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76" r:id="rId2"/>
    <p:sldId id="272" r:id="rId3"/>
    <p:sldId id="271" r:id="rId4"/>
    <p:sldId id="273" r:id="rId5"/>
    <p:sldId id="275" r:id="rId6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99FF"/>
    <a:srgbClr val="333399"/>
    <a:srgbClr val="FFCC66"/>
    <a:srgbClr val="363080"/>
    <a:srgbClr val="5850A5"/>
    <a:srgbClr val="342F61"/>
    <a:srgbClr val="B2B2B2"/>
    <a:srgbClr val="66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545" autoAdjust="0"/>
    <p:restoredTop sz="98030" autoAdjust="0"/>
  </p:normalViewPr>
  <p:slideViewPr>
    <p:cSldViewPr snapToGrid="0">
      <p:cViewPr>
        <p:scale>
          <a:sx n="100" d="100"/>
          <a:sy n="100" d="100"/>
        </p:scale>
        <p:origin x="-372" y="-15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360045" cy="36004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99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99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F8C045D5-5852-43A0-8D0D-081F823DE5A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3400430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808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3076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809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noProof="0" smtClean="0"/>
              <a:t>Click to edit Master text styles</a:t>
            </a:r>
          </a:p>
          <a:p>
            <a:pPr lvl="1"/>
            <a:r>
              <a:rPr lang="en-GB" altLang="en-US" noProof="0" smtClean="0"/>
              <a:t>Second level</a:t>
            </a:r>
          </a:p>
          <a:p>
            <a:pPr lvl="2"/>
            <a:r>
              <a:rPr lang="en-GB" altLang="en-US" noProof="0" smtClean="0"/>
              <a:t>Third level</a:t>
            </a:r>
          </a:p>
          <a:p>
            <a:pPr lvl="3"/>
            <a:r>
              <a:rPr lang="en-GB" altLang="en-US" noProof="0" smtClean="0"/>
              <a:t>Fourth level</a:t>
            </a:r>
          </a:p>
          <a:p>
            <a:pPr lvl="4"/>
            <a:r>
              <a:rPr lang="en-GB" altLang="en-US" noProof="0" smtClean="0"/>
              <a:t>Fifth level</a:t>
            </a:r>
          </a:p>
        </p:txBody>
      </p:sp>
      <p:sp>
        <p:nvSpPr>
          <p:cNvPr id="809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809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0568B53C-4534-45EF-8BAB-7C9578AF17F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57900999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D8767230-F575-4BE6-966E-172E2408FCAD}" type="slidenum">
              <a:rPr lang="en-GB" altLang="en-US"/>
              <a:pPr/>
              <a:t>1</a:t>
            </a:fld>
            <a:endParaRPr lang="en-GB" altLang="en-US"/>
          </a:p>
        </p:txBody>
      </p:sp>
      <p:sp>
        <p:nvSpPr>
          <p:cNvPr id="614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val="9239817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01E256D2-31D9-474B-93D1-5CD23199B91A}" type="slidenum">
              <a:rPr lang="en-GB" altLang="en-US"/>
              <a:pPr/>
              <a:t>2</a:t>
            </a:fld>
            <a:endParaRPr lang="en-GB" altLang="en-US"/>
          </a:p>
        </p:txBody>
      </p:sp>
      <p:sp>
        <p:nvSpPr>
          <p:cNvPr id="819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val="28571320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CC760D38-1DAF-41D8-B5C6-BACC834F2972}" type="slidenum">
              <a:rPr lang="en-GB" altLang="en-US"/>
              <a:pPr/>
              <a:t>3</a:t>
            </a:fld>
            <a:endParaRPr lang="en-GB" altLang="en-US"/>
          </a:p>
        </p:txBody>
      </p:sp>
      <p:sp>
        <p:nvSpPr>
          <p:cNvPr id="1024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val="74445346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832FC8BF-AEE2-4101-B1AE-D199263930AD}" type="slidenum">
              <a:rPr lang="en-GB" altLang="en-US"/>
              <a:pPr/>
              <a:t>4</a:t>
            </a:fld>
            <a:endParaRPr lang="en-GB" altLang="en-US"/>
          </a:p>
        </p:txBody>
      </p:sp>
      <p:sp>
        <p:nvSpPr>
          <p:cNvPr id="1229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val="41050908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F903C0B0-44B9-4BB7-A730-52E8A834187E}" type="slidenum">
              <a:rPr lang="en-GB" altLang="en-US"/>
              <a:pPr/>
              <a:t>5</a:t>
            </a:fld>
            <a:endParaRPr lang="en-GB" altLang="en-US"/>
          </a:p>
        </p:txBody>
      </p:sp>
      <p:sp>
        <p:nvSpPr>
          <p:cNvPr id="1433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val="26106106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94"/>
          <p:cNvSpPr>
            <a:spLocks noChangeArrowheads="1"/>
          </p:cNvSpPr>
          <p:nvPr/>
        </p:nvSpPr>
        <p:spPr bwMode="auto">
          <a:xfrm>
            <a:off x="0" y="1936750"/>
            <a:ext cx="9144000" cy="29876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GB" altLang="en-US"/>
          </a:p>
        </p:txBody>
      </p:sp>
      <p:sp>
        <p:nvSpPr>
          <p:cNvPr id="5" name="Freeform 47"/>
          <p:cNvSpPr>
            <a:spLocks/>
          </p:cNvSpPr>
          <p:nvPr/>
        </p:nvSpPr>
        <p:spPr bwMode="auto">
          <a:xfrm>
            <a:off x="7339013" y="3881438"/>
            <a:ext cx="9525" cy="1587"/>
          </a:xfrm>
          <a:custGeom>
            <a:avLst/>
            <a:gdLst>
              <a:gd name="T0" fmla="*/ 0 w 6"/>
              <a:gd name="T1" fmla="*/ 0 h 1587"/>
              <a:gd name="T2" fmla="*/ 0 w 6"/>
              <a:gd name="T3" fmla="*/ 0 h 1587"/>
              <a:gd name="T4" fmla="*/ 9525 w 6"/>
              <a:gd name="T5" fmla="*/ 0 h 1587"/>
              <a:gd name="T6" fmla="*/ 0 w 6"/>
              <a:gd name="T7" fmla="*/ 0 h 1587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6" h="1587">
                <a:moveTo>
                  <a:pt x="0" y="0"/>
                </a:moveTo>
                <a:lnTo>
                  <a:pt x="0" y="0"/>
                </a:lnTo>
                <a:lnTo>
                  <a:pt x="6" y="0"/>
                </a:lnTo>
                <a:lnTo>
                  <a:pt x="0" y="0"/>
                </a:lnTo>
                <a:close/>
              </a:path>
            </a:pathLst>
          </a:custGeom>
          <a:solidFill>
            <a:srgbClr val="44090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ctrTitle"/>
          </p:nvPr>
        </p:nvSpPr>
        <p:spPr>
          <a:xfrm>
            <a:off x="576263" y="2062163"/>
            <a:ext cx="7920037" cy="1655762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en-US" noProof="0" smtClean="0"/>
              <a:t>Click to edit Master title style</a:t>
            </a:r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576263" y="3754438"/>
            <a:ext cx="7920037" cy="719137"/>
          </a:xfrm>
        </p:spPr>
        <p:txBody>
          <a:bodyPr/>
          <a:lstStyle>
            <a:lvl1pPr marL="0" indent="0">
              <a:buFontTx/>
              <a:buNone/>
              <a:defRPr sz="20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altLang="en-US" noProof="0" smtClean="0"/>
              <a:t>Click to edit Master subtitle style</a:t>
            </a: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605588"/>
            <a:ext cx="2133600" cy="2794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3124200" y="6605588"/>
            <a:ext cx="2895600" cy="2794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13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605588"/>
            <a:ext cx="2133600" cy="2794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A238C9D-0008-4712-9C25-9F66B05FC53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92107772"/>
      </p:ext>
    </p:extLst>
  </p:cSld>
  <p:clrMapOvr>
    <a:masterClrMapping/>
  </p:clrMapOvr>
  <p:transition>
    <p:wipe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146F28-37F0-4469-AD61-D6687F5B41F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30570916"/>
      </p:ext>
    </p:extLst>
  </p:cSld>
  <p:clrMapOvr>
    <a:masterClrMapping/>
  </p:clrMapOvr>
  <p:transition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77025" y="188913"/>
            <a:ext cx="2071688" cy="54371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88913"/>
            <a:ext cx="6067425" cy="54371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E501F5-B0FA-4047-8CCE-4EE9D23553D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76232590"/>
      </p:ext>
    </p:extLst>
  </p:cSld>
  <p:clrMapOvr>
    <a:masterClrMapping/>
  </p:clrMapOvr>
  <p:transition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A3F8F8-D8F9-4DE2-B6D1-D17D19FB228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7374105"/>
      </p:ext>
    </p:extLst>
  </p:cSld>
  <p:clrMapOvr>
    <a:masterClrMapping/>
  </p:clrMapOvr>
  <p:transition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8F33E7-632D-447B-A5DD-40B6674E272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53564387"/>
      </p:ext>
    </p:extLst>
  </p:cSld>
  <p:clrMapOvr>
    <a:masterClrMapping/>
  </p:clrMapOvr>
  <p:transition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57338"/>
            <a:ext cx="4068763" cy="40687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78363" y="1557338"/>
            <a:ext cx="4070350" cy="40687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0520D6-F224-40DD-BA52-34B8B27CCC0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50589825"/>
      </p:ext>
    </p:extLst>
  </p:cSld>
  <p:clrMapOvr>
    <a:masterClrMapping/>
  </p:clrMapOvr>
  <p:transition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4DD0C2-2FAA-4163-AA1A-734692363B6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39349491"/>
      </p:ext>
    </p:extLst>
  </p:cSld>
  <p:clrMapOvr>
    <a:masterClrMapping/>
  </p:clrMapOvr>
  <p:transition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0A3B67-40CC-45EB-A2F9-E3B38E3E0C6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72183845"/>
      </p:ext>
    </p:extLst>
  </p:cSld>
  <p:clrMapOvr>
    <a:masterClrMapping/>
  </p:clrMapOvr>
  <p:transition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9928C0-1688-4636-BE9E-E0D0D022ECC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16247672"/>
      </p:ext>
    </p:extLst>
  </p:cSld>
  <p:clrMapOvr>
    <a:masterClrMapping/>
  </p:clrMapOvr>
  <p:transition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1CB1F3-CA23-44AD-B460-54CE152DEA5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56812239"/>
      </p:ext>
    </p:extLst>
  </p:cSld>
  <p:clrMapOvr>
    <a:masterClrMapping/>
  </p:clrMapOvr>
  <p:transition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0AB1C1-54EF-416E-86FA-197B4B95957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18702056"/>
      </p:ext>
    </p:extLst>
  </p:cSld>
  <p:clrMapOvr>
    <a:masterClrMapping/>
  </p:clrMapOvr>
  <p:transition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47"/>
          <p:cNvSpPr>
            <a:spLocks noChangeArrowheads="1"/>
          </p:cNvSpPr>
          <p:nvPr/>
        </p:nvSpPr>
        <p:spPr bwMode="auto">
          <a:xfrm>
            <a:off x="0" y="0"/>
            <a:ext cx="9144000" cy="11604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GB" alt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557338"/>
            <a:ext cx="8291513" cy="4068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88913"/>
            <a:ext cx="8110538" cy="792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77813" y="6497638"/>
            <a:ext cx="2133600" cy="279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373813" y="6497638"/>
            <a:ext cx="2133600" cy="279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ECA089E7-25B5-4F30-9540-2F7E984ABA0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transition>
    <p:wipe dir="r"/>
  </p:transition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Wedding Clip Art – Set 3</a:t>
            </a:r>
            <a:endParaRPr lang="en-US" altLang="en-US" smtClean="0"/>
          </a:p>
        </p:txBody>
      </p:sp>
      <p:grpSp>
        <p:nvGrpSpPr>
          <p:cNvPr id="5123" name="Group 3"/>
          <p:cNvGrpSpPr>
            <a:grpSpLocks/>
          </p:cNvGrpSpPr>
          <p:nvPr/>
        </p:nvGrpSpPr>
        <p:grpSpPr bwMode="auto">
          <a:xfrm>
            <a:off x="857250" y="2419350"/>
            <a:ext cx="2743200" cy="2819400"/>
            <a:chOff x="540" y="1524"/>
            <a:chExt cx="1728" cy="1776"/>
          </a:xfrm>
        </p:grpSpPr>
        <p:sp>
          <p:nvSpPr>
            <p:cNvPr id="5151" name="Freeform 4"/>
            <p:cNvSpPr>
              <a:spLocks/>
            </p:cNvSpPr>
            <p:nvPr/>
          </p:nvSpPr>
          <p:spPr bwMode="auto">
            <a:xfrm>
              <a:off x="838" y="1524"/>
              <a:ext cx="1324" cy="1776"/>
            </a:xfrm>
            <a:custGeom>
              <a:avLst/>
              <a:gdLst>
                <a:gd name="T0" fmla="*/ 0 w 1324"/>
                <a:gd name="T1" fmla="*/ 538 h 1776"/>
                <a:gd name="T2" fmla="*/ 32 w 1324"/>
                <a:gd name="T3" fmla="*/ 482 h 1776"/>
                <a:gd name="T4" fmla="*/ 174 w 1324"/>
                <a:gd name="T5" fmla="*/ 450 h 1776"/>
                <a:gd name="T6" fmla="*/ 310 w 1324"/>
                <a:gd name="T7" fmla="*/ 200 h 1776"/>
                <a:gd name="T8" fmla="*/ 382 w 1324"/>
                <a:gd name="T9" fmla="*/ 120 h 1776"/>
                <a:gd name="T10" fmla="*/ 440 w 1324"/>
                <a:gd name="T11" fmla="*/ 28 h 1776"/>
                <a:gd name="T12" fmla="*/ 534 w 1324"/>
                <a:gd name="T13" fmla="*/ 2 h 1776"/>
                <a:gd name="T14" fmla="*/ 700 w 1324"/>
                <a:gd name="T15" fmla="*/ 14 h 1776"/>
                <a:gd name="T16" fmla="*/ 834 w 1324"/>
                <a:gd name="T17" fmla="*/ 0 h 1776"/>
                <a:gd name="T18" fmla="*/ 912 w 1324"/>
                <a:gd name="T19" fmla="*/ 30 h 1776"/>
                <a:gd name="T20" fmla="*/ 1020 w 1324"/>
                <a:gd name="T21" fmla="*/ 66 h 1776"/>
                <a:gd name="T22" fmla="*/ 1124 w 1324"/>
                <a:gd name="T23" fmla="*/ 70 h 1776"/>
                <a:gd name="T24" fmla="*/ 1178 w 1324"/>
                <a:gd name="T25" fmla="*/ 108 h 1776"/>
                <a:gd name="T26" fmla="*/ 1196 w 1324"/>
                <a:gd name="T27" fmla="*/ 150 h 1776"/>
                <a:gd name="T28" fmla="*/ 1286 w 1324"/>
                <a:gd name="T29" fmla="*/ 284 h 1776"/>
                <a:gd name="T30" fmla="*/ 1324 w 1324"/>
                <a:gd name="T31" fmla="*/ 478 h 1776"/>
                <a:gd name="T32" fmla="*/ 1300 w 1324"/>
                <a:gd name="T33" fmla="*/ 566 h 1776"/>
                <a:gd name="T34" fmla="*/ 1120 w 1324"/>
                <a:gd name="T35" fmla="*/ 906 h 1776"/>
                <a:gd name="T36" fmla="*/ 1094 w 1324"/>
                <a:gd name="T37" fmla="*/ 944 h 1776"/>
                <a:gd name="T38" fmla="*/ 1024 w 1324"/>
                <a:gd name="T39" fmla="*/ 950 h 1776"/>
                <a:gd name="T40" fmla="*/ 908 w 1324"/>
                <a:gd name="T41" fmla="*/ 1036 h 1776"/>
                <a:gd name="T42" fmla="*/ 864 w 1324"/>
                <a:gd name="T43" fmla="*/ 1080 h 1776"/>
                <a:gd name="T44" fmla="*/ 1012 w 1324"/>
                <a:gd name="T45" fmla="*/ 1058 h 1776"/>
                <a:gd name="T46" fmla="*/ 1052 w 1324"/>
                <a:gd name="T47" fmla="*/ 1074 h 1776"/>
                <a:gd name="T48" fmla="*/ 1040 w 1324"/>
                <a:gd name="T49" fmla="*/ 1106 h 1776"/>
                <a:gd name="T50" fmla="*/ 854 w 1324"/>
                <a:gd name="T51" fmla="*/ 1214 h 1776"/>
                <a:gd name="T52" fmla="*/ 800 w 1324"/>
                <a:gd name="T53" fmla="*/ 1294 h 1776"/>
                <a:gd name="T54" fmla="*/ 704 w 1324"/>
                <a:gd name="T55" fmla="*/ 1680 h 1776"/>
                <a:gd name="T56" fmla="*/ 666 w 1324"/>
                <a:gd name="T57" fmla="*/ 1776 h 1776"/>
                <a:gd name="T58" fmla="*/ 712 w 1324"/>
                <a:gd name="T59" fmla="*/ 1482 h 1776"/>
                <a:gd name="T60" fmla="*/ 752 w 1324"/>
                <a:gd name="T61" fmla="*/ 1330 h 1776"/>
                <a:gd name="T62" fmla="*/ 806 w 1324"/>
                <a:gd name="T63" fmla="*/ 1230 h 1776"/>
                <a:gd name="T64" fmla="*/ 808 w 1324"/>
                <a:gd name="T65" fmla="*/ 1198 h 1776"/>
                <a:gd name="T66" fmla="*/ 740 w 1324"/>
                <a:gd name="T67" fmla="*/ 1226 h 1776"/>
                <a:gd name="T68" fmla="*/ 722 w 1324"/>
                <a:gd name="T69" fmla="*/ 1226 h 1776"/>
                <a:gd name="T70" fmla="*/ 840 w 1324"/>
                <a:gd name="T71" fmla="*/ 1158 h 1776"/>
                <a:gd name="T72" fmla="*/ 908 w 1324"/>
                <a:gd name="T73" fmla="*/ 1124 h 1776"/>
                <a:gd name="T74" fmla="*/ 784 w 1324"/>
                <a:gd name="T75" fmla="*/ 1122 h 1776"/>
                <a:gd name="T76" fmla="*/ 740 w 1324"/>
                <a:gd name="T77" fmla="*/ 1080 h 1776"/>
                <a:gd name="T78" fmla="*/ 750 w 1324"/>
                <a:gd name="T79" fmla="*/ 1034 h 1776"/>
                <a:gd name="T80" fmla="*/ 692 w 1324"/>
                <a:gd name="T81" fmla="*/ 1054 h 1776"/>
                <a:gd name="T82" fmla="*/ 626 w 1324"/>
                <a:gd name="T83" fmla="*/ 1092 h 1776"/>
                <a:gd name="T84" fmla="*/ 628 w 1324"/>
                <a:gd name="T85" fmla="*/ 1142 h 1776"/>
                <a:gd name="T86" fmla="*/ 664 w 1324"/>
                <a:gd name="T87" fmla="*/ 1220 h 1776"/>
                <a:gd name="T88" fmla="*/ 592 w 1324"/>
                <a:gd name="T89" fmla="*/ 1120 h 1776"/>
                <a:gd name="T90" fmla="*/ 590 w 1324"/>
                <a:gd name="T91" fmla="*/ 1050 h 1776"/>
                <a:gd name="T92" fmla="*/ 564 w 1324"/>
                <a:gd name="T93" fmla="*/ 1082 h 1776"/>
                <a:gd name="T94" fmla="*/ 600 w 1324"/>
                <a:gd name="T95" fmla="*/ 1196 h 1776"/>
                <a:gd name="T96" fmla="*/ 568 w 1324"/>
                <a:gd name="T97" fmla="*/ 1208 h 1776"/>
                <a:gd name="T98" fmla="*/ 524 w 1324"/>
                <a:gd name="T99" fmla="*/ 1124 h 1776"/>
                <a:gd name="T100" fmla="*/ 470 w 1324"/>
                <a:gd name="T101" fmla="*/ 1044 h 1776"/>
                <a:gd name="T102" fmla="*/ 412 w 1324"/>
                <a:gd name="T103" fmla="*/ 1022 h 1776"/>
                <a:gd name="T104" fmla="*/ 264 w 1324"/>
                <a:gd name="T105" fmla="*/ 966 h 1776"/>
                <a:gd name="T106" fmla="*/ 106 w 1324"/>
                <a:gd name="T107" fmla="*/ 816 h 1776"/>
                <a:gd name="T108" fmla="*/ 38 w 1324"/>
                <a:gd name="T109" fmla="*/ 660 h 177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0" t="0" r="r" b="b"/>
              <a:pathLst>
                <a:path w="1324" h="1776">
                  <a:moveTo>
                    <a:pt x="24" y="594"/>
                  </a:moveTo>
                  <a:lnTo>
                    <a:pt x="24" y="594"/>
                  </a:lnTo>
                  <a:lnTo>
                    <a:pt x="20" y="588"/>
                  </a:lnTo>
                  <a:lnTo>
                    <a:pt x="12" y="572"/>
                  </a:lnTo>
                  <a:lnTo>
                    <a:pt x="4" y="550"/>
                  </a:lnTo>
                  <a:lnTo>
                    <a:pt x="0" y="538"/>
                  </a:lnTo>
                  <a:lnTo>
                    <a:pt x="0" y="526"/>
                  </a:lnTo>
                  <a:lnTo>
                    <a:pt x="0" y="514"/>
                  </a:lnTo>
                  <a:lnTo>
                    <a:pt x="4" y="504"/>
                  </a:lnTo>
                  <a:lnTo>
                    <a:pt x="10" y="494"/>
                  </a:lnTo>
                  <a:lnTo>
                    <a:pt x="18" y="486"/>
                  </a:lnTo>
                  <a:lnTo>
                    <a:pt x="32" y="482"/>
                  </a:lnTo>
                  <a:lnTo>
                    <a:pt x="52" y="480"/>
                  </a:lnTo>
                  <a:lnTo>
                    <a:pt x="74" y="482"/>
                  </a:lnTo>
                  <a:lnTo>
                    <a:pt x="104" y="486"/>
                  </a:lnTo>
                  <a:lnTo>
                    <a:pt x="156" y="490"/>
                  </a:lnTo>
                  <a:lnTo>
                    <a:pt x="174" y="450"/>
                  </a:lnTo>
                  <a:lnTo>
                    <a:pt x="192" y="408"/>
                  </a:lnTo>
                  <a:lnTo>
                    <a:pt x="218" y="356"/>
                  </a:lnTo>
                  <a:lnTo>
                    <a:pt x="246" y="302"/>
                  </a:lnTo>
                  <a:lnTo>
                    <a:pt x="278" y="248"/>
                  </a:lnTo>
                  <a:lnTo>
                    <a:pt x="294" y="222"/>
                  </a:lnTo>
                  <a:lnTo>
                    <a:pt x="310" y="200"/>
                  </a:lnTo>
                  <a:lnTo>
                    <a:pt x="328" y="180"/>
                  </a:lnTo>
                  <a:lnTo>
                    <a:pt x="344" y="162"/>
                  </a:lnTo>
                  <a:lnTo>
                    <a:pt x="360" y="148"/>
                  </a:lnTo>
                  <a:lnTo>
                    <a:pt x="372" y="134"/>
                  </a:lnTo>
                  <a:lnTo>
                    <a:pt x="382" y="120"/>
                  </a:lnTo>
                  <a:lnTo>
                    <a:pt x="390" y="108"/>
                  </a:lnTo>
                  <a:lnTo>
                    <a:pt x="404" y="84"/>
                  </a:lnTo>
                  <a:lnTo>
                    <a:pt x="414" y="62"/>
                  </a:lnTo>
                  <a:lnTo>
                    <a:pt x="426" y="44"/>
                  </a:lnTo>
                  <a:lnTo>
                    <a:pt x="432" y="36"/>
                  </a:lnTo>
                  <a:lnTo>
                    <a:pt x="440" y="28"/>
                  </a:lnTo>
                  <a:lnTo>
                    <a:pt x="450" y="22"/>
                  </a:lnTo>
                  <a:lnTo>
                    <a:pt x="464" y="16"/>
                  </a:lnTo>
                  <a:lnTo>
                    <a:pt x="478" y="12"/>
                  </a:lnTo>
                  <a:lnTo>
                    <a:pt x="496" y="6"/>
                  </a:lnTo>
                  <a:lnTo>
                    <a:pt x="534" y="2"/>
                  </a:lnTo>
                  <a:lnTo>
                    <a:pt x="570" y="0"/>
                  </a:lnTo>
                  <a:lnTo>
                    <a:pt x="602" y="0"/>
                  </a:lnTo>
                  <a:lnTo>
                    <a:pt x="632" y="2"/>
                  </a:lnTo>
                  <a:lnTo>
                    <a:pt x="656" y="6"/>
                  </a:lnTo>
                  <a:lnTo>
                    <a:pt x="676" y="10"/>
                  </a:lnTo>
                  <a:lnTo>
                    <a:pt x="700" y="14"/>
                  </a:lnTo>
                  <a:lnTo>
                    <a:pt x="710" y="16"/>
                  </a:lnTo>
                  <a:lnTo>
                    <a:pt x="730" y="14"/>
                  </a:lnTo>
                  <a:lnTo>
                    <a:pt x="780" y="6"/>
                  </a:lnTo>
                  <a:lnTo>
                    <a:pt x="808" y="2"/>
                  </a:lnTo>
                  <a:lnTo>
                    <a:pt x="834" y="0"/>
                  </a:lnTo>
                  <a:lnTo>
                    <a:pt x="856" y="0"/>
                  </a:lnTo>
                  <a:lnTo>
                    <a:pt x="872" y="2"/>
                  </a:lnTo>
                  <a:lnTo>
                    <a:pt x="884" y="10"/>
                  </a:lnTo>
                  <a:lnTo>
                    <a:pt x="896" y="20"/>
                  </a:lnTo>
                  <a:lnTo>
                    <a:pt x="912" y="30"/>
                  </a:lnTo>
                  <a:lnTo>
                    <a:pt x="930" y="42"/>
                  </a:lnTo>
                  <a:lnTo>
                    <a:pt x="954" y="54"/>
                  </a:lnTo>
                  <a:lnTo>
                    <a:pt x="968" y="58"/>
                  </a:lnTo>
                  <a:lnTo>
                    <a:pt x="982" y="62"/>
                  </a:lnTo>
                  <a:lnTo>
                    <a:pt x="1000" y="64"/>
                  </a:lnTo>
                  <a:lnTo>
                    <a:pt x="1020" y="66"/>
                  </a:lnTo>
                  <a:lnTo>
                    <a:pt x="1040" y="68"/>
                  </a:lnTo>
                  <a:lnTo>
                    <a:pt x="1064" y="66"/>
                  </a:lnTo>
                  <a:lnTo>
                    <a:pt x="1088" y="66"/>
                  </a:lnTo>
                  <a:lnTo>
                    <a:pt x="1108" y="68"/>
                  </a:lnTo>
                  <a:lnTo>
                    <a:pt x="1124" y="70"/>
                  </a:lnTo>
                  <a:lnTo>
                    <a:pt x="1138" y="74"/>
                  </a:lnTo>
                  <a:lnTo>
                    <a:pt x="1150" y="80"/>
                  </a:lnTo>
                  <a:lnTo>
                    <a:pt x="1160" y="86"/>
                  </a:lnTo>
                  <a:lnTo>
                    <a:pt x="1168" y="92"/>
                  </a:lnTo>
                  <a:lnTo>
                    <a:pt x="1174" y="100"/>
                  </a:lnTo>
                  <a:lnTo>
                    <a:pt x="1178" y="108"/>
                  </a:lnTo>
                  <a:lnTo>
                    <a:pt x="1180" y="114"/>
                  </a:lnTo>
                  <a:lnTo>
                    <a:pt x="1184" y="126"/>
                  </a:lnTo>
                  <a:lnTo>
                    <a:pt x="1184" y="136"/>
                  </a:lnTo>
                  <a:lnTo>
                    <a:pt x="1184" y="138"/>
                  </a:lnTo>
                  <a:lnTo>
                    <a:pt x="1196" y="150"/>
                  </a:lnTo>
                  <a:lnTo>
                    <a:pt x="1210" y="164"/>
                  </a:lnTo>
                  <a:lnTo>
                    <a:pt x="1228" y="184"/>
                  </a:lnTo>
                  <a:lnTo>
                    <a:pt x="1246" y="208"/>
                  </a:lnTo>
                  <a:lnTo>
                    <a:pt x="1264" y="236"/>
                  </a:lnTo>
                  <a:lnTo>
                    <a:pt x="1280" y="268"/>
                  </a:lnTo>
                  <a:lnTo>
                    <a:pt x="1286" y="284"/>
                  </a:lnTo>
                  <a:lnTo>
                    <a:pt x="1292" y="302"/>
                  </a:lnTo>
                  <a:lnTo>
                    <a:pt x="1312" y="376"/>
                  </a:lnTo>
                  <a:lnTo>
                    <a:pt x="1318" y="412"/>
                  </a:lnTo>
                  <a:lnTo>
                    <a:pt x="1324" y="446"/>
                  </a:lnTo>
                  <a:lnTo>
                    <a:pt x="1324" y="478"/>
                  </a:lnTo>
                  <a:lnTo>
                    <a:pt x="1322" y="510"/>
                  </a:lnTo>
                  <a:lnTo>
                    <a:pt x="1318" y="524"/>
                  </a:lnTo>
                  <a:lnTo>
                    <a:pt x="1314" y="538"/>
                  </a:lnTo>
                  <a:lnTo>
                    <a:pt x="1308" y="554"/>
                  </a:lnTo>
                  <a:lnTo>
                    <a:pt x="1300" y="566"/>
                  </a:lnTo>
                  <a:lnTo>
                    <a:pt x="1256" y="642"/>
                  </a:lnTo>
                  <a:lnTo>
                    <a:pt x="1200" y="740"/>
                  </a:lnTo>
                  <a:lnTo>
                    <a:pt x="1172" y="790"/>
                  </a:lnTo>
                  <a:lnTo>
                    <a:pt x="1148" y="836"/>
                  </a:lnTo>
                  <a:lnTo>
                    <a:pt x="1130" y="876"/>
                  </a:lnTo>
                  <a:lnTo>
                    <a:pt x="1120" y="906"/>
                  </a:lnTo>
                  <a:lnTo>
                    <a:pt x="1116" y="918"/>
                  </a:lnTo>
                  <a:lnTo>
                    <a:pt x="1112" y="926"/>
                  </a:lnTo>
                  <a:lnTo>
                    <a:pt x="1106" y="934"/>
                  </a:lnTo>
                  <a:lnTo>
                    <a:pt x="1100" y="940"/>
                  </a:lnTo>
                  <a:lnTo>
                    <a:pt x="1094" y="944"/>
                  </a:lnTo>
                  <a:lnTo>
                    <a:pt x="1086" y="946"/>
                  </a:lnTo>
                  <a:lnTo>
                    <a:pt x="1072" y="948"/>
                  </a:lnTo>
                  <a:lnTo>
                    <a:pt x="1058" y="948"/>
                  </a:lnTo>
                  <a:lnTo>
                    <a:pt x="1044" y="948"/>
                  </a:lnTo>
                  <a:lnTo>
                    <a:pt x="1032" y="948"/>
                  </a:lnTo>
                  <a:lnTo>
                    <a:pt x="1024" y="950"/>
                  </a:lnTo>
                  <a:lnTo>
                    <a:pt x="982" y="986"/>
                  </a:lnTo>
                  <a:lnTo>
                    <a:pt x="952" y="1010"/>
                  </a:lnTo>
                  <a:lnTo>
                    <a:pt x="930" y="1024"/>
                  </a:lnTo>
                  <a:lnTo>
                    <a:pt x="908" y="1036"/>
                  </a:lnTo>
                  <a:lnTo>
                    <a:pt x="886" y="1050"/>
                  </a:lnTo>
                  <a:lnTo>
                    <a:pt x="868" y="1062"/>
                  </a:lnTo>
                  <a:lnTo>
                    <a:pt x="862" y="1068"/>
                  </a:lnTo>
                  <a:lnTo>
                    <a:pt x="860" y="1074"/>
                  </a:lnTo>
                  <a:lnTo>
                    <a:pt x="860" y="1078"/>
                  </a:lnTo>
                  <a:lnTo>
                    <a:pt x="864" y="1080"/>
                  </a:lnTo>
                  <a:lnTo>
                    <a:pt x="874" y="1080"/>
                  </a:lnTo>
                  <a:lnTo>
                    <a:pt x="888" y="1078"/>
                  </a:lnTo>
                  <a:lnTo>
                    <a:pt x="948" y="1070"/>
                  </a:lnTo>
                  <a:lnTo>
                    <a:pt x="994" y="1060"/>
                  </a:lnTo>
                  <a:lnTo>
                    <a:pt x="1012" y="1058"/>
                  </a:lnTo>
                  <a:lnTo>
                    <a:pt x="1026" y="1056"/>
                  </a:lnTo>
                  <a:lnTo>
                    <a:pt x="1036" y="1058"/>
                  </a:lnTo>
                  <a:lnTo>
                    <a:pt x="1044" y="1062"/>
                  </a:lnTo>
                  <a:lnTo>
                    <a:pt x="1050" y="1068"/>
                  </a:lnTo>
                  <a:lnTo>
                    <a:pt x="1052" y="1074"/>
                  </a:lnTo>
                  <a:lnTo>
                    <a:pt x="1056" y="1080"/>
                  </a:lnTo>
                  <a:lnTo>
                    <a:pt x="1056" y="1086"/>
                  </a:lnTo>
                  <a:lnTo>
                    <a:pt x="1054" y="1092"/>
                  </a:lnTo>
                  <a:lnTo>
                    <a:pt x="1052" y="1098"/>
                  </a:lnTo>
                  <a:lnTo>
                    <a:pt x="1046" y="1102"/>
                  </a:lnTo>
                  <a:lnTo>
                    <a:pt x="1040" y="1106"/>
                  </a:lnTo>
                  <a:lnTo>
                    <a:pt x="1006" y="1124"/>
                  </a:lnTo>
                  <a:lnTo>
                    <a:pt x="946" y="1154"/>
                  </a:lnTo>
                  <a:lnTo>
                    <a:pt x="914" y="1172"/>
                  </a:lnTo>
                  <a:lnTo>
                    <a:pt x="882" y="1192"/>
                  </a:lnTo>
                  <a:lnTo>
                    <a:pt x="854" y="1214"/>
                  </a:lnTo>
                  <a:lnTo>
                    <a:pt x="842" y="1224"/>
                  </a:lnTo>
                  <a:lnTo>
                    <a:pt x="832" y="1234"/>
                  </a:lnTo>
                  <a:lnTo>
                    <a:pt x="824" y="1246"/>
                  </a:lnTo>
                  <a:lnTo>
                    <a:pt x="816" y="1260"/>
                  </a:lnTo>
                  <a:lnTo>
                    <a:pt x="800" y="1294"/>
                  </a:lnTo>
                  <a:lnTo>
                    <a:pt x="788" y="1334"/>
                  </a:lnTo>
                  <a:lnTo>
                    <a:pt x="776" y="1378"/>
                  </a:lnTo>
                  <a:lnTo>
                    <a:pt x="756" y="1464"/>
                  </a:lnTo>
                  <a:lnTo>
                    <a:pt x="740" y="1536"/>
                  </a:lnTo>
                  <a:lnTo>
                    <a:pt x="704" y="1680"/>
                  </a:lnTo>
                  <a:lnTo>
                    <a:pt x="684" y="1744"/>
                  </a:lnTo>
                  <a:lnTo>
                    <a:pt x="676" y="1764"/>
                  </a:lnTo>
                  <a:lnTo>
                    <a:pt x="672" y="1772"/>
                  </a:lnTo>
                  <a:lnTo>
                    <a:pt x="668" y="1776"/>
                  </a:lnTo>
                  <a:lnTo>
                    <a:pt x="666" y="1776"/>
                  </a:lnTo>
                  <a:lnTo>
                    <a:pt x="666" y="1772"/>
                  </a:lnTo>
                  <a:lnTo>
                    <a:pt x="668" y="1752"/>
                  </a:lnTo>
                  <a:lnTo>
                    <a:pt x="682" y="1678"/>
                  </a:lnTo>
                  <a:lnTo>
                    <a:pt x="700" y="1580"/>
                  </a:lnTo>
                  <a:lnTo>
                    <a:pt x="708" y="1530"/>
                  </a:lnTo>
                  <a:lnTo>
                    <a:pt x="712" y="1482"/>
                  </a:lnTo>
                  <a:lnTo>
                    <a:pt x="714" y="1462"/>
                  </a:lnTo>
                  <a:lnTo>
                    <a:pt x="718" y="1440"/>
                  </a:lnTo>
                  <a:lnTo>
                    <a:pt x="726" y="1400"/>
                  </a:lnTo>
                  <a:lnTo>
                    <a:pt x="738" y="1362"/>
                  </a:lnTo>
                  <a:lnTo>
                    <a:pt x="752" y="1330"/>
                  </a:lnTo>
                  <a:lnTo>
                    <a:pt x="764" y="1302"/>
                  </a:lnTo>
                  <a:lnTo>
                    <a:pt x="774" y="1280"/>
                  </a:lnTo>
                  <a:lnTo>
                    <a:pt x="784" y="1262"/>
                  </a:lnTo>
                  <a:lnTo>
                    <a:pt x="792" y="1252"/>
                  </a:lnTo>
                  <a:lnTo>
                    <a:pt x="806" y="1230"/>
                  </a:lnTo>
                  <a:lnTo>
                    <a:pt x="810" y="1218"/>
                  </a:lnTo>
                  <a:lnTo>
                    <a:pt x="814" y="1208"/>
                  </a:lnTo>
                  <a:lnTo>
                    <a:pt x="814" y="1204"/>
                  </a:lnTo>
                  <a:lnTo>
                    <a:pt x="814" y="1200"/>
                  </a:lnTo>
                  <a:lnTo>
                    <a:pt x="812" y="1198"/>
                  </a:lnTo>
                  <a:lnTo>
                    <a:pt x="808" y="1198"/>
                  </a:lnTo>
                  <a:lnTo>
                    <a:pt x="790" y="1204"/>
                  </a:lnTo>
                  <a:lnTo>
                    <a:pt x="772" y="1210"/>
                  </a:lnTo>
                  <a:lnTo>
                    <a:pt x="754" y="1218"/>
                  </a:lnTo>
                  <a:lnTo>
                    <a:pt x="740" y="1226"/>
                  </a:lnTo>
                  <a:lnTo>
                    <a:pt x="728" y="1234"/>
                  </a:lnTo>
                  <a:lnTo>
                    <a:pt x="720" y="1236"/>
                  </a:lnTo>
                  <a:lnTo>
                    <a:pt x="714" y="1236"/>
                  </a:lnTo>
                  <a:lnTo>
                    <a:pt x="712" y="1234"/>
                  </a:lnTo>
                  <a:lnTo>
                    <a:pt x="722" y="1226"/>
                  </a:lnTo>
                  <a:lnTo>
                    <a:pt x="750" y="1206"/>
                  </a:lnTo>
                  <a:lnTo>
                    <a:pt x="770" y="1194"/>
                  </a:lnTo>
                  <a:lnTo>
                    <a:pt x="792" y="1180"/>
                  </a:lnTo>
                  <a:lnTo>
                    <a:pt x="814" y="1170"/>
                  </a:lnTo>
                  <a:lnTo>
                    <a:pt x="840" y="1158"/>
                  </a:lnTo>
                  <a:lnTo>
                    <a:pt x="886" y="1142"/>
                  </a:lnTo>
                  <a:lnTo>
                    <a:pt x="914" y="1130"/>
                  </a:lnTo>
                  <a:lnTo>
                    <a:pt x="918" y="1128"/>
                  </a:lnTo>
                  <a:lnTo>
                    <a:pt x="918" y="1126"/>
                  </a:lnTo>
                  <a:lnTo>
                    <a:pt x="908" y="1124"/>
                  </a:lnTo>
                  <a:lnTo>
                    <a:pt x="888" y="1126"/>
                  </a:lnTo>
                  <a:lnTo>
                    <a:pt x="862" y="1128"/>
                  </a:lnTo>
                  <a:lnTo>
                    <a:pt x="836" y="1128"/>
                  </a:lnTo>
                  <a:lnTo>
                    <a:pt x="808" y="1126"/>
                  </a:lnTo>
                  <a:lnTo>
                    <a:pt x="784" y="1122"/>
                  </a:lnTo>
                  <a:lnTo>
                    <a:pt x="762" y="1114"/>
                  </a:lnTo>
                  <a:lnTo>
                    <a:pt x="754" y="1108"/>
                  </a:lnTo>
                  <a:lnTo>
                    <a:pt x="748" y="1102"/>
                  </a:lnTo>
                  <a:lnTo>
                    <a:pt x="742" y="1096"/>
                  </a:lnTo>
                  <a:lnTo>
                    <a:pt x="740" y="1088"/>
                  </a:lnTo>
                  <a:lnTo>
                    <a:pt x="740" y="1080"/>
                  </a:lnTo>
                  <a:lnTo>
                    <a:pt x="744" y="1070"/>
                  </a:lnTo>
                  <a:lnTo>
                    <a:pt x="750" y="1054"/>
                  </a:lnTo>
                  <a:lnTo>
                    <a:pt x="754" y="1042"/>
                  </a:lnTo>
                  <a:lnTo>
                    <a:pt x="752" y="1036"/>
                  </a:lnTo>
                  <a:lnTo>
                    <a:pt x="750" y="1034"/>
                  </a:lnTo>
                  <a:lnTo>
                    <a:pt x="748" y="1032"/>
                  </a:lnTo>
                  <a:lnTo>
                    <a:pt x="742" y="1032"/>
                  </a:lnTo>
                  <a:lnTo>
                    <a:pt x="732" y="1034"/>
                  </a:lnTo>
                  <a:lnTo>
                    <a:pt x="708" y="1046"/>
                  </a:lnTo>
                  <a:lnTo>
                    <a:pt x="692" y="1054"/>
                  </a:lnTo>
                  <a:lnTo>
                    <a:pt x="676" y="1060"/>
                  </a:lnTo>
                  <a:lnTo>
                    <a:pt x="658" y="1068"/>
                  </a:lnTo>
                  <a:lnTo>
                    <a:pt x="642" y="1076"/>
                  </a:lnTo>
                  <a:lnTo>
                    <a:pt x="636" y="1080"/>
                  </a:lnTo>
                  <a:lnTo>
                    <a:pt x="630" y="1086"/>
                  </a:lnTo>
                  <a:lnTo>
                    <a:pt x="626" y="1092"/>
                  </a:lnTo>
                  <a:lnTo>
                    <a:pt x="622" y="1100"/>
                  </a:lnTo>
                  <a:lnTo>
                    <a:pt x="620" y="1110"/>
                  </a:lnTo>
                  <a:lnTo>
                    <a:pt x="620" y="1118"/>
                  </a:lnTo>
                  <a:lnTo>
                    <a:pt x="624" y="1130"/>
                  </a:lnTo>
                  <a:lnTo>
                    <a:pt x="628" y="1142"/>
                  </a:lnTo>
                  <a:lnTo>
                    <a:pt x="650" y="1188"/>
                  </a:lnTo>
                  <a:lnTo>
                    <a:pt x="666" y="1216"/>
                  </a:lnTo>
                  <a:lnTo>
                    <a:pt x="676" y="1230"/>
                  </a:lnTo>
                  <a:lnTo>
                    <a:pt x="680" y="1234"/>
                  </a:lnTo>
                  <a:lnTo>
                    <a:pt x="664" y="1220"/>
                  </a:lnTo>
                  <a:lnTo>
                    <a:pt x="648" y="1204"/>
                  </a:lnTo>
                  <a:lnTo>
                    <a:pt x="630" y="1184"/>
                  </a:lnTo>
                  <a:lnTo>
                    <a:pt x="612" y="1160"/>
                  </a:lnTo>
                  <a:lnTo>
                    <a:pt x="604" y="1146"/>
                  </a:lnTo>
                  <a:lnTo>
                    <a:pt x="598" y="1134"/>
                  </a:lnTo>
                  <a:lnTo>
                    <a:pt x="592" y="1120"/>
                  </a:lnTo>
                  <a:lnTo>
                    <a:pt x="588" y="1106"/>
                  </a:lnTo>
                  <a:lnTo>
                    <a:pt x="588" y="1092"/>
                  </a:lnTo>
                  <a:lnTo>
                    <a:pt x="588" y="1078"/>
                  </a:lnTo>
                  <a:lnTo>
                    <a:pt x="590" y="1058"/>
                  </a:lnTo>
                  <a:lnTo>
                    <a:pt x="590" y="1050"/>
                  </a:lnTo>
                  <a:lnTo>
                    <a:pt x="588" y="1048"/>
                  </a:lnTo>
                  <a:lnTo>
                    <a:pt x="586" y="1048"/>
                  </a:lnTo>
                  <a:lnTo>
                    <a:pt x="580" y="1054"/>
                  </a:lnTo>
                  <a:lnTo>
                    <a:pt x="570" y="1072"/>
                  </a:lnTo>
                  <a:lnTo>
                    <a:pt x="564" y="1082"/>
                  </a:lnTo>
                  <a:lnTo>
                    <a:pt x="574" y="1126"/>
                  </a:lnTo>
                  <a:lnTo>
                    <a:pt x="584" y="1160"/>
                  </a:lnTo>
                  <a:lnTo>
                    <a:pt x="590" y="1176"/>
                  </a:lnTo>
                  <a:lnTo>
                    <a:pt x="596" y="1186"/>
                  </a:lnTo>
                  <a:lnTo>
                    <a:pt x="600" y="1196"/>
                  </a:lnTo>
                  <a:lnTo>
                    <a:pt x="602" y="1204"/>
                  </a:lnTo>
                  <a:lnTo>
                    <a:pt x="598" y="1212"/>
                  </a:lnTo>
                  <a:lnTo>
                    <a:pt x="594" y="1216"/>
                  </a:lnTo>
                  <a:lnTo>
                    <a:pt x="586" y="1218"/>
                  </a:lnTo>
                  <a:lnTo>
                    <a:pt x="578" y="1216"/>
                  </a:lnTo>
                  <a:lnTo>
                    <a:pt x="568" y="1208"/>
                  </a:lnTo>
                  <a:lnTo>
                    <a:pt x="556" y="1194"/>
                  </a:lnTo>
                  <a:lnTo>
                    <a:pt x="546" y="1180"/>
                  </a:lnTo>
                  <a:lnTo>
                    <a:pt x="538" y="1164"/>
                  </a:lnTo>
                  <a:lnTo>
                    <a:pt x="530" y="1138"/>
                  </a:lnTo>
                  <a:lnTo>
                    <a:pt x="524" y="1124"/>
                  </a:lnTo>
                  <a:lnTo>
                    <a:pt x="518" y="1110"/>
                  </a:lnTo>
                  <a:lnTo>
                    <a:pt x="508" y="1094"/>
                  </a:lnTo>
                  <a:lnTo>
                    <a:pt x="496" y="1074"/>
                  </a:lnTo>
                  <a:lnTo>
                    <a:pt x="482" y="1058"/>
                  </a:lnTo>
                  <a:lnTo>
                    <a:pt x="470" y="1044"/>
                  </a:lnTo>
                  <a:lnTo>
                    <a:pt x="458" y="1036"/>
                  </a:lnTo>
                  <a:lnTo>
                    <a:pt x="448" y="1030"/>
                  </a:lnTo>
                  <a:lnTo>
                    <a:pt x="438" y="1026"/>
                  </a:lnTo>
                  <a:lnTo>
                    <a:pt x="430" y="1024"/>
                  </a:lnTo>
                  <a:lnTo>
                    <a:pt x="412" y="1022"/>
                  </a:lnTo>
                  <a:lnTo>
                    <a:pt x="390" y="1020"/>
                  </a:lnTo>
                  <a:lnTo>
                    <a:pt x="372" y="1014"/>
                  </a:lnTo>
                  <a:lnTo>
                    <a:pt x="350" y="1008"/>
                  </a:lnTo>
                  <a:lnTo>
                    <a:pt x="324" y="996"/>
                  </a:lnTo>
                  <a:lnTo>
                    <a:pt x="294" y="984"/>
                  </a:lnTo>
                  <a:lnTo>
                    <a:pt x="264" y="966"/>
                  </a:lnTo>
                  <a:lnTo>
                    <a:pt x="232" y="946"/>
                  </a:lnTo>
                  <a:lnTo>
                    <a:pt x="198" y="920"/>
                  </a:lnTo>
                  <a:lnTo>
                    <a:pt x="166" y="890"/>
                  </a:lnTo>
                  <a:lnTo>
                    <a:pt x="136" y="856"/>
                  </a:lnTo>
                  <a:lnTo>
                    <a:pt x="120" y="836"/>
                  </a:lnTo>
                  <a:lnTo>
                    <a:pt x="106" y="816"/>
                  </a:lnTo>
                  <a:lnTo>
                    <a:pt x="92" y="794"/>
                  </a:lnTo>
                  <a:lnTo>
                    <a:pt x="80" y="770"/>
                  </a:lnTo>
                  <a:lnTo>
                    <a:pt x="68" y="744"/>
                  </a:lnTo>
                  <a:lnTo>
                    <a:pt x="56" y="718"/>
                  </a:lnTo>
                  <a:lnTo>
                    <a:pt x="46" y="690"/>
                  </a:lnTo>
                  <a:lnTo>
                    <a:pt x="38" y="660"/>
                  </a:lnTo>
                  <a:lnTo>
                    <a:pt x="30" y="628"/>
                  </a:lnTo>
                  <a:lnTo>
                    <a:pt x="24" y="594"/>
                  </a:lnTo>
                  <a:close/>
                </a:path>
              </a:pathLst>
            </a:custGeom>
            <a:solidFill>
              <a:srgbClr val="CC6666"/>
            </a:solidFill>
            <a:ln w="12700">
              <a:solidFill>
                <a:srgbClr val="99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152" name="Freeform 5"/>
            <p:cNvSpPr>
              <a:spLocks/>
            </p:cNvSpPr>
            <p:nvPr/>
          </p:nvSpPr>
          <p:spPr bwMode="auto">
            <a:xfrm>
              <a:off x="890" y="1784"/>
              <a:ext cx="422" cy="642"/>
            </a:xfrm>
            <a:custGeom>
              <a:avLst/>
              <a:gdLst>
                <a:gd name="T0" fmla="*/ 12 w 422"/>
                <a:gd name="T1" fmla="*/ 392 h 642"/>
                <a:gd name="T2" fmla="*/ 62 w 422"/>
                <a:gd name="T3" fmla="*/ 508 h 642"/>
                <a:gd name="T4" fmla="*/ 104 w 422"/>
                <a:gd name="T5" fmla="*/ 578 h 642"/>
                <a:gd name="T6" fmla="*/ 156 w 422"/>
                <a:gd name="T7" fmla="*/ 628 h 642"/>
                <a:gd name="T8" fmla="*/ 176 w 422"/>
                <a:gd name="T9" fmla="*/ 634 h 642"/>
                <a:gd name="T10" fmla="*/ 220 w 422"/>
                <a:gd name="T11" fmla="*/ 642 h 642"/>
                <a:gd name="T12" fmla="*/ 214 w 422"/>
                <a:gd name="T13" fmla="*/ 628 h 642"/>
                <a:gd name="T14" fmla="*/ 160 w 422"/>
                <a:gd name="T15" fmla="*/ 590 h 642"/>
                <a:gd name="T16" fmla="*/ 136 w 422"/>
                <a:gd name="T17" fmla="*/ 556 h 642"/>
                <a:gd name="T18" fmla="*/ 68 w 422"/>
                <a:gd name="T19" fmla="*/ 424 h 642"/>
                <a:gd name="T20" fmla="*/ 56 w 422"/>
                <a:gd name="T21" fmla="*/ 382 h 642"/>
                <a:gd name="T22" fmla="*/ 60 w 422"/>
                <a:gd name="T23" fmla="*/ 376 h 642"/>
                <a:gd name="T24" fmla="*/ 82 w 422"/>
                <a:gd name="T25" fmla="*/ 378 h 642"/>
                <a:gd name="T26" fmla="*/ 110 w 422"/>
                <a:gd name="T27" fmla="*/ 382 h 642"/>
                <a:gd name="T28" fmla="*/ 122 w 422"/>
                <a:gd name="T29" fmla="*/ 362 h 642"/>
                <a:gd name="T30" fmla="*/ 128 w 422"/>
                <a:gd name="T31" fmla="*/ 328 h 642"/>
                <a:gd name="T32" fmla="*/ 100 w 422"/>
                <a:gd name="T33" fmla="*/ 290 h 642"/>
                <a:gd name="T34" fmla="*/ 68 w 422"/>
                <a:gd name="T35" fmla="*/ 274 h 642"/>
                <a:gd name="T36" fmla="*/ 32 w 422"/>
                <a:gd name="T37" fmla="*/ 262 h 642"/>
                <a:gd name="T38" fmla="*/ 72 w 422"/>
                <a:gd name="T39" fmla="*/ 266 h 642"/>
                <a:gd name="T40" fmla="*/ 124 w 422"/>
                <a:gd name="T41" fmla="*/ 262 h 642"/>
                <a:gd name="T42" fmla="*/ 138 w 422"/>
                <a:gd name="T43" fmla="*/ 244 h 642"/>
                <a:gd name="T44" fmla="*/ 146 w 422"/>
                <a:gd name="T45" fmla="*/ 266 h 642"/>
                <a:gd name="T46" fmla="*/ 162 w 422"/>
                <a:gd name="T47" fmla="*/ 470 h 642"/>
                <a:gd name="T48" fmla="*/ 174 w 422"/>
                <a:gd name="T49" fmla="*/ 510 h 642"/>
                <a:gd name="T50" fmla="*/ 200 w 422"/>
                <a:gd name="T51" fmla="*/ 526 h 642"/>
                <a:gd name="T52" fmla="*/ 218 w 422"/>
                <a:gd name="T53" fmla="*/ 516 h 642"/>
                <a:gd name="T54" fmla="*/ 216 w 422"/>
                <a:gd name="T55" fmla="*/ 498 h 642"/>
                <a:gd name="T56" fmla="*/ 184 w 422"/>
                <a:gd name="T57" fmla="*/ 402 h 642"/>
                <a:gd name="T58" fmla="*/ 174 w 422"/>
                <a:gd name="T59" fmla="*/ 334 h 642"/>
                <a:gd name="T60" fmla="*/ 182 w 422"/>
                <a:gd name="T61" fmla="*/ 260 h 642"/>
                <a:gd name="T62" fmla="*/ 204 w 422"/>
                <a:gd name="T63" fmla="*/ 210 h 642"/>
                <a:gd name="T64" fmla="*/ 290 w 422"/>
                <a:gd name="T65" fmla="*/ 92 h 642"/>
                <a:gd name="T66" fmla="*/ 362 w 422"/>
                <a:gd name="T67" fmla="*/ 26 h 642"/>
                <a:gd name="T68" fmla="*/ 388 w 422"/>
                <a:gd name="T69" fmla="*/ 10 h 642"/>
                <a:gd name="T70" fmla="*/ 418 w 422"/>
                <a:gd name="T71" fmla="*/ 0 h 642"/>
                <a:gd name="T72" fmla="*/ 420 w 422"/>
                <a:gd name="T73" fmla="*/ 10 h 642"/>
                <a:gd name="T74" fmla="*/ 412 w 422"/>
                <a:gd name="T75" fmla="*/ 22 h 642"/>
                <a:gd name="T76" fmla="*/ 320 w 422"/>
                <a:gd name="T77" fmla="*/ 110 h 642"/>
                <a:gd name="T78" fmla="*/ 268 w 422"/>
                <a:gd name="T79" fmla="*/ 168 h 642"/>
                <a:gd name="T80" fmla="*/ 250 w 422"/>
                <a:gd name="T81" fmla="*/ 220 h 642"/>
                <a:gd name="T82" fmla="*/ 228 w 422"/>
                <a:gd name="T83" fmla="*/ 306 h 642"/>
                <a:gd name="T84" fmla="*/ 270 w 422"/>
                <a:gd name="T85" fmla="*/ 504 h 642"/>
                <a:gd name="T86" fmla="*/ 284 w 422"/>
                <a:gd name="T87" fmla="*/ 542 h 642"/>
                <a:gd name="T88" fmla="*/ 280 w 422"/>
                <a:gd name="T89" fmla="*/ 552 h 642"/>
                <a:gd name="T90" fmla="*/ 0 w 422"/>
                <a:gd name="T91" fmla="*/ 350 h 642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0" t="0" r="r" b="b"/>
              <a:pathLst>
                <a:path w="422" h="642">
                  <a:moveTo>
                    <a:pt x="0" y="350"/>
                  </a:moveTo>
                  <a:lnTo>
                    <a:pt x="0" y="350"/>
                  </a:lnTo>
                  <a:lnTo>
                    <a:pt x="12" y="392"/>
                  </a:lnTo>
                  <a:lnTo>
                    <a:pt x="28" y="434"/>
                  </a:lnTo>
                  <a:lnTo>
                    <a:pt x="50" y="482"/>
                  </a:lnTo>
                  <a:lnTo>
                    <a:pt x="62" y="508"/>
                  </a:lnTo>
                  <a:lnTo>
                    <a:pt x="74" y="532"/>
                  </a:lnTo>
                  <a:lnTo>
                    <a:pt x="90" y="556"/>
                  </a:lnTo>
                  <a:lnTo>
                    <a:pt x="104" y="578"/>
                  </a:lnTo>
                  <a:lnTo>
                    <a:pt x="122" y="598"/>
                  </a:lnTo>
                  <a:lnTo>
                    <a:pt x="138" y="614"/>
                  </a:lnTo>
                  <a:lnTo>
                    <a:pt x="156" y="628"/>
                  </a:lnTo>
                  <a:lnTo>
                    <a:pt x="166" y="632"/>
                  </a:lnTo>
                  <a:lnTo>
                    <a:pt x="176" y="634"/>
                  </a:lnTo>
                  <a:lnTo>
                    <a:pt x="206" y="642"/>
                  </a:lnTo>
                  <a:lnTo>
                    <a:pt x="214" y="642"/>
                  </a:lnTo>
                  <a:lnTo>
                    <a:pt x="220" y="642"/>
                  </a:lnTo>
                  <a:lnTo>
                    <a:pt x="222" y="640"/>
                  </a:lnTo>
                  <a:lnTo>
                    <a:pt x="220" y="636"/>
                  </a:lnTo>
                  <a:lnTo>
                    <a:pt x="214" y="628"/>
                  </a:lnTo>
                  <a:lnTo>
                    <a:pt x="200" y="618"/>
                  </a:lnTo>
                  <a:lnTo>
                    <a:pt x="184" y="606"/>
                  </a:lnTo>
                  <a:lnTo>
                    <a:pt x="160" y="590"/>
                  </a:lnTo>
                  <a:lnTo>
                    <a:pt x="150" y="580"/>
                  </a:lnTo>
                  <a:lnTo>
                    <a:pt x="136" y="556"/>
                  </a:lnTo>
                  <a:lnTo>
                    <a:pt x="100" y="492"/>
                  </a:lnTo>
                  <a:lnTo>
                    <a:pt x="82" y="456"/>
                  </a:lnTo>
                  <a:lnTo>
                    <a:pt x="68" y="424"/>
                  </a:lnTo>
                  <a:lnTo>
                    <a:pt x="58" y="398"/>
                  </a:lnTo>
                  <a:lnTo>
                    <a:pt x="56" y="390"/>
                  </a:lnTo>
                  <a:lnTo>
                    <a:pt x="56" y="382"/>
                  </a:lnTo>
                  <a:lnTo>
                    <a:pt x="58" y="380"/>
                  </a:lnTo>
                  <a:lnTo>
                    <a:pt x="60" y="376"/>
                  </a:lnTo>
                  <a:lnTo>
                    <a:pt x="64" y="374"/>
                  </a:lnTo>
                  <a:lnTo>
                    <a:pt x="72" y="376"/>
                  </a:lnTo>
                  <a:lnTo>
                    <a:pt x="82" y="378"/>
                  </a:lnTo>
                  <a:lnTo>
                    <a:pt x="98" y="382"/>
                  </a:lnTo>
                  <a:lnTo>
                    <a:pt x="106" y="382"/>
                  </a:lnTo>
                  <a:lnTo>
                    <a:pt x="110" y="382"/>
                  </a:lnTo>
                  <a:lnTo>
                    <a:pt x="112" y="378"/>
                  </a:lnTo>
                  <a:lnTo>
                    <a:pt x="122" y="362"/>
                  </a:lnTo>
                  <a:lnTo>
                    <a:pt x="126" y="352"/>
                  </a:lnTo>
                  <a:lnTo>
                    <a:pt x="128" y="340"/>
                  </a:lnTo>
                  <a:lnTo>
                    <a:pt x="128" y="328"/>
                  </a:lnTo>
                  <a:lnTo>
                    <a:pt x="124" y="316"/>
                  </a:lnTo>
                  <a:lnTo>
                    <a:pt x="114" y="304"/>
                  </a:lnTo>
                  <a:lnTo>
                    <a:pt x="100" y="290"/>
                  </a:lnTo>
                  <a:lnTo>
                    <a:pt x="84" y="280"/>
                  </a:lnTo>
                  <a:lnTo>
                    <a:pt x="68" y="274"/>
                  </a:lnTo>
                  <a:lnTo>
                    <a:pt x="56" y="268"/>
                  </a:lnTo>
                  <a:lnTo>
                    <a:pt x="46" y="264"/>
                  </a:lnTo>
                  <a:lnTo>
                    <a:pt x="32" y="262"/>
                  </a:lnTo>
                  <a:lnTo>
                    <a:pt x="28" y="262"/>
                  </a:lnTo>
                  <a:lnTo>
                    <a:pt x="72" y="266"/>
                  </a:lnTo>
                  <a:lnTo>
                    <a:pt x="104" y="266"/>
                  </a:lnTo>
                  <a:lnTo>
                    <a:pt x="116" y="266"/>
                  </a:lnTo>
                  <a:lnTo>
                    <a:pt x="124" y="262"/>
                  </a:lnTo>
                  <a:lnTo>
                    <a:pt x="132" y="254"/>
                  </a:lnTo>
                  <a:lnTo>
                    <a:pt x="138" y="244"/>
                  </a:lnTo>
                  <a:lnTo>
                    <a:pt x="144" y="230"/>
                  </a:lnTo>
                  <a:lnTo>
                    <a:pt x="146" y="266"/>
                  </a:lnTo>
                  <a:lnTo>
                    <a:pt x="150" y="344"/>
                  </a:lnTo>
                  <a:lnTo>
                    <a:pt x="158" y="434"/>
                  </a:lnTo>
                  <a:lnTo>
                    <a:pt x="162" y="470"/>
                  </a:lnTo>
                  <a:lnTo>
                    <a:pt x="168" y="494"/>
                  </a:lnTo>
                  <a:lnTo>
                    <a:pt x="174" y="510"/>
                  </a:lnTo>
                  <a:lnTo>
                    <a:pt x="182" y="520"/>
                  </a:lnTo>
                  <a:lnTo>
                    <a:pt x="192" y="526"/>
                  </a:lnTo>
                  <a:lnTo>
                    <a:pt x="200" y="526"/>
                  </a:lnTo>
                  <a:lnTo>
                    <a:pt x="208" y="526"/>
                  </a:lnTo>
                  <a:lnTo>
                    <a:pt x="214" y="522"/>
                  </a:lnTo>
                  <a:lnTo>
                    <a:pt x="218" y="516"/>
                  </a:lnTo>
                  <a:lnTo>
                    <a:pt x="220" y="510"/>
                  </a:lnTo>
                  <a:lnTo>
                    <a:pt x="216" y="498"/>
                  </a:lnTo>
                  <a:lnTo>
                    <a:pt x="206" y="476"/>
                  </a:lnTo>
                  <a:lnTo>
                    <a:pt x="194" y="442"/>
                  </a:lnTo>
                  <a:lnTo>
                    <a:pt x="184" y="402"/>
                  </a:lnTo>
                  <a:lnTo>
                    <a:pt x="178" y="380"/>
                  </a:lnTo>
                  <a:lnTo>
                    <a:pt x="176" y="358"/>
                  </a:lnTo>
                  <a:lnTo>
                    <a:pt x="174" y="334"/>
                  </a:lnTo>
                  <a:lnTo>
                    <a:pt x="174" y="310"/>
                  </a:lnTo>
                  <a:lnTo>
                    <a:pt x="178" y="284"/>
                  </a:lnTo>
                  <a:lnTo>
                    <a:pt x="182" y="260"/>
                  </a:lnTo>
                  <a:lnTo>
                    <a:pt x="192" y="236"/>
                  </a:lnTo>
                  <a:lnTo>
                    <a:pt x="204" y="210"/>
                  </a:lnTo>
                  <a:lnTo>
                    <a:pt x="232" y="166"/>
                  </a:lnTo>
                  <a:lnTo>
                    <a:pt x="262" y="126"/>
                  </a:lnTo>
                  <a:lnTo>
                    <a:pt x="290" y="92"/>
                  </a:lnTo>
                  <a:lnTo>
                    <a:pt x="318" y="64"/>
                  </a:lnTo>
                  <a:lnTo>
                    <a:pt x="342" y="42"/>
                  </a:lnTo>
                  <a:lnTo>
                    <a:pt x="362" y="26"/>
                  </a:lnTo>
                  <a:lnTo>
                    <a:pt x="378" y="16"/>
                  </a:lnTo>
                  <a:lnTo>
                    <a:pt x="388" y="10"/>
                  </a:lnTo>
                  <a:lnTo>
                    <a:pt x="402" y="6"/>
                  </a:lnTo>
                  <a:lnTo>
                    <a:pt x="414" y="0"/>
                  </a:lnTo>
                  <a:lnTo>
                    <a:pt x="418" y="0"/>
                  </a:lnTo>
                  <a:lnTo>
                    <a:pt x="422" y="0"/>
                  </a:lnTo>
                  <a:lnTo>
                    <a:pt x="422" y="4"/>
                  </a:lnTo>
                  <a:lnTo>
                    <a:pt x="420" y="10"/>
                  </a:lnTo>
                  <a:lnTo>
                    <a:pt x="418" y="16"/>
                  </a:lnTo>
                  <a:lnTo>
                    <a:pt x="412" y="22"/>
                  </a:lnTo>
                  <a:lnTo>
                    <a:pt x="396" y="40"/>
                  </a:lnTo>
                  <a:lnTo>
                    <a:pt x="346" y="84"/>
                  </a:lnTo>
                  <a:lnTo>
                    <a:pt x="320" y="110"/>
                  </a:lnTo>
                  <a:lnTo>
                    <a:pt x="296" y="134"/>
                  </a:lnTo>
                  <a:lnTo>
                    <a:pt x="276" y="158"/>
                  </a:lnTo>
                  <a:lnTo>
                    <a:pt x="268" y="168"/>
                  </a:lnTo>
                  <a:lnTo>
                    <a:pt x="264" y="178"/>
                  </a:lnTo>
                  <a:lnTo>
                    <a:pt x="250" y="220"/>
                  </a:lnTo>
                  <a:lnTo>
                    <a:pt x="238" y="262"/>
                  </a:lnTo>
                  <a:lnTo>
                    <a:pt x="228" y="306"/>
                  </a:lnTo>
                  <a:lnTo>
                    <a:pt x="246" y="402"/>
                  </a:lnTo>
                  <a:lnTo>
                    <a:pt x="262" y="474"/>
                  </a:lnTo>
                  <a:lnTo>
                    <a:pt x="270" y="504"/>
                  </a:lnTo>
                  <a:lnTo>
                    <a:pt x="276" y="522"/>
                  </a:lnTo>
                  <a:lnTo>
                    <a:pt x="284" y="542"/>
                  </a:lnTo>
                  <a:lnTo>
                    <a:pt x="284" y="548"/>
                  </a:lnTo>
                  <a:lnTo>
                    <a:pt x="282" y="552"/>
                  </a:lnTo>
                  <a:lnTo>
                    <a:pt x="280" y="552"/>
                  </a:lnTo>
                  <a:lnTo>
                    <a:pt x="276" y="552"/>
                  </a:lnTo>
                  <a:lnTo>
                    <a:pt x="268" y="546"/>
                  </a:lnTo>
                  <a:lnTo>
                    <a:pt x="0" y="350"/>
                  </a:lnTo>
                  <a:close/>
                </a:path>
              </a:pathLst>
            </a:custGeom>
            <a:solidFill>
              <a:srgbClr val="99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53" name="Freeform 6"/>
            <p:cNvSpPr>
              <a:spLocks/>
            </p:cNvSpPr>
            <p:nvPr/>
          </p:nvSpPr>
          <p:spPr bwMode="auto">
            <a:xfrm>
              <a:off x="890" y="1784"/>
              <a:ext cx="422" cy="642"/>
            </a:xfrm>
            <a:custGeom>
              <a:avLst/>
              <a:gdLst>
                <a:gd name="T0" fmla="*/ 12 w 422"/>
                <a:gd name="T1" fmla="*/ 392 h 642"/>
                <a:gd name="T2" fmla="*/ 62 w 422"/>
                <a:gd name="T3" fmla="*/ 508 h 642"/>
                <a:gd name="T4" fmla="*/ 104 w 422"/>
                <a:gd name="T5" fmla="*/ 578 h 642"/>
                <a:gd name="T6" fmla="*/ 156 w 422"/>
                <a:gd name="T7" fmla="*/ 628 h 642"/>
                <a:gd name="T8" fmla="*/ 176 w 422"/>
                <a:gd name="T9" fmla="*/ 634 h 642"/>
                <a:gd name="T10" fmla="*/ 220 w 422"/>
                <a:gd name="T11" fmla="*/ 642 h 642"/>
                <a:gd name="T12" fmla="*/ 214 w 422"/>
                <a:gd name="T13" fmla="*/ 628 h 642"/>
                <a:gd name="T14" fmla="*/ 160 w 422"/>
                <a:gd name="T15" fmla="*/ 590 h 642"/>
                <a:gd name="T16" fmla="*/ 136 w 422"/>
                <a:gd name="T17" fmla="*/ 556 h 642"/>
                <a:gd name="T18" fmla="*/ 68 w 422"/>
                <a:gd name="T19" fmla="*/ 424 h 642"/>
                <a:gd name="T20" fmla="*/ 56 w 422"/>
                <a:gd name="T21" fmla="*/ 382 h 642"/>
                <a:gd name="T22" fmla="*/ 60 w 422"/>
                <a:gd name="T23" fmla="*/ 376 h 642"/>
                <a:gd name="T24" fmla="*/ 82 w 422"/>
                <a:gd name="T25" fmla="*/ 378 h 642"/>
                <a:gd name="T26" fmla="*/ 110 w 422"/>
                <a:gd name="T27" fmla="*/ 382 h 642"/>
                <a:gd name="T28" fmla="*/ 122 w 422"/>
                <a:gd name="T29" fmla="*/ 362 h 642"/>
                <a:gd name="T30" fmla="*/ 128 w 422"/>
                <a:gd name="T31" fmla="*/ 328 h 642"/>
                <a:gd name="T32" fmla="*/ 100 w 422"/>
                <a:gd name="T33" fmla="*/ 290 h 642"/>
                <a:gd name="T34" fmla="*/ 68 w 422"/>
                <a:gd name="T35" fmla="*/ 274 h 642"/>
                <a:gd name="T36" fmla="*/ 32 w 422"/>
                <a:gd name="T37" fmla="*/ 262 h 642"/>
                <a:gd name="T38" fmla="*/ 72 w 422"/>
                <a:gd name="T39" fmla="*/ 266 h 642"/>
                <a:gd name="T40" fmla="*/ 124 w 422"/>
                <a:gd name="T41" fmla="*/ 262 h 642"/>
                <a:gd name="T42" fmla="*/ 138 w 422"/>
                <a:gd name="T43" fmla="*/ 244 h 642"/>
                <a:gd name="T44" fmla="*/ 146 w 422"/>
                <a:gd name="T45" fmla="*/ 266 h 642"/>
                <a:gd name="T46" fmla="*/ 162 w 422"/>
                <a:gd name="T47" fmla="*/ 470 h 642"/>
                <a:gd name="T48" fmla="*/ 174 w 422"/>
                <a:gd name="T49" fmla="*/ 510 h 642"/>
                <a:gd name="T50" fmla="*/ 200 w 422"/>
                <a:gd name="T51" fmla="*/ 526 h 642"/>
                <a:gd name="T52" fmla="*/ 218 w 422"/>
                <a:gd name="T53" fmla="*/ 516 h 642"/>
                <a:gd name="T54" fmla="*/ 216 w 422"/>
                <a:gd name="T55" fmla="*/ 498 h 642"/>
                <a:gd name="T56" fmla="*/ 184 w 422"/>
                <a:gd name="T57" fmla="*/ 402 h 642"/>
                <a:gd name="T58" fmla="*/ 174 w 422"/>
                <a:gd name="T59" fmla="*/ 334 h 642"/>
                <a:gd name="T60" fmla="*/ 182 w 422"/>
                <a:gd name="T61" fmla="*/ 260 h 642"/>
                <a:gd name="T62" fmla="*/ 204 w 422"/>
                <a:gd name="T63" fmla="*/ 210 h 642"/>
                <a:gd name="T64" fmla="*/ 290 w 422"/>
                <a:gd name="T65" fmla="*/ 92 h 642"/>
                <a:gd name="T66" fmla="*/ 362 w 422"/>
                <a:gd name="T67" fmla="*/ 26 h 642"/>
                <a:gd name="T68" fmla="*/ 388 w 422"/>
                <a:gd name="T69" fmla="*/ 10 h 642"/>
                <a:gd name="T70" fmla="*/ 418 w 422"/>
                <a:gd name="T71" fmla="*/ 0 h 642"/>
                <a:gd name="T72" fmla="*/ 420 w 422"/>
                <a:gd name="T73" fmla="*/ 10 h 642"/>
                <a:gd name="T74" fmla="*/ 412 w 422"/>
                <a:gd name="T75" fmla="*/ 22 h 642"/>
                <a:gd name="T76" fmla="*/ 320 w 422"/>
                <a:gd name="T77" fmla="*/ 110 h 642"/>
                <a:gd name="T78" fmla="*/ 268 w 422"/>
                <a:gd name="T79" fmla="*/ 168 h 642"/>
                <a:gd name="T80" fmla="*/ 250 w 422"/>
                <a:gd name="T81" fmla="*/ 220 h 642"/>
                <a:gd name="T82" fmla="*/ 228 w 422"/>
                <a:gd name="T83" fmla="*/ 306 h 642"/>
                <a:gd name="T84" fmla="*/ 270 w 422"/>
                <a:gd name="T85" fmla="*/ 504 h 642"/>
                <a:gd name="T86" fmla="*/ 284 w 422"/>
                <a:gd name="T87" fmla="*/ 542 h 642"/>
                <a:gd name="T88" fmla="*/ 280 w 422"/>
                <a:gd name="T89" fmla="*/ 552 h 642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0" t="0" r="r" b="b"/>
              <a:pathLst>
                <a:path w="422" h="642">
                  <a:moveTo>
                    <a:pt x="0" y="350"/>
                  </a:moveTo>
                  <a:lnTo>
                    <a:pt x="0" y="350"/>
                  </a:lnTo>
                  <a:lnTo>
                    <a:pt x="12" y="392"/>
                  </a:lnTo>
                  <a:lnTo>
                    <a:pt x="28" y="434"/>
                  </a:lnTo>
                  <a:lnTo>
                    <a:pt x="50" y="482"/>
                  </a:lnTo>
                  <a:lnTo>
                    <a:pt x="62" y="508"/>
                  </a:lnTo>
                  <a:lnTo>
                    <a:pt x="74" y="532"/>
                  </a:lnTo>
                  <a:lnTo>
                    <a:pt x="90" y="556"/>
                  </a:lnTo>
                  <a:lnTo>
                    <a:pt x="104" y="578"/>
                  </a:lnTo>
                  <a:lnTo>
                    <a:pt x="122" y="598"/>
                  </a:lnTo>
                  <a:lnTo>
                    <a:pt x="138" y="614"/>
                  </a:lnTo>
                  <a:lnTo>
                    <a:pt x="156" y="628"/>
                  </a:lnTo>
                  <a:lnTo>
                    <a:pt x="166" y="632"/>
                  </a:lnTo>
                  <a:lnTo>
                    <a:pt x="176" y="634"/>
                  </a:lnTo>
                  <a:lnTo>
                    <a:pt x="206" y="642"/>
                  </a:lnTo>
                  <a:lnTo>
                    <a:pt x="214" y="642"/>
                  </a:lnTo>
                  <a:lnTo>
                    <a:pt x="220" y="642"/>
                  </a:lnTo>
                  <a:lnTo>
                    <a:pt x="222" y="640"/>
                  </a:lnTo>
                  <a:lnTo>
                    <a:pt x="220" y="636"/>
                  </a:lnTo>
                  <a:lnTo>
                    <a:pt x="214" y="628"/>
                  </a:lnTo>
                  <a:lnTo>
                    <a:pt x="200" y="618"/>
                  </a:lnTo>
                  <a:lnTo>
                    <a:pt x="184" y="606"/>
                  </a:lnTo>
                  <a:lnTo>
                    <a:pt x="160" y="590"/>
                  </a:lnTo>
                  <a:lnTo>
                    <a:pt x="150" y="580"/>
                  </a:lnTo>
                  <a:lnTo>
                    <a:pt x="136" y="556"/>
                  </a:lnTo>
                  <a:lnTo>
                    <a:pt x="100" y="492"/>
                  </a:lnTo>
                  <a:lnTo>
                    <a:pt x="82" y="456"/>
                  </a:lnTo>
                  <a:lnTo>
                    <a:pt x="68" y="424"/>
                  </a:lnTo>
                  <a:lnTo>
                    <a:pt x="58" y="398"/>
                  </a:lnTo>
                  <a:lnTo>
                    <a:pt x="56" y="390"/>
                  </a:lnTo>
                  <a:lnTo>
                    <a:pt x="56" y="382"/>
                  </a:lnTo>
                  <a:lnTo>
                    <a:pt x="58" y="380"/>
                  </a:lnTo>
                  <a:lnTo>
                    <a:pt x="60" y="376"/>
                  </a:lnTo>
                  <a:lnTo>
                    <a:pt x="64" y="374"/>
                  </a:lnTo>
                  <a:lnTo>
                    <a:pt x="72" y="376"/>
                  </a:lnTo>
                  <a:lnTo>
                    <a:pt x="82" y="378"/>
                  </a:lnTo>
                  <a:lnTo>
                    <a:pt x="98" y="382"/>
                  </a:lnTo>
                  <a:lnTo>
                    <a:pt x="106" y="382"/>
                  </a:lnTo>
                  <a:lnTo>
                    <a:pt x="110" y="382"/>
                  </a:lnTo>
                  <a:lnTo>
                    <a:pt x="112" y="378"/>
                  </a:lnTo>
                  <a:lnTo>
                    <a:pt x="122" y="362"/>
                  </a:lnTo>
                  <a:lnTo>
                    <a:pt x="126" y="352"/>
                  </a:lnTo>
                  <a:lnTo>
                    <a:pt x="128" y="340"/>
                  </a:lnTo>
                  <a:lnTo>
                    <a:pt x="128" y="328"/>
                  </a:lnTo>
                  <a:lnTo>
                    <a:pt x="124" y="316"/>
                  </a:lnTo>
                  <a:lnTo>
                    <a:pt x="114" y="304"/>
                  </a:lnTo>
                  <a:lnTo>
                    <a:pt x="100" y="290"/>
                  </a:lnTo>
                  <a:lnTo>
                    <a:pt x="84" y="280"/>
                  </a:lnTo>
                  <a:lnTo>
                    <a:pt x="68" y="274"/>
                  </a:lnTo>
                  <a:lnTo>
                    <a:pt x="56" y="268"/>
                  </a:lnTo>
                  <a:lnTo>
                    <a:pt x="46" y="264"/>
                  </a:lnTo>
                  <a:lnTo>
                    <a:pt x="32" y="262"/>
                  </a:lnTo>
                  <a:lnTo>
                    <a:pt x="28" y="262"/>
                  </a:lnTo>
                  <a:lnTo>
                    <a:pt x="72" y="266"/>
                  </a:lnTo>
                  <a:lnTo>
                    <a:pt x="104" y="266"/>
                  </a:lnTo>
                  <a:lnTo>
                    <a:pt x="116" y="266"/>
                  </a:lnTo>
                  <a:lnTo>
                    <a:pt x="124" y="262"/>
                  </a:lnTo>
                  <a:lnTo>
                    <a:pt x="132" y="254"/>
                  </a:lnTo>
                  <a:lnTo>
                    <a:pt x="138" y="244"/>
                  </a:lnTo>
                  <a:lnTo>
                    <a:pt x="144" y="230"/>
                  </a:lnTo>
                  <a:lnTo>
                    <a:pt x="146" y="266"/>
                  </a:lnTo>
                  <a:lnTo>
                    <a:pt x="150" y="344"/>
                  </a:lnTo>
                  <a:lnTo>
                    <a:pt x="158" y="434"/>
                  </a:lnTo>
                  <a:lnTo>
                    <a:pt x="162" y="470"/>
                  </a:lnTo>
                  <a:lnTo>
                    <a:pt x="168" y="494"/>
                  </a:lnTo>
                  <a:lnTo>
                    <a:pt x="174" y="510"/>
                  </a:lnTo>
                  <a:lnTo>
                    <a:pt x="182" y="520"/>
                  </a:lnTo>
                  <a:lnTo>
                    <a:pt x="192" y="526"/>
                  </a:lnTo>
                  <a:lnTo>
                    <a:pt x="200" y="526"/>
                  </a:lnTo>
                  <a:lnTo>
                    <a:pt x="208" y="526"/>
                  </a:lnTo>
                  <a:lnTo>
                    <a:pt x="214" y="522"/>
                  </a:lnTo>
                  <a:lnTo>
                    <a:pt x="218" y="516"/>
                  </a:lnTo>
                  <a:lnTo>
                    <a:pt x="220" y="510"/>
                  </a:lnTo>
                  <a:lnTo>
                    <a:pt x="216" y="498"/>
                  </a:lnTo>
                  <a:lnTo>
                    <a:pt x="206" y="476"/>
                  </a:lnTo>
                  <a:lnTo>
                    <a:pt x="194" y="442"/>
                  </a:lnTo>
                  <a:lnTo>
                    <a:pt x="184" y="402"/>
                  </a:lnTo>
                  <a:lnTo>
                    <a:pt x="178" y="380"/>
                  </a:lnTo>
                  <a:lnTo>
                    <a:pt x="176" y="358"/>
                  </a:lnTo>
                  <a:lnTo>
                    <a:pt x="174" y="334"/>
                  </a:lnTo>
                  <a:lnTo>
                    <a:pt x="174" y="310"/>
                  </a:lnTo>
                  <a:lnTo>
                    <a:pt x="178" y="284"/>
                  </a:lnTo>
                  <a:lnTo>
                    <a:pt x="182" y="260"/>
                  </a:lnTo>
                  <a:lnTo>
                    <a:pt x="192" y="236"/>
                  </a:lnTo>
                  <a:lnTo>
                    <a:pt x="204" y="210"/>
                  </a:lnTo>
                  <a:lnTo>
                    <a:pt x="232" y="166"/>
                  </a:lnTo>
                  <a:lnTo>
                    <a:pt x="262" y="126"/>
                  </a:lnTo>
                  <a:lnTo>
                    <a:pt x="290" y="92"/>
                  </a:lnTo>
                  <a:lnTo>
                    <a:pt x="318" y="64"/>
                  </a:lnTo>
                  <a:lnTo>
                    <a:pt x="342" y="42"/>
                  </a:lnTo>
                  <a:lnTo>
                    <a:pt x="362" y="26"/>
                  </a:lnTo>
                  <a:lnTo>
                    <a:pt x="378" y="16"/>
                  </a:lnTo>
                  <a:lnTo>
                    <a:pt x="388" y="10"/>
                  </a:lnTo>
                  <a:lnTo>
                    <a:pt x="402" y="6"/>
                  </a:lnTo>
                  <a:lnTo>
                    <a:pt x="414" y="0"/>
                  </a:lnTo>
                  <a:lnTo>
                    <a:pt x="418" y="0"/>
                  </a:lnTo>
                  <a:lnTo>
                    <a:pt x="422" y="0"/>
                  </a:lnTo>
                  <a:lnTo>
                    <a:pt x="422" y="4"/>
                  </a:lnTo>
                  <a:lnTo>
                    <a:pt x="420" y="10"/>
                  </a:lnTo>
                  <a:lnTo>
                    <a:pt x="418" y="16"/>
                  </a:lnTo>
                  <a:lnTo>
                    <a:pt x="412" y="22"/>
                  </a:lnTo>
                  <a:lnTo>
                    <a:pt x="396" y="40"/>
                  </a:lnTo>
                  <a:lnTo>
                    <a:pt x="346" y="84"/>
                  </a:lnTo>
                  <a:lnTo>
                    <a:pt x="320" y="110"/>
                  </a:lnTo>
                  <a:lnTo>
                    <a:pt x="296" y="134"/>
                  </a:lnTo>
                  <a:lnTo>
                    <a:pt x="276" y="158"/>
                  </a:lnTo>
                  <a:lnTo>
                    <a:pt x="268" y="168"/>
                  </a:lnTo>
                  <a:lnTo>
                    <a:pt x="264" y="178"/>
                  </a:lnTo>
                  <a:lnTo>
                    <a:pt x="250" y="220"/>
                  </a:lnTo>
                  <a:lnTo>
                    <a:pt x="238" y="262"/>
                  </a:lnTo>
                  <a:lnTo>
                    <a:pt x="228" y="306"/>
                  </a:lnTo>
                  <a:lnTo>
                    <a:pt x="246" y="402"/>
                  </a:lnTo>
                  <a:lnTo>
                    <a:pt x="262" y="474"/>
                  </a:lnTo>
                  <a:lnTo>
                    <a:pt x="270" y="504"/>
                  </a:lnTo>
                  <a:lnTo>
                    <a:pt x="276" y="522"/>
                  </a:lnTo>
                  <a:lnTo>
                    <a:pt x="284" y="542"/>
                  </a:lnTo>
                  <a:lnTo>
                    <a:pt x="284" y="548"/>
                  </a:lnTo>
                  <a:lnTo>
                    <a:pt x="282" y="552"/>
                  </a:lnTo>
                  <a:lnTo>
                    <a:pt x="280" y="552"/>
                  </a:lnTo>
                  <a:lnTo>
                    <a:pt x="276" y="552"/>
                  </a:lnTo>
                  <a:lnTo>
                    <a:pt x="268" y="546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54" name="Freeform 7"/>
            <p:cNvSpPr>
              <a:spLocks/>
            </p:cNvSpPr>
            <p:nvPr/>
          </p:nvSpPr>
          <p:spPr bwMode="auto">
            <a:xfrm>
              <a:off x="1162" y="1868"/>
              <a:ext cx="328" cy="440"/>
            </a:xfrm>
            <a:custGeom>
              <a:avLst/>
              <a:gdLst>
                <a:gd name="T0" fmla="*/ 44 w 328"/>
                <a:gd name="T1" fmla="*/ 190 h 440"/>
                <a:gd name="T2" fmla="*/ 62 w 328"/>
                <a:gd name="T3" fmla="*/ 154 h 440"/>
                <a:gd name="T4" fmla="*/ 116 w 328"/>
                <a:gd name="T5" fmla="*/ 108 h 440"/>
                <a:gd name="T6" fmla="*/ 164 w 328"/>
                <a:gd name="T7" fmla="*/ 60 h 440"/>
                <a:gd name="T8" fmla="*/ 162 w 328"/>
                <a:gd name="T9" fmla="*/ 40 h 440"/>
                <a:gd name="T10" fmla="*/ 220 w 328"/>
                <a:gd name="T11" fmla="*/ 6 h 440"/>
                <a:gd name="T12" fmla="*/ 128 w 328"/>
                <a:gd name="T13" fmla="*/ 46 h 440"/>
                <a:gd name="T14" fmla="*/ 94 w 328"/>
                <a:gd name="T15" fmla="*/ 68 h 440"/>
                <a:gd name="T16" fmla="*/ 54 w 328"/>
                <a:gd name="T17" fmla="*/ 106 h 440"/>
                <a:gd name="T18" fmla="*/ 26 w 328"/>
                <a:gd name="T19" fmla="*/ 148 h 440"/>
                <a:gd name="T20" fmla="*/ 2 w 328"/>
                <a:gd name="T21" fmla="*/ 244 h 440"/>
                <a:gd name="T22" fmla="*/ 4 w 328"/>
                <a:gd name="T23" fmla="*/ 334 h 440"/>
                <a:gd name="T24" fmla="*/ 24 w 328"/>
                <a:gd name="T25" fmla="*/ 420 h 440"/>
                <a:gd name="T26" fmla="*/ 32 w 328"/>
                <a:gd name="T27" fmla="*/ 434 h 440"/>
                <a:gd name="T28" fmla="*/ 68 w 328"/>
                <a:gd name="T29" fmla="*/ 438 h 440"/>
                <a:gd name="T30" fmla="*/ 90 w 328"/>
                <a:gd name="T31" fmla="*/ 434 h 440"/>
                <a:gd name="T32" fmla="*/ 152 w 328"/>
                <a:gd name="T33" fmla="*/ 410 h 440"/>
                <a:gd name="T34" fmla="*/ 84 w 328"/>
                <a:gd name="T35" fmla="*/ 380 h 440"/>
                <a:gd name="T36" fmla="*/ 52 w 328"/>
                <a:gd name="T37" fmla="*/ 338 h 440"/>
                <a:gd name="T38" fmla="*/ 42 w 328"/>
                <a:gd name="T39" fmla="*/ 296 h 440"/>
                <a:gd name="T40" fmla="*/ 50 w 328"/>
                <a:gd name="T41" fmla="*/ 244 h 440"/>
                <a:gd name="T42" fmla="*/ 80 w 328"/>
                <a:gd name="T43" fmla="*/ 214 h 440"/>
                <a:gd name="T44" fmla="*/ 112 w 328"/>
                <a:gd name="T45" fmla="*/ 192 h 440"/>
                <a:gd name="T46" fmla="*/ 112 w 328"/>
                <a:gd name="T47" fmla="*/ 196 h 440"/>
                <a:gd name="T48" fmla="*/ 98 w 328"/>
                <a:gd name="T49" fmla="*/ 222 h 440"/>
                <a:gd name="T50" fmla="*/ 74 w 328"/>
                <a:gd name="T51" fmla="*/ 258 h 440"/>
                <a:gd name="T52" fmla="*/ 62 w 328"/>
                <a:gd name="T53" fmla="*/ 294 h 440"/>
                <a:gd name="T54" fmla="*/ 64 w 328"/>
                <a:gd name="T55" fmla="*/ 324 h 440"/>
                <a:gd name="T56" fmla="*/ 78 w 328"/>
                <a:gd name="T57" fmla="*/ 348 h 440"/>
                <a:gd name="T58" fmla="*/ 126 w 328"/>
                <a:gd name="T59" fmla="*/ 378 h 440"/>
                <a:gd name="T60" fmla="*/ 186 w 328"/>
                <a:gd name="T61" fmla="*/ 388 h 440"/>
                <a:gd name="T62" fmla="*/ 254 w 328"/>
                <a:gd name="T63" fmla="*/ 386 h 440"/>
                <a:gd name="T64" fmla="*/ 276 w 328"/>
                <a:gd name="T65" fmla="*/ 376 h 440"/>
                <a:gd name="T66" fmla="*/ 280 w 328"/>
                <a:gd name="T67" fmla="*/ 354 h 440"/>
                <a:gd name="T68" fmla="*/ 256 w 328"/>
                <a:gd name="T69" fmla="*/ 334 h 440"/>
                <a:gd name="T70" fmla="*/ 234 w 328"/>
                <a:gd name="T71" fmla="*/ 336 h 440"/>
                <a:gd name="T72" fmla="*/ 138 w 328"/>
                <a:gd name="T73" fmla="*/ 342 h 440"/>
                <a:gd name="T74" fmla="*/ 114 w 328"/>
                <a:gd name="T75" fmla="*/ 334 h 440"/>
                <a:gd name="T76" fmla="*/ 104 w 328"/>
                <a:gd name="T77" fmla="*/ 312 h 440"/>
                <a:gd name="T78" fmla="*/ 108 w 328"/>
                <a:gd name="T79" fmla="*/ 294 h 440"/>
                <a:gd name="T80" fmla="*/ 188 w 328"/>
                <a:gd name="T81" fmla="*/ 312 h 440"/>
                <a:gd name="T82" fmla="*/ 248 w 328"/>
                <a:gd name="T83" fmla="*/ 308 h 440"/>
                <a:gd name="T84" fmla="*/ 300 w 328"/>
                <a:gd name="T85" fmla="*/ 286 h 440"/>
                <a:gd name="T86" fmla="*/ 328 w 328"/>
                <a:gd name="T87" fmla="*/ 262 h 440"/>
                <a:gd name="T88" fmla="*/ 304 w 328"/>
                <a:gd name="T89" fmla="*/ 276 h 440"/>
                <a:gd name="T90" fmla="*/ 248 w 328"/>
                <a:gd name="T91" fmla="*/ 296 h 440"/>
                <a:gd name="T92" fmla="*/ 194 w 328"/>
                <a:gd name="T93" fmla="*/ 300 h 440"/>
                <a:gd name="T94" fmla="*/ 140 w 328"/>
                <a:gd name="T95" fmla="*/ 280 h 440"/>
                <a:gd name="T96" fmla="*/ 106 w 328"/>
                <a:gd name="T97" fmla="*/ 250 h 440"/>
                <a:gd name="T98" fmla="*/ 134 w 328"/>
                <a:gd name="T99" fmla="*/ 170 h 440"/>
                <a:gd name="T100" fmla="*/ 132 w 328"/>
                <a:gd name="T101" fmla="*/ 148 h 440"/>
                <a:gd name="T102" fmla="*/ 122 w 328"/>
                <a:gd name="T103" fmla="*/ 154 h 440"/>
                <a:gd name="T104" fmla="*/ 64 w 328"/>
                <a:gd name="T105" fmla="*/ 202 h 440"/>
                <a:gd name="T106" fmla="*/ 50 w 328"/>
                <a:gd name="T107" fmla="*/ 200 h 440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0" t="0" r="r" b="b"/>
              <a:pathLst>
                <a:path w="328" h="440">
                  <a:moveTo>
                    <a:pt x="44" y="190"/>
                  </a:moveTo>
                  <a:lnTo>
                    <a:pt x="44" y="190"/>
                  </a:lnTo>
                  <a:lnTo>
                    <a:pt x="46" y="182"/>
                  </a:lnTo>
                  <a:lnTo>
                    <a:pt x="50" y="174"/>
                  </a:lnTo>
                  <a:lnTo>
                    <a:pt x="62" y="154"/>
                  </a:lnTo>
                  <a:lnTo>
                    <a:pt x="80" y="130"/>
                  </a:lnTo>
                  <a:lnTo>
                    <a:pt x="116" y="108"/>
                  </a:lnTo>
                  <a:lnTo>
                    <a:pt x="142" y="88"/>
                  </a:lnTo>
                  <a:lnTo>
                    <a:pt x="156" y="72"/>
                  </a:lnTo>
                  <a:lnTo>
                    <a:pt x="164" y="60"/>
                  </a:lnTo>
                  <a:lnTo>
                    <a:pt x="166" y="50"/>
                  </a:lnTo>
                  <a:lnTo>
                    <a:pt x="164" y="44"/>
                  </a:lnTo>
                  <a:lnTo>
                    <a:pt x="162" y="40"/>
                  </a:lnTo>
                  <a:lnTo>
                    <a:pt x="160" y="38"/>
                  </a:lnTo>
                  <a:lnTo>
                    <a:pt x="220" y="6"/>
                  </a:lnTo>
                  <a:lnTo>
                    <a:pt x="226" y="0"/>
                  </a:lnTo>
                  <a:lnTo>
                    <a:pt x="218" y="4"/>
                  </a:lnTo>
                  <a:lnTo>
                    <a:pt x="128" y="46"/>
                  </a:lnTo>
                  <a:lnTo>
                    <a:pt x="110" y="56"/>
                  </a:lnTo>
                  <a:lnTo>
                    <a:pt x="94" y="68"/>
                  </a:lnTo>
                  <a:lnTo>
                    <a:pt x="80" y="80"/>
                  </a:lnTo>
                  <a:lnTo>
                    <a:pt x="66" y="92"/>
                  </a:lnTo>
                  <a:lnTo>
                    <a:pt x="54" y="106"/>
                  </a:lnTo>
                  <a:lnTo>
                    <a:pt x="44" y="120"/>
                  </a:lnTo>
                  <a:lnTo>
                    <a:pt x="34" y="134"/>
                  </a:lnTo>
                  <a:lnTo>
                    <a:pt x="26" y="148"/>
                  </a:lnTo>
                  <a:lnTo>
                    <a:pt x="14" y="180"/>
                  </a:lnTo>
                  <a:lnTo>
                    <a:pt x="6" y="212"/>
                  </a:lnTo>
                  <a:lnTo>
                    <a:pt x="2" y="244"/>
                  </a:lnTo>
                  <a:lnTo>
                    <a:pt x="0" y="276"/>
                  </a:lnTo>
                  <a:lnTo>
                    <a:pt x="2" y="306"/>
                  </a:lnTo>
                  <a:lnTo>
                    <a:pt x="4" y="334"/>
                  </a:lnTo>
                  <a:lnTo>
                    <a:pt x="8" y="362"/>
                  </a:lnTo>
                  <a:lnTo>
                    <a:pt x="14" y="384"/>
                  </a:lnTo>
                  <a:lnTo>
                    <a:pt x="24" y="420"/>
                  </a:lnTo>
                  <a:lnTo>
                    <a:pt x="28" y="430"/>
                  </a:lnTo>
                  <a:lnTo>
                    <a:pt x="32" y="434"/>
                  </a:lnTo>
                  <a:lnTo>
                    <a:pt x="40" y="438"/>
                  </a:lnTo>
                  <a:lnTo>
                    <a:pt x="48" y="440"/>
                  </a:lnTo>
                  <a:lnTo>
                    <a:pt x="68" y="438"/>
                  </a:lnTo>
                  <a:lnTo>
                    <a:pt x="78" y="438"/>
                  </a:lnTo>
                  <a:lnTo>
                    <a:pt x="90" y="434"/>
                  </a:lnTo>
                  <a:lnTo>
                    <a:pt x="118" y="424"/>
                  </a:lnTo>
                  <a:lnTo>
                    <a:pt x="152" y="410"/>
                  </a:lnTo>
                  <a:lnTo>
                    <a:pt x="126" y="402"/>
                  </a:lnTo>
                  <a:lnTo>
                    <a:pt x="102" y="392"/>
                  </a:lnTo>
                  <a:lnTo>
                    <a:pt x="84" y="380"/>
                  </a:lnTo>
                  <a:lnTo>
                    <a:pt x="70" y="368"/>
                  </a:lnTo>
                  <a:lnTo>
                    <a:pt x="60" y="354"/>
                  </a:lnTo>
                  <a:lnTo>
                    <a:pt x="52" y="338"/>
                  </a:lnTo>
                  <a:lnTo>
                    <a:pt x="46" y="324"/>
                  </a:lnTo>
                  <a:lnTo>
                    <a:pt x="44" y="310"/>
                  </a:lnTo>
                  <a:lnTo>
                    <a:pt x="42" y="296"/>
                  </a:lnTo>
                  <a:lnTo>
                    <a:pt x="42" y="282"/>
                  </a:lnTo>
                  <a:lnTo>
                    <a:pt x="46" y="260"/>
                  </a:lnTo>
                  <a:lnTo>
                    <a:pt x="50" y="244"/>
                  </a:lnTo>
                  <a:lnTo>
                    <a:pt x="52" y="238"/>
                  </a:lnTo>
                  <a:lnTo>
                    <a:pt x="80" y="214"/>
                  </a:lnTo>
                  <a:lnTo>
                    <a:pt x="100" y="200"/>
                  </a:lnTo>
                  <a:lnTo>
                    <a:pt x="110" y="192"/>
                  </a:lnTo>
                  <a:lnTo>
                    <a:pt x="112" y="192"/>
                  </a:lnTo>
                  <a:lnTo>
                    <a:pt x="114" y="192"/>
                  </a:lnTo>
                  <a:lnTo>
                    <a:pt x="112" y="196"/>
                  </a:lnTo>
                  <a:lnTo>
                    <a:pt x="110" y="204"/>
                  </a:lnTo>
                  <a:lnTo>
                    <a:pt x="98" y="222"/>
                  </a:lnTo>
                  <a:lnTo>
                    <a:pt x="80" y="242"/>
                  </a:lnTo>
                  <a:lnTo>
                    <a:pt x="74" y="258"/>
                  </a:lnTo>
                  <a:lnTo>
                    <a:pt x="68" y="270"/>
                  </a:lnTo>
                  <a:lnTo>
                    <a:pt x="64" y="282"/>
                  </a:lnTo>
                  <a:lnTo>
                    <a:pt x="62" y="294"/>
                  </a:lnTo>
                  <a:lnTo>
                    <a:pt x="62" y="306"/>
                  </a:lnTo>
                  <a:lnTo>
                    <a:pt x="62" y="316"/>
                  </a:lnTo>
                  <a:lnTo>
                    <a:pt x="64" y="324"/>
                  </a:lnTo>
                  <a:lnTo>
                    <a:pt x="68" y="332"/>
                  </a:lnTo>
                  <a:lnTo>
                    <a:pt x="72" y="340"/>
                  </a:lnTo>
                  <a:lnTo>
                    <a:pt x="78" y="348"/>
                  </a:lnTo>
                  <a:lnTo>
                    <a:pt x="90" y="360"/>
                  </a:lnTo>
                  <a:lnTo>
                    <a:pt x="108" y="370"/>
                  </a:lnTo>
                  <a:lnTo>
                    <a:pt x="126" y="378"/>
                  </a:lnTo>
                  <a:lnTo>
                    <a:pt x="146" y="382"/>
                  </a:lnTo>
                  <a:lnTo>
                    <a:pt x="166" y="386"/>
                  </a:lnTo>
                  <a:lnTo>
                    <a:pt x="186" y="388"/>
                  </a:lnTo>
                  <a:lnTo>
                    <a:pt x="206" y="390"/>
                  </a:lnTo>
                  <a:lnTo>
                    <a:pt x="242" y="388"/>
                  </a:lnTo>
                  <a:lnTo>
                    <a:pt x="254" y="386"/>
                  </a:lnTo>
                  <a:lnTo>
                    <a:pt x="264" y="382"/>
                  </a:lnTo>
                  <a:lnTo>
                    <a:pt x="276" y="376"/>
                  </a:lnTo>
                  <a:lnTo>
                    <a:pt x="282" y="370"/>
                  </a:lnTo>
                  <a:lnTo>
                    <a:pt x="282" y="362"/>
                  </a:lnTo>
                  <a:lnTo>
                    <a:pt x="280" y="354"/>
                  </a:lnTo>
                  <a:lnTo>
                    <a:pt x="274" y="348"/>
                  </a:lnTo>
                  <a:lnTo>
                    <a:pt x="268" y="342"/>
                  </a:lnTo>
                  <a:lnTo>
                    <a:pt x="256" y="334"/>
                  </a:lnTo>
                  <a:lnTo>
                    <a:pt x="248" y="334"/>
                  </a:lnTo>
                  <a:lnTo>
                    <a:pt x="234" y="336"/>
                  </a:lnTo>
                  <a:lnTo>
                    <a:pt x="198" y="340"/>
                  </a:lnTo>
                  <a:lnTo>
                    <a:pt x="156" y="342"/>
                  </a:lnTo>
                  <a:lnTo>
                    <a:pt x="138" y="342"/>
                  </a:lnTo>
                  <a:lnTo>
                    <a:pt x="124" y="338"/>
                  </a:lnTo>
                  <a:lnTo>
                    <a:pt x="114" y="334"/>
                  </a:lnTo>
                  <a:lnTo>
                    <a:pt x="108" y="326"/>
                  </a:lnTo>
                  <a:lnTo>
                    <a:pt x="104" y="320"/>
                  </a:lnTo>
                  <a:lnTo>
                    <a:pt x="104" y="312"/>
                  </a:lnTo>
                  <a:lnTo>
                    <a:pt x="106" y="300"/>
                  </a:lnTo>
                  <a:lnTo>
                    <a:pt x="108" y="294"/>
                  </a:lnTo>
                  <a:lnTo>
                    <a:pt x="136" y="304"/>
                  </a:lnTo>
                  <a:lnTo>
                    <a:pt x="164" y="308"/>
                  </a:lnTo>
                  <a:lnTo>
                    <a:pt x="188" y="312"/>
                  </a:lnTo>
                  <a:lnTo>
                    <a:pt x="210" y="312"/>
                  </a:lnTo>
                  <a:lnTo>
                    <a:pt x="230" y="310"/>
                  </a:lnTo>
                  <a:lnTo>
                    <a:pt x="248" y="308"/>
                  </a:lnTo>
                  <a:lnTo>
                    <a:pt x="264" y="304"/>
                  </a:lnTo>
                  <a:lnTo>
                    <a:pt x="278" y="298"/>
                  </a:lnTo>
                  <a:lnTo>
                    <a:pt x="300" y="286"/>
                  </a:lnTo>
                  <a:lnTo>
                    <a:pt x="316" y="276"/>
                  </a:lnTo>
                  <a:lnTo>
                    <a:pt x="326" y="266"/>
                  </a:lnTo>
                  <a:lnTo>
                    <a:pt x="328" y="262"/>
                  </a:lnTo>
                  <a:lnTo>
                    <a:pt x="322" y="266"/>
                  </a:lnTo>
                  <a:lnTo>
                    <a:pt x="304" y="276"/>
                  </a:lnTo>
                  <a:lnTo>
                    <a:pt x="280" y="286"/>
                  </a:lnTo>
                  <a:lnTo>
                    <a:pt x="264" y="292"/>
                  </a:lnTo>
                  <a:lnTo>
                    <a:pt x="248" y="296"/>
                  </a:lnTo>
                  <a:lnTo>
                    <a:pt x="230" y="300"/>
                  </a:lnTo>
                  <a:lnTo>
                    <a:pt x="212" y="300"/>
                  </a:lnTo>
                  <a:lnTo>
                    <a:pt x="194" y="300"/>
                  </a:lnTo>
                  <a:lnTo>
                    <a:pt x="176" y="296"/>
                  </a:lnTo>
                  <a:lnTo>
                    <a:pt x="156" y="290"/>
                  </a:lnTo>
                  <a:lnTo>
                    <a:pt x="140" y="280"/>
                  </a:lnTo>
                  <a:lnTo>
                    <a:pt x="122" y="268"/>
                  </a:lnTo>
                  <a:lnTo>
                    <a:pt x="106" y="250"/>
                  </a:lnTo>
                  <a:lnTo>
                    <a:pt x="114" y="230"/>
                  </a:lnTo>
                  <a:lnTo>
                    <a:pt x="128" y="190"/>
                  </a:lnTo>
                  <a:lnTo>
                    <a:pt x="134" y="170"/>
                  </a:lnTo>
                  <a:lnTo>
                    <a:pt x="136" y="156"/>
                  </a:lnTo>
                  <a:lnTo>
                    <a:pt x="136" y="150"/>
                  </a:lnTo>
                  <a:lnTo>
                    <a:pt x="132" y="148"/>
                  </a:lnTo>
                  <a:lnTo>
                    <a:pt x="128" y="150"/>
                  </a:lnTo>
                  <a:lnTo>
                    <a:pt x="122" y="154"/>
                  </a:lnTo>
                  <a:lnTo>
                    <a:pt x="96" y="178"/>
                  </a:lnTo>
                  <a:lnTo>
                    <a:pt x="74" y="196"/>
                  </a:lnTo>
                  <a:lnTo>
                    <a:pt x="64" y="202"/>
                  </a:lnTo>
                  <a:lnTo>
                    <a:pt x="56" y="204"/>
                  </a:lnTo>
                  <a:lnTo>
                    <a:pt x="52" y="202"/>
                  </a:lnTo>
                  <a:lnTo>
                    <a:pt x="50" y="200"/>
                  </a:lnTo>
                  <a:lnTo>
                    <a:pt x="44" y="190"/>
                  </a:lnTo>
                  <a:close/>
                </a:path>
              </a:pathLst>
            </a:custGeom>
            <a:solidFill>
              <a:srgbClr val="99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55" name="Freeform 8"/>
            <p:cNvSpPr>
              <a:spLocks/>
            </p:cNvSpPr>
            <p:nvPr/>
          </p:nvSpPr>
          <p:spPr bwMode="auto">
            <a:xfrm>
              <a:off x="1366" y="1734"/>
              <a:ext cx="322" cy="296"/>
            </a:xfrm>
            <a:custGeom>
              <a:avLst/>
              <a:gdLst>
                <a:gd name="T0" fmla="*/ 80 w 322"/>
                <a:gd name="T1" fmla="*/ 124 h 296"/>
                <a:gd name="T2" fmla="*/ 108 w 322"/>
                <a:gd name="T3" fmla="*/ 122 h 296"/>
                <a:gd name="T4" fmla="*/ 134 w 322"/>
                <a:gd name="T5" fmla="*/ 124 h 296"/>
                <a:gd name="T6" fmla="*/ 162 w 322"/>
                <a:gd name="T7" fmla="*/ 132 h 296"/>
                <a:gd name="T8" fmla="*/ 184 w 322"/>
                <a:gd name="T9" fmla="*/ 150 h 296"/>
                <a:gd name="T10" fmla="*/ 198 w 322"/>
                <a:gd name="T11" fmla="*/ 180 h 296"/>
                <a:gd name="T12" fmla="*/ 198 w 322"/>
                <a:gd name="T13" fmla="*/ 228 h 296"/>
                <a:gd name="T14" fmla="*/ 176 w 322"/>
                <a:gd name="T15" fmla="*/ 296 h 296"/>
                <a:gd name="T16" fmla="*/ 186 w 322"/>
                <a:gd name="T17" fmla="*/ 290 h 296"/>
                <a:gd name="T18" fmla="*/ 204 w 322"/>
                <a:gd name="T19" fmla="*/ 268 h 296"/>
                <a:gd name="T20" fmla="*/ 216 w 322"/>
                <a:gd name="T21" fmla="*/ 238 h 296"/>
                <a:gd name="T22" fmla="*/ 220 w 322"/>
                <a:gd name="T23" fmla="*/ 212 h 296"/>
                <a:gd name="T24" fmla="*/ 216 w 322"/>
                <a:gd name="T25" fmla="*/ 180 h 296"/>
                <a:gd name="T26" fmla="*/ 212 w 322"/>
                <a:gd name="T27" fmla="*/ 160 h 296"/>
                <a:gd name="T28" fmla="*/ 200 w 322"/>
                <a:gd name="T29" fmla="*/ 128 h 296"/>
                <a:gd name="T30" fmla="*/ 188 w 322"/>
                <a:gd name="T31" fmla="*/ 108 h 296"/>
                <a:gd name="T32" fmla="*/ 176 w 322"/>
                <a:gd name="T33" fmla="*/ 94 h 296"/>
                <a:gd name="T34" fmla="*/ 162 w 322"/>
                <a:gd name="T35" fmla="*/ 90 h 296"/>
                <a:gd name="T36" fmla="*/ 136 w 322"/>
                <a:gd name="T37" fmla="*/ 92 h 296"/>
                <a:gd name="T38" fmla="*/ 112 w 322"/>
                <a:gd name="T39" fmla="*/ 96 h 296"/>
                <a:gd name="T40" fmla="*/ 108 w 322"/>
                <a:gd name="T41" fmla="*/ 96 h 296"/>
                <a:gd name="T42" fmla="*/ 96 w 322"/>
                <a:gd name="T43" fmla="*/ 88 h 296"/>
                <a:gd name="T44" fmla="*/ 84 w 322"/>
                <a:gd name="T45" fmla="*/ 68 h 296"/>
                <a:gd name="T46" fmla="*/ 70 w 322"/>
                <a:gd name="T47" fmla="*/ 50 h 296"/>
                <a:gd name="T48" fmla="*/ 62 w 322"/>
                <a:gd name="T49" fmla="*/ 44 h 296"/>
                <a:gd name="T50" fmla="*/ 48 w 322"/>
                <a:gd name="T51" fmla="*/ 44 h 296"/>
                <a:gd name="T52" fmla="*/ 34 w 322"/>
                <a:gd name="T53" fmla="*/ 46 h 296"/>
                <a:gd name="T54" fmla="*/ 10 w 322"/>
                <a:gd name="T55" fmla="*/ 42 h 296"/>
                <a:gd name="T56" fmla="*/ 0 w 322"/>
                <a:gd name="T57" fmla="*/ 32 h 296"/>
                <a:gd name="T58" fmla="*/ 2 w 322"/>
                <a:gd name="T59" fmla="*/ 24 h 296"/>
                <a:gd name="T60" fmla="*/ 14 w 322"/>
                <a:gd name="T61" fmla="*/ 12 h 296"/>
                <a:gd name="T62" fmla="*/ 32 w 322"/>
                <a:gd name="T63" fmla="*/ 4 h 296"/>
                <a:gd name="T64" fmla="*/ 62 w 322"/>
                <a:gd name="T65" fmla="*/ 0 h 296"/>
                <a:gd name="T66" fmla="*/ 106 w 322"/>
                <a:gd name="T67" fmla="*/ 4 h 296"/>
                <a:gd name="T68" fmla="*/ 156 w 322"/>
                <a:gd name="T69" fmla="*/ 16 h 296"/>
                <a:gd name="T70" fmla="*/ 208 w 322"/>
                <a:gd name="T71" fmla="*/ 38 h 296"/>
                <a:gd name="T72" fmla="*/ 256 w 322"/>
                <a:gd name="T73" fmla="*/ 68 h 296"/>
                <a:gd name="T74" fmla="*/ 294 w 322"/>
                <a:gd name="T75" fmla="*/ 110 h 296"/>
                <a:gd name="T76" fmla="*/ 308 w 322"/>
                <a:gd name="T77" fmla="*/ 136 h 296"/>
                <a:gd name="T78" fmla="*/ 316 w 322"/>
                <a:gd name="T79" fmla="*/ 164 h 296"/>
                <a:gd name="T80" fmla="*/ 322 w 322"/>
                <a:gd name="T81" fmla="*/ 194 h 296"/>
                <a:gd name="T82" fmla="*/ 320 w 322"/>
                <a:gd name="T83" fmla="*/ 228 h 296"/>
                <a:gd name="T84" fmla="*/ 320 w 322"/>
                <a:gd name="T85" fmla="*/ 222 h 296"/>
                <a:gd name="T86" fmla="*/ 308 w 322"/>
                <a:gd name="T87" fmla="*/ 182 h 296"/>
                <a:gd name="T88" fmla="*/ 292 w 322"/>
                <a:gd name="T89" fmla="*/ 152 h 296"/>
                <a:gd name="T90" fmla="*/ 266 w 322"/>
                <a:gd name="T91" fmla="*/ 118 h 296"/>
                <a:gd name="T92" fmla="*/ 228 w 322"/>
                <a:gd name="T93" fmla="*/ 86 h 296"/>
                <a:gd name="T94" fmla="*/ 176 w 322"/>
                <a:gd name="T95" fmla="*/ 54 h 296"/>
                <a:gd name="T96" fmla="*/ 108 w 322"/>
                <a:gd name="T97" fmla="*/ 28 h 29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0" t="0" r="r" b="b"/>
              <a:pathLst>
                <a:path w="322" h="296">
                  <a:moveTo>
                    <a:pt x="80" y="124"/>
                  </a:moveTo>
                  <a:lnTo>
                    <a:pt x="80" y="124"/>
                  </a:lnTo>
                  <a:lnTo>
                    <a:pt x="88" y="124"/>
                  </a:lnTo>
                  <a:lnTo>
                    <a:pt x="108" y="122"/>
                  </a:lnTo>
                  <a:lnTo>
                    <a:pt x="120" y="122"/>
                  </a:lnTo>
                  <a:lnTo>
                    <a:pt x="134" y="124"/>
                  </a:lnTo>
                  <a:lnTo>
                    <a:pt x="148" y="126"/>
                  </a:lnTo>
                  <a:lnTo>
                    <a:pt x="162" y="132"/>
                  </a:lnTo>
                  <a:lnTo>
                    <a:pt x="174" y="138"/>
                  </a:lnTo>
                  <a:lnTo>
                    <a:pt x="184" y="150"/>
                  </a:lnTo>
                  <a:lnTo>
                    <a:pt x="192" y="164"/>
                  </a:lnTo>
                  <a:lnTo>
                    <a:pt x="198" y="180"/>
                  </a:lnTo>
                  <a:lnTo>
                    <a:pt x="200" y="202"/>
                  </a:lnTo>
                  <a:lnTo>
                    <a:pt x="198" y="228"/>
                  </a:lnTo>
                  <a:lnTo>
                    <a:pt x="190" y="260"/>
                  </a:lnTo>
                  <a:lnTo>
                    <a:pt x="176" y="296"/>
                  </a:lnTo>
                  <a:lnTo>
                    <a:pt x="186" y="290"/>
                  </a:lnTo>
                  <a:lnTo>
                    <a:pt x="194" y="282"/>
                  </a:lnTo>
                  <a:lnTo>
                    <a:pt x="204" y="268"/>
                  </a:lnTo>
                  <a:lnTo>
                    <a:pt x="212" y="250"/>
                  </a:lnTo>
                  <a:lnTo>
                    <a:pt x="216" y="238"/>
                  </a:lnTo>
                  <a:lnTo>
                    <a:pt x="218" y="226"/>
                  </a:lnTo>
                  <a:lnTo>
                    <a:pt x="220" y="212"/>
                  </a:lnTo>
                  <a:lnTo>
                    <a:pt x="218" y="196"/>
                  </a:lnTo>
                  <a:lnTo>
                    <a:pt x="216" y="180"/>
                  </a:lnTo>
                  <a:lnTo>
                    <a:pt x="212" y="160"/>
                  </a:lnTo>
                  <a:lnTo>
                    <a:pt x="206" y="144"/>
                  </a:lnTo>
                  <a:lnTo>
                    <a:pt x="200" y="128"/>
                  </a:lnTo>
                  <a:lnTo>
                    <a:pt x="194" y="116"/>
                  </a:lnTo>
                  <a:lnTo>
                    <a:pt x="188" y="108"/>
                  </a:lnTo>
                  <a:lnTo>
                    <a:pt x="182" y="100"/>
                  </a:lnTo>
                  <a:lnTo>
                    <a:pt x="176" y="94"/>
                  </a:lnTo>
                  <a:lnTo>
                    <a:pt x="168" y="92"/>
                  </a:lnTo>
                  <a:lnTo>
                    <a:pt x="162" y="90"/>
                  </a:lnTo>
                  <a:lnTo>
                    <a:pt x="148" y="90"/>
                  </a:lnTo>
                  <a:lnTo>
                    <a:pt x="136" y="92"/>
                  </a:lnTo>
                  <a:lnTo>
                    <a:pt x="124" y="96"/>
                  </a:lnTo>
                  <a:lnTo>
                    <a:pt x="112" y="96"/>
                  </a:lnTo>
                  <a:lnTo>
                    <a:pt x="108" y="96"/>
                  </a:lnTo>
                  <a:lnTo>
                    <a:pt x="102" y="94"/>
                  </a:lnTo>
                  <a:lnTo>
                    <a:pt x="96" y="88"/>
                  </a:lnTo>
                  <a:lnTo>
                    <a:pt x="90" y="78"/>
                  </a:lnTo>
                  <a:lnTo>
                    <a:pt x="84" y="68"/>
                  </a:lnTo>
                  <a:lnTo>
                    <a:pt x="78" y="58"/>
                  </a:lnTo>
                  <a:lnTo>
                    <a:pt x="70" y="50"/>
                  </a:lnTo>
                  <a:lnTo>
                    <a:pt x="66" y="46"/>
                  </a:lnTo>
                  <a:lnTo>
                    <a:pt x="62" y="44"/>
                  </a:lnTo>
                  <a:lnTo>
                    <a:pt x="56" y="44"/>
                  </a:lnTo>
                  <a:lnTo>
                    <a:pt x="48" y="44"/>
                  </a:lnTo>
                  <a:lnTo>
                    <a:pt x="34" y="46"/>
                  </a:lnTo>
                  <a:lnTo>
                    <a:pt x="20" y="44"/>
                  </a:lnTo>
                  <a:lnTo>
                    <a:pt x="10" y="42"/>
                  </a:lnTo>
                  <a:lnTo>
                    <a:pt x="2" y="36"/>
                  </a:lnTo>
                  <a:lnTo>
                    <a:pt x="0" y="32"/>
                  </a:lnTo>
                  <a:lnTo>
                    <a:pt x="0" y="28"/>
                  </a:lnTo>
                  <a:lnTo>
                    <a:pt x="2" y="24"/>
                  </a:lnTo>
                  <a:lnTo>
                    <a:pt x="4" y="20"/>
                  </a:lnTo>
                  <a:lnTo>
                    <a:pt x="14" y="12"/>
                  </a:lnTo>
                  <a:lnTo>
                    <a:pt x="32" y="4"/>
                  </a:lnTo>
                  <a:lnTo>
                    <a:pt x="46" y="2"/>
                  </a:lnTo>
                  <a:lnTo>
                    <a:pt x="62" y="0"/>
                  </a:lnTo>
                  <a:lnTo>
                    <a:pt x="82" y="2"/>
                  </a:lnTo>
                  <a:lnTo>
                    <a:pt x="106" y="4"/>
                  </a:lnTo>
                  <a:lnTo>
                    <a:pt x="130" y="10"/>
                  </a:lnTo>
                  <a:lnTo>
                    <a:pt x="156" y="16"/>
                  </a:lnTo>
                  <a:lnTo>
                    <a:pt x="182" y="26"/>
                  </a:lnTo>
                  <a:lnTo>
                    <a:pt x="208" y="38"/>
                  </a:lnTo>
                  <a:lnTo>
                    <a:pt x="232" y="52"/>
                  </a:lnTo>
                  <a:lnTo>
                    <a:pt x="256" y="68"/>
                  </a:lnTo>
                  <a:lnTo>
                    <a:pt x="276" y="88"/>
                  </a:lnTo>
                  <a:lnTo>
                    <a:pt x="294" y="110"/>
                  </a:lnTo>
                  <a:lnTo>
                    <a:pt x="302" y="122"/>
                  </a:lnTo>
                  <a:lnTo>
                    <a:pt x="308" y="136"/>
                  </a:lnTo>
                  <a:lnTo>
                    <a:pt x="312" y="148"/>
                  </a:lnTo>
                  <a:lnTo>
                    <a:pt x="316" y="164"/>
                  </a:lnTo>
                  <a:lnTo>
                    <a:pt x="320" y="178"/>
                  </a:lnTo>
                  <a:lnTo>
                    <a:pt x="322" y="194"/>
                  </a:lnTo>
                  <a:lnTo>
                    <a:pt x="322" y="212"/>
                  </a:lnTo>
                  <a:lnTo>
                    <a:pt x="320" y="228"/>
                  </a:lnTo>
                  <a:lnTo>
                    <a:pt x="320" y="222"/>
                  </a:lnTo>
                  <a:lnTo>
                    <a:pt x="316" y="206"/>
                  </a:lnTo>
                  <a:lnTo>
                    <a:pt x="308" y="182"/>
                  </a:lnTo>
                  <a:lnTo>
                    <a:pt x="300" y="166"/>
                  </a:lnTo>
                  <a:lnTo>
                    <a:pt x="292" y="152"/>
                  </a:lnTo>
                  <a:lnTo>
                    <a:pt x="280" y="136"/>
                  </a:lnTo>
                  <a:lnTo>
                    <a:pt x="266" y="118"/>
                  </a:lnTo>
                  <a:lnTo>
                    <a:pt x="250" y="102"/>
                  </a:lnTo>
                  <a:lnTo>
                    <a:pt x="228" y="86"/>
                  </a:lnTo>
                  <a:lnTo>
                    <a:pt x="204" y="70"/>
                  </a:lnTo>
                  <a:lnTo>
                    <a:pt x="176" y="54"/>
                  </a:lnTo>
                  <a:lnTo>
                    <a:pt x="144" y="42"/>
                  </a:lnTo>
                  <a:lnTo>
                    <a:pt x="108" y="28"/>
                  </a:lnTo>
                  <a:lnTo>
                    <a:pt x="80" y="124"/>
                  </a:lnTo>
                  <a:close/>
                </a:path>
              </a:pathLst>
            </a:custGeom>
            <a:solidFill>
              <a:srgbClr val="99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56" name="Freeform 9"/>
            <p:cNvSpPr>
              <a:spLocks/>
            </p:cNvSpPr>
            <p:nvPr/>
          </p:nvSpPr>
          <p:spPr bwMode="auto">
            <a:xfrm>
              <a:off x="1366" y="1734"/>
              <a:ext cx="322" cy="296"/>
            </a:xfrm>
            <a:custGeom>
              <a:avLst/>
              <a:gdLst>
                <a:gd name="T0" fmla="*/ 80 w 322"/>
                <a:gd name="T1" fmla="*/ 124 h 296"/>
                <a:gd name="T2" fmla="*/ 108 w 322"/>
                <a:gd name="T3" fmla="*/ 122 h 296"/>
                <a:gd name="T4" fmla="*/ 134 w 322"/>
                <a:gd name="T5" fmla="*/ 124 h 296"/>
                <a:gd name="T6" fmla="*/ 162 w 322"/>
                <a:gd name="T7" fmla="*/ 132 h 296"/>
                <a:gd name="T8" fmla="*/ 184 w 322"/>
                <a:gd name="T9" fmla="*/ 150 h 296"/>
                <a:gd name="T10" fmla="*/ 198 w 322"/>
                <a:gd name="T11" fmla="*/ 180 h 296"/>
                <a:gd name="T12" fmla="*/ 198 w 322"/>
                <a:gd name="T13" fmla="*/ 228 h 296"/>
                <a:gd name="T14" fmla="*/ 176 w 322"/>
                <a:gd name="T15" fmla="*/ 296 h 296"/>
                <a:gd name="T16" fmla="*/ 186 w 322"/>
                <a:gd name="T17" fmla="*/ 290 h 296"/>
                <a:gd name="T18" fmla="*/ 204 w 322"/>
                <a:gd name="T19" fmla="*/ 268 h 296"/>
                <a:gd name="T20" fmla="*/ 216 w 322"/>
                <a:gd name="T21" fmla="*/ 238 h 296"/>
                <a:gd name="T22" fmla="*/ 220 w 322"/>
                <a:gd name="T23" fmla="*/ 212 h 296"/>
                <a:gd name="T24" fmla="*/ 216 w 322"/>
                <a:gd name="T25" fmla="*/ 180 h 296"/>
                <a:gd name="T26" fmla="*/ 212 w 322"/>
                <a:gd name="T27" fmla="*/ 160 h 296"/>
                <a:gd name="T28" fmla="*/ 200 w 322"/>
                <a:gd name="T29" fmla="*/ 128 h 296"/>
                <a:gd name="T30" fmla="*/ 188 w 322"/>
                <a:gd name="T31" fmla="*/ 108 h 296"/>
                <a:gd name="T32" fmla="*/ 176 w 322"/>
                <a:gd name="T33" fmla="*/ 94 h 296"/>
                <a:gd name="T34" fmla="*/ 162 w 322"/>
                <a:gd name="T35" fmla="*/ 90 h 296"/>
                <a:gd name="T36" fmla="*/ 136 w 322"/>
                <a:gd name="T37" fmla="*/ 92 h 296"/>
                <a:gd name="T38" fmla="*/ 112 w 322"/>
                <a:gd name="T39" fmla="*/ 96 h 296"/>
                <a:gd name="T40" fmla="*/ 108 w 322"/>
                <a:gd name="T41" fmla="*/ 96 h 296"/>
                <a:gd name="T42" fmla="*/ 96 w 322"/>
                <a:gd name="T43" fmla="*/ 88 h 296"/>
                <a:gd name="T44" fmla="*/ 84 w 322"/>
                <a:gd name="T45" fmla="*/ 68 h 296"/>
                <a:gd name="T46" fmla="*/ 70 w 322"/>
                <a:gd name="T47" fmla="*/ 50 h 296"/>
                <a:gd name="T48" fmla="*/ 62 w 322"/>
                <a:gd name="T49" fmla="*/ 44 h 296"/>
                <a:gd name="T50" fmla="*/ 48 w 322"/>
                <a:gd name="T51" fmla="*/ 44 h 296"/>
                <a:gd name="T52" fmla="*/ 34 w 322"/>
                <a:gd name="T53" fmla="*/ 46 h 296"/>
                <a:gd name="T54" fmla="*/ 10 w 322"/>
                <a:gd name="T55" fmla="*/ 42 h 296"/>
                <a:gd name="T56" fmla="*/ 0 w 322"/>
                <a:gd name="T57" fmla="*/ 32 h 296"/>
                <a:gd name="T58" fmla="*/ 2 w 322"/>
                <a:gd name="T59" fmla="*/ 24 h 296"/>
                <a:gd name="T60" fmla="*/ 14 w 322"/>
                <a:gd name="T61" fmla="*/ 12 h 296"/>
                <a:gd name="T62" fmla="*/ 32 w 322"/>
                <a:gd name="T63" fmla="*/ 4 h 296"/>
                <a:gd name="T64" fmla="*/ 62 w 322"/>
                <a:gd name="T65" fmla="*/ 0 h 296"/>
                <a:gd name="T66" fmla="*/ 106 w 322"/>
                <a:gd name="T67" fmla="*/ 4 h 296"/>
                <a:gd name="T68" fmla="*/ 156 w 322"/>
                <a:gd name="T69" fmla="*/ 16 h 296"/>
                <a:gd name="T70" fmla="*/ 208 w 322"/>
                <a:gd name="T71" fmla="*/ 38 h 296"/>
                <a:gd name="T72" fmla="*/ 256 w 322"/>
                <a:gd name="T73" fmla="*/ 68 h 296"/>
                <a:gd name="T74" fmla="*/ 294 w 322"/>
                <a:gd name="T75" fmla="*/ 110 h 296"/>
                <a:gd name="T76" fmla="*/ 308 w 322"/>
                <a:gd name="T77" fmla="*/ 136 h 296"/>
                <a:gd name="T78" fmla="*/ 316 w 322"/>
                <a:gd name="T79" fmla="*/ 164 h 296"/>
                <a:gd name="T80" fmla="*/ 322 w 322"/>
                <a:gd name="T81" fmla="*/ 194 h 296"/>
                <a:gd name="T82" fmla="*/ 320 w 322"/>
                <a:gd name="T83" fmla="*/ 228 h 296"/>
                <a:gd name="T84" fmla="*/ 320 w 322"/>
                <a:gd name="T85" fmla="*/ 222 h 296"/>
                <a:gd name="T86" fmla="*/ 308 w 322"/>
                <a:gd name="T87" fmla="*/ 182 h 296"/>
                <a:gd name="T88" fmla="*/ 292 w 322"/>
                <a:gd name="T89" fmla="*/ 152 h 296"/>
                <a:gd name="T90" fmla="*/ 266 w 322"/>
                <a:gd name="T91" fmla="*/ 118 h 296"/>
                <a:gd name="T92" fmla="*/ 228 w 322"/>
                <a:gd name="T93" fmla="*/ 86 h 296"/>
                <a:gd name="T94" fmla="*/ 176 w 322"/>
                <a:gd name="T95" fmla="*/ 54 h 296"/>
                <a:gd name="T96" fmla="*/ 108 w 322"/>
                <a:gd name="T97" fmla="*/ 28 h 29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0" t="0" r="r" b="b"/>
              <a:pathLst>
                <a:path w="322" h="296">
                  <a:moveTo>
                    <a:pt x="80" y="124"/>
                  </a:moveTo>
                  <a:lnTo>
                    <a:pt x="80" y="124"/>
                  </a:lnTo>
                  <a:lnTo>
                    <a:pt x="88" y="124"/>
                  </a:lnTo>
                  <a:lnTo>
                    <a:pt x="108" y="122"/>
                  </a:lnTo>
                  <a:lnTo>
                    <a:pt x="120" y="122"/>
                  </a:lnTo>
                  <a:lnTo>
                    <a:pt x="134" y="124"/>
                  </a:lnTo>
                  <a:lnTo>
                    <a:pt x="148" y="126"/>
                  </a:lnTo>
                  <a:lnTo>
                    <a:pt x="162" y="132"/>
                  </a:lnTo>
                  <a:lnTo>
                    <a:pt x="174" y="138"/>
                  </a:lnTo>
                  <a:lnTo>
                    <a:pt x="184" y="150"/>
                  </a:lnTo>
                  <a:lnTo>
                    <a:pt x="192" y="164"/>
                  </a:lnTo>
                  <a:lnTo>
                    <a:pt x="198" y="180"/>
                  </a:lnTo>
                  <a:lnTo>
                    <a:pt x="200" y="202"/>
                  </a:lnTo>
                  <a:lnTo>
                    <a:pt x="198" y="228"/>
                  </a:lnTo>
                  <a:lnTo>
                    <a:pt x="190" y="260"/>
                  </a:lnTo>
                  <a:lnTo>
                    <a:pt x="176" y="296"/>
                  </a:lnTo>
                  <a:lnTo>
                    <a:pt x="186" y="290"/>
                  </a:lnTo>
                  <a:lnTo>
                    <a:pt x="194" y="282"/>
                  </a:lnTo>
                  <a:lnTo>
                    <a:pt x="204" y="268"/>
                  </a:lnTo>
                  <a:lnTo>
                    <a:pt x="212" y="250"/>
                  </a:lnTo>
                  <a:lnTo>
                    <a:pt x="216" y="238"/>
                  </a:lnTo>
                  <a:lnTo>
                    <a:pt x="218" y="226"/>
                  </a:lnTo>
                  <a:lnTo>
                    <a:pt x="220" y="212"/>
                  </a:lnTo>
                  <a:lnTo>
                    <a:pt x="218" y="196"/>
                  </a:lnTo>
                  <a:lnTo>
                    <a:pt x="216" y="180"/>
                  </a:lnTo>
                  <a:lnTo>
                    <a:pt x="212" y="160"/>
                  </a:lnTo>
                  <a:lnTo>
                    <a:pt x="206" y="144"/>
                  </a:lnTo>
                  <a:lnTo>
                    <a:pt x="200" y="128"/>
                  </a:lnTo>
                  <a:lnTo>
                    <a:pt x="194" y="116"/>
                  </a:lnTo>
                  <a:lnTo>
                    <a:pt x="188" y="108"/>
                  </a:lnTo>
                  <a:lnTo>
                    <a:pt x="182" y="100"/>
                  </a:lnTo>
                  <a:lnTo>
                    <a:pt x="176" y="94"/>
                  </a:lnTo>
                  <a:lnTo>
                    <a:pt x="168" y="92"/>
                  </a:lnTo>
                  <a:lnTo>
                    <a:pt x="162" y="90"/>
                  </a:lnTo>
                  <a:lnTo>
                    <a:pt x="148" y="90"/>
                  </a:lnTo>
                  <a:lnTo>
                    <a:pt x="136" y="92"/>
                  </a:lnTo>
                  <a:lnTo>
                    <a:pt x="124" y="96"/>
                  </a:lnTo>
                  <a:lnTo>
                    <a:pt x="112" y="96"/>
                  </a:lnTo>
                  <a:lnTo>
                    <a:pt x="108" y="96"/>
                  </a:lnTo>
                  <a:lnTo>
                    <a:pt x="102" y="94"/>
                  </a:lnTo>
                  <a:lnTo>
                    <a:pt x="96" y="88"/>
                  </a:lnTo>
                  <a:lnTo>
                    <a:pt x="90" y="78"/>
                  </a:lnTo>
                  <a:lnTo>
                    <a:pt x="84" y="68"/>
                  </a:lnTo>
                  <a:lnTo>
                    <a:pt x="78" y="58"/>
                  </a:lnTo>
                  <a:lnTo>
                    <a:pt x="70" y="50"/>
                  </a:lnTo>
                  <a:lnTo>
                    <a:pt x="66" y="46"/>
                  </a:lnTo>
                  <a:lnTo>
                    <a:pt x="62" y="44"/>
                  </a:lnTo>
                  <a:lnTo>
                    <a:pt x="56" y="44"/>
                  </a:lnTo>
                  <a:lnTo>
                    <a:pt x="48" y="44"/>
                  </a:lnTo>
                  <a:lnTo>
                    <a:pt x="34" y="46"/>
                  </a:lnTo>
                  <a:lnTo>
                    <a:pt x="20" y="44"/>
                  </a:lnTo>
                  <a:lnTo>
                    <a:pt x="10" y="42"/>
                  </a:lnTo>
                  <a:lnTo>
                    <a:pt x="2" y="36"/>
                  </a:lnTo>
                  <a:lnTo>
                    <a:pt x="0" y="32"/>
                  </a:lnTo>
                  <a:lnTo>
                    <a:pt x="0" y="28"/>
                  </a:lnTo>
                  <a:lnTo>
                    <a:pt x="2" y="24"/>
                  </a:lnTo>
                  <a:lnTo>
                    <a:pt x="4" y="20"/>
                  </a:lnTo>
                  <a:lnTo>
                    <a:pt x="14" y="12"/>
                  </a:lnTo>
                  <a:lnTo>
                    <a:pt x="32" y="4"/>
                  </a:lnTo>
                  <a:lnTo>
                    <a:pt x="46" y="2"/>
                  </a:lnTo>
                  <a:lnTo>
                    <a:pt x="62" y="0"/>
                  </a:lnTo>
                  <a:lnTo>
                    <a:pt x="82" y="2"/>
                  </a:lnTo>
                  <a:lnTo>
                    <a:pt x="106" y="4"/>
                  </a:lnTo>
                  <a:lnTo>
                    <a:pt x="130" y="10"/>
                  </a:lnTo>
                  <a:lnTo>
                    <a:pt x="156" y="16"/>
                  </a:lnTo>
                  <a:lnTo>
                    <a:pt x="182" y="26"/>
                  </a:lnTo>
                  <a:lnTo>
                    <a:pt x="208" y="38"/>
                  </a:lnTo>
                  <a:lnTo>
                    <a:pt x="232" y="52"/>
                  </a:lnTo>
                  <a:lnTo>
                    <a:pt x="256" y="68"/>
                  </a:lnTo>
                  <a:lnTo>
                    <a:pt x="276" y="88"/>
                  </a:lnTo>
                  <a:lnTo>
                    <a:pt x="294" y="110"/>
                  </a:lnTo>
                  <a:lnTo>
                    <a:pt x="302" y="122"/>
                  </a:lnTo>
                  <a:lnTo>
                    <a:pt x="308" y="136"/>
                  </a:lnTo>
                  <a:lnTo>
                    <a:pt x="312" y="148"/>
                  </a:lnTo>
                  <a:lnTo>
                    <a:pt x="316" y="164"/>
                  </a:lnTo>
                  <a:lnTo>
                    <a:pt x="320" y="178"/>
                  </a:lnTo>
                  <a:lnTo>
                    <a:pt x="322" y="194"/>
                  </a:lnTo>
                  <a:lnTo>
                    <a:pt x="322" y="212"/>
                  </a:lnTo>
                  <a:lnTo>
                    <a:pt x="320" y="228"/>
                  </a:lnTo>
                  <a:lnTo>
                    <a:pt x="320" y="222"/>
                  </a:lnTo>
                  <a:lnTo>
                    <a:pt x="316" y="206"/>
                  </a:lnTo>
                  <a:lnTo>
                    <a:pt x="308" y="182"/>
                  </a:lnTo>
                  <a:lnTo>
                    <a:pt x="300" y="166"/>
                  </a:lnTo>
                  <a:lnTo>
                    <a:pt x="292" y="152"/>
                  </a:lnTo>
                  <a:lnTo>
                    <a:pt x="280" y="136"/>
                  </a:lnTo>
                  <a:lnTo>
                    <a:pt x="266" y="118"/>
                  </a:lnTo>
                  <a:lnTo>
                    <a:pt x="250" y="102"/>
                  </a:lnTo>
                  <a:lnTo>
                    <a:pt x="228" y="86"/>
                  </a:lnTo>
                  <a:lnTo>
                    <a:pt x="204" y="70"/>
                  </a:lnTo>
                  <a:lnTo>
                    <a:pt x="176" y="54"/>
                  </a:lnTo>
                  <a:lnTo>
                    <a:pt x="144" y="42"/>
                  </a:lnTo>
                  <a:lnTo>
                    <a:pt x="108" y="28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57" name="Freeform 10"/>
            <p:cNvSpPr>
              <a:spLocks/>
            </p:cNvSpPr>
            <p:nvPr/>
          </p:nvSpPr>
          <p:spPr bwMode="auto">
            <a:xfrm>
              <a:off x="1066" y="1552"/>
              <a:ext cx="740" cy="418"/>
            </a:xfrm>
            <a:custGeom>
              <a:avLst/>
              <a:gdLst>
                <a:gd name="T0" fmla="*/ 0 w 740"/>
                <a:gd name="T1" fmla="*/ 418 h 418"/>
                <a:gd name="T2" fmla="*/ 54 w 740"/>
                <a:gd name="T3" fmla="*/ 346 h 418"/>
                <a:gd name="T4" fmla="*/ 128 w 740"/>
                <a:gd name="T5" fmla="*/ 260 h 418"/>
                <a:gd name="T6" fmla="*/ 170 w 740"/>
                <a:gd name="T7" fmla="*/ 220 h 418"/>
                <a:gd name="T8" fmla="*/ 212 w 740"/>
                <a:gd name="T9" fmla="*/ 188 h 418"/>
                <a:gd name="T10" fmla="*/ 252 w 740"/>
                <a:gd name="T11" fmla="*/ 170 h 418"/>
                <a:gd name="T12" fmla="*/ 252 w 740"/>
                <a:gd name="T13" fmla="*/ 158 h 418"/>
                <a:gd name="T14" fmla="*/ 262 w 740"/>
                <a:gd name="T15" fmla="*/ 128 h 418"/>
                <a:gd name="T16" fmla="*/ 274 w 740"/>
                <a:gd name="T17" fmla="*/ 112 h 418"/>
                <a:gd name="T18" fmla="*/ 290 w 740"/>
                <a:gd name="T19" fmla="*/ 98 h 418"/>
                <a:gd name="T20" fmla="*/ 316 w 740"/>
                <a:gd name="T21" fmla="*/ 88 h 418"/>
                <a:gd name="T22" fmla="*/ 348 w 740"/>
                <a:gd name="T23" fmla="*/ 82 h 418"/>
                <a:gd name="T24" fmla="*/ 406 w 740"/>
                <a:gd name="T25" fmla="*/ 80 h 418"/>
                <a:gd name="T26" fmla="*/ 446 w 740"/>
                <a:gd name="T27" fmla="*/ 82 h 418"/>
                <a:gd name="T28" fmla="*/ 454 w 740"/>
                <a:gd name="T29" fmla="*/ 90 h 418"/>
                <a:gd name="T30" fmla="*/ 456 w 740"/>
                <a:gd name="T31" fmla="*/ 94 h 418"/>
                <a:gd name="T32" fmla="*/ 470 w 740"/>
                <a:gd name="T33" fmla="*/ 116 h 418"/>
                <a:gd name="T34" fmla="*/ 540 w 740"/>
                <a:gd name="T35" fmla="*/ 182 h 418"/>
                <a:gd name="T36" fmla="*/ 572 w 740"/>
                <a:gd name="T37" fmla="*/ 206 h 418"/>
                <a:gd name="T38" fmla="*/ 602 w 740"/>
                <a:gd name="T39" fmla="*/ 232 h 418"/>
                <a:gd name="T40" fmla="*/ 656 w 740"/>
                <a:gd name="T41" fmla="*/ 300 h 418"/>
                <a:gd name="T42" fmla="*/ 672 w 740"/>
                <a:gd name="T43" fmla="*/ 322 h 418"/>
                <a:gd name="T44" fmla="*/ 692 w 740"/>
                <a:gd name="T45" fmla="*/ 338 h 418"/>
                <a:gd name="T46" fmla="*/ 722 w 740"/>
                <a:gd name="T47" fmla="*/ 348 h 418"/>
                <a:gd name="T48" fmla="*/ 736 w 740"/>
                <a:gd name="T49" fmla="*/ 346 h 418"/>
                <a:gd name="T50" fmla="*/ 740 w 740"/>
                <a:gd name="T51" fmla="*/ 340 h 418"/>
                <a:gd name="T52" fmla="*/ 734 w 740"/>
                <a:gd name="T53" fmla="*/ 328 h 418"/>
                <a:gd name="T54" fmla="*/ 728 w 740"/>
                <a:gd name="T55" fmla="*/ 318 h 418"/>
                <a:gd name="T56" fmla="*/ 696 w 740"/>
                <a:gd name="T57" fmla="*/ 286 h 418"/>
                <a:gd name="T58" fmla="*/ 670 w 740"/>
                <a:gd name="T59" fmla="*/ 264 h 418"/>
                <a:gd name="T60" fmla="*/ 628 w 740"/>
                <a:gd name="T61" fmla="*/ 238 h 418"/>
                <a:gd name="T62" fmla="*/ 618 w 740"/>
                <a:gd name="T63" fmla="*/ 230 h 418"/>
                <a:gd name="T64" fmla="*/ 568 w 740"/>
                <a:gd name="T65" fmla="*/ 178 h 418"/>
                <a:gd name="T66" fmla="*/ 508 w 740"/>
                <a:gd name="T67" fmla="*/ 110 h 418"/>
                <a:gd name="T68" fmla="*/ 484 w 740"/>
                <a:gd name="T69" fmla="*/ 74 h 418"/>
                <a:gd name="T70" fmla="*/ 456 w 740"/>
                <a:gd name="T71" fmla="*/ 36 h 418"/>
                <a:gd name="T72" fmla="*/ 430 w 740"/>
                <a:gd name="T73" fmla="*/ 14 h 418"/>
                <a:gd name="T74" fmla="*/ 400 w 740"/>
                <a:gd name="T75" fmla="*/ 0 h 418"/>
                <a:gd name="T76" fmla="*/ 364 w 740"/>
                <a:gd name="T77" fmla="*/ 4 h 418"/>
                <a:gd name="T78" fmla="*/ 322 w 740"/>
                <a:gd name="T79" fmla="*/ 26 h 418"/>
                <a:gd name="T80" fmla="*/ 300 w 740"/>
                <a:gd name="T81" fmla="*/ 46 h 418"/>
                <a:gd name="T82" fmla="*/ 188 w 740"/>
                <a:gd name="T83" fmla="*/ 166 h 418"/>
                <a:gd name="T84" fmla="*/ 164 w 740"/>
                <a:gd name="T85" fmla="*/ 190 h 418"/>
                <a:gd name="T86" fmla="*/ 160 w 740"/>
                <a:gd name="T87" fmla="*/ 190 h 418"/>
                <a:gd name="T88" fmla="*/ 150 w 740"/>
                <a:gd name="T89" fmla="*/ 200 h 418"/>
                <a:gd name="T90" fmla="*/ 80 w 740"/>
                <a:gd name="T91" fmla="*/ 298 h 418"/>
                <a:gd name="T92" fmla="*/ 0 w 740"/>
                <a:gd name="T93" fmla="*/ 418 h 418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0" t="0" r="r" b="b"/>
              <a:pathLst>
                <a:path w="740" h="418">
                  <a:moveTo>
                    <a:pt x="0" y="418"/>
                  </a:moveTo>
                  <a:lnTo>
                    <a:pt x="0" y="418"/>
                  </a:lnTo>
                  <a:lnTo>
                    <a:pt x="26" y="384"/>
                  </a:lnTo>
                  <a:lnTo>
                    <a:pt x="54" y="346"/>
                  </a:lnTo>
                  <a:lnTo>
                    <a:pt x="88" y="304"/>
                  </a:lnTo>
                  <a:lnTo>
                    <a:pt x="128" y="260"/>
                  </a:lnTo>
                  <a:lnTo>
                    <a:pt x="150" y="240"/>
                  </a:lnTo>
                  <a:lnTo>
                    <a:pt x="170" y="220"/>
                  </a:lnTo>
                  <a:lnTo>
                    <a:pt x="192" y="202"/>
                  </a:lnTo>
                  <a:lnTo>
                    <a:pt x="212" y="188"/>
                  </a:lnTo>
                  <a:lnTo>
                    <a:pt x="232" y="178"/>
                  </a:lnTo>
                  <a:lnTo>
                    <a:pt x="252" y="170"/>
                  </a:lnTo>
                  <a:lnTo>
                    <a:pt x="252" y="158"/>
                  </a:lnTo>
                  <a:lnTo>
                    <a:pt x="256" y="144"/>
                  </a:lnTo>
                  <a:lnTo>
                    <a:pt x="262" y="128"/>
                  </a:lnTo>
                  <a:lnTo>
                    <a:pt x="268" y="120"/>
                  </a:lnTo>
                  <a:lnTo>
                    <a:pt x="274" y="112"/>
                  </a:lnTo>
                  <a:lnTo>
                    <a:pt x="282" y="106"/>
                  </a:lnTo>
                  <a:lnTo>
                    <a:pt x="290" y="98"/>
                  </a:lnTo>
                  <a:lnTo>
                    <a:pt x="302" y="92"/>
                  </a:lnTo>
                  <a:lnTo>
                    <a:pt x="316" y="88"/>
                  </a:lnTo>
                  <a:lnTo>
                    <a:pt x="330" y="84"/>
                  </a:lnTo>
                  <a:lnTo>
                    <a:pt x="348" y="82"/>
                  </a:lnTo>
                  <a:lnTo>
                    <a:pt x="406" y="80"/>
                  </a:lnTo>
                  <a:lnTo>
                    <a:pt x="438" y="82"/>
                  </a:lnTo>
                  <a:lnTo>
                    <a:pt x="446" y="82"/>
                  </a:lnTo>
                  <a:lnTo>
                    <a:pt x="452" y="86"/>
                  </a:lnTo>
                  <a:lnTo>
                    <a:pt x="454" y="90"/>
                  </a:lnTo>
                  <a:lnTo>
                    <a:pt x="456" y="94"/>
                  </a:lnTo>
                  <a:lnTo>
                    <a:pt x="460" y="104"/>
                  </a:lnTo>
                  <a:lnTo>
                    <a:pt x="470" y="116"/>
                  </a:lnTo>
                  <a:lnTo>
                    <a:pt x="502" y="148"/>
                  </a:lnTo>
                  <a:lnTo>
                    <a:pt x="540" y="182"/>
                  </a:lnTo>
                  <a:lnTo>
                    <a:pt x="572" y="206"/>
                  </a:lnTo>
                  <a:lnTo>
                    <a:pt x="586" y="218"/>
                  </a:lnTo>
                  <a:lnTo>
                    <a:pt x="602" y="232"/>
                  </a:lnTo>
                  <a:lnTo>
                    <a:pt x="632" y="266"/>
                  </a:lnTo>
                  <a:lnTo>
                    <a:pt x="656" y="300"/>
                  </a:lnTo>
                  <a:lnTo>
                    <a:pt x="672" y="322"/>
                  </a:lnTo>
                  <a:lnTo>
                    <a:pt x="680" y="330"/>
                  </a:lnTo>
                  <a:lnTo>
                    <a:pt x="692" y="338"/>
                  </a:lnTo>
                  <a:lnTo>
                    <a:pt x="706" y="344"/>
                  </a:lnTo>
                  <a:lnTo>
                    <a:pt x="722" y="348"/>
                  </a:lnTo>
                  <a:lnTo>
                    <a:pt x="732" y="348"/>
                  </a:lnTo>
                  <a:lnTo>
                    <a:pt x="736" y="346"/>
                  </a:lnTo>
                  <a:lnTo>
                    <a:pt x="740" y="344"/>
                  </a:lnTo>
                  <a:lnTo>
                    <a:pt x="740" y="340"/>
                  </a:lnTo>
                  <a:lnTo>
                    <a:pt x="738" y="334"/>
                  </a:lnTo>
                  <a:lnTo>
                    <a:pt x="734" y="328"/>
                  </a:lnTo>
                  <a:lnTo>
                    <a:pt x="728" y="318"/>
                  </a:lnTo>
                  <a:lnTo>
                    <a:pt x="712" y="302"/>
                  </a:lnTo>
                  <a:lnTo>
                    <a:pt x="696" y="286"/>
                  </a:lnTo>
                  <a:lnTo>
                    <a:pt x="682" y="274"/>
                  </a:lnTo>
                  <a:lnTo>
                    <a:pt x="670" y="264"/>
                  </a:lnTo>
                  <a:lnTo>
                    <a:pt x="646" y="250"/>
                  </a:lnTo>
                  <a:lnTo>
                    <a:pt x="628" y="238"/>
                  </a:lnTo>
                  <a:lnTo>
                    <a:pt x="618" y="230"/>
                  </a:lnTo>
                  <a:lnTo>
                    <a:pt x="604" y="216"/>
                  </a:lnTo>
                  <a:lnTo>
                    <a:pt x="568" y="178"/>
                  </a:lnTo>
                  <a:lnTo>
                    <a:pt x="508" y="110"/>
                  </a:lnTo>
                  <a:lnTo>
                    <a:pt x="498" y="98"/>
                  </a:lnTo>
                  <a:lnTo>
                    <a:pt x="484" y="74"/>
                  </a:lnTo>
                  <a:lnTo>
                    <a:pt x="466" y="48"/>
                  </a:lnTo>
                  <a:lnTo>
                    <a:pt x="456" y="36"/>
                  </a:lnTo>
                  <a:lnTo>
                    <a:pt x="444" y="24"/>
                  </a:lnTo>
                  <a:lnTo>
                    <a:pt x="430" y="14"/>
                  </a:lnTo>
                  <a:lnTo>
                    <a:pt x="416" y="6"/>
                  </a:lnTo>
                  <a:lnTo>
                    <a:pt x="400" y="0"/>
                  </a:lnTo>
                  <a:lnTo>
                    <a:pt x="382" y="0"/>
                  </a:lnTo>
                  <a:lnTo>
                    <a:pt x="364" y="4"/>
                  </a:lnTo>
                  <a:lnTo>
                    <a:pt x="344" y="12"/>
                  </a:lnTo>
                  <a:lnTo>
                    <a:pt x="322" y="26"/>
                  </a:lnTo>
                  <a:lnTo>
                    <a:pt x="300" y="46"/>
                  </a:lnTo>
                  <a:lnTo>
                    <a:pt x="228" y="124"/>
                  </a:lnTo>
                  <a:lnTo>
                    <a:pt x="188" y="166"/>
                  </a:lnTo>
                  <a:lnTo>
                    <a:pt x="170" y="186"/>
                  </a:lnTo>
                  <a:lnTo>
                    <a:pt x="164" y="190"/>
                  </a:lnTo>
                  <a:lnTo>
                    <a:pt x="160" y="190"/>
                  </a:lnTo>
                  <a:lnTo>
                    <a:pt x="156" y="194"/>
                  </a:lnTo>
                  <a:lnTo>
                    <a:pt x="150" y="200"/>
                  </a:lnTo>
                  <a:lnTo>
                    <a:pt x="132" y="224"/>
                  </a:lnTo>
                  <a:lnTo>
                    <a:pt x="80" y="298"/>
                  </a:lnTo>
                  <a:lnTo>
                    <a:pt x="0" y="418"/>
                  </a:lnTo>
                  <a:close/>
                </a:path>
              </a:pathLst>
            </a:custGeom>
            <a:solidFill>
              <a:srgbClr val="99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58" name="Freeform 11"/>
            <p:cNvSpPr>
              <a:spLocks/>
            </p:cNvSpPr>
            <p:nvPr/>
          </p:nvSpPr>
          <p:spPr bwMode="auto">
            <a:xfrm>
              <a:off x="1542" y="1550"/>
              <a:ext cx="586" cy="676"/>
            </a:xfrm>
            <a:custGeom>
              <a:avLst/>
              <a:gdLst>
                <a:gd name="T0" fmla="*/ 108 w 586"/>
                <a:gd name="T1" fmla="*/ 108 h 676"/>
                <a:gd name="T2" fmla="*/ 144 w 586"/>
                <a:gd name="T3" fmla="*/ 152 h 676"/>
                <a:gd name="T4" fmla="*/ 242 w 586"/>
                <a:gd name="T5" fmla="*/ 228 h 676"/>
                <a:gd name="T6" fmla="*/ 288 w 586"/>
                <a:gd name="T7" fmla="*/ 252 h 676"/>
                <a:gd name="T8" fmla="*/ 328 w 586"/>
                <a:gd name="T9" fmla="*/ 310 h 676"/>
                <a:gd name="T10" fmla="*/ 344 w 586"/>
                <a:gd name="T11" fmla="*/ 360 h 676"/>
                <a:gd name="T12" fmla="*/ 356 w 586"/>
                <a:gd name="T13" fmla="*/ 330 h 676"/>
                <a:gd name="T14" fmla="*/ 372 w 586"/>
                <a:gd name="T15" fmla="*/ 332 h 676"/>
                <a:gd name="T16" fmla="*/ 392 w 586"/>
                <a:gd name="T17" fmla="*/ 352 h 676"/>
                <a:gd name="T18" fmla="*/ 336 w 586"/>
                <a:gd name="T19" fmla="*/ 278 h 676"/>
                <a:gd name="T20" fmla="*/ 220 w 586"/>
                <a:gd name="T21" fmla="*/ 172 h 676"/>
                <a:gd name="T22" fmla="*/ 178 w 586"/>
                <a:gd name="T23" fmla="*/ 140 h 676"/>
                <a:gd name="T24" fmla="*/ 260 w 586"/>
                <a:gd name="T25" fmla="*/ 184 h 676"/>
                <a:gd name="T26" fmla="*/ 336 w 586"/>
                <a:gd name="T27" fmla="*/ 238 h 676"/>
                <a:gd name="T28" fmla="*/ 408 w 586"/>
                <a:gd name="T29" fmla="*/ 320 h 676"/>
                <a:gd name="T30" fmla="*/ 412 w 586"/>
                <a:gd name="T31" fmla="*/ 372 h 676"/>
                <a:gd name="T32" fmla="*/ 456 w 586"/>
                <a:gd name="T33" fmla="*/ 410 h 676"/>
                <a:gd name="T34" fmla="*/ 484 w 586"/>
                <a:gd name="T35" fmla="*/ 460 h 676"/>
                <a:gd name="T36" fmla="*/ 476 w 586"/>
                <a:gd name="T37" fmla="*/ 484 h 676"/>
                <a:gd name="T38" fmla="*/ 444 w 586"/>
                <a:gd name="T39" fmla="*/ 496 h 676"/>
                <a:gd name="T40" fmla="*/ 400 w 586"/>
                <a:gd name="T41" fmla="*/ 480 h 676"/>
                <a:gd name="T42" fmla="*/ 420 w 586"/>
                <a:gd name="T43" fmla="*/ 526 h 676"/>
                <a:gd name="T44" fmla="*/ 468 w 586"/>
                <a:gd name="T45" fmla="*/ 542 h 676"/>
                <a:gd name="T46" fmla="*/ 488 w 586"/>
                <a:gd name="T47" fmla="*/ 568 h 676"/>
                <a:gd name="T48" fmla="*/ 490 w 586"/>
                <a:gd name="T49" fmla="*/ 662 h 676"/>
                <a:gd name="T50" fmla="*/ 508 w 586"/>
                <a:gd name="T51" fmla="*/ 634 h 676"/>
                <a:gd name="T52" fmla="*/ 532 w 586"/>
                <a:gd name="T53" fmla="*/ 540 h 676"/>
                <a:gd name="T54" fmla="*/ 528 w 586"/>
                <a:gd name="T55" fmla="*/ 498 h 676"/>
                <a:gd name="T56" fmla="*/ 508 w 586"/>
                <a:gd name="T57" fmla="*/ 500 h 676"/>
                <a:gd name="T58" fmla="*/ 494 w 586"/>
                <a:gd name="T59" fmla="*/ 444 h 676"/>
                <a:gd name="T60" fmla="*/ 468 w 586"/>
                <a:gd name="T61" fmla="*/ 388 h 676"/>
                <a:gd name="T62" fmla="*/ 442 w 586"/>
                <a:gd name="T63" fmla="*/ 318 h 676"/>
                <a:gd name="T64" fmla="*/ 400 w 586"/>
                <a:gd name="T65" fmla="*/ 258 h 676"/>
                <a:gd name="T66" fmla="*/ 348 w 586"/>
                <a:gd name="T67" fmla="*/ 208 h 676"/>
                <a:gd name="T68" fmla="*/ 244 w 586"/>
                <a:gd name="T69" fmla="*/ 132 h 676"/>
                <a:gd name="T70" fmla="*/ 384 w 586"/>
                <a:gd name="T71" fmla="*/ 196 h 676"/>
                <a:gd name="T72" fmla="*/ 448 w 586"/>
                <a:gd name="T73" fmla="*/ 240 h 676"/>
                <a:gd name="T74" fmla="*/ 484 w 586"/>
                <a:gd name="T75" fmla="*/ 312 h 676"/>
                <a:gd name="T76" fmla="*/ 516 w 586"/>
                <a:gd name="T77" fmla="*/ 398 h 676"/>
                <a:gd name="T78" fmla="*/ 518 w 586"/>
                <a:gd name="T79" fmla="*/ 442 h 676"/>
                <a:gd name="T80" fmla="*/ 540 w 586"/>
                <a:gd name="T81" fmla="*/ 452 h 676"/>
                <a:gd name="T82" fmla="*/ 568 w 586"/>
                <a:gd name="T83" fmla="*/ 446 h 676"/>
                <a:gd name="T84" fmla="*/ 548 w 586"/>
                <a:gd name="T85" fmla="*/ 432 h 676"/>
                <a:gd name="T86" fmla="*/ 540 w 586"/>
                <a:gd name="T87" fmla="*/ 404 h 676"/>
                <a:gd name="T88" fmla="*/ 564 w 586"/>
                <a:gd name="T89" fmla="*/ 380 h 676"/>
                <a:gd name="T90" fmla="*/ 586 w 586"/>
                <a:gd name="T91" fmla="*/ 376 h 676"/>
                <a:gd name="T92" fmla="*/ 548 w 586"/>
                <a:gd name="T93" fmla="*/ 320 h 676"/>
                <a:gd name="T94" fmla="*/ 424 w 586"/>
                <a:gd name="T95" fmla="*/ 178 h 676"/>
                <a:gd name="T96" fmla="*/ 398 w 586"/>
                <a:gd name="T97" fmla="*/ 156 h 676"/>
                <a:gd name="T98" fmla="*/ 404 w 586"/>
                <a:gd name="T99" fmla="*/ 116 h 676"/>
                <a:gd name="T100" fmla="*/ 396 w 586"/>
                <a:gd name="T101" fmla="*/ 120 h 676"/>
                <a:gd name="T102" fmla="*/ 356 w 586"/>
                <a:gd name="T103" fmla="*/ 136 h 676"/>
                <a:gd name="T104" fmla="*/ 274 w 586"/>
                <a:gd name="T105" fmla="*/ 112 h 676"/>
                <a:gd name="T106" fmla="*/ 184 w 586"/>
                <a:gd name="T107" fmla="*/ 72 h 676"/>
                <a:gd name="T108" fmla="*/ 126 w 586"/>
                <a:gd name="T109" fmla="*/ 22 h 676"/>
                <a:gd name="T110" fmla="*/ 112 w 586"/>
                <a:gd name="T111" fmla="*/ 26 h 676"/>
                <a:gd name="T112" fmla="*/ 92 w 586"/>
                <a:gd name="T113" fmla="*/ 48 h 676"/>
                <a:gd name="T114" fmla="*/ 0 w 586"/>
                <a:gd name="T115" fmla="*/ 0 h 67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0" t="0" r="r" b="b"/>
              <a:pathLst>
                <a:path w="586" h="676">
                  <a:moveTo>
                    <a:pt x="0" y="0"/>
                  </a:moveTo>
                  <a:lnTo>
                    <a:pt x="0" y="0"/>
                  </a:lnTo>
                  <a:lnTo>
                    <a:pt x="62" y="62"/>
                  </a:lnTo>
                  <a:lnTo>
                    <a:pt x="108" y="108"/>
                  </a:lnTo>
                  <a:lnTo>
                    <a:pt x="126" y="128"/>
                  </a:lnTo>
                  <a:lnTo>
                    <a:pt x="136" y="140"/>
                  </a:lnTo>
                  <a:lnTo>
                    <a:pt x="144" y="152"/>
                  </a:lnTo>
                  <a:lnTo>
                    <a:pt x="160" y="166"/>
                  </a:lnTo>
                  <a:lnTo>
                    <a:pt x="198" y="198"/>
                  </a:lnTo>
                  <a:lnTo>
                    <a:pt x="220" y="214"/>
                  </a:lnTo>
                  <a:lnTo>
                    <a:pt x="242" y="228"/>
                  </a:lnTo>
                  <a:lnTo>
                    <a:pt x="262" y="240"/>
                  </a:lnTo>
                  <a:lnTo>
                    <a:pt x="280" y="248"/>
                  </a:lnTo>
                  <a:lnTo>
                    <a:pt x="288" y="252"/>
                  </a:lnTo>
                  <a:lnTo>
                    <a:pt x="296" y="258"/>
                  </a:lnTo>
                  <a:lnTo>
                    <a:pt x="308" y="274"/>
                  </a:lnTo>
                  <a:lnTo>
                    <a:pt x="320" y="292"/>
                  </a:lnTo>
                  <a:lnTo>
                    <a:pt x="328" y="310"/>
                  </a:lnTo>
                  <a:lnTo>
                    <a:pt x="336" y="330"/>
                  </a:lnTo>
                  <a:lnTo>
                    <a:pt x="340" y="346"/>
                  </a:lnTo>
                  <a:lnTo>
                    <a:pt x="344" y="360"/>
                  </a:lnTo>
                  <a:lnTo>
                    <a:pt x="346" y="352"/>
                  </a:lnTo>
                  <a:lnTo>
                    <a:pt x="348" y="344"/>
                  </a:lnTo>
                  <a:lnTo>
                    <a:pt x="350" y="336"/>
                  </a:lnTo>
                  <a:lnTo>
                    <a:pt x="356" y="330"/>
                  </a:lnTo>
                  <a:lnTo>
                    <a:pt x="358" y="330"/>
                  </a:lnTo>
                  <a:lnTo>
                    <a:pt x="362" y="328"/>
                  </a:lnTo>
                  <a:lnTo>
                    <a:pt x="366" y="330"/>
                  </a:lnTo>
                  <a:lnTo>
                    <a:pt x="372" y="332"/>
                  </a:lnTo>
                  <a:lnTo>
                    <a:pt x="384" y="344"/>
                  </a:lnTo>
                  <a:lnTo>
                    <a:pt x="392" y="354"/>
                  </a:lnTo>
                  <a:lnTo>
                    <a:pt x="392" y="352"/>
                  </a:lnTo>
                  <a:lnTo>
                    <a:pt x="392" y="348"/>
                  </a:lnTo>
                  <a:lnTo>
                    <a:pt x="380" y="332"/>
                  </a:lnTo>
                  <a:lnTo>
                    <a:pt x="362" y="308"/>
                  </a:lnTo>
                  <a:lnTo>
                    <a:pt x="336" y="278"/>
                  </a:lnTo>
                  <a:lnTo>
                    <a:pt x="304" y="244"/>
                  </a:lnTo>
                  <a:lnTo>
                    <a:pt x="264" y="208"/>
                  </a:lnTo>
                  <a:lnTo>
                    <a:pt x="242" y="190"/>
                  </a:lnTo>
                  <a:lnTo>
                    <a:pt x="220" y="172"/>
                  </a:lnTo>
                  <a:lnTo>
                    <a:pt x="188" y="148"/>
                  </a:lnTo>
                  <a:lnTo>
                    <a:pt x="180" y="142"/>
                  </a:lnTo>
                  <a:lnTo>
                    <a:pt x="178" y="140"/>
                  </a:lnTo>
                  <a:lnTo>
                    <a:pt x="180" y="140"/>
                  </a:lnTo>
                  <a:lnTo>
                    <a:pt x="188" y="144"/>
                  </a:lnTo>
                  <a:lnTo>
                    <a:pt x="208" y="154"/>
                  </a:lnTo>
                  <a:lnTo>
                    <a:pt x="260" y="184"/>
                  </a:lnTo>
                  <a:lnTo>
                    <a:pt x="288" y="200"/>
                  </a:lnTo>
                  <a:lnTo>
                    <a:pt x="312" y="218"/>
                  </a:lnTo>
                  <a:lnTo>
                    <a:pt x="336" y="238"/>
                  </a:lnTo>
                  <a:lnTo>
                    <a:pt x="364" y="262"/>
                  </a:lnTo>
                  <a:lnTo>
                    <a:pt x="388" y="290"/>
                  </a:lnTo>
                  <a:lnTo>
                    <a:pt x="400" y="304"/>
                  </a:lnTo>
                  <a:lnTo>
                    <a:pt x="408" y="320"/>
                  </a:lnTo>
                  <a:lnTo>
                    <a:pt x="414" y="334"/>
                  </a:lnTo>
                  <a:lnTo>
                    <a:pt x="418" y="348"/>
                  </a:lnTo>
                  <a:lnTo>
                    <a:pt x="416" y="360"/>
                  </a:lnTo>
                  <a:lnTo>
                    <a:pt x="412" y="372"/>
                  </a:lnTo>
                  <a:lnTo>
                    <a:pt x="426" y="384"/>
                  </a:lnTo>
                  <a:lnTo>
                    <a:pt x="440" y="396"/>
                  </a:lnTo>
                  <a:lnTo>
                    <a:pt x="456" y="410"/>
                  </a:lnTo>
                  <a:lnTo>
                    <a:pt x="470" y="426"/>
                  </a:lnTo>
                  <a:lnTo>
                    <a:pt x="480" y="444"/>
                  </a:lnTo>
                  <a:lnTo>
                    <a:pt x="482" y="452"/>
                  </a:lnTo>
                  <a:lnTo>
                    <a:pt x="484" y="460"/>
                  </a:lnTo>
                  <a:lnTo>
                    <a:pt x="484" y="470"/>
                  </a:lnTo>
                  <a:lnTo>
                    <a:pt x="480" y="476"/>
                  </a:lnTo>
                  <a:lnTo>
                    <a:pt x="476" y="484"/>
                  </a:lnTo>
                  <a:lnTo>
                    <a:pt x="470" y="488"/>
                  </a:lnTo>
                  <a:lnTo>
                    <a:pt x="464" y="492"/>
                  </a:lnTo>
                  <a:lnTo>
                    <a:pt x="458" y="494"/>
                  </a:lnTo>
                  <a:lnTo>
                    <a:pt x="444" y="496"/>
                  </a:lnTo>
                  <a:lnTo>
                    <a:pt x="432" y="494"/>
                  </a:lnTo>
                  <a:lnTo>
                    <a:pt x="418" y="490"/>
                  </a:lnTo>
                  <a:lnTo>
                    <a:pt x="410" y="486"/>
                  </a:lnTo>
                  <a:lnTo>
                    <a:pt x="400" y="480"/>
                  </a:lnTo>
                  <a:lnTo>
                    <a:pt x="404" y="528"/>
                  </a:lnTo>
                  <a:lnTo>
                    <a:pt x="412" y="528"/>
                  </a:lnTo>
                  <a:lnTo>
                    <a:pt x="420" y="526"/>
                  </a:lnTo>
                  <a:lnTo>
                    <a:pt x="432" y="528"/>
                  </a:lnTo>
                  <a:lnTo>
                    <a:pt x="444" y="530"/>
                  </a:lnTo>
                  <a:lnTo>
                    <a:pt x="456" y="534"/>
                  </a:lnTo>
                  <a:lnTo>
                    <a:pt x="468" y="542"/>
                  </a:lnTo>
                  <a:lnTo>
                    <a:pt x="480" y="552"/>
                  </a:lnTo>
                  <a:lnTo>
                    <a:pt x="484" y="560"/>
                  </a:lnTo>
                  <a:lnTo>
                    <a:pt x="488" y="568"/>
                  </a:lnTo>
                  <a:lnTo>
                    <a:pt x="494" y="588"/>
                  </a:lnTo>
                  <a:lnTo>
                    <a:pt x="494" y="608"/>
                  </a:lnTo>
                  <a:lnTo>
                    <a:pt x="494" y="628"/>
                  </a:lnTo>
                  <a:lnTo>
                    <a:pt x="490" y="662"/>
                  </a:lnTo>
                  <a:lnTo>
                    <a:pt x="488" y="676"/>
                  </a:lnTo>
                  <a:lnTo>
                    <a:pt x="494" y="666"/>
                  </a:lnTo>
                  <a:lnTo>
                    <a:pt x="508" y="634"/>
                  </a:lnTo>
                  <a:lnTo>
                    <a:pt x="514" y="614"/>
                  </a:lnTo>
                  <a:lnTo>
                    <a:pt x="522" y="590"/>
                  </a:lnTo>
                  <a:lnTo>
                    <a:pt x="528" y="566"/>
                  </a:lnTo>
                  <a:lnTo>
                    <a:pt x="532" y="540"/>
                  </a:lnTo>
                  <a:lnTo>
                    <a:pt x="534" y="520"/>
                  </a:lnTo>
                  <a:lnTo>
                    <a:pt x="532" y="506"/>
                  </a:lnTo>
                  <a:lnTo>
                    <a:pt x="528" y="498"/>
                  </a:lnTo>
                  <a:lnTo>
                    <a:pt x="524" y="496"/>
                  </a:lnTo>
                  <a:lnTo>
                    <a:pt x="518" y="496"/>
                  </a:lnTo>
                  <a:lnTo>
                    <a:pt x="512" y="498"/>
                  </a:lnTo>
                  <a:lnTo>
                    <a:pt x="508" y="500"/>
                  </a:lnTo>
                  <a:lnTo>
                    <a:pt x="506" y="490"/>
                  </a:lnTo>
                  <a:lnTo>
                    <a:pt x="500" y="462"/>
                  </a:lnTo>
                  <a:lnTo>
                    <a:pt x="494" y="444"/>
                  </a:lnTo>
                  <a:lnTo>
                    <a:pt x="488" y="424"/>
                  </a:lnTo>
                  <a:lnTo>
                    <a:pt x="478" y="406"/>
                  </a:lnTo>
                  <a:lnTo>
                    <a:pt x="468" y="388"/>
                  </a:lnTo>
                  <a:lnTo>
                    <a:pt x="458" y="372"/>
                  </a:lnTo>
                  <a:lnTo>
                    <a:pt x="452" y="356"/>
                  </a:lnTo>
                  <a:lnTo>
                    <a:pt x="448" y="338"/>
                  </a:lnTo>
                  <a:lnTo>
                    <a:pt x="442" y="318"/>
                  </a:lnTo>
                  <a:lnTo>
                    <a:pt x="430" y="296"/>
                  </a:lnTo>
                  <a:lnTo>
                    <a:pt x="422" y="284"/>
                  </a:lnTo>
                  <a:lnTo>
                    <a:pt x="412" y="272"/>
                  </a:lnTo>
                  <a:lnTo>
                    <a:pt x="400" y="258"/>
                  </a:lnTo>
                  <a:lnTo>
                    <a:pt x="386" y="242"/>
                  </a:lnTo>
                  <a:lnTo>
                    <a:pt x="368" y="226"/>
                  </a:lnTo>
                  <a:lnTo>
                    <a:pt x="348" y="208"/>
                  </a:lnTo>
                  <a:lnTo>
                    <a:pt x="282" y="156"/>
                  </a:lnTo>
                  <a:lnTo>
                    <a:pt x="252" y="134"/>
                  </a:lnTo>
                  <a:lnTo>
                    <a:pt x="244" y="132"/>
                  </a:lnTo>
                  <a:lnTo>
                    <a:pt x="276" y="146"/>
                  </a:lnTo>
                  <a:lnTo>
                    <a:pt x="346" y="178"/>
                  </a:lnTo>
                  <a:lnTo>
                    <a:pt x="384" y="196"/>
                  </a:lnTo>
                  <a:lnTo>
                    <a:pt x="416" y="214"/>
                  </a:lnTo>
                  <a:lnTo>
                    <a:pt x="440" y="230"/>
                  </a:lnTo>
                  <a:lnTo>
                    <a:pt x="446" y="236"/>
                  </a:lnTo>
                  <a:lnTo>
                    <a:pt x="448" y="240"/>
                  </a:lnTo>
                  <a:lnTo>
                    <a:pt x="452" y="252"/>
                  </a:lnTo>
                  <a:lnTo>
                    <a:pt x="460" y="268"/>
                  </a:lnTo>
                  <a:lnTo>
                    <a:pt x="484" y="312"/>
                  </a:lnTo>
                  <a:lnTo>
                    <a:pt x="496" y="336"/>
                  </a:lnTo>
                  <a:lnTo>
                    <a:pt x="508" y="360"/>
                  </a:lnTo>
                  <a:lnTo>
                    <a:pt x="514" y="386"/>
                  </a:lnTo>
                  <a:lnTo>
                    <a:pt x="516" y="398"/>
                  </a:lnTo>
                  <a:lnTo>
                    <a:pt x="516" y="408"/>
                  </a:lnTo>
                  <a:lnTo>
                    <a:pt x="516" y="428"/>
                  </a:lnTo>
                  <a:lnTo>
                    <a:pt x="518" y="442"/>
                  </a:lnTo>
                  <a:lnTo>
                    <a:pt x="520" y="448"/>
                  </a:lnTo>
                  <a:lnTo>
                    <a:pt x="526" y="452"/>
                  </a:lnTo>
                  <a:lnTo>
                    <a:pt x="532" y="454"/>
                  </a:lnTo>
                  <a:lnTo>
                    <a:pt x="540" y="452"/>
                  </a:lnTo>
                  <a:lnTo>
                    <a:pt x="560" y="448"/>
                  </a:lnTo>
                  <a:lnTo>
                    <a:pt x="568" y="446"/>
                  </a:lnTo>
                  <a:lnTo>
                    <a:pt x="568" y="444"/>
                  </a:lnTo>
                  <a:lnTo>
                    <a:pt x="566" y="440"/>
                  </a:lnTo>
                  <a:lnTo>
                    <a:pt x="560" y="438"/>
                  </a:lnTo>
                  <a:lnTo>
                    <a:pt x="548" y="432"/>
                  </a:lnTo>
                  <a:lnTo>
                    <a:pt x="540" y="428"/>
                  </a:lnTo>
                  <a:lnTo>
                    <a:pt x="540" y="422"/>
                  </a:lnTo>
                  <a:lnTo>
                    <a:pt x="540" y="404"/>
                  </a:lnTo>
                  <a:lnTo>
                    <a:pt x="542" y="396"/>
                  </a:lnTo>
                  <a:lnTo>
                    <a:pt x="546" y="388"/>
                  </a:lnTo>
                  <a:lnTo>
                    <a:pt x="554" y="382"/>
                  </a:lnTo>
                  <a:lnTo>
                    <a:pt x="564" y="380"/>
                  </a:lnTo>
                  <a:lnTo>
                    <a:pt x="574" y="380"/>
                  </a:lnTo>
                  <a:lnTo>
                    <a:pt x="582" y="380"/>
                  </a:lnTo>
                  <a:lnTo>
                    <a:pt x="586" y="376"/>
                  </a:lnTo>
                  <a:lnTo>
                    <a:pt x="586" y="372"/>
                  </a:lnTo>
                  <a:lnTo>
                    <a:pt x="582" y="364"/>
                  </a:lnTo>
                  <a:lnTo>
                    <a:pt x="576" y="354"/>
                  </a:lnTo>
                  <a:lnTo>
                    <a:pt x="548" y="320"/>
                  </a:lnTo>
                  <a:lnTo>
                    <a:pt x="472" y="230"/>
                  </a:lnTo>
                  <a:lnTo>
                    <a:pt x="438" y="192"/>
                  </a:lnTo>
                  <a:lnTo>
                    <a:pt x="424" y="178"/>
                  </a:lnTo>
                  <a:lnTo>
                    <a:pt x="412" y="168"/>
                  </a:lnTo>
                  <a:lnTo>
                    <a:pt x="404" y="162"/>
                  </a:lnTo>
                  <a:lnTo>
                    <a:pt x="398" y="156"/>
                  </a:lnTo>
                  <a:lnTo>
                    <a:pt x="396" y="150"/>
                  </a:lnTo>
                  <a:lnTo>
                    <a:pt x="396" y="142"/>
                  </a:lnTo>
                  <a:lnTo>
                    <a:pt x="400" y="130"/>
                  </a:lnTo>
                  <a:lnTo>
                    <a:pt x="404" y="116"/>
                  </a:lnTo>
                  <a:lnTo>
                    <a:pt x="404" y="114"/>
                  </a:lnTo>
                  <a:lnTo>
                    <a:pt x="396" y="120"/>
                  </a:lnTo>
                  <a:lnTo>
                    <a:pt x="388" y="126"/>
                  </a:lnTo>
                  <a:lnTo>
                    <a:pt x="380" y="132"/>
                  </a:lnTo>
                  <a:lnTo>
                    <a:pt x="368" y="136"/>
                  </a:lnTo>
                  <a:lnTo>
                    <a:pt x="356" y="136"/>
                  </a:lnTo>
                  <a:lnTo>
                    <a:pt x="340" y="134"/>
                  </a:lnTo>
                  <a:lnTo>
                    <a:pt x="320" y="130"/>
                  </a:lnTo>
                  <a:lnTo>
                    <a:pt x="274" y="112"/>
                  </a:lnTo>
                  <a:lnTo>
                    <a:pt x="230" y="92"/>
                  </a:lnTo>
                  <a:lnTo>
                    <a:pt x="196" y="76"/>
                  </a:lnTo>
                  <a:lnTo>
                    <a:pt x="184" y="72"/>
                  </a:lnTo>
                  <a:lnTo>
                    <a:pt x="172" y="64"/>
                  </a:lnTo>
                  <a:lnTo>
                    <a:pt x="152" y="44"/>
                  </a:lnTo>
                  <a:lnTo>
                    <a:pt x="134" y="28"/>
                  </a:lnTo>
                  <a:lnTo>
                    <a:pt x="126" y="22"/>
                  </a:lnTo>
                  <a:lnTo>
                    <a:pt x="120" y="20"/>
                  </a:lnTo>
                  <a:lnTo>
                    <a:pt x="114" y="22"/>
                  </a:lnTo>
                  <a:lnTo>
                    <a:pt x="112" y="26"/>
                  </a:lnTo>
                  <a:lnTo>
                    <a:pt x="106" y="38"/>
                  </a:lnTo>
                  <a:lnTo>
                    <a:pt x="102" y="42"/>
                  </a:lnTo>
                  <a:lnTo>
                    <a:pt x="98" y="46"/>
                  </a:lnTo>
                  <a:lnTo>
                    <a:pt x="92" y="48"/>
                  </a:lnTo>
                  <a:lnTo>
                    <a:pt x="84" y="4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9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59" name="Freeform 12"/>
            <p:cNvSpPr>
              <a:spLocks/>
            </p:cNvSpPr>
            <p:nvPr/>
          </p:nvSpPr>
          <p:spPr bwMode="auto">
            <a:xfrm>
              <a:off x="1294" y="1912"/>
              <a:ext cx="242" cy="228"/>
            </a:xfrm>
            <a:custGeom>
              <a:avLst/>
              <a:gdLst>
                <a:gd name="T0" fmla="*/ 240 w 242"/>
                <a:gd name="T1" fmla="*/ 30 h 228"/>
                <a:gd name="T2" fmla="*/ 220 w 242"/>
                <a:gd name="T3" fmla="*/ 12 h 228"/>
                <a:gd name="T4" fmla="*/ 196 w 242"/>
                <a:gd name="T5" fmla="*/ 2 h 228"/>
                <a:gd name="T6" fmla="*/ 174 w 242"/>
                <a:gd name="T7" fmla="*/ 0 h 228"/>
                <a:gd name="T8" fmla="*/ 150 w 242"/>
                <a:gd name="T9" fmla="*/ 6 h 228"/>
                <a:gd name="T10" fmla="*/ 120 w 242"/>
                <a:gd name="T11" fmla="*/ 20 h 228"/>
                <a:gd name="T12" fmla="*/ 104 w 242"/>
                <a:gd name="T13" fmla="*/ 30 h 228"/>
                <a:gd name="T14" fmla="*/ 52 w 242"/>
                <a:gd name="T15" fmla="*/ 78 h 228"/>
                <a:gd name="T16" fmla="*/ 22 w 242"/>
                <a:gd name="T17" fmla="*/ 116 h 228"/>
                <a:gd name="T18" fmla="*/ 8 w 242"/>
                <a:gd name="T19" fmla="*/ 146 h 228"/>
                <a:gd name="T20" fmla="*/ 4 w 242"/>
                <a:gd name="T21" fmla="*/ 166 h 228"/>
                <a:gd name="T22" fmla="*/ 0 w 242"/>
                <a:gd name="T23" fmla="*/ 200 h 228"/>
                <a:gd name="T24" fmla="*/ 2 w 242"/>
                <a:gd name="T25" fmla="*/ 212 h 228"/>
                <a:gd name="T26" fmla="*/ 12 w 242"/>
                <a:gd name="T27" fmla="*/ 220 h 228"/>
                <a:gd name="T28" fmla="*/ 28 w 242"/>
                <a:gd name="T29" fmla="*/ 228 h 228"/>
                <a:gd name="T30" fmla="*/ 52 w 242"/>
                <a:gd name="T31" fmla="*/ 228 h 228"/>
                <a:gd name="T32" fmla="*/ 88 w 242"/>
                <a:gd name="T33" fmla="*/ 222 h 228"/>
                <a:gd name="T34" fmla="*/ 124 w 242"/>
                <a:gd name="T35" fmla="*/ 214 h 228"/>
                <a:gd name="T36" fmla="*/ 170 w 242"/>
                <a:gd name="T37" fmla="*/ 192 h 228"/>
                <a:gd name="T38" fmla="*/ 190 w 242"/>
                <a:gd name="T39" fmla="*/ 170 h 228"/>
                <a:gd name="T40" fmla="*/ 200 w 242"/>
                <a:gd name="T41" fmla="*/ 152 h 228"/>
                <a:gd name="T42" fmla="*/ 204 w 242"/>
                <a:gd name="T43" fmla="*/ 142 h 228"/>
                <a:gd name="T44" fmla="*/ 208 w 242"/>
                <a:gd name="T45" fmla="*/ 132 h 228"/>
                <a:gd name="T46" fmla="*/ 200 w 242"/>
                <a:gd name="T47" fmla="*/ 128 h 228"/>
                <a:gd name="T48" fmla="*/ 182 w 242"/>
                <a:gd name="T49" fmla="*/ 118 h 228"/>
                <a:gd name="T50" fmla="*/ 176 w 242"/>
                <a:gd name="T51" fmla="*/ 110 h 228"/>
                <a:gd name="T52" fmla="*/ 164 w 242"/>
                <a:gd name="T53" fmla="*/ 80 h 228"/>
                <a:gd name="T54" fmla="*/ 160 w 242"/>
                <a:gd name="T55" fmla="*/ 60 h 228"/>
                <a:gd name="T56" fmla="*/ 168 w 242"/>
                <a:gd name="T57" fmla="*/ 46 h 228"/>
                <a:gd name="T58" fmla="*/ 176 w 242"/>
                <a:gd name="T59" fmla="*/ 42 h 228"/>
                <a:gd name="T60" fmla="*/ 200 w 242"/>
                <a:gd name="T61" fmla="*/ 44 h 228"/>
                <a:gd name="T62" fmla="*/ 232 w 242"/>
                <a:gd name="T63" fmla="*/ 52 h 228"/>
                <a:gd name="T64" fmla="*/ 240 w 242"/>
                <a:gd name="T65" fmla="*/ 46 h 228"/>
                <a:gd name="T66" fmla="*/ 240 w 242"/>
                <a:gd name="T67" fmla="*/ 30 h 228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0" t="0" r="r" b="b"/>
              <a:pathLst>
                <a:path w="242" h="228">
                  <a:moveTo>
                    <a:pt x="240" y="30"/>
                  </a:moveTo>
                  <a:lnTo>
                    <a:pt x="240" y="30"/>
                  </a:lnTo>
                  <a:lnTo>
                    <a:pt x="232" y="22"/>
                  </a:lnTo>
                  <a:lnTo>
                    <a:pt x="220" y="12"/>
                  </a:lnTo>
                  <a:lnTo>
                    <a:pt x="206" y="6"/>
                  </a:lnTo>
                  <a:lnTo>
                    <a:pt x="196" y="2"/>
                  </a:lnTo>
                  <a:lnTo>
                    <a:pt x="186" y="0"/>
                  </a:lnTo>
                  <a:lnTo>
                    <a:pt x="174" y="0"/>
                  </a:lnTo>
                  <a:lnTo>
                    <a:pt x="162" y="2"/>
                  </a:lnTo>
                  <a:lnTo>
                    <a:pt x="150" y="6"/>
                  </a:lnTo>
                  <a:lnTo>
                    <a:pt x="136" y="12"/>
                  </a:lnTo>
                  <a:lnTo>
                    <a:pt x="120" y="20"/>
                  </a:lnTo>
                  <a:lnTo>
                    <a:pt x="104" y="30"/>
                  </a:lnTo>
                  <a:lnTo>
                    <a:pt x="74" y="56"/>
                  </a:lnTo>
                  <a:lnTo>
                    <a:pt x="52" y="78"/>
                  </a:lnTo>
                  <a:lnTo>
                    <a:pt x="34" y="98"/>
                  </a:lnTo>
                  <a:lnTo>
                    <a:pt x="22" y="116"/>
                  </a:lnTo>
                  <a:lnTo>
                    <a:pt x="14" y="132"/>
                  </a:lnTo>
                  <a:lnTo>
                    <a:pt x="8" y="146"/>
                  </a:lnTo>
                  <a:lnTo>
                    <a:pt x="4" y="166"/>
                  </a:lnTo>
                  <a:lnTo>
                    <a:pt x="0" y="188"/>
                  </a:lnTo>
                  <a:lnTo>
                    <a:pt x="0" y="200"/>
                  </a:lnTo>
                  <a:lnTo>
                    <a:pt x="0" y="206"/>
                  </a:lnTo>
                  <a:lnTo>
                    <a:pt x="2" y="212"/>
                  </a:lnTo>
                  <a:lnTo>
                    <a:pt x="6" y="216"/>
                  </a:lnTo>
                  <a:lnTo>
                    <a:pt x="12" y="220"/>
                  </a:lnTo>
                  <a:lnTo>
                    <a:pt x="18" y="224"/>
                  </a:lnTo>
                  <a:lnTo>
                    <a:pt x="28" y="228"/>
                  </a:lnTo>
                  <a:lnTo>
                    <a:pt x="38" y="228"/>
                  </a:lnTo>
                  <a:lnTo>
                    <a:pt x="52" y="228"/>
                  </a:lnTo>
                  <a:lnTo>
                    <a:pt x="68" y="226"/>
                  </a:lnTo>
                  <a:lnTo>
                    <a:pt x="88" y="222"/>
                  </a:lnTo>
                  <a:lnTo>
                    <a:pt x="124" y="214"/>
                  </a:lnTo>
                  <a:lnTo>
                    <a:pt x="152" y="204"/>
                  </a:lnTo>
                  <a:lnTo>
                    <a:pt x="170" y="192"/>
                  </a:lnTo>
                  <a:lnTo>
                    <a:pt x="182" y="182"/>
                  </a:lnTo>
                  <a:lnTo>
                    <a:pt x="190" y="170"/>
                  </a:lnTo>
                  <a:lnTo>
                    <a:pt x="194" y="160"/>
                  </a:lnTo>
                  <a:lnTo>
                    <a:pt x="200" y="152"/>
                  </a:lnTo>
                  <a:lnTo>
                    <a:pt x="204" y="142"/>
                  </a:lnTo>
                  <a:lnTo>
                    <a:pt x="208" y="136"/>
                  </a:lnTo>
                  <a:lnTo>
                    <a:pt x="208" y="132"/>
                  </a:lnTo>
                  <a:lnTo>
                    <a:pt x="206" y="130"/>
                  </a:lnTo>
                  <a:lnTo>
                    <a:pt x="200" y="128"/>
                  </a:lnTo>
                  <a:lnTo>
                    <a:pt x="188" y="124"/>
                  </a:lnTo>
                  <a:lnTo>
                    <a:pt x="182" y="118"/>
                  </a:lnTo>
                  <a:lnTo>
                    <a:pt x="176" y="110"/>
                  </a:lnTo>
                  <a:lnTo>
                    <a:pt x="168" y="90"/>
                  </a:lnTo>
                  <a:lnTo>
                    <a:pt x="164" y="80"/>
                  </a:lnTo>
                  <a:lnTo>
                    <a:pt x="162" y="70"/>
                  </a:lnTo>
                  <a:lnTo>
                    <a:pt x="160" y="60"/>
                  </a:lnTo>
                  <a:lnTo>
                    <a:pt x="162" y="52"/>
                  </a:lnTo>
                  <a:lnTo>
                    <a:pt x="168" y="46"/>
                  </a:lnTo>
                  <a:lnTo>
                    <a:pt x="176" y="42"/>
                  </a:lnTo>
                  <a:lnTo>
                    <a:pt x="188" y="42"/>
                  </a:lnTo>
                  <a:lnTo>
                    <a:pt x="200" y="44"/>
                  </a:lnTo>
                  <a:lnTo>
                    <a:pt x="224" y="50"/>
                  </a:lnTo>
                  <a:lnTo>
                    <a:pt x="232" y="52"/>
                  </a:lnTo>
                  <a:lnTo>
                    <a:pt x="240" y="50"/>
                  </a:lnTo>
                  <a:lnTo>
                    <a:pt x="240" y="46"/>
                  </a:lnTo>
                  <a:lnTo>
                    <a:pt x="242" y="42"/>
                  </a:lnTo>
                  <a:lnTo>
                    <a:pt x="240" y="30"/>
                  </a:lnTo>
                  <a:close/>
                </a:path>
              </a:pathLst>
            </a:custGeom>
            <a:solidFill>
              <a:srgbClr val="990000"/>
            </a:solidFill>
            <a:ln w="12700">
              <a:solidFill>
                <a:srgbClr val="CC6666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160" name="Freeform 13"/>
            <p:cNvSpPr>
              <a:spLocks/>
            </p:cNvSpPr>
            <p:nvPr/>
          </p:nvSpPr>
          <p:spPr bwMode="auto">
            <a:xfrm>
              <a:off x="1226" y="1950"/>
              <a:ext cx="600" cy="468"/>
            </a:xfrm>
            <a:custGeom>
              <a:avLst/>
              <a:gdLst>
                <a:gd name="T0" fmla="*/ 588 w 600"/>
                <a:gd name="T1" fmla="*/ 0 h 468"/>
                <a:gd name="T2" fmla="*/ 556 w 600"/>
                <a:gd name="T3" fmla="*/ 22 h 468"/>
                <a:gd name="T4" fmla="*/ 522 w 600"/>
                <a:gd name="T5" fmla="*/ 34 h 468"/>
                <a:gd name="T6" fmla="*/ 484 w 600"/>
                <a:gd name="T7" fmla="*/ 36 h 468"/>
                <a:gd name="T8" fmla="*/ 452 w 600"/>
                <a:gd name="T9" fmla="*/ 32 h 468"/>
                <a:gd name="T10" fmla="*/ 434 w 600"/>
                <a:gd name="T11" fmla="*/ 32 h 468"/>
                <a:gd name="T12" fmla="*/ 422 w 600"/>
                <a:gd name="T13" fmla="*/ 40 h 468"/>
                <a:gd name="T14" fmla="*/ 416 w 600"/>
                <a:gd name="T15" fmla="*/ 52 h 468"/>
                <a:gd name="T16" fmla="*/ 404 w 600"/>
                <a:gd name="T17" fmla="*/ 96 h 468"/>
                <a:gd name="T18" fmla="*/ 382 w 600"/>
                <a:gd name="T19" fmla="*/ 166 h 468"/>
                <a:gd name="T20" fmla="*/ 350 w 600"/>
                <a:gd name="T21" fmla="*/ 236 h 468"/>
                <a:gd name="T22" fmla="*/ 334 w 600"/>
                <a:gd name="T23" fmla="*/ 262 h 468"/>
                <a:gd name="T24" fmla="*/ 316 w 600"/>
                <a:gd name="T25" fmla="*/ 276 h 468"/>
                <a:gd name="T26" fmla="*/ 304 w 600"/>
                <a:gd name="T27" fmla="*/ 280 h 468"/>
                <a:gd name="T28" fmla="*/ 304 w 600"/>
                <a:gd name="T29" fmla="*/ 278 h 468"/>
                <a:gd name="T30" fmla="*/ 326 w 600"/>
                <a:gd name="T31" fmla="*/ 260 h 468"/>
                <a:gd name="T32" fmla="*/ 360 w 600"/>
                <a:gd name="T33" fmla="*/ 240 h 468"/>
                <a:gd name="T34" fmla="*/ 380 w 600"/>
                <a:gd name="T35" fmla="*/ 232 h 468"/>
                <a:gd name="T36" fmla="*/ 384 w 600"/>
                <a:gd name="T37" fmla="*/ 232 h 468"/>
                <a:gd name="T38" fmla="*/ 396 w 600"/>
                <a:gd name="T39" fmla="*/ 242 h 468"/>
                <a:gd name="T40" fmla="*/ 410 w 600"/>
                <a:gd name="T41" fmla="*/ 266 h 468"/>
                <a:gd name="T42" fmla="*/ 412 w 600"/>
                <a:gd name="T43" fmla="*/ 276 h 468"/>
                <a:gd name="T44" fmla="*/ 406 w 600"/>
                <a:gd name="T45" fmla="*/ 300 h 468"/>
                <a:gd name="T46" fmla="*/ 388 w 600"/>
                <a:gd name="T47" fmla="*/ 330 h 468"/>
                <a:gd name="T48" fmla="*/ 368 w 600"/>
                <a:gd name="T49" fmla="*/ 350 h 468"/>
                <a:gd name="T50" fmla="*/ 338 w 600"/>
                <a:gd name="T51" fmla="*/ 370 h 468"/>
                <a:gd name="T52" fmla="*/ 300 w 600"/>
                <a:gd name="T53" fmla="*/ 386 h 468"/>
                <a:gd name="T54" fmla="*/ 250 w 600"/>
                <a:gd name="T55" fmla="*/ 396 h 468"/>
                <a:gd name="T56" fmla="*/ 220 w 600"/>
                <a:gd name="T57" fmla="*/ 396 h 468"/>
                <a:gd name="T58" fmla="*/ 118 w 600"/>
                <a:gd name="T59" fmla="*/ 406 h 468"/>
                <a:gd name="T60" fmla="*/ 56 w 600"/>
                <a:gd name="T61" fmla="*/ 424 h 468"/>
                <a:gd name="T62" fmla="*/ 24 w 600"/>
                <a:gd name="T63" fmla="*/ 442 h 468"/>
                <a:gd name="T64" fmla="*/ 0 w 600"/>
                <a:gd name="T65" fmla="*/ 468 h 468"/>
                <a:gd name="T66" fmla="*/ 94 w 600"/>
                <a:gd name="T67" fmla="*/ 448 h 468"/>
                <a:gd name="T68" fmla="*/ 200 w 600"/>
                <a:gd name="T69" fmla="*/ 428 h 468"/>
                <a:gd name="T70" fmla="*/ 214 w 600"/>
                <a:gd name="T71" fmla="*/ 428 h 468"/>
                <a:gd name="T72" fmla="*/ 274 w 600"/>
                <a:gd name="T73" fmla="*/ 422 h 468"/>
                <a:gd name="T74" fmla="*/ 332 w 600"/>
                <a:gd name="T75" fmla="*/ 406 h 468"/>
                <a:gd name="T76" fmla="*/ 370 w 600"/>
                <a:gd name="T77" fmla="*/ 388 h 468"/>
                <a:gd name="T78" fmla="*/ 404 w 600"/>
                <a:gd name="T79" fmla="*/ 362 h 468"/>
                <a:gd name="T80" fmla="*/ 428 w 600"/>
                <a:gd name="T81" fmla="*/ 326 h 468"/>
                <a:gd name="T82" fmla="*/ 436 w 600"/>
                <a:gd name="T83" fmla="*/ 304 h 468"/>
                <a:gd name="T84" fmla="*/ 450 w 600"/>
                <a:gd name="T85" fmla="*/ 260 h 468"/>
                <a:gd name="T86" fmla="*/ 490 w 600"/>
                <a:gd name="T87" fmla="*/ 176 h 468"/>
                <a:gd name="T88" fmla="*/ 536 w 600"/>
                <a:gd name="T89" fmla="*/ 108 h 468"/>
                <a:gd name="T90" fmla="*/ 574 w 600"/>
                <a:gd name="T91" fmla="*/ 64 h 468"/>
                <a:gd name="T92" fmla="*/ 588 w 600"/>
                <a:gd name="T93" fmla="*/ 52 h 468"/>
                <a:gd name="T94" fmla="*/ 600 w 600"/>
                <a:gd name="T95" fmla="*/ 36 h 468"/>
                <a:gd name="T96" fmla="*/ 598 w 600"/>
                <a:gd name="T97" fmla="*/ 20 h 468"/>
                <a:gd name="T98" fmla="*/ 588 w 600"/>
                <a:gd name="T99" fmla="*/ 0 h 468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0" t="0" r="r" b="b"/>
              <a:pathLst>
                <a:path w="600" h="468">
                  <a:moveTo>
                    <a:pt x="588" y="0"/>
                  </a:moveTo>
                  <a:lnTo>
                    <a:pt x="588" y="0"/>
                  </a:lnTo>
                  <a:lnTo>
                    <a:pt x="580" y="8"/>
                  </a:lnTo>
                  <a:lnTo>
                    <a:pt x="556" y="22"/>
                  </a:lnTo>
                  <a:lnTo>
                    <a:pt x="540" y="30"/>
                  </a:lnTo>
                  <a:lnTo>
                    <a:pt x="522" y="34"/>
                  </a:lnTo>
                  <a:lnTo>
                    <a:pt x="504" y="38"/>
                  </a:lnTo>
                  <a:lnTo>
                    <a:pt x="484" y="36"/>
                  </a:lnTo>
                  <a:lnTo>
                    <a:pt x="452" y="32"/>
                  </a:lnTo>
                  <a:lnTo>
                    <a:pt x="442" y="32"/>
                  </a:lnTo>
                  <a:lnTo>
                    <a:pt x="434" y="32"/>
                  </a:lnTo>
                  <a:lnTo>
                    <a:pt x="428" y="36"/>
                  </a:lnTo>
                  <a:lnTo>
                    <a:pt x="422" y="40"/>
                  </a:lnTo>
                  <a:lnTo>
                    <a:pt x="420" y="44"/>
                  </a:lnTo>
                  <a:lnTo>
                    <a:pt x="416" y="52"/>
                  </a:lnTo>
                  <a:lnTo>
                    <a:pt x="404" y="96"/>
                  </a:lnTo>
                  <a:lnTo>
                    <a:pt x="394" y="130"/>
                  </a:lnTo>
                  <a:lnTo>
                    <a:pt x="382" y="166"/>
                  </a:lnTo>
                  <a:lnTo>
                    <a:pt x="366" y="204"/>
                  </a:lnTo>
                  <a:lnTo>
                    <a:pt x="350" y="236"/>
                  </a:lnTo>
                  <a:lnTo>
                    <a:pt x="342" y="250"/>
                  </a:lnTo>
                  <a:lnTo>
                    <a:pt x="334" y="262"/>
                  </a:lnTo>
                  <a:lnTo>
                    <a:pt x="324" y="272"/>
                  </a:lnTo>
                  <a:lnTo>
                    <a:pt x="316" y="276"/>
                  </a:lnTo>
                  <a:lnTo>
                    <a:pt x="304" y="280"/>
                  </a:lnTo>
                  <a:lnTo>
                    <a:pt x="304" y="278"/>
                  </a:lnTo>
                  <a:lnTo>
                    <a:pt x="312" y="270"/>
                  </a:lnTo>
                  <a:lnTo>
                    <a:pt x="326" y="260"/>
                  </a:lnTo>
                  <a:lnTo>
                    <a:pt x="342" y="248"/>
                  </a:lnTo>
                  <a:lnTo>
                    <a:pt x="360" y="240"/>
                  </a:lnTo>
                  <a:lnTo>
                    <a:pt x="374" y="234"/>
                  </a:lnTo>
                  <a:lnTo>
                    <a:pt x="380" y="232"/>
                  </a:lnTo>
                  <a:lnTo>
                    <a:pt x="384" y="232"/>
                  </a:lnTo>
                  <a:lnTo>
                    <a:pt x="390" y="236"/>
                  </a:lnTo>
                  <a:lnTo>
                    <a:pt x="396" y="242"/>
                  </a:lnTo>
                  <a:lnTo>
                    <a:pt x="404" y="254"/>
                  </a:lnTo>
                  <a:lnTo>
                    <a:pt x="410" y="266"/>
                  </a:lnTo>
                  <a:lnTo>
                    <a:pt x="412" y="276"/>
                  </a:lnTo>
                  <a:lnTo>
                    <a:pt x="410" y="286"/>
                  </a:lnTo>
                  <a:lnTo>
                    <a:pt x="406" y="300"/>
                  </a:lnTo>
                  <a:lnTo>
                    <a:pt x="396" y="320"/>
                  </a:lnTo>
                  <a:lnTo>
                    <a:pt x="388" y="330"/>
                  </a:lnTo>
                  <a:lnTo>
                    <a:pt x="380" y="340"/>
                  </a:lnTo>
                  <a:lnTo>
                    <a:pt x="368" y="350"/>
                  </a:lnTo>
                  <a:lnTo>
                    <a:pt x="354" y="360"/>
                  </a:lnTo>
                  <a:lnTo>
                    <a:pt x="338" y="370"/>
                  </a:lnTo>
                  <a:lnTo>
                    <a:pt x="320" y="378"/>
                  </a:lnTo>
                  <a:lnTo>
                    <a:pt x="300" y="386"/>
                  </a:lnTo>
                  <a:lnTo>
                    <a:pt x="276" y="392"/>
                  </a:lnTo>
                  <a:lnTo>
                    <a:pt x="250" y="396"/>
                  </a:lnTo>
                  <a:lnTo>
                    <a:pt x="220" y="396"/>
                  </a:lnTo>
                  <a:lnTo>
                    <a:pt x="164" y="400"/>
                  </a:lnTo>
                  <a:lnTo>
                    <a:pt x="118" y="406"/>
                  </a:lnTo>
                  <a:lnTo>
                    <a:pt x="82" y="416"/>
                  </a:lnTo>
                  <a:lnTo>
                    <a:pt x="56" y="424"/>
                  </a:lnTo>
                  <a:lnTo>
                    <a:pt x="36" y="434"/>
                  </a:lnTo>
                  <a:lnTo>
                    <a:pt x="24" y="442"/>
                  </a:lnTo>
                  <a:lnTo>
                    <a:pt x="16" y="448"/>
                  </a:lnTo>
                  <a:lnTo>
                    <a:pt x="0" y="468"/>
                  </a:lnTo>
                  <a:lnTo>
                    <a:pt x="94" y="448"/>
                  </a:lnTo>
                  <a:lnTo>
                    <a:pt x="162" y="436"/>
                  </a:lnTo>
                  <a:lnTo>
                    <a:pt x="200" y="428"/>
                  </a:lnTo>
                  <a:lnTo>
                    <a:pt x="214" y="428"/>
                  </a:lnTo>
                  <a:lnTo>
                    <a:pt x="240" y="426"/>
                  </a:lnTo>
                  <a:lnTo>
                    <a:pt x="274" y="422"/>
                  </a:lnTo>
                  <a:lnTo>
                    <a:pt x="312" y="414"/>
                  </a:lnTo>
                  <a:lnTo>
                    <a:pt x="332" y="406"/>
                  </a:lnTo>
                  <a:lnTo>
                    <a:pt x="352" y="398"/>
                  </a:lnTo>
                  <a:lnTo>
                    <a:pt x="370" y="388"/>
                  </a:lnTo>
                  <a:lnTo>
                    <a:pt x="388" y="376"/>
                  </a:lnTo>
                  <a:lnTo>
                    <a:pt x="404" y="362"/>
                  </a:lnTo>
                  <a:lnTo>
                    <a:pt x="418" y="346"/>
                  </a:lnTo>
                  <a:lnTo>
                    <a:pt x="428" y="326"/>
                  </a:lnTo>
                  <a:lnTo>
                    <a:pt x="436" y="304"/>
                  </a:lnTo>
                  <a:lnTo>
                    <a:pt x="442" y="282"/>
                  </a:lnTo>
                  <a:lnTo>
                    <a:pt x="450" y="260"/>
                  </a:lnTo>
                  <a:lnTo>
                    <a:pt x="470" y="216"/>
                  </a:lnTo>
                  <a:lnTo>
                    <a:pt x="490" y="176"/>
                  </a:lnTo>
                  <a:lnTo>
                    <a:pt x="514" y="140"/>
                  </a:lnTo>
                  <a:lnTo>
                    <a:pt x="536" y="108"/>
                  </a:lnTo>
                  <a:lnTo>
                    <a:pt x="556" y="84"/>
                  </a:lnTo>
                  <a:lnTo>
                    <a:pt x="574" y="64"/>
                  </a:lnTo>
                  <a:lnTo>
                    <a:pt x="588" y="52"/>
                  </a:lnTo>
                  <a:lnTo>
                    <a:pt x="596" y="44"/>
                  </a:lnTo>
                  <a:lnTo>
                    <a:pt x="600" y="36"/>
                  </a:lnTo>
                  <a:lnTo>
                    <a:pt x="600" y="28"/>
                  </a:lnTo>
                  <a:lnTo>
                    <a:pt x="598" y="20"/>
                  </a:lnTo>
                  <a:lnTo>
                    <a:pt x="592" y="6"/>
                  </a:lnTo>
                  <a:lnTo>
                    <a:pt x="588" y="0"/>
                  </a:lnTo>
                  <a:close/>
                </a:path>
              </a:pathLst>
            </a:custGeom>
            <a:solidFill>
              <a:srgbClr val="99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61" name="Freeform 14"/>
            <p:cNvSpPr>
              <a:spLocks/>
            </p:cNvSpPr>
            <p:nvPr/>
          </p:nvSpPr>
          <p:spPr bwMode="auto">
            <a:xfrm>
              <a:off x="1338" y="2032"/>
              <a:ext cx="584" cy="452"/>
            </a:xfrm>
            <a:custGeom>
              <a:avLst/>
              <a:gdLst>
                <a:gd name="T0" fmla="*/ 560 w 584"/>
                <a:gd name="T1" fmla="*/ 2 h 452"/>
                <a:gd name="T2" fmla="*/ 524 w 584"/>
                <a:gd name="T3" fmla="*/ 0 h 452"/>
                <a:gd name="T4" fmla="*/ 512 w 584"/>
                <a:gd name="T5" fmla="*/ 2 h 452"/>
                <a:gd name="T6" fmla="*/ 508 w 584"/>
                <a:gd name="T7" fmla="*/ 6 h 452"/>
                <a:gd name="T8" fmla="*/ 502 w 584"/>
                <a:gd name="T9" fmla="*/ 20 h 452"/>
                <a:gd name="T10" fmla="*/ 500 w 584"/>
                <a:gd name="T11" fmla="*/ 30 h 452"/>
                <a:gd name="T12" fmla="*/ 510 w 584"/>
                <a:gd name="T13" fmla="*/ 40 h 452"/>
                <a:gd name="T14" fmla="*/ 512 w 584"/>
                <a:gd name="T15" fmla="*/ 52 h 452"/>
                <a:gd name="T16" fmla="*/ 504 w 584"/>
                <a:gd name="T17" fmla="*/ 70 h 452"/>
                <a:gd name="T18" fmla="*/ 480 w 584"/>
                <a:gd name="T19" fmla="*/ 98 h 452"/>
                <a:gd name="T20" fmla="*/ 416 w 584"/>
                <a:gd name="T21" fmla="*/ 166 h 452"/>
                <a:gd name="T22" fmla="*/ 396 w 584"/>
                <a:gd name="T23" fmla="*/ 194 h 452"/>
                <a:gd name="T24" fmla="*/ 374 w 584"/>
                <a:gd name="T25" fmla="*/ 234 h 452"/>
                <a:gd name="T26" fmla="*/ 338 w 584"/>
                <a:gd name="T27" fmla="*/ 290 h 452"/>
                <a:gd name="T28" fmla="*/ 292 w 584"/>
                <a:gd name="T29" fmla="*/ 342 h 452"/>
                <a:gd name="T30" fmla="*/ 270 w 584"/>
                <a:gd name="T31" fmla="*/ 362 h 452"/>
                <a:gd name="T32" fmla="*/ 248 w 584"/>
                <a:gd name="T33" fmla="*/ 374 h 452"/>
                <a:gd name="T34" fmla="*/ 230 w 584"/>
                <a:gd name="T35" fmla="*/ 382 h 452"/>
                <a:gd name="T36" fmla="*/ 196 w 584"/>
                <a:gd name="T37" fmla="*/ 400 h 452"/>
                <a:gd name="T38" fmla="*/ 150 w 584"/>
                <a:gd name="T39" fmla="*/ 420 h 452"/>
                <a:gd name="T40" fmla="*/ 64 w 584"/>
                <a:gd name="T41" fmla="*/ 440 h 452"/>
                <a:gd name="T42" fmla="*/ 0 w 584"/>
                <a:gd name="T43" fmla="*/ 450 h 452"/>
                <a:gd name="T44" fmla="*/ 42 w 584"/>
                <a:gd name="T45" fmla="*/ 452 h 452"/>
                <a:gd name="T46" fmla="*/ 86 w 584"/>
                <a:gd name="T47" fmla="*/ 448 h 452"/>
                <a:gd name="T48" fmla="*/ 144 w 584"/>
                <a:gd name="T49" fmla="*/ 438 h 452"/>
                <a:gd name="T50" fmla="*/ 206 w 584"/>
                <a:gd name="T51" fmla="*/ 414 h 452"/>
                <a:gd name="T52" fmla="*/ 274 w 584"/>
                <a:gd name="T53" fmla="*/ 374 h 452"/>
                <a:gd name="T54" fmla="*/ 340 w 584"/>
                <a:gd name="T55" fmla="*/ 316 h 452"/>
                <a:gd name="T56" fmla="*/ 370 w 584"/>
                <a:gd name="T57" fmla="*/ 278 h 452"/>
                <a:gd name="T58" fmla="*/ 400 w 584"/>
                <a:gd name="T59" fmla="*/ 234 h 452"/>
                <a:gd name="T60" fmla="*/ 448 w 584"/>
                <a:gd name="T61" fmla="*/ 156 h 452"/>
                <a:gd name="T62" fmla="*/ 504 w 584"/>
                <a:gd name="T63" fmla="*/ 82 h 452"/>
                <a:gd name="T64" fmla="*/ 516 w 584"/>
                <a:gd name="T65" fmla="*/ 72 h 452"/>
                <a:gd name="T66" fmla="*/ 520 w 584"/>
                <a:gd name="T67" fmla="*/ 76 h 452"/>
                <a:gd name="T68" fmla="*/ 516 w 584"/>
                <a:gd name="T69" fmla="*/ 98 h 452"/>
                <a:gd name="T70" fmla="*/ 522 w 584"/>
                <a:gd name="T71" fmla="*/ 92 h 452"/>
                <a:gd name="T72" fmla="*/ 548 w 584"/>
                <a:gd name="T73" fmla="*/ 74 h 452"/>
                <a:gd name="T74" fmla="*/ 568 w 584"/>
                <a:gd name="T75" fmla="*/ 66 h 452"/>
                <a:gd name="T76" fmla="*/ 576 w 584"/>
                <a:gd name="T77" fmla="*/ 66 h 452"/>
                <a:gd name="T78" fmla="*/ 582 w 584"/>
                <a:gd name="T79" fmla="*/ 66 h 452"/>
                <a:gd name="T80" fmla="*/ 582 w 584"/>
                <a:gd name="T81" fmla="*/ 52 h 452"/>
                <a:gd name="T82" fmla="*/ 570 w 584"/>
                <a:gd name="T83" fmla="*/ 18 h 452"/>
                <a:gd name="T84" fmla="*/ 560 w 584"/>
                <a:gd name="T85" fmla="*/ 2 h 452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0" t="0" r="r" b="b"/>
              <a:pathLst>
                <a:path w="584" h="452">
                  <a:moveTo>
                    <a:pt x="560" y="2"/>
                  </a:moveTo>
                  <a:lnTo>
                    <a:pt x="560" y="2"/>
                  </a:lnTo>
                  <a:lnTo>
                    <a:pt x="540" y="0"/>
                  </a:lnTo>
                  <a:lnTo>
                    <a:pt x="524" y="0"/>
                  </a:lnTo>
                  <a:lnTo>
                    <a:pt x="518" y="0"/>
                  </a:lnTo>
                  <a:lnTo>
                    <a:pt x="512" y="2"/>
                  </a:lnTo>
                  <a:lnTo>
                    <a:pt x="508" y="6"/>
                  </a:lnTo>
                  <a:lnTo>
                    <a:pt x="506" y="10"/>
                  </a:lnTo>
                  <a:lnTo>
                    <a:pt x="502" y="20"/>
                  </a:lnTo>
                  <a:lnTo>
                    <a:pt x="500" y="30"/>
                  </a:lnTo>
                  <a:lnTo>
                    <a:pt x="504" y="34"/>
                  </a:lnTo>
                  <a:lnTo>
                    <a:pt x="510" y="40"/>
                  </a:lnTo>
                  <a:lnTo>
                    <a:pt x="512" y="46"/>
                  </a:lnTo>
                  <a:lnTo>
                    <a:pt x="512" y="52"/>
                  </a:lnTo>
                  <a:lnTo>
                    <a:pt x="510" y="62"/>
                  </a:lnTo>
                  <a:lnTo>
                    <a:pt x="504" y="70"/>
                  </a:lnTo>
                  <a:lnTo>
                    <a:pt x="480" y="98"/>
                  </a:lnTo>
                  <a:lnTo>
                    <a:pt x="448" y="132"/>
                  </a:lnTo>
                  <a:lnTo>
                    <a:pt x="416" y="166"/>
                  </a:lnTo>
                  <a:lnTo>
                    <a:pt x="404" y="182"/>
                  </a:lnTo>
                  <a:lnTo>
                    <a:pt x="396" y="194"/>
                  </a:lnTo>
                  <a:lnTo>
                    <a:pt x="374" y="234"/>
                  </a:lnTo>
                  <a:lnTo>
                    <a:pt x="356" y="260"/>
                  </a:lnTo>
                  <a:lnTo>
                    <a:pt x="338" y="290"/>
                  </a:lnTo>
                  <a:lnTo>
                    <a:pt x="316" y="318"/>
                  </a:lnTo>
                  <a:lnTo>
                    <a:pt x="292" y="342"/>
                  </a:lnTo>
                  <a:lnTo>
                    <a:pt x="282" y="354"/>
                  </a:lnTo>
                  <a:lnTo>
                    <a:pt x="270" y="362"/>
                  </a:lnTo>
                  <a:lnTo>
                    <a:pt x="258" y="370"/>
                  </a:lnTo>
                  <a:lnTo>
                    <a:pt x="248" y="374"/>
                  </a:lnTo>
                  <a:lnTo>
                    <a:pt x="230" y="382"/>
                  </a:lnTo>
                  <a:lnTo>
                    <a:pt x="214" y="392"/>
                  </a:lnTo>
                  <a:lnTo>
                    <a:pt x="196" y="400"/>
                  </a:lnTo>
                  <a:lnTo>
                    <a:pt x="176" y="410"/>
                  </a:lnTo>
                  <a:lnTo>
                    <a:pt x="150" y="420"/>
                  </a:lnTo>
                  <a:lnTo>
                    <a:pt x="114" y="430"/>
                  </a:lnTo>
                  <a:lnTo>
                    <a:pt x="64" y="440"/>
                  </a:lnTo>
                  <a:lnTo>
                    <a:pt x="0" y="450"/>
                  </a:lnTo>
                  <a:lnTo>
                    <a:pt x="10" y="452"/>
                  </a:lnTo>
                  <a:lnTo>
                    <a:pt x="42" y="452"/>
                  </a:lnTo>
                  <a:lnTo>
                    <a:pt x="62" y="452"/>
                  </a:lnTo>
                  <a:lnTo>
                    <a:pt x="86" y="448"/>
                  </a:lnTo>
                  <a:lnTo>
                    <a:pt x="114" y="444"/>
                  </a:lnTo>
                  <a:lnTo>
                    <a:pt x="144" y="438"/>
                  </a:lnTo>
                  <a:lnTo>
                    <a:pt x="174" y="428"/>
                  </a:lnTo>
                  <a:lnTo>
                    <a:pt x="206" y="414"/>
                  </a:lnTo>
                  <a:lnTo>
                    <a:pt x="240" y="396"/>
                  </a:lnTo>
                  <a:lnTo>
                    <a:pt x="274" y="374"/>
                  </a:lnTo>
                  <a:lnTo>
                    <a:pt x="306" y="348"/>
                  </a:lnTo>
                  <a:lnTo>
                    <a:pt x="340" y="316"/>
                  </a:lnTo>
                  <a:lnTo>
                    <a:pt x="356" y="298"/>
                  </a:lnTo>
                  <a:lnTo>
                    <a:pt x="370" y="278"/>
                  </a:lnTo>
                  <a:lnTo>
                    <a:pt x="386" y="258"/>
                  </a:lnTo>
                  <a:lnTo>
                    <a:pt x="400" y="234"/>
                  </a:lnTo>
                  <a:lnTo>
                    <a:pt x="448" y="156"/>
                  </a:lnTo>
                  <a:lnTo>
                    <a:pt x="482" y="108"/>
                  </a:lnTo>
                  <a:lnTo>
                    <a:pt x="504" y="82"/>
                  </a:lnTo>
                  <a:lnTo>
                    <a:pt x="510" y="74"/>
                  </a:lnTo>
                  <a:lnTo>
                    <a:pt x="516" y="72"/>
                  </a:lnTo>
                  <a:lnTo>
                    <a:pt x="518" y="72"/>
                  </a:lnTo>
                  <a:lnTo>
                    <a:pt x="520" y="76"/>
                  </a:lnTo>
                  <a:lnTo>
                    <a:pt x="520" y="84"/>
                  </a:lnTo>
                  <a:lnTo>
                    <a:pt x="516" y="98"/>
                  </a:lnTo>
                  <a:lnTo>
                    <a:pt x="522" y="92"/>
                  </a:lnTo>
                  <a:lnTo>
                    <a:pt x="538" y="80"/>
                  </a:lnTo>
                  <a:lnTo>
                    <a:pt x="548" y="74"/>
                  </a:lnTo>
                  <a:lnTo>
                    <a:pt x="558" y="68"/>
                  </a:lnTo>
                  <a:lnTo>
                    <a:pt x="568" y="66"/>
                  </a:lnTo>
                  <a:lnTo>
                    <a:pt x="576" y="66"/>
                  </a:lnTo>
                  <a:lnTo>
                    <a:pt x="580" y="68"/>
                  </a:lnTo>
                  <a:lnTo>
                    <a:pt x="582" y="66"/>
                  </a:lnTo>
                  <a:lnTo>
                    <a:pt x="584" y="62"/>
                  </a:lnTo>
                  <a:lnTo>
                    <a:pt x="582" y="52"/>
                  </a:lnTo>
                  <a:lnTo>
                    <a:pt x="580" y="40"/>
                  </a:lnTo>
                  <a:lnTo>
                    <a:pt x="570" y="18"/>
                  </a:lnTo>
                  <a:lnTo>
                    <a:pt x="564" y="8"/>
                  </a:lnTo>
                  <a:lnTo>
                    <a:pt x="560" y="2"/>
                  </a:lnTo>
                  <a:close/>
                </a:path>
              </a:pathLst>
            </a:custGeom>
            <a:solidFill>
              <a:srgbClr val="99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62" name="Freeform 15"/>
            <p:cNvSpPr>
              <a:spLocks/>
            </p:cNvSpPr>
            <p:nvPr/>
          </p:nvSpPr>
          <p:spPr bwMode="auto">
            <a:xfrm>
              <a:off x="1414" y="2104"/>
              <a:ext cx="608" cy="430"/>
            </a:xfrm>
            <a:custGeom>
              <a:avLst/>
              <a:gdLst>
                <a:gd name="T0" fmla="*/ 546 w 608"/>
                <a:gd name="T1" fmla="*/ 12 h 430"/>
                <a:gd name="T2" fmla="*/ 534 w 608"/>
                <a:gd name="T3" fmla="*/ 34 h 430"/>
                <a:gd name="T4" fmla="*/ 500 w 608"/>
                <a:gd name="T5" fmla="*/ 50 h 430"/>
                <a:gd name="T6" fmla="*/ 476 w 608"/>
                <a:gd name="T7" fmla="*/ 54 h 430"/>
                <a:gd name="T8" fmla="*/ 466 w 608"/>
                <a:gd name="T9" fmla="*/ 48 h 430"/>
                <a:gd name="T10" fmla="*/ 468 w 608"/>
                <a:gd name="T11" fmla="*/ 42 h 430"/>
                <a:gd name="T12" fmla="*/ 300 w 608"/>
                <a:gd name="T13" fmla="*/ 274 h 430"/>
                <a:gd name="T14" fmla="*/ 212 w 608"/>
                <a:gd name="T15" fmla="*/ 346 h 430"/>
                <a:gd name="T16" fmla="*/ 142 w 608"/>
                <a:gd name="T17" fmla="*/ 390 h 430"/>
                <a:gd name="T18" fmla="*/ 60 w 608"/>
                <a:gd name="T19" fmla="*/ 420 h 430"/>
                <a:gd name="T20" fmla="*/ 0 w 608"/>
                <a:gd name="T21" fmla="*/ 430 h 430"/>
                <a:gd name="T22" fmla="*/ 150 w 608"/>
                <a:gd name="T23" fmla="*/ 390 h 430"/>
                <a:gd name="T24" fmla="*/ 240 w 608"/>
                <a:gd name="T25" fmla="*/ 350 h 430"/>
                <a:gd name="T26" fmla="*/ 318 w 608"/>
                <a:gd name="T27" fmla="*/ 294 h 430"/>
                <a:gd name="T28" fmla="*/ 356 w 608"/>
                <a:gd name="T29" fmla="*/ 246 h 430"/>
                <a:gd name="T30" fmla="*/ 360 w 608"/>
                <a:gd name="T31" fmla="*/ 250 h 430"/>
                <a:gd name="T32" fmla="*/ 356 w 608"/>
                <a:gd name="T33" fmla="*/ 278 h 430"/>
                <a:gd name="T34" fmla="*/ 324 w 608"/>
                <a:gd name="T35" fmla="*/ 332 h 430"/>
                <a:gd name="T36" fmla="*/ 274 w 608"/>
                <a:gd name="T37" fmla="*/ 392 h 430"/>
                <a:gd name="T38" fmla="*/ 248 w 608"/>
                <a:gd name="T39" fmla="*/ 410 h 430"/>
                <a:gd name="T40" fmla="*/ 256 w 608"/>
                <a:gd name="T41" fmla="*/ 406 h 430"/>
                <a:gd name="T42" fmla="*/ 362 w 608"/>
                <a:gd name="T43" fmla="*/ 360 h 430"/>
                <a:gd name="T44" fmla="*/ 376 w 608"/>
                <a:gd name="T45" fmla="*/ 362 h 430"/>
                <a:gd name="T46" fmla="*/ 382 w 608"/>
                <a:gd name="T47" fmla="*/ 376 h 430"/>
                <a:gd name="T48" fmla="*/ 416 w 608"/>
                <a:gd name="T49" fmla="*/ 366 h 430"/>
                <a:gd name="T50" fmla="*/ 442 w 608"/>
                <a:gd name="T51" fmla="*/ 312 h 430"/>
                <a:gd name="T52" fmla="*/ 450 w 608"/>
                <a:gd name="T53" fmla="*/ 278 h 430"/>
                <a:gd name="T54" fmla="*/ 436 w 608"/>
                <a:gd name="T55" fmla="*/ 282 h 430"/>
                <a:gd name="T56" fmla="*/ 412 w 608"/>
                <a:gd name="T57" fmla="*/ 304 h 430"/>
                <a:gd name="T58" fmla="*/ 394 w 608"/>
                <a:gd name="T59" fmla="*/ 324 h 430"/>
                <a:gd name="T60" fmla="*/ 380 w 608"/>
                <a:gd name="T61" fmla="*/ 322 h 430"/>
                <a:gd name="T62" fmla="*/ 368 w 608"/>
                <a:gd name="T63" fmla="*/ 310 h 430"/>
                <a:gd name="T64" fmla="*/ 380 w 608"/>
                <a:gd name="T65" fmla="*/ 274 h 430"/>
                <a:gd name="T66" fmla="*/ 390 w 608"/>
                <a:gd name="T67" fmla="*/ 256 h 430"/>
                <a:gd name="T68" fmla="*/ 422 w 608"/>
                <a:gd name="T69" fmla="*/ 212 h 430"/>
                <a:gd name="T70" fmla="*/ 440 w 608"/>
                <a:gd name="T71" fmla="*/ 202 h 430"/>
                <a:gd name="T72" fmla="*/ 458 w 608"/>
                <a:gd name="T73" fmla="*/ 212 h 430"/>
                <a:gd name="T74" fmla="*/ 460 w 608"/>
                <a:gd name="T75" fmla="*/ 226 h 430"/>
                <a:gd name="T76" fmla="*/ 476 w 608"/>
                <a:gd name="T77" fmla="*/ 248 h 430"/>
                <a:gd name="T78" fmla="*/ 498 w 608"/>
                <a:gd name="T79" fmla="*/ 254 h 430"/>
                <a:gd name="T80" fmla="*/ 508 w 608"/>
                <a:gd name="T81" fmla="*/ 240 h 430"/>
                <a:gd name="T82" fmla="*/ 508 w 608"/>
                <a:gd name="T83" fmla="*/ 218 h 430"/>
                <a:gd name="T84" fmla="*/ 494 w 608"/>
                <a:gd name="T85" fmla="*/ 168 h 430"/>
                <a:gd name="T86" fmla="*/ 478 w 608"/>
                <a:gd name="T87" fmla="*/ 142 h 430"/>
                <a:gd name="T88" fmla="*/ 480 w 608"/>
                <a:gd name="T89" fmla="*/ 122 h 430"/>
                <a:gd name="T90" fmla="*/ 502 w 608"/>
                <a:gd name="T91" fmla="*/ 96 h 430"/>
                <a:gd name="T92" fmla="*/ 532 w 608"/>
                <a:gd name="T93" fmla="*/ 82 h 430"/>
                <a:gd name="T94" fmla="*/ 548 w 608"/>
                <a:gd name="T95" fmla="*/ 96 h 430"/>
                <a:gd name="T96" fmla="*/ 554 w 608"/>
                <a:gd name="T97" fmla="*/ 110 h 430"/>
                <a:gd name="T98" fmla="*/ 564 w 608"/>
                <a:gd name="T99" fmla="*/ 58 h 430"/>
                <a:gd name="T100" fmla="*/ 580 w 608"/>
                <a:gd name="T101" fmla="*/ 34 h 430"/>
                <a:gd name="T102" fmla="*/ 592 w 608"/>
                <a:gd name="T103" fmla="*/ 26 h 430"/>
                <a:gd name="T104" fmla="*/ 600 w 608"/>
                <a:gd name="T105" fmla="*/ 46 h 430"/>
                <a:gd name="T106" fmla="*/ 604 w 608"/>
                <a:gd name="T107" fmla="*/ 98 h 430"/>
                <a:gd name="T108" fmla="*/ 606 w 608"/>
                <a:gd name="T109" fmla="*/ 40 h 430"/>
                <a:gd name="T110" fmla="*/ 596 w 608"/>
                <a:gd name="T111" fmla="*/ 12 h 430"/>
                <a:gd name="T112" fmla="*/ 574 w 608"/>
                <a:gd name="T113" fmla="*/ 0 h 430"/>
                <a:gd name="T114" fmla="*/ 548 w 608"/>
                <a:gd name="T115" fmla="*/ 6 h 430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0" t="0" r="r" b="b"/>
              <a:pathLst>
                <a:path w="608" h="430">
                  <a:moveTo>
                    <a:pt x="548" y="6"/>
                  </a:moveTo>
                  <a:lnTo>
                    <a:pt x="548" y="6"/>
                  </a:lnTo>
                  <a:lnTo>
                    <a:pt x="546" y="12"/>
                  </a:lnTo>
                  <a:lnTo>
                    <a:pt x="544" y="18"/>
                  </a:lnTo>
                  <a:lnTo>
                    <a:pt x="540" y="26"/>
                  </a:lnTo>
                  <a:lnTo>
                    <a:pt x="534" y="34"/>
                  </a:lnTo>
                  <a:lnTo>
                    <a:pt x="526" y="40"/>
                  </a:lnTo>
                  <a:lnTo>
                    <a:pt x="514" y="46"/>
                  </a:lnTo>
                  <a:lnTo>
                    <a:pt x="500" y="50"/>
                  </a:lnTo>
                  <a:lnTo>
                    <a:pt x="486" y="52"/>
                  </a:lnTo>
                  <a:lnTo>
                    <a:pt x="476" y="54"/>
                  </a:lnTo>
                  <a:lnTo>
                    <a:pt x="470" y="52"/>
                  </a:lnTo>
                  <a:lnTo>
                    <a:pt x="468" y="50"/>
                  </a:lnTo>
                  <a:lnTo>
                    <a:pt x="466" y="48"/>
                  </a:lnTo>
                  <a:lnTo>
                    <a:pt x="466" y="46"/>
                  </a:lnTo>
                  <a:lnTo>
                    <a:pt x="468" y="42"/>
                  </a:lnTo>
                  <a:lnTo>
                    <a:pt x="308" y="262"/>
                  </a:lnTo>
                  <a:lnTo>
                    <a:pt x="300" y="274"/>
                  </a:lnTo>
                  <a:lnTo>
                    <a:pt x="280" y="292"/>
                  </a:lnTo>
                  <a:lnTo>
                    <a:pt x="250" y="318"/>
                  </a:lnTo>
                  <a:lnTo>
                    <a:pt x="212" y="346"/>
                  </a:lnTo>
                  <a:lnTo>
                    <a:pt x="190" y="362"/>
                  </a:lnTo>
                  <a:lnTo>
                    <a:pt x="168" y="376"/>
                  </a:lnTo>
                  <a:lnTo>
                    <a:pt x="142" y="390"/>
                  </a:lnTo>
                  <a:lnTo>
                    <a:pt x="116" y="402"/>
                  </a:lnTo>
                  <a:lnTo>
                    <a:pt x="88" y="412"/>
                  </a:lnTo>
                  <a:lnTo>
                    <a:pt x="60" y="420"/>
                  </a:lnTo>
                  <a:lnTo>
                    <a:pt x="30" y="428"/>
                  </a:lnTo>
                  <a:lnTo>
                    <a:pt x="0" y="430"/>
                  </a:lnTo>
                  <a:lnTo>
                    <a:pt x="44" y="422"/>
                  </a:lnTo>
                  <a:lnTo>
                    <a:pt x="92" y="408"/>
                  </a:lnTo>
                  <a:lnTo>
                    <a:pt x="150" y="390"/>
                  </a:lnTo>
                  <a:lnTo>
                    <a:pt x="180" y="378"/>
                  </a:lnTo>
                  <a:lnTo>
                    <a:pt x="210" y="364"/>
                  </a:lnTo>
                  <a:lnTo>
                    <a:pt x="240" y="350"/>
                  </a:lnTo>
                  <a:lnTo>
                    <a:pt x="268" y="334"/>
                  </a:lnTo>
                  <a:lnTo>
                    <a:pt x="294" y="314"/>
                  </a:lnTo>
                  <a:lnTo>
                    <a:pt x="318" y="294"/>
                  </a:lnTo>
                  <a:lnTo>
                    <a:pt x="340" y="272"/>
                  </a:lnTo>
                  <a:lnTo>
                    <a:pt x="348" y="260"/>
                  </a:lnTo>
                  <a:lnTo>
                    <a:pt x="356" y="246"/>
                  </a:lnTo>
                  <a:lnTo>
                    <a:pt x="358" y="248"/>
                  </a:lnTo>
                  <a:lnTo>
                    <a:pt x="360" y="250"/>
                  </a:lnTo>
                  <a:lnTo>
                    <a:pt x="360" y="260"/>
                  </a:lnTo>
                  <a:lnTo>
                    <a:pt x="356" y="278"/>
                  </a:lnTo>
                  <a:lnTo>
                    <a:pt x="350" y="294"/>
                  </a:lnTo>
                  <a:lnTo>
                    <a:pt x="340" y="312"/>
                  </a:lnTo>
                  <a:lnTo>
                    <a:pt x="324" y="332"/>
                  </a:lnTo>
                  <a:lnTo>
                    <a:pt x="308" y="354"/>
                  </a:lnTo>
                  <a:lnTo>
                    <a:pt x="290" y="374"/>
                  </a:lnTo>
                  <a:lnTo>
                    <a:pt x="274" y="392"/>
                  </a:lnTo>
                  <a:lnTo>
                    <a:pt x="260" y="404"/>
                  </a:lnTo>
                  <a:lnTo>
                    <a:pt x="248" y="410"/>
                  </a:lnTo>
                  <a:lnTo>
                    <a:pt x="246" y="412"/>
                  </a:lnTo>
                  <a:lnTo>
                    <a:pt x="246" y="410"/>
                  </a:lnTo>
                  <a:lnTo>
                    <a:pt x="256" y="406"/>
                  </a:lnTo>
                  <a:lnTo>
                    <a:pt x="296" y="386"/>
                  </a:lnTo>
                  <a:lnTo>
                    <a:pt x="342" y="366"/>
                  </a:lnTo>
                  <a:lnTo>
                    <a:pt x="362" y="360"/>
                  </a:lnTo>
                  <a:lnTo>
                    <a:pt x="372" y="358"/>
                  </a:lnTo>
                  <a:lnTo>
                    <a:pt x="376" y="362"/>
                  </a:lnTo>
                  <a:lnTo>
                    <a:pt x="380" y="366"/>
                  </a:lnTo>
                  <a:lnTo>
                    <a:pt x="382" y="370"/>
                  </a:lnTo>
                  <a:lnTo>
                    <a:pt x="382" y="376"/>
                  </a:lnTo>
                  <a:lnTo>
                    <a:pt x="382" y="386"/>
                  </a:lnTo>
                  <a:lnTo>
                    <a:pt x="380" y="390"/>
                  </a:lnTo>
                  <a:lnTo>
                    <a:pt x="416" y="366"/>
                  </a:lnTo>
                  <a:lnTo>
                    <a:pt x="426" y="350"/>
                  </a:lnTo>
                  <a:lnTo>
                    <a:pt x="442" y="312"/>
                  </a:lnTo>
                  <a:lnTo>
                    <a:pt x="450" y="296"/>
                  </a:lnTo>
                  <a:lnTo>
                    <a:pt x="452" y="282"/>
                  </a:lnTo>
                  <a:lnTo>
                    <a:pt x="450" y="278"/>
                  </a:lnTo>
                  <a:lnTo>
                    <a:pt x="448" y="278"/>
                  </a:lnTo>
                  <a:lnTo>
                    <a:pt x="444" y="278"/>
                  </a:lnTo>
                  <a:lnTo>
                    <a:pt x="436" y="282"/>
                  </a:lnTo>
                  <a:lnTo>
                    <a:pt x="422" y="294"/>
                  </a:lnTo>
                  <a:lnTo>
                    <a:pt x="412" y="304"/>
                  </a:lnTo>
                  <a:lnTo>
                    <a:pt x="402" y="318"/>
                  </a:lnTo>
                  <a:lnTo>
                    <a:pt x="398" y="322"/>
                  </a:lnTo>
                  <a:lnTo>
                    <a:pt x="394" y="324"/>
                  </a:lnTo>
                  <a:lnTo>
                    <a:pt x="388" y="324"/>
                  </a:lnTo>
                  <a:lnTo>
                    <a:pt x="380" y="322"/>
                  </a:lnTo>
                  <a:lnTo>
                    <a:pt x="376" y="320"/>
                  </a:lnTo>
                  <a:lnTo>
                    <a:pt x="372" y="318"/>
                  </a:lnTo>
                  <a:lnTo>
                    <a:pt x="368" y="310"/>
                  </a:lnTo>
                  <a:lnTo>
                    <a:pt x="368" y="302"/>
                  </a:lnTo>
                  <a:lnTo>
                    <a:pt x="372" y="292"/>
                  </a:lnTo>
                  <a:lnTo>
                    <a:pt x="380" y="274"/>
                  </a:lnTo>
                  <a:lnTo>
                    <a:pt x="384" y="266"/>
                  </a:lnTo>
                  <a:lnTo>
                    <a:pt x="390" y="256"/>
                  </a:lnTo>
                  <a:lnTo>
                    <a:pt x="404" y="234"/>
                  </a:lnTo>
                  <a:lnTo>
                    <a:pt x="414" y="222"/>
                  </a:lnTo>
                  <a:lnTo>
                    <a:pt x="422" y="212"/>
                  </a:lnTo>
                  <a:lnTo>
                    <a:pt x="432" y="204"/>
                  </a:lnTo>
                  <a:lnTo>
                    <a:pt x="436" y="202"/>
                  </a:lnTo>
                  <a:lnTo>
                    <a:pt x="440" y="202"/>
                  </a:lnTo>
                  <a:lnTo>
                    <a:pt x="452" y="206"/>
                  </a:lnTo>
                  <a:lnTo>
                    <a:pt x="458" y="212"/>
                  </a:lnTo>
                  <a:lnTo>
                    <a:pt x="460" y="218"/>
                  </a:lnTo>
                  <a:lnTo>
                    <a:pt x="460" y="226"/>
                  </a:lnTo>
                  <a:lnTo>
                    <a:pt x="462" y="232"/>
                  </a:lnTo>
                  <a:lnTo>
                    <a:pt x="468" y="240"/>
                  </a:lnTo>
                  <a:lnTo>
                    <a:pt x="476" y="248"/>
                  </a:lnTo>
                  <a:lnTo>
                    <a:pt x="486" y="252"/>
                  </a:lnTo>
                  <a:lnTo>
                    <a:pt x="494" y="254"/>
                  </a:lnTo>
                  <a:lnTo>
                    <a:pt x="498" y="254"/>
                  </a:lnTo>
                  <a:lnTo>
                    <a:pt x="502" y="250"/>
                  </a:lnTo>
                  <a:lnTo>
                    <a:pt x="506" y="246"/>
                  </a:lnTo>
                  <a:lnTo>
                    <a:pt x="508" y="240"/>
                  </a:lnTo>
                  <a:lnTo>
                    <a:pt x="508" y="230"/>
                  </a:lnTo>
                  <a:lnTo>
                    <a:pt x="508" y="218"/>
                  </a:lnTo>
                  <a:lnTo>
                    <a:pt x="506" y="196"/>
                  </a:lnTo>
                  <a:lnTo>
                    <a:pt x="500" y="180"/>
                  </a:lnTo>
                  <a:lnTo>
                    <a:pt x="494" y="168"/>
                  </a:lnTo>
                  <a:lnTo>
                    <a:pt x="488" y="158"/>
                  </a:lnTo>
                  <a:lnTo>
                    <a:pt x="482" y="150"/>
                  </a:lnTo>
                  <a:lnTo>
                    <a:pt x="478" y="142"/>
                  </a:lnTo>
                  <a:lnTo>
                    <a:pt x="478" y="134"/>
                  </a:lnTo>
                  <a:lnTo>
                    <a:pt x="480" y="122"/>
                  </a:lnTo>
                  <a:lnTo>
                    <a:pt x="486" y="112"/>
                  </a:lnTo>
                  <a:lnTo>
                    <a:pt x="494" y="104"/>
                  </a:lnTo>
                  <a:lnTo>
                    <a:pt x="502" y="96"/>
                  </a:lnTo>
                  <a:lnTo>
                    <a:pt x="510" y="90"/>
                  </a:lnTo>
                  <a:lnTo>
                    <a:pt x="526" y="84"/>
                  </a:lnTo>
                  <a:lnTo>
                    <a:pt x="532" y="82"/>
                  </a:lnTo>
                  <a:lnTo>
                    <a:pt x="540" y="88"/>
                  </a:lnTo>
                  <a:lnTo>
                    <a:pt x="548" y="96"/>
                  </a:lnTo>
                  <a:lnTo>
                    <a:pt x="552" y="106"/>
                  </a:lnTo>
                  <a:lnTo>
                    <a:pt x="554" y="110"/>
                  </a:lnTo>
                  <a:lnTo>
                    <a:pt x="556" y="106"/>
                  </a:lnTo>
                  <a:lnTo>
                    <a:pt x="560" y="88"/>
                  </a:lnTo>
                  <a:lnTo>
                    <a:pt x="564" y="58"/>
                  </a:lnTo>
                  <a:lnTo>
                    <a:pt x="570" y="50"/>
                  </a:lnTo>
                  <a:lnTo>
                    <a:pt x="580" y="34"/>
                  </a:lnTo>
                  <a:lnTo>
                    <a:pt x="586" y="28"/>
                  </a:lnTo>
                  <a:lnTo>
                    <a:pt x="590" y="26"/>
                  </a:lnTo>
                  <a:lnTo>
                    <a:pt x="592" y="26"/>
                  </a:lnTo>
                  <a:lnTo>
                    <a:pt x="596" y="28"/>
                  </a:lnTo>
                  <a:lnTo>
                    <a:pt x="598" y="32"/>
                  </a:lnTo>
                  <a:lnTo>
                    <a:pt x="600" y="46"/>
                  </a:lnTo>
                  <a:lnTo>
                    <a:pt x="604" y="98"/>
                  </a:lnTo>
                  <a:lnTo>
                    <a:pt x="606" y="80"/>
                  </a:lnTo>
                  <a:lnTo>
                    <a:pt x="608" y="60"/>
                  </a:lnTo>
                  <a:lnTo>
                    <a:pt x="606" y="40"/>
                  </a:lnTo>
                  <a:lnTo>
                    <a:pt x="604" y="30"/>
                  </a:lnTo>
                  <a:lnTo>
                    <a:pt x="600" y="20"/>
                  </a:lnTo>
                  <a:lnTo>
                    <a:pt x="596" y="12"/>
                  </a:lnTo>
                  <a:lnTo>
                    <a:pt x="590" y="6"/>
                  </a:lnTo>
                  <a:lnTo>
                    <a:pt x="582" y="2"/>
                  </a:lnTo>
                  <a:lnTo>
                    <a:pt x="574" y="0"/>
                  </a:lnTo>
                  <a:lnTo>
                    <a:pt x="562" y="2"/>
                  </a:lnTo>
                  <a:lnTo>
                    <a:pt x="548" y="6"/>
                  </a:lnTo>
                  <a:close/>
                </a:path>
              </a:pathLst>
            </a:custGeom>
            <a:solidFill>
              <a:srgbClr val="99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63" name="Freeform 16"/>
            <p:cNvSpPr>
              <a:spLocks/>
            </p:cNvSpPr>
            <p:nvPr/>
          </p:nvSpPr>
          <p:spPr bwMode="auto">
            <a:xfrm>
              <a:off x="1882" y="2502"/>
              <a:ext cx="276" cy="370"/>
            </a:xfrm>
            <a:custGeom>
              <a:avLst/>
              <a:gdLst>
                <a:gd name="T0" fmla="*/ 90 w 276"/>
                <a:gd name="T1" fmla="*/ 0 h 370"/>
                <a:gd name="T2" fmla="*/ 90 w 276"/>
                <a:gd name="T3" fmla="*/ 0 h 370"/>
                <a:gd name="T4" fmla="*/ 80 w 276"/>
                <a:gd name="T5" fmla="*/ 0 h 370"/>
                <a:gd name="T6" fmla="*/ 68 w 276"/>
                <a:gd name="T7" fmla="*/ 0 h 370"/>
                <a:gd name="T8" fmla="*/ 56 w 276"/>
                <a:gd name="T9" fmla="*/ 0 h 370"/>
                <a:gd name="T10" fmla="*/ 42 w 276"/>
                <a:gd name="T11" fmla="*/ 4 h 370"/>
                <a:gd name="T12" fmla="*/ 26 w 276"/>
                <a:gd name="T13" fmla="*/ 10 h 370"/>
                <a:gd name="T14" fmla="*/ 12 w 276"/>
                <a:gd name="T15" fmla="*/ 20 h 370"/>
                <a:gd name="T16" fmla="*/ 6 w 276"/>
                <a:gd name="T17" fmla="*/ 26 h 370"/>
                <a:gd name="T18" fmla="*/ 0 w 276"/>
                <a:gd name="T19" fmla="*/ 34 h 370"/>
                <a:gd name="T20" fmla="*/ 0 w 276"/>
                <a:gd name="T21" fmla="*/ 34 h 370"/>
                <a:gd name="T22" fmla="*/ 8 w 276"/>
                <a:gd name="T23" fmla="*/ 36 h 370"/>
                <a:gd name="T24" fmla="*/ 14 w 276"/>
                <a:gd name="T25" fmla="*/ 38 h 370"/>
                <a:gd name="T26" fmla="*/ 24 w 276"/>
                <a:gd name="T27" fmla="*/ 40 h 370"/>
                <a:gd name="T28" fmla="*/ 24 w 276"/>
                <a:gd name="T29" fmla="*/ 40 h 370"/>
                <a:gd name="T30" fmla="*/ 32 w 276"/>
                <a:gd name="T31" fmla="*/ 38 h 370"/>
                <a:gd name="T32" fmla="*/ 42 w 276"/>
                <a:gd name="T33" fmla="*/ 38 h 370"/>
                <a:gd name="T34" fmla="*/ 46 w 276"/>
                <a:gd name="T35" fmla="*/ 38 h 370"/>
                <a:gd name="T36" fmla="*/ 50 w 276"/>
                <a:gd name="T37" fmla="*/ 40 h 370"/>
                <a:gd name="T38" fmla="*/ 52 w 276"/>
                <a:gd name="T39" fmla="*/ 44 h 370"/>
                <a:gd name="T40" fmla="*/ 54 w 276"/>
                <a:gd name="T41" fmla="*/ 50 h 370"/>
                <a:gd name="T42" fmla="*/ 54 w 276"/>
                <a:gd name="T43" fmla="*/ 50 h 370"/>
                <a:gd name="T44" fmla="*/ 60 w 276"/>
                <a:gd name="T45" fmla="*/ 68 h 370"/>
                <a:gd name="T46" fmla="*/ 76 w 276"/>
                <a:gd name="T47" fmla="*/ 104 h 370"/>
                <a:gd name="T48" fmla="*/ 98 w 276"/>
                <a:gd name="T49" fmla="*/ 152 h 370"/>
                <a:gd name="T50" fmla="*/ 126 w 276"/>
                <a:gd name="T51" fmla="*/ 204 h 370"/>
                <a:gd name="T52" fmla="*/ 154 w 276"/>
                <a:gd name="T53" fmla="*/ 256 h 370"/>
                <a:gd name="T54" fmla="*/ 182 w 276"/>
                <a:gd name="T55" fmla="*/ 302 h 370"/>
                <a:gd name="T56" fmla="*/ 196 w 276"/>
                <a:gd name="T57" fmla="*/ 322 h 370"/>
                <a:gd name="T58" fmla="*/ 208 w 276"/>
                <a:gd name="T59" fmla="*/ 338 h 370"/>
                <a:gd name="T60" fmla="*/ 220 w 276"/>
                <a:gd name="T61" fmla="*/ 348 h 370"/>
                <a:gd name="T62" fmla="*/ 230 w 276"/>
                <a:gd name="T63" fmla="*/ 354 h 370"/>
                <a:gd name="T64" fmla="*/ 230 w 276"/>
                <a:gd name="T65" fmla="*/ 354 h 370"/>
                <a:gd name="T66" fmla="*/ 276 w 276"/>
                <a:gd name="T67" fmla="*/ 370 h 370"/>
                <a:gd name="T68" fmla="*/ 276 w 276"/>
                <a:gd name="T69" fmla="*/ 370 h 370"/>
                <a:gd name="T70" fmla="*/ 272 w 276"/>
                <a:gd name="T71" fmla="*/ 368 h 370"/>
                <a:gd name="T72" fmla="*/ 262 w 276"/>
                <a:gd name="T73" fmla="*/ 362 h 370"/>
                <a:gd name="T74" fmla="*/ 242 w 276"/>
                <a:gd name="T75" fmla="*/ 348 h 370"/>
                <a:gd name="T76" fmla="*/ 232 w 276"/>
                <a:gd name="T77" fmla="*/ 338 h 370"/>
                <a:gd name="T78" fmla="*/ 218 w 276"/>
                <a:gd name="T79" fmla="*/ 324 h 370"/>
                <a:gd name="T80" fmla="*/ 204 w 276"/>
                <a:gd name="T81" fmla="*/ 308 h 370"/>
                <a:gd name="T82" fmla="*/ 188 w 276"/>
                <a:gd name="T83" fmla="*/ 286 h 370"/>
                <a:gd name="T84" fmla="*/ 170 w 276"/>
                <a:gd name="T85" fmla="*/ 260 h 370"/>
                <a:gd name="T86" fmla="*/ 152 w 276"/>
                <a:gd name="T87" fmla="*/ 230 h 370"/>
                <a:gd name="T88" fmla="*/ 132 w 276"/>
                <a:gd name="T89" fmla="*/ 194 h 370"/>
                <a:gd name="T90" fmla="*/ 112 w 276"/>
                <a:gd name="T91" fmla="*/ 154 h 370"/>
                <a:gd name="T92" fmla="*/ 90 w 276"/>
                <a:gd name="T93" fmla="*/ 108 h 370"/>
                <a:gd name="T94" fmla="*/ 68 w 276"/>
                <a:gd name="T95" fmla="*/ 54 h 370"/>
                <a:gd name="T96" fmla="*/ 68 w 276"/>
                <a:gd name="T97" fmla="*/ 54 h 370"/>
                <a:gd name="T98" fmla="*/ 74 w 276"/>
                <a:gd name="T99" fmla="*/ 52 h 370"/>
                <a:gd name="T100" fmla="*/ 82 w 276"/>
                <a:gd name="T101" fmla="*/ 50 h 370"/>
                <a:gd name="T102" fmla="*/ 88 w 276"/>
                <a:gd name="T103" fmla="*/ 44 h 370"/>
                <a:gd name="T104" fmla="*/ 94 w 276"/>
                <a:gd name="T105" fmla="*/ 38 h 370"/>
                <a:gd name="T106" fmla="*/ 96 w 276"/>
                <a:gd name="T107" fmla="*/ 28 h 370"/>
                <a:gd name="T108" fmla="*/ 96 w 276"/>
                <a:gd name="T109" fmla="*/ 16 h 370"/>
                <a:gd name="T110" fmla="*/ 90 w 276"/>
                <a:gd name="T111" fmla="*/ 0 h 370"/>
                <a:gd name="T112" fmla="*/ 90 w 276"/>
                <a:gd name="T113" fmla="*/ 0 h 37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76" h="370">
                  <a:moveTo>
                    <a:pt x="90" y="0"/>
                  </a:moveTo>
                  <a:lnTo>
                    <a:pt x="90" y="0"/>
                  </a:lnTo>
                  <a:lnTo>
                    <a:pt x="80" y="0"/>
                  </a:lnTo>
                  <a:lnTo>
                    <a:pt x="68" y="0"/>
                  </a:lnTo>
                  <a:lnTo>
                    <a:pt x="56" y="0"/>
                  </a:lnTo>
                  <a:lnTo>
                    <a:pt x="42" y="4"/>
                  </a:lnTo>
                  <a:lnTo>
                    <a:pt x="26" y="10"/>
                  </a:lnTo>
                  <a:lnTo>
                    <a:pt x="12" y="20"/>
                  </a:lnTo>
                  <a:lnTo>
                    <a:pt x="6" y="26"/>
                  </a:lnTo>
                  <a:lnTo>
                    <a:pt x="0" y="34"/>
                  </a:lnTo>
                  <a:lnTo>
                    <a:pt x="8" y="36"/>
                  </a:lnTo>
                  <a:lnTo>
                    <a:pt x="14" y="38"/>
                  </a:lnTo>
                  <a:lnTo>
                    <a:pt x="24" y="40"/>
                  </a:lnTo>
                  <a:lnTo>
                    <a:pt x="32" y="38"/>
                  </a:lnTo>
                  <a:lnTo>
                    <a:pt x="42" y="38"/>
                  </a:lnTo>
                  <a:lnTo>
                    <a:pt x="46" y="38"/>
                  </a:lnTo>
                  <a:lnTo>
                    <a:pt x="50" y="40"/>
                  </a:lnTo>
                  <a:lnTo>
                    <a:pt x="52" y="44"/>
                  </a:lnTo>
                  <a:lnTo>
                    <a:pt x="54" y="50"/>
                  </a:lnTo>
                  <a:lnTo>
                    <a:pt x="60" y="68"/>
                  </a:lnTo>
                  <a:lnTo>
                    <a:pt x="76" y="104"/>
                  </a:lnTo>
                  <a:lnTo>
                    <a:pt x="98" y="152"/>
                  </a:lnTo>
                  <a:lnTo>
                    <a:pt x="126" y="204"/>
                  </a:lnTo>
                  <a:lnTo>
                    <a:pt x="154" y="256"/>
                  </a:lnTo>
                  <a:lnTo>
                    <a:pt x="182" y="302"/>
                  </a:lnTo>
                  <a:lnTo>
                    <a:pt x="196" y="322"/>
                  </a:lnTo>
                  <a:lnTo>
                    <a:pt x="208" y="338"/>
                  </a:lnTo>
                  <a:lnTo>
                    <a:pt x="220" y="348"/>
                  </a:lnTo>
                  <a:lnTo>
                    <a:pt x="230" y="354"/>
                  </a:lnTo>
                  <a:lnTo>
                    <a:pt x="276" y="370"/>
                  </a:lnTo>
                  <a:lnTo>
                    <a:pt x="272" y="368"/>
                  </a:lnTo>
                  <a:lnTo>
                    <a:pt x="262" y="362"/>
                  </a:lnTo>
                  <a:lnTo>
                    <a:pt x="242" y="348"/>
                  </a:lnTo>
                  <a:lnTo>
                    <a:pt x="232" y="338"/>
                  </a:lnTo>
                  <a:lnTo>
                    <a:pt x="218" y="324"/>
                  </a:lnTo>
                  <a:lnTo>
                    <a:pt x="204" y="308"/>
                  </a:lnTo>
                  <a:lnTo>
                    <a:pt x="188" y="286"/>
                  </a:lnTo>
                  <a:lnTo>
                    <a:pt x="170" y="260"/>
                  </a:lnTo>
                  <a:lnTo>
                    <a:pt x="152" y="230"/>
                  </a:lnTo>
                  <a:lnTo>
                    <a:pt x="132" y="194"/>
                  </a:lnTo>
                  <a:lnTo>
                    <a:pt x="112" y="154"/>
                  </a:lnTo>
                  <a:lnTo>
                    <a:pt x="90" y="108"/>
                  </a:lnTo>
                  <a:lnTo>
                    <a:pt x="68" y="54"/>
                  </a:lnTo>
                  <a:lnTo>
                    <a:pt x="74" y="52"/>
                  </a:lnTo>
                  <a:lnTo>
                    <a:pt x="82" y="50"/>
                  </a:lnTo>
                  <a:lnTo>
                    <a:pt x="88" y="44"/>
                  </a:lnTo>
                  <a:lnTo>
                    <a:pt x="94" y="38"/>
                  </a:lnTo>
                  <a:lnTo>
                    <a:pt x="96" y="28"/>
                  </a:lnTo>
                  <a:lnTo>
                    <a:pt x="96" y="16"/>
                  </a:lnTo>
                  <a:lnTo>
                    <a:pt x="90" y="0"/>
                  </a:lnTo>
                  <a:close/>
                </a:path>
              </a:pathLst>
            </a:custGeom>
            <a:solidFill>
              <a:srgbClr val="006633"/>
            </a:solidFill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164" name="Freeform 17"/>
            <p:cNvSpPr>
              <a:spLocks/>
            </p:cNvSpPr>
            <p:nvPr/>
          </p:nvSpPr>
          <p:spPr bwMode="auto">
            <a:xfrm>
              <a:off x="1282" y="2794"/>
              <a:ext cx="256" cy="408"/>
            </a:xfrm>
            <a:custGeom>
              <a:avLst/>
              <a:gdLst>
                <a:gd name="T0" fmla="*/ 256 w 256"/>
                <a:gd name="T1" fmla="*/ 34 h 408"/>
                <a:gd name="T2" fmla="*/ 238 w 256"/>
                <a:gd name="T3" fmla="*/ 44 h 408"/>
                <a:gd name="T4" fmla="*/ 218 w 256"/>
                <a:gd name="T5" fmla="*/ 64 h 408"/>
                <a:gd name="T6" fmla="*/ 212 w 256"/>
                <a:gd name="T7" fmla="*/ 72 h 408"/>
                <a:gd name="T8" fmla="*/ 186 w 256"/>
                <a:gd name="T9" fmla="*/ 110 h 408"/>
                <a:gd name="T10" fmla="*/ 140 w 256"/>
                <a:gd name="T11" fmla="*/ 172 h 408"/>
                <a:gd name="T12" fmla="*/ 106 w 256"/>
                <a:gd name="T13" fmla="*/ 226 h 408"/>
                <a:gd name="T14" fmla="*/ 90 w 256"/>
                <a:gd name="T15" fmla="*/ 264 h 408"/>
                <a:gd name="T16" fmla="*/ 80 w 256"/>
                <a:gd name="T17" fmla="*/ 300 h 408"/>
                <a:gd name="T18" fmla="*/ 80 w 256"/>
                <a:gd name="T19" fmla="*/ 316 h 408"/>
                <a:gd name="T20" fmla="*/ 76 w 256"/>
                <a:gd name="T21" fmla="*/ 368 h 408"/>
                <a:gd name="T22" fmla="*/ 66 w 256"/>
                <a:gd name="T23" fmla="*/ 396 h 408"/>
                <a:gd name="T24" fmla="*/ 54 w 256"/>
                <a:gd name="T25" fmla="*/ 406 h 408"/>
                <a:gd name="T26" fmla="*/ 48 w 256"/>
                <a:gd name="T27" fmla="*/ 408 h 408"/>
                <a:gd name="T28" fmla="*/ 50 w 256"/>
                <a:gd name="T29" fmla="*/ 368 h 408"/>
                <a:gd name="T30" fmla="*/ 46 w 256"/>
                <a:gd name="T31" fmla="*/ 310 h 408"/>
                <a:gd name="T32" fmla="*/ 32 w 256"/>
                <a:gd name="T33" fmla="*/ 248 h 408"/>
                <a:gd name="T34" fmla="*/ 20 w 256"/>
                <a:gd name="T35" fmla="*/ 220 h 408"/>
                <a:gd name="T36" fmla="*/ 14 w 256"/>
                <a:gd name="T37" fmla="*/ 208 h 408"/>
                <a:gd name="T38" fmla="*/ 6 w 256"/>
                <a:gd name="T39" fmla="*/ 184 h 408"/>
                <a:gd name="T40" fmla="*/ 4 w 256"/>
                <a:gd name="T41" fmla="*/ 152 h 408"/>
                <a:gd name="T42" fmla="*/ 14 w 256"/>
                <a:gd name="T43" fmla="*/ 120 h 408"/>
                <a:gd name="T44" fmla="*/ 32 w 256"/>
                <a:gd name="T45" fmla="*/ 96 h 408"/>
                <a:gd name="T46" fmla="*/ 40 w 256"/>
                <a:gd name="T47" fmla="*/ 88 h 408"/>
                <a:gd name="T48" fmla="*/ 62 w 256"/>
                <a:gd name="T49" fmla="*/ 76 h 408"/>
                <a:gd name="T50" fmla="*/ 114 w 256"/>
                <a:gd name="T51" fmla="*/ 56 h 408"/>
                <a:gd name="T52" fmla="*/ 124 w 256"/>
                <a:gd name="T53" fmla="*/ 48 h 408"/>
                <a:gd name="T54" fmla="*/ 124 w 256"/>
                <a:gd name="T55" fmla="*/ 46 h 408"/>
                <a:gd name="T56" fmla="*/ 120 w 256"/>
                <a:gd name="T57" fmla="*/ 36 h 408"/>
                <a:gd name="T58" fmla="*/ 106 w 256"/>
                <a:gd name="T59" fmla="*/ 28 h 408"/>
                <a:gd name="T60" fmla="*/ 86 w 256"/>
                <a:gd name="T61" fmla="*/ 24 h 408"/>
                <a:gd name="T62" fmla="*/ 60 w 256"/>
                <a:gd name="T63" fmla="*/ 28 h 408"/>
                <a:gd name="T64" fmla="*/ 36 w 256"/>
                <a:gd name="T65" fmla="*/ 38 h 408"/>
                <a:gd name="T66" fmla="*/ 10 w 256"/>
                <a:gd name="T67" fmla="*/ 44 h 408"/>
                <a:gd name="T68" fmla="*/ 2 w 256"/>
                <a:gd name="T69" fmla="*/ 40 h 408"/>
                <a:gd name="T70" fmla="*/ 0 w 256"/>
                <a:gd name="T71" fmla="*/ 34 h 408"/>
                <a:gd name="T72" fmla="*/ 6 w 256"/>
                <a:gd name="T73" fmla="*/ 20 h 408"/>
                <a:gd name="T74" fmla="*/ 22 w 256"/>
                <a:gd name="T75" fmla="*/ 10 h 408"/>
                <a:gd name="T76" fmla="*/ 56 w 256"/>
                <a:gd name="T77" fmla="*/ 2 h 408"/>
                <a:gd name="T78" fmla="*/ 78 w 256"/>
                <a:gd name="T79" fmla="*/ 0 h 408"/>
                <a:gd name="T80" fmla="*/ 130 w 256"/>
                <a:gd name="T81" fmla="*/ 0 h 408"/>
                <a:gd name="T82" fmla="*/ 162 w 256"/>
                <a:gd name="T83" fmla="*/ 6 h 408"/>
                <a:gd name="T84" fmla="*/ 172 w 256"/>
                <a:gd name="T85" fmla="*/ 12 h 408"/>
                <a:gd name="T86" fmla="*/ 176 w 256"/>
                <a:gd name="T87" fmla="*/ 14 h 408"/>
                <a:gd name="T88" fmla="*/ 192 w 256"/>
                <a:gd name="T89" fmla="*/ 18 h 408"/>
                <a:gd name="T90" fmla="*/ 228 w 256"/>
                <a:gd name="T91" fmla="*/ 16 h 408"/>
                <a:gd name="T92" fmla="*/ 248 w 256"/>
                <a:gd name="T93" fmla="*/ 24 h 408"/>
                <a:gd name="T94" fmla="*/ 256 w 256"/>
                <a:gd name="T95" fmla="*/ 34 h 408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0" t="0" r="r" b="b"/>
              <a:pathLst>
                <a:path w="256" h="408">
                  <a:moveTo>
                    <a:pt x="256" y="34"/>
                  </a:moveTo>
                  <a:lnTo>
                    <a:pt x="256" y="34"/>
                  </a:lnTo>
                  <a:lnTo>
                    <a:pt x="250" y="36"/>
                  </a:lnTo>
                  <a:lnTo>
                    <a:pt x="238" y="44"/>
                  </a:lnTo>
                  <a:lnTo>
                    <a:pt x="224" y="56"/>
                  </a:lnTo>
                  <a:lnTo>
                    <a:pt x="218" y="64"/>
                  </a:lnTo>
                  <a:lnTo>
                    <a:pt x="212" y="72"/>
                  </a:lnTo>
                  <a:lnTo>
                    <a:pt x="202" y="88"/>
                  </a:lnTo>
                  <a:lnTo>
                    <a:pt x="186" y="110"/>
                  </a:lnTo>
                  <a:lnTo>
                    <a:pt x="164" y="138"/>
                  </a:lnTo>
                  <a:lnTo>
                    <a:pt x="140" y="172"/>
                  </a:lnTo>
                  <a:lnTo>
                    <a:pt x="116" y="208"/>
                  </a:lnTo>
                  <a:lnTo>
                    <a:pt x="106" y="226"/>
                  </a:lnTo>
                  <a:lnTo>
                    <a:pt x="98" y="246"/>
                  </a:lnTo>
                  <a:lnTo>
                    <a:pt x="90" y="264"/>
                  </a:lnTo>
                  <a:lnTo>
                    <a:pt x="84" y="282"/>
                  </a:lnTo>
                  <a:lnTo>
                    <a:pt x="80" y="300"/>
                  </a:lnTo>
                  <a:lnTo>
                    <a:pt x="80" y="316"/>
                  </a:lnTo>
                  <a:lnTo>
                    <a:pt x="80" y="346"/>
                  </a:lnTo>
                  <a:lnTo>
                    <a:pt x="76" y="368"/>
                  </a:lnTo>
                  <a:lnTo>
                    <a:pt x="72" y="384"/>
                  </a:lnTo>
                  <a:lnTo>
                    <a:pt x="66" y="396"/>
                  </a:lnTo>
                  <a:lnTo>
                    <a:pt x="60" y="402"/>
                  </a:lnTo>
                  <a:lnTo>
                    <a:pt x="54" y="406"/>
                  </a:lnTo>
                  <a:lnTo>
                    <a:pt x="48" y="408"/>
                  </a:lnTo>
                  <a:lnTo>
                    <a:pt x="50" y="388"/>
                  </a:lnTo>
                  <a:lnTo>
                    <a:pt x="50" y="368"/>
                  </a:lnTo>
                  <a:lnTo>
                    <a:pt x="50" y="340"/>
                  </a:lnTo>
                  <a:lnTo>
                    <a:pt x="46" y="310"/>
                  </a:lnTo>
                  <a:lnTo>
                    <a:pt x="42" y="278"/>
                  </a:lnTo>
                  <a:lnTo>
                    <a:pt x="32" y="248"/>
                  </a:lnTo>
                  <a:lnTo>
                    <a:pt x="26" y="234"/>
                  </a:lnTo>
                  <a:lnTo>
                    <a:pt x="20" y="220"/>
                  </a:lnTo>
                  <a:lnTo>
                    <a:pt x="14" y="208"/>
                  </a:lnTo>
                  <a:lnTo>
                    <a:pt x="8" y="196"/>
                  </a:lnTo>
                  <a:lnTo>
                    <a:pt x="6" y="184"/>
                  </a:lnTo>
                  <a:lnTo>
                    <a:pt x="4" y="174"/>
                  </a:lnTo>
                  <a:lnTo>
                    <a:pt x="4" y="152"/>
                  </a:lnTo>
                  <a:lnTo>
                    <a:pt x="8" y="136"/>
                  </a:lnTo>
                  <a:lnTo>
                    <a:pt x="14" y="120"/>
                  </a:lnTo>
                  <a:lnTo>
                    <a:pt x="22" y="106"/>
                  </a:lnTo>
                  <a:lnTo>
                    <a:pt x="32" y="96"/>
                  </a:lnTo>
                  <a:lnTo>
                    <a:pt x="40" y="88"/>
                  </a:lnTo>
                  <a:lnTo>
                    <a:pt x="50" y="82"/>
                  </a:lnTo>
                  <a:lnTo>
                    <a:pt x="62" y="76"/>
                  </a:lnTo>
                  <a:lnTo>
                    <a:pt x="90" y="66"/>
                  </a:lnTo>
                  <a:lnTo>
                    <a:pt x="114" y="56"/>
                  </a:lnTo>
                  <a:lnTo>
                    <a:pt x="122" y="52"/>
                  </a:lnTo>
                  <a:lnTo>
                    <a:pt x="124" y="48"/>
                  </a:lnTo>
                  <a:lnTo>
                    <a:pt x="124" y="46"/>
                  </a:lnTo>
                  <a:lnTo>
                    <a:pt x="122" y="42"/>
                  </a:lnTo>
                  <a:lnTo>
                    <a:pt x="120" y="36"/>
                  </a:lnTo>
                  <a:lnTo>
                    <a:pt x="114" y="32"/>
                  </a:lnTo>
                  <a:lnTo>
                    <a:pt x="106" y="28"/>
                  </a:lnTo>
                  <a:lnTo>
                    <a:pt x="96" y="26"/>
                  </a:lnTo>
                  <a:lnTo>
                    <a:pt x="86" y="24"/>
                  </a:lnTo>
                  <a:lnTo>
                    <a:pt x="74" y="26"/>
                  </a:lnTo>
                  <a:lnTo>
                    <a:pt x="60" y="28"/>
                  </a:lnTo>
                  <a:lnTo>
                    <a:pt x="36" y="38"/>
                  </a:lnTo>
                  <a:lnTo>
                    <a:pt x="16" y="44"/>
                  </a:lnTo>
                  <a:lnTo>
                    <a:pt x="10" y="44"/>
                  </a:lnTo>
                  <a:lnTo>
                    <a:pt x="4" y="42"/>
                  </a:lnTo>
                  <a:lnTo>
                    <a:pt x="2" y="40"/>
                  </a:lnTo>
                  <a:lnTo>
                    <a:pt x="0" y="34"/>
                  </a:lnTo>
                  <a:lnTo>
                    <a:pt x="2" y="26"/>
                  </a:lnTo>
                  <a:lnTo>
                    <a:pt x="6" y="20"/>
                  </a:lnTo>
                  <a:lnTo>
                    <a:pt x="14" y="14"/>
                  </a:lnTo>
                  <a:lnTo>
                    <a:pt x="22" y="10"/>
                  </a:lnTo>
                  <a:lnTo>
                    <a:pt x="40" y="4"/>
                  </a:lnTo>
                  <a:lnTo>
                    <a:pt x="56" y="2"/>
                  </a:lnTo>
                  <a:lnTo>
                    <a:pt x="78" y="0"/>
                  </a:lnTo>
                  <a:lnTo>
                    <a:pt x="112" y="0"/>
                  </a:lnTo>
                  <a:lnTo>
                    <a:pt x="130" y="0"/>
                  </a:lnTo>
                  <a:lnTo>
                    <a:pt x="148" y="2"/>
                  </a:lnTo>
                  <a:lnTo>
                    <a:pt x="162" y="6"/>
                  </a:lnTo>
                  <a:lnTo>
                    <a:pt x="168" y="8"/>
                  </a:lnTo>
                  <a:lnTo>
                    <a:pt x="172" y="12"/>
                  </a:lnTo>
                  <a:lnTo>
                    <a:pt x="176" y="14"/>
                  </a:lnTo>
                  <a:lnTo>
                    <a:pt x="180" y="16"/>
                  </a:lnTo>
                  <a:lnTo>
                    <a:pt x="192" y="18"/>
                  </a:lnTo>
                  <a:lnTo>
                    <a:pt x="216" y="18"/>
                  </a:lnTo>
                  <a:lnTo>
                    <a:pt x="228" y="16"/>
                  </a:lnTo>
                  <a:lnTo>
                    <a:pt x="238" y="18"/>
                  </a:lnTo>
                  <a:lnTo>
                    <a:pt x="248" y="24"/>
                  </a:lnTo>
                  <a:lnTo>
                    <a:pt x="252" y="28"/>
                  </a:lnTo>
                  <a:lnTo>
                    <a:pt x="256" y="34"/>
                  </a:lnTo>
                  <a:close/>
                </a:path>
              </a:pathLst>
            </a:custGeom>
            <a:solidFill>
              <a:srgbClr val="006633"/>
            </a:solidFill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165" name="Freeform 18"/>
            <p:cNvSpPr>
              <a:spLocks/>
            </p:cNvSpPr>
            <p:nvPr/>
          </p:nvSpPr>
          <p:spPr bwMode="auto">
            <a:xfrm>
              <a:off x="540" y="2254"/>
              <a:ext cx="620" cy="346"/>
            </a:xfrm>
            <a:custGeom>
              <a:avLst/>
              <a:gdLst>
                <a:gd name="T0" fmla="*/ 286 w 620"/>
                <a:gd name="T1" fmla="*/ 0 h 346"/>
                <a:gd name="T2" fmla="*/ 196 w 620"/>
                <a:gd name="T3" fmla="*/ 26 h 346"/>
                <a:gd name="T4" fmla="*/ 86 w 620"/>
                <a:gd name="T5" fmla="*/ 50 h 346"/>
                <a:gd name="T6" fmla="*/ 58 w 620"/>
                <a:gd name="T7" fmla="*/ 52 h 346"/>
                <a:gd name="T8" fmla="*/ 4 w 620"/>
                <a:gd name="T9" fmla="*/ 58 h 346"/>
                <a:gd name="T10" fmla="*/ 0 w 620"/>
                <a:gd name="T11" fmla="*/ 64 h 346"/>
                <a:gd name="T12" fmla="*/ 6 w 620"/>
                <a:gd name="T13" fmla="*/ 76 h 346"/>
                <a:gd name="T14" fmla="*/ 14 w 620"/>
                <a:gd name="T15" fmla="*/ 86 h 346"/>
                <a:gd name="T16" fmla="*/ 48 w 620"/>
                <a:gd name="T17" fmla="*/ 108 h 346"/>
                <a:gd name="T18" fmla="*/ 158 w 620"/>
                <a:gd name="T19" fmla="*/ 160 h 346"/>
                <a:gd name="T20" fmla="*/ 178 w 620"/>
                <a:gd name="T21" fmla="*/ 172 h 346"/>
                <a:gd name="T22" fmla="*/ 276 w 620"/>
                <a:gd name="T23" fmla="*/ 238 h 346"/>
                <a:gd name="T24" fmla="*/ 346 w 620"/>
                <a:gd name="T25" fmla="*/ 282 h 346"/>
                <a:gd name="T26" fmla="*/ 386 w 620"/>
                <a:gd name="T27" fmla="*/ 300 h 346"/>
                <a:gd name="T28" fmla="*/ 394 w 620"/>
                <a:gd name="T29" fmla="*/ 300 h 346"/>
                <a:gd name="T30" fmla="*/ 440 w 620"/>
                <a:gd name="T31" fmla="*/ 306 h 346"/>
                <a:gd name="T32" fmla="*/ 570 w 620"/>
                <a:gd name="T33" fmla="*/ 332 h 346"/>
                <a:gd name="T34" fmla="*/ 614 w 620"/>
                <a:gd name="T35" fmla="*/ 344 h 346"/>
                <a:gd name="T36" fmla="*/ 620 w 620"/>
                <a:gd name="T37" fmla="*/ 346 h 346"/>
                <a:gd name="T38" fmla="*/ 596 w 620"/>
                <a:gd name="T39" fmla="*/ 330 h 346"/>
                <a:gd name="T40" fmla="*/ 522 w 620"/>
                <a:gd name="T41" fmla="*/ 296 h 346"/>
                <a:gd name="T42" fmla="*/ 404 w 620"/>
                <a:gd name="T43" fmla="*/ 254 h 346"/>
                <a:gd name="T44" fmla="*/ 330 w 620"/>
                <a:gd name="T45" fmla="*/ 232 h 346"/>
                <a:gd name="T46" fmla="*/ 216 w 620"/>
                <a:gd name="T47" fmla="*/ 164 h 346"/>
                <a:gd name="T48" fmla="*/ 190 w 620"/>
                <a:gd name="T49" fmla="*/ 148 h 346"/>
                <a:gd name="T50" fmla="*/ 136 w 620"/>
                <a:gd name="T51" fmla="*/ 126 h 346"/>
                <a:gd name="T52" fmla="*/ 94 w 620"/>
                <a:gd name="T53" fmla="*/ 102 h 346"/>
                <a:gd name="T54" fmla="*/ 90 w 620"/>
                <a:gd name="T55" fmla="*/ 96 h 346"/>
                <a:gd name="T56" fmla="*/ 90 w 620"/>
                <a:gd name="T57" fmla="*/ 92 h 346"/>
                <a:gd name="T58" fmla="*/ 100 w 620"/>
                <a:gd name="T59" fmla="*/ 78 h 346"/>
                <a:gd name="T60" fmla="*/ 116 w 620"/>
                <a:gd name="T61" fmla="*/ 70 h 346"/>
                <a:gd name="T62" fmla="*/ 122 w 620"/>
                <a:gd name="T63" fmla="*/ 68 h 346"/>
                <a:gd name="T64" fmla="*/ 154 w 620"/>
                <a:gd name="T65" fmla="*/ 60 h 346"/>
                <a:gd name="T66" fmla="*/ 236 w 620"/>
                <a:gd name="T67" fmla="*/ 30 h 346"/>
                <a:gd name="T68" fmla="*/ 278 w 620"/>
                <a:gd name="T69" fmla="*/ 8 h 346"/>
                <a:gd name="T70" fmla="*/ 286 w 620"/>
                <a:gd name="T71" fmla="*/ 0 h 34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620" h="346">
                  <a:moveTo>
                    <a:pt x="286" y="0"/>
                  </a:moveTo>
                  <a:lnTo>
                    <a:pt x="286" y="0"/>
                  </a:lnTo>
                  <a:lnTo>
                    <a:pt x="260" y="8"/>
                  </a:lnTo>
                  <a:lnTo>
                    <a:pt x="196" y="26"/>
                  </a:lnTo>
                  <a:lnTo>
                    <a:pt x="120" y="44"/>
                  </a:lnTo>
                  <a:lnTo>
                    <a:pt x="86" y="50"/>
                  </a:lnTo>
                  <a:lnTo>
                    <a:pt x="58" y="52"/>
                  </a:lnTo>
                  <a:lnTo>
                    <a:pt x="22" y="54"/>
                  </a:lnTo>
                  <a:lnTo>
                    <a:pt x="4" y="58"/>
                  </a:lnTo>
                  <a:lnTo>
                    <a:pt x="0" y="60"/>
                  </a:lnTo>
                  <a:lnTo>
                    <a:pt x="0" y="64"/>
                  </a:lnTo>
                  <a:lnTo>
                    <a:pt x="6" y="76"/>
                  </a:lnTo>
                  <a:lnTo>
                    <a:pt x="10" y="82"/>
                  </a:lnTo>
                  <a:lnTo>
                    <a:pt x="14" y="86"/>
                  </a:lnTo>
                  <a:lnTo>
                    <a:pt x="30" y="98"/>
                  </a:lnTo>
                  <a:lnTo>
                    <a:pt x="48" y="108"/>
                  </a:lnTo>
                  <a:lnTo>
                    <a:pt x="72" y="120"/>
                  </a:lnTo>
                  <a:lnTo>
                    <a:pt x="158" y="160"/>
                  </a:lnTo>
                  <a:lnTo>
                    <a:pt x="178" y="172"/>
                  </a:lnTo>
                  <a:lnTo>
                    <a:pt x="206" y="192"/>
                  </a:lnTo>
                  <a:lnTo>
                    <a:pt x="276" y="238"/>
                  </a:lnTo>
                  <a:lnTo>
                    <a:pt x="312" y="262"/>
                  </a:lnTo>
                  <a:lnTo>
                    <a:pt x="346" y="282"/>
                  </a:lnTo>
                  <a:lnTo>
                    <a:pt x="374" y="296"/>
                  </a:lnTo>
                  <a:lnTo>
                    <a:pt x="386" y="300"/>
                  </a:lnTo>
                  <a:lnTo>
                    <a:pt x="394" y="300"/>
                  </a:lnTo>
                  <a:lnTo>
                    <a:pt x="414" y="302"/>
                  </a:lnTo>
                  <a:lnTo>
                    <a:pt x="440" y="306"/>
                  </a:lnTo>
                  <a:lnTo>
                    <a:pt x="506" y="316"/>
                  </a:lnTo>
                  <a:lnTo>
                    <a:pt x="570" y="332"/>
                  </a:lnTo>
                  <a:lnTo>
                    <a:pt x="596" y="338"/>
                  </a:lnTo>
                  <a:lnTo>
                    <a:pt x="614" y="344"/>
                  </a:lnTo>
                  <a:lnTo>
                    <a:pt x="620" y="346"/>
                  </a:lnTo>
                  <a:lnTo>
                    <a:pt x="614" y="342"/>
                  </a:lnTo>
                  <a:lnTo>
                    <a:pt x="596" y="330"/>
                  </a:lnTo>
                  <a:lnTo>
                    <a:pt x="566" y="314"/>
                  </a:lnTo>
                  <a:lnTo>
                    <a:pt x="522" y="296"/>
                  </a:lnTo>
                  <a:lnTo>
                    <a:pt x="468" y="274"/>
                  </a:lnTo>
                  <a:lnTo>
                    <a:pt x="404" y="254"/>
                  </a:lnTo>
                  <a:lnTo>
                    <a:pt x="330" y="232"/>
                  </a:lnTo>
                  <a:lnTo>
                    <a:pt x="264" y="192"/>
                  </a:lnTo>
                  <a:lnTo>
                    <a:pt x="216" y="164"/>
                  </a:lnTo>
                  <a:lnTo>
                    <a:pt x="190" y="148"/>
                  </a:lnTo>
                  <a:lnTo>
                    <a:pt x="170" y="140"/>
                  </a:lnTo>
                  <a:lnTo>
                    <a:pt x="136" y="126"/>
                  </a:lnTo>
                  <a:lnTo>
                    <a:pt x="104" y="110"/>
                  </a:lnTo>
                  <a:lnTo>
                    <a:pt x="94" y="102"/>
                  </a:lnTo>
                  <a:lnTo>
                    <a:pt x="90" y="100"/>
                  </a:lnTo>
                  <a:lnTo>
                    <a:pt x="90" y="96"/>
                  </a:lnTo>
                  <a:lnTo>
                    <a:pt x="90" y="92"/>
                  </a:lnTo>
                  <a:lnTo>
                    <a:pt x="92" y="88"/>
                  </a:lnTo>
                  <a:lnTo>
                    <a:pt x="100" y="78"/>
                  </a:lnTo>
                  <a:lnTo>
                    <a:pt x="110" y="72"/>
                  </a:lnTo>
                  <a:lnTo>
                    <a:pt x="116" y="70"/>
                  </a:lnTo>
                  <a:lnTo>
                    <a:pt x="122" y="68"/>
                  </a:lnTo>
                  <a:lnTo>
                    <a:pt x="134" y="66"/>
                  </a:lnTo>
                  <a:lnTo>
                    <a:pt x="154" y="60"/>
                  </a:lnTo>
                  <a:lnTo>
                    <a:pt x="208" y="40"/>
                  </a:lnTo>
                  <a:lnTo>
                    <a:pt x="236" y="30"/>
                  </a:lnTo>
                  <a:lnTo>
                    <a:pt x="260" y="18"/>
                  </a:lnTo>
                  <a:lnTo>
                    <a:pt x="278" y="8"/>
                  </a:lnTo>
                  <a:lnTo>
                    <a:pt x="284" y="4"/>
                  </a:lnTo>
                  <a:lnTo>
                    <a:pt x="286" y="0"/>
                  </a:lnTo>
                  <a:close/>
                </a:path>
              </a:pathLst>
            </a:custGeom>
            <a:solidFill>
              <a:srgbClr val="006633"/>
            </a:solidFill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166" name="Freeform 19"/>
            <p:cNvSpPr>
              <a:spLocks/>
            </p:cNvSpPr>
            <p:nvPr/>
          </p:nvSpPr>
          <p:spPr bwMode="auto">
            <a:xfrm>
              <a:off x="1050" y="2574"/>
              <a:ext cx="284" cy="256"/>
            </a:xfrm>
            <a:custGeom>
              <a:avLst/>
              <a:gdLst>
                <a:gd name="T0" fmla="*/ 284 w 284"/>
                <a:gd name="T1" fmla="*/ 124 h 256"/>
                <a:gd name="T2" fmla="*/ 252 w 284"/>
                <a:gd name="T3" fmla="*/ 80 h 256"/>
                <a:gd name="T4" fmla="*/ 208 w 284"/>
                <a:gd name="T5" fmla="*/ 32 h 256"/>
                <a:gd name="T6" fmla="*/ 196 w 284"/>
                <a:gd name="T7" fmla="*/ 20 h 256"/>
                <a:gd name="T8" fmla="*/ 164 w 284"/>
                <a:gd name="T9" fmla="*/ 0 h 256"/>
                <a:gd name="T10" fmla="*/ 172 w 284"/>
                <a:gd name="T11" fmla="*/ 12 h 256"/>
                <a:gd name="T12" fmla="*/ 172 w 284"/>
                <a:gd name="T13" fmla="*/ 22 h 256"/>
                <a:gd name="T14" fmla="*/ 164 w 284"/>
                <a:gd name="T15" fmla="*/ 28 h 256"/>
                <a:gd name="T16" fmla="*/ 132 w 284"/>
                <a:gd name="T17" fmla="*/ 40 h 256"/>
                <a:gd name="T18" fmla="*/ 104 w 284"/>
                <a:gd name="T19" fmla="*/ 44 h 256"/>
                <a:gd name="T20" fmla="*/ 92 w 284"/>
                <a:gd name="T21" fmla="*/ 48 h 256"/>
                <a:gd name="T22" fmla="*/ 60 w 284"/>
                <a:gd name="T23" fmla="*/ 64 h 256"/>
                <a:gd name="T24" fmla="*/ 0 w 284"/>
                <a:gd name="T25" fmla="*/ 68 h 256"/>
                <a:gd name="T26" fmla="*/ 42 w 284"/>
                <a:gd name="T27" fmla="*/ 94 h 256"/>
                <a:gd name="T28" fmla="*/ 68 w 284"/>
                <a:gd name="T29" fmla="*/ 104 h 256"/>
                <a:gd name="T30" fmla="*/ 114 w 284"/>
                <a:gd name="T31" fmla="*/ 116 h 256"/>
                <a:gd name="T32" fmla="*/ 144 w 284"/>
                <a:gd name="T33" fmla="*/ 130 h 256"/>
                <a:gd name="T34" fmla="*/ 162 w 284"/>
                <a:gd name="T35" fmla="*/ 146 h 256"/>
                <a:gd name="T36" fmla="*/ 170 w 284"/>
                <a:gd name="T37" fmla="*/ 164 h 256"/>
                <a:gd name="T38" fmla="*/ 172 w 284"/>
                <a:gd name="T39" fmla="*/ 172 h 256"/>
                <a:gd name="T40" fmla="*/ 176 w 284"/>
                <a:gd name="T41" fmla="*/ 210 h 256"/>
                <a:gd name="T42" fmla="*/ 174 w 284"/>
                <a:gd name="T43" fmla="*/ 248 h 256"/>
                <a:gd name="T44" fmla="*/ 176 w 284"/>
                <a:gd name="T45" fmla="*/ 254 h 256"/>
                <a:gd name="T46" fmla="*/ 184 w 284"/>
                <a:gd name="T47" fmla="*/ 252 h 256"/>
                <a:gd name="T48" fmla="*/ 192 w 284"/>
                <a:gd name="T49" fmla="*/ 246 h 256"/>
                <a:gd name="T50" fmla="*/ 204 w 284"/>
                <a:gd name="T51" fmla="*/ 222 h 256"/>
                <a:gd name="T52" fmla="*/ 208 w 284"/>
                <a:gd name="T53" fmla="*/ 186 h 256"/>
                <a:gd name="T54" fmla="*/ 200 w 284"/>
                <a:gd name="T55" fmla="*/ 154 h 256"/>
                <a:gd name="T56" fmla="*/ 188 w 284"/>
                <a:gd name="T57" fmla="*/ 132 h 256"/>
                <a:gd name="T58" fmla="*/ 180 w 284"/>
                <a:gd name="T59" fmla="*/ 120 h 256"/>
                <a:gd name="T60" fmla="*/ 164 w 284"/>
                <a:gd name="T61" fmla="*/ 96 h 256"/>
                <a:gd name="T62" fmla="*/ 164 w 284"/>
                <a:gd name="T63" fmla="*/ 86 h 256"/>
                <a:gd name="T64" fmla="*/ 172 w 284"/>
                <a:gd name="T65" fmla="*/ 80 h 256"/>
                <a:gd name="T66" fmla="*/ 190 w 284"/>
                <a:gd name="T67" fmla="*/ 82 h 256"/>
                <a:gd name="T68" fmla="*/ 200 w 284"/>
                <a:gd name="T69" fmla="*/ 84 h 256"/>
                <a:gd name="T70" fmla="*/ 220 w 284"/>
                <a:gd name="T71" fmla="*/ 84 h 256"/>
                <a:gd name="T72" fmla="*/ 246 w 284"/>
                <a:gd name="T73" fmla="*/ 92 h 256"/>
                <a:gd name="T74" fmla="*/ 272 w 284"/>
                <a:gd name="T75" fmla="*/ 110 h 256"/>
                <a:gd name="T76" fmla="*/ 284 w 284"/>
                <a:gd name="T77" fmla="*/ 124 h 25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0" t="0" r="r" b="b"/>
              <a:pathLst>
                <a:path w="284" h="256">
                  <a:moveTo>
                    <a:pt x="284" y="124"/>
                  </a:moveTo>
                  <a:lnTo>
                    <a:pt x="284" y="124"/>
                  </a:lnTo>
                  <a:lnTo>
                    <a:pt x="274" y="112"/>
                  </a:lnTo>
                  <a:lnTo>
                    <a:pt x="252" y="80"/>
                  </a:lnTo>
                  <a:lnTo>
                    <a:pt x="224" y="46"/>
                  </a:lnTo>
                  <a:lnTo>
                    <a:pt x="208" y="32"/>
                  </a:lnTo>
                  <a:lnTo>
                    <a:pt x="196" y="20"/>
                  </a:lnTo>
                  <a:lnTo>
                    <a:pt x="164" y="0"/>
                  </a:lnTo>
                  <a:lnTo>
                    <a:pt x="166" y="4"/>
                  </a:lnTo>
                  <a:lnTo>
                    <a:pt x="172" y="12"/>
                  </a:lnTo>
                  <a:lnTo>
                    <a:pt x="172" y="16"/>
                  </a:lnTo>
                  <a:lnTo>
                    <a:pt x="172" y="22"/>
                  </a:lnTo>
                  <a:lnTo>
                    <a:pt x="170" y="26"/>
                  </a:lnTo>
                  <a:lnTo>
                    <a:pt x="164" y="28"/>
                  </a:lnTo>
                  <a:lnTo>
                    <a:pt x="132" y="40"/>
                  </a:lnTo>
                  <a:lnTo>
                    <a:pt x="116" y="44"/>
                  </a:lnTo>
                  <a:lnTo>
                    <a:pt x="104" y="44"/>
                  </a:lnTo>
                  <a:lnTo>
                    <a:pt x="92" y="48"/>
                  </a:lnTo>
                  <a:lnTo>
                    <a:pt x="78" y="54"/>
                  </a:lnTo>
                  <a:lnTo>
                    <a:pt x="60" y="64"/>
                  </a:lnTo>
                  <a:lnTo>
                    <a:pt x="0" y="68"/>
                  </a:lnTo>
                  <a:lnTo>
                    <a:pt x="20" y="82"/>
                  </a:lnTo>
                  <a:lnTo>
                    <a:pt x="42" y="94"/>
                  </a:lnTo>
                  <a:lnTo>
                    <a:pt x="68" y="104"/>
                  </a:lnTo>
                  <a:lnTo>
                    <a:pt x="98" y="112"/>
                  </a:lnTo>
                  <a:lnTo>
                    <a:pt x="114" y="116"/>
                  </a:lnTo>
                  <a:lnTo>
                    <a:pt x="130" y="122"/>
                  </a:lnTo>
                  <a:lnTo>
                    <a:pt x="144" y="130"/>
                  </a:lnTo>
                  <a:lnTo>
                    <a:pt x="156" y="140"/>
                  </a:lnTo>
                  <a:lnTo>
                    <a:pt x="162" y="146"/>
                  </a:lnTo>
                  <a:lnTo>
                    <a:pt x="166" y="154"/>
                  </a:lnTo>
                  <a:lnTo>
                    <a:pt x="170" y="164"/>
                  </a:lnTo>
                  <a:lnTo>
                    <a:pt x="172" y="172"/>
                  </a:lnTo>
                  <a:lnTo>
                    <a:pt x="176" y="192"/>
                  </a:lnTo>
                  <a:lnTo>
                    <a:pt x="176" y="210"/>
                  </a:lnTo>
                  <a:lnTo>
                    <a:pt x="176" y="238"/>
                  </a:lnTo>
                  <a:lnTo>
                    <a:pt x="174" y="248"/>
                  </a:lnTo>
                  <a:lnTo>
                    <a:pt x="176" y="254"/>
                  </a:lnTo>
                  <a:lnTo>
                    <a:pt x="178" y="256"/>
                  </a:lnTo>
                  <a:lnTo>
                    <a:pt x="184" y="252"/>
                  </a:lnTo>
                  <a:lnTo>
                    <a:pt x="192" y="246"/>
                  </a:lnTo>
                  <a:lnTo>
                    <a:pt x="198" y="236"/>
                  </a:lnTo>
                  <a:lnTo>
                    <a:pt x="204" y="222"/>
                  </a:lnTo>
                  <a:lnTo>
                    <a:pt x="208" y="204"/>
                  </a:lnTo>
                  <a:lnTo>
                    <a:pt x="208" y="186"/>
                  </a:lnTo>
                  <a:lnTo>
                    <a:pt x="204" y="166"/>
                  </a:lnTo>
                  <a:lnTo>
                    <a:pt x="200" y="154"/>
                  </a:lnTo>
                  <a:lnTo>
                    <a:pt x="194" y="144"/>
                  </a:lnTo>
                  <a:lnTo>
                    <a:pt x="188" y="132"/>
                  </a:lnTo>
                  <a:lnTo>
                    <a:pt x="180" y="120"/>
                  </a:lnTo>
                  <a:lnTo>
                    <a:pt x="168" y="102"/>
                  </a:lnTo>
                  <a:lnTo>
                    <a:pt x="164" y="96"/>
                  </a:lnTo>
                  <a:lnTo>
                    <a:pt x="162" y="90"/>
                  </a:lnTo>
                  <a:lnTo>
                    <a:pt x="164" y="86"/>
                  </a:lnTo>
                  <a:lnTo>
                    <a:pt x="166" y="84"/>
                  </a:lnTo>
                  <a:lnTo>
                    <a:pt x="172" y="80"/>
                  </a:lnTo>
                  <a:lnTo>
                    <a:pt x="182" y="80"/>
                  </a:lnTo>
                  <a:lnTo>
                    <a:pt x="190" y="82"/>
                  </a:lnTo>
                  <a:lnTo>
                    <a:pt x="200" y="84"/>
                  </a:lnTo>
                  <a:lnTo>
                    <a:pt x="210" y="84"/>
                  </a:lnTo>
                  <a:lnTo>
                    <a:pt x="220" y="84"/>
                  </a:lnTo>
                  <a:lnTo>
                    <a:pt x="232" y="86"/>
                  </a:lnTo>
                  <a:lnTo>
                    <a:pt x="246" y="92"/>
                  </a:lnTo>
                  <a:lnTo>
                    <a:pt x="260" y="98"/>
                  </a:lnTo>
                  <a:lnTo>
                    <a:pt x="272" y="110"/>
                  </a:lnTo>
                  <a:lnTo>
                    <a:pt x="278" y="116"/>
                  </a:lnTo>
                  <a:lnTo>
                    <a:pt x="284" y="124"/>
                  </a:lnTo>
                  <a:close/>
                </a:path>
              </a:pathLst>
            </a:custGeom>
            <a:solidFill>
              <a:srgbClr val="006633"/>
            </a:solidFill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167" name="Freeform 20"/>
            <p:cNvSpPr>
              <a:spLocks/>
            </p:cNvSpPr>
            <p:nvPr/>
          </p:nvSpPr>
          <p:spPr bwMode="auto">
            <a:xfrm>
              <a:off x="1984" y="2230"/>
              <a:ext cx="124" cy="456"/>
            </a:xfrm>
            <a:custGeom>
              <a:avLst/>
              <a:gdLst>
                <a:gd name="T0" fmla="*/ 122 w 124"/>
                <a:gd name="T1" fmla="*/ 0 h 456"/>
                <a:gd name="T2" fmla="*/ 122 w 124"/>
                <a:gd name="T3" fmla="*/ 0 h 456"/>
                <a:gd name="T4" fmla="*/ 74 w 124"/>
                <a:gd name="T5" fmla="*/ 144 h 456"/>
                <a:gd name="T6" fmla="*/ 40 w 124"/>
                <a:gd name="T7" fmla="*/ 256 h 456"/>
                <a:gd name="T8" fmla="*/ 26 w 124"/>
                <a:gd name="T9" fmla="*/ 302 h 456"/>
                <a:gd name="T10" fmla="*/ 18 w 124"/>
                <a:gd name="T11" fmla="*/ 332 h 456"/>
                <a:gd name="T12" fmla="*/ 18 w 124"/>
                <a:gd name="T13" fmla="*/ 332 h 456"/>
                <a:gd name="T14" fmla="*/ 8 w 124"/>
                <a:gd name="T15" fmla="*/ 370 h 456"/>
                <a:gd name="T16" fmla="*/ 2 w 124"/>
                <a:gd name="T17" fmla="*/ 396 h 456"/>
                <a:gd name="T18" fmla="*/ 0 w 124"/>
                <a:gd name="T19" fmla="*/ 406 h 456"/>
                <a:gd name="T20" fmla="*/ 0 w 124"/>
                <a:gd name="T21" fmla="*/ 414 h 456"/>
                <a:gd name="T22" fmla="*/ 2 w 124"/>
                <a:gd name="T23" fmla="*/ 420 h 456"/>
                <a:gd name="T24" fmla="*/ 6 w 124"/>
                <a:gd name="T25" fmla="*/ 424 h 456"/>
                <a:gd name="T26" fmla="*/ 6 w 124"/>
                <a:gd name="T27" fmla="*/ 424 h 456"/>
                <a:gd name="T28" fmla="*/ 12 w 124"/>
                <a:gd name="T29" fmla="*/ 430 h 456"/>
                <a:gd name="T30" fmla="*/ 16 w 124"/>
                <a:gd name="T31" fmla="*/ 438 h 456"/>
                <a:gd name="T32" fmla="*/ 24 w 124"/>
                <a:gd name="T33" fmla="*/ 450 h 456"/>
                <a:gd name="T34" fmla="*/ 28 w 124"/>
                <a:gd name="T35" fmla="*/ 454 h 456"/>
                <a:gd name="T36" fmla="*/ 30 w 124"/>
                <a:gd name="T37" fmla="*/ 456 h 456"/>
                <a:gd name="T38" fmla="*/ 32 w 124"/>
                <a:gd name="T39" fmla="*/ 452 h 456"/>
                <a:gd name="T40" fmla="*/ 34 w 124"/>
                <a:gd name="T41" fmla="*/ 440 h 456"/>
                <a:gd name="T42" fmla="*/ 34 w 124"/>
                <a:gd name="T43" fmla="*/ 440 h 456"/>
                <a:gd name="T44" fmla="*/ 40 w 124"/>
                <a:gd name="T45" fmla="*/ 412 h 456"/>
                <a:gd name="T46" fmla="*/ 52 w 124"/>
                <a:gd name="T47" fmla="*/ 358 h 456"/>
                <a:gd name="T48" fmla="*/ 88 w 124"/>
                <a:gd name="T49" fmla="*/ 210 h 456"/>
                <a:gd name="T50" fmla="*/ 104 w 124"/>
                <a:gd name="T51" fmla="*/ 134 h 456"/>
                <a:gd name="T52" fmla="*/ 118 w 124"/>
                <a:gd name="T53" fmla="*/ 68 h 456"/>
                <a:gd name="T54" fmla="*/ 124 w 124"/>
                <a:gd name="T55" fmla="*/ 20 h 456"/>
                <a:gd name="T56" fmla="*/ 124 w 124"/>
                <a:gd name="T57" fmla="*/ 6 h 456"/>
                <a:gd name="T58" fmla="*/ 124 w 124"/>
                <a:gd name="T59" fmla="*/ 2 h 456"/>
                <a:gd name="T60" fmla="*/ 122 w 124"/>
                <a:gd name="T61" fmla="*/ 0 h 456"/>
                <a:gd name="T62" fmla="*/ 122 w 124"/>
                <a:gd name="T63" fmla="*/ 0 h 45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0" t="0" r="r" b="b"/>
              <a:pathLst>
                <a:path w="124" h="456">
                  <a:moveTo>
                    <a:pt x="122" y="0"/>
                  </a:moveTo>
                  <a:lnTo>
                    <a:pt x="122" y="0"/>
                  </a:lnTo>
                  <a:lnTo>
                    <a:pt x="74" y="144"/>
                  </a:lnTo>
                  <a:lnTo>
                    <a:pt x="40" y="256"/>
                  </a:lnTo>
                  <a:lnTo>
                    <a:pt x="26" y="302"/>
                  </a:lnTo>
                  <a:lnTo>
                    <a:pt x="18" y="332"/>
                  </a:lnTo>
                  <a:lnTo>
                    <a:pt x="8" y="370"/>
                  </a:lnTo>
                  <a:lnTo>
                    <a:pt x="2" y="396"/>
                  </a:lnTo>
                  <a:lnTo>
                    <a:pt x="0" y="406"/>
                  </a:lnTo>
                  <a:lnTo>
                    <a:pt x="0" y="414"/>
                  </a:lnTo>
                  <a:lnTo>
                    <a:pt x="2" y="420"/>
                  </a:lnTo>
                  <a:lnTo>
                    <a:pt x="6" y="424"/>
                  </a:lnTo>
                  <a:lnTo>
                    <a:pt x="12" y="430"/>
                  </a:lnTo>
                  <a:lnTo>
                    <a:pt x="16" y="438"/>
                  </a:lnTo>
                  <a:lnTo>
                    <a:pt x="24" y="450"/>
                  </a:lnTo>
                  <a:lnTo>
                    <a:pt x="28" y="454"/>
                  </a:lnTo>
                  <a:lnTo>
                    <a:pt x="30" y="456"/>
                  </a:lnTo>
                  <a:lnTo>
                    <a:pt x="32" y="452"/>
                  </a:lnTo>
                  <a:lnTo>
                    <a:pt x="34" y="440"/>
                  </a:lnTo>
                  <a:lnTo>
                    <a:pt x="40" y="412"/>
                  </a:lnTo>
                  <a:lnTo>
                    <a:pt x="52" y="358"/>
                  </a:lnTo>
                  <a:lnTo>
                    <a:pt x="88" y="210"/>
                  </a:lnTo>
                  <a:lnTo>
                    <a:pt x="104" y="134"/>
                  </a:lnTo>
                  <a:lnTo>
                    <a:pt x="118" y="68"/>
                  </a:lnTo>
                  <a:lnTo>
                    <a:pt x="124" y="20"/>
                  </a:lnTo>
                  <a:lnTo>
                    <a:pt x="124" y="6"/>
                  </a:lnTo>
                  <a:lnTo>
                    <a:pt x="124" y="2"/>
                  </a:lnTo>
                  <a:lnTo>
                    <a:pt x="122" y="0"/>
                  </a:lnTo>
                  <a:close/>
                </a:path>
              </a:pathLst>
            </a:custGeom>
            <a:solidFill>
              <a:srgbClr val="006633"/>
            </a:solidFill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168" name="Freeform 21"/>
            <p:cNvSpPr>
              <a:spLocks/>
            </p:cNvSpPr>
            <p:nvPr/>
          </p:nvSpPr>
          <p:spPr bwMode="auto">
            <a:xfrm>
              <a:off x="2150" y="2268"/>
              <a:ext cx="118" cy="174"/>
            </a:xfrm>
            <a:custGeom>
              <a:avLst/>
              <a:gdLst>
                <a:gd name="T0" fmla="*/ 118 w 118"/>
                <a:gd name="T1" fmla="*/ 0 h 174"/>
                <a:gd name="T2" fmla="*/ 118 w 118"/>
                <a:gd name="T3" fmla="*/ 0 h 174"/>
                <a:gd name="T4" fmla="*/ 58 w 118"/>
                <a:gd name="T5" fmla="*/ 64 h 174"/>
                <a:gd name="T6" fmla="*/ 18 w 118"/>
                <a:gd name="T7" fmla="*/ 110 h 174"/>
                <a:gd name="T8" fmla="*/ 6 w 118"/>
                <a:gd name="T9" fmla="*/ 128 h 174"/>
                <a:gd name="T10" fmla="*/ 4 w 118"/>
                <a:gd name="T11" fmla="*/ 134 h 174"/>
                <a:gd name="T12" fmla="*/ 2 w 118"/>
                <a:gd name="T13" fmla="*/ 138 h 174"/>
                <a:gd name="T14" fmla="*/ 2 w 118"/>
                <a:gd name="T15" fmla="*/ 138 h 174"/>
                <a:gd name="T16" fmla="*/ 4 w 118"/>
                <a:gd name="T17" fmla="*/ 142 h 174"/>
                <a:gd name="T18" fmla="*/ 2 w 118"/>
                <a:gd name="T19" fmla="*/ 148 h 174"/>
                <a:gd name="T20" fmla="*/ 2 w 118"/>
                <a:gd name="T21" fmla="*/ 160 h 174"/>
                <a:gd name="T22" fmla="*/ 0 w 118"/>
                <a:gd name="T23" fmla="*/ 164 h 174"/>
                <a:gd name="T24" fmla="*/ 2 w 118"/>
                <a:gd name="T25" fmla="*/ 168 h 174"/>
                <a:gd name="T26" fmla="*/ 4 w 118"/>
                <a:gd name="T27" fmla="*/ 172 h 174"/>
                <a:gd name="T28" fmla="*/ 8 w 118"/>
                <a:gd name="T29" fmla="*/ 174 h 174"/>
                <a:gd name="T30" fmla="*/ 8 w 118"/>
                <a:gd name="T31" fmla="*/ 174 h 174"/>
                <a:gd name="T32" fmla="*/ 10 w 118"/>
                <a:gd name="T33" fmla="*/ 174 h 174"/>
                <a:gd name="T34" fmla="*/ 14 w 118"/>
                <a:gd name="T35" fmla="*/ 174 h 174"/>
                <a:gd name="T36" fmla="*/ 20 w 118"/>
                <a:gd name="T37" fmla="*/ 166 h 174"/>
                <a:gd name="T38" fmla="*/ 32 w 118"/>
                <a:gd name="T39" fmla="*/ 138 h 174"/>
                <a:gd name="T40" fmla="*/ 48 w 118"/>
                <a:gd name="T41" fmla="*/ 104 h 174"/>
                <a:gd name="T42" fmla="*/ 58 w 118"/>
                <a:gd name="T43" fmla="*/ 90 h 174"/>
                <a:gd name="T44" fmla="*/ 68 w 118"/>
                <a:gd name="T45" fmla="*/ 78 h 174"/>
                <a:gd name="T46" fmla="*/ 68 w 118"/>
                <a:gd name="T47" fmla="*/ 78 h 174"/>
                <a:gd name="T48" fmla="*/ 78 w 118"/>
                <a:gd name="T49" fmla="*/ 66 h 174"/>
                <a:gd name="T50" fmla="*/ 88 w 118"/>
                <a:gd name="T51" fmla="*/ 54 h 174"/>
                <a:gd name="T52" fmla="*/ 104 w 118"/>
                <a:gd name="T53" fmla="*/ 28 h 174"/>
                <a:gd name="T54" fmla="*/ 114 w 118"/>
                <a:gd name="T55" fmla="*/ 8 h 174"/>
                <a:gd name="T56" fmla="*/ 118 w 118"/>
                <a:gd name="T57" fmla="*/ 0 h 174"/>
                <a:gd name="T58" fmla="*/ 118 w 118"/>
                <a:gd name="T59" fmla="*/ 0 h 174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0" t="0" r="r" b="b"/>
              <a:pathLst>
                <a:path w="118" h="174">
                  <a:moveTo>
                    <a:pt x="118" y="0"/>
                  </a:moveTo>
                  <a:lnTo>
                    <a:pt x="118" y="0"/>
                  </a:lnTo>
                  <a:lnTo>
                    <a:pt x="58" y="64"/>
                  </a:lnTo>
                  <a:lnTo>
                    <a:pt x="18" y="110"/>
                  </a:lnTo>
                  <a:lnTo>
                    <a:pt x="6" y="128"/>
                  </a:lnTo>
                  <a:lnTo>
                    <a:pt x="4" y="134"/>
                  </a:lnTo>
                  <a:lnTo>
                    <a:pt x="2" y="138"/>
                  </a:lnTo>
                  <a:lnTo>
                    <a:pt x="4" y="142"/>
                  </a:lnTo>
                  <a:lnTo>
                    <a:pt x="2" y="148"/>
                  </a:lnTo>
                  <a:lnTo>
                    <a:pt x="2" y="160"/>
                  </a:lnTo>
                  <a:lnTo>
                    <a:pt x="0" y="164"/>
                  </a:lnTo>
                  <a:lnTo>
                    <a:pt x="2" y="168"/>
                  </a:lnTo>
                  <a:lnTo>
                    <a:pt x="4" y="172"/>
                  </a:lnTo>
                  <a:lnTo>
                    <a:pt x="8" y="174"/>
                  </a:lnTo>
                  <a:lnTo>
                    <a:pt x="10" y="174"/>
                  </a:lnTo>
                  <a:lnTo>
                    <a:pt x="14" y="174"/>
                  </a:lnTo>
                  <a:lnTo>
                    <a:pt x="20" y="166"/>
                  </a:lnTo>
                  <a:lnTo>
                    <a:pt x="32" y="138"/>
                  </a:lnTo>
                  <a:lnTo>
                    <a:pt x="48" y="104"/>
                  </a:lnTo>
                  <a:lnTo>
                    <a:pt x="58" y="90"/>
                  </a:lnTo>
                  <a:lnTo>
                    <a:pt x="68" y="78"/>
                  </a:lnTo>
                  <a:lnTo>
                    <a:pt x="78" y="66"/>
                  </a:lnTo>
                  <a:lnTo>
                    <a:pt x="88" y="54"/>
                  </a:lnTo>
                  <a:lnTo>
                    <a:pt x="104" y="28"/>
                  </a:lnTo>
                  <a:lnTo>
                    <a:pt x="114" y="8"/>
                  </a:lnTo>
                  <a:lnTo>
                    <a:pt x="118" y="0"/>
                  </a:lnTo>
                  <a:close/>
                </a:path>
              </a:pathLst>
            </a:custGeom>
            <a:solidFill>
              <a:srgbClr val="006633"/>
            </a:solidFill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169" name="Freeform 22"/>
            <p:cNvSpPr>
              <a:spLocks/>
            </p:cNvSpPr>
            <p:nvPr/>
          </p:nvSpPr>
          <p:spPr bwMode="auto">
            <a:xfrm>
              <a:off x="594" y="1812"/>
              <a:ext cx="284" cy="254"/>
            </a:xfrm>
            <a:custGeom>
              <a:avLst/>
              <a:gdLst>
                <a:gd name="T0" fmla="*/ 284 w 284"/>
                <a:gd name="T1" fmla="*/ 124 h 254"/>
                <a:gd name="T2" fmla="*/ 252 w 284"/>
                <a:gd name="T3" fmla="*/ 80 h 254"/>
                <a:gd name="T4" fmla="*/ 210 w 284"/>
                <a:gd name="T5" fmla="*/ 30 h 254"/>
                <a:gd name="T6" fmla="*/ 196 w 284"/>
                <a:gd name="T7" fmla="*/ 20 h 254"/>
                <a:gd name="T8" fmla="*/ 164 w 284"/>
                <a:gd name="T9" fmla="*/ 0 h 254"/>
                <a:gd name="T10" fmla="*/ 172 w 284"/>
                <a:gd name="T11" fmla="*/ 10 h 254"/>
                <a:gd name="T12" fmla="*/ 174 w 284"/>
                <a:gd name="T13" fmla="*/ 20 h 254"/>
                <a:gd name="T14" fmla="*/ 164 w 284"/>
                <a:gd name="T15" fmla="*/ 28 h 254"/>
                <a:gd name="T16" fmla="*/ 132 w 284"/>
                <a:gd name="T17" fmla="*/ 38 h 254"/>
                <a:gd name="T18" fmla="*/ 104 w 284"/>
                <a:gd name="T19" fmla="*/ 44 h 254"/>
                <a:gd name="T20" fmla="*/ 92 w 284"/>
                <a:gd name="T21" fmla="*/ 46 h 254"/>
                <a:gd name="T22" fmla="*/ 60 w 284"/>
                <a:gd name="T23" fmla="*/ 64 h 254"/>
                <a:gd name="T24" fmla="*/ 0 w 284"/>
                <a:gd name="T25" fmla="*/ 68 h 254"/>
                <a:gd name="T26" fmla="*/ 44 w 284"/>
                <a:gd name="T27" fmla="*/ 92 h 254"/>
                <a:gd name="T28" fmla="*/ 68 w 284"/>
                <a:gd name="T29" fmla="*/ 104 h 254"/>
                <a:gd name="T30" fmla="*/ 114 w 284"/>
                <a:gd name="T31" fmla="*/ 116 h 254"/>
                <a:gd name="T32" fmla="*/ 144 w 284"/>
                <a:gd name="T33" fmla="*/ 128 h 254"/>
                <a:gd name="T34" fmla="*/ 162 w 284"/>
                <a:gd name="T35" fmla="*/ 146 h 254"/>
                <a:gd name="T36" fmla="*/ 170 w 284"/>
                <a:gd name="T37" fmla="*/ 162 h 254"/>
                <a:gd name="T38" fmla="*/ 172 w 284"/>
                <a:gd name="T39" fmla="*/ 172 h 254"/>
                <a:gd name="T40" fmla="*/ 176 w 284"/>
                <a:gd name="T41" fmla="*/ 210 h 254"/>
                <a:gd name="T42" fmla="*/ 176 w 284"/>
                <a:gd name="T43" fmla="*/ 246 h 254"/>
                <a:gd name="T44" fmla="*/ 178 w 284"/>
                <a:gd name="T45" fmla="*/ 254 h 254"/>
                <a:gd name="T46" fmla="*/ 184 w 284"/>
                <a:gd name="T47" fmla="*/ 252 h 254"/>
                <a:gd name="T48" fmla="*/ 192 w 284"/>
                <a:gd name="T49" fmla="*/ 246 h 254"/>
                <a:gd name="T50" fmla="*/ 206 w 284"/>
                <a:gd name="T51" fmla="*/ 220 h 254"/>
                <a:gd name="T52" fmla="*/ 208 w 284"/>
                <a:gd name="T53" fmla="*/ 184 h 254"/>
                <a:gd name="T54" fmla="*/ 200 w 284"/>
                <a:gd name="T55" fmla="*/ 154 h 254"/>
                <a:gd name="T56" fmla="*/ 190 w 284"/>
                <a:gd name="T57" fmla="*/ 130 h 254"/>
                <a:gd name="T58" fmla="*/ 180 w 284"/>
                <a:gd name="T59" fmla="*/ 120 h 254"/>
                <a:gd name="T60" fmla="*/ 164 w 284"/>
                <a:gd name="T61" fmla="*/ 94 h 254"/>
                <a:gd name="T62" fmla="*/ 164 w 284"/>
                <a:gd name="T63" fmla="*/ 84 h 254"/>
                <a:gd name="T64" fmla="*/ 172 w 284"/>
                <a:gd name="T65" fmla="*/ 80 h 254"/>
                <a:gd name="T66" fmla="*/ 190 w 284"/>
                <a:gd name="T67" fmla="*/ 80 h 254"/>
                <a:gd name="T68" fmla="*/ 200 w 284"/>
                <a:gd name="T69" fmla="*/ 84 h 254"/>
                <a:gd name="T70" fmla="*/ 220 w 284"/>
                <a:gd name="T71" fmla="*/ 84 h 254"/>
                <a:gd name="T72" fmla="*/ 246 w 284"/>
                <a:gd name="T73" fmla="*/ 90 h 254"/>
                <a:gd name="T74" fmla="*/ 274 w 284"/>
                <a:gd name="T75" fmla="*/ 108 h 254"/>
                <a:gd name="T76" fmla="*/ 284 w 284"/>
                <a:gd name="T77" fmla="*/ 124 h 254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0" t="0" r="r" b="b"/>
              <a:pathLst>
                <a:path w="284" h="254">
                  <a:moveTo>
                    <a:pt x="284" y="124"/>
                  </a:moveTo>
                  <a:lnTo>
                    <a:pt x="284" y="124"/>
                  </a:lnTo>
                  <a:lnTo>
                    <a:pt x="276" y="110"/>
                  </a:lnTo>
                  <a:lnTo>
                    <a:pt x="252" y="80"/>
                  </a:lnTo>
                  <a:lnTo>
                    <a:pt x="224" y="44"/>
                  </a:lnTo>
                  <a:lnTo>
                    <a:pt x="210" y="30"/>
                  </a:lnTo>
                  <a:lnTo>
                    <a:pt x="196" y="20"/>
                  </a:lnTo>
                  <a:lnTo>
                    <a:pt x="164" y="0"/>
                  </a:lnTo>
                  <a:lnTo>
                    <a:pt x="168" y="2"/>
                  </a:lnTo>
                  <a:lnTo>
                    <a:pt x="172" y="10"/>
                  </a:lnTo>
                  <a:lnTo>
                    <a:pt x="174" y="16"/>
                  </a:lnTo>
                  <a:lnTo>
                    <a:pt x="174" y="20"/>
                  </a:lnTo>
                  <a:lnTo>
                    <a:pt x="170" y="24"/>
                  </a:lnTo>
                  <a:lnTo>
                    <a:pt x="164" y="28"/>
                  </a:lnTo>
                  <a:lnTo>
                    <a:pt x="132" y="38"/>
                  </a:lnTo>
                  <a:lnTo>
                    <a:pt x="116" y="42"/>
                  </a:lnTo>
                  <a:lnTo>
                    <a:pt x="104" y="44"/>
                  </a:lnTo>
                  <a:lnTo>
                    <a:pt x="92" y="46"/>
                  </a:lnTo>
                  <a:lnTo>
                    <a:pt x="78" y="54"/>
                  </a:lnTo>
                  <a:lnTo>
                    <a:pt x="60" y="64"/>
                  </a:lnTo>
                  <a:lnTo>
                    <a:pt x="0" y="68"/>
                  </a:lnTo>
                  <a:lnTo>
                    <a:pt x="22" y="82"/>
                  </a:lnTo>
                  <a:lnTo>
                    <a:pt x="44" y="92"/>
                  </a:lnTo>
                  <a:lnTo>
                    <a:pt x="68" y="104"/>
                  </a:lnTo>
                  <a:lnTo>
                    <a:pt x="98" y="112"/>
                  </a:lnTo>
                  <a:lnTo>
                    <a:pt x="114" y="116"/>
                  </a:lnTo>
                  <a:lnTo>
                    <a:pt x="130" y="122"/>
                  </a:lnTo>
                  <a:lnTo>
                    <a:pt x="144" y="128"/>
                  </a:lnTo>
                  <a:lnTo>
                    <a:pt x="156" y="140"/>
                  </a:lnTo>
                  <a:lnTo>
                    <a:pt x="162" y="146"/>
                  </a:lnTo>
                  <a:lnTo>
                    <a:pt x="166" y="154"/>
                  </a:lnTo>
                  <a:lnTo>
                    <a:pt x="170" y="162"/>
                  </a:lnTo>
                  <a:lnTo>
                    <a:pt x="172" y="172"/>
                  </a:lnTo>
                  <a:lnTo>
                    <a:pt x="176" y="192"/>
                  </a:lnTo>
                  <a:lnTo>
                    <a:pt x="176" y="210"/>
                  </a:lnTo>
                  <a:lnTo>
                    <a:pt x="176" y="238"/>
                  </a:lnTo>
                  <a:lnTo>
                    <a:pt x="176" y="246"/>
                  </a:lnTo>
                  <a:lnTo>
                    <a:pt x="176" y="252"/>
                  </a:lnTo>
                  <a:lnTo>
                    <a:pt x="178" y="254"/>
                  </a:lnTo>
                  <a:lnTo>
                    <a:pt x="180" y="254"/>
                  </a:lnTo>
                  <a:lnTo>
                    <a:pt x="184" y="252"/>
                  </a:lnTo>
                  <a:lnTo>
                    <a:pt x="192" y="246"/>
                  </a:lnTo>
                  <a:lnTo>
                    <a:pt x="200" y="234"/>
                  </a:lnTo>
                  <a:lnTo>
                    <a:pt x="206" y="220"/>
                  </a:lnTo>
                  <a:lnTo>
                    <a:pt x="208" y="204"/>
                  </a:lnTo>
                  <a:lnTo>
                    <a:pt x="208" y="184"/>
                  </a:lnTo>
                  <a:lnTo>
                    <a:pt x="204" y="164"/>
                  </a:lnTo>
                  <a:lnTo>
                    <a:pt x="200" y="154"/>
                  </a:lnTo>
                  <a:lnTo>
                    <a:pt x="196" y="142"/>
                  </a:lnTo>
                  <a:lnTo>
                    <a:pt x="190" y="130"/>
                  </a:lnTo>
                  <a:lnTo>
                    <a:pt x="180" y="120"/>
                  </a:lnTo>
                  <a:lnTo>
                    <a:pt x="168" y="100"/>
                  </a:lnTo>
                  <a:lnTo>
                    <a:pt x="164" y="94"/>
                  </a:lnTo>
                  <a:lnTo>
                    <a:pt x="164" y="88"/>
                  </a:lnTo>
                  <a:lnTo>
                    <a:pt x="164" y="84"/>
                  </a:lnTo>
                  <a:lnTo>
                    <a:pt x="166" y="82"/>
                  </a:lnTo>
                  <a:lnTo>
                    <a:pt x="172" y="80"/>
                  </a:lnTo>
                  <a:lnTo>
                    <a:pt x="182" y="80"/>
                  </a:lnTo>
                  <a:lnTo>
                    <a:pt x="190" y="80"/>
                  </a:lnTo>
                  <a:lnTo>
                    <a:pt x="200" y="84"/>
                  </a:lnTo>
                  <a:lnTo>
                    <a:pt x="210" y="84"/>
                  </a:lnTo>
                  <a:lnTo>
                    <a:pt x="220" y="84"/>
                  </a:lnTo>
                  <a:lnTo>
                    <a:pt x="232" y="86"/>
                  </a:lnTo>
                  <a:lnTo>
                    <a:pt x="246" y="90"/>
                  </a:lnTo>
                  <a:lnTo>
                    <a:pt x="260" y="98"/>
                  </a:lnTo>
                  <a:lnTo>
                    <a:pt x="274" y="108"/>
                  </a:lnTo>
                  <a:lnTo>
                    <a:pt x="280" y="116"/>
                  </a:lnTo>
                  <a:lnTo>
                    <a:pt x="284" y="124"/>
                  </a:lnTo>
                  <a:close/>
                </a:path>
              </a:pathLst>
            </a:custGeom>
            <a:solidFill>
              <a:srgbClr val="006633"/>
            </a:solidFill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5124" name="Group 23"/>
          <p:cNvGrpSpPr>
            <a:grpSpLocks/>
          </p:cNvGrpSpPr>
          <p:nvPr/>
        </p:nvGrpSpPr>
        <p:grpSpPr bwMode="auto">
          <a:xfrm>
            <a:off x="4860925" y="1425575"/>
            <a:ext cx="3800475" cy="5149850"/>
            <a:chOff x="3074" y="826"/>
            <a:chExt cx="2394" cy="3244"/>
          </a:xfrm>
        </p:grpSpPr>
        <p:sp>
          <p:nvSpPr>
            <p:cNvPr id="5126" name="Freeform 24"/>
            <p:cNvSpPr>
              <a:spLocks/>
            </p:cNvSpPr>
            <p:nvPr/>
          </p:nvSpPr>
          <p:spPr bwMode="auto">
            <a:xfrm>
              <a:off x="4890" y="2076"/>
              <a:ext cx="578" cy="1994"/>
            </a:xfrm>
            <a:custGeom>
              <a:avLst/>
              <a:gdLst>
                <a:gd name="T0" fmla="*/ 256 w 578"/>
                <a:gd name="T1" fmla="*/ 28 h 1994"/>
                <a:gd name="T2" fmla="*/ 378 w 578"/>
                <a:gd name="T3" fmla="*/ 166 h 1994"/>
                <a:gd name="T4" fmla="*/ 452 w 578"/>
                <a:gd name="T5" fmla="*/ 268 h 1994"/>
                <a:gd name="T6" fmla="*/ 516 w 578"/>
                <a:gd name="T7" fmla="*/ 390 h 1994"/>
                <a:gd name="T8" fmla="*/ 562 w 578"/>
                <a:gd name="T9" fmla="*/ 528 h 1994"/>
                <a:gd name="T10" fmla="*/ 578 w 578"/>
                <a:gd name="T11" fmla="*/ 676 h 1994"/>
                <a:gd name="T12" fmla="*/ 568 w 578"/>
                <a:gd name="T13" fmla="*/ 780 h 1994"/>
                <a:gd name="T14" fmla="*/ 546 w 578"/>
                <a:gd name="T15" fmla="*/ 858 h 1994"/>
                <a:gd name="T16" fmla="*/ 512 w 578"/>
                <a:gd name="T17" fmla="*/ 938 h 1994"/>
                <a:gd name="T18" fmla="*/ 462 w 578"/>
                <a:gd name="T19" fmla="*/ 1020 h 1994"/>
                <a:gd name="T20" fmla="*/ 396 w 578"/>
                <a:gd name="T21" fmla="*/ 1100 h 1994"/>
                <a:gd name="T22" fmla="*/ 312 w 578"/>
                <a:gd name="T23" fmla="*/ 1182 h 1994"/>
                <a:gd name="T24" fmla="*/ 300 w 578"/>
                <a:gd name="T25" fmla="*/ 1222 h 1994"/>
                <a:gd name="T26" fmla="*/ 380 w 578"/>
                <a:gd name="T27" fmla="*/ 1296 h 1994"/>
                <a:gd name="T28" fmla="*/ 462 w 578"/>
                <a:gd name="T29" fmla="*/ 1400 h 1994"/>
                <a:gd name="T30" fmla="*/ 506 w 578"/>
                <a:gd name="T31" fmla="*/ 1480 h 1994"/>
                <a:gd name="T32" fmla="*/ 538 w 578"/>
                <a:gd name="T33" fmla="*/ 1570 h 1994"/>
                <a:gd name="T34" fmla="*/ 550 w 578"/>
                <a:gd name="T35" fmla="*/ 1672 h 1994"/>
                <a:gd name="T36" fmla="*/ 538 w 578"/>
                <a:gd name="T37" fmla="*/ 1786 h 1994"/>
                <a:gd name="T38" fmla="*/ 496 w 578"/>
                <a:gd name="T39" fmla="*/ 1908 h 1994"/>
                <a:gd name="T40" fmla="*/ 448 w 578"/>
                <a:gd name="T41" fmla="*/ 1994 h 1994"/>
                <a:gd name="T42" fmla="*/ 458 w 578"/>
                <a:gd name="T43" fmla="*/ 1932 h 1994"/>
                <a:gd name="T44" fmla="*/ 452 w 578"/>
                <a:gd name="T45" fmla="*/ 1848 h 1994"/>
                <a:gd name="T46" fmla="*/ 412 w 578"/>
                <a:gd name="T47" fmla="*/ 1750 h 1994"/>
                <a:gd name="T48" fmla="*/ 372 w 578"/>
                <a:gd name="T49" fmla="*/ 1698 h 1994"/>
                <a:gd name="T50" fmla="*/ 318 w 578"/>
                <a:gd name="T51" fmla="*/ 1648 h 1994"/>
                <a:gd name="T52" fmla="*/ 244 w 578"/>
                <a:gd name="T53" fmla="*/ 1600 h 1994"/>
                <a:gd name="T54" fmla="*/ 194 w 578"/>
                <a:gd name="T55" fmla="*/ 1630 h 1994"/>
                <a:gd name="T56" fmla="*/ 122 w 578"/>
                <a:gd name="T57" fmla="*/ 1806 h 1994"/>
                <a:gd name="T58" fmla="*/ 80 w 578"/>
                <a:gd name="T59" fmla="*/ 1938 h 1994"/>
                <a:gd name="T60" fmla="*/ 72 w 578"/>
                <a:gd name="T61" fmla="*/ 1994 h 1994"/>
                <a:gd name="T62" fmla="*/ 44 w 578"/>
                <a:gd name="T63" fmla="*/ 1956 h 1994"/>
                <a:gd name="T64" fmla="*/ 12 w 578"/>
                <a:gd name="T65" fmla="*/ 1860 h 1994"/>
                <a:gd name="T66" fmla="*/ 0 w 578"/>
                <a:gd name="T67" fmla="*/ 1718 h 1994"/>
                <a:gd name="T68" fmla="*/ 4 w 578"/>
                <a:gd name="T69" fmla="*/ 1602 h 1994"/>
                <a:gd name="T70" fmla="*/ 22 w 578"/>
                <a:gd name="T71" fmla="*/ 1458 h 1994"/>
                <a:gd name="T72" fmla="*/ 58 w 578"/>
                <a:gd name="T73" fmla="*/ 1286 h 1994"/>
                <a:gd name="T74" fmla="*/ 112 w 578"/>
                <a:gd name="T75" fmla="*/ 1084 h 1994"/>
                <a:gd name="T76" fmla="*/ 138 w 578"/>
                <a:gd name="T77" fmla="*/ 1030 h 1994"/>
                <a:gd name="T78" fmla="*/ 156 w 578"/>
                <a:gd name="T79" fmla="*/ 1092 h 1994"/>
                <a:gd name="T80" fmla="*/ 184 w 578"/>
                <a:gd name="T81" fmla="*/ 1130 h 1994"/>
                <a:gd name="T82" fmla="*/ 228 w 578"/>
                <a:gd name="T83" fmla="*/ 1156 h 1994"/>
                <a:gd name="T84" fmla="*/ 274 w 578"/>
                <a:gd name="T85" fmla="*/ 1136 h 1994"/>
                <a:gd name="T86" fmla="*/ 372 w 578"/>
                <a:gd name="T87" fmla="*/ 1018 h 1994"/>
                <a:gd name="T88" fmla="*/ 430 w 578"/>
                <a:gd name="T89" fmla="*/ 926 h 1994"/>
                <a:gd name="T90" fmla="*/ 480 w 578"/>
                <a:gd name="T91" fmla="*/ 816 h 1994"/>
                <a:gd name="T92" fmla="*/ 512 w 578"/>
                <a:gd name="T93" fmla="*/ 690 h 1994"/>
                <a:gd name="T94" fmla="*/ 516 w 578"/>
                <a:gd name="T95" fmla="*/ 548 h 1994"/>
                <a:gd name="T96" fmla="*/ 486 w 578"/>
                <a:gd name="T97" fmla="*/ 396 h 1994"/>
                <a:gd name="T98" fmla="*/ 412 w 578"/>
                <a:gd name="T99" fmla="*/ 232 h 1994"/>
                <a:gd name="T100" fmla="*/ 354 w 578"/>
                <a:gd name="T101" fmla="*/ 146 h 1994"/>
                <a:gd name="T102" fmla="*/ 282 w 578"/>
                <a:gd name="T103" fmla="*/ 58 h 1994"/>
                <a:gd name="T104" fmla="*/ 224 w 578"/>
                <a:gd name="T105" fmla="*/ 0 h 1994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0" t="0" r="r" b="b"/>
              <a:pathLst>
                <a:path w="578" h="1994">
                  <a:moveTo>
                    <a:pt x="224" y="0"/>
                  </a:moveTo>
                  <a:lnTo>
                    <a:pt x="224" y="0"/>
                  </a:lnTo>
                  <a:lnTo>
                    <a:pt x="256" y="28"/>
                  </a:lnTo>
                  <a:lnTo>
                    <a:pt x="290" y="62"/>
                  </a:lnTo>
                  <a:lnTo>
                    <a:pt x="332" y="108"/>
                  </a:lnTo>
                  <a:lnTo>
                    <a:pt x="378" y="166"/>
                  </a:lnTo>
                  <a:lnTo>
                    <a:pt x="404" y="198"/>
                  </a:lnTo>
                  <a:lnTo>
                    <a:pt x="428" y="232"/>
                  </a:lnTo>
                  <a:lnTo>
                    <a:pt x="452" y="268"/>
                  </a:lnTo>
                  <a:lnTo>
                    <a:pt x="474" y="308"/>
                  </a:lnTo>
                  <a:lnTo>
                    <a:pt x="496" y="348"/>
                  </a:lnTo>
                  <a:lnTo>
                    <a:pt x="516" y="390"/>
                  </a:lnTo>
                  <a:lnTo>
                    <a:pt x="534" y="434"/>
                  </a:lnTo>
                  <a:lnTo>
                    <a:pt x="550" y="480"/>
                  </a:lnTo>
                  <a:lnTo>
                    <a:pt x="562" y="528"/>
                  </a:lnTo>
                  <a:lnTo>
                    <a:pt x="572" y="576"/>
                  </a:lnTo>
                  <a:lnTo>
                    <a:pt x="578" y="626"/>
                  </a:lnTo>
                  <a:lnTo>
                    <a:pt x="578" y="676"/>
                  </a:lnTo>
                  <a:lnTo>
                    <a:pt x="576" y="728"/>
                  </a:lnTo>
                  <a:lnTo>
                    <a:pt x="572" y="754"/>
                  </a:lnTo>
                  <a:lnTo>
                    <a:pt x="568" y="780"/>
                  </a:lnTo>
                  <a:lnTo>
                    <a:pt x="562" y="806"/>
                  </a:lnTo>
                  <a:lnTo>
                    <a:pt x="556" y="832"/>
                  </a:lnTo>
                  <a:lnTo>
                    <a:pt x="546" y="858"/>
                  </a:lnTo>
                  <a:lnTo>
                    <a:pt x="536" y="886"/>
                  </a:lnTo>
                  <a:lnTo>
                    <a:pt x="524" y="912"/>
                  </a:lnTo>
                  <a:lnTo>
                    <a:pt x="512" y="938"/>
                  </a:lnTo>
                  <a:lnTo>
                    <a:pt x="496" y="966"/>
                  </a:lnTo>
                  <a:lnTo>
                    <a:pt x="480" y="992"/>
                  </a:lnTo>
                  <a:lnTo>
                    <a:pt x="462" y="1020"/>
                  </a:lnTo>
                  <a:lnTo>
                    <a:pt x="442" y="1046"/>
                  </a:lnTo>
                  <a:lnTo>
                    <a:pt x="420" y="1074"/>
                  </a:lnTo>
                  <a:lnTo>
                    <a:pt x="396" y="1100"/>
                  </a:lnTo>
                  <a:lnTo>
                    <a:pt x="370" y="1128"/>
                  </a:lnTo>
                  <a:lnTo>
                    <a:pt x="342" y="1154"/>
                  </a:lnTo>
                  <a:lnTo>
                    <a:pt x="312" y="1182"/>
                  </a:lnTo>
                  <a:lnTo>
                    <a:pt x="280" y="1208"/>
                  </a:lnTo>
                  <a:lnTo>
                    <a:pt x="300" y="1222"/>
                  </a:lnTo>
                  <a:lnTo>
                    <a:pt x="322" y="1240"/>
                  </a:lnTo>
                  <a:lnTo>
                    <a:pt x="350" y="1264"/>
                  </a:lnTo>
                  <a:lnTo>
                    <a:pt x="380" y="1296"/>
                  </a:lnTo>
                  <a:lnTo>
                    <a:pt x="414" y="1332"/>
                  </a:lnTo>
                  <a:lnTo>
                    <a:pt x="446" y="1376"/>
                  </a:lnTo>
                  <a:lnTo>
                    <a:pt x="462" y="1400"/>
                  </a:lnTo>
                  <a:lnTo>
                    <a:pt x="478" y="1424"/>
                  </a:lnTo>
                  <a:lnTo>
                    <a:pt x="492" y="1452"/>
                  </a:lnTo>
                  <a:lnTo>
                    <a:pt x="506" y="1480"/>
                  </a:lnTo>
                  <a:lnTo>
                    <a:pt x="518" y="1508"/>
                  </a:lnTo>
                  <a:lnTo>
                    <a:pt x="528" y="1538"/>
                  </a:lnTo>
                  <a:lnTo>
                    <a:pt x="538" y="1570"/>
                  </a:lnTo>
                  <a:lnTo>
                    <a:pt x="544" y="1604"/>
                  </a:lnTo>
                  <a:lnTo>
                    <a:pt x="548" y="1638"/>
                  </a:lnTo>
                  <a:lnTo>
                    <a:pt x="550" y="1672"/>
                  </a:lnTo>
                  <a:lnTo>
                    <a:pt x="550" y="1710"/>
                  </a:lnTo>
                  <a:lnTo>
                    <a:pt x="546" y="1746"/>
                  </a:lnTo>
                  <a:lnTo>
                    <a:pt x="538" y="1786"/>
                  </a:lnTo>
                  <a:lnTo>
                    <a:pt x="528" y="1826"/>
                  </a:lnTo>
                  <a:lnTo>
                    <a:pt x="514" y="1866"/>
                  </a:lnTo>
                  <a:lnTo>
                    <a:pt x="496" y="1908"/>
                  </a:lnTo>
                  <a:lnTo>
                    <a:pt x="474" y="1950"/>
                  </a:lnTo>
                  <a:lnTo>
                    <a:pt x="448" y="1994"/>
                  </a:lnTo>
                  <a:lnTo>
                    <a:pt x="452" y="1982"/>
                  </a:lnTo>
                  <a:lnTo>
                    <a:pt x="456" y="1952"/>
                  </a:lnTo>
                  <a:lnTo>
                    <a:pt x="458" y="1932"/>
                  </a:lnTo>
                  <a:lnTo>
                    <a:pt x="458" y="1906"/>
                  </a:lnTo>
                  <a:lnTo>
                    <a:pt x="456" y="1878"/>
                  </a:lnTo>
                  <a:lnTo>
                    <a:pt x="452" y="1848"/>
                  </a:lnTo>
                  <a:lnTo>
                    <a:pt x="444" y="1818"/>
                  </a:lnTo>
                  <a:lnTo>
                    <a:pt x="430" y="1784"/>
                  </a:lnTo>
                  <a:lnTo>
                    <a:pt x="412" y="1750"/>
                  </a:lnTo>
                  <a:lnTo>
                    <a:pt x="400" y="1732"/>
                  </a:lnTo>
                  <a:lnTo>
                    <a:pt x="388" y="1716"/>
                  </a:lnTo>
                  <a:lnTo>
                    <a:pt x="372" y="1698"/>
                  </a:lnTo>
                  <a:lnTo>
                    <a:pt x="356" y="1682"/>
                  </a:lnTo>
                  <a:lnTo>
                    <a:pt x="338" y="1664"/>
                  </a:lnTo>
                  <a:lnTo>
                    <a:pt x="318" y="1648"/>
                  </a:lnTo>
                  <a:lnTo>
                    <a:pt x="296" y="1630"/>
                  </a:lnTo>
                  <a:lnTo>
                    <a:pt x="272" y="1614"/>
                  </a:lnTo>
                  <a:lnTo>
                    <a:pt x="244" y="1600"/>
                  </a:lnTo>
                  <a:lnTo>
                    <a:pt x="216" y="1584"/>
                  </a:lnTo>
                  <a:lnTo>
                    <a:pt x="194" y="1630"/>
                  </a:lnTo>
                  <a:lnTo>
                    <a:pt x="172" y="1678"/>
                  </a:lnTo>
                  <a:lnTo>
                    <a:pt x="148" y="1738"/>
                  </a:lnTo>
                  <a:lnTo>
                    <a:pt x="122" y="1806"/>
                  </a:lnTo>
                  <a:lnTo>
                    <a:pt x="98" y="1874"/>
                  </a:lnTo>
                  <a:lnTo>
                    <a:pt x="88" y="1906"/>
                  </a:lnTo>
                  <a:lnTo>
                    <a:pt x="80" y="1938"/>
                  </a:lnTo>
                  <a:lnTo>
                    <a:pt x="74" y="1968"/>
                  </a:lnTo>
                  <a:lnTo>
                    <a:pt x="72" y="1994"/>
                  </a:lnTo>
                  <a:lnTo>
                    <a:pt x="64" y="1986"/>
                  </a:lnTo>
                  <a:lnTo>
                    <a:pt x="56" y="1974"/>
                  </a:lnTo>
                  <a:lnTo>
                    <a:pt x="44" y="1956"/>
                  </a:lnTo>
                  <a:lnTo>
                    <a:pt x="34" y="1932"/>
                  </a:lnTo>
                  <a:lnTo>
                    <a:pt x="22" y="1900"/>
                  </a:lnTo>
                  <a:lnTo>
                    <a:pt x="12" y="1860"/>
                  </a:lnTo>
                  <a:lnTo>
                    <a:pt x="6" y="1810"/>
                  </a:lnTo>
                  <a:lnTo>
                    <a:pt x="0" y="1752"/>
                  </a:lnTo>
                  <a:lnTo>
                    <a:pt x="0" y="1718"/>
                  </a:lnTo>
                  <a:lnTo>
                    <a:pt x="0" y="1682"/>
                  </a:lnTo>
                  <a:lnTo>
                    <a:pt x="2" y="1644"/>
                  </a:lnTo>
                  <a:lnTo>
                    <a:pt x="4" y="1602"/>
                  </a:lnTo>
                  <a:lnTo>
                    <a:pt x="8" y="1558"/>
                  </a:lnTo>
                  <a:lnTo>
                    <a:pt x="14" y="1510"/>
                  </a:lnTo>
                  <a:lnTo>
                    <a:pt x="22" y="1458"/>
                  </a:lnTo>
                  <a:lnTo>
                    <a:pt x="32" y="1404"/>
                  </a:lnTo>
                  <a:lnTo>
                    <a:pt x="44" y="1348"/>
                  </a:lnTo>
                  <a:lnTo>
                    <a:pt x="58" y="1286"/>
                  </a:lnTo>
                  <a:lnTo>
                    <a:pt x="74" y="1222"/>
                  </a:lnTo>
                  <a:lnTo>
                    <a:pt x="92" y="1154"/>
                  </a:lnTo>
                  <a:lnTo>
                    <a:pt x="112" y="1084"/>
                  </a:lnTo>
                  <a:lnTo>
                    <a:pt x="136" y="1008"/>
                  </a:lnTo>
                  <a:lnTo>
                    <a:pt x="138" y="1030"/>
                  </a:lnTo>
                  <a:lnTo>
                    <a:pt x="142" y="1052"/>
                  </a:lnTo>
                  <a:lnTo>
                    <a:pt x="150" y="1078"/>
                  </a:lnTo>
                  <a:lnTo>
                    <a:pt x="156" y="1092"/>
                  </a:lnTo>
                  <a:lnTo>
                    <a:pt x="164" y="1104"/>
                  </a:lnTo>
                  <a:lnTo>
                    <a:pt x="172" y="1118"/>
                  </a:lnTo>
                  <a:lnTo>
                    <a:pt x="184" y="1130"/>
                  </a:lnTo>
                  <a:lnTo>
                    <a:pt x="196" y="1140"/>
                  </a:lnTo>
                  <a:lnTo>
                    <a:pt x="212" y="1148"/>
                  </a:lnTo>
                  <a:lnTo>
                    <a:pt x="228" y="1156"/>
                  </a:lnTo>
                  <a:lnTo>
                    <a:pt x="248" y="1160"/>
                  </a:lnTo>
                  <a:lnTo>
                    <a:pt x="274" y="1136"/>
                  </a:lnTo>
                  <a:lnTo>
                    <a:pt x="302" y="1106"/>
                  </a:lnTo>
                  <a:lnTo>
                    <a:pt x="336" y="1068"/>
                  </a:lnTo>
                  <a:lnTo>
                    <a:pt x="372" y="1018"/>
                  </a:lnTo>
                  <a:lnTo>
                    <a:pt x="392" y="990"/>
                  </a:lnTo>
                  <a:lnTo>
                    <a:pt x="412" y="960"/>
                  </a:lnTo>
                  <a:lnTo>
                    <a:pt x="430" y="926"/>
                  </a:lnTo>
                  <a:lnTo>
                    <a:pt x="448" y="892"/>
                  </a:lnTo>
                  <a:lnTo>
                    <a:pt x="464" y="856"/>
                  </a:lnTo>
                  <a:lnTo>
                    <a:pt x="480" y="816"/>
                  </a:lnTo>
                  <a:lnTo>
                    <a:pt x="492" y="776"/>
                  </a:lnTo>
                  <a:lnTo>
                    <a:pt x="502" y="734"/>
                  </a:lnTo>
                  <a:lnTo>
                    <a:pt x="512" y="690"/>
                  </a:lnTo>
                  <a:lnTo>
                    <a:pt x="516" y="644"/>
                  </a:lnTo>
                  <a:lnTo>
                    <a:pt x="518" y="598"/>
                  </a:lnTo>
                  <a:lnTo>
                    <a:pt x="516" y="548"/>
                  </a:lnTo>
                  <a:lnTo>
                    <a:pt x="512" y="498"/>
                  </a:lnTo>
                  <a:lnTo>
                    <a:pt x="502" y="448"/>
                  </a:lnTo>
                  <a:lnTo>
                    <a:pt x="486" y="396"/>
                  </a:lnTo>
                  <a:lnTo>
                    <a:pt x="466" y="342"/>
                  </a:lnTo>
                  <a:lnTo>
                    <a:pt x="442" y="286"/>
                  </a:lnTo>
                  <a:lnTo>
                    <a:pt x="412" y="232"/>
                  </a:lnTo>
                  <a:lnTo>
                    <a:pt x="394" y="202"/>
                  </a:lnTo>
                  <a:lnTo>
                    <a:pt x="374" y="174"/>
                  </a:lnTo>
                  <a:lnTo>
                    <a:pt x="354" y="146"/>
                  </a:lnTo>
                  <a:lnTo>
                    <a:pt x="332" y="116"/>
                  </a:lnTo>
                  <a:lnTo>
                    <a:pt x="306" y="88"/>
                  </a:lnTo>
                  <a:lnTo>
                    <a:pt x="282" y="58"/>
                  </a:lnTo>
                  <a:lnTo>
                    <a:pt x="254" y="30"/>
                  </a:lnTo>
                  <a:lnTo>
                    <a:pt x="224" y="0"/>
                  </a:lnTo>
                  <a:close/>
                </a:path>
              </a:pathLst>
            </a:custGeom>
            <a:solidFill>
              <a:srgbClr val="5B0C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27" name="Freeform 25"/>
            <p:cNvSpPr>
              <a:spLocks/>
            </p:cNvSpPr>
            <p:nvPr/>
          </p:nvSpPr>
          <p:spPr bwMode="auto">
            <a:xfrm>
              <a:off x="4936" y="2460"/>
              <a:ext cx="336" cy="552"/>
            </a:xfrm>
            <a:custGeom>
              <a:avLst/>
              <a:gdLst>
                <a:gd name="T0" fmla="*/ 90 w 336"/>
                <a:gd name="T1" fmla="*/ 552 h 552"/>
                <a:gd name="T2" fmla="*/ 90 w 336"/>
                <a:gd name="T3" fmla="*/ 552 h 552"/>
                <a:gd name="T4" fmla="*/ 108 w 336"/>
                <a:gd name="T5" fmla="*/ 542 h 552"/>
                <a:gd name="T6" fmla="*/ 128 w 336"/>
                <a:gd name="T7" fmla="*/ 530 h 552"/>
                <a:gd name="T8" fmla="*/ 154 w 336"/>
                <a:gd name="T9" fmla="*/ 514 h 552"/>
                <a:gd name="T10" fmla="*/ 184 w 336"/>
                <a:gd name="T11" fmla="*/ 494 h 552"/>
                <a:gd name="T12" fmla="*/ 214 w 336"/>
                <a:gd name="T13" fmla="*/ 468 h 552"/>
                <a:gd name="T14" fmla="*/ 244 w 336"/>
                <a:gd name="T15" fmla="*/ 438 h 552"/>
                <a:gd name="T16" fmla="*/ 258 w 336"/>
                <a:gd name="T17" fmla="*/ 422 h 552"/>
                <a:gd name="T18" fmla="*/ 274 w 336"/>
                <a:gd name="T19" fmla="*/ 404 h 552"/>
                <a:gd name="T20" fmla="*/ 286 w 336"/>
                <a:gd name="T21" fmla="*/ 386 h 552"/>
                <a:gd name="T22" fmla="*/ 298 w 336"/>
                <a:gd name="T23" fmla="*/ 368 h 552"/>
                <a:gd name="T24" fmla="*/ 310 w 336"/>
                <a:gd name="T25" fmla="*/ 346 h 552"/>
                <a:gd name="T26" fmla="*/ 318 w 336"/>
                <a:gd name="T27" fmla="*/ 326 h 552"/>
                <a:gd name="T28" fmla="*/ 326 w 336"/>
                <a:gd name="T29" fmla="*/ 304 h 552"/>
                <a:gd name="T30" fmla="*/ 332 w 336"/>
                <a:gd name="T31" fmla="*/ 280 h 552"/>
                <a:gd name="T32" fmla="*/ 336 w 336"/>
                <a:gd name="T33" fmla="*/ 256 h 552"/>
                <a:gd name="T34" fmla="*/ 336 w 336"/>
                <a:gd name="T35" fmla="*/ 232 h 552"/>
                <a:gd name="T36" fmla="*/ 334 w 336"/>
                <a:gd name="T37" fmla="*/ 206 h 552"/>
                <a:gd name="T38" fmla="*/ 330 w 336"/>
                <a:gd name="T39" fmla="*/ 178 h 552"/>
                <a:gd name="T40" fmla="*/ 324 w 336"/>
                <a:gd name="T41" fmla="*/ 150 h 552"/>
                <a:gd name="T42" fmla="*/ 312 w 336"/>
                <a:gd name="T43" fmla="*/ 122 h 552"/>
                <a:gd name="T44" fmla="*/ 298 w 336"/>
                <a:gd name="T45" fmla="*/ 92 h 552"/>
                <a:gd name="T46" fmla="*/ 282 w 336"/>
                <a:gd name="T47" fmla="*/ 62 h 552"/>
                <a:gd name="T48" fmla="*/ 260 w 336"/>
                <a:gd name="T49" fmla="*/ 32 h 552"/>
                <a:gd name="T50" fmla="*/ 234 w 336"/>
                <a:gd name="T51" fmla="*/ 0 h 552"/>
                <a:gd name="T52" fmla="*/ 234 w 336"/>
                <a:gd name="T53" fmla="*/ 0 h 552"/>
                <a:gd name="T54" fmla="*/ 226 w 336"/>
                <a:gd name="T55" fmla="*/ 12 h 552"/>
                <a:gd name="T56" fmla="*/ 214 w 336"/>
                <a:gd name="T57" fmla="*/ 24 h 552"/>
                <a:gd name="T58" fmla="*/ 200 w 336"/>
                <a:gd name="T59" fmla="*/ 38 h 552"/>
                <a:gd name="T60" fmla="*/ 182 w 336"/>
                <a:gd name="T61" fmla="*/ 52 h 552"/>
                <a:gd name="T62" fmla="*/ 172 w 336"/>
                <a:gd name="T63" fmla="*/ 58 h 552"/>
                <a:gd name="T64" fmla="*/ 160 w 336"/>
                <a:gd name="T65" fmla="*/ 64 h 552"/>
                <a:gd name="T66" fmla="*/ 148 w 336"/>
                <a:gd name="T67" fmla="*/ 68 h 552"/>
                <a:gd name="T68" fmla="*/ 134 w 336"/>
                <a:gd name="T69" fmla="*/ 70 h 552"/>
                <a:gd name="T70" fmla="*/ 120 w 336"/>
                <a:gd name="T71" fmla="*/ 72 h 552"/>
                <a:gd name="T72" fmla="*/ 106 w 336"/>
                <a:gd name="T73" fmla="*/ 72 h 552"/>
                <a:gd name="T74" fmla="*/ 106 w 336"/>
                <a:gd name="T75" fmla="*/ 72 h 552"/>
                <a:gd name="T76" fmla="*/ 98 w 336"/>
                <a:gd name="T77" fmla="*/ 72 h 552"/>
                <a:gd name="T78" fmla="*/ 90 w 336"/>
                <a:gd name="T79" fmla="*/ 74 h 552"/>
                <a:gd name="T80" fmla="*/ 84 w 336"/>
                <a:gd name="T81" fmla="*/ 78 h 552"/>
                <a:gd name="T82" fmla="*/ 76 w 336"/>
                <a:gd name="T83" fmla="*/ 84 h 552"/>
                <a:gd name="T84" fmla="*/ 60 w 336"/>
                <a:gd name="T85" fmla="*/ 100 h 552"/>
                <a:gd name="T86" fmla="*/ 46 w 336"/>
                <a:gd name="T87" fmla="*/ 120 h 552"/>
                <a:gd name="T88" fmla="*/ 34 w 336"/>
                <a:gd name="T89" fmla="*/ 148 h 552"/>
                <a:gd name="T90" fmla="*/ 22 w 336"/>
                <a:gd name="T91" fmla="*/ 178 h 552"/>
                <a:gd name="T92" fmla="*/ 12 w 336"/>
                <a:gd name="T93" fmla="*/ 212 h 552"/>
                <a:gd name="T94" fmla="*/ 6 w 336"/>
                <a:gd name="T95" fmla="*/ 248 h 552"/>
                <a:gd name="T96" fmla="*/ 0 w 336"/>
                <a:gd name="T97" fmla="*/ 288 h 552"/>
                <a:gd name="T98" fmla="*/ 0 w 336"/>
                <a:gd name="T99" fmla="*/ 328 h 552"/>
                <a:gd name="T100" fmla="*/ 4 w 336"/>
                <a:gd name="T101" fmla="*/ 368 h 552"/>
                <a:gd name="T102" fmla="*/ 10 w 336"/>
                <a:gd name="T103" fmla="*/ 408 h 552"/>
                <a:gd name="T104" fmla="*/ 16 w 336"/>
                <a:gd name="T105" fmla="*/ 428 h 552"/>
                <a:gd name="T106" fmla="*/ 22 w 336"/>
                <a:gd name="T107" fmla="*/ 448 h 552"/>
                <a:gd name="T108" fmla="*/ 30 w 336"/>
                <a:gd name="T109" fmla="*/ 466 h 552"/>
                <a:gd name="T110" fmla="*/ 40 w 336"/>
                <a:gd name="T111" fmla="*/ 484 h 552"/>
                <a:gd name="T112" fmla="*/ 50 w 336"/>
                <a:gd name="T113" fmla="*/ 502 h 552"/>
                <a:gd name="T114" fmla="*/ 62 w 336"/>
                <a:gd name="T115" fmla="*/ 520 h 552"/>
                <a:gd name="T116" fmla="*/ 76 w 336"/>
                <a:gd name="T117" fmla="*/ 536 h 552"/>
                <a:gd name="T118" fmla="*/ 90 w 336"/>
                <a:gd name="T119" fmla="*/ 552 h 552"/>
                <a:gd name="T120" fmla="*/ 90 w 336"/>
                <a:gd name="T121" fmla="*/ 552 h 552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0" t="0" r="r" b="b"/>
              <a:pathLst>
                <a:path w="336" h="552">
                  <a:moveTo>
                    <a:pt x="90" y="552"/>
                  </a:moveTo>
                  <a:lnTo>
                    <a:pt x="90" y="552"/>
                  </a:lnTo>
                  <a:lnTo>
                    <a:pt x="108" y="542"/>
                  </a:lnTo>
                  <a:lnTo>
                    <a:pt x="128" y="530"/>
                  </a:lnTo>
                  <a:lnTo>
                    <a:pt x="154" y="514"/>
                  </a:lnTo>
                  <a:lnTo>
                    <a:pt x="184" y="494"/>
                  </a:lnTo>
                  <a:lnTo>
                    <a:pt x="214" y="468"/>
                  </a:lnTo>
                  <a:lnTo>
                    <a:pt x="244" y="438"/>
                  </a:lnTo>
                  <a:lnTo>
                    <a:pt x="258" y="422"/>
                  </a:lnTo>
                  <a:lnTo>
                    <a:pt x="274" y="404"/>
                  </a:lnTo>
                  <a:lnTo>
                    <a:pt x="286" y="386"/>
                  </a:lnTo>
                  <a:lnTo>
                    <a:pt x="298" y="368"/>
                  </a:lnTo>
                  <a:lnTo>
                    <a:pt x="310" y="346"/>
                  </a:lnTo>
                  <a:lnTo>
                    <a:pt x="318" y="326"/>
                  </a:lnTo>
                  <a:lnTo>
                    <a:pt x="326" y="304"/>
                  </a:lnTo>
                  <a:lnTo>
                    <a:pt x="332" y="280"/>
                  </a:lnTo>
                  <a:lnTo>
                    <a:pt x="336" y="256"/>
                  </a:lnTo>
                  <a:lnTo>
                    <a:pt x="336" y="232"/>
                  </a:lnTo>
                  <a:lnTo>
                    <a:pt x="334" y="206"/>
                  </a:lnTo>
                  <a:lnTo>
                    <a:pt x="330" y="178"/>
                  </a:lnTo>
                  <a:lnTo>
                    <a:pt x="324" y="150"/>
                  </a:lnTo>
                  <a:lnTo>
                    <a:pt x="312" y="122"/>
                  </a:lnTo>
                  <a:lnTo>
                    <a:pt x="298" y="92"/>
                  </a:lnTo>
                  <a:lnTo>
                    <a:pt x="282" y="62"/>
                  </a:lnTo>
                  <a:lnTo>
                    <a:pt x="260" y="32"/>
                  </a:lnTo>
                  <a:lnTo>
                    <a:pt x="234" y="0"/>
                  </a:lnTo>
                  <a:lnTo>
                    <a:pt x="226" y="12"/>
                  </a:lnTo>
                  <a:lnTo>
                    <a:pt x="214" y="24"/>
                  </a:lnTo>
                  <a:lnTo>
                    <a:pt x="200" y="38"/>
                  </a:lnTo>
                  <a:lnTo>
                    <a:pt x="182" y="52"/>
                  </a:lnTo>
                  <a:lnTo>
                    <a:pt x="172" y="58"/>
                  </a:lnTo>
                  <a:lnTo>
                    <a:pt x="160" y="64"/>
                  </a:lnTo>
                  <a:lnTo>
                    <a:pt x="148" y="68"/>
                  </a:lnTo>
                  <a:lnTo>
                    <a:pt x="134" y="70"/>
                  </a:lnTo>
                  <a:lnTo>
                    <a:pt x="120" y="72"/>
                  </a:lnTo>
                  <a:lnTo>
                    <a:pt x="106" y="72"/>
                  </a:lnTo>
                  <a:lnTo>
                    <a:pt x="98" y="72"/>
                  </a:lnTo>
                  <a:lnTo>
                    <a:pt x="90" y="74"/>
                  </a:lnTo>
                  <a:lnTo>
                    <a:pt x="84" y="78"/>
                  </a:lnTo>
                  <a:lnTo>
                    <a:pt x="76" y="84"/>
                  </a:lnTo>
                  <a:lnTo>
                    <a:pt x="60" y="100"/>
                  </a:lnTo>
                  <a:lnTo>
                    <a:pt x="46" y="120"/>
                  </a:lnTo>
                  <a:lnTo>
                    <a:pt x="34" y="148"/>
                  </a:lnTo>
                  <a:lnTo>
                    <a:pt x="22" y="178"/>
                  </a:lnTo>
                  <a:lnTo>
                    <a:pt x="12" y="212"/>
                  </a:lnTo>
                  <a:lnTo>
                    <a:pt x="6" y="248"/>
                  </a:lnTo>
                  <a:lnTo>
                    <a:pt x="0" y="288"/>
                  </a:lnTo>
                  <a:lnTo>
                    <a:pt x="0" y="328"/>
                  </a:lnTo>
                  <a:lnTo>
                    <a:pt x="4" y="368"/>
                  </a:lnTo>
                  <a:lnTo>
                    <a:pt x="10" y="408"/>
                  </a:lnTo>
                  <a:lnTo>
                    <a:pt x="16" y="428"/>
                  </a:lnTo>
                  <a:lnTo>
                    <a:pt x="22" y="448"/>
                  </a:lnTo>
                  <a:lnTo>
                    <a:pt x="30" y="466"/>
                  </a:lnTo>
                  <a:lnTo>
                    <a:pt x="40" y="484"/>
                  </a:lnTo>
                  <a:lnTo>
                    <a:pt x="50" y="502"/>
                  </a:lnTo>
                  <a:lnTo>
                    <a:pt x="62" y="520"/>
                  </a:lnTo>
                  <a:lnTo>
                    <a:pt x="76" y="536"/>
                  </a:lnTo>
                  <a:lnTo>
                    <a:pt x="90" y="552"/>
                  </a:lnTo>
                  <a:close/>
                </a:path>
              </a:pathLst>
            </a:custGeom>
            <a:solidFill>
              <a:srgbClr val="7E11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28" name="Freeform 26"/>
            <p:cNvSpPr>
              <a:spLocks/>
            </p:cNvSpPr>
            <p:nvPr/>
          </p:nvSpPr>
          <p:spPr bwMode="auto">
            <a:xfrm>
              <a:off x="4618" y="2332"/>
              <a:ext cx="564" cy="588"/>
            </a:xfrm>
            <a:custGeom>
              <a:avLst/>
              <a:gdLst>
                <a:gd name="T0" fmla="*/ 0 w 564"/>
                <a:gd name="T1" fmla="*/ 294 h 588"/>
                <a:gd name="T2" fmla="*/ 0 w 564"/>
                <a:gd name="T3" fmla="*/ 294 h 588"/>
                <a:gd name="T4" fmla="*/ 2 w 564"/>
                <a:gd name="T5" fmla="*/ 264 h 588"/>
                <a:gd name="T6" fmla="*/ 6 w 564"/>
                <a:gd name="T7" fmla="*/ 234 h 588"/>
                <a:gd name="T8" fmla="*/ 12 w 564"/>
                <a:gd name="T9" fmla="*/ 206 h 588"/>
                <a:gd name="T10" fmla="*/ 22 w 564"/>
                <a:gd name="T11" fmla="*/ 180 h 588"/>
                <a:gd name="T12" fmla="*/ 34 w 564"/>
                <a:gd name="T13" fmla="*/ 154 h 588"/>
                <a:gd name="T14" fmla="*/ 48 w 564"/>
                <a:gd name="T15" fmla="*/ 130 h 588"/>
                <a:gd name="T16" fmla="*/ 64 w 564"/>
                <a:gd name="T17" fmla="*/ 106 h 588"/>
                <a:gd name="T18" fmla="*/ 82 w 564"/>
                <a:gd name="T19" fmla="*/ 86 h 588"/>
                <a:gd name="T20" fmla="*/ 102 w 564"/>
                <a:gd name="T21" fmla="*/ 66 h 588"/>
                <a:gd name="T22" fmla="*/ 124 w 564"/>
                <a:gd name="T23" fmla="*/ 50 h 588"/>
                <a:gd name="T24" fmla="*/ 148 w 564"/>
                <a:gd name="T25" fmla="*/ 36 h 588"/>
                <a:gd name="T26" fmla="*/ 172 w 564"/>
                <a:gd name="T27" fmla="*/ 22 h 588"/>
                <a:gd name="T28" fmla="*/ 198 w 564"/>
                <a:gd name="T29" fmla="*/ 14 h 588"/>
                <a:gd name="T30" fmla="*/ 224 w 564"/>
                <a:gd name="T31" fmla="*/ 6 h 588"/>
                <a:gd name="T32" fmla="*/ 252 w 564"/>
                <a:gd name="T33" fmla="*/ 2 h 588"/>
                <a:gd name="T34" fmla="*/ 282 w 564"/>
                <a:gd name="T35" fmla="*/ 0 h 588"/>
                <a:gd name="T36" fmla="*/ 282 w 564"/>
                <a:gd name="T37" fmla="*/ 0 h 588"/>
                <a:gd name="T38" fmla="*/ 310 w 564"/>
                <a:gd name="T39" fmla="*/ 2 h 588"/>
                <a:gd name="T40" fmla="*/ 338 w 564"/>
                <a:gd name="T41" fmla="*/ 6 h 588"/>
                <a:gd name="T42" fmla="*/ 366 w 564"/>
                <a:gd name="T43" fmla="*/ 14 h 588"/>
                <a:gd name="T44" fmla="*/ 392 w 564"/>
                <a:gd name="T45" fmla="*/ 22 h 588"/>
                <a:gd name="T46" fmla="*/ 416 w 564"/>
                <a:gd name="T47" fmla="*/ 36 h 588"/>
                <a:gd name="T48" fmla="*/ 438 w 564"/>
                <a:gd name="T49" fmla="*/ 50 h 588"/>
                <a:gd name="T50" fmla="*/ 460 w 564"/>
                <a:gd name="T51" fmla="*/ 66 h 588"/>
                <a:gd name="T52" fmla="*/ 480 w 564"/>
                <a:gd name="T53" fmla="*/ 86 h 588"/>
                <a:gd name="T54" fmla="*/ 498 w 564"/>
                <a:gd name="T55" fmla="*/ 106 h 588"/>
                <a:gd name="T56" fmla="*/ 514 w 564"/>
                <a:gd name="T57" fmla="*/ 130 h 588"/>
                <a:gd name="T58" fmla="*/ 530 w 564"/>
                <a:gd name="T59" fmla="*/ 154 h 588"/>
                <a:gd name="T60" fmla="*/ 540 w 564"/>
                <a:gd name="T61" fmla="*/ 180 h 588"/>
                <a:gd name="T62" fmla="*/ 550 w 564"/>
                <a:gd name="T63" fmla="*/ 206 h 588"/>
                <a:gd name="T64" fmla="*/ 558 w 564"/>
                <a:gd name="T65" fmla="*/ 234 h 588"/>
                <a:gd name="T66" fmla="*/ 562 w 564"/>
                <a:gd name="T67" fmla="*/ 264 h 588"/>
                <a:gd name="T68" fmla="*/ 564 w 564"/>
                <a:gd name="T69" fmla="*/ 294 h 588"/>
                <a:gd name="T70" fmla="*/ 564 w 564"/>
                <a:gd name="T71" fmla="*/ 294 h 588"/>
                <a:gd name="T72" fmla="*/ 562 w 564"/>
                <a:gd name="T73" fmla="*/ 324 h 588"/>
                <a:gd name="T74" fmla="*/ 558 w 564"/>
                <a:gd name="T75" fmla="*/ 354 h 588"/>
                <a:gd name="T76" fmla="*/ 550 w 564"/>
                <a:gd name="T77" fmla="*/ 382 h 588"/>
                <a:gd name="T78" fmla="*/ 540 w 564"/>
                <a:gd name="T79" fmla="*/ 408 h 588"/>
                <a:gd name="T80" fmla="*/ 530 w 564"/>
                <a:gd name="T81" fmla="*/ 434 h 588"/>
                <a:gd name="T82" fmla="*/ 514 w 564"/>
                <a:gd name="T83" fmla="*/ 458 h 588"/>
                <a:gd name="T84" fmla="*/ 498 w 564"/>
                <a:gd name="T85" fmla="*/ 480 h 588"/>
                <a:gd name="T86" fmla="*/ 480 w 564"/>
                <a:gd name="T87" fmla="*/ 502 h 588"/>
                <a:gd name="T88" fmla="*/ 460 w 564"/>
                <a:gd name="T89" fmla="*/ 520 h 588"/>
                <a:gd name="T90" fmla="*/ 438 w 564"/>
                <a:gd name="T91" fmla="*/ 538 h 588"/>
                <a:gd name="T92" fmla="*/ 416 w 564"/>
                <a:gd name="T93" fmla="*/ 552 h 588"/>
                <a:gd name="T94" fmla="*/ 392 w 564"/>
                <a:gd name="T95" fmla="*/ 564 h 588"/>
                <a:gd name="T96" fmla="*/ 366 w 564"/>
                <a:gd name="T97" fmla="*/ 574 h 588"/>
                <a:gd name="T98" fmla="*/ 338 w 564"/>
                <a:gd name="T99" fmla="*/ 582 h 588"/>
                <a:gd name="T100" fmla="*/ 310 w 564"/>
                <a:gd name="T101" fmla="*/ 586 h 588"/>
                <a:gd name="T102" fmla="*/ 282 w 564"/>
                <a:gd name="T103" fmla="*/ 588 h 588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0" t="0" r="r" b="b"/>
              <a:pathLst>
                <a:path w="564" h="588">
                  <a:moveTo>
                    <a:pt x="0" y="294"/>
                  </a:moveTo>
                  <a:lnTo>
                    <a:pt x="0" y="294"/>
                  </a:lnTo>
                  <a:lnTo>
                    <a:pt x="2" y="264"/>
                  </a:lnTo>
                  <a:lnTo>
                    <a:pt x="6" y="234"/>
                  </a:lnTo>
                  <a:lnTo>
                    <a:pt x="12" y="206"/>
                  </a:lnTo>
                  <a:lnTo>
                    <a:pt x="22" y="180"/>
                  </a:lnTo>
                  <a:lnTo>
                    <a:pt x="34" y="154"/>
                  </a:lnTo>
                  <a:lnTo>
                    <a:pt x="48" y="130"/>
                  </a:lnTo>
                  <a:lnTo>
                    <a:pt x="64" y="106"/>
                  </a:lnTo>
                  <a:lnTo>
                    <a:pt x="82" y="86"/>
                  </a:lnTo>
                  <a:lnTo>
                    <a:pt x="102" y="66"/>
                  </a:lnTo>
                  <a:lnTo>
                    <a:pt x="124" y="50"/>
                  </a:lnTo>
                  <a:lnTo>
                    <a:pt x="148" y="36"/>
                  </a:lnTo>
                  <a:lnTo>
                    <a:pt x="172" y="22"/>
                  </a:lnTo>
                  <a:lnTo>
                    <a:pt x="198" y="14"/>
                  </a:lnTo>
                  <a:lnTo>
                    <a:pt x="224" y="6"/>
                  </a:lnTo>
                  <a:lnTo>
                    <a:pt x="252" y="2"/>
                  </a:lnTo>
                  <a:lnTo>
                    <a:pt x="282" y="0"/>
                  </a:lnTo>
                  <a:lnTo>
                    <a:pt x="310" y="2"/>
                  </a:lnTo>
                  <a:lnTo>
                    <a:pt x="338" y="6"/>
                  </a:lnTo>
                  <a:lnTo>
                    <a:pt x="366" y="14"/>
                  </a:lnTo>
                  <a:lnTo>
                    <a:pt x="392" y="22"/>
                  </a:lnTo>
                  <a:lnTo>
                    <a:pt x="416" y="36"/>
                  </a:lnTo>
                  <a:lnTo>
                    <a:pt x="438" y="50"/>
                  </a:lnTo>
                  <a:lnTo>
                    <a:pt x="460" y="66"/>
                  </a:lnTo>
                  <a:lnTo>
                    <a:pt x="480" y="86"/>
                  </a:lnTo>
                  <a:lnTo>
                    <a:pt x="498" y="106"/>
                  </a:lnTo>
                  <a:lnTo>
                    <a:pt x="514" y="130"/>
                  </a:lnTo>
                  <a:lnTo>
                    <a:pt x="530" y="154"/>
                  </a:lnTo>
                  <a:lnTo>
                    <a:pt x="540" y="180"/>
                  </a:lnTo>
                  <a:lnTo>
                    <a:pt x="550" y="206"/>
                  </a:lnTo>
                  <a:lnTo>
                    <a:pt x="558" y="234"/>
                  </a:lnTo>
                  <a:lnTo>
                    <a:pt x="562" y="264"/>
                  </a:lnTo>
                  <a:lnTo>
                    <a:pt x="564" y="294"/>
                  </a:lnTo>
                  <a:lnTo>
                    <a:pt x="562" y="324"/>
                  </a:lnTo>
                  <a:lnTo>
                    <a:pt x="558" y="354"/>
                  </a:lnTo>
                  <a:lnTo>
                    <a:pt x="550" y="382"/>
                  </a:lnTo>
                  <a:lnTo>
                    <a:pt x="540" y="408"/>
                  </a:lnTo>
                  <a:lnTo>
                    <a:pt x="530" y="434"/>
                  </a:lnTo>
                  <a:lnTo>
                    <a:pt x="514" y="458"/>
                  </a:lnTo>
                  <a:lnTo>
                    <a:pt x="498" y="480"/>
                  </a:lnTo>
                  <a:lnTo>
                    <a:pt x="480" y="502"/>
                  </a:lnTo>
                  <a:lnTo>
                    <a:pt x="460" y="520"/>
                  </a:lnTo>
                  <a:lnTo>
                    <a:pt x="438" y="538"/>
                  </a:lnTo>
                  <a:lnTo>
                    <a:pt x="416" y="552"/>
                  </a:lnTo>
                  <a:lnTo>
                    <a:pt x="392" y="564"/>
                  </a:lnTo>
                  <a:lnTo>
                    <a:pt x="366" y="574"/>
                  </a:lnTo>
                  <a:lnTo>
                    <a:pt x="338" y="582"/>
                  </a:lnTo>
                  <a:lnTo>
                    <a:pt x="310" y="586"/>
                  </a:lnTo>
                  <a:lnTo>
                    <a:pt x="282" y="588"/>
                  </a:lnTo>
                </a:path>
              </a:pathLst>
            </a:custGeom>
            <a:noFill/>
            <a:ln w="12700">
              <a:solidFill>
                <a:srgbClr val="E5BEC7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29" name="Freeform 27"/>
            <p:cNvSpPr>
              <a:spLocks/>
            </p:cNvSpPr>
            <p:nvPr/>
          </p:nvSpPr>
          <p:spPr bwMode="auto">
            <a:xfrm>
              <a:off x="3970" y="2916"/>
              <a:ext cx="1018" cy="498"/>
            </a:xfrm>
            <a:custGeom>
              <a:avLst/>
              <a:gdLst>
                <a:gd name="T0" fmla="*/ 912 w 1018"/>
                <a:gd name="T1" fmla="*/ 0 h 498"/>
                <a:gd name="T2" fmla="*/ 912 w 1018"/>
                <a:gd name="T3" fmla="*/ 0 h 498"/>
                <a:gd name="T4" fmla="*/ 924 w 1018"/>
                <a:gd name="T5" fmla="*/ 14 h 498"/>
                <a:gd name="T6" fmla="*/ 938 w 1018"/>
                <a:gd name="T7" fmla="*/ 32 h 498"/>
                <a:gd name="T8" fmla="*/ 954 w 1018"/>
                <a:gd name="T9" fmla="*/ 56 h 498"/>
                <a:gd name="T10" fmla="*/ 970 w 1018"/>
                <a:gd name="T11" fmla="*/ 84 h 498"/>
                <a:gd name="T12" fmla="*/ 988 w 1018"/>
                <a:gd name="T13" fmla="*/ 116 h 498"/>
                <a:gd name="T14" fmla="*/ 1002 w 1018"/>
                <a:gd name="T15" fmla="*/ 152 h 498"/>
                <a:gd name="T16" fmla="*/ 1008 w 1018"/>
                <a:gd name="T17" fmla="*/ 170 h 498"/>
                <a:gd name="T18" fmla="*/ 1012 w 1018"/>
                <a:gd name="T19" fmla="*/ 188 h 498"/>
                <a:gd name="T20" fmla="*/ 1016 w 1018"/>
                <a:gd name="T21" fmla="*/ 208 h 498"/>
                <a:gd name="T22" fmla="*/ 1018 w 1018"/>
                <a:gd name="T23" fmla="*/ 228 h 498"/>
                <a:gd name="T24" fmla="*/ 1018 w 1018"/>
                <a:gd name="T25" fmla="*/ 248 h 498"/>
                <a:gd name="T26" fmla="*/ 1016 w 1018"/>
                <a:gd name="T27" fmla="*/ 268 h 498"/>
                <a:gd name="T28" fmla="*/ 1012 w 1018"/>
                <a:gd name="T29" fmla="*/ 288 h 498"/>
                <a:gd name="T30" fmla="*/ 1006 w 1018"/>
                <a:gd name="T31" fmla="*/ 308 h 498"/>
                <a:gd name="T32" fmla="*/ 998 w 1018"/>
                <a:gd name="T33" fmla="*/ 328 h 498"/>
                <a:gd name="T34" fmla="*/ 986 w 1018"/>
                <a:gd name="T35" fmla="*/ 348 h 498"/>
                <a:gd name="T36" fmla="*/ 972 w 1018"/>
                <a:gd name="T37" fmla="*/ 366 h 498"/>
                <a:gd name="T38" fmla="*/ 954 w 1018"/>
                <a:gd name="T39" fmla="*/ 384 h 498"/>
                <a:gd name="T40" fmla="*/ 934 w 1018"/>
                <a:gd name="T41" fmla="*/ 402 h 498"/>
                <a:gd name="T42" fmla="*/ 910 w 1018"/>
                <a:gd name="T43" fmla="*/ 420 h 498"/>
                <a:gd name="T44" fmla="*/ 882 w 1018"/>
                <a:gd name="T45" fmla="*/ 436 h 498"/>
                <a:gd name="T46" fmla="*/ 852 w 1018"/>
                <a:gd name="T47" fmla="*/ 452 h 498"/>
                <a:gd name="T48" fmla="*/ 816 w 1018"/>
                <a:gd name="T49" fmla="*/ 466 h 498"/>
                <a:gd name="T50" fmla="*/ 776 w 1018"/>
                <a:gd name="T51" fmla="*/ 480 h 498"/>
                <a:gd name="T52" fmla="*/ 776 w 1018"/>
                <a:gd name="T53" fmla="*/ 480 h 498"/>
                <a:gd name="T54" fmla="*/ 756 w 1018"/>
                <a:gd name="T55" fmla="*/ 484 h 498"/>
                <a:gd name="T56" fmla="*/ 730 w 1018"/>
                <a:gd name="T57" fmla="*/ 488 h 498"/>
                <a:gd name="T58" fmla="*/ 698 w 1018"/>
                <a:gd name="T59" fmla="*/ 492 h 498"/>
                <a:gd name="T60" fmla="*/ 658 w 1018"/>
                <a:gd name="T61" fmla="*/ 496 h 498"/>
                <a:gd name="T62" fmla="*/ 610 w 1018"/>
                <a:gd name="T63" fmla="*/ 498 h 498"/>
                <a:gd name="T64" fmla="*/ 558 w 1018"/>
                <a:gd name="T65" fmla="*/ 498 h 498"/>
                <a:gd name="T66" fmla="*/ 502 w 1018"/>
                <a:gd name="T67" fmla="*/ 494 h 498"/>
                <a:gd name="T68" fmla="*/ 442 w 1018"/>
                <a:gd name="T69" fmla="*/ 486 h 498"/>
                <a:gd name="T70" fmla="*/ 410 w 1018"/>
                <a:gd name="T71" fmla="*/ 480 h 498"/>
                <a:gd name="T72" fmla="*/ 380 w 1018"/>
                <a:gd name="T73" fmla="*/ 472 h 498"/>
                <a:gd name="T74" fmla="*/ 348 w 1018"/>
                <a:gd name="T75" fmla="*/ 464 h 498"/>
                <a:gd name="T76" fmla="*/ 314 w 1018"/>
                <a:gd name="T77" fmla="*/ 452 h 498"/>
                <a:gd name="T78" fmla="*/ 282 w 1018"/>
                <a:gd name="T79" fmla="*/ 440 h 498"/>
                <a:gd name="T80" fmla="*/ 250 w 1018"/>
                <a:gd name="T81" fmla="*/ 426 h 498"/>
                <a:gd name="T82" fmla="*/ 216 w 1018"/>
                <a:gd name="T83" fmla="*/ 410 h 498"/>
                <a:gd name="T84" fmla="*/ 184 w 1018"/>
                <a:gd name="T85" fmla="*/ 392 h 498"/>
                <a:gd name="T86" fmla="*/ 152 w 1018"/>
                <a:gd name="T87" fmla="*/ 370 h 498"/>
                <a:gd name="T88" fmla="*/ 120 w 1018"/>
                <a:gd name="T89" fmla="*/ 348 h 498"/>
                <a:gd name="T90" fmla="*/ 90 w 1018"/>
                <a:gd name="T91" fmla="*/ 322 h 498"/>
                <a:gd name="T92" fmla="*/ 58 w 1018"/>
                <a:gd name="T93" fmla="*/ 296 h 498"/>
                <a:gd name="T94" fmla="*/ 28 w 1018"/>
                <a:gd name="T95" fmla="*/ 264 h 498"/>
                <a:gd name="T96" fmla="*/ 0 w 1018"/>
                <a:gd name="T97" fmla="*/ 232 h 498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0" t="0" r="r" b="b"/>
              <a:pathLst>
                <a:path w="1018" h="498">
                  <a:moveTo>
                    <a:pt x="912" y="0"/>
                  </a:moveTo>
                  <a:lnTo>
                    <a:pt x="912" y="0"/>
                  </a:lnTo>
                  <a:lnTo>
                    <a:pt x="924" y="14"/>
                  </a:lnTo>
                  <a:lnTo>
                    <a:pt x="938" y="32"/>
                  </a:lnTo>
                  <a:lnTo>
                    <a:pt x="954" y="56"/>
                  </a:lnTo>
                  <a:lnTo>
                    <a:pt x="970" y="84"/>
                  </a:lnTo>
                  <a:lnTo>
                    <a:pt x="988" y="116"/>
                  </a:lnTo>
                  <a:lnTo>
                    <a:pt x="1002" y="152"/>
                  </a:lnTo>
                  <a:lnTo>
                    <a:pt x="1008" y="170"/>
                  </a:lnTo>
                  <a:lnTo>
                    <a:pt x="1012" y="188"/>
                  </a:lnTo>
                  <a:lnTo>
                    <a:pt x="1016" y="208"/>
                  </a:lnTo>
                  <a:lnTo>
                    <a:pt x="1018" y="228"/>
                  </a:lnTo>
                  <a:lnTo>
                    <a:pt x="1018" y="248"/>
                  </a:lnTo>
                  <a:lnTo>
                    <a:pt x="1016" y="268"/>
                  </a:lnTo>
                  <a:lnTo>
                    <a:pt x="1012" y="288"/>
                  </a:lnTo>
                  <a:lnTo>
                    <a:pt x="1006" y="308"/>
                  </a:lnTo>
                  <a:lnTo>
                    <a:pt x="998" y="328"/>
                  </a:lnTo>
                  <a:lnTo>
                    <a:pt x="986" y="348"/>
                  </a:lnTo>
                  <a:lnTo>
                    <a:pt x="972" y="366"/>
                  </a:lnTo>
                  <a:lnTo>
                    <a:pt x="954" y="384"/>
                  </a:lnTo>
                  <a:lnTo>
                    <a:pt x="934" y="402"/>
                  </a:lnTo>
                  <a:lnTo>
                    <a:pt x="910" y="420"/>
                  </a:lnTo>
                  <a:lnTo>
                    <a:pt x="882" y="436"/>
                  </a:lnTo>
                  <a:lnTo>
                    <a:pt x="852" y="452"/>
                  </a:lnTo>
                  <a:lnTo>
                    <a:pt x="816" y="466"/>
                  </a:lnTo>
                  <a:lnTo>
                    <a:pt x="776" y="480"/>
                  </a:lnTo>
                  <a:lnTo>
                    <a:pt x="756" y="484"/>
                  </a:lnTo>
                  <a:lnTo>
                    <a:pt x="730" y="488"/>
                  </a:lnTo>
                  <a:lnTo>
                    <a:pt x="698" y="492"/>
                  </a:lnTo>
                  <a:lnTo>
                    <a:pt x="658" y="496"/>
                  </a:lnTo>
                  <a:lnTo>
                    <a:pt x="610" y="498"/>
                  </a:lnTo>
                  <a:lnTo>
                    <a:pt x="558" y="498"/>
                  </a:lnTo>
                  <a:lnTo>
                    <a:pt x="502" y="494"/>
                  </a:lnTo>
                  <a:lnTo>
                    <a:pt x="442" y="486"/>
                  </a:lnTo>
                  <a:lnTo>
                    <a:pt x="410" y="480"/>
                  </a:lnTo>
                  <a:lnTo>
                    <a:pt x="380" y="472"/>
                  </a:lnTo>
                  <a:lnTo>
                    <a:pt x="348" y="464"/>
                  </a:lnTo>
                  <a:lnTo>
                    <a:pt x="314" y="452"/>
                  </a:lnTo>
                  <a:lnTo>
                    <a:pt x="282" y="440"/>
                  </a:lnTo>
                  <a:lnTo>
                    <a:pt x="250" y="426"/>
                  </a:lnTo>
                  <a:lnTo>
                    <a:pt x="216" y="410"/>
                  </a:lnTo>
                  <a:lnTo>
                    <a:pt x="184" y="392"/>
                  </a:lnTo>
                  <a:lnTo>
                    <a:pt x="152" y="370"/>
                  </a:lnTo>
                  <a:lnTo>
                    <a:pt x="120" y="348"/>
                  </a:lnTo>
                  <a:lnTo>
                    <a:pt x="90" y="322"/>
                  </a:lnTo>
                  <a:lnTo>
                    <a:pt x="58" y="296"/>
                  </a:lnTo>
                  <a:lnTo>
                    <a:pt x="28" y="264"/>
                  </a:lnTo>
                  <a:lnTo>
                    <a:pt x="0" y="232"/>
                  </a:lnTo>
                </a:path>
              </a:pathLst>
            </a:custGeom>
            <a:noFill/>
            <a:ln w="12700">
              <a:solidFill>
                <a:srgbClr val="7E112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30" name="Freeform 28"/>
            <p:cNvSpPr>
              <a:spLocks/>
            </p:cNvSpPr>
            <p:nvPr/>
          </p:nvSpPr>
          <p:spPr bwMode="auto">
            <a:xfrm>
              <a:off x="4962" y="3636"/>
              <a:ext cx="400" cy="434"/>
            </a:xfrm>
            <a:custGeom>
              <a:avLst/>
              <a:gdLst>
                <a:gd name="T0" fmla="*/ 0 w 400"/>
                <a:gd name="T1" fmla="*/ 434 h 434"/>
                <a:gd name="T2" fmla="*/ 392 w 400"/>
                <a:gd name="T3" fmla="*/ 434 h 434"/>
                <a:gd name="T4" fmla="*/ 392 w 400"/>
                <a:gd name="T5" fmla="*/ 434 h 434"/>
                <a:gd name="T6" fmla="*/ 394 w 400"/>
                <a:gd name="T7" fmla="*/ 422 h 434"/>
                <a:gd name="T8" fmla="*/ 398 w 400"/>
                <a:gd name="T9" fmla="*/ 386 h 434"/>
                <a:gd name="T10" fmla="*/ 400 w 400"/>
                <a:gd name="T11" fmla="*/ 362 h 434"/>
                <a:gd name="T12" fmla="*/ 398 w 400"/>
                <a:gd name="T13" fmla="*/ 334 h 434"/>
                <a:gd name="T14" fmla="*/ 396 w 400"/>
                <a:gd name="T15" fmla="*/ 304 h 434"/>
                <a:gd name="T16" fmla="*/ 390 w 400"/>
                <a:gd name="T17" fmla="*/ 270 h 434"/>
                <a:gd name="T18" fmla="*/ 380 w 400"/>
                <a:gd name="T19" fmla="*/ 236 h 434"/>
                <a:gd name="T20" fmla="*/ 366 w 400"/>
                <a:gd name="T21" fmla="*/ 200 h 434"/>
                <a:gd name="T22" fmla="*/ 356 w 400"/>
                <a:gd name="T23" fmla="*/ 182 h 434"/>
                <a:gd name="T24" fmla="*/ 346 w 400"/>
                <a:gd name="T25" fmla="*/ 164 h 434"/>
                <a:gd name="T26" fmla="*/ 334 w 400"/>
                <a:gd name="T27" fmla="*/ 146 h 434"/>
                <a:gd name="T28" fmla="*/ 322 w 400"/>
                <a:gd name="T29" fmla="*/ 128 h 434"/>
                <a:gd name="T30" fmla="*/ 306 w 400"/>
                <a:gd name="T31" fmla="*/ 110 h 434"/>
                <a:gd name="T32" fmla="*/ 290 w 400"/>
                <a:gd name="T33" fmla="*/ 94 h 434"/>
                <a:gd name="T34" fmla="*/ 272 w 400"/>
                <a:gd name="T35" fmla="*/ 76 h 434"/>
                <a:gd name="T36" fmla="*/ 252 w 400"/>
                <a:gd name="T37" fmla="*/ 60 h 434"/>
                <a:gd name="T38" fmla="*/ 230 w 400"/>
                <a:gd name="T39" fmla="*/ 44 h 434"/>
                <a:gd name="T40" fmla="*/ 204 w 400"/>
                <a:gd name="T41" fmla="*/ 28 h 434"/>
                <a:gd name="T42" fmla="*/ 178 w 400"/>
                <a:gd name="T43" fmla="*/ 14 h 434"/>
                <a:gd name="T44" fmla="*/ 150 w 400"/>
                <a:gd name="T45" fmla="*/ 0 h 434"/>
                <a:gd name="T46" fmla="*/ 150 w 400"/>
                <a:gd name="T47" fmla="*/ 0 h 434"/>
                <a:gd name="T48" fmla="*/ 128 w 400"/>
                <a:gd name="T49" fmla="*/ 42 h 434"/>
                <a:gd name="T50" fmla="*/ 106 w 400"/>
                <a:gd name="T51" fmla="*/ 90 h 434"/>
                <a:gd name="T52" fmla="*/ 82 w 400"/>
                <a:gd name="T53" fmla="*/ 152 h 434"/>
                <a:gd name="T54" fmla="*/ 54 w 400"/>
                <a:gd name="T55" fmla="*/ 220 h 434"/>
                <a:gd name="T56" fmla="*/ 30 w 400"/>
                <a:gd name="T57" fmla="*/ 292 h 434"/>
                <a:gd name="T58" fmla="*/ 20 w 400"/>
                <a:gd name="T59" fmla="*/ 328 h 434"/>
                <a:gd name="T60" fmla="*/ 12 w 400"/>
                <a:gd name="T61" fmla="*/ 364 h 434"/>
                <a:gd name="T62" fmla="*/ 4 w 400"/>
                <a:gd name="T63" fmla="*/ 400 h 434"/>
                <a:gd name="T64" fmla="*/ 0 w 400"/>
                <a:gd name="T65" fmla="*/ 434 h 434"/>
                <a:gd name="T66" fmla="*/ 0 w 400"/>
                <a:gd name="T67" fmla="*/ 434 h 434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0" t="0" r="r" b="b"/>
              <a:pathLst>
                <a:path w="400" h="434">
                  <a:moveTo>
                    <a:pt x="0" y="434"/>
                  </a:moveTo>
                  <a:lnTo>
                    <a:pt x="392" y="434"/>
                  </a:lnTo>
                  <a:lnTo>
                    <a:pt x="394" y="422"/>
                  </a:lnTo>
                  <a:lnTo>
                    <a:pt x="398" y="386"/>
                  </a:lnTo>
                  <a:lnTo>
                    <a:pt x="400" y="362"/>
                  </a:lnTo>
                  <a:lnTo>
                    <a:pt x="398" y="334"/>
                  </a:lnTo>
                  <a:lnTo>
                    <a:pt x="396" y="304"/>
                  </a:lnTo>
                  <a:lnTo>
                    <a:pt x="390" y="270"/>
                  </a:lnTo>
                  <a:lnTo>
                    <a:pt x="380" y="236"/>
                  </a:lnTo>
                  <a:lnTo>
                    <a:pt x="366" y="200"/>
                  </a:lnTo>
                  <a:lnTo>
                    <a:pt x="356" y="182"/>
                  </a:lnTo>
                  <a:lnTo>
                    <a:pt x="346" y="164"/>
                  </a:lnTo>
                  <a:lnTo>
                    <a:pt x="334" y="146"/>
                  </a:lnTo>
                  <a:lnTo>
                    <a:pt x="322" y="128"/>
                  </a:lnTo>
                  <a:lnTo>
                    <a:pt x="306" y="110"/>
                  </a:lnTo>
                  <a:lnTo>
                    <a:pt x="290" y="94"/>
                  </a:lnTo>
                  <a:lnTo>
                    <a:pt x="272" y="76"/>
                  </a:lnTo>
                  <a:lnTo>
                    <a:pt x="252" y="60"/>
                  </a:lnTo>
                  <a:lnTo>
                    <a:pt x="230" y="44"/>
                  </a:lnTo>
                  <a:lnTo>
                    <a:pt x="204" y="28"/>
                  </a:lnTo>
                  <a:lnTo>
                    <a:pt x="178" y="14"/>
                  </a:lnTo>
                  <a:lnTo>
                    <a:pt x="150" y="0"/>
                  </a:lnTo>
                  <a:lnTo>
                    <a:pt x="128" y="42"/>
                  </a:lnTo>
                  <a:lnTo>
                    <a:pt x="106" y="90"/>
                  </a:lnTo>
                  <a:lnTo>
                    <a:pt x="82" y="152"/>
                  </a:lnTo>
                  <a:lnTo>
                    <a:pt x="54" y="220"/>
                  </a:lnTo>
                  <a:lnTo>
                    <a:pt x="30" y="292"/>
                  </a:lnTo>
                  <a:lnTo>
                    <a:pt x="20" y="328"/>
                  </a:lnTo>
                  <a:lnTo>
                    <a:pt x="12" y="364"/>
                  </a:lnTo>
                  <a:lnTo>
                    <a:pt x="4" y="400"/>
                  </a:lnTo>
                  <a:lnTo>
                    <a:pt x="0" y="434"/>
                  </a:lnTo>
                  <a:close/>
                </a:path>
              </a:pathLst>
            </a:custGeom>
            <a:solidFill>
              <a:srgbClr val="7E11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31" name="Freeform 29"/>
            <p:cNvSpPr>
              <a:spLocks/>
            </p:cNvSpPr>
            <p:nvPr/>
          </p:nvSpPr>
          <p:spPr bwMode="auto">
            <a:xfrm>
              <a:off x="5154" y="3524"/>
              <a:ext cx="112" cy="96"/>
            </a:xfrm>
            <a:custGeom>
              <a:avLst/>
              <a:gdLst>
                <a:gd name="T0" fmla="*/ 0 w 112"/>
                <a:gd name="T1" fmla="*/ 72 h 96"/>
                <a:gd name="T2" fmla="*/ 0 w 112"/>
                <a:gd name="T3" fmla="*/ 72 h 96"/>
                <a:gd name="T4" fmla="*/ 42 w 112"/>
                <a:gd name="T5" fmla="*/ 42 h 96"/>
                <a:gd name="T6" fmla="*/ 78 w 112"/>
                <a:gd name="T7" fmla="*/ 18 h 96"/>
                <a:gd name="T8" fmla="*/ 96 w 112"/>
                <a:gd name="T9" fmla="*/ 8 h 96"/>
                <a:gd name="T10" fmla="*/ 112 w 112"/>
                <a:gd name="T11" fmla="*/ 0 h 96"/>
                <a:gd name="T12" fmla="*/ 40 w 112"/>
                <a:gd name="T13" fmla="*/ 96 h 96"/>
                <a:gd name="T14" fmla="*/ 0 w 112"/>
                <a:gd name="T15" fmla="*/ 72 h 9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12" h="96">
                  <a:moveTo>
                    <a:pt x="0" y="72"/>
                  </a:moveTo>
                  <a:lnTo>
                    <a:pt x="0" y="72"/>
                  </a:lnTo>
                  <a:lnTo>
                    <a:pt x="42" y="42"/>
                  </a:lnTo>
                  <a:lnTo>
                    <a:pt x="78" y="18"/>
                  </a:lnTo>
                  <a:lnTo>
                    <a:pt x="96" y="8"/>
                  </a:lnTo>
                  <a:lnTo>
                    <a:pt x="112" y="0"/>
                  </a:lnTo>
                  <a:lnTo>
                    <a:pt x="40" y="96"/>
                  </a:lnTo>
                  <a:lnTo>
                    <a:pt x="0" y="72"/>
                  </a:lnTo>
                  <a:close/>
                </a:path>
              </a:pathLst>
            </a:custGeom>
            <a:solidFill>
              <a:srgbClr val="C0536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32" name="Freeform 30"/>
            <p:cNvSpPr>
              <a:spLocks/>
            </p:cNvSpPr>
            <p:nvPr/>
          </p:nvSpPr>
          <p:spPr bwMode="auto">
            <a:xfrm>
              <a:off x="5042" y="3268"/>
              <a:ext cx="80" cy="256"/>
            </a:xfrm>
            <a:custGeom>
              <a:avLst/>
              <a:gdLst>
                <a:gd name="T0" fmla="*/ 80 w 80"/>
                <a:gd name="T1" fmla="*/ 256 h 256"/>
                <a:gd name="T2" fmla="*/ 80 w 80"/>
                <a:gd name="T3" fmla="*/ 256 h 256"/>
                <a:gd name="T4" fmla="*/ 76 w 80"/>
                <a:gd name="T5" fmla="*/ 238 h 256"/>
                <a:gd name="T6" fmla="*/ 68 w 80"/>
                <a:gd name="T7" fmla="*/ 206 h 256"/>
                <a:gd name="T8" fmla="*/ 40 w 80"/>
                <a:gd name="T9" fmla="*/ 118 h 256"/>
                <a:gd name="T10" fmla="*/ 0 w 80"/>
                <a:gd name="T11" fmla="*/ 0 h 256"/>
                <a:gd name="T12" fmla="*/ 80 w 80"/>
                <a:gd name="T13" fmla="*/ 256 h 25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80" h="256">
                  <a:moveTo>
                    <a:pt x="80" y="256"/>
                  </a:moveTo>
                  <a:lnTo>
                    <a:pt x="80" y="256"/>
                  </a:lnTo>
                  <a:lnTo>
                    <a:pt x="76" y="238"/>
                  </a:lnTo>
                  <a:lnTo>
                    <a:pt x="68" y="206"/>
                  </a:lnTo>
                  <a:lnTo>
                    <a:pt x="40" y="118"/>
                  </a:lnTo>
                  <a:lnTo>
                    <a:pt x="0" y="0"/>
                  </a:lnTo>
                  <a:lnTo>
                    <a:pt x="80" y="256"/>
                  </a:lnTo>
                  <a:close/>
                </a:path>
              </a:pathLst>
            </a:custGeom>
            <a:solidFill>
              <a:srgbClr val="B7133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33" name="Freeform 31"/>
            <p:cNvSpPr>
              <a:spLocks/>
            </p:cNvSpPr>
            <p:nvPr/>
          </p:nvSpPr>
          <p:spPr bwMode="auto">
            <a:xfrm>
              <a:off x="3256" y="2738"/>
              <a:ext cx="388" cy="532"/>
            </a:xfrm>
            <a:custGeom>
              <a:avLst/>
              <a:gdLst>
                <a:gd name="T0" fmla="*/ 306 w 388"/>
                <a:gd name="T1" fmla="*/ 94 h 532"/>
                <a:gd name="T2" fmla="*/ 210 w 388"/>
                <a:gd name="T3" fmla="*/ 22 h 532"/>
                <a:gd name="T4" fmla="*/ 158 w 388"/>
                <a:gd name="T5" fmla="*/ 0 h 532"/>
                <a:gd name="T6" fmla="*/ 142 w 388"/>
                <a:gd name="T7" fmla="*/ 42 h 532"/>
                <a:gd name="T8" fmla="*/ 124 w 388"/>
                <a:gd name="T9" fmla="*/ 136 h 532"/>
                <a:gd name="T10" fmla="*/ 126 w 388"/>
                <a:gd name="T11" fmla="*/ 188 h 532"/>
                <a:gd name="T12" fmla="*/ 112 w 388"/>
                <a:gd name="T13" fmla="*/ 206 h 532"/>
                <a:gd name="T14" fmla="*/ 10 w 388"/>
                <a:gd name="T15" fmla="*/ 216 h 532"/>
                <a:gd name="T16" fmla="*/ 0 w 388"/>
                <a:gd name="T17" fmla="*/ 220 h 532"/>
                <a:gd name="T18" fmla="*/ 52 w 388"/>
                <a:gd name="T19" fmla="*/ 276 h 532"/>
                <a:gd name="T20" fmla="*/ 116 w 388"/>
                <a:gd name="T21" fmla="*/ 326 h 532"/>
                <a:gd name="T22" fmla="*/ 156 w 388"/>
                <a:gd name="T23" fmla="*/ 342 h 532"/>
                <a:gd name="T24" fmla="*/ 150 w 388"/>
                <a:gd name="T25" fmla="*/ 364 h 532"/>
                <a:gd name="T26" fmla="*/ 148 w 388"/>
                <a:gd name="T27" fmla="*/ 416 h 532"/>
                <a:gd name="T28" fmla="*/ 160 w 388"/>
                <a:gd name="T29" fmla="*/ 462 h 532"/>
                <a:gd name="T30" fmla="*/ 192 w 388"/>
                <a:gd name="T31" fmla="*/ 502 h 532"/>
                <a:gd name="T32" fmla="*/ 230 w 388"/>
                <a:gd name="T33" fmla="*/ 522 h 532"/>
                <a:gd name="T34" fmla="*/ 290 w 388"/>
                <a:gd name="T35" fmla="*/ 532 h 532"/>
                <a:gd name="T36" fmla="*/ 334 w 388"/>
                <a:gd name="T37" fmla="*/ 522 h 532"/>
                <a:gd name="T38" fmla="*/ 370 w 388"/>
                <a:gd name="T39" fmla="*/ 490 h 532"/>
                <a:gd name="T40" fmla="*/ 388 w 388"/>
                <a:gd name="T41" fmla="*/ 460 h 532"/>
                <a:gd name="T42" fmla="*/ 360 w 388"/>
                <a:gd name="T43" fmla="*/ 484 h 532"/>
                <a:gd name="T44" fmla="*/ 318 w 388"/>
                <a:gd name="T45" fmla="*/ 502 h 532"/>
                <a:gd name="T46" fmla="*/ 280 w 388"/>
                <a:gd name="T47" fmla="*/ 500 h 532"/>
                <a:gd name="T48" fmla="*/ 244 w 388"/>
                <a:gd name="T49" fmla="*/ 472 h 532"/>
                <a:gd name="T50" fmla="*/ 240 w 388"/>
                <a:gd name="T51" fmla="*/ 444 h 532"/>
                <a:gd name="T52" fmla="*/ 242 w 388"/>
                <a:gd name="T53" fmla="*/ 412 h 532"/>
                <a:gd name="T54" fmla="*/ 252 w 388"/>
                <a:gd name="T55" fmla="*/ 400 h 532"/>
                <a:gd name="T56" fmla="*/ 282 w 388"/>
                <a:gd name="T57" fmla="*/ 382 h 532"/>
                <a:gd name="T58" fmla="*/ 302 w 388"/>
                <a:gd name="T59" fmla="*/ 382 h 532"/>
                <a:gd name="T60" fmla="*/ 234 w 388"/>
                <a:gd name="T61" fmla="*/ 354 h 532"/>
                <a:gd name="T62" fmla="*/ 146 w 388"/>
                <a:gd name="T63" fmla="*/ 298 h 532"/>
                <a:gd name="T64" fmla="*/ 122 w 388"/>
                <a:gd name="T65" fmla="*/ 274 h 532"/>
                <a:gd name="T66" fmla="*/ 190 w 388"/>
                <a:gd name="T67" fmla="*/ 256 h 532"/>
                <a:gd name="T68" fmla="*/ 236 w 388"/>
                <a:gd name="T69" fmla="*/ 254 h 532"/>
                <a:gd name="T70" fmla="*/ 232 w 388"/>
                <a:gd name="T71" fmla="*/ 204 h 532"/>
                <a:gd name="T72" fmla="*/ 240 w 388"/>
                <a:gd name="T73" fmla="*/ 144 h 532"/>
                <a:gd name="T74" fmla="*/ 246 w 388"/>
                <a:gd name="T75" fmla="*/ 130 h 532"/>
                <a:gd name="T76" fmla="*/ 260 w 388"/>
                <a:gd name="T77" fmla="*/ 106 h 532"/>
                <a:gd name="T78" fmla="*/ 320 w 388"/>
                <a:gd name="T79" fmla="*/ 120 h 532"/>
                <a:gd name="T80" fmla="*/ 362 w 388"/>
                <a:gd name="T81" fmla="*/ 140 h 532"/>
                <a:gd name="T82" fmla="*/ 366 w 388"/>
                <a:gd name="T83" fmla="*/ 146 h 532"/>
                <a:gd name="T84" fmla="*/ 322 w 388"/>
                <a:gd name="T85" fmla="*/ 110 h 532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0" t="0" r="r" b="b"/>
              <a:pathLst>
                <a:path w="388" h="532">
                  <a:moveTo>
                    <a:pt x="322" y="110"/>
                  </a:moveTo>
                  <a:lnTo>
                    <a:pt x="322" y="110"/>
                  </a:lnTo>
                  <a:lnTo>
                    <a:pt x="306" y="94"/>
                  </a:lnTo>
                  <a:lnTo>
                    <a:pt x="262" y="60"/>
                  </a:lnTo>
                  <a:lnTo>
                    <a:pt x="236" y="40"/>
                  </a:lnTo>
                  <a:lnTo>
                    <a:pt x="210" y="22"/>
                  </a:lnTo>
                  <a:lnTo>
                    <a:pt x="182" y="8"/>
                  </a:lnTo>
                  <a:lnTo>
                    <a:pt x="170" y="2"/>
                  </a:lnTo>
                  <a:lnTo>
                    <a:pt x="158" y="0"/>
                  </a:lnTo>
                  <a:lnTo>
                    <a:pt x="150" y="20"/>
                  </a:lnTo>
                  <a:lnTo>
                    <a:pt x="142" y="42"/>
                  </a:lnTo>
                  <a:lnTo>
                    <a:pt x="134" y="70"/>
                  </a:lnTo>
                  <a:lnTo>
                    <a:pt x="128" y="102"/>
                  </a:lnTo>
                  <a:lnTo>
                    <a:pt x="124" y="136"/>
                  </a:lnTo>
                  <a:lnTo>
                    <a:pt x="124" y="154"/>
                  </a:lnTo>
                  <a:lnTo>
                    <a:pt x="124" y="172"/>
                  </a:lnTo>
                  <a:lnTo>
                    <a:pt x="126" y="188"/>
                  </a:lnTo>
                  <a:lnTo>
                    <a:pt x="130" y="204"/>
                  </a:lnTo>
                  <a:lnTo>
                    <a:pt x="112" y="206"/>
                  </a:lnTo>
                  <a:lnTo>
                    <a:pt x="70" y="208"/>
                  </a:lnTo>
                  <a:lnTo>
                    <a:pt x="26" y="212"/>
                  </a:lnTo>
                  <a:lnTo>
                    <a:pt x="10" y="216"/>
                  </a:lnTo>
                  <a:lnTo>
                    <a:pt x="4" y="218"/>
                  </a:lnTo>
                  <a:lnTo>
                    <a:pt x="0" y="220"/>
                  </a:lnTo>
                  <a:lnTo>
                    <a:pt x="16" y="238"/>
                  </a:lnTo>
                  <a:lnTo>
                    <a:pt x="32" y="256"/>
                  </a:lnTo>
                  <a:lnTo>
                    <a:pt x="52" y="276"/>
                  </a:lnTo>
                  <a:lnTo>
                    <a:pt x="76" y="298"/>
                  </a:lnTo>
                  <a:lnTo>
                    <a:pt x="102" y="318"/>
                  </a:lnTo>
                  <a:lnTo>
                    <a:pt x="116" y="326"/>
                  </a:lnTo>
                  <a:lnTo>
                    <a:pt x="130" y="334"/>
                  </a:lnTo>
                  <a:lnTo>
                    <a:pt x="142" y="338"/>
                  </a:lnTo>
                  <a:lnTo>
                    <a:pt x="156" y="342"/>
                  </a:lnTo>
                  <a:lnTo>
                    <a:pt x="154" y="348"/>
                  </a:lnTo>
                  <a:lnTo>
                    <a:pt x="150" y="364"/>
                  </a:lnTo>
                  <a:lnTo>
                    <a:pt x="148" y="388"/>
                  </a:lnTo>
                  <a:lnTo>
                    <a:pt x="146" y="402"/>
                  </a:lnTo>
                  <a:lnTo>
                    <a:pt x="148" y="416"/>
                  </a:lnTo>
                  <a:lnTo>
                    <a:pt x="150" y="430"/>
                  </a:lnTo>
                  <a:lnTo>
                    <a:pt x="154" y="446"/>
                  </a:lnTo>
                  <a:lnTo>
                    <a:pt x="160" y="462"/>
                  </a:lnTo>
                  <a:lnTo>
                    <a:pt x="168" y="476"/>
                  </a:lnTo>
                  <a:lnTo>
                    <a:pt x="178" y="490"/>
                  </a:lnTo>
                  <a:lnTo>
                    <a:pt x="192" y="502"/>
                  </a:lnTo>
                  <a:lnTo>
                    <a:pt x="210" y="512"/>
                  </a:lnTo>
                  <a:lnTo>
                    <a:pt x="230" y="522"/>
                  </a:lnTo>
                  <a:lnTo>
                    <a:pt x="252" y="528"/>
                  </a:lnTo>
                  <a:lnTo>
                    <a:pt x="272" y="532"/>
                  </a:lnTo>
                  <a:lnTo>
                    <a:pt x="290" y="532"/>
                  </a:lnTo>
                  <a:lnTo>
                    <a:pt x="306" y="530"/>
                  </a:lnTo>
                  <a:lnTo>
                    <a:pt x="322" y="526"/>
                  </a:lnTo>
                  <a:lnTo>
                    <a:pt x="334" y="522"/>
                  </a:lnTo>
                  <a:lnTo>
                    <a:pt x="346" y="514"/>
                  </a:lnTo>
                  <a:lnTo>
                    <a:pt x="356" y="506"/>
                  </a:lnTo>
                  <a:lnTo>
                    <a:pt x="370" y="490"/>
                  </a:lnTo>
                  <a:lnTo>
                    <a:pt x="382" y="476"/>
                  </a:lnTo>
                  <a:lnTo>
                    <a:pt x="386" y="464"/>
                  </a:lnTo>
                  <a:lnTo>
                    <a:pt x="388" y="460"/>
                  </a:lnTo>
                  <a:lnTo>
                    <a:pt x="376" y="472"/>
                  </a:lnTo>
                  <a:lnTo>
                    <a:pt x="360" y="484"/>
                  </a:lnTo>
                  <a:lnTo>
                    <a:pt x="340" y="494"/>
                  </a:lnTo>
                  <a:lnTo>
                    <a:pt x="330" y="498"/>
                  </a:lnTo>
                  <a:lnTo>
                    <a:pt x="318" y="502"/>
                  </a:lnTo>
                  <a:lnTo>
                    <a:pt x="306" y="504"/>
                  </a:lnTo>
                  <a:lnTo>
                    <a:pt x="294" y="502"/>
                  </a:lnTo>
                  <a:lnTo>
                    <a:pt x="280" y="500"/>
                  </a:lnTo>
                  <a:lnTo>
                    <a:pt x="268" y="494"/>
                  </a:lnTo>
                  <a:lnTo>
                    <a:pt x="256" y="484"/>
                  </a:lnTo>
                  <a:lnTo>
                    <a:pt x="244" y="472"/>
                  </a:lnTo>
                  <a:lnTo>
                    <a:pt x="242" y="464"/>
                  </a:lnTo>
                  <a:lnTo>
                    <a:pt x="240" y="444"/>
                  </a:lnTo>
                  <a:lnTo>
                    <a:pt x="238" y="432"/>
                  </a:lnTo>
                  <a:lnTo>
                    <a:pt x="240" y="422"/>
                  </a:lnTo>
                  <a:lnTo>
                    <a:pt x="242" y="412"/>
                  </a:lnTo>
                  <a:lnTo>
                    <a:pt x="246" y="406"/>
                  </a:lnTo>
                  <a:lnTo>
                    <a:pt x="252" y="400"/>
                  </a:lnTo>
                  <a:lnTo>
                    <a:pt x="264" y="392"/>
                  </a:lnTo>
                  <a:lnTo>
                    <a:pt x="274" y="386"/>
                  </a:lnTo>
                  <a:lnTo>
                    <a:pt x="282" y="382"/>
                  </a:lnTo>
                  <a:lnTo>
                    <a:pt x="292" y="380"/>
                  </a:lnTo>
                  <a:lnTo>
                    <a:pt x="302" y="382"/>
                  </a:lnTo>
                  <a:lnTo>
                    <a:pt x="282" y="374"/>
                  </a:lnTo>
                  <a:lnTo>
                    <a:pt x="260" y="366"/>
                  </a:lnTo>
                  <a:lnTo>
                    <a:pt x="234" y="354"/>
                  </a:lnTo>
                  <a:lnTo>
                    <a:pt x="204" y="338"/>
                  </a:lnTo>
                  <a:lnTo>
                    <a:pt x="174" y="320"/>
                  </a:lnTo>
                  <a:lnTo>
                    <a:pt x="146" y="298"/>
                  </a:lnTo>
                  <a:lnTo>
                    <a:pt x="134" y="286"/>
                  </a:lnTo>
                  <a:lnTo>
                    <a:pt x="122" y="274"/>
                  </a:lnTo>
                  <a:lnTo>
                    <a:pt x="136" y="270"/>
                  </a:lnTo>
                  <a:lnTo>
                    <a:pt x="170" y="260"/>
                  </a:lnTo>
                  <a:lnTo>
                    <a:pt x="190" y="256"/>
                  </a:lnTo>
                  <a:lnTo>
                    <a:pt x="210" y="252"/>
                  </a:lnTo>
                  <a:lnTo>
                    <a:pt x="224" y="252"/>
                  </a:lnTo>
                  <a:lnTo>
                    <a:pt x="236" y="254"/>
                  </a:lnTo>
                  <a:lnTo>
                    <a:pt x="234" y="240"/>
                  </a:lnTo>
                  <a:lnTo>
                    <a:pt x="232" y="204"/>
                  </a:lnTo>
                  <a:lnTo>
                    <a:pt x="234" y="184"/>
                  </a:lnTo>
                  <a:lnTo>
                    <a:pt x="236" y="164"/>
                  </a:lnTo>
                  <a:lnTo>
                    <a:pt x="240" y="144"/>
                  </a:lnTo>
                  <a:lnTo>
                    <a:pt x="242" y="136"/>
                  </a:lnTo>
                  <a:lnTo>
                    <a:pt x="246" y="130"/>
                  </a:lnTo>
                  <a:lnTo>
                    <a:pt x="262" y="104"/>
                  </a:lnTo>
                  <a:lnTo>
                    <a:pt x="260" y="106"/>
                  </a:lnTo>
                  <a:lnTo>
                    <a:pt x="274" y="108"/>
                  </a:lnTo>
                  <a:lnTo>
                    <a:pt x="302" y="116"/>
                  </a:lnTo>
                  <a:lnTo>
                    <a:pt x="320" y="120"/>
                  </a:lnTo>
                  <a:lnTo>
                    <a:pt x="336" y="126"/>
                  </a:lnTo>
                  <a:lnTo>
                    <a:pt x="352" y="132"/>
                  </a:lnTo>
                  <a:lnTo>
                    <a:pt x="362" y="140"/>
                  </a:lnTo>
                  <a:lnTo>
                    <a:pt x="368" y="146"/>
                  </a:lnTo>
                  <a:lnTo>
                    <a:pt x="366" y="146"/>
                  </a:lnTo>
                  <a:lnTo>
                    <a:pt x="352" y="134"/>
                  </a:lnTo>
                  <a:lnTo>
                    <a:pt x="322" y="110"/>
                  </a:lnTo>
                  <a:close/>
                </a:path>
              </a:pathLst>
            </a:custGeom>
            <a:solidFill>
              <a:srgbClr val="C11F4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34" name="Freeform 32"/>
            <p:cNvSpPr>
              <a:spLocks/>
            </p:cNvSpPr>
            <p:nvPr/>
          </p:nvSpPr>
          <p:spPr bwMode="auto">
            <a:xfrm>
              <a:off x="4242" y="3510"/>
              <a:ext cx="594" cy="384"/>
            </a:xfrm>
            <a:custGeom>
              <a:avLst/>
              <a:gdLst>
                <a:gd name="T0" fmla="*/ 528 w 594"/>
                <a:gd name="T1" fmla="*/ 382 h 384"/>
                <a:gd name="T2" fmla="*/ 528 w 594"/>
                <a:gd name="T3" fmla="*/ 382 h 384"/>
                <a:gd name="T4" fmla="*/ 506 w 594"/>
                <a:gd name="T5" fmla="*/ 378 h 384"/>
                <a:gd name="T6" fmla="*/ 450 w 594"/>
                <a:gd name="T7" fmla="*/ 364 h 384"/>
                <a:gd name="T8" fmla="*/ 412 w 594"/>
                <a:gd name="T9" fmla="*/ 354 h 384"/>
                <a:gd name="T10" fmla="*/ 370 w 594"/>
                <a:gd name="T11" fmla="*/ 340 h 384"/>
                <a:gd name="T12" fmla="*/ 324 w 594"/>
                <a:gd name="T13" fmla="*/ 326 h 384"/>
                <a:gd name="T14" fmla="*/ 276 w 594"/>
                <a:gd name="T15" fmla="*/ 306 h 384"/>
                <a:gd name="T16" fmla="*/ 228 w 594"/>
                <a:gd name="T17" fmla="*/ 286 h 384"/>
                <a:gd name="T18" fmla="*/ 182 w 594"/>
                <a:gd name="T19" fmla="*/ 262 h 384"/>
                <a:gd name="T20" fmla="*/ 136 w 594"/>
                <a:gd name="T21" fmla="*/ 234 h 384"/>
                <a:gd name="T22" fmla="*/ 116 w 594"/>
                <a:gd name="T23" fmla="*/ 218 h 384"/>
                <a:gd name="T24" fmla="*/ 96 w 594"/>
                <a:gd name="T25" fmla="*/ 202 h 384"/>
                <a:gd name="T26" fmla="*/ 78 w 594"/>
                <a:gd name="T27" fmla="*/ 186 h 384"/>
                <a:gd name="T28" fmla="*/ 60 w 594"/>
                <a:gd name="T29" fmla="*/ 168 h 384"/>
                <a:gd name="T30" fmla="*/ 46 w 594"/>
                <a:gd name="T31" fmla="*/ 150 h 384"/>
                <a:gd name="T32" fmla="*/ 32 w 594"/>
                <a:gd name="T33" fmla="*/ 132 h 384"/>
                <a:gd name="T34" fmla="*/ 20 w 594"/>
                <a:gd name="T35" fmla="*/ 112 h 384"/>
                <a:gd name="T36" fmla="*/ 12 w 594"/>
                <a:gd name="T37" fmla="*/ 90 h 384"/>
                <a:gd name="T38" fmla="*/ 4 w 594"/>
                <a:gd name="T39" fmla="*/ 68 h 384"/>
                <a:gd name="T40" fmla="*/ 0 w 594"/>
                <a:gd name="T41" fmla="*/ 46 h 384"/>
                <a:gd name="T42" fmla="*/ 0 w 594"/>
                <a:gd name="T43" fmla="*/ 46 h 384"/>
                <a:gd name="T44" fmla="*/ 12 w 594"/>
                <a:gd name="T45" fmla="*/ 42 h 384"/>
                <a:gd name="T46" fmla="*/ 46 w 594"/>
                <a:gd name="T47" fmla="*/ 30 h 384"/>
                <a:gd name="T48" fmla="*/ 96 w 594"/>
                <a:gd name="T49" fmla="*/ 18 h 384"/>
                <a:gd name="T50" fmla="*/ 128 w 594"/>
                <a:gd name="T51" fmla="*/ 10 h 384"/>
                <a:gd name="T52" fmla="*/ 162 w 594"/>
                <a:gd name="T53" fmla="*/ 6 h 384"/>
                <a:gd name="T54" fmla="*/ 200 w 594"/>
                <a:gd name="T55" fmla="*/ 2 h 384"/>
                <a:gd name="T56" fmla="*/ 240 w 594"/>
                <a:gd name="T57" fmla="*/ 0 h 384"/>
                <a:gd name="T58" fmla="*/ 280 w 594"/>
                <a:gd name="T59" fmla="*/ 2 h 384"/>
                <a:gd name="T60" fmla="*/ 324 w 594"/>
                <a:gd name="T61" fmla="*/ 6 h 384"/>
                <a:gd name="T62" fmla="*/ 368 w 594"/>
                <a:gd name="T63" fmla="*/ 12 h 384"/>
                <a:gd name="T64" fmla="*/ 414 w 594"/>
                <a:gd name="T65" fmla="*/ 24 h 384"/>
                <a:gd name="T66" fmla="*/ 458 w 594"/>
                <a:gd name="T67" fmla="*/ 40 h 384"/>
                <a:gd name="T68" fmla="*/ 482 w 594"/>
                <a:gd name="T69" fmla="*/ 50 h 384"/>
                <a:gd name="T70" fmla="*/ 504 w 594"/>
                <a:gd name="T71" fmla="*/ 62 h 384"/>
                <a:gd name="T72" fmla="*/ 504 w 594"/>
                <a:gd name="T73" fmla="*/ 62 h 384"/>
                <a:gd name="T74" fmla="*/ 510 w 594"/>
                <a:gd name="T75" fmla="*/ 90 h 384"/>
                <a:gd name="T76" fmla="*/ 518 w 594"/>
                <a:gd name="T77" fmla="*/ 118 h 384"/>
                <a:gd name="T78" fmla="*/ 528 w 594"/>
                <a:gd name="T79" fmla="*/ 154 h 384"/>
                <a:gd name="T80" fmla="*/ 540 w 594"/>
                <a:gd name="T81" fmla="*/ 192 h 384"/>
                <a:gd name="T82" fmla="*/ 554 w 594"/>
                <a:gd name="T83" fmla="*/ 230 h 384"/>
                <a:gd name="T84" fmla="*/ 572 w 594"/>
                <a:gd name="T85" fmla="*/ 266 h 384"/>
                <a:gd name="T86" fmla="*/ 582 w 594"/>
                <a:gd name="T87" fmla="*/ 280 h 384"/>
                <a:gd name="T88" fmla="*/ 592 w 594"/>
                <a:gd name="T89" fmla="*/ 294 h 384"/>
                <a:gd name="T90" fmla="*/ 592 w 594"/>
                <a:gd name="T91" fmla="*/ 294 h 384"/>
                <a:gd name="T92" fmla="*/ 594 w 594"/>
                <a:gd name="T93" fmla="*/ 310 h 384"/>
                <a:gd name="T94" fmla="*/ 592 w 594"/>
                <a:gd name="T95" fmla="*/ 326 h 384"/>
                <a:gd name="T96" fmla="*/ 590 w 594"/>
                <a:gd name="T97" fmla="*/ 344 h 384"/>
                <a:gd name="T98" fmla="*/ 588 w 594"/>
                <a:gd name="T99" fmla="*/ 352 h 384"/>
                <a:gd name="T100" fmla="*/ 584 w 594"/>
                <a:gd name="T101" fmla="*/ 360 h 384"/>
                <a:gd name="T102" fmla="*/ 578 w 594"/>
                <a:gd name="T103" fmla="*/ 368 h 384"/>
                <a:gd name="T104" fmla="*/ 572 w 594"/>
                <a:gd name="T105" fmla="*/ 374 h 384"/>
                <a:gd name="T106" fmla="*/ 564 w 594"/>
                <a:gd name="T107" fmla="*/ 380 h 384"/>
                <a:gd name="T108" fmla="*/ 554 w 594"/>
                <a:gd name="T109" fmla="*/ 382 h 384"/>
                <a:gd name="T110" fmla="*/ 542 w 594"/>
                <a:gd name="T111" fmla="*/ 384 h 384"/>
                <a:gd name="T112" fmla="*/ 528 w 594"/>
                <a:gd name="T113" fmla="*/ 382 h 384"/>
                <a:gd name="T114" fmla="*/ 528 w 594"/>
                <a:gd name="T115" fmla="*/ 382 h 384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0" t="0" r="r" b="b"/>
              <a:pathLst>
                <a:path w="594" h="384">
                  <a:moveTo>
                    <a:pt x="528" y="382"/>
                  </a:moveTo>
                  <a:lnTo>
                    <a:pt x="528" y="382"/>
                  </a:lnTo>
                  <a:lnTo>
                    <a:pt x="506" y="378"/>
                  </a:lnTo>
                  <a:lnTo>
                    <a:pt x="450" y="364"/>
                  </a:lnTo>
                  <a:lnTo>
                    <a:pt x="412" y="354"/>
                  </a:lnTo>
                  <a:lnTo>
                    <a:pt x="370" y="340"/>
                  </a:lnTo>
                  <a:lnTo>
                    <a:pt x="324" y="326"/>
                  </a:lnTo>
                  <a:lnTo>
                    <a:pt x="276" y="306"/>
                  </a:lnTo>
                  <a:lnTo>
                    <a:pt x="228" y="286"/>
                  </a:lnTo>
                  <a:lnTo>
                    <a:pt x="182" y="262"/>
                  </a:lnTo>
                  <a:lnTo>
                    <a:pt x="136" y="234"/>
                  </a:lnTo>
                  <a:lnTo>
                    <a:pt x="116" y="218"/>
                  </a:lnTo>
                  <a:lnTo>
                    <a:pt x="96" y="202"/>
                  </a:lnTo>
                  <a:lnTo>
                    <a:pt x="78" y="186"/>
                  </a:lnTo>
                  <a:lnTo>
                    <a:pt x="60" y="168"/>
                  </a:lnTo>
                  <a:lnTo>
                    <a:pt x="46" y="150"/>
                  </a:lnTo>
                  <a:lnTo>
                    <a:pt x="32" y="132"/>
                  </a:lnTo>
                  <a:lnTo>
                    <a:pt x="20" y="112"/>
                  </a:lnTo>
                  <a:lnTo>
                    <a:pt x="12" y="90"/>
                  </a:lnTo>
                  <a:lnTo>
                    <a:pt x="4" y="68"/>
                  </a:lnTo>
                  <a:lnTo>
                    <a:pt x="0" y="46"/>
                  </a:lnTo>
                  <a:lnTo>
                    <a:pt x="12" y="42"/>
                  </a:lnTo>
                  <a:lnTo>
                    <a:pt x="46" y="30"/>
                  </a:lnTo>
                  <a:lnTo>
                    <a:pt x="96" y="18"/>
                  </a:lnTo>
                  <a:lnTo>
                    <a:pt x="128" y="10"/>
                  </a:lnTo>
                  <a:lnTo>
                    <a:pt x="162" y="6"/>
                  </a:lnTo>
                  <a:lnTo>
                    <a:pt x="200" y="2"/>
                  </a:lnTo>
                  <a:lnTo>
                    <a:pt x="240" y="0"/>
                  </a:lnTo>
                  <a:lnTo>
                    <a:pt x="280" y="2"/>
                  </a:lnTo>
                  <a:lnTo>
                    <a:pt x="324" y="6"/>
                  </a:lnTo>
                  <a:lnTo>
                    <a:pt x="368" y="12"/>
                  </a:lnTo>
                  <a:lnTo>
                    <a:pt x="414" y="24"/>
                  </a:lnTo>
                  <a:lnTo>
                    <a:pt x="458" y="40"/>
                  </a:lnTo>
                  <a:lnTo>
                    <a:pt x="482" y="50"/>
                  </a:lnTo>
                  <a:lnTo>
                    <a:pt x="504" y="62"/>
                  </a:lnTo>
                  <a:lnTo>
                    <a:pt x="510" y="90"/>
                  </a:lnTo>
                  <a:lnTo>
                    <a:pt x="518" y="118"/>
                  </a:lnTo>
                  <a:lnTo>
                    <a:pt x="528" y="154"/>
                  </a:lnTo>
                  <a:lnTo>
                    <a:pt x="540" y="192"/>
                  </a:lnTo>
                  <a:lnTo>
                    <a:pt x="554" y="230"/>
                  </a:lnTo>
                  <a:lnTo>
                    <a:pt x="572" y="266"/>
                  </a:lnTo>
                  <a:lnTo>
                    <a:pt x="582" y="280"/>
                  </a:lnTo>
                  <a:lnTo>
                    <a:pt x="592" y="294"/>
                  </a:lnTo>
                  <a:lnTo>
                    <a:pt x="594" y="310"/>
                  </a:lnTo>
                  <a:lnTo>
                    <a:pt x="592" y="326"/>
                  </a:lnTo>
                  <a:lnTo>
                    <a:pt x="590" y="344"/>
                  </a:lnTo>
                  <a:lnTo>
                    <a:pt x="588" y="352"/>
                  </a:lnTo>
                  <a:lnTo>
                    <a:pt x="584" y="360"/>
                  </a:lnTo>
                  <a:lnTo>
                    <a:pt x="578" y="368"/>
                  </a:lnTo>
                  <a:lnTo>
                    <a:pt x="572" y="374"/>
                  </a:lnTo>
                  <a:lnTo>
                    <a:pt x="564" y="380"/>
                  </a:lnTo>
                  <a:lnTo>
                    <a:pt x="554" y="382"/>
                  </a:lnTo>
                  <a:lnTo>
                    <a:pt x="542" y="384"/>
                  </a:lnTo>
                  <a:lnTo>
                    <a:pt x="528" y="382"/>
                  </a:lnTo>
                  <a:close/>
                </a:path>
              </a:pathLst>
            </a:custGeom>
            <a:solidFill>
              <a:srgbClr val="C66D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35" name="Freeform 33"/>
            <p:cNvSpPr>
              <a:spLocks/>
            </p:cNvSpPr>
            <p:nvPr/>
          </p:nvSpPr>
          <p:spPr bwMode="auto">
            <a:xfrm>
              <a:off x="4378" y="3602"/>
              <a:ext cx="440" cy="154"/>
            </a:xfrm>
            <a:custGeom>
              <a:avLst/>
              <a:gdLst>
                <a:gd name="T0" fmla="*/ 384 w 440"/>
                <a:gd name="T1" fmla="*/ 66 h 154"/>
                <a:gd name="T2" fmla="*/ 384 w 440"/>
                <a:gd name="T3" fmla="*/ 66 h 154"/>
                <a:gd name="T4" fmla="*/ 330 w 440"/>
                <a:gd name="T5" fmla="*/ 54 h 154"/>
                <a:gd name="T6" fmla="*/ 208 w 440"/>
                <a:gd name="T7" fmla="*/ 28 h 154"/>
                <a:gd name="T8" fmla="*/ 140 w 440"/>
                <a:gd name="T9" fmla="*/ 16 h 154"/>
                <a:gd name="T10" fmla="*/ 76 w 440"/>
                <a:gd name="T11" fmla="*/ 6 h 154"/>
                <a:gd name="T12" fmla="*/ 28 w 440"/>
                <a:gd name="T13" fmla="*/ 0 h 154"/>
                <a:gd name="T14" fmla="*/ 10 w 440"/>
                <a:gd name="T15" fmla="*/ 0 h 154"/>
                <a:gd name="T16" fmla="*/ 0 w 440"/>
                <a:gd name="T17" fmla="*/ 2 h 154"/>
                <a:gd name="T18" fmla="*/ 440 w 440"/>
                <a:gd name="T19" fmla="*/ 154 h 154"/>
                <a:gd name="T20" fmla="*/ 384 w 440"/>
                <a:gd name="T21" fmla="*/ 66 h 154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440" h="154">
                  <a:moveTo>
                    <a:pt x="384" y="66"/>
                  </a:moveTo>
                  <a:lnTo>
                    <a:pt x="384" y="66"/>
                  </a:lnTo>
                  <a:lnTo>
                    <a:pt x="330" y="54"/>
                  </a:lnTo>
                  <a:lnTo>
                    <a:pt x="208" y="28"/>
                  </a:lnTo>
                  <a:lnTo>
                    <a:pt x="140" y="16"/>
                  </a:lnTo>
                  <a:lnTo>
                    <a:pt x="76" y="6"/>
                  </a:lnTo>
                  <a:lnTo>
                    <a:pt x="28" y="0"/>
                  </a:lnTo>
                  <a:lnTo>
                    <a:pt x="10" y="0"/>
                  </a:lnTo>
                  <a:lnTo>
                    <a:pt x="0" y="2"/>
                  </a:lnTo>
                  <a:lnTo>
                    <a:pt x="440" y="154"/>
                  </a:lnTo>
                  <a:lnTo>
                    <a:pt x="384" y="66"/>
                  </a:lnTo>
                  <a:close/>
                </a:path>
              </a:pathLst>
            </a:custGeom>
            <a:solidFill>
              <a:srgbClr val="EDE8E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36" name="Freeform 34"/>
            <p:cNvSpPr>
              <a:spLocks/>
            </p:cNvSpPr>
            <p:nvPr/>
          </p:nvSpPr>
          <p:spPr bwMode="auto">
            <a:xfrm>
              <a:off x="3770" y="2284"/>
              <a:ext cx="720" cy="752"/>
            </a:xfrm>
            <a:custGeom>
              <a:avLst/>
              <a:gdLst>
                <a:gd name="T0" fmla="*/ 720 w 720"/>
                <a:gd name="T1" fmla="*/ 376 h 752"/>
                <a:gd name="T2" fmla="*/ 712 w 720"/>
                <a:gd name="T3" fmla="*/ 452 h 752"/>
                <a:gd name="T4" fmla="*/ 692 w 720"/>
                <a:gd name="T5" fmla="*/ 522 h 752"/>
                <a:gd name="T6" fmla="*/ 658 w 720"/>
                <a:gd name="T7" fmla="*/ 586 h 752"/>
                <a:gd name="T8" fmla="*/ 614 w 720"/>
                <a:gd name="T9" fmla="*/ 642 h 752"/>
                <a:gd name="T10" fmla="*/ 562 w 720"/>
                <a:gd name="T11" fmla="*/ 688 h 752"/>
                <a:gd name="T12" fmla="*/ 500 w 720"/>
                <a:gd name="T13" fmla="*/ 722 h 752"/>
                <a:gd name="T14" fmla="*/ 432 w 720"/>
                <a:gd name="T15" fmla="*/ 744 h 752"/>
                <a:gd name="T16" fmla="*/ 360 w 720"/>
                <a:gd name="T17" fmla="*/ 752 h 752"/>
                <a:gd name="T18" fmla="*/ 324 w 720"/>
                <a:gd name="T19" fmla="*/ 750 h 752"/>
                <a:gd name="T20" fmla="*/ 252 w 720"/>
                <a:gd name="T21" fmla="*/ 734 h 752"/>
                <a:gd name="T22" fmla="*/ 188 w 720"/>
                <a:gd name="T23" fmla="*/ 706 h 752"/>
                <a:gd name="T24" fmla="*/ 132 w 720"/>
                <a:gd name="T25" fmla="*/ 666 h 752"/>
                <a:gd name="T26" fmla="*/ 82 w 720"/>
                <a:gd name="T27" fmla="*/ 614 h 752"/>
                <a:gd name="T28" fmla="*/ 44 w 720"/>
                <a:gd name="T29" fmla="*/ 556 h 752"/>
                <a:gd name="T30" fmla="*/ 16 w 720"/>
                <a:gd name="T31" fmla="*/ 488 h 752"/>
                <a:gd name="T32" fmla="*/ 2 w 720"/>
                <a:gd name="T33" fmla="*/ 414 h 752"/>
                <a:gd name="T34" fmla="*/ 0 w 720"/>
                <a:gd name="T35" fmla="*/ 376 h 752"/>
                <a:gd name="T36" fmla="*/ 8 w 720"/>
                <a:gd name="T37" fmla="*/ 300 h 752"/>
                <a:gd name="T38" fmla="*/ 28 w 720"/>
                <a:gd name="T39" fmla="*/ 230 h 752"/>
                <a:gd name="T40" fmla="*/ 62 w 720"/>
                <a:gd name="T41" fmla="*/ 166 h 752"/>
                <a:gd name="T42" fmla="*/ 106 w 720"/>
                <a:gd name="T43" fmla="*/ 110 h 752"/>
                <a:gd name="T44" fmla="*/ 158 w 720"/>
                <a:gd name="T45" fmla="*/ 64 h 752"/>
                <a:gd name="T46" fmla="*/ 220 w 720"/>
                <a:gd name="T47" fmla="*/ 30 h 752"/>
                <a:gd name="T48" fmla="*/ 288 w 720"/>
                <a:gd name="T49" fmla="*/ 8 h 752"/>
                <a:gd name="T50" fmla="*/ 360 w 720"/>
                <a:gd name="T51" fmla="*/ 0 h 752"/>
                <a:gd name="T52" fmla="*/ 396 w 720"/>
                <a:gd name="T53" fmla="*/ 2 h 752"/>
                <a:gd name="T54" fmla="*/ 468 w 720"/>
                <a:gd name="T55" fmla="*/ 16 h 752"/>
                <a:gd name="T56" fmla="*/ 532 w 720"/>
                <a:gd name="T57" fmla="*/ 46 h 752"/>
                <a:gd name="T58" fmla="*/ 588 w 720"/>
                <a:gd name="T59" fmla="*/ 86 h 752"/>
                <a:gd name="T60" fmla="*/ 638 w 720"/>
                <a:gd name="T61" fmla="*/ 136 h 752"/>
                <a:gd name="T62" fmla="*/ 676 w 720"/>
                <a:gd name="T63" fmla="*/ 196 h 752"/>
                <a:gd name="T64" fmla="*/ 704 w 720"/>
                <a:gd name="T65" fmla="*/ 264 h 752"/>
                <a:gd name="T66" fmla="*/ 718 w 720"/>
                <a:gd name="T67" fmla="*/ 338 h 752"/>
                <a:gd name="T68" fmla="*/ 720 w 720"/>
                <a:gd name="T69" fmla="*/ 376 h 752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0" t="0" r="r" b="b"/>
              <a:pathLst>
                <a:path w="720" h="752">
                  <a:moveTo>
                    <a:pt x="720" y="376"/>
                  </a:moveTo>
                  <a:lnTo>
                    <a:pt x="720" y="376"/>
                  </a:lnTo>
                  <a:lnTo>
                    <a:pt x="718" y="414"/>
                  </a:lnTo>
                  <a:lnTo>
                    <a:pt x="712" y="452"/>
                  </a:lnTo>
                  <a:lnTo>
                    <a:pt x="704" y="488"/>
                  </a:lnTo>
                  <a:lnTo>
                    <a:pt x="692" y="522"/>
                  </a:lnTo>
                  <a:lnTo>
                    <a:pt x="676" y="556"/>
                  </a:lnTo>
                  <a:lnTo>
                    <a:pt x="658" y="586"/>
                  </a:lnTo>
                  <a:lnTo>
                    <a:pt x="638" y="614"/>
                  </a:lnTo>
                  <a:lnTo>
                    <a:pt x="614" y="642"/>
                  </a:lnTo>
                  <a:lnTo>
                    <a:pt x="588" y="666"/>
                  </a:lnTo>
                  <a:lnTo>
                    <a:pt x="562" y="688"/>
                  </a:lnTo>
                  <a:lnTo>
                    <a:pt x="532" y="706"/>
                  </a:lnTo>
                  <a:lnTo>
                    <a:pt x="500" y="722"/>
                  </a:lnTo>
                  <a:lnTo>
                    <a:pt x="468" y="734"/>
                  </a:lnTo>
                  <a:lnTo>
                    <a:pt x="432" y="744"/>
                  </a:lnTo>
                  <a:lnTo>
                    <a:pt x="396" y="750"/>
                  </a:lnTo>
                  <a:lnTo>
                    <a:pt x="360" y="752"/>
                  </a:lnTo>
                  <a:lnTo>
                    <a:pt x="324" y="750"/>
                  </a:lnTo>
                  <a:lnTo>
                    <a:pt x="288" y="744"/>
                  </a:lnTo>
                  <a:lnTo>
                    <a:pt x="252" y="734"/>
                  </a:lnTo>
                  <a:lnTo>
                    <a:pt x="220" y="722"/>
                  </a:lnTo>
                  <a:lnTo>
                    <a:pt x="188" y="706"/>
                  </a:lnTo>
                  <a:lnTo>
                    <a:pt x="158" y="688"/>
                  </a:lnTo>
                  <a:lnTo>
                    <a:pt x="132" y="666"/>
                  </a:lnTo>
                  <a:lnTo>
                    <a:pt x="106" y="642"/>
                  </a:lnTo>
                  <a:lnTo>
                    <a:pt x="82" y="614"/>
                  </a:lnTo>
                  <a:lnTo>
                    <a:pt x="62" y="586"/>
                  </a:lnTo>
                  <a:lnTo>
                    <a:pt x="44" y="556"/>
                  </a:lnTo>
                  <a:lnTo>
                    <a:pt x="28" y="522"/>
                  </a:lnTo>
                  <a:lnTo>
                    <a:pt x="16" y="488"/>
                  </a:lnTo>
                  <a:lnTo>
                    <a:pt x="8" y="452"/>
                  </a:lnTo>
                  <a:lnTo>
                    <a:pt x="2" y="414"/>
                  </a:lnTo>
                  <a:lnTo>
                    <a:pt x="0" y="376"/>
                  </a:lnTo>
                  <a:lnTo>
                    <a:pt x="2" y="338"/>
                  </a:lnTo>
                  <a:lnTo>
                    <a:pt x="8" y="300"/>
                  </a:lnTo>
                  <a:lnTo>
                    <a:pt x="16" y="264"/>
                  </a:lnTo>
                  <a:lnTo>
                    <a:pt x="28" y="230"/>
                  </a:lnTo>
                  <a:lnTo>
                    <a:pt x="44" y="196"/>
                  </a:lnTo>
                  <a:lnTo>
                    <a:pt x="62" y="166"/>
                  </a:lnTo>
                  <a:lnTo>
                    <a:pt x="82" y="136"/>
                  </a:lnTo>
                  <a:lnTo>
                    <a:pt x="106" y="110"/>
                  </a:lnTo>
                  <a:lnTo>
                    <a:pt x="132" y="86"/>
                  </a:lnTo>
                  <a:lnTo>
                    <a:pt x="158" y="64"/>
                  </a:lnTo>
                  <a:lnTo>
                    <a:pt x="188" y="46"/>
                  </a:lnTo>
                  <a:lnTo>
                    <a:pt x="220" y="30"/>
                  </a:lnTo>
                  <a:lnTo>
                    <a:pt x="252" y="16"/>
                  </a:lnTo>
                  <a:lnTo>
                    <a:pt x="288" y="8"/>
                  </a:lnTo>
                  <a:lnTo>
                    <a:pt x="324" y="2"/>
                  </a:lnTo>
                  <a:lnTo>
                    <a:pt x="360" y="0"/>
                  </a:lnTo>
                  <a:lnTo>
                    <a:pt x="396" y="2"/>
                  </a:lnTo>
                  <a:lnTo>
                    <a:pt x="432" y="8"/>
                  </a:lnTo>
                  <a:lnTo>
                    <a:pt x="468" y="16"/>
                  </a:lnTo>
                  <a:lnTo>
                    <a:pt x="500" y="30"/>
                  </a:lnTo>
                  <a:lnTo>
                    <a:pt x="532" y="46"/>
                  </a:lnTo>
                  <a:lnTo>
                    <a:pt x="562" y="64"/>
                  </a:lnTo>
                  <a:lnTo>
                    <a:pt x="588" y="86"/>
                  </a:lnTo>
                  <a:lnTo>
                    <a:pt x="614" y="110"/>
                  </a:lnTo>
                  <a:lnTo>
                    <a:pt x="638" y="136"/>
                  </a:lnTo>
                  <a:lnTo>
                    <a:pt x="658" y="166"/>
                  </a:lnTo>
                  <a:lnTo>
                    <a:pt x="676" y="196"/>
                  </a:lnTo>
                  <a:lnTo>
                    <a:pt x="692" y="230"/>
                  </a:lnTo>
                  <a:lnTo>
                    <a:pt x="704" y="264"/>
                  </a:lnTo>
                  <a:lnTo>
                    <a:pt x="712" y="300"/>
                  </a:lnTo>
                  <a:lnTo>
                    <a:pt x="718" y="338"/>
                  </a:lnTo>
                  <a:lnTo>
                    <a:pt x="720" y="376"/>
                  </a:lnTo>
                  <a:close/>
                </a:path>
              </a:pathLst>
            </a:custGeom>
            <a:noFill/>
            <a:ln w="12700">
              <a:solidFill>
                <a:srgbClr val="7E112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37" name="Freeform 35"/>
            <p:cNvSpPr>
              <a:spLocks/>
            </p:cNvSpPr>
            <p:nvPr/>
          </p:nvSpPr>
          <p:spPr bwMode="auto">
            <a:xfrm>
              <a:off x="3872" y="2358"/>
              <a:ext cx="434" cy="454"/>
            </a:xfrm>
            <a:custGeom>
              <a:avLst/>
              <a:gdLst>
                <a:gd name="T0" fmla="*/ 434 w 434"/>
                <a:gd name="T1" fmla="*/ 228 h 454"/>
                <a:gd name="T2" fmla="*/ 430 w 434"/>
                <a:gd name="T3" fmla="*/ 272 h 454"/>
                <a:gd name="T4" fmla="*/ 416 w 434"/>
                <a:gd name="T5" fmla="*/ 316 h 454"/>
                <a:gd name="T6" fmla="*/ 396 w 434"/>
                <a:gd name="T7" fmla="*/ 354 h 454"/>
                <a:gd name="T8" fmla="*/ 370 w 434"/>
                <a:gd name="T9" fmla="*/ 388 h 454"/>
                <a:gd name="T10" fmla="*/ 338 w 434"/>
                <a:gd name="T11" fmla="*/ 416 h 454"/>
                <a:gd name="T12" fmla="*/ 302 w 434"/>
                <a:gd name="T13" fmla="*/ 436 h 454"/>
                <a:gd name="T14" fmla="*/ 260 w 434"/>
                <a:gd name="T15" fmla="*/ 450 h 454"/>
                <a:gd name="T16" fmla="*/ 216 w 434"/>
                <a:gd name="T17" fmla="*/ 454 h 454"/>
                <a:gd name="T18" fmla="*/ 194 w 434"/>
                <a:gd name="T19" fmla="*/ 452 h 454"/>
                <a:gd name="T20" fmla="*/ 152 w 434"/>
                <a:gd name="T21" fmla="*/ 444 h 454"/>
                <a:gd name="T22" fmla="*/ 114 w 434"/>
                <a:gd name="T23" fmla="*/ 426 h 454"/>
                <a:gd name="T24" fmla="*/ 78 w 434"/>
                <a:gd name="T25" fmla="*/ 402 h 454"/>
                <a:gd name="T26" fmla="*/ 50 w 434"/>
                <a:gd name="T27" fmla="*/ 372 h 454"/>
                <a:gd name="T28" fmla="*/ 26 w 434"/>
                <a:gd name="T29" fmla="*/ 336 h 454"/>
                <a:gd name="T30" fmla="*/ 10 w 434"/>
                <a:gd name="T31" fmla="*/ 294 h 454"/>
                <a:gd name="T32" fmla="*/ 2 w 434"/>
                <a:gd name="T33" fmla="*/ 250 h 454"/>
                <a:gd name="T34" fmla="*/ 0 w 434"/>
                <a:gd name="T35" fmla="*/ 228 h 454"/>
                <a:gd name="T36" fmla="*/ 4 w 434"/>
                <a:gd name="T37" fmla="*/ 182 h 454"/>
                <a:gd name="T38" fmla="*/ 18 w 434"/>
                <a:gd name="T39" fmla="*/ 138 h 454"/>
                <a:gd name="T40" fmla="*/ 38 w 434"/>
                <a:gd name="T41" fmla="*/ 100 h 454"/>
                <a:gd name="T42" fmla="*/ 64 w 434"/>
                <a:gd name="T43" fmla="*/ 66 h 454"/>
                <a:gd name="T44" fmla="*/ 96 w 434"/>
                <a:gd name="T45" fmla="*/ 40 h 454"/>
                <a:gd name="T46" fmla="*/ 132 w 434"/>
                <a:gd name="T47" fmla="*/ 18 h 454"/>
                <a:gd name="T48" fmla="*/ 174 w 434"/>
                <a:gd name="T49" fmla="*/ 6 h 454"/>
                <a:gd name="T50" fmla="*/ 216 w 434"/>
                <a:gd name="T51" fmla="*/ 0 h 454"/>
                <a:gd name="T52" fmla="*/ 240 w 434"/>
                <a:gd name="T53" fmla="*/ 2 h 454"/>
                <a:gd name="T54" fmla="*/ 282 w 434"/>
                <a:gd name="T55" fmla="*/ 10 h 454"/>
                <a:gd name="T56" fmla="*/ 320 w 434"/>
                <a:gd name="T57" fmla="*/ 28 h 454"/>
                <a:gd name="T58" fmla="*/ 356 w 434"/>
                <a:gd name="T59" fmla="*/ 52 h 454"/>
                <a:gd name="T60" fmla="*/ 384 w 434"/>
                <a:gd name="T61" fmla="*/ 82 h 454"/>
                <a:gd name="T62" fmla="*/ 408 w 434"/>
                <a:gd name="T63" fmla="*/ 120 h 454"/>
                <a:gd name="T64" fmla="*/ 424 w 434"/>
                <a:gd name="T65" fmla="*/ 160 h 454"/>
                <a:gd name="T66" fmla="*/ 432 w 434"/>
                <a:gd name="T67" fmla="*/ 204 h 454"/>
                <a:gd name="T68" fmla="*/ 434 w 434"/>
                <a:gd name="T69" fmla="*/ 228 h 454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0" t="0" r="r" b="b"/>
              <a:pathLst>
                <a:path w="434" h="454">
                  <a:moveTo>
                    <a:pt x="434" y="228"/>
                  </a:moveTo>
                  <a:lnTo>
                    <a:pt x="434" y="228"/>
                  </a:lnTo>
                  <a:lnTo>
                    <a:pt x="432" y="250"/>
                  </a:lnTo>
                  <a:lnTo>
                    <a:pt x="430" y="272"/>
                  </a:lnTo>
                  <a:lnTo>
                    <a:pt x="424" y="294"/>
                  </a:lnTo>
                  <a:lnTo>
                    <a:pt x="416" y="316"/>
                  </a:lnTo>
                  <a:lnTo>
                    <a:pt x="408" y="336"/>
                  </a:lnTo>
                  <a:lnTo>
                    <a:pt x="396" y="354"/>
                  </a:lnTo>
                  <a:lnTo>
                    <a:pt x="384" y="372"/>
                  </a:lnTo>
                  <a:lnTo>
                    <a:pt x="370" y="388"/>
                  </a:lnTo>
                  <a:lnTo>
                    <a:pt x="356" y="402"/>
                  </a:lnTo>
                  <a:lnTo>
                    <a:pt x="338" y="416"/>
                  </a:lnTo>
                  <a:lnTo>
                    <a:pt x="320" y="426"/>
                  </a:lnTo>
                  <a:lnTo>
                    <a:pt x="302" y="436"/>
                  </a:lnTo>
                  <a:lnTo>
                    <a:pt x="282" y="444"/>
                  </a:lnTo>
                  <a:lnTo>
                    <a:pt x="260" y="450"/>
                  </a:lnTo>
                  <a:lnTo>
                    <a:pt x="240" y="452"/>
                  </a:lnTo>
                  <a:lnTo>
                    <a:pt x="216" y="454"/>
                  </a:lnTo>
                  <a:lnTo>
                    <a:pt x="194" y="452"/>
                  </a:lnTo>
                  <a:lnTo>
                    <a:pt x="174" y="450"/>
                  </a:lnTo>
                  <a:lnTo>
                    <a:pt x="152" y="444"/>
                  </a:lnTo>
                  <a:lnTo>
                    <a:pt x="132" y="436"/>
                  </a:lnTo>
                  <a:lnTo>
                    <a:pt x="114" y="426"/>
                  </a:lnTo>
                  <a:lnTo>
                    <a:pt x="96" y="416"/>
                  </a:lnTo>
                  <a:lnTo>
                    <a:pt x="78" y="402"/>
                  </a:lnTo>
                  <a:lnTo>
                    <a:pt x="64" y="388"/>
                  </a:lnTo>
                  <a:lnTo>
                    <a:pt x="50" y="372"/>
                  </a:lnTo>
                  <a:lnTo>
                    <a:pt x="38" y="354"/>
                  </a:lnTo>
                  <a:lnTo>
                    <a:pt x="26" y="336"/>
                  </a:lnTo>
                  <a:lnTo>
                    <a:pt x="18" y="316"/>
                  </a:lnTo>
                  <a:lnTo>
                    <a:pt x="10" y="294"/>
                  </a:lnTo>
                  <a:lnTo>
                    <a:pt x="4" y="272"/>
                  </a:lnTo>
                  <a:lnTo>
                    <a:pt x="2" y="250"/>
                  </a:lnTo>
                  <a:lnTo>
                    <a:pt x="0" y="228"/>
                  </a:lnTo>
                  <a:lnTo>
                    <a:pt x="2" y="204"/>
                  </a:lnTo>
                  <a:lnTo>
                    <a:pt x="4" y="182"/>
                  </a:lnTo>
                  <a:lnTo>
                    <a:pt x="10" y="160"/>
                  </a:lnTo>
                  <a:lnTo>
                    <a:pt x="18" y="138"/>
                  </a:lnTo>
                  <a:lnTo>
                    <a:pt x="26" y="120"/>
                  </a:lnTo>
                  <a:lnTo>
                    <a:pt x="38" y="100"/>
                  </a:lnTo>
                  <a:lnTo>
                    <a:pt x="50" y="82"/>
                  </a:lnTo>
                  <a:lnTo>
                    <a:pt x="64" y="66"/>
                  </a:lnTo>
                  <a:lnTo>
                    <a:pt x="78" y="52"/>
                  </a:lnTo>
                  <a:lnTo>
                    <a:pt x="96" y="40"/>
                  </a:lnTo>
                  <a:lnTo>
                    <a:pt x="114" y="28"/>
                  </a:lnTo>
                  <a:lnTo>
                    <a:pt x="132" y="18"/>
                  </a:lnTo>
                  <a:lnTo>
                    <a:pt x="152" y="10"/>
                  </a:lnTo>
                  <a:lnTo>
                    <a:pt x="174" y="6"/>
                  </a:lnTo>
                  <a:lnTo>
                    <a:pt x="194" y="2"/>
                  </a:lnTo>
                  <a:lnTo>
                    <a:pt x="216" y="0"/>
                  </a:lnTo>
                  <a:lnTo>
                    <a:pt x="240" y="2"/>
                  </a:lnTo>
                  <a:lnTo>
                    <a:pt x="260" y="6"/>
                  </a:lnTo>
                  <a:lnTo>
                    <a:pt x="282" y="10"/>
                  </a:lnTo>
                  <a:lnTo>
                    <a:pt x="302" y="18"/>
                  </a:lnTo>
                  <a:lnTo>
                    <a:pt x="320" y="28"/>
                  </a:lnTo>
                  <a:lnTo>
                    <a:pt x="338" y="40"/>
                  </a:lnTo>
                  <a:lnTo>
                    <a:pt x="356" y="52"/>
                  </a:lnTo>
                  <a:lnTo>
                    <a:pt x="370" y="66"/>
                  </a:lnTo>
                  <a:lnTo>
                    <a:pt x="384" y="82"/>
                  </a:lnTo>
                  <a:lnTo>
                    <a:pt x="396" y="100"/>
                  </a:lnTo>
                  <a:lnTo>
                    <a:pt x="408" y="120"/>
                  </a:lnTo>
                  <a:lnTo>
                    <a:pt x="416" y="138"/>
                  </a:lnTo>
                  <a:lnTo>
                    <a:pt x="424" y="160"/>
                  </a:lnTo>
                  <a:lnTo>
                    <a:pt x="430" y="182"/>
                  </a:lnTo>
                  <a:lnTo>
                    <a:pt x="432" y="204"/>
                  </a:lnTo>
                  <a:lnTo>
                    <a:pt x="434" y="228"/>
                  </a:lnTo>
                  <a:close/>
                </a:path>
              </a:pathLst>
            </a:custGeom>
            <a:noFill/>
            <a:ln w="12700">
              <a:solidFill>
                <a:srgbClr val="A0244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38" name="Freeform 36"/>
            <p:cNvSpPr>
              <a:spLocks/>
            </p:cNvSpPr>
            <p:nvPr/>
          </p:nvSpPr>
          <p:spPr bwMode="auto">
            <a:xfrm>
              <a:off x="3706" y="2236"/>
              <a:ext cx="720" cy="752"/>
            </a:xfrm>
            <a:custGeom>
              <a:avLst/>
              <a:gdLst>
                <a:gd name="T0" fmla="*/ 720 w 720"/>
                <a:gd name="T1" fmla="*/ 376 h 752"/>
                <a:gd name="T2" fmla="*/ 712 w 720"/>
                <a:gd name="T3" fmla="*/ 452 h 752"/>
                <a:gd name="T4" fmla="*/ 692 w 720"/>
                <a:gd name="T5" fmla="*/ 522 h 752"/>
                <a:gd name="T6" fmla="*/ 658 w 720"/>
                <a:gd name="T7" fmla="*/ 586 h 752"/>
                <a:gd name="T8" fmla="*/ 614 w 720"/>
                <a:gd name="T9" fmla="*/ 642 h 752"/>
                <a:gd name="T10" fmla="*/ 562 w 720"/>
                <a:gd name="T11" fmla="*/ 688 h 752"/>
                <a:gd name="T12" fmla="*/ 500 w 720"/>
                <a:gd name="T13" fmla="*/ 722 h 752"/>
                <a:gd name="T14" fmla="*/ 432 w 720"/>
                <a:gd name="T15" fmla="*/ 744 h 752"/>
                <a:gd name="T16" fmla="*/ 360 w 720"/>
                <a:gd name="T17" fmla="*/ 752 h 752"/>
                <a:gd name="T18" fmla="*/ 324 w 720"/>
                <a:gd name="T19" fmla="*/ 750 h 752"/>
                <a:gd name="T20" fmla="*/ 252 w 720"/>
                <a:gd name="T21" fmla="*/ 734 h 752"/>
                <a:gd name="T22" fmla="*/ 188 w 720"/>
                <a:gd name="T23" fmla="*/ 706 h 752"/>
                <a:gd name="T24" fmla="*/ 132 w 720"/>
                <a:gd name="T25" fmla="*/ 666 h 752"/>
                <a:gd name="T26" fmla="*/ 82 w 720"/>
                <a:gd name="T27" fmla="*/ 614 h 752"/>
                <a:gd name="T28" fmla="*/ 44 w 720"/>
                <a:gd name="T29" fmla="*/ 556 h 752"/>
                <a:gd name="T30" fmla="*/ 16 w 720"/>
                <a:gd name="T31" fmla="*/ 488 h 752"/>
                <a:gd name="T32" fmla="*/ 2 w 720"/>
                <a:gd name="T33" fmla="*/ 414 h 752"/>
                <a:gd name="T34" fmla="*/ 0 w 720"/>
                <a:gd name="T35" fmla="*/ 376 h 752"/>
                <a:gd name="T36" fmla="*/ 8 w 720"/>
                <a:gd name="T37" fmla="*/ 300 h 752"/>
                <a:gd name="T38" fmla="*/ 28 w 720"/>
                <a:gd name="T39" fmla="*/ 230 h 752"/>
                <a:gd name="T40" fmla="*/ 62 w 720"/>
                <a:gd name="T41" fmla="*/ 166 h 752"/>
                <a:gd name="T42" fmla="*/ 106 w 720"/>
                <a:gd name="T43" fmla="*/ 110 h 752"/>
                <a:gd name="T44" fmla="*/ 158 w 720"/>
                <a:gd name="T45" fmla="*/ 64 h 752"/>
                <a:gd name="T46" fmla="*/ 220 w 720"/>
                <a:gd name="T47" fmla="*/ 30 h 752"/>
                <a:gd name="T48" fmla="*/ 288 w 720"/>
                <a:gd name="T49" fmla="*/ 8 h 752"/>
                <a:gd name="T50" fmla="*/ 360 w 720"/>
                <a:gd name="T51" fmla="*/ 0 h 752"/>
                <a:gd name="T52" fmla="*/ 396 w 720"/>
                <a:gd name="T53" fmla="*/ 2 h 752"/>
                <a:gd name="T54" fmla="*/ 468 w 720"/>
                <a:gd name="T55" fmla="*/ 16 h 752"/>
                <a:gd name="T56" fmla="*/ 532 w 720"/>
                <a:gd name="T57" fmla="*/ 46 h 752"/>
                <a:gd name="T58" fmla="*/ 588 w 720"/>
                <a:gd name="T59" fmla="*/ 86 h 752"/>
                <a:gd name="T60" fmla="*/ 638 w 720"/>
                <a:gd name="T61" fmla="*/ 136 h 752"/>
                <a:gd name="T62" fmla="*/ 676 w 720"/>
                <a:gd name="T63" fmla="*/ 196 h 752"/>
                <a:gd name="T64" fmla="*/ 704 w 720"/>
                <a:gd name="T65" fmla="*/ 264 h 752"/>
                <a:gd name="T66" fmla="*/ 718 w 720"/>
                <a:gd name="T67" fmla="*/ 338 h 752"/>
                <a:gd name="T68" fmla="*/ 720 w 720"/>
                <a:gd name="T69" fmla="*/ 376 h 752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0" t="0" r="r" b="b"/>
              <a:pathLst>
                <a:path w="720" h="752">
                  <a:moveTo>
                    <a:pt x="720" y="376"/>
                  </a:moveTo>
                  <a:lnTo>
                    <a:pt x="720" y="376"/>
                  </a:lnTo>
                  <a:lnTo>
                    <a:pt x="718" y="414"/>
                  </a:lnTo>
                  <a:lnTo>
                    <a:pt x="712" y="452"/>
                  </a:lnTo>
                  <a:lnTo>
                    <a:pt x="704" y="488"/>
                  </a:lnTo>
                  <a:lnTo>
                    <a:pt x="692" y="522"/>
                  </a:lnTo>
                  <a:lnTo>
                    <a:pt x="676" y="556"/>
                  </a:lnTo>
                  <a:lnTo>
                    <a:pt x="658" y="586"/>
                  </a:lnTo>
                  <a:lnTo>
                    <a:pt x="638" y="614"/>
                  </a:lnTo>
                  <a:lnTo>
                    <a:pt x="614" y="642"/>
                  </a:lnTo>
                  <a:lnTo>
                    <a:pt x="588" y="666"/>
                  </a:lnTo>
                  <a:lnTo>
                    <a:pt x="562" y="688"/>
                  </a:lnTo>
                  <a:lnTo>
                    <a:pt x="532" y="706"/>
                  </a:lnTo>
                  <a:lnTo>
                    <a:pt x="500" y="722"/>
                  </a:lnTo>
                  <a:lnTo>
                    <a:pt x="468" y="734"/>
                  </a:lnTo>
                  <a:lnTo>
                    <a:pt x="432" y="744"/>
                  </a:lnTo>
                  <a:lnTo>
                    <a:pt x="396" y="750"/>
                  </a:lnTo>
                  <a:lnTo>
                    <a:pt x="360" y="752"/>
                  </a:lnTo>
                  <a:lnTo>
                    <a:pt x="324" y="750"/>
                  </a:lnTo>
                  <a:lnTo>
                    <a:pt x="288" y="744"/>
                  </a:lnTo>
                  <a:lnTo>
                    <a:pt x="252" y="734"/>
                  </a:lnTo>
                  <a:lnTo>
                    <a:pt x="220" y="722"/>
                  </a:lnTo>
                  <a:lnTo>
                    <a:pt x="188" y="706"/>
                  </a:lnTo>
                  <a:lnTo>
                    <a:pt x="158" y="688"/>
                  </a:lnTo>
                  <a:lnTo>
                    <a:pt x="132" y="666"/>
                  </a:lnTo>
                  <a:lnTo>
                    <a:pt x="106" y="642"/>
                  </a:lnTo>
                  <a:lnTo>
                    <a:pt x="82" y="614"/>
                  </a:lnTo>
                  <a:lnTo>
                    <a:pt x="62" y="586"/>
                  </a:lnTo>
                  <a:lnTo>
                    <a:pt x="44" y="556"/>
                  </a:lnTo>
                  <a:lnTo>
                    <a:pt x="28" y="522"/>
                  </a:lnTo>
                  <a:lnTo>
                    <a:pt x="16" y="488"/>
                  </a:lnTo>
                  <a:lnTo>
                    <a:pt x="8" y="452"/>
                  </a:lnTo>
                  <a:lnTo>
                    <a:pt x="2" y="414"/>
                  </a:lnTo>
                  <a:lnTo>
                    <a:pt x="0" y="376"/>
                  </a:lnTo>
                  <a:lnTo>
                    <a:pt x="2" y="338"/>
                  </a:lnTo>
                  <a:lnTo>
                    <a:pt x="8" y="300"/>
                  </a:lnTo>
                  <a:lnTo>
                    <a:pt x="16" y="264"/>
                  </a:lnTo>
                  <a:lnTo>
                    <a:pt x="28" y="230"/>
                  </a:lnTo>
                  <a:lnTo>
                    <a:pt x="44" y="196"/>
                  </a:lnTo>
                  <a:lnTo>
                    <a:pt x="62" y="166"/>
                  </a:lnTo>
                  <a:lnTo>
                    <a:pt x="82" y="136"/>
                  </a:lnTo>
                  <a:lnTo>
                    <a:pt x="106" y="110"/>
                  </a:lnTo>
                  <a:lnTo>
                    <a:pt x="132" y="86"/>
                  </a:lnTo>
                  <a:lnTo>
                    <a:pt x="158" y="64"/>
                  </a:lnTo>
                  <a:lnTo>
                    <a:pt x="188" y="46"/>
                  </a:lnTo>
                  <a:lnTo>
                    <a:pt x="220" y="30"/>
                  </a:lnTo>
                  <a:lnTo>
                    <a:pt x="252" y="16"/>
                  </a:lnTo>
                  <a:lnTo>
                    <a:pt x="288" y="8"/>
                  </a:lnTo>
                  <a:lnTo>
                    <a:pt x="324" y="2"/>
                  </a:lnTo>
                  <a:lnTo>
                    <a:pt x="360" y="0"/>
                  </a:lnTo>
                  <a:lnTo>
                    <a:pt x="396" y="2"/>
                  </a:lnTo>
                  <a:lnTo>
                    <a:pt x="432" y="8"/>
                  </a:lnTo>
                  <a:lnTo>
                    <a:pt x="468" y="16"/>
                  </a:lnTo>
                  <a:lnTo>
                    <a:pt x="500" y="30"/>
                  </a:lnTo>
                  <a:lnTo>
                    <a:pt x="532" y="46"/>
                  </a:lnTo>
                  <a:lnTo>
                    <a:pt x="562" y="64"/>
                  </a:lnTo>
                  <a:lnTo>
                    <a:pt x="588" y="86"/>
                  </a:lnTo>
                  <a:lnTo>
                    <a:pt x="614" y="110"/>
                  </a:lnTo>
                  <a:lnTo>
                    <a:pt x="638" y="136"/>
                  </a:lnTo>
                  <a:lnTo>
                    <a:pt x="658" y="166"/>
                  </a:lnTo>
                  <a:lnTo>
                    <a:pt x="676" y="196"/>
                  </a:lnTo>
                  <a:lnTo>
                    <a:pt x="692" y="230"/>
                  </a:lnTo>
                  <a:lnTo>
                    <a:pt x="704" y="264"/>
                  </a:lnTo>
                  <a:lnTo>
                    <a:pt x="712" y="300"/>
                  </a:lnTo>
                  <a:lnTo>
                    <a:pt x="718" y="338"/>
                  </a:lnTo>
                  <a:lnTo>
                    <a:pt x="720" y="376"/>
                  </a:lnTo>
                  <a:close/>
                </a:path>
              </a:pathLst>
            </a:custGeom>
            <a:noFill/>
            <a:ln w="50800">
              <a:solidFill>
                <a:srgbClr val="7E112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39" name="Freeform 37"/>
            <p:cNvSpPr>
              <a:spLocks/>
            </p:cNvSpPr>
            <p:nvPr/>
          </p:nvSpPr>
          <p:spPr bwMode="auto">
            <a:xfrm>
              <a:off x="3848" y="2310"/>
              <a:ext cx="434" cy="454"/>
            </a:xfrm>
            <a:custGeom>
              <a:avLst/>
              <a:gdLst>
                <a:gd name="T0" fmla="*/ 434 w 434"/>
                <a:gd name="T1" fmla="*/ 228 h 454"/>
                <a:gd name="T2" fmla="*/ 430 w 434"/>
                <a:gd name="T3" fmla="*/ 272 h 454"/>
                <a:gd name="T4" fmla="*/ 416 w 434"/>
                <a:gd name="T5" fmla="*/ 316 h 454"/>
                <a:gd name="T6" fmla="*/ 396 w 434"/>
                <a:gd name="T7" fmla="*/ 354 h 454"/>
                <a:gd name="T8" fmla="*/ 370 w 434"/>
                <a:gd name="T9" fmla="*/ 388 h 454"/>
                <a:gd name="T10" fmla="*/ 338 w 434"/>
                <a:gd name="T11" fmla="*/ 416 h 454"/>
                <a:gd name="T12" fmla="*/ 302 w 434"/>
                <a:gd name="T13" fmla="*/ 436 h 454"/>
                <a:gd name="T14" fmla="*/ 260 w 434"/>
                <a:gd name="T15" fmla="*/ 450 h 454"/>
                <a:gd name="T16" fmla="*/ 216 w 434"/>
                <a:gd name="T17" fmla="*/ 454 h 454"/>
                <a:gd name="T18" fmla="*/ 194 w 434"/>
                <a:gd name="T19" fmla="*/ 452 h 454"/>
                <a:gd name="T20" fmla="*/ 152 w 434"/>
                <a:gd name="T21" fmla="*/ 444 h 454"/>
                <a:gd name="T22" fmla="*/ 114 w 434"/>
                <a:gd name="T23" fmla="*/ 426 h 454"/>
                <a:gd name="T24" fmla="*/ 78 w 434"/>
                <a:gd name="T25" fmla="*/ 402 h 454"/>
                <a:gd name="T26" fmla="*/ 50 w 434"/>
                <a:gd name="T27" fmla="*/ 372 h 454"/>
                <a:gd name="T28" fmla="*/ 26 w 434"/>
                <a:gd name="T29" fmla="*/ 336 h 454"/>
                <a:gd name="T30" fmla="*/ 10 w 434"/>
                <a:gd name="T31" fmla="*/ 294 h 454"/>
                <a:gd name="T32" fmla="*/ 2 w 434"/>
                <a:gd name="T33" fmla="*/ 250 h 454"/>
                <a:gd name="T34" fmla="*/ 0 w 434"/>
                <a:gd name="T35" fmla="*/ 228 h 454"/>
                <a:gd name="T36" fmla="*/ 4 w 434"/>
                <a:gd name="T37" fmla="*/ 182 h 454"/>
                <a:gd name="T38" fmla="*/ 18 w 434"/>
                <a:gd name="T39" fmla="*/ 138 h 454"/>
                <a:gd name="T40" fmla="*/ 38 w 434"/>
                <a:gd name="T41" fmla="*/ 100 h 454"/>
                <a:gd name="T42" fmla="*/ 64 w 434"/>
                <a:gd name="T43" fmla="*/ 66 h 454"/>
                <a:gd name="T44" fmla="*/ 96 w 434"/>
                <a:gd name="T45" fmla="*/ 40 h 454"/>
                <a:gd name="T46" fmla="*/ 132 w 434"/>
                <a:gd name="T47" fmla="*/ 18 h 454"/>
                <a:gd name="T48" fmla="*/ 174 w 434"/>
                <a:gd name="T49" fmla="*/ 6 h 454"/>
                <a:gd name="T50" fmla="*/ 216 w 434"/>
                <a:gd name="T51" fmla="*/ 0 h 454"/>
                <a:gd name="T52" fmla="*/ 240 w 434"/>
                <a:gd name="T53" fmla="*/ 2 h 454"/>
                <a:gd name="T54" fmla="*/ 282 w 434"/>
                <a:gd name="T55" fmla="*/ 10 h 454"/>
                <a:gd name="T56" fmla="*/ 320 w 434"/>
                <a:gd name="T57" fmla="*/ 28 h 454"/>
                <a:gd name="T58" fmla="*/ 356 w 434"/>
                <a:gd name="T59" fmla="*/ 52 h 454"/>
                <a:gd name="T60" fmla="*/ 384 w 434"/>
                <a:gd name="T61" fmla="*/ 82 h 454"/>
                <a:gd name="T62" fmla="*/ 408 w 434"/>
                <a:gd name="T63" fmla="*/ 120 h 454"/>
                <a:gd name="T64" fmla="*/ 424 w 434"/>
                <a:gd name="T65" fmla="*/ 160 h 454"/>
                <a:gd name="T66" fmla="*/ 432 w 434"/>
                <a:gd name="T67" fmla="*/ 204 h 454"/>
                <a:gd name="T68" fmla="*/ 434 w 434"/>
                <a:gd name="T69" fmla="*/ 228 h 454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0" t="0" r="r" b="b"/>
              <a:pathLst>
                <a:path w="434" h="454">
                  <a:moveTo>
                    <a:pt x="434" y="228"/>
                  </a:moveTo>
                  <a:lnTo>
                    <a:pt x="434" y="228"/>
                  </a:lnTo>
                  <a:lnTo>
                    <a:pt x="432" y="250"/>
                  </a:lnTo>
                  <a:lnTo>
                    <a:pt x="430" y="272"/>
                  </a:lnTo>
                  <a:lnTo>
                    <a:pt x="424" y="294"/>
                  </a:lnTo>
                  <a:lnTo>
                    <a:pt x="416" y="316"/>
                  </a:lnTo>
                  <a:lnTo>
                    <a:pt x="408" y="336"/>
                  </a:lnTo>
                  <a:lnTo>
                    <a:pt x="396" y="354"/>
                  </a:lnTo>
                  <a:lnTo>
                    <a:pt x="384" y="372"/>
                  </a:lnTo>
                  <a:lnTo>
                    <a:pt x="370" y="388"/>
                  </a:lnTo>
                  <a:lnTo>
                    <a:pt x="356" y="402"/>
                  </a:lnTo>
                  <a:lnTo>
                    <a:pt x="338" y="416"/>
                  </a:lnTo>
                  <a:lnTo>
                    <a:pt x="320" y="426"/>
                  </a:lnTo>
                  <a:lnTo>
                    <a:pt x="302" y="436"/>
                  </a:lnTo>
                  <a:lnTo>
                    <a:pt x="282" y="444"/>
                  </a:lnTo>
                  <a:lnTo>
                    <a:pt x="260" y="450"/>
                  </a:lnTo>
                  <a:lnTo>
                    <a:pt x="240" y="452"/>
                  </a:lnTo>
                  <a:lnTo>
                    <a:pt x="216" y="454"/>
                  </a:lnTo>
                  <a:lnTo>
                    <a:pt x="194" y="452"/>
                  </a:lnTo>
                  <a:lnTo>
                    <a:pt x="174" y="450"/>
                  </a:lnTo>
                  <a:lnTo>
                    <a:pt x="152" y="444"/>
                  </a:lnTo>
                  <a:lnTo>
                    <a:pt x="132" y="436"/>
                  </a:lnTo>
                  <a:lnTo>
                    <a:pt x="114" y="426"/>
                  </a:lnTo>
                  <a:lnTo>
                    <a:pt x="96" y="416"/>
                  </a:lnTo>
                  <a:lnTo>
                    <a:pt x="78" y="402"/>
                  </a:lnTo>
                  <a:lnTo>
                    <a:pt x="64" y="388"/>
                  </a:lnTo>
                  <a:lnTo>
                    <a:pt x="50" y="372"/>
                  </a:lnTo>
                  <a:lnTo>
                    <a:pt x="38" y="354"/>
                  </a:lnTo>
                  <a:lnTo>
                    <a:pt x="26" y="336"/>
                  </a:lnTo>
                  <a:lnTo>
                    <a:pt x="18" y="316"/>
                  </a:lnTo>
                  <a:lnTo>
                    <a:pt x="10" y="294"/>
                  </a:lnTo>
                  <a:lnTo>
                    <a:pt x="4" y="272"/>
                  </a:lnTo>
                  <a:lnTo>
                    <a:pt x="2" y="250"/>
                  </a:lnTo>
                  <a:lnTo>
                    <a:pt x="0" y="228"/>
                  </a:lnTo>
                  <a:lnTo>
                    <a:pt x="2" y="204"/>
                  </a:lnTo>
                  <a:lnTo>
                    <a:pt x="4" y="182"/>
                  </a:lnTo>
                  <a:lnTo>
                    <a:pt x="10" y="160"/>
                  </a:lnTo>
                  <a:lnTo>
                    <a:pt x="18" y="138"/>
                  </a:lnTo>
                  <a:lnTo>
                    <a:pt x="26" y="120"/>
                  </a:lnTo>
                  <a:lnTo>
                    <a:pt x="38" y="100"/>
                  </a:lnTo>
                  <a:lnTo>
                    <a:pt x="50" y="82"/>
                  </a:lnTo>
                  <a:lnTo>
                    <a:pt x="64" y="66"/>
                  </a:lnTo>
                  <a:lnTo>
                    <a:pt x="78" y="52"/>
                  </a:lnTo>
                  <a:lnTo>
                    <a:pt x="96" y="40"/>
                  </a:lnTo>
                  <a:lnTo>
                    <a:pt x="114" y="28"/>
                  </a:lnTo>
                  <a:lnTo>
                    <a:pt x="132" y="18"/>
                  </a:lnTo>
                  <a:lnTo>
                    <a:pt x="152" y="10"/>
                  </a:lnTo>
                  <a:lnTo>
                    <a:pt x="174" y="6"/>
                  </a:lnTo>
                  <a:lnTo>
                    <a:pt x="194" y="2"/>
                  </a:lnTo>
                  <a:lnTo>
                    <a:pt x="216" y="0"/>
                  </a:lnTo>
                  <a:lnTo>
                    <a:pt x="240" y="2"/>
                  </a:lnTo>
                  <a:lnTo>
                    <a:pt x="260" y="6"/>
                  </a:lnTo>
                  <a:lnTo>
                    <a:pt x="282" y="10"/>
                  </a:lnTo>
                  <a:lnTo>
                    <a:pt x="302" y="18"/>
                  </a:lnTo>
                  <a:lnTo>
                    <a:pt x="320" y="28"/>
                  </a:lnTo>
                  <a:lnTo>
                    <a:pt x="338" y="40"/>
                  </a:lnTo>
                  <a:lnTo>
                    <a:pt x="356" y="52"/>
                  </a:lnTo>
                  <a:lnTo>
                    <a:pt x="370" y="66"/>
                  </a:lnTo>
                  <a:lnTo>
                    <a:pt x="384" y="82"/>
                  </a:lnTo>
                  <a:lnTo>
                    <a:pt x="396" y="100"/>
                  </a:lnTo>
                  <a:lnTo>
                    <a:pt x="408" y="120"/>
                  </a:lnTo>
                  <a:lnTo>
                    <a:pt x="416" y="138"/>
                  </a:lnTo>
                  <a:lnTo>
                    <a:pt x="424" y="160"/>
                  </a:lnTo>
                  <a:lnTo>
                    <a:pt x="430" y="182"/>
                  </a:lnTo>
                  <a:lnTo>
                    <a:pt x="432" y="204"/>
                  </a:lnTo>
                  <a:lnTo>
                    <a:pt x="434" y="228"/>
                  </a:lnTo>
                  <a:close/>
                </a:path>
              </a:pathLst>
            </a:custGeom>
            <a:noFill/>
            <a:ln w="177800">
              <a:solidFill>
                <a:srgbClr val="C8738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40" name="Freeform 38"/>
            <p:cNvSpPr>
              <a:spLocks/>
            </p:cNvSpPr>
            <p:nvPr/>
          </p:nvSpPr>
          <p:spPr bwMode="auto">
            <a:xfrm>
              <a:off x="3754" y="2932"/>
              <a:ext cx="600" cy="432"/>
            </a:xfrm>
            <a:custGeom>
              <a:avLst/>
              <a:gdLst>
                <a:gd name="T0" fmla="*/ 0 w 600"/>
                <a:gd name="T1" fmla="*/ 0 h 432"/>
                <a:gd name="T2" fmla="*/ 0 w 600"/>
                <a:gd name="T3" fmla="*/ 0 h 432"/>
                <a:gd name="T4" fmla="*/ 12 w 600"/>
                <a:gd name="T5" fmla="*/ 14 h 432"/>
                <a:gd name="T6" fmla="*/ 28 w 600"/>
                <a:gd name="T7" fmla="*/ 30 h 432"/>
                <a:gd name="T8" fmla="*/ 48 w 600"/>
                <a:gd name="T9" fmla="*/ 50 h 432"/>
                <a:gd name="T10" fmla="*/ 74 w 600"/>
                <a:gd name="T11" fmla="*/ 74 h 432"/>
                <a:gd name="T12" fmla="*/ 104 w 600"/>
                <a:gd name="T13" fmla="*/ 96 h 432"/>
                <a:gd name="T14" fmla="*/ 138 w 600"/>
                <a:gd name="T15" fmla="*/ 120 h 432"/>
                <a:gd name="T16" fmla="*/ 178 w 600"/>
                <a:gd name="T17" fmla="*/ 142 h 432"/>
                <a:gd name="T18" fmla="*/ 198 w 600"/>
                <a:gd name="T19" fmla="*/ 152 h 432"/>
                <a:gd name="T20" fmla="*/ 220 w 600"/>
                <a:gd name="T21" fmla="*/ 160 h 432"/>
                <a:gd name="T22" fmla="*/ 242 w 600"/>
                <a:gd name="T23" fmla="*/ 168 h 432"/>
                <a:gd name="T24" fmla="*/ 266 w 600"/>
                <a:gd name="T25" fmla="*/ 174 h 432"/>
                <a:gd name="T26" fmla="*/ 290 w 600"/>
                <a:gd name="T27" fmla="*/ 178 h 432"/>
                <a:gd name="T28" fmla="*/ 316 w 600"/>
                <a:gd name="T29" fmla="*/ 182 h 432"/>
                <a:gd name="T30" fmla="*/ 342 w 600"/>
                <a:gd name="T31" fmla="*/ 182 h 432"/>
                <a:gd name="T32" fmla="*/ 368 w 600"/>
                <a:gd name="T33" fmla="*/ 182 h 432"/>
                <a:gd name="T34" fmla="*/ 396 w 600"/>
                <a:gd name="T35" fmla="*/ 178 h 432"/>
                <a:gd name="T36" fmla="*/ 422 w 600"/>
                <a:gd name="T37" fmla="*/ 174 h 432"/>
                <a:gd name="T38" fmla="*/ 452 w 600"/>
                <a:gd name="T39" fmla="*/ 166 h 432"/>
                <a:gd name="T40" fmla="*/ 480 w 600"/>
                <a:gd name="T41" fmla="*/ 154 h 432"/>
                <a:gd name="T42" fmla="*/ 510 w 600"/>
                <a:gd name="T43" fmla="*/ 140 h 432"/>
                <a:gd name="T44" fmla="*/ 540 w 600"/>
                <a:gd name="T45" fmla="*/ 124 h 432"/>
                <a:gd name="T46" fmla="*/ 570 w 600"/>
                <a:gd name="T47" fmla="*/ 104 h 432"/>
                <a:gd name="T48" fmla="*/ 600 w 600"/>
                <a:gd name="T49" fmla="*/ 80 h 432"/>
                <a:gd name="T50" fmla="*/ 600 w 600"/>
                <a:gd name="T51" fmla="*/ 80 h 432"/>
                <a:gd name="T52" fmla="*/ 586 w 600"/>
                <a:gd name="T53" fmla="*/ 86 h 432"/>
                <a:gd name="T54" fmla="*/ 552 w 600"/>
                <a:gd name="T55" fmla="*/ 104 h 432"/>
                <a:gd name="T56" fmla="*/ 502 w 600"/>
                <a:gd name="T57" fmla="*/ 134 h 432"/>
                <a:gd name="T58" fmla="*/ 472 w 600"/>
                <a:gd name="T59" fmla="*/ 154 h 432"/>
                <a:gd name="T60" fmla="*/ 442 w 600"/>
                <a:gd name="T61" fmla="*/ 174 h 432"/>
                <a:gd name="T62" fmla="*/ 412 w 600"/>
                <a:gd name="T63" fmla="*/ 198 h 432"/>
                <a:gd name="T64" fmla="*/ 380 w 600"/>
                <a:gd name="T65" fmla="*/ 226 h 432"/>
                <a:gd name="T66" fmla="*/ 350 w 600"/>
                <a:gd name="T67" fmla="*/ 254 h 432"/>
                <a:gd name="T68" fmla="*/ 324 w 600"/>
                <a:gd name="T69" fmla="*/ 286 h 432"/>
                <a:gd name="T70" fmla="*/ 298 w 600"/>
                <a:gd name="T71" fmla="*/ 320 h 432"/>
                <a:gd name="T72" fmla="*/ 276 w 600"/>
                <a:gd name="T73" fmla="*/ 354 h 432"/>
                <a:gd name="T74" fmla="*/ 268 w 600"/>
                <a:gd name="T75" fmla="*/ 374 h 432"/>
                <a:gd name="T76" fmla="*/ 260 w 600"/>
                <a:gd name="T77" fmla="*/ 392 h 432"/>
                <a:gd name="T78" fmla="*/ 254 w 600"/>
                <a:gd name="T79" fmla="*/ 412 h 432"/>
                <a:gd name="T80" fmla="*/ 248 w 600"/>
                <a:gd name="T81" fmla="*/ 432 h 432"/>
                <a:gd name="T82" fmla="*/ 248 w 600"/>
                <a:gd name="T83" fmla="*/ 432 h 432"/>
                <a:gd name="T84" fmla="*/ 236 w 600"/>
                <a:gd name="T85" fmla="*/ 424 h 432"/>
                <a:gd name="T86" fmla="*/ 208 w 600"/>
                <a:gd name="T87" fmla="*/ 402 h 432"/>
                <a:gd name="T88" fmla="*/ 188 w 600"/>
                <a:gd name="T89" fmla="*/ 386 h 432"/>
                <a:gd name="T90" fmla="*/ 166 w 600"/>
                <a:gd name="T91" fmla="*/ 366 h 432"/>
                <a:gd name="T92" fmla="*/ 142 w 600"/>
                <a:gd name="T93" fmla="*/ 344 h 432"/>
                <a:gd name="T94" fmla="*/ 118 w 600"/>
                <a:gd name="T95" fmla="*/ 318 h 432"/>
                <a:gd name="T96" fmla="*/ 94 w 600"/>
                <a:gd name="T97" fmla="*/ 288 h 432"/>
                <a:gd name="T98" fmla="*/ 72 w 600"/>
                <a:gd name="T99" fmla="*/ 256 h 432"/>
                <a:gd name="T100" fmla="*/ 50 w 600"/>
                <a:gd name="T101" fmla="*/ 220 h 432"/>
                <a:gd name="T102" fmla="*/ 32 w 600"/>
                <a:gd name="T103" fmla="*/ 182 h 432"/>
                <a:gd name="T104" fmla="*/ 16 w 600"/>
                <a:gd name="T105" fmla="*/ 140 h 432"/>
                <a:gd name="T106" fmla="*/ 10 w 600"/>
                <a:gd name="T107" fmla="*/ 118 h 432"/>
                <a:gd name="T108" fmla="*/ 6 w 600"/>
                <a:gd name="T109" fmla="*/ 96 h 432"/>
                <a:gd name="T110" fmla="*/ 2 w 600"/>
                <a:gd name="T111" fmla="*/ 74 h 432"/>
                <a:gd name="T112" fmla="*/ 0 w 600"/>
                <a:gd name="T113" fmla="*/ 50 h 432"/>
                <a:gd name="T114" fmla="*/ 0 w 600"/>
                <a:gd name="T115" fmla="*/ 24 h 432"/>
                <a:gd name="T116" fmla="*/ 0 w 600"/>
                <a:gd name="T117" fmla="*/ 0 h 432"/>
                <a:gd name="T118" fmla="*/ 0 w 600"/>
                <a:gd name="T119" fmla="*/ 0 h 432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0" t="0" r="r" b="b"/>
              <a:pathLst>
                <a:path w="600" h="432">
                  <a:moveTo>
                    <a:pt x="0" y="0"/>
                  </a:moveTo>
                  <a:lnTo>
                    <a:pt x="0" y="0"/>
                  </a:lnTo>
                  <a:lnTo>
                    <a:pt x="12" y="14"/>
                  </a:lnTo>
                  <a:lnTo>
                    <a:pt x="28" y="30"/>
                  </a:lnTo>
                  <a:lnTo>
                    <a:pt x="48" y="50"/>
                  </a:lnTo>
                  <a:lnTo>
                    <a:pt x="74" y="74"/>
                  </a:lnTo>
                  <a:lnTo>
                    <a:pt x="104" y="96"/>
                  </a:lnTo>
                  <a:lnTo>
                    <a:pt x="138" y="120"/>
                  </a:lnTo>
                  <a:lnTo>
                    <a:pt x="178" y="142"/>
                  </a:lnTo>
                  <a:lnTo>
                    <a:pt x="198" y="152"/>
                  </a:lnTo>
                  <a:lnTo>
                    <a:pt x="220" y="160"/>
                  </a:lnTo>
                  <a:lnTo>
                    <a:pt x="242" y="168"/>
                  </a:lnTo>
                  <a:lnTo>
                    <a:pt x="266" y="174"/>
                  </a:lnTo>
                  <a:lnTo>
                    <a:pt x="290" y="178"/>
                  </a:lnTo>
                  <a:lnTo>
                    <a:pt x="316" y="182"/>
                  </a:lnTo>
                  <a:lnTo>
                    <a:pt x="342" y="182"/>
                  </a:lnTo>
                  <a:lnTo>
                    <a:pt x="368" y="182"/>
                  </a:lnTo>
                  <a:lnTo>
                    <a:pt x="396" y="178"/>
                  </a:lnTo>
                  <a:lnTo>
                    <a:pt x="422" y="174"/>
                  </a:lnTo>
                  <a:lnTo>
                    <a:pt x="452" y="166"/>
                  </a:lnTo>
                  <a:lnTo>
                    <a:pt x="480" y="154"/>
                  </a:lnTo>
                  <a:lnTo>
                    <a:pt x="510" y="140"/>
                  </a:lnTo>
                  <a:lnTo>
                    <a:pt x="540" y="124"/>
                  </a:lnTo>
                  <a:lnTo>
                    <a:pt x="570" y="104"/>
                  </a:lnTo>
                  <a:lnTo>
                    <a:pt x="600" y="80"/>
                  </a:lnTo>
                  <a:lnTo>
                    <a:pt x="586" y="86"/>
                  </a:lnTo>
                  <a:lnTo>
                    <a:pt x="552" y="104"/>
                  </a:lnTo>
                  <a:lnTo>
                    <a:pt x="502" y="134"/>
                  </a:lnTo>
                  <a:lnTo>
                    <a:pt x="472" y="154"/>
                  </a:lnTo>
                  <a:lnTo>
                    <a:pt x="442" y="174"/>
                  </a:lnTo>
                  <a:lnTo>
                    <a:pt x="412" y="198"/>
                  </a:lnTo>
                  <a:lnTo>
                    <a:pt x="380" y="226"/>
                  </a:lnTo>
                  <a:lnTo>
                    <a:pt x="350" y="254"/>
                  </a:lnTo>
                  <a:lnTo>
                    <a:pt x="324" y="286"/>
                  </a:lnTo>
                  <a:lnTo>
                    <a:pt x="298" y="320"/>
                  </a:lnTo>
                  <a:lnTo>
                    <a:pt x="276" y="354"/>
                  </a:lnTo>
                  <a:lnTo>
                    <a:pt x="268" y="374"/>
                  </a:lnTo>
                  <a:lnTo>
                    <a:pt x="260" y="392"/>
                  </a:lnTo>
                  <a:lnTo>
                    <a:pt x="254" y="412"/>
                  </a:lnTo>
                  <a:lnTo>
                    <a:pt x="248" y="432"/>
                  </a:lnTo>
                  <a:lnTo>
                    <a:pt x="236" y="424"/>
                  </a:lnTo>
                  <a:lnTo>
                    <a:pt x="208" y="402"/>
                  </a:lnTo>
                  <a:lnTo>
                    <a:pt x="188" y="386"/>
                  </a:lnTo>
                  <a:lnTo>
                    <a:pt x="166" y="366"/>
                  </a:lnTo>
                  <a:lnTo>
                    <a:pt x="142" y="344"/>
                  </a:lnTo>
                  <a:lnTo>
                    <a:pt x="118" y="318"/>
                  </a:lnTo>
                  <a:lnTo>
                    <a:pt x="94" y="288"/>
                  </a:lnTo>
                  <a:lnTo>
                    <a:pt x="72" y="256"/>
                  </a:lnTo>
                  <a:lnTo>
                    <a:pt x="50" y="220"/>
                  </a:lnTo>
                  <a:lnTo>
                    <a:pt x="32" y="182"/>
                  </a:lnTo>
                  <a:lnTo>
                    <a:pt x="16" y="140"/>
                  </a:lnTo>
                  <a:lnTo>
                    <a:pt x="10" y="118"/>
                  </a:lnTo>
                  <a:lnTo>
                    <a:pt x="6" y="96"/>
                  </a:lnTo>
                  <a:lnTo>
                    <a:pt x="2" y="74"/>
                  </a:lnTo>
                  <a:lnTo>
                    <a:pt x="0" y="50"/>
                  </a:lnTo>
                  <a:lnTo>
                    <a:pt x="0" y="2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B10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41" name="Freeform 39"/>
            <p:cNvSpPr>
              <a:spLocks/>
            </p:cNvSpPr>
            <p:nvPr/>
          </p:nvSpPr>
          <p:spPr bwMode="auto">
            <a:xfrm>
              <a:off x="3754" y="2996"/>
              <a:ext cx="368" cy="880"/>
            </a:xfrm>
            <a:custGeom>
              <a:avLst/>
              <a:gdLst>
                <a:gd name="T0" fmla="*/ 0 w 368"/>
                <a:gd name="T1" fmla="*/ 0 h 880"/>
                <a:gd name="T2" fmla="*/ 0 w 368"/>
                <a:gd name="T3" fmla="*/ 0 h 880"/>
                <a:gd name="T4" fmla="*/ 4 w 368"/>
                <a:gd name="T5" fmla="*/ 30 h 880"/>
                <a:gd name="T6" fmla="*/ 18 w 368"/>
                <a:gd name="T7" fmla="*/ 114 h 880"/>
                <a:gd name="T8" fmla="*/ 28 w 368"/>
                <a:gd name="T9" fmla="*/ 170 h 880"/>
                <a:gd name="T10" fmla="*/ 42 w 368"/>
                <a:gd name="T11" fmla="*/ 234 h 880"/>
                <a:gd name="T12" fmla="*/ 60 w 368"/>
                <a:gd name="T13" fmla="*/ 304 h 880"/>
                <a:gd name="T14" fmla="*/ 80 w 368"/>
                <a:gd name="T15" fmla="*/ 376 h 880"/>
                <a:gd name="T16" fmla="*/ 102 w 368"/>
                <a:gd name="T17" fmla="*/ 452 h 880"/>
                <a:gd name="T18" fmla="*/ 128 w 368"/>
                <a:gd name="T19" fmla="*/ 528 h 880"/>
                <a:gd name="T20" fmla="*/ 158 w 368"/>
                <a:gd name="T21" fmla="*/ 602 h 880"/>
                <a:gd name="T22" fmla="*/ 174 w 368"/>
                <a:gd name="T23" fmla="*/ 636 h 880"/>
                <a:gd name="T24" fmla="*/ 192 w 368"/>
                <a:gd name="T25" fmla="*/ 672 h 880"/>
                <a:gd name="T26" fmla="*/ 210 w 368"/>
                <a:gd name="T27" fmla="*/ 704 h 880"/>
                <a:gd name="T28" fmla="*/ 230 w 368"/>
                <a:gd name="T29" fmla="*/ 736 h 880"/>
                <a:gd name="T30" fmla="*/ 250 w 368"/>
                <a:gd name="T31" fmla="*/ 766 h 880"/>
                <a:gd name="T32" fmla="*/ 272 w 368"/>
                <a:gd name="T33" fmla="*/ 794 h 880"/>
                <a:gd name="T34" fmla="*/ 294 w 368"/>
                <a:gd name="T35" fmla="*/ 820 h 880"/>
                <a:gd name="T36" fmla="*/ 318 w 368"/>
                <a:gd name="T37" fmla="*/ 842 h 880"/>
                <a:gd name="T38" fmla="*/ 342 w 368"/>
                <a:gd name="T39" fmla="*/ 862 h 880"/>
                <a:gd name="T40" fmla="*/ 368 w 368"/>
                <a:gd name="T41" fmla="*/ 880 h 880"/>
                <a:gd name="T42" fmla="*/ 368 w 368"/>
                <a:gd name="T43" fmla="*/ 880 h 880"/>
                <a:gd name="T44" fmla="*/ 354 w 368"/>
                <a:gd name="T45" fmla="*/ 858 h 880"/>
                <a:gd name="T46" fmla="*/ 318 w 368"/>
                <a:gd name="T47" fmla="*/ 800 h 880"/>
                <a:gd name="T48" fmla="*/ 268 w 368"/>
                <a:gd name="T49" fmla="*/ 712 h 880"/>
                <a:gd name="T50" fmla="*/ 242 w 368"/>
                <a:gd name="T51" fmla="*/ 660 h 880"/>
                <a:gd name="T52" fmla="*/ 214 w 368"/>
                <a:gd name="T53" fmla="*/ 602 h 880"/>
                <a:gd name="T54" fmla="*/ 186 w 368"/>
                <a:gd name="T55" fmla="*/ 544 h 880"/>
                <a:gd name="T56" fmla="*/ 160 w 368"/>
                <a:gd name="T57" fmla="*/ 482 h 880"/>
                <a:gd name="T58" fmla="*/ 136 w 368"/>
                <a:gd name="T59" fmla="*/ 420 h 880"/>
                <a:gd name="T60" fmla="*/ 114 w 368"/>
                <a:gd name="T61" fmla="*/ 356 h 880"/>
                <a:gd name="T62" fmla="*/ 98 w 368"/>
                <a:gd name="T63" fmla="*/ 296 h 880"/>
                <a:gd name="T64" fmla="*/ 94 w 368"/>
                <a:gd name="T65" fmla="*/ 266 h 880"/>
                <a:gd name="T66" fmla="*/ 88 w 368"/>
                <a:gd name="T67" fmla="*/ 236 h 880"/>
                <a:gd name="T68" fmla="*/ 86 w 368"/>
                <a:gd name="T69" fmla="*/ 208 h 880"/>
                <a:gd name="T70" fmla="*/ 84 w 368"/>
                <a:gd name="T71" fmla="*/ 180 h 880"/>
                <a:gd name="T72" fmla="*/ 86 w 368"/>
                <a:gd name="T73" fmla="*/ 154 h 880"/>
                <a:gd name="T74" fmla="*/ 88 w 368"/>
                <a:gd name="T75" fmla="*/ 128 h 880"/>
                <a:gd name="T76" fmla="*/ 0 w 368"/>
                <a:gd name="T77" fmla="*/ 0 h 880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0" t="0" r="r" b="b"/>
              <a:pathLst>
                <a:path w="368" h="880">
                  <a:moveTo>
                    <a:pt x="0" y="0"/>
                  </a:moveTo>
                  <a:lnTo>
                    <a:pt x="0" y="0"/>
                  </a:lnTo>
                  <a:lnTo>
                    <a:pt x="4" y="30"/>
                  </a:lnTo>
                  <a:lnTo>
                    <a:pt x="18" y="114"/>
                  </a:lnTo>
                  <a:lnTo>
                    <a:pt x="28" y="170"/>
                  </a:lnTo>
                  <a:lnTo>
                    <a:pt x="42" y="234"/>
                  </a:lnTo>
                  <a:lnTo>
                    <a:pt x="60" y="304"/>
                  </a:lnTo>
                  <a:lnTo>
                    <a:pt x="80" y="376"/>
                  </a:lnTo>
                  <a:lnTo>
                    <a:pt x="102" y="452"/>
                  </a:lnTo>
                  <a:lnTo>
                    <a:pt x="128" y="528"/>
                  </a:lnTo>
                  <a:lnTo>
                    <a:pt x="158" y="602"/>
                  </a:lnTo>
                  <a:lnTo>
                    <a:pt x="174" y="636"/>
                  </a:lnTo>
                  <a:lnTo>
                    <a:pt x="192" y="672"/>
                  </a:lnTo>
                  <a:lnTo>
                    <a:pt x="210" y="704"/>
                  </a:lnTo>
                  <a:lnTo>
                    <a:pt x="230" y="736"/>
                  </a:lnTo>
                  <a:lnTo>
                    <a:pt x="250" y="766"/>
                  </a:lnTo>
                  <a:lnTo>
                    <a:pt x="272" y="794"/>
                  </a:lnTo>
                  <a:lnTo>
                    <a:pt x="294" y="820"/>
                  </a:lnTo>
                  <a:lnTo>
                    <a:pt x="318" y="842"/>
                  </a:lnTo>
                  <a:lnTo>
                    <a:pt x="342" y="862"/>
                  </a:lnTo>
                  <a:lnTo>
                    <a:pt x="368" y="880"/>
                  </a:lnTo>
                  <a:lnTo>
                    <a:pt x="354" y="858"/>
                  </a:lnTo>
                  <a:lnTo>
                    <a:pt x="318" y="800"/>
                  </a:lnTo>
                  <a:lnTo>
                    <a:pt x="268" y="712"/>
                  </a:lnTo>
                  <a:lnTo>
                    <a:pt x="242" y="660"/>
                  </a:lnTo>
                  <a:lnTo>
                    <a:pt x="214" y="602"/>
                  </a:lnTo>
                  <a:lnTo>
                    <a:pt x="186" y="544"/>
                  </a:lnTo>
                  <a:lnTo>
                    <a:pt x="160" y="482"/>
                  </a:lnTo>
                  <a:lnTo>
                    <a:pt x="136" y="420"/>
                  </a:lnTo>
                  <a:lnTo>
                    <a:pt x="114" y="356"/>
                  </a:lnTo>
                  <a:lnTo>
                    <a:pt x="98" y="296"/>
                  </a:lnTo>
                  <a:lnTo>
                    <a:pt x="94" y="266"/>
                  </a:lnTo>
                  <a:lnTo>
                    <a:pt x="88" y="236"/>
                  </a:lnTo>
                  <a:lnTo>
                    <a:pt x="86" y="208"/>
                  </a:lnTo>
                  <a:lnTo>
                    <a:pt x="84" y="180"/>
                  </a:lnTo>
                  <a:lnTo>
                    <a:pt x="86" y="154"/>
                  </a:lnTo>
                  <a:lnTo>
                    <a:pt x="88" y="12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7021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42" name="Freeform 40"/>
            <p:cNvSpPr>
              <a:spLocks/>
            </p:cNvSpPr>
            <p:nvPr/>
          </p:nvSpPr>
          <p:spPr bwMode="auto">
            <a:xfrm>
              <a:off x="4234" y="1188"/>
              <a:ext cx="808" cy="944"/>
            </a:xfrm>
            <a:custGeom>
              <a:avLst/>
              <a:gdLst>
                <a:gd name="T0" fmla="*/ 808 w 808"/>
                <a:gd name="T1" fmla="*/ 944 h 944"/>
                <a:gd name="T2" fmla="*/ 808 w 808"/>
                <a:gd name="T3" fmla="*/ 944 h 944"/>
                <a:gd name="T4" fmla="*/ 782 w 808"/>
                <a:gd name="T5" fmla="*/ 940 h 944"/>
                <a:gd name="T6" fmla="*/ 752 w 808"/>
                <a:gd name="T7" fmla="*/ 934 h 944"/>
                <a:gd name="T8" fmla="*/ 712 w 808"/>
                <a:gd name="T9" fmla="*/ 924 h 944"/>
                <a:gd name="T10" fmla="*/ 664 w 808"/>
                <a:gd name="T11" fmla="*/ 908 h 944"/>
                <a:gd name="T12" fmla="*/ 610 w 808"/>
                <a:gd name="T13" fmla="*/ 890 h 944"/>
                <a:gd name="T14" fmla="*/ 552 w 808"/>
                <a:gd name="T15" fmla="*/ 864 h 944"/>
                <a:gd name="T16" fmla="*/ 522 w 808"/>
                <a:gd name="T17" fmla="*/ 850 h 944"/>
                <a:gd name="T18" fmla="*/ 490 w 808"/>
                <a:gd name="T19" fmla="*/ 832 h 944"/>
                <a:gd name="T20" fmla="*/ 458 w 808"/>
                <a:gd name="T21" fmla="*/ 814 h 944"/>
                <a:gd name="T22" fmla="*/ 426 w 808"/>
                <a:gd name="T23" fmla="*/ 794 h 944"/>
                <a:gd name="T24" fmla="*/ 394 w 808"/>
                <a:gd name="T25" fmla="*/ 772 h 944"/>
                <a:gd name="T26" fmla="*/ 362 w 808"/>
                <a:gd name="T27" fmla="*/ 748 h 944"/>
                <a:gd name="T28" fmla="*/ 332 w 808"/>
                <a:gd name="T29" fmla="*/ 722 h 944"/>
                <a:gd name="T30" fmla="*/ 300 w 808"/>
                <a:gd name="T31" fmla="*/ 694 h 944"/>
                <a:gd name="T32" fmla="*/ 270 w 808"/>
                <a:gd name="T33" fmla="*/ 662 h 944"/>
                <a:gd name="T34" fmla="*/ 242 w 808"/>
                <a:gd name="T35" fmla="*/ 630 h 944"/>
                <a:gd name="T36" fmla="*/ 212 w 808"/>
                <a:gd name="T37" fmla="*/ 594 h 944"/>
                <a:gd name="T38" fmla="*/ 186 w 808"/>
                <a:gd name="T39" fmla="*/ 556 h 944"/>
                <a:gd name="T40" fmla="*/ 160 w 808"/>
                <a:gd name="T41" fmla="*/ 516 h 944"/>
                <a:gd name="T42" fmla="*/ 138 w 808"/>
                <a:gd name="T43" fmla="*/ 472 h 944"/>
                <a:gd name="T44" fmla="*/ 116 w 808"/>
                <a:gd name="T45" fmla="*/ 428 h 944"/>
                <a:gd name="T46" fmla="*/ 96 w 808"/>
                <a:gd name="T47" fmla="*/ 378 h 944"/>
                <a:gd name="T48" fmla="*/ 78 w 808"/>
                <a:gd name="T49" fmla="*/ 326 h 944"/>
                <a:gd name="T50" fmla="*/ 64 w 808"/>
                <a:gd name="T51" fmla="*/ 272 h 944"/>
                <a:gd name="T52" fmla="*/ 64 w 808"/>
                <a:gd name="T53" fmla="*/ 272 h 944"/>
                <a:gd name="T54" fmla="*/ 4 w 808"/>
                <a:gd name="T55" fmla="*/ 14 h 944"/>
                <a:gd name="T56" fmla="*/ 0 w 808"/>
                <a:gd name="T57" fmla="*/ 0 h 944"/>
                <a:gd name="T58" fmla="*/ 10 w 808"/>
                <a:gd name="T59" fmla="*/ 34 h 944"/>
                <a:gd name="T60" fmla="*/ 64 w 808"/>
                <a:gd name="T61" fmla="*/ 248 h 94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808" h="944">
                  <a:moveTo>
                    <a:pt x="808" y="944"/>
                  </a:moveTo>
                  <a:lnTo>
                    <a:pt x="808" y="944"/>
                  </a:lnTo>
                  <a:lnTo>
                    <a:pt x="782" y="940"/>
                  </a:lnTo>
                  <a:lnTo>
                    <a:pt x="752" y="934"/>
                  </a:lnTo>
                  <a:lnTo>
                    <a:pt x="712" y="924"/>
                  </a:lnTo>
                  <a:lnTo>
                    <a:pt x="664" y="908"/>
                  </a:lnTo>
                  <a:lnTo>
                    <a:pt x="610" y="890"/>
                  </a:lnTo>
                  <a:lnTo>
                    <a:pt x="552" y="864"/>
                  </a:lnTo>
                  <a:lnTo>
                    <a:pt x="522" y="850"/>
                  </a:lnTo>
                  <a:lnTo>
                    <a:pt x="490" y="832"/>
                  </a:lnTo>
                  <a:lnTo>
                    <a:pt x="458" y="814"/>
                  </a:lnTo>
                  <a:lnTo>
                    <a:pt x="426" y="794"/>
                  </a:lnTo>
                  <a:lnTo>
                    <a:pt x="394" y="772"/>
                  </a:lnTo>
                  <a:lnTo>
                    <a:pt x="362" y="748"/>
                  </a:lnTo>
                  <a:lnTo>
                    <a:pt x="332" y="722"/>
                  </a:lnTo>
                  <a:lnTo>
                    <a:pt x="300" y="694"/>
                  </a:lnTo>
                  <a:lnTo>
                    <a:pt x="270" y="662"/>
                  </a:lnTo>
                  <a:lnTo>
                    <a:pt x="242" y="630"/>
                  </a:lnTo>
                  <a:lnTo>
                    <a:pt x="212" y="594"/>
                  </a:lnTo>
                  <a:lnTo>
                    <a:pt x="186" y="556"/>
                  </a:lnTo>
                  <a:lnTo>
                    <a:pt x="160" y="516"/>
                  </a:lnTo>
                  <a:lnTo>
                    <a:pt x="138" y="472"/>
                  </a:lnTo>
                  <a:lnTo>
                    <a:pt x="116" y="428"/>
                  </a:lnTo>
                  <a:lnTo>
                    <a:pt x="96" y="378"/>
                  </a:lnTo>
                  <a:lnTo>
                    <a:pt x="78" y="326"/>
                  </a:lnTo>
                  <a:lnTo>
                    <a:pt x="64" y="272"/>
                  </a:lnTo>
                  <a:lnTo>
                    <a:pt x="4" y="14"/>
                  </a:lnTo>
                  <a:lnTo>
                    <a:pt x="0" y="0"/>
                  </a:lnTo>
                  <a:lnTo>
                    <a:pt x="10" y="34"/>
                  </a:lnTo>
                  <a:lnTo>
                    <a:pt x="64" y="248"/>
                  </a:lnTo>
                </a:path>
              </a:pathLst>
            </a:custGeom>
            <a:noFill/>
            <a:ln w="12700">
              <a:solidFill>
                <a:srgbClr val="7E112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43" name="Freeform 41"/>
            <p:cNvSpPr>
              <a:spLocks/>
            </p:cNvSpPr>
            <p:nvPr/>
          </p:nvSpPr>
          <p:spPr bwMode="auto">
            <a:xfrm>
              <a:off x="4298" y="876"/>
              <a:ext cx="134" cy="272"/>
            </a:xfrm>
            <a:custGeom>
              <a:avLst/>
              <a:gdLst>
                <a:gd name="T0" fmla="*/ 0 w 134"/>
                <a:gd name="T1" fmla="*/ 272 h 272"/>
                <a:gd name="T2" fmla="*/ 0 w 134"/>
                <a:gd name="T3" fmla="*/ 272 h 272"/>
                <a:gd name="T4" fmla="*/ 14 w 134"/>
                <a:gd name="T5" fmla="*/ 254 h 272"/>
                <a:gd name="T6" fmla="*/ 26 w 134"/>
                <a:gd name="T7" fmla="*/ 236 h 272"/>
                <a:gd name="T8" fmla="*/ 38 w 134"/>
                <a:gd name="T9" fmla="*/ 212 h 272"/>
                <a:gd name="T10" fmla="*/ 48 w 134"/>
                <a:gd name="T11" fmla="*/ 186 h 272"/>
                <a:gd name="T12" fmla="*/ 52 w 134"/>
                <a:gd name="T13" fmla="*/ 172 h 272"/>
                <a:gd name="T14" fmla="*/ 54 w 134"/>
                <a:gd name="T15" fmla="*/ 158 h 272"/>
                <a:gd name="T16" fmla="*/ 54 w 134"/>
                <a:gd name="T17" fmla="*/ 144 h 272"/>
                <a:gd name="T18" fmla="*/ 52 w 134"/>
                <a:gd name="T19" fmla="*/ 130 h 272"/>
                <a:gd name="T20" fmla="*/ 48 w 134"/>
                <a:gd name="T21" fmla="*/ 116 h 272"/>
                <a:gd name="T22" fmla="*/ 40 w 134"/>
                <a:gd name="T23" fmla="*/ 104 h 272"/>
                <a:gd name="T24" fmla="*/ 40 w 134"/>
                <a:gd name="T25" fmla="*/ 104 h 272"/>
                <a:gd name="T26" fmla="*/ 32 w 134"/>
                <a:gd name="T27" fmla="*/ 92 h 272"/>
                <a:gd name="T28" fmla="*/ 28 w 134"/>
                <a:gd name="T29" fmla="*/ 80 h 272"/>
                <a:gd name="T30" fmla="*/ 26 w 134"/>
                <a:gd name="T31" fmla="*/ 68 h 272"/>
                <a:gd name="T32" fmla="*/ 26 w 134"/>
                <a:gd name="T33" fmla="*/ 56 h 272"/>
                <a:gd name="T34" fmla="*/ 28 w 134"/>
                <a:gd name="T35" fmla="*/ 46 h 272"/>
                <a:gd name="T36" fmla="*/ 32 w 134"/>
                <a:gd name="T37" fmla="*/ 36 h 272"/>
                <a:gd name="T38" fmla="*/ 36 w 134"/>
                <a:gd name="T39" fmla="*/ 26 h 272"/>
                <a:gd name="T40" fmla="*/ 44 w 134"/>
                <a:gd name="T41" fmla="*/ 18 h 272"/>
                <a:gd name="T42" fmla="*/ 50 w 134"/>
                <a:gd name="T43" fmla="*/ 10 h 272"/>
                <a:gd name="T44" fmla="*/ 58 w 134"/>
                <a:gd name="T45" fmla="*/ 6 h 272"/>
                <a:gd name="T46" fmla="*/ 68 w 134"/>
                <a:gd name="T47" fmla="*/ 2 h 272"/>
                <a:gd name="T48" fmla="*/ 78 w 134"/>
                <a:gd name="T49" fmla="*/ 0 h 272"/>
                <a:gd name="T50" fmla="*/ 86 w 134"/>
                <a:gd name="T51" fmla="*/ 0 h 272"/>
                <a:gd name="T52" fmla="*/ 96 w 134"/>
                <a:gd name="T53" fmla="*/ 4 h 272"/>
                <a:gd name="T54" fmla="*/ 104 w 134"/>
                <a:gd name="T55" fmla="*/ 8 h 272"/>
                <a:gd name="T56" fmla="*/ 112 w 134"/>
                <a:gd name="T57" fmla="*/ 16 h 272"/>
                <a:gd name="T58" fmla="*/ 112 w 134"/>
                <a:gd name="T59" fmla="*/ 16 h 272"/>
                <a:gd name="T60" fmla="*/ 120 w 134"/>
                <a:gd name="T61" fmla="*/ 26 h 272"/>
                <a:gd name="T62" fmla="*/ 124 w 134"/>
                <a:gd name="T63" fmla="*/ 38 h 272"/>
                <a:gd name="T64" fmla="*/ 130 w 134"/>
                <a:gd name="T65" fmla="*/ 52 h 272"/>
                <a:gd name="T66" fmla="*/ 132 w 134"/>
                <a:gd name="T67" fmla="*/ 66 h 272"/>
                <a:gd name="T68" fmla="*/ 134 w 134"/>
                <a:gd name="T69" fmla="*/ 82 h 272"/>
                <a:gd name="T70" fmla="*/ 134 w 134"/>
                <a:gd name="T71" fmla="*/ 98 h 272"/>
                <a:gd name="T72" fmla="*/ 132 w 134"/>
                <a:gd name="T73" fmla="*/ 116 h 272"/>
                <a:gd name="T74" fmla="*/ 128 w 134"/>
                <a:gd name="T75" fmla="*/ 134 h 272"/>
                <a:gd name="T76" fmla="*/ 122 w 134"/>
                <a:gd name="T77" fmla="*/ 154 h 272"/>
                <a:gd name="T78" fmla="*/ 112 w 134"/>
                <a:gd name="T79" fmla="*/ 172 h 272"/>
                <a:gd name="T80" fmla="*/ 102 w 134"/>
                <a:gd name="T81" fmla="*/ 190 h 272"/>
                <a:gd name="T82" fmla="*/ 88 w 134"/>
                <a:gd name="T83" fmla="*/ 208 h 272"/>
                <a:gd name="T84" fmla="*/ 70 w 134"/>
                <a:gd name="T85" fmla="*/ 226 h 272"/>
                <a:gd name="T86" fmla="*/ 50 w 134"/>
                <a:gd name="T87" fmla="*/ 242 h 272"/>
                <a:gd name="T88" fmla="*/ 26 w 134"/>
                <a:gd name="T89" fmla="*/ 258 h 272"/>
                <a:gd name="T90" fmla="*/ 0 w 134"/>
                <a:gd name="T91" fmla="*/ 272 h 272"/>
                <a:gd name="T92" fmla="*/ 0 w 134"/>
                <a:gd name="T93" fmla="*/ 272 h 272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0" t="0" r="r" b="b"/>
              <a:pathLst>
                <a:path w="134" h="272">
                  <a:moveTo>
                    <a:pt x="0" y="272"/>
                  </a:moveTo>
                  <a:lnTo>
                    <a:pt x="0" y="272"/>
                  </a:lnTo>
                  <a:lnTo>
                    <a:pt x="14" y="254"/>
                  </a:lnTo>
                  <a:lnTo>
                    <a:pt x="26" y="236"/>
                  </a:lnTo>
                  <a:lnTo>
                    <a:pt x="38" y="212"/>
                  </a:lnTo>
                  <a:lnTo>
                    <a:pt x="48" y="186"/>
                  </a:lnTo>
                  <a:lnTo>
                    <a:pt x="52" y="172"/>
                  </a:lnTo>
                  <a:lnTo>
                    <a:pt x="54" y="158"/>
                  </a:lnTo>
                  <a:lnTo>
                    <a:pt x="54" y="144"/>
                  </a:lnTo>
                  <a:lnTo>
                    <a:pt x="52" y="130"/>
                  </a:lnTo>
                  <a:lnTo>
                    <a:pt x="48" y="116"/>
                  </a:lnTo>
                  <a:lnTo>
                    <a:pt x="40" y="104"/>
                  </a:lnTo>
                  <a:lnTo>
                    <a:pt x="32" y="92"/>
                  </a:lnTo>
                  <a:lnTo>
                    <a:pt x="28" y="80"/>
                  </a:lnTo>
                  <a:lnTo>
                    <a:pt x="26" y="68"/>
                  </a:lnTo>
                  <a:lnTo>
                    <a:pt x="26" y="56"/>
                  </a:lnTo>
                  <a:lnTo>
                    <a:pt x="28" y="46"/>
                  </a:lnTo>
                  <a:lnTo>
                    <a:pt x="32" y="36"/>
                  </a:lnTo>
                  <a:lnTo>
                    <a:pt x="36" y="26"/>
                  </a:lnTo>
                  <a:lnTo>
                    <a:pt x="44" y="18"/>
                  </a:lnTo>
                  <a:lnTo>
                    <a:pt x="50" y="10"/>
                  </a:lnTo>
                  <a:lnTo>
                    <a:pt x="58" y="6"/>
                  </a:lnTo>
                  <a:lnTo>
                    <a:pt x="68" y="2"/>
                  </a:lnTo>
                  <a:lnTo>
                    <a:pt x="78" y="0"/>
                  </a:lnTo>
                  <a:lnTo>
                    <a:pt x="86" y="0"/>
                  </a:lnTo>
                  <a:lnTo>
                    <a:pt x="96" y="4"/>
                  </a:lnTo>
                  <a:lnTo>
                    <a:pt x="104" y="8"/>
                  </a:lnTo>
                  <a:lnTo>
                    <a:pt x="112" y="16"/>
                  </a:lnTo>
                  <a:lnTo>
                    <a:pt x="120" y="26"/>
                  </a:lnTo>
                  <a:lnTo>
                    <a:pt x="124" y="38"/>
                  </a:lnTo>
                  <a:lnTo>
                    <a:pt x="130" y="52"/>
                  </a:lnTo>
                  <a:lnTo>
                    <a:pt x="132" y="66"/>
                  </a:lnTo>
                  <a:lnTo>
                    <a:pt x="134" y="82"/>
                  </a:lnTo>
                  <a:lnTo>
                    <a:pt x="134" y="98"/>
                  </a:lnTo>
                  <a:lnTo>
                    <a:pt x="132" y="116"/>
                  </a:lnTo>
                  <a:lnTo>
                    <a:pt x="128" y="134"/>
                  </a:lnTo>
                  <a:lnTo>
                    <a:pt x="122" y="154"/>
                  </a:lnTo>
                  <a:lnTo>
                    <a:pt x="112" y="172"/>
                  </a:lnTo>
                  <a:lnTo>
                    <a:pt x="102" y="190"/>
                  </a:lnTo>
                  <a:lnTo>
                    <a:pt x="88" y="208"/>
                  </a:lnTo>
                  <a:lnTo>
                    <a:pt x="70" y="226"/>
                  </a:lnTo>
                  <a:lnTo>
                    <a:pt x="50" y="242"/>
                  </a:lnTo>
                  <a:lnTo>
                    <a:pt x="26" y="258"/>
                  </a:lnTo>
                  <a:lnTo>
                    <a:pt x="0" y="272"/>
                  </a:lnTo>
                  <a:close/>
                </a:path>
              </a:pathLst>
            </a:custGeom>
            <a:noFill/>
            <a:ln w="12700">
              <a:solidFill>
                <a:srgbClr val="7E112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44" name="Freeform 42"/>
            <p:cNvSpPr>
              <a:spLocks/>
            </p:cNvSpPr>
            <p:nvPr/>
          </p:nvSpPr>
          <p:spPr bwMode="auto">
            <a:xfrm>
              <a:off x="4380" y="1232"/>
              <a:ext cx="204" cy="96"/>
            </a:xfrm>
            <a:custGeom>
              <a:avLst/>
              <a:gdLst>
                <a:gd name="T0" fmla="*/ 0 w 204"/>
                <a:gd name="T1" fmla="*/ 0 h 96"/>
                <a:gd name="T2" fmla="*/ 0 w 204"/>
                <a:gd name="T3" fmla="*/ 0 h 96"/>
                <a:gd name="T4" fmla="*/ 12 w 204"/>
                <a:gd name="T5" fmla="*/ 10 h 96"/>
                <a:gd name="T6" fmla="*/ 28 w 204"/>
                <a:gd name="T7" fmla="*/ 18 h 96"/>
                <a:gd name="T8" fmla="*/ 46 w 204"/>
                <a:gd name="T9" fmla="*/ 28 h 96"/>
                <a:gd name="T10" fmla="*/ 66 w 204"/>
                <a:gd name="T11" fmla="*/ 34 h 96"/>
                <a:gd name="T12" fmla="*/ 76 w 204"/>
                <a:gd name="T13" fmla="*/ 36 h 96"/>
                <a:gd name="T14" fmla="*/ 86 w 204"/>
                <a:gd name="T15" fmla="*/ 38 h 96"/>
                <a:gd name="T16" fmla="*/ 98 w 204"/>
                <a:gd name="T17" fmla="*/ 38 h 96"/>
                <a:gd name="T18" fmla="*/ 108 w 204"/>
                <a:gd name="T19" fmla="*/ 36 h 96"/>
                <a:gd name="T20" fmla="*/ 118 w 204"/>
                <a:gd name="T21" fmla="*/ 32 h 96"/>
                <a:gd name="T22" fmla="*/ 126 w 204"/>
                <a:gd name="T23" fmla="*/ 26 h 96"/>
                <a:gd name="T24" fmla="*/ 126 w 204"/>
                <a:gd name="T25" fmla="*/ 26 h 96"/>
                <a:gd name="T26" fmla="*/ 136 w 204"/>
                <a:gd name="T27" fmla="*/ 20 h 96"/>
                <a:gd name="T28" fmla="*/ 144 w 204"/>
                <a:gd name="T29" fmla="*/ 16 h 96"/>
                <a:gd name="T30" fmla="*/ 154 w 204"/>
                <a:gd name="T31" fmla="*/ 14 h 96"/>
                <a:gd name="T32" fmla="*/ 162 w 204"/>
                <a:gd name="T33" fmla="*/ 14 h 96"/>
                <a:gd name="T34" fmla="*/ 170 w 204"/>
                <a:gd name="T35" fmla="*/ 16 h 96"/>
                <a:gd name="T36" fmla="*/ 178 w 204"/>
                <a:gd name="T37" fmla="*/ 18 h 96"/>
                <a:gd name="T38" fmla="*/ 184 w 204"/>
                <a:gd name="T39" fmla="*/ 22 h 96"/>
                <a:gd name="T40" fmla="*/ 192 w 204"/>
                <a:gd name="T41" fmla="*/ 26 h 96"/>
                <a:gd name="T42" fmla="*/ 196 w 204"/>
                <a:gd name="T43" fmla="*/ 32 h 96"/>
                <a:gd name="T44" fmla="*/ 200 w 204"/>
                <a:gd name="T45" fmla="*/ 38 h 96"/>
                <a:gd name="T46" fmla="*/ 204 w 204"/>
                <a:gd name="T47" fmla="*/ 44 h 96"/>
                <a:gd name="T48" fmla="*/ 204 w 204"/>
                <a:gd name="T49" fmla="*/ 52 h 96"/>
                <a:gd name="T50" fmla="*/ 204 w 204"/>
                <a:gd name="T51" fmla="*/ 58 h 96"/>
                <a:gd name="T52" fmla="*/ 204 w 204"/>
                <a:gd name="T53" fmla="*/ 66 h 96"/>
                <a:gd name="T54" fmla="*/ 200 w 204"/>
                <a:gd name="T55" fmla="*/ 72 h 96"/>
                <a:gd name="T56" fmla="*/ 194 w 204"/>
                <a:gd name="T57" fmla="*/ 78 h 96"/>
                <a:gd name="T58" fmla="*/ 194 w 204"/>
                <a:gd name="T59" fmla="*/ 78 h 96"/>
                <a:gd name="T60" fmla="*/ 186 w 204"/>
                <a:gd name="T61" fmla="*/ 84 h 96"/>
                <a:gd name="T62" fmla="*/ 178 w 204"/>
                <a:gd name="T63" fmla="*/ 88 h 96"/>
                <a:gd name="T64" fmla="*/ 168 w 204"/>
                <a:gd name="T65" fmla="*/ 92 h 96"/>
                <a:gd name="T66" fmla="*/ 158 w 204"/>
                <a:gd name="T67" fmla="*/ 94 h 96"/>
                <a:gd name="T68" fmla="*/ 146 w 204"/>
                <a:gd name="T69" fmla="*/ 96 h 96"/>
                <a:gd name="T70" fmla="*/ 132 w 204"/>
                <a:gd name="T71" fmla="*/ 96 h 96"/>
                <a:gd name="T72" fmla="*/ 120 w 204"/>
                <a:gd name="T73" fmla="*/ 96 h 96"/>
                <a:gd name="T74" fmla="*/ 106 w 204"/>
                <a:gd name="T75" fmla="*/ 92 h 96"/>
                <a:gd name="T76" fmla="*/ 92 w 204"/>
                <a:gd name="T77" fmla="*/ 88 h 96"/>
                <a:gd name="T78" fmla="*/ 78 w 204"/>
                <a:gd name="T79" fmla="*/ 82 h 96"/>
                <a:gd name="T80" fmla="*/ 64 w 204"/>
                <a:gd name="T81" fmla="*/ 74 h 96"/>
                <a:gd name="T82" fmla="*/ 50 w 204"/>
                <a:gd name="T83" fmla="*/ 64 h 96"/>
                <a:gd name="T84" fmla="*/ 36 w 204"/>
                <a:gd name="T85" fmla="*/ 52 h 96"/>
                <a:gd name="T86" fmla="*/ 24 w 204"/>
                <a:gd name="T87" fmla="*/ 36 h 96"/>
                <a:gd name="T88" fmla="*/ 10 w 204"/>
                <a:gd name="T89" fmla="*/ 20 h 96"/>
                <a:gd name="T90" fmla="*/ 0 w 204"/>
                <a:gd name="T91" fmla="*/ 0 h 96"/>
                <a:gd name="T92" fmla="*/ 0 w 204"/>
                <a:gd name="T93" fmla="*/ 0 h 9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0" t="0" r="r" b="b"/>
              <a:pathLst>
                <a:path w="204" h="96">
                  <a:moveTo>
                    <a:pt x="0" y="0"/>
                  </a:moveTo>
                  <a:lnTo>
                    <a:pt x="0" y="0"/>
                  </a:lnTo>
                  <a:lnTo>
                    <a:pt x="12" y="10"/>
                  </a:lnTo>
                  <a:lnTo>
                    <a:pt x="28" y="18"/>
                  </a:lnTo>
                  <a:lnTo>
                    <a:pt x="46" y="28"/>
                  </a:lnTo>
                  <a:lnTo>
                    <a:pt x="66" y="34"/>
                  </a:lnTo>
                  <a:lnTo>
                    <a:pt x="76" y="36"/>
                  </a:lnTo>
                  <a:lnTo>
                    <a:pt x="86" y="38"/>
                  </a:lnTo>
                  <a:lnTo>
                    <a:pt x="98" y="38"/>
                  </a:lnTo>
                  <a:lnTo>
                    <a:pt x="108" y="36"/>
                  </a:lnTo>
                  <a:lnTo>
                    <a:pt x="118" y="32"/>
                  </a:lnTo>
                  <a:lnTo>
                    <a:pt x="126" y="26"/>
                  </a:lnTo>
                  <a:lnTo>
                    <a:pt x="136" y="20"/>
                  </a:lnTo>
                  <a:lnTo>
                    <a:pt x="144" y="16"/>
                  </a:lnTo>
                  <a:lnTo>
                    <a:pt x="154" y="14"/>
                  </a:lnTo>
                  <a:lnTo>
                    <a:pt x="162" y="14"/>
                  </a:lnTo>
                  <a:lnTo>
                    <a:pt x="170" y="16"/>
                  </a:lnTo>
                  <a:lnTo>
                    <a:pt x="178" y="18"/>
                  </a:lnTo>
                  <a:lnTo>
                    <a:pt x="184" y="22"/>
                  </a:lnTo>
                  <a:lnTo>
                    <a:pt x="192" y="26"/>
                  </a:lnTo>
                  <a:lnTo>
                    <a:pt x="196" y="32"/>
                  </a:lnTo>
                  <a:lnTo>
                    <a:pt x="200" y="38"/>
                  </a:lnTo>
                  <a:lnTo>
                    <a:pt x="204" y="44"/>
                  </a:lnTo>
                  <a:lnTo>
                    <a:pt x="204" y="52"/>
                  </a:lnTo>
                  <a:lnTo>
                    <a:pt x="204" y="58"/>
                  </a:lnTo>
                  <a:lnTo>
                    <a:pt x="204" y="66"/>
                  </a:lnTo>
                  <a:lnTo>
                    <a:pt x="200" y="72"/>
                  </a:lnTo>
                  <a:lnTo>
                    <a:pt x="194" y="78"/>
                  </a:lnTo>
                  <a:lnTo>
                    <a:pt x="186" y="84"/>
                  </a:lnTo>
                  <a:lnTo>
                    <a:pt x="178" y="88"/>
                  </a:lnTo>
                  <a:lnTo>
                    <a:pt x="168" y="92"/>
                  </a:lnTo>
                  <a:lnTo>
                    <a:pt x="158" y="94"/>
                  </a:lnTo>
                  <a:lnTo>
                    <a:pt x="146" y="96"/>
                  </a:lnTo>
                  <a:lnTo>
                    <a:pt x="132" y="96"/>
                  </a:lnTo>
                  <a:lnTo>
                    <a:pt x="120" y="96"/>
                  </a:lnTo>
                  <a:lnTo>
                    <a:pt x="106" y="92"/>
                  </a:lnTo>
                  <a:lnTo>
                    <a:pt x="92" y="88"/>
                  </a:lnTo>
                  <a:lnTo>
                    <a:pt x="78" y="82"/>
                  </a:lnTo>
                  <a:lnTo>
                    <a:pt x="64" y="74"/>
                  </a:lnTo>
                  <a:lnTo>
                    <a:pt x="50" y="64"/>
                  </a:lnTo>
                  <a:lnTo>
                    <a:pt x="36" y="52"/>
                  </a:lnTo>
                  <a:lnTo>
                    <a:pt x="24" y="36"/>
                  </a:lnTo>
                  <a:lnTo>
                    <a:pt x="10" y="2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2700">
              <a:solidFill>
                <a:srgbClr val="7E112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45" name="Freeform 43"/>
            <p:cNvSpPr>
              <a:spLocks/>
            </p:cNvSpPr>
            <p:nvPr/>
          </p:nvSpPr>
          <p:spPr bwMode="auto">
            <a:xfrm>
              <a:off x="3074" y="892"/>
              <a:ext cx="1192" cy="848"/>
            </a:xfrm>
            <a:custGeom>
              <a:avLst/>
              <a:gdLst>
                <a:gd name="T0" fmla="*/ 1076 w 1192"/>
                <a:gd name="T1" fmla="*/ 450 h 848"/>
                <a:gd name="T2" fmla="*/ 1004 w 1192"/>
                <a:gd name="T3" fmla="*/ 348 h 848"/>
                <a:gd name="T4" fmla="*/ 972 w 1192"/>
                <a:gd name="T5" fmla="*/ 274 h 848"/>
                <a:gd name="T6" fmla="*/ 952 w 1192"/>
                <a:gd name="T7" fmla="*/ 192 h 848"/>
                <a:gd name="T8" fmla="*/ 948 w 1192"/>
                <a:gd name="T9" fmla="*/ 128 h 848"/>
                <a:gd name="T10" fmla="*/ 934 w 1192"/>
                <a:gd name="T11" fmla="*/ 76 h 848"/>
                <a:gd name="T12" fmla="*/ 920 w 1192"/>
                <a:gd name="T13" fmla="*/ 64 h 848"/>
                <a:gd name="T14" fmla="*/ 898 w 1192"/>
                <a:gd name="T15" fmla="*/ 58 h 848"/>
                <a:gd name="T16" fmla="*/ 746 w 1192"/>
                <a:gd name="T17" fmla="*/ 12 h 848"/>
                <a:gd name="T18" fmla="*/ 650 w 1192"/>
                <a:gd name="T19" fmla="*/ 0 h 848"/>
                <a:gd name="T20" fmla="*/ 560 w 1192"/>
                <a:gd name="T21" fmla="*/ 10 h 848"/>
                <a:gd name="T22" fmla="*/ 522 w 1192"/>
                <a:gd name="T23" fmla="*/ 30 h 848"/>
                <a:gd name="T24" fmla="*/ 494 w 1192"/>
                <a:gd name="T25" fmla="*/ 56 h 848"/>
                <a:gd name="T26" fmla="*/ 454 w 1192"/>
                <a:gd name="T27" fmla="*/ 74 h 848"/>
                <a:gd name="T28" fmla="*/ 426 w 1192"/>
                <a:gd name="T29" fmla="*/ 70 h 848"/>
                <a:gd name="T30" fmla="*/ 384 w 1192"/>
                <a:gd name="T31" fmla="*/ 78 h 848"/>
                <a:gd name="T32" fmla="*/ 312 w 1192"/>
                <a:gd name="T33" fmla="*/ 128 h 848"/>
                <a:gd name="T34" fmla="*/ 184 w 1192"/>
                <a:gd name="T35" fmla="*/ 256 h 848"/>
                <a:gd name="T36" fmla="*/ 94 w 1192"/>
                <a:gd name="T37" fmla="*/ 348 h 848"/>
                <a:gd name="T38" fmla="*/ 22 w 1192"/>
                <a:gd name="T39" fmla="*/ 414 h 848"/>
                <a:gd name="T40" fmla="*/ 4 w 1192"/>
                <a:gd name="T41" fmla="*/ 428 h 848"/>
                <a:gd name="T42" fmla="*/ 22 w 1192"/>
                <a:gd name="T43" fmla="*/ 444 h 848"/>
                <a:gd name="T44" fmla="*/ 32 w 1192"/>
                <a:gd name="T45" fmla="*/ 520 h 848"/>
                <a:gd name="T46" fmla="*/ 38 w 1192"/>
                <a:gd name="T47" fmla="*/ 546 h 848"/>
                <a:gd name="T48" fmla="*/ 66 w 1192"/>
                <a:gd name="T49" fmla="*/ 604 h 848"/>
                <a:gd name="T50" fmla="*/ 110 w 1192"/>
                <a:gd name="T51" fmla="*/ 644 h 848"/>
                <a:gd name="T52" fmla="*/ 182 w 1192"/>
                <a:gd name="T53" fmla="*/ 666 h 848"/>
                <a:gd name="T54" fmla="*/ 248 w 1192"/>
                <a:gd name="T55" fmla="*/ 664 h 848"/>
                <a:gd name="T56" fmla="*/ 436 w 1192"/>
                <a:gd name="T57" fmla="*/ 638 h 848"/>
                <a:gd name="T58" fmla="*/ 468 w 1192"/>
                <a:gd name="T59" fmla="*/ 644 h 848"/>
                <a:gd name="T60" fmla="*/ 490 w 1192"/>
                <a:gd name="T61" fmla="*/ 662 h 848"/>
                <a:gd name="T62" fmla="*/ 508 w 1192"/>
                <a:gd name="T63" fmla="*/ 684 h 848"/>
                <a:gd name="T64" fmla="*/ 552 w 1192"/>
                <a:gd name="T65" fmla="*/ 698 h 848"/>
                <a:gd name="T66" fmla="*/ 638 w 1192"/>
                <a:gd name="T67" fmla="*/ 694 h 848"/>
                <a:gd name="T68" fmla="*/ 740 w 1192"/>
                <a:gd name="T69" fmla="*/ 672 h 848"/>
                <a:gd name="T70" fmla="*/ 840 w 1192"/>
                <a:gd name="T71" fmla="*/ 638 h 848"/>
                <a:gd name="T72" fmla="*/ 918 w 1192"/>
                <a:gd name="T73" fmla="*/ 592 h 848"/>
                <a:gd name="T74" fmla="*/ 962 w 1192"/>
                <a:gd name="T75" fmla="*/ 544 h 848"/>
                <a:gd name="T76" fmla="*/ 1006 w 1192"/>
                <a:gd name="T77" fmla="*/ 474 h 848"/>
                <a:gd name="T78" fmla="*/ 1016 w 1192"/>
                <a:gd name="T79" fmla="*/ 440 h 848"/>
                <a:gd name="T80" fmla="*/ 1046 w 1192"/>
                <a:gd name="T81" fmla="*/ 468 h 848"/>
                <a:gd name="T82" fmla="*/ 1108 w 1192"/>
                <a:gd name="T83" fmla="*/ 562 h 848"/>
                <a:gd name="T84" fmla="*/ 1136 w 1192"/>
                <a:gd name="T85" fmla="*/ 634 h 848"/>
                <a:gd name="T86" fmla="*/ 1184 w 1192"/>
                <a:gd name="T87" fmla="*/ 816 h 848"/>
                <a:gd name="T88" fmla="*/ 1192 w 1192"/>
                <a:gd name="T89" fmla="*/ 818 h 848"/>
                <a:gd name="T90" fmla="*/ 1176 w 1192"/>
                <a:gd name="T91" fmla="*/ 678 h 848"/>
                <a:gd name="T92" fmla="*/ 1146 w 1192"/>
                <a:gd name="T93" fmla="*/ 580 h 848"/>
                <a:gd name="T94" fmla="*/ 1096 w 1192"/>
                <a:gd name="T95" fmla="*/ 472 h 848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0" t="0" r="r" b="b"/>
              <a:pathLst>
                <a:path w="1192" h="848">
                  <a:moveTo>
                    <a:pt x="1096" y="472"/>
                  </a:moveTo>
                  <a:lnTo>
                    <a:pt x="1096" y="472"/>
                  </a:lnTo>
                  <a:lnTo>
                    <a:pt x="1076" y="450"/>
                  </a:lnTo>
                  <a:lnTo>
                    <a:pt x="1054" y="424"/>
                  </a:lnTo>
                  <a:lnTo>
                    <a:pt x="1030" y="388"/>
                  </a:lnTo>
                  <a:lnTo>
                    <a:pt x="1004" y="348"/>
                  </a:lnTo>
                  <a:lnTo>
                    <a:pt x="992" y="324"/>
                  </a:lnTo>
                  <a:lnTo>
                    <a:pt x="982" y="300"/>
                  </a:lnTo>
                  <a:lnTo>
                    <a:pt x="972" y="274"/>
                  </a:lnTo>
                  <a:lnTo>
                    <a:pt x="962" y="248"/>
                  </a:lnTo>
                  <a:lnTo>
                    <a:pt x="956" y="220"/>
                  </a:lnTo>
                  <a:lnTo>
                    <a:pt x="952" y="192"/>
                  </a:lnTo>
                  <a:lnTo>
                    <a:pt x="952" y="172"/>
                  </a:lnTo>
                  <a:lnTo>
                    <a:pt x="948" y="128"/>
                  </a:lnTo>
                  <a:lnTo>
                    <a:pt x="944" y="104"/>
                  </a:lnTo>
                  <a:lnTo>
                    <a:pt x="938" y="84"/>
                  </a:lnTo>
                  <a:lnTo>
                    <a:pt x="934" y="76"/>
                  </a:lnTo>
                  <a:lnTo>
                    <a:pt x="930" y="70"/>
                  </a:lnTo>
                  <a:lnTo>
                    <a:pt x="926" y="66"/>
                  </a:lnTo>
                  <a:lnTo>
                    <a:pt x="920" y="64"/>
                  </a:lnTo>
                  <a:lnTo>
                    <a:pt x="912" y="62"/>
                  </a:lnTo>
                  <a:lnTo>
                    <a:pt x="898" y="58"/>
                  </a:lnTo>
                  <a:lnTo>
                    <a:pt x="858" y="46"/>
                  </a:lnTo>
                  <a:lnTo>
                    <a:pt x="806" y="28"/>
                  </a:lnTo>
                  <a:lnTo>
                    <a:pt x="746" y="12"/>
                  </a:lnTo>
                  <a:lnTo>
                    <a:pt x="714" y="6"/>
                  </a:lnTo>
                  <a:lnTo>
                    <a:pt x="682" y="2"/>
                  </a:lnTo>
                  <a:lnTo>
                    <a:pt x="650" y="0"/>
                  </a:lnTo>
                  <a:lnTo>
                    <a:pt x="618" y="0"/>
                  </a:lnTo>
                  <a:lnTo>
                    <a:pt x="588" y="4"/>
                  </a:lnTo>
                  <a:lnTo>
                    <a:pt x="560" y="10"/>
                  </a:lnTo>
                  <a:lnTo>
                    <a:pt x="548" y="16"/>
                  </a:lnTo>
                  <a:lnTo>
                    <a:pt x="534" y="22"/>
                  </a:lnTo>
                  <a:lnTo>
                    <a:pt x="522" y="30"/>
                  </a:lnTo>
                  <a:lnTo>
                    <a:pt x="512" y="40"/>
                  </a:lnTo>
                  <a:lnTo>
                    <a:pt x="494" y="56"/>
                  </a:lnTo>
                  <a:lnTo>
                    <a:pt x="478" y="66"/>
                  </a:lnTo>
                  <a:lnTo>
                    <a:pt x="464" y="72"/>
                  </a:lnTo>
                  <a:lnTo>
                    <a:pt x="454" y="74"/>
                  </a:lnTo>
                  <a:lnTo>
                    <a:pt x="444" y="74"/>
                  </a:lnTo>
                  <a:lnTo>
                    <a:pt x="434" y="72"/>
                  </a:lnTo>
                  <a:lnTo>
                    <a:pt x="426" y="70"/>
                  </a:lnTo>
                  <a:lnTo>
                    <a:pt x="414" y="70"/>
                  </a:lnTo>
                  <a:lnTo>
                    <a:pt x="400" y="72"/>
                  </a:lnTo>
                  <a:lnTo>
                    <a:pt x="384" y="78"/>
                  </a:lnTo>
                  <a:lnTo>
                    <a:pt x="366" y="88"/>
                  </a:lnTo>
                  <a:lnTo>
                    <a:pt x="342" y="106"/>
                  </a:lnTo>
                  <a:lnTo>
                    <a:pt x="312" y="128"/>
                  </a:lnTo>
                  <a:lnTo>
                    <a:pt x="276" y="162"/>
                  </a:lnTo>
                  <a:lnTo>
                    <a:pt x="234" y="204"/>
                  </a:lnTo>
                  <a:lnTo>
                    <a:pt x="184" y="256"/>
                  </a:lnTo>
                  <a:lnTo>
                    <a:pt x="134" y="308"/>
                  </a:lnTo>
                  <a:lnTo>
                    <a:pt x="94" y="348"/>
                  </a:lnTo>
                  <a:lnTo>
                    <a:pt x="64" y="378"/>
                  </a:lnTo>
                  <a:lnTo>
                    <a:pt x="38" y="400"/>
                  </a:lnTo>
                  <a:lnTo>
                    <a:pt x="22" y="414"/>
                  </a:lnTo>
                  <a:lnTo>
                    <a:pt x="10" y="422"/>
                  </a:lnTo>
                  <a:lnTo>
                    <a:pt x="0" y="426"/>
                  </a:lnTo>
                  <a:lnTo>
                    <a:pt x="4" y="428"/>
                  </a:lnTo>
                  <a:lnTo>
                    <a:pt x="10" y="430"/>
                  </a:lnTo>
                  <a:lnTo>
                    <a:pt x="16" y="434"/>
                  </a:lnTo>
                  <a:lnTo>
                    <a:pt x="22" y="444"/>
                  </a:lnTo>
                  <a:lnTo>
                    <a:pt x="26" y="462"/>
                  </a:lnTo>
                  <a:lnTo>
                    <a:pt x="30" y="486"/>
                  </a:lnTo>
                  <a:lnTo>
                    <a:pt x="32" y="520"/>
                  </a:lnTo>
                  <a:lnTo>
                    <a:pt x="34" y="528"/>
                  </a:lnTo>
                  <a:lnTo>
                    <a:pt x="38" y="546"/>
                  </a:lnTo>
                  <a:lnTo>
                    <a:pt x="48" y="574"/>
                  </a:lnTo>
                  <a:lnTo>
                    <a:pt x="56" y="588"/>
                  </a:lnTo>
                  <a:lnTo>
                    <a:pt x="66" y="604"/>
                  </a:lnTo>
                  <a:lnTo>
                    <a:pt x="78" y="618"/>
                  </a:lnTo>
                  <a:lnTo>
                    <a:pt x="92" y="632"/>
                  </a:lnTo>
                  <a:lnTo>
                    <a:pt x="110" y="644"/>
                  </a:lnTo>
                  <a:lnTo>
                    <a:pt x="130" y="654"/>
                  </a:lnTo>
                  <a:lnTo>
                    <a:pt x="154" y="662"/>
                  </a:lnTo>
                  <a:lnTo>
                    <a:pt x="182" y="666"/>
                  </a:lnTo>
                  <a:lnTo>
                    <a:pt x="212" y="668"/>
                  </a:lnTo>
                  <a:lnTo>
                    <a:pt x="248" y="664"/>
                  </a:lnTo>
                  <a:lnTo>
                    <a:pt x="366" y="644"/>
                  </a:lnTo>
                  <a:lnTo>
                    <a:pt x="406" y="640"/>
                  </a:lnTo>
                  <a:lnTo>
                    <a:pt x="436" y="638"/>
                  </a:lnTo>
                  <a:lnTo>
                    <a:pt x="448" y="640"/>
                  </a:lnTo>
                  <a:lnTo>
                    <a:pt x="458" y="642"/>
                  </a:lnTo>
                  <a:lnTo>
                    <a:pt x="468" y="644"/>
                  </a:lnTo>
                  <a:lnTo>
                    <a:pt x="476" y="650"/>
                  </a:lnTo>
                  <a:lnTo>
                    <a:pt x="482" y="654"/>
                  </a:lnTo>
                  <a:lnTo>
                    <a:pt x="490" y="662"/>
                  </a:lnTo>
                  <a:lnTo>
                    <a:pt x="504" y="680"/>
                  </a:lnTo>
                  <a:lnTo>
                    <a:pt x="508" y="684"/>
                  </a:lnTo>
                  <a:lnTo>
                    <a:pt x="514" y="688"/>
                  </a:lnTo>
                  <a:lnTo>
                    <a:pt x="530" y="696"/>
                  </a:lnTo>
                  <a:lnTo>
                    <a:pt x="552" y="698"/>
                  </a:lnTo>
                  <a:lnTo>
                    <a:pt x="578" y="700"/>
                  </a:lnTo>
                  <a:lnTo>
                    <a:pt x="606" y="698"/>
                  </a:lnTo>
                  <a:lnTo>
                    <a:pt x="638" y="694"/>
                  </a:lnTo>
                  <a:lnTo>
                    <a:pt x="670" y="690"/>
                  </a:lnTo>
                  <a:lnTo>
                    <a:pt x="706" y="682"/>
                  </a:lnTo>
                  <a:lnTo>
                    <a:pt x="740" y="672"/>
                  </a:lnTo>
                  <a:lnTo>
                    <a:pt x="774" y="662"/>
                  </a:lnTo>
                  <a:lnTo>
                    <a:pt x="808" y="650"/>
                  </a:lnTo>
                  <a:lnTo>
                    <a:pt x="840" y="638"/>
                  </a:lnTo>
                  <a:lnTo>
                    <a:pt x="870" y="622"/>
                  </a:lnTo>
                  <a:lnTo>
                    <a:pt x="896" y="608"/>
                  </a:lnTo>
                  <a:lnTo>
                    <a:pt x="918" y="592"/>
                  </a:lnTo>
                  <a:lnTo>
                    <a:pt x="936" y="576"/>
                  </a:lnTo>
                  <a:lnTo>
                    <a:pt x="962" y="544"/>
                  </a:lnTo>
                  <a:lnTo>
                    <a:pt x="982" y="518"/>
                  </a:lnTo>
                  <a:lnTo>
                    <a:pt x="996" y="494"/>
                  </a:lnTo>
                  <a:lnTo>
                    <a:pt x="1006" y="474"/>
                  </a:lnTo>
                  <a:lnTo>
                    <a:pt x="1012" y="460"/>
                  </a:lnTo>
                  <a:lnTo>
                    <a:pt x="1014" y="448"/>
                  </a:lnTo>
                  <a:lnTo>
                    <a:pt x="1016" y="440"/>
                  </a:lnTo>
                  <a:lnTo>
                    <a:pt x="1030" y="452"/>
                  </a:lnTo>
                  <a:lnTo>
                    <a:pt x="1046" y="468"/>
                  </a:lnTo>
                  <a:lnTo>
                    <a:pt x="1066" y="492"/>
                  </a:lnTo>
                  <a:lnTo>
                    <a:pt x="1086" y="522"/>
                  </a:lnTo>
                  <a:lnTo>
                    <a:pt x="1108" y="562"/>
                  </a:lnTo>
                  <a:lnTo>
                    <a:pt x="1118" y="584"/>
                  </a:lnTo>
                  <a:lnTo>
                    <a:pt x="1128" y="608"/>
                  </a:lnTo>
                  <a:lnTo>
                    <a:pt x="1136" y="634"/>
                  </a:lnTo>
                  <a:lnTo>
                    <a:pt x="1144" y="664"/>
                  </a:lnTo>
                  <a:lnTo>
                    <a:pt x="1184" y="816"/>
                  </a:lnTo>
                  <a:lnTo>
                    <a:pt x="1192" y="848"/>
                  </a:lnTo>
                  <a:lnTo>
                    <a:pt x="1192" y="818"/>
                  </a:lnTo>
                  <a:lnTo>
                    <a:pt x="1192" y="782"/>
                  </a:lnTo>
                  <a:lnTo>
                    <a:pt x="1186" y="734"/>
                  </a:lnTo>
                  <a:lnTo>
                    <a:pt x="1176" y="678"/>
                  </a:lnTo>
                  <a:lnTo>
                    <a:pt x="1168" y="648"/>
                  </a:lnTo>
                  <a:lnTo>
                    <a:pt x="1158" y="614"/>
                  </a:lnTo>
                  <a:lnTo>
                    <a:pt x="1146" y="580"/>
                  </a:lnTo>
                  <a:lnTo>
                    <a:pt x="1132" y="546"/>
                  </a:lnTo>
                  <a:lnTo>
                    <a:pt x="1116" y="508"/>
                  </a:lnTo>
                  <a:lnTo>
                    <a:pt x="1096" y="472"/>
                  </a:lnTo>
                  <a:close/>
                </a:path>
              </a:pathLst>
            </a:custGeom>
            <a:solidFill>
              <a:srgbClr val="7E11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46" name="Freeform 44"/>
            <p:cNvSpPr>
              <a:spLocks/>
            </p:cNvSpPr>
            <p:nvPr/>
          </p:nvSpPr>
          <p:spPr bwMode="auto">
            <a:xfrm>
              <a:off x="4342" y="826"/>
              <a:ext cx="396" cy="372"/>
            </a:xfrm>
            <a:custGeom>
              <a:avLst/>
              <a:gdLst>
                <a:gd name="T0" fmla="*/ 0 w 396"/>
                <a:gd name="T1" fmla="*/ 372 h 372"/>
                <a:gd name="T2" fmla="*/ 0 w 396"/>
                <a:gd name="T3" fmla="*/ 372 h 372"/>
                <a:gd name="T4" fmla="*/ 10 w 396"/>
                <a:gd name="T5" fmla="*/ 368 h 372"/>
                <a:gd name="T6" fmla="*/ 34 w 396"/>
                <a:gd name="T7" fmla="*/ 356 h 372"/>
                <a:gd name="T8" fmla="*/ 70 w 396"/>
                <a:gd name="T9" fmla="*/ 336 h 372"/>
                <a:gd name="T10" fmla="*/ 90 w 396"/>
                <a:gd name="T11" fmla="*/ 324 h 372"/>
                <a:gd name="T12" fmla="*/ 110 w 396"/>
                <a:gd name="T13" fmla="*/ 310 h 372"/>
                <a:gd name="T14" fmla="*/ 130 w 396"/>
                <a:gd name="T15" fmla="*/ 294 h 372"/>
                <a:gd name="T16" fmla="*/ 150 w 396"/>
                <a:gd name="T17" fmla="*/ 276 h 372"/>
                <a:gd name="T18" fmla="*/ 166 w 396"/>
                <a:gd name="T19" fmla="*/ 256 h 372"/>
                <a:gd name="T20" fmla="*/ 182 w 396"/>
                <a:gd name="T21" fmla="*/ 236 h 372"/>
                <a:gd name="T22" fmla="*/ 194 w 396"/>
                <a:gd name="T23" fmla="*/ 214 h 372"/>
                <a:gd name="T24" fmla="*/ 202 w 396"/>
                <a:gd name="T25" fmla="*/ 190 h 372"/>
                <a:gd name="T26" fmla="*/ 204 w 396"/>
                <a:gd name="T27" fmla="*/ 178 h 372"/>
                <a:gd name="T28" fmla="*/ 206 w 396"/>
                <a:gd name="T29" fmla="*/ 166 h 372"/>
                <a:gd name="T30" fmla="*/ 206 w 396"/>
                <a:gd name="T31" fmla="*/ 154 h 372"/>
                <a:gd name="T32" fmla="*/ 204 w 396"/>
                <a:gd name="T33" fmla="*/ 140 h 372"/>
                <a:gd name="T34" fmla="*/ 204 w 396"/>
                <a:gd name="T35" fmla="*/ 140 h 372"/>
                <a:gd name="T36" fmla="*/ 204 w 396"/>
                <a:gd name="T37" fmla="*/ 114 h 372"/>
                <a:gd name="T38" fmla="*/ 206 w 396"/>
                <a:gd name="T39" fmla="*/ 92 h 372"/>
                <a:gd name="T40" fmla="*/ 212 w 396"/>
                <a:gd name="T41" fmla="*/ 70 h 372"/>
                <a:gd name="T42" fmla="*/ 222 w 396"/>
                <a:gd name="T43" fmla="*/ 52 h 372"/>
                <a:gd name="T44" fmla="*/ 234 w 396"/>
                <a:gd name="T45" fmla="*/ 36 h 372"/>
                <a:gd name="T46" fmla="*/ 248 w 396"/>
                <a:gd name="T47" fmla="*/ 24 h 372"/>
                <a:gd name="T48" fmla="*/ 266 w 396"/>
                <a:gd name="T49" fmla="*/ 14 h 372"/>
                <a:gd name="T50" fmla="*/ 282 w 396"/>
                <a:gd name="T51" fmla="*/ 6 h 372"/>
                <a:gd name="T52" fmla="*/ 300 w 396"/>
                <a:gd name="T53" fmla="*/ 2 h 372"/>
                <a:gd name="T54" fmla="*/ 318 w 396"/>
                <a:gd name="T55" fmla="*/ 0 h 372"/>
                <a:gd name="T56" fmla="*/ 336 w 396"/>
                <a:gd name="T57" fmla="*/ 2 h 372"/>
                <a:gd name="T58" fmla="*/ 352 w 396"/>
                <a:gd name="T59" fmla="*/ 8 h 372"/>
                <a:gd name="T60" fmla="*/ 366 w 396"/>
                <a:gd name="T61" fmla="*/ 16 h 372"/>
                <a:gd name="T62" fmla="*/ 378 w 396"/>
                <a:gd name="T63" fmla="*/ 28 h 372"/>
                <a:gd name="T64" fmla="*/ 388 w 396"/>
                <a:gd name="T65" fmla="*/ 42 h 372"/>
                <a:gd name="T66" fmla="*/ 394 w 396"/>
                <a:gd name="T67" fmla="*/ 62 h 372"/>
                <a:gd name="T68" fmla="*/ 394 w 396"/>
                <a:gd name="T69" fmla="*/ 62 h 372"/>
                <a:gd name="T70" fmla="*/ 396 w 396"/>
                <a:gd name="T71" fmla="*/ 84 h 372"/>
                <a:gd name="T72" fmla="*/ 396 w 396"/>
                <a:gd name="T73" fmla="*/ 108 h 372"/>
                <a:gd name="T74" fmla="*/ 392 w 396"/>
                <a:gd name="T75" fmla="*/ 132 h 372"/>
                <a:gd name="T76" fmla="*/ 384 w 396"/>
                <a:gd name="T77" fmla="*/ 158 h 372"/>
                <a:gd name="T78" fmla="*/ 372 w 396"/>
                <a:gd name="T79" fmla="*/ 186 h 372"/>
                <a:gd name="T80" fmla="*/ 358 w 396"/>
                <a:gd name="T81" fmla="*/ 212 h 372"/>
                <a:gd name="T82" fmla="*/ 340 w 396"/>
                <a:gd name="T83" fmla="*/ 238 h 372"/>
                <a:gd name="T84" fmla="*/ 318 w 396"/>
                <a:gd name="T85" fmla="*/ 264 h 372"/>
                <a:gd name="T86" fmla="*/ 292 w 396"/>
                <a:gd name="T87" fmla="*/ 288 h 372"/>
                <a:gd name="T88" fmla="*/ 262 w 396"/>
                <a:gd name="T89" fmla="*/ 310 h 372"/>
                <a:gd name="T90" fmla="*/ 228 w 396"/>
                <a:gd name="T91" fmla="*/ 328 h 372"/>
                <a:gd name="T92" fmla="*/ 192 w 396"/>
                <a:gd name="T93" fmla="*/ 346 h 372"/>
                <a:gd name="T94" fmla="*/ 172 w 396"/>
                <a:gd name="T95" fmla="*/ 352 h 372"/>
                <a:gd name="T96" fmla="*/ 150 w 396"/>
                <a:gd name="T97" fmla="*/ 358 h 372"/>
                <a:gd name="T98" fmla="*/ 128 w 396"/>
                <a:gd name="T99" fmla="*/ 364 h 372"/>
                <a:gd name="T100" fmla="*/ 104 w 396"/>
                <a:gd name="T101" fmla="*/ 368 h 372"/>
                <a:gd name="T102" fmla="*/ 80 w 396"/>
                <a:gd name="T103" fmla="*/ 370 h 372"/>
                <a:gd name="T104" fmla="*/ 54 w 396"/>
                <a:gd name="T105" fmla="*/ 372 h 372"/>
                <a:gd name="T106" fmla="*/ 28 w 396"/>
                <a:gd name="T107" fmla="*/ 372 h 372"/>
                <a:gd name="T108" fmla="*/ 0 w 396"/>
                <a:gd name="T109" fmla="*/ 372 h 372"/>
                <a:gd name="T110" fmla="*/ 0 w 396"/>
                <a:gd name="T111" fmla="*/ 372 h 372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0" t="0" r="r" b="b"/>
              <a:pathLst>
                <a:path w="396" h="372">
                  <a:moveTo>
                    <a:pt x="0" y="372"/>
                  </a:moveTo>
                  <a:lnTo>
                    <a:pt x="0" y="372"/>
                  </a:lnTo>
                  <a:lnTo>
                    <a:pt x="10" y="368"/>
                  </a:lnTo>
                  <a:lnTo>
                    <a:pt x="34" y="356"/>
                  </a:lnTo>
                  <a:lnTo>
                    <a:pt x="70" y="336"/>
                  </a:lnTo>
                  <a:lnTo>
                    <a:pt x="90" y="324"/>
                  </a:lnTo>
                  <a:lnTo>
                    <a:pt x="110" y="310"/>
                  </a:lnTo>
                  <a:lnTo>
                    <a:pt x="130" y="294"/>
                  </a:lnTo>
                  <a:lnTo>
                    <a:pt x="150" y="276"/>
                  </a:lnTo>
                  <a:lnTo>
                    <a:pt x="166" y="256"/>
                  </a:lnTo>
                  <a:lnTo>
                    <a:pt x="182" y="236"/>
                  </a:lnTo>
                  <a:lnTo>
                    <a:pt x="194" y="214"/>
                  </a:lnTo>
                  <a:lnTo>
                    <a:pt x="202" y="190"/>
                  </a:lnTo>
                  <a:lnTo>
                    <a:pt x="204" y="178"/>
                  </a:lnTo>
                  <a:lnTo>
                    <a:pt x="206" y="166"/>
                  </a:lnTo>
                  <a:lnTo>
                    <a:pt x="206" y="154"/>
                  </a:lnTo>
                  <a:lnTo>
                    <a:pt x="204" y="140"/>
                  </a:lnTo>
                  <a:lnTo>
                    <a:pt x="204" y="114"/>
                  </a:lnTo>
                  <a:lnTo>
                    <a:pt x="206" y="92"/>
                  </a:lnTo>
                  <a:lnTo>
                    <a:pt x="212" y="70"/>
                  </a:lnTo>
                  <a:lnTo>
                    <a:pt x="222" y="52"/>
                  </a:lnTo>
                  <a:lnTo>
                    <a:pt x="234" y="36"/>
                  </a:lnTo>
                  <a:lnTo>
                    <a:pt x="248" y="24"/>
                  </a:lnTo>
                  <a:lnTo>
                    <a:pt x="266" y="14"/>
                  </a:lnTo>
                  <a:lnTo>
                    <a:pt x="282" y="6"/>
                  </a:lnTo>
                  <a:lnTo>
                    <a:pt x="300" y="2"/>
                  </a:lnTo>
                  <a:lnTo>
                    <a:pt x="318" y="0"/>
                  </a:lnTo>
                  <a:lnTo>
                    <a:pt x="336" y="2"/>
                  </a:lnTo>
                  <a:lnTo>
                    <a:pt x="352" y="8"/>
                  </a:lnTo>
                  <a:lnTo>
                    <a:pt x="366" y="16"/>
                  </a:lnTo>
                  <a:lnTo>
                    <a:pt x="378" y="28"/>
                  </a:lnTo>
                  <a:lnTo>
                    <a:pt x="388" y="42"/>
                  </a:lnTo>
                  <a:lnTo>
                    <a:pt x="394" y="62"/>
                  </a:lnTo>
                  <a:lnTo>
                    <a:pt x="396" y="84"/>
                  </a:lnTo>
                  <a:lnTo>
                    <a:pt x="396" y="108"/>
                  </a:lnTo>
                  <a:lnTo>
                    <a:pt x="392" y="132"/>
                  </a:lnTo>
                  <a:lnTo>
                    <a:pt x="384" y="158"/>
                  </a:lnTo>
                  <a:lnTo>
                    <a:pt x="372" y="186"/>
                  </a:lnTo>
                  <a:lnTo>
                    <a:pt x="358" y="212"/>
                  </a:lnTo>
                  <a:lnTo>
                    <a:pt x="340" y="238"/>
                  </a:lnTo>
                  <a:lnTo>
                    <a:pt x="318" y="264"/>
                  </a:lnTo>
                  <a:lnTo>
                    <a:pt x="292" y="288"/>
                  </a:lnTo>
                  <a:lnTo>
                    <a:pt x="262" y="310"/>
                  </a:lnTo>
                  <a:lnTo>
                    <a:pt x="228" y="328"/>
                  </a:lnTo>
                  <a:lnTo>
                    <a:pt x="192" y="346"/>
                  </a:lnTo>
                  <a:lnTo>
                    <a:pt x="172" y="352"/>
                  </a:lnTo>
                  <a:lnTo>
                    <a:pt x="150" y="358"/>
                  </a:lnTo>
                  <a:lnTo>
                    <a:pt x="128" y="364"/>
                  </a:lnTo>
                  <a:lnTo>
                    <a:pt x="104" y="368"/>
                  </a:lnTo>
                  <a:lnTo>
                    <a:pt x="80" y="370"/>
                  </a:lnTo>
                  <a:lnTo>
                    <a:pt x="54" y="372"/>
                  </a:lnTo>
                  <a:lnTo>
                    <a:pt x="28" y="372"/>
                  </a:lnTo>
                  <a:lnTo>
                    <a:pt x="0" y="372"/>
                  </a:lnTo>
                  <a:close/>
                </a:path>
              </a:pathLst>
            </a:custGeom>
            <a:solidFill>
              <a:srgbClr val="7E11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47" name="Freeform 45"/>
            <p:cNvSpPr>
              <a:spLocks/>
            </p:cNvSpPr>
            <p:nvPr/>
          </p:nvSpPr>
          <p:spPr bwMode="auto">
            <a:xfrm>
              <a:off x="3482" y="1212"/>
              <a:ext cx="576" cy="312"/>
            </a:xfrm>
            <a:custGeom>
              <a:avLst/>
              <a:gdLst>
                <a:gd name="T0" fmla="*/ 48 w 576"/>
                <a:gd name="T1" fmla="*/ 312 h 312"/>
                <a:gd name="T2" fmla="*/ 48 w 576"/>
                <a:gd name="T3" fmla="*/ 312 h 312"/>
                <a:gd name="T4" fmla="*/ 34 w 576"/>
                <a:gd name="T5" fmla="*/ 284 h 312"/>
                <a:gd name="T6" fmla="*/ 22 w 576"/>
                <a:gd name="T7" fmla="*/ 252 h 312"/>
                <a:gd name="T8" fmla="*/ 10 w 576"/>
                <a:gd name="T9" fmla="*/ 214 h 312"/>
                <a:gd name="T10" fmla="*/ 6 w 576"/>
                <a:gd name="T11" fmla="*/ 194 h 312"/>
                <a:gd name="T12" fmla="*/ 2 w 576"/>
                <a:gd name="T13" fmla="*/ 172 h 312"/>
                <a:gd name="T14" fmla="*/ 0 w 576"/>
                <a:gd name="T15" fmla="*/ 150 h 312"/>
                <a:gd name="T16" fmla="*/ 0 w 576"/>
                <a:gd name="T17" fmla="*/ 130 h 312"/>
                <a:gd name="T18" fmla="*/ 4 w 576"/>
                <a:gd name="T19" fmla="*/ 110 h 312"/>
                <a:gd name="T20" fmla="*/ 10 w 576"/>
                <a:gd name="T21" fmla="*/ 90 h 312"/>
                <a:gd name="T22" fmla="*/ 18 w 576"/>
                <a:gd name="T23" fmla="*/ 72 h 312"/>
                <a:gd name="T24" fmla="*/ 32 w 576"/>
                <a:gd name="T25" fmla="*/ 56 h 312"/>
                <a:gd name="T26" fmla="*/ 32 w 576"/>
                <a:gd name="T27" fmla="*/ 56 h 312"/>
                <a:gd name="T28" fmla="*/ 50 w 576"/>
                <a:gd name="T29" fmla="*/ 42 h 312"/>
                <a:gd name="T30" fmla="*/ 72 w 576"/>
                <a:gd name="T31" fmla="*/ 30 h 312"/>
                <a:gd name="T32" fmla="*/ 98 w 576"/>
                <a:gd name="T33" fmla="*/ 20 h 312"/>
                <a:gd name="T34" fmla="*/ 128 w 576"/>
                <a:gd name="T35" fmla="*/ 12 h 312"/>
                <a:gd name="T36" fmla="*/ 160 w 576"/>
                <a:gd name="T37" fmla="*/ 6 h 312"/>
                <a:gd name="T38" fmla="*/ 196 w 576"/>
                <a:gd name="T39" fmla="*/ 2 h 312"/>
                <a:gd name="T40" fmla="*/ 232 w 576"/>
                <a:gd name="T41" fmla="*/ 0 h 312"/>
                <a:gd name="T42" fmla="*/ 272 w 576"/>
                <a:gd name="T43" fmla="*/ 0 h 312"/>
                <a:gd name="T44" fmla="*/ 310 w 576"/>
                <a:gd name="T45" fmla="*/ 4 h 312"/>
                <a:gd name="T46" fmla="*/ 348 w 576"/>
                <a:gd name="T47" fmla="*/ 10 h 312"/>
                <a:gd name="T48" fmla="*/ 388 w 576"/>
                <a:gd name="T49" fmla="*/ 18 h 312"/>
                <a:gd name="T50" fmla="*/ 424 w 576"/>
                <a:gd name="T51" fmla="*/ 28 h 312"/>
                <a:gd name="T52" fmla="*/ 460 w 576"/>
                <a:gd name="T53" fmla="*/ 40 h 312"/>
                <a:gd name="T54" fmla="*/ 494 w 576"/>
                <a:gd name="T55" fmla="*/ 56 h 312"/>
                <a:gd name="T56" fmla="*/ 524 w 576"/>
                <a:gd name="T57" fmla="*/ 74 h 312"/>
                <a:gd name="T58" fmla="*/ 552 w 576"/>
                <a:gd name="T59" fmla="*/ 96 h 312"/>
                <a:gd name="T60" fmla="*/ 552 w 576"/>
                <a:gd name="T61" fmla="*/ 96 h 312"/>
                <a:gd name="T62" fmla="*/ 562 w 576"/>
                <a:gd name="T63" fmla="*/ 106 h 312"/>
                <a:gd name="T64" fmla="*/ 570 w 576"/>
                <a:gd name="T65" fmla="*/ 118 h 312"/>
                <a:gd name="T66" fmla="*/ 576 w 576"/>
                <a:gd name="T67" fmla="*/ 128 h 312"/>
                <a:gd name="T68" fmla="*/ 576 w 576"/>
                <a:gd name="T69" fmla="*/ 140 h 312"/>
                <a:gd name="T70" fmla="*/ 576 w 576"/>
                <a:gd name="T71" fmla="*/ 150 h 312"/>
                <a:gd name="T72" fmla="*/ 572 w 576"/>
                <a:gd name="T73" fmla="*/ 160 h 312"/>
                <a:gd name="T74" fmla="*/ 564 w 576"/>
                <a:gd name="T75" fmla="*/ 170 h 312"/>
                <a:gd name="T76" fmla="*/ 556 w 576"/>
                <a:gd name="T77" fmla="*/ 180 h 312"/>
                <a:gd name="T78" fmla="*/ 544 w 576"/>
                <a:gd name="T79" fmla="*/ 190 h 312"/>
                <a:gd name="T80" fmla="*/ 532 w 576"/>
                <a:gd name="T81" fmla="*/ 200 h 312"/>
                <a:gd name="T82" fmla="*/ 502 w 576"/>
                <a:gd name="T83" fmla="*/ 216 h 312"/>
                <a:gd name="T84" fmla="*/ 466 w 576"/>
                <a:gd name="T85" fmla="*/ 234 h 312"/>
                <a:gd name="T86" fmla="*/ 426 w 576"/>
                <a:gd name="T87" fmla="*/ 248 h 312"/>
                <a:gd name="T88" fmla="*/ 384 w 576"/>
                <a:gd name="T89" fmla="*/ 262 h 312"/>
                <a:gd name="T90" fmla="*/ 340 w 576"/>
                <a:gd name="T91" fmla="*/ 276 h 312"/>
                <a:gd name="T92" fmla="*/ 298 w 576"/>
                <a:gd name="T93" fmla="*/ 286 h 312"/>
                <a:gd name="T94" fmla="*/ 258 w 576"/>
                <a:gd name="T95" fmla="*/ 294 h 312"/>
                <a:gd name="T96" fmla="*/ 188 w 576"/>
                <a:gd name="T97" fmla="*/ 308 h 312"/>
                <a:gd name="T98" fmla="*/ 162 w 576"/>
                <a:gd name="T99" fmla="*/ 310 h 312"/>
                <a:gd name="T100" fmla="*/ 144 w 576"/>
                <a:gd name="T101" fmla="*/ 312 h 312"/>
                <a:gd name="T102" fmla="*/ 48 w 576"/>
                <a:gd name="T103" fmla="*/ 312 h 312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0" t="0" r="r" b="b"/>
              <a:pathLst>
                <a:path w="576" h="312">
                  <a:moveTo>
                    <a:pt x="48" y="312"/>
                  </a:moveTo>
                  <a:lnTo>
                    <a:pt x="48" y="312"/>
                  </a:lnTo>
                  <a:lnTo>
                    <a:pt x="34" y="284"/>
                  </a:lnTo>
                  <a:lnTo>
                    <a:pt x="22" y="252"/>
                  </a:lnTo>
                  <a:lnTo>
                    <a:pt x="10" y="214"/>
                  </a:lnTo>
                  <a:lnTo>
                    <a:pt x="6" y="194"/>
                  </a:lnTo>
                  <a:lnTo>
                    <a:pt x="2" y="172"/>
                  </a:lnTo>
                  <a:lnTo>
                    <a:pt x="0" y="150"/>
                  </a:lnTo>
                  <a:lnTo>
                    <a:pt x="0" y="130"/>
                  </a:lnTo>
                  <a:lnTo>
                    <a:pt x="4" y="110"/>
                  </a:lnTo>
                  <a:lnTo>
                    <a:pt x="10" y="90"/>
                  </a:lnTo>
                  <a:lnTo>
                    <a:pt x="18" y="72"/>
                  </a:lnTo>
                  <a:lnTo>
                    <a:pt x="32" y="56"/>
                  </a:lnTo>
                  <a:lnTo>
                    <a:pt x="50" y="42"/>
                  </a:lnTo>
                  <a:lnTo>
                    <a:pt x="72" y="30"/>
                  </a:lnTo>
                  <a:lnTo>
                    <a:pt x="98" y="20"/>
                  </a:lnTo>
                  <a:lnTo>
                    <a:pt x="128" y="12"/>
                  </a:lnTo>
                  <a:lnTo>
                    <a:pt x="160" y="6"/>
                  </a:lnTo>
                  <a:lnTo>
                    <a:pt x="196" y="2"/>
                  </a:lnTo>
                  <a:lnTo>
                    <a:pt x="232" y="0"/>
                  </a:lnTo>
                  <a:lnTo>
                    <a:pt x="272" y="0"/>
                  </a:lnTo>
                  <a:lnTo>
                    <a:pt x="310" y="4"/>
                  </a:lnTo>
                  <a:lnTo>
                    <a:pt x="348" y="10"/>
                  </a:lnTo>
                  <a:lnTo>
                    <a:pt x="388" y="18"/>
                  </a:lnTo>
                  <a:lnTo>
                    <a:pt x="424" y="28"/>
                  </a:lnTo>
                  <a:lnTo>
                    <a:pt x="460" y="40"/>
                  </a:lnTo>
                  <a:lnTo>
                    <a:pt x="494" y="56"/>
                  </a:lnTo>
                  <a:lnTo>
                    <a:pt x="524" y="74"/>
                  </a:lnTo>
                  <a:lnTo>
                    <a:pt x="552" y="96"/>
                  </a:lnTo>
                  <a:lnTo>
                    <a:pt x="562" y="106"/>
                  </a:lnTo>
                  <a:lnTo>
                    <a:pt x="570" y="118"/>
                  </a:lnTo>
                  <a:lnTo>
                    <a:pt x="576" y="128"/>
                  </a:lnTo>
                  <a:lnTo>
                    <a:pt x="576" y="140"/>
                  </a:lnTo>
                  <a:lnTo>
                    <a:pt x="576" y="150"/>
                  </a:lnTo>
                  <a:lnTo>
                    <a:pt x="572" y="160"/>
                  </a:lnTo>
                  <a:lnTo>
                    <a:pt x="564" y="170"/>
                  </a:lnTo>
                  <a:lnTo>
                    <a:pt x="556" y="180"/>
                  </a:lnTo>
                  <a:lnTo>
                    <a:pt x="544" y="190"/>
                  </a:lnTo>
                  <a:lnTo>
                    <a:pt x="532" y="200"/>
                  </a:lnTo>
                  <a:lnTo>
                    <a:pt x="502" y="216"/>
                  </a:lnTo>
                  <a:lnTo>
                    <a:pt x="466" y="234"/>
                  </a:lnTo>
                  <a:lnTo>
                    <a:pt x="426" y="248"/>
                  </a:lnTo>
                  <a:lnTo>
                    <a:pt x="384" y="262"/>
                  </a:lnTo>
                  <a:lnTo>
                    <a:pt x="340" y="276"/>
                  </a:lnTo>
                  <a:lnTo>
                    <a:pt x="298" y="286"/>
                  </a:lnTo>
                  <a:lnTo>
                    <a:pt x="258" y="294"/>
                  </a:lnTo>
                  <a:lnTo>
                    <a:pt x="188" y="308"/>
                  </a:lnTo>
                  <a:lnTo>
                    <a:pt x="162" y="310"/>
                  </a:lnTo>
                  <a:lnTo>
                    <a:pt x="144" y="312"/>
                  </a:lnTo>
                  <a:lnTo>
                    <a:pt x="48" y="312"/>
                  </a:lnTo>
                  <a:close/>
                </a:path>
              </a:pathLst>
            </a:custGeom>
            <a:solidFill>
              <a:srgbClr val="7E11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48" name="Freeform 46"/>
            <p:cNvSpPr>
              <a:spLocks/>
            </p:cNvSpPr>
            <p:nvPr/>
          </p:nvSpPr>
          <p:spPr bwMode="auto">
            <a:xfrm>
              <a:off x="3482" y="1212"/>
              <a:ext cx="576" cy="312"/>
            </a:xfrm>
            <a:custGeom>
              <a:avLst/>
              <a:gdLst>
                <a:gd name="T0" fmla="*/ 48 w 576"/>
                <a:gd name="T1" fmla="*/ 312 h 312"/>
                <a:gd name="T2" fmla="*/ 48 w 576"/>
                <a:gd name="T3" fmla="*/ 312 h 312"/>
                <a:gd name="T4" fmla="*/ 34 w 576"/>
                <a:gd name="T5" fmla="*/ 284 h 312"/>
                <a:gd name="T6" fmla="*/ 22 w 576"/>
                <a:gd name="T7" fmla="*/ 252 h 312"/>
                <a:gd name="T8" fmla="*/ 10 w 576"/>
                <a:gd name="T9" fmla="*/ 214 h 312"/>
                <a:gd name="T10" fmla="*/ 6 w 576"/>
                <a:gd name="T11" fmla="*/ 194 h 312"/>
                <a:gd name="T12" fmla="*/ 2 w 576"/>
                <a:gd name="T13" fmla="*/ 172 h 312"/>
                <a:gd name="T14" fmla="*/ 0 w 576"/>
                <a:gd name="T15" fmla="*/ 150 h 312"/>
                <a:gd name="T16" fmla="*/ 0 w 576"/>
                <a:gd name="T17" fmla="*/ 130 h 312"/>
                <a:gd name="T18" fmla="*/ 4 w 576"/>
                <a:gd name="T19" fmla="*/ 110 h 312"/>
                <a:gd name="T20" fmla="*/ 10 w 576"/>
                <a:gd name="T21" fmla="*/ 90 h 312"/>
                <a:gd name="T22" fmla="*/ 18 w 576"/>
                <a:gd name="T23" fmla="*/ 72 h 312"/>
                <a:gd name="T24" fmla="*/ 32 w 576"/>
                <a:gd name="T25" fmla="*/ 56 h 312"/>
                <a:gd name="T26" fmla="*/ 32 w 576"/>
                <a:gd name="T27" fmla="*/ 56 h 312"/>
                <a:gd name="T28" fmla="*/ 50 w 576"/>
                <a:gd name="T29" fmla="*/ 42 h 312"/>
                <a:gd name="T30" fmla="*/ 72 w 576"/>
                <a:gd name="T31" fmla="*/ 30 h 312"/>
                <a:gd name="T32" fmla="*/ 98 w 576"/>
                <a:gd name="T33" fmla="*/ 20 h 312"/>
                <a:gd name="T34" fmla="*/ 128 w 576"/>
                <a:gd name="T35" fmla="*/ 12 h 312"/>
                <a:gd name="T36" fmla="*/ 160 w 576"/>
                <a:gd name="T37" fmla="*/ 6 h 312"/>
                <a:gd name="T38" fmla="*/ 196 w 576"/>
                <a:gd name="T39" fmla="*/ 2 h 312"/>
                <a:gd name="T40" fmla="*/ 232 w 576"/>
                <a:gd name="T41" fmla="*/ 0 h 312"/>
                <a:gd name="T42" fmla="*/ 272 w 576"/>
                <a:gd name="T43" fmla="*/ 0 h 312"/>
                <a:gd name="T44" fmla="*/ 310 w 576"/>
                <a:gd name="T45" fmla="*/ 4 h 312"/>
                <a:gd name="T46" fmla="*/ 348 w 576"/>
                <a:gd name="T47" fmla="*/ 10 h 312"/>
                <a:gd name="T48" fmla="*/ 388 w 576"/>
                <a:gd name="T49" fmla="*/ 18 h 312"/>
                <a:gd name="T50" fmla="*/ 424 w 576"/>
                <a:gd name="T51" fmla="*/ 28 h 312"/>
                <a:gd name="T52" fmla="*/ 460 w 576"/>
                <a:gd name="T53" fmla="*/ 40 h 312"/>
                <a:gd name="T54" fmla="*/ 494 w 576"/>
                <a:gd name="T55" fmla="*/ 56 h 312"/>
                <a:gd name="T56" fmla="*/ 524 w 576"/>
                <a:gd name="T57" fmla="*/ 74 h 312"/>
                <a:gd name="T58" fmla="*/ 552 w 576"/>
                <a:gd name="T59" fmla="*/ 96 h 312"/>
                <a:gd name="T60" fmla="*/ 552 w 576"/>
                <a:gd name="T61" fmla="*/ 96 h 312"/>
                <a:gd name="T62" fmla="*/ 562 w 576"/>
                <a:gd name="T63" fmla="*/ 106 h 312"/>
                <a:gd name="T64" fmla="*/ 570 w 576"/>
                <a:gd name="T65" fmla="*/ 118 h 312"/>
                <a:gd name="T66" fmla="*/ 576 w 576"/>
                <a:gd name="T67" fmla="*/ 128 h 312"/>
                <a:gd name="T68" fmla="*/ 576 w 576"/>
                <a:gd name="T69" fmla="*/ 140 h 312"/>
                <a:gd name="T70" fmla="*/ 576 w 576"/>
                <a:gd name="T71" fmla="*/ 150 h 312"/>
                <a:gd name="T72" fmla="*/ 572 w 576"/>
                <a:gd name="T73" fmla="*/ 160 h 312"/>
                <a:gd name="T74" fmla="*/ 564 w 576"/>
                <a:gd name="T75" fmla="*/ 170 h 312"/>
                <a:gd name="T76" fmla="*/ 556 w 576"/>
                <a:gd name="T77" fmla="*/ 180 h 312"/>
                <a:gd name="T78" fmla="*/ 544 w 576"/>
                <a:gd name="T79" fmla="*/ 190 h 312"/>
                <a:gd name="T80" fmla="*/ 532 w 576"/>
                <a:gd name="T81" fmla="*/ 200 h 312"/>
                <a:gd name="T82" fmla="*/ 502 w 576"/>
                <a:gd name="T83" fmla="*/ 216 h 312"/>
                <a:gd name="T84" fmla="*/ 466 w 576"/>
                <a:gd name="T85" fmla="*/ 234 h 312"/>
                <a:gd name="T86" fmla="*/ 426 w 576"/>
                <a:gd name="T87" fmla="*/ 248 h 312"/>
                <a:gd name="T88" fmla="*/ 384 w 576"/>
                <a:gd name="T89" fmla="*/ 262 h 312"/>
                <a:gd name="T90" fmla="*/ 340 w 576"/>
                <a:gd name="T91" fmla="*/ 276 h 312"/>
                <a:gd name="T92" fmla="*/ 298 w 576"/>
                <a:gd name="T93" fmla="*/ 286 h 312"/>
                <a:gd name="T94" fmla="*/ 258 w 576"/>
                <a:gd name="T95" fmla="*/ 294 h 312"/>
                <a:gd name="T96" fmla="*/ 188 w 576"/>
                <a:gd name="T97" fmla="*/ 308 h 312"/>
                <a:gd name="T98" fmla="*/ 162 w 576"/>
                <a:gd name="T99" fmla="*/ 310 h 312"/>
                <a:gd name="T100" fmla="*/ 144 w 576"/>
                <a:gd name="T101" fmla="*/ 312 h 312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0" t="0" r="r" b="b"/>
              <a:pathLst>
                <a:path w="576" h="312">
                  <a:moveTo>
                    <a:pt x="48" y="312"/>
                  </a:moveTo>
                  <a:lnTo>
                    <a:pt x="48" y="312"/>
                  </a:lnTo>
                  <a:lnTo>
                    <a:pt x="34" y="284"/>
                  </a:lnTo>
                  <a:lnTo>
                    <a:pt x="22" y="252"/>
                  </a:lnTo>
                  <a:lnTo>
                    <a:pt x="10" y="214"/>
                  </a:lnTo>
                  <a:lnTo>
                    <a:pt x="6" y="194"/>
                  </a:lnTo>
                  <a:lnTo>
                    <a:pt x="2" y="172"/>
                  </a:lnTo>
                  <a:lnTo>
                    <a:pt x="0" y="150"/>
                  </a:lnTo>
                  <a:lnTo>
                    <a:pt x="0" y="130"/>
                  </a:lnTo>
                  <a:lnTo>
                    <a:pt x="4" y="110"/>
                  </a:lnTo>
                  <a:lnTo>
                    <a:pt x="10" y="90"/>
                  </a:lnTo>
                  <a:lnTo>
                    <a:pt x="18" y="72"/>
                  </a:lnTo>
                  <a:lnTo>
                    <a:pt x="32" y="56"/>
                  </a:lnTo>
                  <a:lnTo>
                    <a:pt x="50" y="42"/>
                  </a:lnTo>
                  <a:lnTo>
                    <a:pt x="72" y="30"/>
                  </a:lnTo>
                  <a:lnTo>
                    <a:pt x="98" y="20"/>
                  </a:lnTo>
                  <a:lnTo>
                    <a:pt x="128" y="12"/>
                  </a:lnTo>
                  <a:lnTo>
                    <a:pt x="160" y="6"/>
                  </a:lnTo>
                  <a:lnTo>
                    <a:pt x="196" y="2"/>
                  </a:lnTo>
                  <a:lnTo>
                    <a:pt x="232" y="0"/>
                  </a:lnTo>
                  <a:lnTo>
                    <a:pt x="272" y="0"/>
                  </a:lnTo>
                  <a:lnTo>
                    <a:pt x="310" y="4"/>
                  </a:lnTo>
                  <a:lnTo>
                    <a:pt x="348" y="10"/>
                  </a:lnTo>
                  <a:lnTo>
                    <a:pt x="388" y="18"/>
                  </a:lnTo>
                  <a:lnTo>
                    <a:pt x="424" y="28"/>
                  </a:lnTo>
                  <a:lnTo>
                    <a:pt x="460" y="40"/>
                  </a:lnTo>
                  <a:lnTo>
                    <a:pt x="494" y="56"/>
                  </a:lnTo>
                  <a:lnTo>
                    <a:pt x="524" y="74"/>
                  </a:lnTo>
                  <a:lnTo>
                    <a:pt x="552" y="96"/>
                  </a:lnTo>
                  <a:lnTo>
                    <a:pt x="562" y="106"/>
                  </a:lnTo>
                  <a:lnTo>
                    <a:pt x="570" y="118"/>
                  </a:lnTo>
                  <a:lnTo>
                    <a:pt x="576" y="128"/>
                  </a:lnTo>
                  <a:lnTo>
                    <a:pt x="576" y="140"/>
                  </a:lnTo>
                  <a:lnTo>
                    <a:pt x="576" y="150"/>
                  </a:lnTo>
                  <a:lnTo>
                    <a:pt x="572" y="160"/>
                  </a:lnTo>
                  <a:lnTo>
                    <a:pt x="564" y="170"/>
                  </a:lnTo>
                  <a:lnTo>
                    <a:pt x="556" y="180"/>
                  </a:lnTo>
                  <a:lnTo>
                    <a:pt x="544" y="190"/>
                  </a:lnTo>
                  <a:lnTo>
                    <a:pt x="532" y="200"/>
                  </a:lnTo>
                  <a:lnTo>
                    <a:pt x="502" y="216"/>
                  </a:lnTo>
                  <a:lnTo>
                    <a:pt x="466" y="234"/>
                  </a:lnTo>
                  <a:lnTo>
                    <a:pt x="426" y="248"/>
                  </a:lnTo>
                  <a:lnTo>
                    <a:pt x="384" y="262"/>
                  </a:lnTo>
                  <a:lnTo>
                    <a:pt x="340" y="276"/>
                  </a:lnTo>
                  <a:lnTo>
                    <a:pt x="298" y="286"/>
                  </a:lnTo>
                  <a:lnTo>
                    <a:pt x="258" y="294"/>
                  </a:lnTo>
                  <a:lnTo>
                    <a:pt x="188" y="308"/>
                  </a:lnTo>
                  <a:lnTo>
                    <a:pt x="162" y="310"/>
                  </a:lnTo>
                  <a:lnTo>
                    <a:pt x="144" y="312"/>
                  </a:lnTo>
                </a:path>
              </a:pathLst>
            </a:custGeom>
            <a:noFill/>
            <a:ln w="12700">
              <a:solidFill>
                <a:srgbClr val="E6AFB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49" name="Freeform 47"/>
            <p:cNvSpPr>
              <a:spLocks/>
            </p:cNvSpPr>
            <p:nvPr/>
          </p:nvSpPr>
          <p:spPr bwMode="auto">
            <a:xfrm>
              <a:off x="3178" y="968"/>
              <a:ext cx="760" cy="412"/>
            </a:xfrm>
            <a:custGeom>
              <a:avLst/>
              <a:gdLst>
                <a:gd name="T0" fmla="*/ 760 w 760"/>
                <a:gd name="T1" fmla="*/ 28 h 412"/>
                <a:gd name="T2" fmla="*/ 668 w 760"/>
                <a:gd name="T3" fmla="*/ 12 h 412"/>
                <a:gd name="T4" fmla="*/ 552 w 760"/>
                <a:gd name="T5" fmla="*/ 2 h 412"/>
                <a:gd name="T6" fmla="*/ 494 w 760"/>
                <a:gd name="T7" fmla="*/ 0 h 412"/>
                <a:gd name="T8" fmla="*/ 444 w 760"/>
                <a:gd name="T9" fmla="*/ 6 h 412"/>
                <a:gd name="T10" fmla="*/ 408 w 760"/>
                <a:gd name="T11" fmla="*/ 20 h 412"/>
                <a:gd name="T12" fmla="*/ 352 w 760"/>
                <a:gd name="T13" fmla="*/ 44 h 412"/>
                <a:gd name="T14" fmla="*/ 204 w 760"/>
                <a:gd name="T15" fmla="*/ 174 h 412"/>
                <a:gd name="T16" fmla="*/ 54 w 760"/>
                <a:gd name="T17" fmla="*/ 300 h 412"/>
                <a:gd name="T18" fmla="*/ 32 w 760"/>
                <a:gd name="T19" fmla="*/ 316 h 412"/>
                <a:gd name="T20" fmla="*/ 22 w 760"/>
                <a:gd name="T21" fmla="*/ 324 h 412"/>
                <a:gd name="T22" fmla="*/ 8 w 760"/>
                <a:gd name="T23" fmla="*/ 354 h 412"/>
                <a:gd name="T24" fmla="*/ 0 w 760"/>
                <a:gd name="T25" fmla="*/ 400 h 412"/>
                <a:gd name="T26" fmla="*/ 0 w 760"/>
                <a:gd name="T27" fmla="*/ 412 h 412"/>
                <a:gd name="T28" fmla="*/ 64 w 760"/>
                <a:gd name="T29" fmla="*/ 380 h 412"/>
                <a:gd name="T30" fmla="*/ 142 w 760"/>
                <a:gd name="T31" fmla="*/ 348 h 412"/>
                <a:gd name="T32" fmla="*/ 194 w 760"/>
                <a:gd name="T33" fmla="*/ 334 h 412"/>
                <a:gd name="T34" fmla="*/ 218 w 760"/>
                <a:gd name="T35" fmla="*/ 336 h 412"/>
                <a:gd name="T36" fmla="*/ 224 w 760"/>
                <a:gd name="T37" fmla="*/ 340 h 412"/>
                <a:gd name="T38" fmla="*/ 280 w 760"/>
                <a:gd name="T39" fmla="*/ 276 h 412"/>
                <a:gd name="T40" fmla="*/ 290 w 760"/>
                <a:gd name="T41" fmla="*/ 268 h 412"/>
                <a:gd name="T42" fmla="*/ 362 w 760"/>
                <a:gd name="T43" fmla="*/ 218 h 412"/>
                <a:gd name="T44" fmla="*/ 416 w 760"/>
                <a:gd name="T45" fmla="*/ 190 h 412"/>
                <a:gd name="T46" fmla="*/ 482 w 760"/>
                <a:gd name="T47" fmla="*/ 166 h 412"/>
                <a:gd name="T48" fmla="*/ 552 w 760"/>
                <a:gd name="T49" fmla="*/ 152 h 412"/>
                <a:gd name="T50" fmla="*/ 608 w 760"/>
                <a:gd name="T51" fmla="*/ 152 h 412"/>
                <a:gd name="T52" fmla="*/ 646 w 760"/>
                <a:gd name="T53" fmla="*/ 158 h 412"/>
                <a:gd name="T54" fmla="*/ 686 w 760"/>
                <a:gd name="T55" fmla="*/ 172 h 412"/>
                <a:gd name="T56" fmla="*/ 704 w 760"/>
                <a:gd name="T57" fmla="*/ 180 h 412"/>
                <a:gd name="T58" fmla="*/ 752 w 760"/>
                <a:gd name="T59" fmla="*/ 204 h 412"/>
                <a:gd name="T60" fmla="*/ 740 w 760"/>
                <a:gd name="T61" fmla="*/ 158 h 412"/>
                <a:gd name="T62" fmla="*/ 732 w 760"/>
                <a:gd name="T63" fmla="*/ 102 h 412"/>
                <a:gd name="T64" fmla="*/ 736 w 760"/>
                <a:gd name="T65" fmla="*/ 72 h 412"/>
                <a:gd name="T66" fmla="*/ 744 w 760"/>
                <a:gd name="T67" fmla="*/ 46 h 412"/>
                <a:gd name="T68" fmla="*/ 760 w 760"/>
                <a:gd name="T69" fmla="*/ 28 h 412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0" t="0" r="r" b="b"/>
              <a:pathLst>
                <a:path w="760" h="412">
                  <a:moveTo>
                    <a:pt x="760" y="28"/>
                  </a:moveTo>
                  <a:lnTo>
                    <a:pt x="760" y="28"/>
                  </a:lnTo>
                  <a:lnTo>
                    <a:pt x="716" y="20"/>
                  </a:lnTo>
                  <a:lnTo>
                    <a:pt x="668" y="12"/>
                  </a:lnTo>
                  <a:lnTo>
                    <a:pt x="612" y="6"/>
                  </a:lnTo>
                  <a:lnTo>
                    <a:pt x="552" y="2"/>
                  </a:lnTo>
                  <a:lnTo>
                    <a:pt x="522" y="0"/>
                  </a:lnTo>
                  <a:lnTo>
                    <a:pt x="494" y="0"/>
                  </a:lnTo>
                  <a:lnTo>
                    <a:pt x="468" y="2"/>
                  </a:lnTo>
                  <a:lnTo>
                    <a:pt x="444" y="6"/>
                  </a:lnTo>
                  <a:lnTo>
                    <a:pt x="424" y="12"/>
                  </a:lnTo>
                  <a:lnTo>
                    <a:pt x="408" y="20"/>
                  </a:lnTo>
                  <a:lnTo>
                    <a:pt x="416" y="84"/>
                  </a:lnTo>
                  <a:lnTo>
                    <a:pt x="352" y="44"/>
                  </a:lnTo>
                  <a:lnTo>
                    <a:pt x="204" y="174"/>
                  </a:lnTo>
                  <a:lnTo>
                    <a:pt x="96" y="266"/>
                  </a:lnTo>
                  <a:lnTo>
                    <a:pt x="54" y="300"/>
                  </a:lnTo>
                  <a:lnTo>
                    <a:pt x="32" y="316"/>
                  </a:lnTo>
                  <a:lnTo>
                    <a:pt x="26" y="320"/>
                  </a:lnTo>
                  <a:lnTo>
                    <a:pt x="22" y="324"/>
                  </a:lnTo>
                  <a:lnTo>
                    <a:pt x="14" y="338"/>
                  </a:lnTo>
                  <a:lnTo>
                    <a:pt x="8" y="354"/>
                  </a:lnTo>
                  <a:lnTo>
                    <a:pt x="4" y="370"/>
                  </a:lnTo>
                  <a:lnTo>
                    <a:pt x="0" y="400"/>
                  </a:lnTo>
                  <a:lnTo>
                    <a:pt x="0" y="412"/>
                  </a:lnTo>
                  <a:lnTo>
                    <a:pt x="32" y="396"/>
                  </a:lnTo>
                  <a:lnTo>
                    <a:pt x="64" y="380"/>
                  </a:lnTo>
                  <a:lnTo>
                    <a:pt x="104" y="364"/>
                  </a:lnTo>
                  <a:lnTo>
                    <a:pt x="142" y="348"/>
                  </a:lnTo>
                  <a:lnTo>
                    <a:pt x="178" y="338"/>
                  </a:lnTo>
                  <a:lnTo>
                    <a:pt x="194" y="334"/>
                  </a:lnTo>
                  <a:lnTo>
                    <a:pt x="208" y="334"/>
                  </a:lnTo>
                  <a:lnTo>
                    <a:pt x="218" y="336"/>
                  </a:lnTo>
                  <a:lnTo>
                    <a:pt x="224" y="340"/>
                  </a:lnTo>
                  <a:lnTo>
                    <a:pt x="248" y="372"/>
                  </a:lnTo>
                  <a:lnTo>
                    <a:pt x="280" y="276"/>
                  </a:lnTo>
                  <a:lnTo>
                    <a:pt x="290" y="268"/>
                  </a:lnTo>
                  <a:lnTo>
                    <a:pt x="318" y="246"/>
                  </a:lnTo>
                  <a:lnTo>
                    <a:pt x="362" y="218"/>
                  </a:lnTo>
                  <a:lnTo>
                    <a:pt x="388" y="204"/>
                  </a:lnTo>
                  <a:lnTo>
                    <a:pt x="416" y="190"/>
                  </a:lnTo>
                  <a:lnTo>
                    <a:pt x="448" y="178"/>
                  </a:lnTo>
                  <a:lnTo>
                    <a:pt x="482" y="166"/>
                  </a:lnTo>
                  <a:lnTo>
                    <a:pt x="516" y="158"/>
                  </a:lnTo>
                  <a:lnTo>
                    <a:pt x="552" y="152"/>
                  </a:lnTo>
                  <a:lnTo>
                    <a:pt x="590" y="152"/>
                  </a:lnTo>
                  <a:lnTo>
                    <a:pt x="608" y="152"/>
                  </a:lnTo>
                  <a:lnTo>
                    <a:pt x="628" y="154"/>
                  </a:lnTo>
                  <a:lnTo>
                    <a:pt x="646" y="158"/>
                  </a:lnTo>
                  <a:lnTo>
                    <a:pt x="666" y="164"/>
                  </a:lnTo>
                  <a:lnTo>
                    <a:pt x="686" y="172"/>
                  </a:lnTo>
                  <a:lnTo>
                    <a:pt x="704" y="180"/>
                  </a:lnTo>
                  <a:lnTo>
                    <a:pt x="752" y="204"/>
                  </a:lnTo>
                  <a:lnTo>
                    <a:pt x="746" y="182"/>
                  </a:lnTo>
                  <a:lnTo>
                    <a:pt x="740" y="158"/>
                  </a:lnTo>
                  <a:lnTo>
                    <a:pt x="736" y="130"/>
                  </a:lnTo>
                  <a:lnTo>
                    <a:pt x="732" y="102"/>
                  </a:lnTo>
                  <a:lnTo>
                    <a:pt x="734" y="86"/>
                  </a:lnTo>
                  <a:lnTo>
                    <a:pt x="736" y="72"/>
                  </a:lnTo>
                  <a:lnTo>
                    <a:pt x="738" y="58"/>
                  </a:lnTo>
                  <a:lnTo>
                    <a:pt x="744" y="46"/>
                  </a:lnTo>
                  <a:lnTo>
                    <a:pt x="750" y="36"/>
                  </a:lnTo>
                  <a:lnTo>
                    <a:pt x="760" y="28"/>
                  </a:lnTo>
                  <a:close/>
                </a:path>
              </a:pathLst>
            </a:custGeom>
            <a:solidFill>
              <a:srgbClr val="DA7D94"/>
            </a:solidFill>
            <a:ln w="12700">
              <a:solidFill>
                <a:srgbClr val="7E1126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150" name="Freeform 48"/>
            <p:cNvSpPr>
              <a:spLocks/>
            </p:cNvSpPr>
            <p:nvPr/>
          </p:nvSpPr>
          <p:spPr bwMode="auto">
            <a:xfrm>
              <a:off x="3626" y="990"/>
              <a:ext cx="248" cy="102"/>
            </a:xfrm>
            <a:custGeom>
              <a:avLst/>
              <a:gdLst>
                <a:gd name="T0" fmla="*/ 0 w 248"/>
                <a:gd name="T1" fmla="*/ 6 h 102"/>
                <a:gd name="T2" fmla="*/ 0 w 248"/>
                <a:gd name="T3" fmla="*/ 6 h 102"/>
                <a:gd name="T4" fmla="*/ 32 w 248"/>
                <a:gd name="T5" fmla="*/ 4 h 102"/>
                <a:gd name="T6" fmla="*/ 104 w 248"/>
                <a:gd name="T7" fmla="*/ 0 h 102"/>
                <a:gd name="T8" fmla="*/ 144 w 248"/>
                <a:gd name="T9" fmla="*/ 0 h 102"/>
                <a:gd name="T10" fmla="*/ 182 w 248"/>
                <a:gd name="T11" fmla="*/ 2 h 102"/>
                <a:gd name="T12" fmla="*/ 212 w 248"/>
                <a:gd name="T13" fmla="*/ 6 h 102"/>
                <a:gd name="T14" fmla="*/ 224 w 248"/>
                <a:gd name="T15" fmla="*/ 10 h 102"/>
                <a:gd name="T16" fmla="*/ 232 w 248"/>
                <a:gd name="T17" fmla="*/ 14 h 102"/>
                <a:gd name="T18" fmla="*/ 248 w 248"/>
                <a:gd name="T19" fmla="*/ 102 h 102"/>
                <a:gd name="T20" fmla="*/ 248 w 248"/>
                <a:gd name="T21" fmla="*/ 102 h 102"/>
                <a:gd name="T22" fmla="*/ 178 w 248"/>
                <a:gd name="T23" fmla="*/ 94 h 102"/>
                <a:gd name="T24" fmla="*/ 120 w 248"/>
                <a:gd name="T25" fmla="*/ 88 h 102"/>
                <a:gd name="T26" fmla="*/ 72 w 248"/>
                <a:gd name="T27" fmla="*/ 86 h 102"/>
                <a:gd name="T28" fmla="*/ 72 w 248"/>
                <a:gd name="T29" fmla="*/ 86 h 102"/>
                <a:gd name="T30" fmla="*/ 64 w 248"/>
                <a:gd name="T31" fmla="*/ 84 h 102"/>
                <a:gd name="T32" fmla="*/ 56 w 248"/>
                <a:gd name="T33" fmla="*/ 82 h 102"/>
                <a:gd name="T34" fmla="*/ 48 w 248"/>
                <a:gd name="T35" fmla="*/ 78 h 102"/>
                <a:gd name="T36" fmla="*/ 40 w 248"/>
                <a:gd name="T37" fmla="*/ 74 h 102"/>
                <a:gd name="T38" fmla="*/ 28 w 248"/>
                <a:gd name="T39" fmla="*/ 60 h 102"/>
                <a:gd name="T40" fmla="*/ 18 w 248"/>
                <a:gd name="T41" fmla="*/ 46 h 102"/>
                <a:gd name="T42" fmla="*/ 10 w 248"/>
                <a:gd name="T43" fmla="*/ 32 h 102"/>
                <a:gd name="T44" fmla="*/ 4 w 248"/>
                <a:gd name="T45" fmla="*/ 18 h 102"/>
                <a:gd name="T46" fmla="*/ 0 w 248"/>
                <a:gd name="T47" fmla="*/ 6 h 102"/>
                <a:gd name="T48" fmla="*/ 0 w 248"/>
                <a:gd name="T49" fmla="*/ 6 h 102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248" h="102">
                  <a:moveTo>
                    <a:pt x="0" y="6"/>
                  </a:moveTo>
                  <a:lnTo>
                    <a:pt x="0" y="6"/>
                  </a:lnTo>
                  <a:lnTo>
                    <a:pt x="32" y="4"/>
                  </a:lnTo>
                  <a:lnTo>
                    <a:pt x="104" y="0"/>
                  </a:lnTo>
                  <a:lnTo>
                    <a:pt x="144" y="0"/>
                  </a:lnTo>
                  <a:lnTo>
                    <a:pt x="182" y="2"/>
                  </a:lnTo>
                  <a:lnTo>
                    <a:pt x="212" y="6"/>
                  </a:lnTo>
                  <a:lnTo>
                    <a:pt x="224" y="10"/>
                  </a:lnTo>
                  <a:lnTo>
                    <a:pt x="232" y="14"/>
                  </a:lnTo>
                  <a:lnTo>
                    <a:pt x="248" y="102"/>
                  </a:lnTo>
                  <a:lnTo>
                    <a:pt x="178" y="94"/>
                  </a:lnTo>
                  <a:lnTo>
                    <a:pt x="120" y="88"/>
                  </a:lnTo>
                  <a:lnTo>
                    <a:pt x="72" y="86"/>
                  </a:lnTo>
                  <a:lnTo>
                    <a:pt x="64" y="84"/>
                  </a:lnTo>
                  <a:lnTo>
                    <a:pt x="56" y="82"/>
                  </a:lnTo>
                  <a:lnTo>
                    <a:pt x="48" y="78"/>
                  </a:lnTo>
                  <a:lnTo>
                    <a:pt x="40" y="74"/>
                  </a:lnTo>
                  <a:lnTo>
                    <a:pt x="28" y="60"/>
                  </a:lnTo>
                  <a:lnTo>
                    <a:pt x="18" y="46"/>
                  </a:lnTo>
                  <a:lnTo>
                    <a:pt x="10" y="32"/>
                  </a:lnTo>
                  <a:lnTo>
                    <a:pt x="4" y="18"/>
                  </a:lnTo>
                  <a:lnTo>
                    <a:pt x="0" y="6"/>
                  </a:lnTo>
                  <a:close/>
                </a:path>
              </a:pathLst>
            </a:custGeom>
            <a:solidFill>
              <a:srgbClr val="EDB9C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5125" name="Text Box 49"/>
          <p:cNvSpPr txBox="1">
            <a:spLocks noChangeArrowheads="1"/>
          </p:cNvSpPr>
          <p:nvPr/>
        </p:nvSpPr>
        <p:spPr bwMode="auto">
          <a:xfrm>
            <a:off x="631825" y="1446213"/>
            <a:ext cx="18891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D1126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2400" b="1">
                <a:solidFill>
                  <a:srgbClr val="7D1126"/>
                </a:solidFill>
              </a:rPr>
              <a:t>Flowers</a:t>
            </a:r>
          </a:p>
        </p:txBody>
      </p:sp>
    </p:spTree>
  </p:cSld>
  <p:clrMapOvr>
    <a:masterClrMapping/>
  </p:clrMapOvr>
  <p:transition>
    <p:wipe dir="r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Wedding Car</a:t>
            </a:r>
            <a:endParaRPr lang="en-US" altLang="en-US" smtClean="0"/>
          </a:p>
        </p:txBody>
      </p:sp>
      <p:grpSp>
        <p:nvGrpSpPr>
          <p:cNvPr id="7171" name="Group 32"/>
          <p:cNvGrpSpPr>
            <a:grpSpLocks/>
          </p:cNvGrpSpPr>
          <p:nvPr/>
        </p:nvGrpSpPr>
        <p:grpSpPr bwMode="auto">
          <a:xfrm>
            <a:off x="1485900" y="2270125"/>
            <a:ext cx="6096000" cy="2844800"/>
            <a:chOff x="696" y="1598"/>
            <a:chExt cx="3840" cy="1792"/>
          </a:xfrm>
        </p:grpSpPr>
        <p:sp>
          <p:nvSpPr>
            <p:cNvPr id="7172" name="Freeform 7"/>
            <p:cNvSpPr>
              <a:spLocks/>
            </p:cNvSpPr>
            <p:nvPr/>
          </p:nvSpPr>
          <p:spPr bwMode="auto">
            <a:xfrm>
              <a:off x="2064" y="1786"/>
              <a:ext cx="170" cy="322"/>
            </a:xfrm>
            <a:custGeom>
              <a:avLst/>
              <a:gdLst>
                <a:gd name="T0" fmla="*/ 164 w 170"/>
                <a:gd name="T1" fmla="*/ 306 h 322"/>
                <a:gd name="T2" fmla="*/ 164 w 170"/>
                <a:gd name="T3" fmla="*/ 306 h 322"/>
                <a:gd name="T4" fmla="*/ 148 w 170"/>
                <a:gd name="T5" fmla="*/ 258 h 322"/>
                <a:gd name="T6" fmla="*/ 110 w 170"/>
                <a:gd name="T7" fmla="*/ 152 h 322"/>
                <a:gd name="T8" fmla="*/ 88 w 170"/>
                <a:gd name="T9" fmla="*/ 96 h 322"/>
                <a:gd name="T10" fmla="*/ 68 w 170"/>
                <a:gd name="T11" fmla="*/ 48 h 322"/>
                <a:gd name="T12" fmla="*/ 50 w 170"/>
                <a:gd name="T13" fmla="*/ 12 h 322"/>
                <a:gd name="T14" fmla="*/ 44 w 170"/>
                <a:gd name="T15" fmla="*/ 4 h 322"/>
                <a:gd name="T16" fmla="*/ 38 w 170"/>
                <a:gd name="T17" fmla="*/ 0 h 322"/>
                <a:gd name="T18" fmla="*/ 38 w 170"/>
                <a:gd name="T19" fmla="*/ 0 h 322"/>
                <a:gd name="T20" fmla="*/ 16 w 170"/>
                <a:gd name="T21" fmla="*/ 0 h 322"/>
                <a:gd name="T22" fmla="*/ 16 w 170"/>
                <a:gd name="T23" fmla="*/ 0 h 322"/>
                <a:gd name="T24" fmla="*/ 0 w 170"/>
                <a:gd name="T25" fmla="*/ 294 h 322"/>
                <a:gd name="T26" fmla="*/ 0 w 170"/>
                <a:gd name="T27" fmla="*/ 322 h 322"/>
                <a:gd name="T28" fmla="*/ 170 w 170"/>
                <a:gd name="T29" fmla="*/ 322 h 322"/>
                <a:gd name="T30" fmla="*/ 164 w 170"/>
                <a:gd name="T31" fmla="*/ 306 h 322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170" h="322">
                  <a:moveTo>
                    <a:pt x="164" y="306"/>
                  </a:moveTo>
                  <a:lnTo>
                    <a:pt x="164" y="306"/>
                  </a:lnTo>
                  <a:lnTo>
                    <a:pt x="148" y="258"/>
                  </a:lnTo>
                  <a:lnTo>
                    <a:pt x="110" y="152"/>
                  </a:lnTo>
                  <a:lnTo>
                    <a:pt x="88" y="96"/>
                  </a:lnTo>
                  <a:lnTo>
                    <a:pt x="68" y="48"/>
                  </a:lnTo>
                  <a:lnTo>
                    <a:pt x="50" y="12"/>
                  </a:lnTo>
                  <a:lnTo>
                    <a:pt x="44" y="4"/>
                  </a:lnTo>
                  <a:lnTo>
                    <a:pt x="38" y="0"/>
                  </a:lnTo>
                  <a:lnTo>
                    <a:pt x="16" y="0"/>
                  </a:lnTo>
                  <a:lnTo>
                    <a:pt x="0" y="294"/>
                  </a:lnTo>
                  <a:lnTo>
                    <a:pt x="0" y="322"/>
                  </a:lnTo>
                  <a:lnTo>
                    <a:pt x="170" y="322"/>
                  </a:lnTo>
                  <a:lnTo>
                    <a:pt x="164" y="30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173" name="Freeform 8"/>
            <p:cNvSpPr>
              <a:spLocks/>
            </p:cNvSpPr>
            <p:nvPr/>
          </p:nvSpPr>
          <p:spPr bwMode="auto">
            <a:xfrm>
              <a:off x="1752" y="1768"/>
              <a:ext cx="282" cy="336"/>
            </a:xfrm>
            <a:custGeom>
              <a:avLst/>
              <a:gdLst>
                <a:gd name="T0" fmla="*/ 282 w 282"/>
                <a:gd name="T1" fmla="*/ 0 h 336"/>
                <a:gd name="T2" fmla="*/ 0 w 282"/>
                <a:gd name="T3" fmla="*/ 0 h 336"/>
                <a:gd name="T4" fmla="*/ 0 w 282"/>
                <a:gd name="T5" fmla="*/ 336 h 336"/>
                <a:gd name="T6" fmla="*/ 278 w 282"/>
                <a:gd name="T7" fmla="*/ 336 h 336"/>
                <a:gd name="T8" fmla="*/ 282 w 282"/>
                <a:gd name="T9" fmla="*/ 0 h 33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82" h="336">
                  <a:moveTo>
                    <a:pt x="282" y="0"/>
                  </a:moveTo>
                  <a:lnTo>
                    <a:pt x="0" y="0"/>
                  </a:lnTo>
                  <a:lnTo>
                    <a:pt x="0" y="336"/>
                  </a:lnTo>
                  <a:lnTo>
                    <a:pt x="278" y="336"/>
                  </a:lnTo>
                  <a:lnTo>
                    <a:pt x="282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174" name="Freeform 9"/>
            <p:cNvSpPr>
              <a:spLocks/>
            </p:cNvSpPr>
            <p:nvPr/>
          </p:nvSpPr>
          <p:spPr bwMode="auto">
            <a:xfrm>
              <a:off x="1316" y="1758"/>
              <a:ext cx="340" cy="346"/>
            </a:xfrm>
            <a:custGeom>
              <a:avLst/>
              <a:gdLst>
                <a:gd name="T0" fmla="*/ 340 w 340"/>
                <a:gd name="T1" fmla="*/ 0 h 346"/>
                <a:gd name="T2" fmla="*/ 340 w 340"/>
                <a:gd name="T3" fmla="*/ 0 h 346"/>
                <a:gd name="T4" fmla="*/ 296 w 340"/>
                <a:gd name="T5" fmla="*/ 4 h 346"/>
                <a:gd name="T6" fmla="*/ 250 w 340"/>
                <a:gd name="T7" fmla="*/ 10 h 346"/>
                <a:gd name="T8" fmla="*/ 194 w 340"/>
                <a:gd name="T9" fmla="*/ 16 h 346"/>
                <a:gd name="T10" fmla="*/ 136 w 340"/>
                <a:gd name="T11" fmla="*/ 26 h 346"/>
                <a:gd name="T12" fmla="*/ 82 w 340"/>
                <a:gd name="T13" fmla="*/ 38 h 346"/>
                <a:gd name="T14" fmla="*/ 56 w 340"/>
                <a:gd name="T15" fmla="*/ 44 h 346"/>
                <a:gd name="T16" fmla="*/ 34 w 340"/>
                <a:gd name="T17" fmla="*/ 52 h 346"/>
                <a:gd name="T18" fmla="*/ 14 w 340"/>
                <a:gd name="T19" fmla="*/ 60 h 346"/>
                <a:gd name="T20" fmla="*/ 0 w 340"/>
                <a:gd name="T21" fmla="*/ 68 h 346"/>
                <a:gd name="T22" fmla="*/ 0 w 340"/>
                <a:gd name="T23" fmla="*/ 346 h 346"/>
                <a:gd name="T24" fmla="*/ 340 w 340"/>
                <a:gd name="T25" fmla="*/ 346 h 346"/>
                <a:gd name="T26" fmla="*/ 340 w 340"/>
                <a:gd name="T27" fmla="*/ 0 h 34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340" h="346">
                  <a:moveTo>
                    <a:pt x="340" y="0"/>
                  </a:moveTo>
                  <a:lnTo>
                    <a:pt x="340" y="0"/>
                  </a:lnTo>
                  <a:lnTo>
                    <a:pt x="296" y="4"/>
                  </a:lnTo>
                  <a:lnTo>
                    <a:pt x="250" y="10"/>
                  </a:lnTo>
                  <a:lnTo>
                    <a:pt x="194" y="16"/>
                  </a:lnTo>
                  <a:lnTo>
                    <a:pt x="136" y="26"/>
                  </a:lnTo>
                  <a:lnTo>
                    <a:pt x="82" y="38"/>
                  </a:lnTo>
                  <a:lnTo>
                    <a:pt x="56" y="44"/>
                  </a:lnTo>
                  <a:lnTo>
                    <a:pt x="34" y="52"/>
                  </a:lnTo>
                  <a:lnTo>
                    <a:pt x="14" y="60"/>
                  </a:lnTo>
                  <a:lnTo>
                    <a:pt x="0" y="68"/>
                  </a:lnTo>
                  <a:lnTo>
                    <a:pt x="0" y="346"/>
                  </a:lnTo>
                  <a:lnTo>
                    <a:pt x="340" y="346"/>
                  </a:lnTo>
                  <a:lnTo>
                    <a:pt x="34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175" name="Freeform 10"/>
            <p:cNvSpPr>
              <a:spLocks/>
            </p:cNvSpPr>
            <p:nvPr/>
          </p:nvSpPr>
          <p:spPr bwMode="auto">
            <a:xfrm>
              <a:off x="842" y="1996"/>
              <a:ext cx="3052" cy="872"/>
            </a:xfrm>
            <a:custGeom>
              <a:avLst/>
              <a:gdLst>
                <a:gd name="T0" fmla="*/ 4 w 3052"/>
                <a:gd name="T1" fmla="*/ 346 h 872"/>
                <a:gd name="T2" fmla="*/ 66 w 3052"/>
                <a:gd name="T3" fmla="*/ 292 h 872"/>
                <a:gd name="T4" fmla="*/ 138 w 3052"/>
                <a:gd name="T5" fmla="*/ 250 h 872"/>
                <a:gd name="T6" fmla="*/ 238 w 3052"/>
                <a:gd name="T7" fmla="*/ 218 h 872"/>
                <a:gd name="T8" fmla="*/ 366 w 3052"/>
                <a:gd name="T9" fmla="*/ 204 h 872"/>
                <a:gd name="T10" fmla="*/ 2184 w 3052"/>
                <a:gd name="T11" fmla="*/ 204 h 872"/>
                <a:gd name="T12" fmla="*/ 2844 w 3052"/>
                <a:gd name="T13" fmla="*/ 186 h 872"/>
                <a:gd name="T14" fmla="*/ 2882 w 3052"/>
                <a:gd name="T15" fmla="*/ 122 h 872"/>
                <a:gd name="T16" fmla="*/ 2932 w 3052"/>
                <a:gd name="T17" fmla="*/ 68 h 872"/>
                <a:gd name="T18" fmla="*/ 1680 w 3052"/>
                <a:gd name="T19" fmla="*/ 62 h 872"/>
                <a:gd name="T20" fmla="*/ 1778 w 3052"/>
                <a:gd name="T21" fmla="*/ 28 h 872"/>
                <a:gd name="T22" fmla="*/ 1918 w 3052"/>
                <a:gd name="T23" fmla="*/ 0 h 872"/>
                <a:gd name="T24" fmla="*/ 1964 w 3052"/>
                <a:gd name="T25" fmla="*/ 0 h 872"/>
                <a:gd name="T26" fmla="*/ 2248 w 3052"/>
                <a:gd name="T27" fmla="*/ 2 h 872"/>
                <a:gd name="T28" fmla="*/ 2728 w 3052"/>
                <a:gd name="T29" fmla="*/ 24 h 872"/>
                <a:gd name="T30" fmla="*/ 3052 w 3052"/>
                <a:gd name="T31" fmla="*/ 50 h 872"/>
                <a:gd name="T32" fmla="*/ 3006 w 3052"/>
                <a:gd name="T33" fmla="*/ 98 h 872"/>
                <a:gd name="T34" fmla="*/ 2964 w 3052"/>
                <a:gd name="T35" fmla="*/ 158 h 872"/>
                <a:gd name="T36" fmla="*/ 2960 w 3052"/>
                <a:gd name="T37" fmla="*/ 176 h 872"/>
                <a:gd name="T38" fmla="*/ 2966 w 3052"/>
                <a:gd name="T39" fmla="*/ 384 h 872"/>
                <a:gd name="T40" fmla="*/ 2956 w 3052"/>
                <a:gd name="T41" fmla="*/ 374 h 872"/>
                <a:gd name="T42" fmla="*/ 2924 w 3052"/>
                <a:gd name="T43" fmla="*/ 358 h 872"/>
                <a:gd name="T44" fmla="*/ 2858 w 3052"/>
                <a:gd name="T45" fmla="*/ 374 h 872"/>
                <a:gd name="T46" fmla="*/ 2852 w 3052"/>
                <a:gd name="T47" fmla="*/ 358 h 872"/>
                <a:gd name="T48" fmla="*/ 2826 w 3052"/>
                <a:gd name="T49" fmla="*/ 332 h 872"/>
                <a:gd name="T50" fmla="*/ 2788 w 3052"/>
                <a:gd name="T51" fmla="*/ 322 h 872"/>
                <a:gd name="T52" fmla="*/ 2732 w 3052"/>
                <a:gd name="T53" fmla="*/ 334 h 872"/>
                <a:gd name="T54" fmla="*/ 2682 w 3052"/>
                <a:gd name="T55" fmla="*/ 362 h 872"/>
                <a:gd name="T56" fmla="*/ 2624 w 3052"/>
                <a:gd name="T57" fmla="*/ 332 h 872"/>
                <a:gd name="T58" fmla="*/ 2552 w 3052"/>
                <a:gd name="T59" fmla="*/ 310 h 872"/>
                <a:gd name="T60" fmla="*/ 2452 w 3052"/>
                <a:gd name="T61" fmla="*/ 296 h 872"/>
                <a:gd name="T62" fmla="*/ 2324 w 3052"/>
                <a:gd name="T63" fmla="*/ 298 h 872"/>
                <a:gd name="T64" fmla="*/ 2266 w 3052"/>
                <a:gd name="T65" fmla="*/ 280 h 872"/>
                <a:gd name="T66" fmla="*/ 2234 w 3052"/>
                <a:gd name="T67" fmla="*/ 222 h 872"/>
                <a:gd name="T68" fmla="*/ 2210 w 3052"/>
                <a:gd name="T69" fmla="*/ 204 h 872"/>
                <a:gd name="T70" fmla="*/ 2186 w 3052"/>
                <a:gd name="T71" fmla="*/ 226 h 872"/>
                <a:gd name="T72" fmla="*/ 2190 w 3052"/>
                <a:gd name="T73" fmla="*/ 334 h 872"/>
                <a:gd name="T74" fmla="*/ 2112 w 3052"/>
                <a:gd name="T75" fmla="*/ 360 h 872"/>
                <a:gd name="T76" fmla="*/ 1998 w 3052"/>
                <a:gd name="T77" fmla="*/ 420 h 872"/>
                <a:gd name="T78" fmla="*/ 1840 w 3052"/>
                <a:gd name="T79" fmla="*/ 526 h 872"/>
                <a:gd name="T80" fmla="*/ 1646 w 3052"/>
                <a:gd name="T81" fmla="*/ 696 h 872"/>
                <a:gd name="T82" fmla="*/ 1498 w 3052"/>
                <a:gd name="T83" fmla="*/ 850 h 872"/>
                <a:gd name="T84" fmla="*/ 1312 w 3052"/>
                <a:gd name="T85" fmla="*/ 866 h 872"/>
                <a:gd name="T86" fmla="*/ 1122 w 3052"/>
                <a:gd name="T87" fmla="*/ 872 h 872"/>
                <a:gd name="T88" fmla="*/ 906 w 3052"/>
                <a:gd name="T89" fmla="*/ 864 h 872"/>
                <a:gd name="T90" fmla="*/ 692 w 3052"/>
                <a:gd name="T91" fmla="*/ 828 h 872"/>
                <a:gd name="T92" fmla="*/ 626 w 3052"/>
                <a:gd name="T93" fmla="*/ 810 h 872"/>
                <a:gd name="T94" fmla="*/ 568 w 3052"/>
                <a:gd name="T95" fmla="*/ 564 h 872"/>
                <a:gd name="T96" fmla="*/ 520 w 3052"/>
                <a:gd name="T97" fmla="*/ 428 h 872"/>
                <a:gd name="T98" fmla="*/ 472 w 3052"/>
                <a:gd name="T99" fmla="*/ 340 h 872"/>
                <a:gd name="T100" fmla="*/ 440 w 3052"/>
                <a:gd name="T101" fmla="*/ 306 h 872"/>
                <a:gd name="T102" fmla="*/ 416 w 3052"/>
                <a:gd name="T103" fmla="*/ 294 h 872"/>
                <a:gd name="T104" fmla="*/ 376 w 3052"/>
                <a:gd name="T105" fmla="*/ 262 h 872"/>
                <a:gd name="T106" fmla="*/ 310 w 3052"/>
                <a:gd name="T107" fmla="*/ 240 h 872"/>
                <a:gd name="T108" fmla="*/ 218 w 3052"/>
                <a:gd name="T109" fmla="*/ 240 h 872"/>
                <a:gd name="T110" fmla="*/ 140 w 3052"/>
                <a:gd name="T111" fmla="*/ 264 h 872"/>
                <a:gd name="T112" fmla="*/ 74 w 3052"/>
                <a:gd name="T113" fmla="*/ 300 h 872"/>
                <a:gd name="T114" fmla="*/ 0 w 3052"/>
                <a:gd name="T115" fmla="*/ 352 h 872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0" t="0" r="r" b="b"/>
              <a:pathLst>
                <a:path w="3052" h="872">
                  <a:moveTo>
                    <a:pt x="0" y="352"/>
                  </a:moveTo>
                  <a:lnTo>
                    <a:pt x="0" y="352"/>
                  </a:lnTo>
                  <a:lnTo>
                    <a:pt x="4" y="346"/>
                  </a:lnTo>
                  <a:lnTo>
                    <a:pt x="20" y="330"/>
                  </a:lnTo>
                  <a:lnTo>
                    <a:pt x="48" y="306"/>
                  </a:lnTo>
                  <a:lnTo>
                    <a:pt x="66" y="292"/>
                  </a:lnTo>
                  <a:lnTo>
                    <a:pt x="88" y="278"/>
                  </a:lnTo>
                  <a:lnTo>
                    <a:pt x="112" y="264"/>
                  </a:lnTo>
                  <a:lnTo>
                    <a:pt x="138" y="250"/>
                  </a:lnTo>
                  <a:lnTo>
                    <a:pt x="168" y="238"/>
                  </a:lnTo>
                  <a:lnTo>
                    <a:pt x="202" y="226"/>
                  </a:lnTo>
                  <a:lnTo>
                    <a:pt x="238" y="218"/>
                  </a:lnTo>
                  <a:lnTo>
                    <a:pt x="276" y="210"/>
                  </a:lnTo>
                  <a:lnTo>
                    <a:pt x="320" y="206"/>
                  </a:lnTo>
                  <a:lnTo>
                    <a:pt x="366" y="204"/>
                  </a:lnTo>
                  <a:lnTo>
                    <a:pt x="2184" y="204"/>
                  </a:lnTo>
                  <a:lnTo>
                    <a:pt x="2836" y="204"/>
                  </a:lnTo>
                  <a:lnTo>
                    <a:pt x="2844" y="186"/>
                  </a:lnTo>
                  <a:lnTo>
                    <a:pt x="2854" y="168"/>
                  </a:lnTo>
                  <a:lnTo>
                    <a:pt x="2866" y="146"/>
                  </a:lnTo>
                  <a:lnTo>
                    <a:pt x="2882" y="122"/>
                  </a:lnTo>
                  <a:lnTo>
                    <a:pt x="2900" y="98"/>
                  </a:lnTo>
                  <a:lnTo>
                    <a:pt x="2920" y="78"/>
                  </a:lnTo>
                  <a:lnTo>
                    <a:pt x="2932" y="68"/>
                  </a:lnTo>
                  <a:lnTo>
                    <a:pt x="2944" y="62"/>
                  </a:lnTo>
                  <a:lnTo>
                    <a:pt x="1680" y="62"/>
                  </a:lnTo>
                  <a:lnTo>
                    <a:pt x="1708" y="52"/>
                  </a:lnTo>
                  <a:lnTo>
                    <a:pt x="1738" y="40"/>
                  </a:lnTo>
                  <a:lnTo>
                    <a:pt x="1778" y="28"/>
                  </a:lnTo>
                  <a:lnTo>
                    <a:pt x="1822" y="16"/>
                  </a:lnTo>
                  <a:lnTo>
                    <a:pt x="1868" y="6"/>
                  </a:lnTo>
                  <a:lnTo>
                    <a:pt x="1918" y="0"/>
                  </a:lnTo>
                  <a:lnTo>
                    <a:pt x="1940" y="0"/>
                  </a:lnTo>
                  <a:lnTo>
                    <a:pt x="1964" y="0"/>
                  </a:lnTo>
                  <a:lnTo>
                    <a:pt x="2018" y="2"/>
                  </a:lnTo>
                  <a:lnTo>
                    <a:pt x="2088" y="2"/>
                  </a:lnTo>
                  <a:lnTo>
                    <a:pt x="2248" y="2"/>
                  </a:lnTo>
                  <a:lnTo>
                    <a:pt x="2444" y="0"/>
                  </a:lnTo>
                  <a:lnTo>
                    <a:pt x="2728" y="24"/>
                  </a:lnTo>
                  <a:lnTo>
                    <a:pt x="2934" y="42"/>
                  </a:lnTo>
                  <a:lnTo>
                    <a:pt x="3010" y="48"/>
                  </a:lnTo>
                  <a:lnTo>
                    <a:pt x="3052" y="50"/>
                  </a:lnTo>
                  <a:lnTo>
                    <a:pt x="3036" y="64"/>
                  </a:lnTo>
                  <a:lnTo>
                    <a:pt x="3006" y="98"/>
                  </a:lnTo>
                  <a:lnTo>
                    <a:pt x="2990" y="118"/>
                  </a:lnTo>
                  <a:lnTo>
                    <a:pt x="2974" y="138"/>
                  </a:lnTo>
                  <a:lnTo>
                    <a:pt x="2964" y="158"/>
                  </a:lnTo>
                  <a:lnTo>
                    <a:pt x="2962" y="168"/>
                  </a:lnTo>
                  <a:lnTo>
                    <a:pt x="2960" y="176"/>
                  </a:lnTo>
                  <a:lnTo>
                    <a:pt x="2958" y="270"/>
                  </a:lnTo>
                  <a:lnTo>
                    <a:pt x="2954" y="334"/>
                  </a:lnTo>
                  <a:lnTo>
                    <a:pt x="2966" y="384"/>
                  </a:lnTo>
                  <a:lnTo>
                    <a:pt x="2962" y="380"/>
                  </a:lnTo>
                  <a:lnTo>
                    <a:pt x="2956" y="374"/>
                  </a:lnTo>
                  <a:lnTo>
                    <a:pt x="2948" y="368"/>
                  </a:lnTo>
                  <a:lnTo>
                    <a:pt x="2936" y="362"/>
                  </a:lnTo>
                  <a:lnTo>
                    <a:pt x="2924" y="358"/>
                  </a:lnTo>
                  <a:lnTo>
                    <a:pt x="2906" y="356"/>
                  </a:lnTo>
                  <a:lnTo>
                    <a:pt x="2886" y="356"/>
                  </a:lnTo>
                  <a:lnTo>
                    <a:pt x="2858" y="374"/>
                  </a:lnTo>
                  <a:lnTo>
                    <a:pt x="2856" y="368"/>
                  </a:lnTo>
                  <a:lnTo>
                    <a:pt x="2852" y="358"/>
                  </a:lnTo>
                  <a:lnTo>
                    <a:pt x="2842" y="344"/>
                  </a:lnTo>
                  <a:lnTo>
                    <a:pt x="2834" y="338"/>
                  </a:lnTo>
                  <a:lnTo>
                    <a:pt x="2826" y="332"/>
                  </a:lnTo>
                  <a:lnTo>
                    <a:pt x="2816" y="326"/>
                  </a:lnTo>
                  <a:lnTo>
                    <a:pt x="2804" y="324"/>
                  </a:lnTo>
                  <a:lnTo>
                    <a:pt x="2788" y="322"/>
                  </a:lnTo>
                  <a:lnTo>
                    <a:pt x="2772" y="324"/>
                  </a:lnTo>
                  <a:lnTo>
                    <a:pt x="2754" y="328"/>
                  </a:lnTo>
                  <a:lnTo>
                    <a:pt x="2732" y="334"/>
                  </a:lnTo>
                  <a:lnTo>
                    <a:pt x="2710" y="346"/>
                  </a:lnTo>
                  <a:lnTo>
                    <a:pt x="2682" y="362"/>
                  </a:lnTo>
                  <a:lnTo>
                    <a:pt x="2676" y="358"/>
                  </a:lnTo>
                  <a:lnTo>
                    <a:pt x="2656" y="346"/>
                  </a:lnTo>
                  <a:lnTo>
                    <a:pt x="2624" y="332"/>
                  </a:lnTo>
                  <a:lnTo>
                    <a:pt x="2602" y="324"/>
                  </a:lnTo>
                  <a:lnTo>
                    <a:pt x="2578" y="316"/>
                  </a:lnTo>
                  <a:lnTo>
                    <a:pt x="2552" y="310"/>
                  </a:lnTo>
                  <a:lnTo>
                    <a:pt x="2522" y="304"/>
                  </a:lnTo>
                  <a:lnTo>
                    <a:pt x="2488" y="298"/>
                  </a:lnTo>
                  <a:lnTo>
                    <a:pt x="2452" y="296"/>
                  </a:lnTo>
                  <a:lnTo>
                    <a:pt x="2412" y="294"/>
                  </a:lnTo>
                  <a:lnTo>
                    <a:pt x="2368" y="294"/>
                  </a:lnTo>
                  <a:lnTo>
                    <a:pt x="2324" y="298"/>
                  </a:lnTo>
                  <a:lnTo>
                    <a:pt x="2274" y="306"/>
                  </a:lnTo>
                  <a:lnTo>
                    <a:pt x="2266" y="280"/>
                  </a:lnTo>
                  <a:lnTo>
                    <a:pt x="2254" y="256"/>
                  </a:lnTo>
                  <a:lnTo>
                    <a:pt x="2242" y="232"/>
                  </a:lnTo>
                  <a:lnTo>
                    <a:pt x="2234" y="222"/>
                  </a:lnTo>
                  <a:lnTo>
                    <a:pt x="2226" y="212"/>
                  </a:lnTo>
                  <a:lnTo>
                    <a:pt x="2218" y="208"/>
                  </a:lnTo>
                  <a:lnTo>
                    <a:pt x="2210" y="204"/>
                  </a:lnTo>
                  <a:lnTo>
                    <a:pt x="2202" y="206"/>
                  </a:lnTo>
                  <a:lnTo>
                    <a:pt x="2194" y="214"/>
                  </a:lnTo>
                  <a:lnTo>
                    <a:pt x="2186" y="226"/>
                  </a:lnTo>
                  <a:lnTo>
                    <a:pt x="2178" y="244"/>
                  </a:lnTo>
                  <a:lnTo>
                    <a:pt x="2190" y="334"/>
                  </a:lnTo>
                  <a:lnTo>
                    <a:pt x="2178" y="336"/>
                  </a:lnTo>
                  <a:lnTo>
                    <a:pt x="2140" y="350"/>
                  </a:lnTo>
                  <a:lnTo>
                    <a:pt x="2112" y="360"/>
                  </a:lnTo>
                  <a:lnTo>
                    <a:pt x="2078" y="376"/>
                  </a:lnTo>
                  <a:lnTo>
                    <a:pt x="2040" y="396"/>
                  </a:lnTo>
                  <a:lnTo>
                    <a:pt x="1998" y="420"/>
                  </a:lnTo>
                  <a:lnTo>
                    <a:pt x="1950" y="448"/>
                  </a:lnTo>
                  <a:lnTo>
                    <a:pt x="1896" y="484"/>
                  </a:lnTo>
                  <a:lnTo>
                    <a:pt x="1840" y="526"/>
                  </a:lnTo>
                  <a:lnTo>
                    <a:pt x="1778" y="576"/>
                  </a:lnTo>
                  <a:lnTo>
                    <a:pt x="1714" y="632"/>
                  </a:lnTo>
                  <a:lnTo>
                    <a:pt x="1646" y="696"/>
                  </a:lnTo>
                  <a:lnTo>
                    <a:pt x="1574" y="768"/>
                  </a:lnTo>
                  <a:lnTo>
                    <a:pt x="1498" y="850"/>
                  </a:lnTo>
                  <a:lnTo>
                    <a:pt x="1476" y="852"/>
                  </a:lnTo>
                  <a:lnTo>
                    <a:pt x="1410" y="858"/>
                  </a:lnTo>
                  <a:lnTo>
                    <a:pt x="1312" y="866"/>
                  </a:lnTo>
                  <a:lnTo>
                    <a:pt x="1254" y="870"/>
                  </a:lnTo>
                  <a:lnTo>
                    <a:pt x="1190" y="872"/>
                  </a:lnTo>
                  <a:lnTo>
                    <a:pt x="1122" y="872"/>
                  </a:lnTo>
                  <a:lnTo>
                    <a:pt x="1052" y="872"/>
                  </a:lnTo>
                  <a:lnTo>
                    <a:pt x="980" y="868"/>
                  </a:lnTo>
                  <a:lnTo>
                    <a:pt x="906" y="864"/>
                  </a:lnTo>
                  <a:lnTo>
                    <a:pt x="834" y="856"/>
                  </a:lnTo>
                  <a:lnTo>
                    <a:pt x="762" y="844"/>
                  </a:lnTo>
                  <a:lnTo>
                    <a:pt x="692" y="828"/>
                  </a:lnTo>
                  <a:lnTo>
                    <a:pt x="658" y="820"/>
                  </a:lnTo>
                  <a:lnTo>
                    <a:pt x="626" y="810"/>
                  </a:lnTo>
                  <a:lnTo>
                    <a:pt x="612" y="734"/>
                  </a:lnTo>
                  <a:lnTo>
                    <a:pt x="594" y="656"/>
                  </a:lnTo>
                  <a:lnTo>
                    <a:pt x="568" y="564"/>
                  </a:lnTo>
                  <a:lnTo>
                    <a:pt x="554" y="518"/>
                  </a:lnTo>
                  <a:lnTo>
                    <a:pt x="538" y="472"/>
                  </a:lnTo>
                  <a:lnTo>
                    <a:pt x="520" y="428"/>
                  </a:lnTo>
                  <a:lnTo>
                    <a:pt x="502" y="388"/>
                  </a:lnTo>
                  <a:lnTo>
                    <a:pt x="482" y="354"/>
                  </a:lnTo>
                  <a:lnTo>
                    <a:pt x="472" y="340"/>
                  </a:lnTo>
                  <a:lnTo>
                    <a:pt x="462" y="326"/>
                  </a:lnTo>
                  <a:lnTo>
                    <a:pt x="450" y="314"/>
                  </a:lnTo>
                  <a:lnTo>
                    <a:pt x="440" y="306"/>
                  </a:lnTo>
                  <a:lnTo>
                    <a:pt x="428" y="298"/>
                  </a:lnTo>
                  <a:lnTo>
                    <a:pt x="416" y="294"/>
                  </a:lnTo>
                  <a:lnTo>
                    <a:pt x="410" y="288"/>
                  </a:lnTo>
                  <a:lnTo>
                    <a:pt x="390" y="272"/>
                  </a:lnTo>
                  <a:lnTo>
                    <a:pt x="376" y="262"/>
                  </a:lnTo>
                  <a:lnTo>
                    <a:pt x="358" y="254"/>
                  </a:lnTo>
                  <a:lnTo>
                    <a:pt x="336" y="246"/>
                  </a:lnTo>
                  <a:lnTo>
                    <a:pt x="310" y="240"/>
                  </a:lnTo>
                  <a:lnTo>
                    <a:pt x="284" y="236"/>
                  </a:lnTo>
                  <a:lnTo>
                    <a:pt x="252" y="236"/>
                  </a:lnTo>
                  <a:lnTo>
                    <a:pt x="218" y="240"/>
                  </a:lnTo>
                  <a:lnTo>
                    <a:pt x="180" y="248"/>
                  </a:lnTo>
                  <a:lnTo>
                    <a:pt x="160" y="256"/>
                  </a:lnTo>
                  <a:lnTo>
                    <a:pt x="140" y="264"/>
                  </a:lnTo>
                  <a:lnTo>
                    <a:pt x="118" y="274"/>
                  </a:lnTo>
                  <a:lnTo>
                    <a:pt x="96" y="286"/>
                  </a:lnTo>
                  <a:lnTo>
                    <a:pt x="74" y="300"/>
                  </a:lnTo>
                  <a:lnTo>
                    <a:pt x="50" y="314"/>
                  </a:lnTo>
                  <a:lnTo>
                    <a:pt x="24" y="332"/>
                  </a:lnTo>
                  <a:lnTo>
                    <a:pt x="0" y="352"/>
                  </a:lnTo>
                  <a:close/>
                </a:path>
              </a:pathLst>
            </a:cu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176" name="Freeform 11"/>
            <p:cNvSpPr>
              <a:spLocks/>
            </p:cNvSpPr>
            <p:nvPr/>
          </p:nvSpPr>
          <p:spPr bwMode="auto">
            <a:xfrm>
              <a:off x="696" y="1598"/>
              <a:ext cx="3840" cy="1502"/>
            </a:xfrm>
            <a:custGeom>
              <a:avLst/>
              <a:gdLst>
                <a:gd name="T0" fmla="*/ 474 w 3840"/>
                <a:gd name="T1" fmla="*/ 192 h 1502"/>
                <a:gd name="T2" fmla="*/ 636 w 3840"/>
                <a:gd name="T3" fmla="*/ 118 h 1502"/>
                <a:gd name="T4" fmla="*/ 1080 w 3840"/>
                <a:gd name="T5" fmla="*/ 46 h 1502"/>
                <a:gd name="T6" fmla="*/ 1484 w 3840"/>
                <a:gd name="T7" fmla="*/ 4 h 1502"/>
                <a:gd name="T8" fmla="*/ 2052 w 3840"/>
                <a:gd name="T9" fmla="*/ 16 h 1502"/>
                <a:gd name="T10" fmla="*/ 2186 w 3840"/>
                <a:gd name="T11" fmla="*/ 80 h 1502"/>
                <a:gd name="T12" fmla="*/ 2466 w 3840"/>
                <a:gd name="T13" fmla="*/ 188 h 1502"/>
                <a:gd name="T14" fmla="*/ 3058 w 3840"/>
                <a:gd name="T15" fmla="*/ 356 h 1502"/>
                <a:gd name="T16" fmla="*/ 3148 w 3840"/>
                <a:gd name="T17" fmla="*/ 362 h 1502"/>
                <a:gd name="T18" fmla="*/ 3158 w 3840"/>
                <a:gd name="T19" fmla="*/ 324 h 1502"/>
                <a:gd name="T20" fmla="*/ 3166 w 3840"/>
                <a:gd name="T21" fmla="*/ 290 h 1502"/>
                <a:gd name="T22" fmla="*/ 3224 w 3840"/>
                <a:gd name="T23" fmla="*/ 302 h 1502"/>
                <a:gd name="T24" fmla="*/ 3242 w 3840"/>
                <a:gd name="T25" fmla="*/ 324 h 1502"/>
                <a:gd name="T26" fmla="*/ 3266 w 3840"/>
                <a:gd name="T27" fmla="*/ 420 h 1502"/>
                <a:gd name="T28" fmla="*/ 3514 w 3840"/>
                <a:gd name="T29" fmla="*/ 470 h 1502"/>
                <a:gd name="T30" fmla="*/ 3560 w 3840"/>
                <a:gd name="T31" fmla="*/ 492 h 1502"/>
                <a:gd name="T32" fmla="*/ 3554 w 3840"/>
                <a:gd name="T33" fmla="*/ 522 h 1502"/>
                <a:gd name="T34" fmla="*/ 3556 w 3840"/>
                <a:gd name="T35" fmla="*/ 578 h 1502"/>
                <a:gd name="T36" fmla="*/ 3686 w 3840"/>
                <a:gd name="T37" fmla="*/ 684 h 1502"/>
                <a:gd name="T38" fmla="*/ 3764 w 3840"/>
                <a:gd name="T39" fmla="*/ 818 h 1502"/>
                <a:gd name="T40" fmla="*/ 3800 w 3840"/>
                <a:gd name="T41" fmla="*/ 980 h 1502"/>
                <a:gd name="T42" fmla="*/ 3814 w 3840"/>
                <a:gd name="T43" fmla="*/ 1066 h 1502"/>
                <a:gd name="T44" fmla="*/ 3838 w 3840"/>
                <a:gd name="T45" fmla="*/ 1116 h 1502"/>
                <a:gd name="T46" fmla="*/ 3814 w 3840"/>
                <a:gd name="T47" fmla="*/ 1178 h 1502"/>
                <a:gd name="T48" fmla="*/ 3742 w 3840"/>
                <a:gd name="T49" fmla="*/ 1222 h 1502"/>
                <a:gd name="T50" fmla="*/ 3666 w 3840"/>
                <a:gd name="T51" fmla="*/ 1318 h 1502"/>
                <a:gd name="T52" fmla="*/ 3414 w 3840"/>
                <a:gd name="T53" fmla="*/ 1440 h 1502"/>
                <a:gd name="T54" fmla="*/ 3344 w 3840"/>
                <a:gd name="T55" fmla="*/ 1446 h 1502"/>
                <a:gd name="T56" fmla="*/ 3224 w 3840"/>
                <a:gd name="T57" fmla="*/ 1466 h 1502"/>
                <a:gd name="T58" fmla="*/ 2960 w 3840"/>
                <a:gd name="T59" fmla="*/ 1502 h 1502"/>
                <a:gd name="T60" fmla="*/ 2936 w 3840"/>
                <a:gd name="T61" fmla="*/ 1456 h 1502"/>
                <a:gd name="T62" fmla="*/ 2984 w 3840"/>
                <a:gd name="T63" fmla="*/ 1396 h 1502"/>
                <a:gd name="T64" fmla="*/ 3132 w 3840"/>
                <a:gd name="T65" fmla="*/ 1354 h 1502"/>
                <a:gd name="T66" fmla="*/ 3146 w 3840"/>
                <a:gd name="T67" fmla="*/ 1326 h 1502"/>
                <a:gd name="T68" fmla="*/ 3112 w 3840"/>
                <a:gd name="T69" fmla="*/ 1320 h 1502"/>
                <a:gd name="T70" fmla="*/ 3090 w 3840"/>
                <a:gd name="T71" fmla="*/ 1252 h 1502"/>
                <a:gd name="T72" fmla="*/ 2938 w 3840"/>
                <a:gd name="T73" fmla="*/ 1128 h 1502"/>
                <a:gd name="T74" fmla="*/ 2800 w 3840"/>
                <a:gd name="T75" fmla="*/ 1082 h 1502"/>
                <a:gd name="T76" fmla="*/ 2834 w 3840"/>
                <a:gd name="T77" fmla="*/ 1338 h 1502"/>
                <a:gd name="T78" fmla="*/ 2778 w 3840"/>
                <a:gd name="T79" fmla="*/ 1204 h 1502"/>
                <a:gd name="T80" fmla="*/ 2656 w 3840"/>
                <a:gd name="T81" fmla="*/ 1062 h 1502"/>
                <a:gd name="T82" fmla="*/ 2540 w 3840"/>
                <a:gd name="T83" fmla="*/ 1018 h 1502"/>
                <a:gd name="T84" fmla="*/ 2438 w 3840"/>
                <a:gd name="T85" fmla="*/ 1012 h 1502"/>
                <a:gd name="T86" fmla="*/ 2276 w 3840"/>
                <a:gd name="T87" fmla="*/ 1080 h 1502"/>
                <a:gd name="T88" fmla="*/ 2166 w 3840"/>
                <a:gd name="T89" fmla="*/ 1208 h 1502"/>
                <a:gd name="T90" fmla="*/ 2114 w 3840"/>
                <a:gd name="T91" fmla="*/ 1310 h 1502"/>
                <a:gd name="T92" fmla="*/ 2052 w 3840"/>
                <a:gd name="T93" fmla="*/ 1354 h 1502"/>
                <a:gd name="T94" fmla="*/ 1362 w 3840"/>
                <a:gd name="T95" fmla="*/ 1354 h 1502"/>
                <a:gd name="T96" fmla="*/ 832 w 3840"/>
                <a:gd name="T97" fmla="*/ 1306 h 1502"/>
                <a:gd name="T98" fmla="*/ 752 w 3840"/>
                <a:gd name="T99" fmla="*/ 1242 h 1502"/>
                <a:gd name="T100" fmla="*/ 738 w 3840"/>
                <a:gd name="T101" fmla="*/ 1038 h 1502"/>
                <a:gd name="T102" fmla="*/ 574 w 3840"/>
                <a:gd name="T103" fmla="*/ 984 h 1502"/>
                <a:gd name="T104" fmla="*/ 468 w 3840"/>
                <a:gd name="T105" fmla="*/ 848 h 1502"/>
                <a:gd name="T106" fmla="*/ 368 w 3840"/>
                <a:gd name="T107" fmla="*/ 808 h 1502"/>
                <a:gd name="T108" fmla="*/ 256 w 3840"/>
                <a:gd name="T109" fmla="*/ 822 h 1502"/>
                <a:gd name="T110" fmla="*/ 102 w 3840"/>
                <a:gd name="T111" fmla="*/ 922 h 1502"/>
                <a:gd name="T112" fmla="*/ 2 w 3840"/>
                <a:gd name="T113" fmla="*/ 1048 h 1502"/>
                <a:gd name="T114" fmla="*/ 14 w 3840"/>
                <a:gd name="T115" fmla="*/ 942 h 1502"/>
                <a:gd name="T116" fmla="*/ 114 w 3840"/>
                <a:gd name="T117" fmla="*/ 782 h 1502"/>
                <a:gd name="T118" fmla="*/ 164 w 3840"/>
                <a:gd name="T119" fmla="*/ 658 h 1502"/>
                <a:gd name="T120" fmla="*/ 252 w 3840"/>
                <a:gd name="T121" fmla="*/ 522 h 1502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0" t="0" r="r" b="b"/>
              <a:pathLst>
                <a:path w="3840" h="1502">
                  <a:moveTo>
                    <a:pt x="438" y="228"/>
                  </a:moveTo>
                  <a:lnTo>
                    <a:pt x="438" y="228"/>
                  </a:lnTo>
                  <a:lnTo>
                    <a:pt x="442" y="222"/>
                  </a:lnTo>
                  <a:lnTo>
                    <a:pt x="452" y="210"/>
                  </a:lnTo>
                  <a:lnTo>
                    <a:pt x="462" y="202"/>
                  </a:lnTo>
                  <a:lnTo>
                    <a:pt x="474" y="192"/>
                  </a:lnTo>
                  <a:lnTo>
                    <a:pt x="490" y="180"/>
                  </a:lnTo>
                  <a:lnTo>
                    <a:pt x="510" y="168"/>
                  </a:lnTo>
                  <a:lnTo>
                    <a:pt x="534" y="156"/>
                  </a:lnTo>
                  <a:lnTo>
                    <a:pt x="564" y="142"/>
                  </a:lnTo>
                  <a:lnTo>
                    <a:pt x="598" y="130"/>
                  </a:lnTo>
                  <a:lnTo>
                    <a:pt x="636" y="118"/>
                  </a:lnTo>
                  <a:lnTo>
                    <a:pt x="682" y="106"/>
                  </a:lnTo>
                  <a:lnTo>
                    <a:pt x="734" y="94"/>
                  </a:lnTo>
                  <a:lnTo>
                    <a:pt x="792" y="84"/>
                  </a:lnTo>
                  <a:lnTo>
                    <a:pt x="858" y="74"/>
                  </a:lnTo>
                  <a:lnTo>
                    <a:pt x="1080" y="46"/>
                  </a:lnTo>
                  <a:lnTo>
                    <a:pt x="1210" y="26"/>
                  </a:lnTo>
                  <a:lnTo>
                    <a:pt x="1272" y="16"/>
                  </a:lnTo>
                  <a:lnTo>
                    <a:pt x="1288" y="12"/>
                  </a:lnTo>
                  <a:lnTo>
                    <a:pt x="1382" y="8"/>
                  </a:lnTo>
                  <a:lnTo>
                    <a:pt x="1484" y="4"/>
                  </a:lnTo>
                  <a:lnTo>
                    <a:pt x="1608" y="0"/>
                  </a:lnTo>
                  <a:lnTo>
                    <a:pt x="1742" y="0"/>
                  </a:lnTo>
                  <a:lnTo>
                    <a:pt x="1876" y="2"/>
                  </a:lnTo>
                  <a:lnTo>
                    <a:pt x="1940" y="6"/>
                  </a:lnTo>
                  <a:lnTo>
                    <a:pt x="1998" y="10"/>
                  </a:lnTo>
                  <a:lnTo>
                    <a:pt x="2052" y="16"/>
                  </a:lnTo>
                  <a:lnTo>
                    <a:pt x="2098" y="24"/>
                  </a:lnTo>
                  <a:lnTo>
                    <a:pt x="2114" y="32"/>
                  </a:lnTo>
                  <a:lnTo>
                    <a:pt x="2150" y="54"/>
                  </a:lnTo>
                  <a:lnTo>
                    <a:pt x="2170" y="68"/>
                  </a:lnTo>
                  <a:lnTo>
                    <a:pt x="2186" y="80"/>
                  </a:lnTo>
                  <a:lnTo>
                    <a:pt x="2200" y="92"/>
                  </a:lnTo>
                  <a:lnTo>
                    <a:pt x="2204" y="98"/>
                  </a:lnTo>
                  <a:lnTo>
                    <a:pt x="2206" y="102"/>
                  </a:lnTo>
                  <a:lnTo>
                    <a:pt x="2332" y="146"/>
                  </a:lnTo>
                  <a:lnTo>
                    <a:pt x="2466" y="188"/>
                  </a:lnTo>
                  <a:lnTo>
                    <a:pt x="2622" y="238"/>
                  </a:lnTo>
                  <a:lnTo>
                    <a:pt x="2784" y="286"/>
                  </a:lnTo>
                  <a:lnTo>
                    <a:pt x="2862" y="308"/>
                  </a:lnTo>
                  <a:lnTo>
                    <a:pt x="2934" y="328"/>
                  </a:lnTo>
                  <a:lnTo>
                    <a:pt x="3000" y="344"/>
                  </a:lnTo>
                  <a:lnTo>
                    <a:pt x="3058" y="356"/>
                  </a:lnTo>
                  <a:lnTo>
                    <a:pt x="3102" y="362"/>
                  </a:lnTo>
                  <a:lnTo>
                    <a:pt x="3120" y="364"/>
                  </a:lnTo>
                  <a:lnTo>
                    <a:pt x="3134" y="364"/>
                  </a:lnTo>
                  <a:lnTo>
                    <a:pt x="3142" y="362"/>
                  </a:lnTo>
                  <a:lnTo>
                    <a:pt x="3148" y="362"/>
                  </a:lnTo>
                  <a:lnTo>
                    <a:pt x="3154" y="358"/>
                  </a:lnTo>
                  <a:lnTo>
                    <a:pt x="3160" y="354"/>
                  </a:lnTo>
                  <a:lnTo>
                    <a:pt x="3164" y="346"/>
                  </a:lnTo>
                  <a:lnTo>
                    <a:pt x="3162" y="336"/>
                  </a:lnTo>
                  <a:lnTo>
                    <a:pt x="3158" y="324"/>
                  </a:lnTo>
                  <a:lnTo>
                    <a:pt x="3152" y="310"/>
                  </a:lnTo>
                  <a:lnTo>
                    <a:pt x="3152" y="306"/>
                  </a:lnTo>
                  <a:lnTo>
                    <a:pt x="3152" y="302"/>
                  </a:lnTo>
                  <a:lnTo>
                    <a:pt x="3154" y="298"/>
                  </a:lnTo>
                  <a:lnTo>
                    <a:pt x="3158" y="294"/>
                  </a:lnTo>
                  <a:lnTo>
                    <a:pt x="3166" y="290"/>
                  </a:lnTo>
                  <a:lnTo>
                    <a:pt x="3176" y="288"/>
                  </a:lnTo>
                  <a:lnTo>
                    <a:pt x="3188" y="290"/>
                  </a:lnTo>
                  <a:lnTo>
                    <a:pt x="3198" y="292"/>
                  </a:lnTo>
                  <a:lnTo>
                    <a:pt x="3208" y="296"/>
                  </a:lnTo>
                  <a:lnTo>
                    <a:pt x="3224" y="302"/>
                  </a:lnTo>
                  <a:lnTo>
                    <a:pt x="3236" y="306"/>
                  </a:lnTo>
                  <a:lnTo>
                    <a:pt x="3240" y="308"/>
                  </a:lnTo>
                  <a:lnTo>
                    <a:pt x="3242" y="312"/>
                  </a:lnTo>
                  <a:lnTo>
                    <a:pt x="3244" y="316"/>
                  </a:lnTo>
                  <a:lnTo>
                    <a:pt x="3242" y="324"/>
                  </a:lnTo>
                  <a:lnTo>
                    <a:pt x="3240" y="332"/>
                  </a:lnTo>
                  <a:lnTo>
                    <a:pt x="3236" y="338"/>
                  </a:lnTo>
                  <a:lnTo>
                    <a:pt x="3228" y="346"/>
                  </a:lnTo>
                  <a:lnTo>
                    <a:pt x="3222" y="350"/>
                  </a:lnTo>
                  <a:lnTo>
                    <a:pt x="3220" y="352"/>
                  </a:lnTo>
                  <a:lnTo>
                    <a:pt x="3266" y="420"/>
                  </a:lnTo>
                  <a:lnTo>
                    <a:pt x="3406" y="482"/>
                  </a:lnTo>
                  <a:lnTo>
                    <a:pt x="3426" y="480"/>
                  </a:lnTo>
                  <a:lnTo>
                    <a:pt x="3468" y="474"/>
                  </a:lnTo>
                  <a:lnTo>
                    <a:pt x="3492" y="472"/>
                  </a:lnTo>
                  <a:lnTo>
                    <a:pt x="3514" y="470"/>
                  </a:lnTo>
                  <a:lnTo>
                    <a:pt x="3532" y="472"/>
                  </a:lnTo>
                  <a:lnTo>
                    <a:pt x="3538" y="474"/>
                  </a:lnTo>
                  <a:lnTo>
                    <a:pt x="3542" y="476"/>
                  </a:lnTo>
                  <a:lnTo>
                    <a:pt x="3554" y="488"/>
                  </a:lnTo>
                  <a:lnTo>
                    <a:pt x="3560" y="492"/>
                  </a:lnTo>
                  <a:lnTo>
                    <a:pt x="3564" y="496"/>
                  </a:lnTo>
                  <a:lnTo>
                    <a:pt x="3564" y="500"/>
                  </a:lnTo>
                  <a:lnTo>
                    <a:pt x="3564" y="506"/>
                  </a:lnTo>
                  <a:lnTo>
                    <a:pt x="3560" y="512"/>
                  </a:lnTo>
                  <a:lnTo>
                    <a:pt x="3554" y="522"/>
                  </a:lnTo>
                  <a:lnTo>
                    <a:pt x="3540" y="542"/>
                  </a:lnTo>
                  <a:lnTo>
                    <a:pt x="3534" y="556"/>
                  </a:lnTo>
                  <a:lnTo>
                    <a:pt x="3532" y="564"/>
                  </a:lnTo>
                  <a:lnTo>
                    <a:pt x="3532" y="568"/>
                  </a:lnTo>
                  <a:lnTo>
                    <a:pt x="3556" y="578"/>
                  </a:lnTo>
                  <a:lnTo>
                    <a:pt x="3582" y="594"/>
                  </a:lnTo>
                  <a:lnTo>
                    <a:pt x="3614" y="616"/>
                  </a:lnTo>
                  <a:lnTo>
                    <a:pt x="3632" y="630"/>
                  </a:lnTo>
                  <a:lnTo>
                    <a:pt x="3650" y="646"/>
                  </a:lnTo>
                  <a:lnTo>
                    <a:pt x="3668" y="664"/>
                  </a:lnTo>
                  <a:lnTo>
                    <a:pt x="3686" y="684"/>
                  </a:lnTo>
                  <a:lnTo>
                    <a:pt x="3704" y="706"/>
                  </a:lnTo>
                  <a:lnTo>
                    <a:pt x="3722" y="732"/>
                  </a:lnTo>
                  <a:lnTo>
                    <a:pt x="3738" y="758"/>
                  </a:lnTo>
                  <a:lnTo>
                    <a:pt x="3752" y="788"/>
                  </a:lnTo>
                  <a:lnTo>
                    <a:pt x="3764" y="818"/>
                  </a:lnTo>
                  <a:lnTo>
                    <a:pt x="3776" y="846"/>
                  </a:lnTo>
                  <a:lnTo>
                    <a:pt x="3784" y="874"/>
                  </a:lnTo>
                  <a:lnTo>
                    <a:pt x="3790" y="898"/>
                  </a:lnTo>
                  <a:lnTo>
                    <a:pt x="3794" y="922"/>
                  </a:lnTo>
                  <a:lnTo>
                    <a:pt x="3798" y="942"/>
                  </a:lnTo>
                  <a:lnTo>
                    <a:pt x="3800" y="980"/>
                  </a:lnTo>
                  <a:lnTo>
                    <a:pt x="3798" y="1010"/>
                  </a:lnTo>
                  <a:lnTo>
                    <a:pt x="3796" y="1032"/>
                  </a:lnTo>
                  <a:lnTo>
                    <a:pt x="3792" y="1048"/>
                  </a:lnTo>
                  <a:lnTo>
                    <a:pt x="3798" y="1054"/>
                  </a:lnTo>
                  <a:lnTo>
                    <a:pt x="3814" y="1066"/>
                  </a:lnTo>
                  <a:lnTo>
                    <a:pt x="3822" y="1076"/>
                  </a:lnTo>
                  <a:lnTo>
                    <a:pt x="3830" y="1084"/>
                  </a:lnTo>
                  <a:lnTo>
                    <a:pt x="3836" y="1094"/>
                  </a:lnTo>
                  <a:lnTo>
                    <a:pt x="3838" y="1106"/>
                  </a:lnTo>
                  <a:lnTo>
                    <a:pt x="3838" y="1116"/>
                  </a:lnTo>
                  <a:lnTo>
                    <a:pt x="3840" y="1126"/>
                  </a:lnTo>
                  <a:lnTo>
                    <a:pt x="3840" y="1136"/>
                  </a:lnTo>
                  <a:lnTo>
                    <a:pt x="3840" y="1146"/>
                  </a:lnTo>
                  <a:lnTo>
                    <a:pt x="3836" y="1156"/>
                  </a:lnTo>
                  <a:lnTo>
                    <a:pt x="3828" y="1166"/>
                  </a:lnTo>
                  <a:lnTo>
                    <a:pt x="3814" y="1178"/>
                  </a:lnTo>
                  <a:lnTo>
                    <a:pt x="3792" y="1190"/>
                  </a:lnTo>
                  <a:lnTo>
                    <a:pt x="3756" y="1210"/>
                  </a:lnTo>
                  <a:lnTo>
                    <a:pt x="3748" y="1216"/>
                  </a:lnTo>
                  <a:lnTo>
                    <a:pt x="3744" y="1220"/>
                  </a:lnTo>
                  <a:lnTo>
                    <a:pt x="3742" y="1222"/>
                  </a:lnTo>
                  <a:lnTo>
                    <a:pt x="3744" y="1224"/>
                  </a:lnTo>
                  <a:lnTo>
                    <a:pt x="3746" y="1224"/>
                  </a:lnTo>
                  <a:lnTo>
                    <a:pt x="3724" y="1276"/>
                  </a:lnTo>
                  <a:lnTo>
                    <a:pt x="3696" y="1296"/>
                  </a:lnTo>
                  <a:lnTo>
                    <a:pt x="3666" y="1318"/>
                  </a:lnTo>
                  <a:lnTo>
                    <a:pt x="3624" y="1344"/>
                  </a:lnTo>
                  <a:lnTo>
                    <a:pt x="3572" y="1374"/>
                  </a:lnTo>
                  <a:lnTo>
                    <a:pt x="3514" y="1402"/>
                  </a:lnTo>
                  <a:lnTo>
                    <a:pt x="3482" y="1416"/>
                  </a:lnTo>
                  <a:lnTo>
                    <a:pt x="3448" y="1428"/>
                  </a:lnTo>
                  <a:lnTo>
                    <a:pt x="3414" y="1440"/>
                  </a:lnTo>
                  <a:lnTo>
                    <a:pt x="3378" y="1452"/>
                  </a:lnTo>
                  <a:lnTo>
                    <a:pt x="3374" y="1452"/>
                  </a:lnTo>
                  <a:lnTo>
                    <a:pt x="3368" y="1452"/>
                  </a:lnTo>
                  <a:lnTo>
                    <a:pt x="3344" y="1446"/>
                  </a:lnTo>
                  <a:lnTo>
                    <a:pt x="3300" y="1428"/>
                  </a:lnTo>
                  <a:lnTo>
                    <a:pt x="3286" y="1436"/>
                  </a:lnTo>
                  <a:lnTo>
                    <a:pt x="3272" y="1446"/>
                  </a:lnTo>
                  <a:lnTo>
                    <a:pt x="3250" y="1456"/>
                  </a:lnTo>
                  <a:lnTo>
                    <a:pt x="3224" y="1466"/>
                  </a:lnTo>
                  <a:lnTo>
                    <a:pt x="3192" y="1476"/>
                  </a:lnTo>
                  <a:lnTo>
                    <a:pt x="3154" y="1484"/>
                  </a:lnTo>
                  <a:lnTo>
                    <a:pt x="3112" y="1490"/>
                  </a:lnTo>
                  <a:lnTo>
                    <a:pt x="2990" y="1500"/>
                  </a:lnTo>
                  <a:lnTo>
                    <a:pt x="2960" y="1502"/>
                  </a:lnTo>
                  <a:lnTo>
                    <a:pt x="2956" y="1498"/>
                  </a:lnTo>
                  <a:lnTo>
                    <a:pt x="2948" y="1488"/>
                  </a:lnTo>
                  <a:lnTo>
                    <a:pt x="2940" y="1474"/>
                  </a:lnTo>
                  <a:lnTo>
                    <a:pt x="2938" y="1466"/>
                  </a:lnTo>
                  <a:lnTo>
                    <a:pt x="2936" y="1456"/>
                  </a:lnTo>
                  <a:lnTo>
                    <a:pt x="2936" y="1446"/>
                  </a:lnTo>
                  <a:lnTo>
                    <a:pt x="2940" y="1436"/>
                  </a:lnTo>
                  <a:lnTo>
                    <a:pt x="2946" y="1426"/>
                  </a:lnTo>
                  <a:lnTo>
                    <a:pt x="2954" y="1416"/>
                  </a:lnTo>
                  <a:lnTo>
                    <a:pt x="2968" y="1406"/>
                  </a:lnTo>
                  <a:lnTo>
                    <a:pt x="2984" y="1396"/>
                  </a:lnTo>
                  <a:lnTo>
                    <a:pt x="3006" y="1386"/>
                  </a:lnTo>
                  <a:lnTo>
                    <a:pt x="3032" y="1378"/>
                  </a:lnTo>
                  <a:lnTo>
                    <a:pt x="3082" y="1364"/>
                  </a:lnTo>
                  <a:lnTo>
                    <a:pt x="3114" y="1356"/>
                  </a:lnTo>
                  <a:lnTo>
                    <a:pt x="3132" y="1354"/>
                  </a:lnTo>
                  <a:lnTo>
                    <a:pt x="3138" y="1354"/>
                  </a:lnTo>
                  <a:lnTo>
                    <a:pt x="3138" y="1356"/>
                  </a:lnTo>
                  <a:lnTo>
                    <a:pt x="3136" y="1358"/>
                  </a:lnTo>
                  <a:lnTo>
                    <a:pt x="3132" y="1362"/>
                  </a:lnTo>
                  <a:lnTo>
                    <a:pt x="3124" y="1366"/>
                  </a:lnTo>
                  <a:lnTo>
                    <a:pt x="3146" y="1326"/>
                  </a:lnTo>
                  <a:lnTo>
                    <a:pt x="3138" y="1330"/>
                  </a:lnTo>
                  <a:lnTo>
                    <a:pt x="3132" y="1330"/>
                  </a:lnTo>
                  <a:lnTo>
                    <a:pt x="3122" y="1328"/>
                  </a:lnTo>
                  <a:lnTo>
                    <a:pt x="3118" y="1326"/>
                  </a:lnTo>
                  <a:lnTo>
                    <a:pt x="3112" y="1320"/>
                  </a:lnTo>
                  <a:lnTo>
                    <a:pt x="3108" y="1316"/>
                  </a:lnTo>
                  <a:lnTo>
                    <a:pt x="3104" y="1308"/>
                  </a:lnTo>
                  <a:lnTo>
                    <a:pt x="3098" y="1298"/>
                  </a:lnTo>
                  <a:lnTo>
                    <a:pt x="3096" y="1286"/>
                  </a:lnTo>
                  <a:lnTo>
                    <a:pt x="3092" y="1270"/>
                  </a:lnTo>
                  <a:lnTo>
                    <a:pt x="3090" y="1252"/>
                  </a:lnTo>
                  <a:lnTo>
                    <a:pt x="3060" y="1224"/>
                  </a:lnTo>
                  <a:lnTo>
                    <a:pt x="3026" y="1194"/>
                  </a:lnTo>
                  <a:lnTo>
                    <a:pt x="2986" y="1160"/>
                  </a:lnTo>
                  <a:lnTo>
                    <a:pt x="2962" y="1142"/>
                  </a:lnTo>
                  <a:lnTo>
                    <a:pt x="2938" y="1128"/>
                  </a:lnTo>
                  <a:lnTo>
                    <a:pt x="2914" y="1112"/>
                  </a:lnTo>
                  <a:lnTo>
                    <a:pt x="2888" y="1100"/>
                  </a:lnTo>
                  <a:lnTo>
                    <a:pt x="2862" y="1090"/>
                  </a:lnTo>
                  <a:lnTo>
                    <a:pt x="2838" y="1084"/>
                  </a:lnTo>
                  <a:lnTo>
                    <a:pt x="2812" y="1082"/>
                  </a:lnTo>
                  <a:lnTo>
                    <a:pt x="2800" y="1082"/>
                  </a:lnTo>
                  <a:lnTo>
                    <a:pt x="2788" y="1084"/>
                  </a:lnTo>
                  <a:lnTo>
                    <a:pt x="2782" y="1086"/>
                  </a:lnTo>
                  <a:lnTo>
                    <a:pt x="2806" y="1282"/>
                  </a:lnTo>
                  <a:lnTo>
                    <a:pt x="2834" y="1338"/>
                  </a:lnTo>
                  <a:lnTo>
                    <a:pt x="2830" y="1324"/>
                  </a:lnTo>
                  <a:lnTo>
                    <a:pt x="2818" y="1286"/>
                  </a:lnTo>
                  <a:lnTo>
                    <a:pt x="2806" y="1262"/>
                  </a:lnTo>
                  <a:lnTo>
                    <a:pt x="2794" y="1234"/>
                  </a:lnTo>
                  <a:lnTo>
                    <a:pt x="2778" y="1204"/>
                  </a:lnTo>
                  <a:lnTo>
                    <a:pt x="2760" y="1174"/>
                  </a:lnTo>
                  <a:lnTo>
                    <a:pt x="2738" y="1144"/>
                  </a:lnTo>
                  <a:lnTo>
                    <a:pt x="2714" y="1114"/>
                  </a:lnTo>
                  <a:lnTo>
                    <a:pt x="2686" y="1088"/>
                  </a:lnTo>
                  <a:lnTo>
                    <a:pt x="2672" y="1074"/>
                  </a:lnTo>
                  <a:lnTo>
                    <a:pt x="2656" y="1062"/>
                  </a:lnTo>
                  <a:lnTo>
                    <a:pt x="2638" y="1052"/>
                  </a:lnTo>
                  <a:lnTo>
                    <a:pt x="2620" y="1042"/>
                  </a:lnTo>
                  <a:lnTo>
                    <a:pt x="2602" y="1034"/>
                  </a:lnTo>
                  <a:lnTo>
                    <a:pt x="2582" y="1028"/>
                  </a:lnTo>
                  <a:lnTo>
                    <a:pt x="2562" y="1022"/>
                  </a:lnTo>
                  <a:lnTo>
                    <a:pt x="2540" y="1018"/>
                  </a:lnTo>
                  <a:lnTo>
                    <a:pt x="2518" y="1016"/>
                  </a:lnTo>
                  <a:lnTo>
                    <a:pt x="2494" y="1014"/>
                  </a:lnTo>
                  <a:lnTo>
                    <a:pt x="2484" y="1014"/>
                  </a:lnTo>
                  <a:lnTo>
                    <a:pt x="2458" y="1012"/>
                  </a:lnTo>
                  <a:lnTo>
                    <a:pt x="2438" y="1012"/>
                  </a:lnTo>
                  <a:lnTo>
                    <a:pt x="2416" y="1014"/>
                  </a:lnTo>
                  <a:lnTo>
                    <a:pt x="2392" y="1020"/>
                  </a:lnTo>
                  <a:lnTo>
                    <a:pt x="2366" y="1028"/>
                  </a:lnTo>
                  <a:lnTo>
                    <a:pt x="2336" y="1040"/>
                  </a:lnTo>
                  <a:lnTo>
                    <a:pt x="2306" y="1058"/>
                  </a:lnTo>
                  <a:lnTo>
                    <a:pt x="2276" y="1080"/>
                  </a:lnTo>
                  <a:lnTo>
                    <a:pt x="2244" y="1108"/>
                  </a:lnTo>
                  <a:lnTo>
                    <a:pt x="2228" y="1124"/>
                  </a:lnTo>
                  <a:lnTo>
                    <a:pt x="2212" y="1142"/>
                  </a:lnTo>
                  <a:lnTo>
                    <a:pt x="2196" y="1162"/>
                  </a:lnTo>
                  <a:lnTo>
                    <a:pt x="2180" y="1184"/>
                  </a:lnTo>
                  <a:lnTo>
                    <a:pt x="2166" y="1208"/>
                  </a:lnTo>
                  <a:lnTo>
                    <a:pt x="2150" y="1234"/>
                  </a:lnTo>
                  <a:lnTo>
                    <a:pt x="2136" y="1262"/>
                  </a:lnTo>
                  <a:lnTo>
                    <a:pt x="2120" y="1292"/>
                  </a:lnTo>
                  <a:lnTo>
                    <a:pt x="2118" y="1300"/>
                  </a:lnTo>
                  <a:lnTo>
                    <a:pt x="2114" y="1310"/>
                  </a:lnTo>
                  <a:lnTo>
                    <a:pt x="2108" y="1320"/>
                  </a:lnTo>
                  <a:lnTo>
                    <a:pt x="2100" y="1330"/>
                  </a:lnTo>
                  <a:lnTo>
                    <a:pt x="2088" y="1340"/>
                  </a:lnTo>
                  <a:lnTo>
                    <a:pt x="2072" y="1348"/>
                  </a:lnTo>
                  <a:lnTo>
                    <a:pt x="2052" y="1354"/>
                  </a:lnTo>
                  <a:lnTo>
                    <a:pt x="2032" y="1356"/>
                  </a:lnTo>
                  <a:lnTo>
                    <a:pt x="1990" y="1358"/>
                  </a:lnTo>
                  <a:lnTo>
                    <a:pt x="1860" y="1362"/>
                  </a:lnTo>
                  <a:lnTo>
                    <a:pt x="1680" y="1362"/>
                  </a:lnTo>
                  <a:lnTo>
                    <a:pt x="1470" y="1358"/>
                  </a:lnTo>
                  <a:lnTo>
                    <a:pt x="1362" y="1354"/>
                  </a:lnTo>
                  <a:lnTo>
                    <a:pt x="1252" y="1350"/>
                  </a:lnTo>
                  <a:lnTo>
                    <a:pt x="1146" y="1344"/>
                  </a:lnTo>
                  <a:lnTo>
                    <a:pt x="1046" y="1334"/>
                  </a:lnTo>
                  <a:lnTo>
                    <a:pt x="952" y="1324"/>
                  </a:lnTo>
                  <a:lnTo>
                    <a:pt x="870" y="1312"/>
                  </a:lnTo>
                  <a:lnTo>
                    <a:pt x="832" y="1306"/>
                  </a:lnTo>
                  <a:lnTo>
                    <a:pt x="800" y="1298"/>
                  </a:lnTo>
                  <a:lnTo>
                    <a:pt x="770" y="1290"/>
                  </a:lnTo>
                  <a:lnTo>
                    <a:pt x="744" y="1282"/>
                  </a:lnTo>
                  <a:lnTo>
                    <a:pt x="748" y="1264"/>
                  </a:lnTo>
                  <a:lnTo>
                    <a:pt x="752" y="1242"/>
                  </a:lnTo>
                  <a:lnTo>
                    <a:pt x="754" y="1212"/>
                  </a:lnTo>
                  <a:lnTo>
                    <a:pt x="756" y="1176"/>
                  </a:lnTo>
                  <a:lnTo>
                    <a:pt x="754" y="1136"/>
                  </a:lnTo>
                  <a:lnTo>
                    <a:pt x="748" y="1088"/>
                  </a:lnTo>
                  <a:lnTo>
                    <a:pt x="738" y="1038"/>
                  </a:lnTo>
                  <a:lnTo>
                    <a:pt x="672" y="1048"/>
                  </a:lnTo>
                  <a:lnTo>
                    <a:pt x="598" y="1056"/>
                  </a:lnTo>
                  <a:lnTo>
                    <a:pt x="594" y="1042"/>
                  </a:lnTo>
                  <a:lnTo>
                    <a:pt x="582" y="1008"/>
                  </a:lnTo>
                  <a:lnTo>
                    <a:pt x="574" y="984"/>
                  </a:lnTo>
                  <a:lnTo>
                    <a:pt x="560" y="960"/>
                  </a:lnTo>
                  <a:lnTo>
                    <a:pt x="546" y="934"/>
                  </a:lnTo>
                  <a:lnTo>
                    <a:pt x="528" y="906"/>
                  </a:lnTo>
                  <a:lnTo>
                    <a:pt x="506" y="882"/>
                  </a:lnTo>
                  <a:lnTo>
                    <a:pt x="482" y="858"/>
                  </a:lnTo>
                  <a:lnTo>
                    <a:pt x="468" y="848"/>
                  </a:lnTo>
                  <a:lnTo>
                    <a:pt x="454" y="838"/>
                  </a:lnTo>
                  <a:lnTo>
                    <a:pt x="438" y="830"/>
                  </a:lnTo>
                  <a:lnTo>
                    <a:pt x="422" y="822"/>
                  </a:lnTo>
                  <a:lnTo>
                    <a:pt x="404" y="816"/>
                  </a:lnTo>
                  <a:lnTo>
                    <a:pt x="386" y="812"/>
                  </a:lnTo>
                  <a:lnTo>
                    <a:pt x="368" y="808"/>
                  </a:lnTo>
                  <a:lnTo>
                    <a:pt x="346" y="808"/>
                  </a:lnTo>
                  <a:lnTo>
                    <a:pt x="326" y="808"/>
                  </a:lnTo>
                  <a:lnTo>
                    <a:pt x="304" y="810"/>
                  </a:lnTo>
                  <a:lnTo>
                    <a:pt x="280" y="816"/>
                  </a:lnTo>
                  <a:lnTo>
                    <a:pt x="256" y="822"/>
                  </a:lnTo>
                  <a:lnTo>
                    <a:pt x="228" y="834"/>
                  </a:lnTo>
                  <a:lnTo>
                    <a:pt x="200" y="850"/>
                  </a:lnTo>
                  <a:lnTo>
                    <a:pt x="164" y="874"/>
                  </a:lnTo>
                  <a:lnTo>
                    <a:pt x="144" y="888"/>
                  </a:lnTo>
                  <a:lnTo>
                    <a:pt x="124" y="904"/>
                  </a:lnTo>
                  <a:lnTo>
                    <a:pt x="102" y="922"/>
                  </a:lnTo>
                  <a:lnTo>
                    <a:pt x="82" y="944"/>
                  </a:lnTo>
                  <a:lnTo>
                    <a:pt x="60" y="966"/>
                  </a:lnTo>
                  <a:lnTo>
                    <a:pt x="40" y="992"/>
                  </a:lnTo>
                  <a:lnTo>
                    <a:pt x="20" y="1018"/>
                  </a:lnTo>
                  <a:lnTo>
                    <a:pt x="2" y="1048"/>
                  </a:lnTo>
                  <a:lnTo>
                    <a:pt x="0" y="1044"/>
                  </a:lnTo>
                  <a:lnTo>
                    <a:pt x="0" y="1026"/>
                  </a:lnTo>
                  <a:lnTo>
                    <a:pt x="0" y="1000"/>
                  </a:lnTo>
                  <a:lnTo>
                    <a:pt x="4" y="982"/>
                  </a:lnTo>
                  <a:lnTo>
                    <a:pt x="8" y="964"/>
                  </a:lnTo>
                  <a:lnTo>
                    <a:pt x="14" y="942"/>
                  </a:lnTo>
                  <a:lnTo>
                    <a:pt x="22" y="920"/>
                  </a:lnTo>
                  <a:lnTo>
                    <a:pt x="34" y="896"/>
                  </a:lnTo>
                  <a:lnTo>
                    <a:pt x="48" y="868"/>
                  </a:lnTo>
                  <a:lnTo>
                    <a:pt x="66" y="842"/>
                  </a:lnTo>
                  <a:lnTo>
                    <a:pt x="88" y="812"/>
                  </a:lnTo>
                  <a:lnTo>
                    <a:pt x="114" y="782"/>
                  </a:lnTo>
                  <a:lnTo>
                    <a:pt x="146" y="750"/>
                  </a:lnTo>
                  <a:lnTo>
                    <a:pt x="146" y="742"/>
                  </a:lnTo>
                  <a:lnTo>
                    <a:pt x="150" y="716"/>
                  </a:lnTo>
                  <a:lnTo>
                    <a:pt x="156" y="680"/>
                  </a:lnTo>
                  <a:lnTo>
                    <a:pt x="164" y="658"/>
                  </a:lnTo>
                  <a:lnTo>
                    <a:pt x="172" y="636"/>
                  </a:lnTo>
                  <a:lnTo>
                    <a:pt x="182" y="612"/>
                  </a:lnTo>
                  <a:lnTo>
                    <a:pt x="196" y="588"/>
                  </a:lnTo>
                  <a:lnTo>
                    <a:pt x="212" y="566"/>
                  </a:lnTo>
                  <a:lnTo>
                    <a:pt x="230" y="544"/>
                  </a:lnTo>
                  <a:lnTo>
                    <a:pt x="252" y="522"/>
                  </a:lnTo>
                  <a:lnTo>
                    <a:pt x="278" y="504"/>
                  </a:lnTo>
                  <a:lnTo>
                    <a:pt x="308" y="488"/>
                  </a:lnTo>
                  <a:lnTo>
                    <a:pt x="342" y="474"/>
                  </a:lnTo>
                  <a:lnTo>
                    <a:pt x="438" y="228"/>
                  </a:lnTo>
                  <a:close/>
                </a:path>
              </a:pathLst>
            </a:custGeom>
            <a:noFill/>
            <a:ln w="127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177" name="Freeform 12"/>
            <p:cNvSpPr>
              <a:spLocks/>
            </p:cNvSpPr>
            <p:nvPr/>
          </p:nvSpPr>
          <p:spPr bwMode="auto">
            <a:xfrm>
              <a:off x="2142" y="1752"/>
              <a:ext cx="1542" cy="244"/>
            </a:xfrm>
            <a:custGeom>
              <a:avLst/>
              <a:gdLst>
                <a:gd name="T0" fmla="*/ 1144 w 1542"/>
                <a:gd name="T1" fmla="*/ 244 h 244"/>
                <a:gd name="T2" fmla="*/ 1144 w 1542"/>
                <a:gd name="T3" fmla="*/ 244 h 244"/>
                <a:gd name="T4" fmla="*/ 1100 w 1542"/>
                <a:gd name="T5" fmla="*/ 240 h 244"/>
                <a:gd name="T6" fmla="*/ 932 w 1542"/>
                <a:gd name="T7" fmla="*/ 220 h 244"/>
                <a:gd name="T8" fmla="*/ 786 w 1542"/>
                <a:gd name="T9" fmla="*/ 202 h 244"/>
                <a:gd name="T10" fmla="*/ 590 w 1542"/>
                <a:gd name="T11" fmla="*/ 174 h 244"/>
                <a:gd name="T12" fmla="*/ 338 w 1542"/>
                <a:gd name="T13" fmla="*/ 138 h 244"/>
                <a:gd name="T14" fmla="*/ 24 w 1542"/>
                <a:gd name="T15" fmla="*/ 90 h 244"/>
                <a:gd name="T16" fmla="*/ 0 w 1542"/>
                <a:gd name="T17" fmla="*/ 16 h 244"/>
                <a:gd name="T18" fmla="*/ 0 w 1542"/>
                <a:gd name="T19" fmla="*/ 16 h 244"/>
                <a:gd name="T20" fmla="*/ 188 w 1542"/>
                <a:gd name="T21" fmla="*/ 48 h 244"/>
                <a:gd name="T22" fmla="*/ 386 w 1542"/>
                <a:gd name="T23" fmla="*/ 80 h 244"/>
                <a:gd name="T24" fmla="*/ 626 w 1542"/>
                <a:gd name="T25" fmla="*/ 118 h 244"/>
                <a:gd name="T26" fmla="*/ 884 w 1542"/>
                <a:gd name="T27" fmla="*/ 156 h 244"/>
                <a:gd name="T28" fmla="*/ 1138 w 1542"/>
                <a:gd name="T29" fmla="*/ 188 h 244"/>
                <a:gd name="T30" fmla="*/ 1256 w 1542"/>
                <a:gd name="T31" fmla="*/ 202 h 244"/>
                <a:gd name="T32" fmla="*/ 1364 w 1542"/>
                <a:gd name="T33" fmla="*/ 214 h 244"/>
                <a:gd name="T34" fmla="*/ 1460 w 1542"/>
                <a:gd name="T35" fmla="*/ 222 h 244"/>
                <a:gd name="T36" fmla="*/ 1542 w 1542"/>
                <a:gd name="T37" fmla="*/ 226 h 244"/>
                <a:gd name="T38" fmla="*/ 1542 w 1542"/>
                <a:gd name="T39" fmla="*/ 226 h 244"/>
                <a:gd name="T40" fmla="*/ 1430 w 1542"/>
                <a:gd name="T41" fmla="*/ 196 h 244"/>
                <a:gd name="T42" fmla="*/ 1182 w 1542"/>
                <a:gd name="T43" fmla="*/ 124 h 244"/>
                <a:gd name="T44" fmla="*/ 1046 w 1542"/>
                <a:gd name="T45" fmla="*/ 84 h 244"/>
                <a:gd name="T46" fmla="*/ 928 w 1542"/>
                <a:gd name="T47" fmla="*/ 48 h 244"/>
                <a:gd name="T48" fmla="*/ 840 w 1542"/>
                <a:gd name="T49" fmla="*/ 18 h 244"/>
                <a:gd name="T50" fmla="*/ 812 w 1542"/>
                <a:gd name="T51" fmla="*/ 8 h 244"/>
                <a:gd name="T52" fmla="*/ 800 w 1542"/>
                <a:gd name="T53" fmla="*/ 0 h 244"/>
                <a:gd name="T54" fmla="*/ 856 w 1542"/>
                <a:gd name="T55" fmla="*/ 136 h 244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0" t="0" r="r" b="b"/>
              <a:pathLst>
                <a:path w="1542" h="244">
                  <a:moveTo>
                    <a:pt x="1144" y="244"/>
                  </a:moveTo>
                  <a:lnTo>
                    <a:pt x="1144" y="244"/>
                  </a:lnTo>
                  <a:lnTo>
                    <a:pt x="1100" y="240"/>
                  </a:lnTo>
                  <a:lnTo>
                    <a:pt x="932" y="220"/>
                  </a:lnTo>
                  <a:lnTo>
                    <a:pt x="786" y="202"/>
                  </a:lnTo>
                  <a:lnTo>
                    <a:pt x="590" y="174"/>
                  </a:lnTo>
                  <a:lnTo>
                    <a:pt x="338" y="138"/>
                  </a:lnTo>
                  <a:lnTo>
                    <a:pt x="24" y="90"/>
                  </a:lnTo>
                  <a:lnTo>
                    <a:pt x="0" y="16"/>
                  </a:lnTo>
                  <a:lnTo>
                    <a:pt x="188" y="48"/>
                  </a:lnTo>
                  <a:lnTo>
                    <a:pt x="386" y="80"/>
                  </a:lnTo>
                  <a:lnTo>
                    <a:pt x="626" y="118"/>
                  </a:lnTo>
                  <a:lnTo>
                    <a:pt x="884" y="156"/>
                  </a:lnTo>
                  <a:lnTo>
                    <a:pt x="1138" y="188"/>
                  </a:lnTo>
                  <a:lnTo>
                    <a:pt x="1256" y="202"/>
                  </a:lnTo>
                  <a:lnTo>
                    <a:pt x="1364" y="214"/>
                  </a:lnTo>
                  <a:lnTo>
                    <a:pt x="1460" y="222"/>
                  </a:lnTo>
                  <a:lnTo>
                    <a:pt x="1542" y="226"/>
                  </a:lnTo>
                  <a:lnTo>
                    <a:pt x="1430" y="196"/>
                  </a:lnTo>
                  <a:lnTo>
                    <a:pt x="1182" y="124"/>
                  </a:lnTo>
                  <a:lnTo>
                    <a:pt x="1046" y="84"/>
                  </a:lnTo>
                  <a:lnTo>
                    <a:pt x="928" y="48"/>
                  </a:lnTo>
                  <a:lnTo>
                    <a:pt x="840" y="18"/>
                  </a:lnTo>
                  <a:lnTo>
                    <a:pt x="812" y="8"/>
                  </a:lnTo>
                  <a:lnTo>
                    <a:pt x="800" y="0"/>
                  </a:lnTo>
                  <a:lnTo>
                    <a:pt x="856" y="136"/>
                  </a:lnTo>
                </a:path>
              </a:pathLst>
            </a:custGeom>
            <a:noFill/>
            <a:ln w="31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178" name="Freeform 13"/>
            <p:cNvSpPr>
              <a:spLocks/>
            </p:cNvSpPr>
            <p:nvPr/>
          </p:nvSpPr>
          <p:spPr bwMode="auto">
            <a:xfrm>
              <a:off x="2176" y="1690"/>
              <a:ext cx="782" cy="204"/>
            </a:xfrm>
            <a:custGeom>
              <a:avLst/>
              <a:gdLst>
                <a:gd name="T0" fmla="*/ 772 w 782"/>
                <a:gd name="T1" fmla="*/ 180 h 204"/>
                <a:gd name="T2" fmla="*/ 772 w 782"/>
                <a:gd name="T3" fmla="*/ 180 h 204"/>
                <a:gd name="T4" fmla="*/ 762 w 782"/>
                <a:gd name="T5" fmla="*/ 154 h 204"/>
                <a:gd name="T6" fmla="*/ 750 w 782"/>
                <a:gd name="T7" fmla="*/ 126 h 204"/>
                <a:gd name="T8" fmla="*/ 738 w 782"/>
                <a:gd name="T9" fmla="*/ 96 h 204"/>
                <a:gd name="T10" fmla="*/ 722 w 782"/>
                <a:gd name="T11" fmla="*/ 64 h 204"/>
                <a:gd name="T12" fmla="*/ 704 w 782"/>
                <a:gd name="T13" fmla="*/ 36 h 204"/>
                <a:gd name="T14" fmla="*/ 696 w 782"/>
                <a:gd name="T15" fmla="*/ 24 h 204"/>
                <a:gd name="T16" fmla="*/ 686 w 782"/>
                <a:gd name="T17" fmla="*/ 14 h 204"/>
                <a:gd name="T18" fmla="*/ 678 w 782"/>
                <a:gd name="T19" fmla="*/ 8 h 204"/>
                <a:gd name="T20" fmla="*/ 670 w 782"/>
                <a:gd name="T21" fmla="*/ 6 h 204"/>
                <a:gd name="T22" fmla="*/ 670 w 782"/>
                <a:gd name="T23" fmla="*/ 6 h 204"/>
                <a:gd name="T24" fmla="*/ 642 w 782"/>
                <a:gd name="T25" fmla="*/ 4 h 204"/>
                <a:gd name="T26" fmla="*/ 600 w 782"/>
                <a:gd name="T27" fmla="*/ 2 h 204"/>
                <a:gd name="T28" fmla="*/ 482 w 782"/>
                <a:gd name="T29" fmla="*/ 0 h 204"/>
                <a:gd name="T30" fmla="*/ 416 w 782"/>
                <a:gd name="T31" fmla="*/ 2 h 204"/>
                <a:gd name="T32" fmla="*/ 352 w 782"/>
                <a:gd name="T33" fmla="*/ 4 h 204"/>
                <a:gd name="T34" fmla="*/ 294 w 782"/>
                <a:gd name="T35" fmla="*/ 10 h 204"/>
                <a:gd name="T36" fmla="*/ 244 w 782"/>
                <a:gd name="T37" fmla="*/ 16 h 204"/>
                <a:gd name="T38" fmla="*/ 244 w 782"/>
                <a:gd name="T39" fmla="*/ 16 h 204"/>
                <a:gd name="T40" fmla="*/ 202 w 782"/>
                <a:gd name="T41" fmla="*/ 26 h 204"/>
                <a:gd name="T42" fmla="*/ 164 w 782"/>
                <a:gd name="T43" fmla="*/ 36 h 204"/>
                <a:gd name="T44" fmla="*/ 92 w 782"/>
                <a:gd name="T45" fmla="*/ 54 h 204"/>
                <a:gd name="T46" fmla="*/ 38 w 782"/>
                <a:gd name="T47" fmla="*/ 72 h 204"/>
                <a:gd name="T48" fmla="*/ 0 w 782"/>
                <a:gd name="T49" fmla="*/ 84 h 204"/>
                <a:gd name="T50" fmla="*/ 782 w 782"/>
                <a:gd name="T51" fmla="*/ 204 h 204"/>
                <a:gd name="T52" fmla="*/ 772 w 782"/>
                <a:gd name="T53" fmla="*/ 180 h 204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0" t="0" r="r" b="b"/>
              <a:pathLst>
                <a:path w="782" h="204">
                  <a:moveTo>
                    <a:pt x="772" y="180"/>
                  </a:moveTo>
                  <a:lnTo>
                    <a:pt x="772" y="180"/>
                  </a:lnTo>
                  <a:lnTo>
                    <a:pt x="762" y="154"/>
                  </a:lnTo>
                  <a:lnTo>
                    <a:pt x="750" y="126"/>
                  </a:lnTo>
                  <a:lnTo>
                    <a:pt x="738" y="96"/>
                  </a:lnTo>
                  <a:lnTo>
                    <a:pt x="722" y="64"/>
                  </a:lnTo>
                  <a:lnTo>
                    <a:pt x="704" y="36"/>
                  </a:lnTo>
                  <a:lnTo>
                    <a:pt x="696" y="24"/>
                  </a:lnTo>
                  <a:lnTo>
                    <a:pt x="686" y="14"/>
                  </a:lnTo>
                  <a:lnTo>
                    <a:pt x="678" y="8"/>
                  </a:lnTo>
                  <a:lnTo>
                    <a:pt x="670" y="6"/>
                  </a:lnTo>
                  <a:lnTo>
                    <a:pt x="642" y="4"/>
                  </a:lnTo>
                  <a:lnTo>
                    <a:pt x="600" y="2"/>
                  </a:lnTo>
                  <a:lnTo>
                    <a:pt x="482" y="0"/>
                  </a:lnTo>
                  <a:lnTo>
                    <a:pt x="416" y="2"/>
                  </a:lnTo>
                  <a:lnTo>
                    <a:pt x="352" y="4"/>
                  </a:lnTo>
                  <a:lnTo>
                    <a:pt x="294" y="10"/>
                  </a:lnTo>
                  <a:lnTo>
                    <a:pt x="244" y="16"/>
                  </a:lnTo>
                  <a:lnTo>
                    <a:pt x="202" y="26"/>
                  </a:lnTo>
                  <a:lnTo>
                    <a:pt x="164" y="36"/>
                  </a:lnTo>
                  <a:lnTo>
                    <a:pt x="92" y="54"/>
                  </a:lnTo>
                  <a:lnTo>
                    <a:pt x="38" y="72"/>
                  </a:lnTo>
                  <a:lnTo>
                    <a:pt x="0" y="84"/>
                  </a:lnTo>
                  <a:lnTo>
                    <a:pt x="782" y="204"/>
                  </a:lnTo>
                  <a:lnTo>
                    <a:pt x="772" y="18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179" name="Freeform 14"/>
            <p:cNvSpPr>
              <a:spLocks/>
            </p:cNvSpPr>
            <p:nvPr/>
          </p:nvSpPr>
          <p:spPr bwMode="auto">
            <a:xfrm>
              <a:off x="2222" y="1842"/>
              <a:ext cx="648" cy="244"/>
            </a:xfrm>
            <a:custGeom>
              <a:avLst/>
              <a:gdLst>
                <a:gd name="T0" fmla="*/ 0 w 648"/>
                <a:gd name="T1" fmla="*/ 0 h 244"/>
                <a:gd name="T2" fmla="*/ 108 w 648"/>
                <a:gd name="T3" fmla="*/ 244 h 244"/>
                <a:gd name="T4" fmla="*/ 108 w 648"/>
                <a:gd name="T5" fmla="*/ 244 h 244"/>
                <a:gd name="T6" fmla="*/ 152 w 648"/>
                <a:gd name="T7" fmla="*/ 224 h 244"/>
                <a:gd name="T8" fmla="*/ 200 w 648"/>
                <a:gd name="T9" fmla="*/ 204 h 244"/>
                <a:gd name="T10" fmla="*/ 264 w 648"/>
                <a:gd name="T11" fmla="*/ 180 h 244"/>
                <a:gd name="T12" fmla="*/ 336 w 648"/>
                <a:gd name="T13" fmla="*/ 156 h 244"/>
                <a:gd name="T14" fmla="*/ 374 w 648"/>
                <a:gd name="T15" fmla="*/ 144 h 244"/>
                <a:gd name="T16" fmla="*/ 414 w 648"/>
                <a:gd name="T17" fmla="*/ 134 h 244"/>
                <a:gd name="T18" fmla="*/ 454 w 648"/>
                <a:gd name="T19" fmla="*/ 126 h 244"/>
                <a:gd name="T20" fmla="*/ 494 w 648"/>
                <a:gd name="T21" fmla="*/ 118 h 244"/>
                <a:gd name="T22" fmla="*/ 534 w 648"/>
                <a:gd name="T23" fmla="*/ 114 h 244"/>
                <a:gd name="T24" fmla="*/ 572 w 648"/>
                <a:gd name="T25" fmla="*/ 110 h 244"/>
                <a:gd name="T26" fmla="*/ 572 w 648"/>
                <a:gd name="T27" fmla="*/ 110 h 244"/>
                <a:gd name="T28" fmla="*/ 628 w 648"/>
                <a:gd name="T29" fmla="*/ 108 h 244"/>
                <a:gd name="T30" fmla="*/ 642 w 648"/>
                <a:gd name="T31" fmla="*/ 106 h 244"/>
                <a:gd name="T32" fmla="*/ 648 w 648"/>
                <a:gd name="T33" fmla="*/ 104 h 244"/>
                <a:gd name="T34" fmla="*/ 648 w 648"/>
                <a:gd name="T35" fmla="*/ 102 h 244"/>
                <a:gd name="T36" fmla="*/ 648 w 648"/>
                <a:gd name="T37" fmla="*/ 102 h 244"/>
                <a:gd name="T38" fmla="*/ 642 w 648"/>
                <a:gd name="T39" fmla="*/ 98 h 244"/>
                <a:gd name="T40" fmla="*/ 618 w 648"/>
                <a:gd name="T41" fmla="*/ 94 h 244"/>
                <a:gd name="T42" fmla="*/ 548 w 648"/>
                <a:gd name="T43" fmla="*/ 86 h 244"/>
                <a:gd name="T44" fmla="*/ 510 w 648"/>
                <a:gd name="T45" fmla="*/ 82 h 244"/>
                <a:gd name="T46" fmla="*/ 510 w 648"/>
                <a:gd name="T47" fmla="*/ 82 h 244"/>
                <a:gd name="T48" fmla="*/ 336 w 648"/>
                <a:gd name="T49" fmla="*/ 56 h 244"/>
                <a:gd name="T50" fmla="*/ 170 w 648"/>
                <a:gd name="T51" fmla="*/ 30 h 244"/>
                <a:gd name="T52" fmla="*/ 0 w 648"/>
                <a:gd name="T53" fmla="*/ 0 h 244"/>
                <a:gd name="T54" fmla="*/ 0 w 648"/>
                <a:gd name="T55" fmla="*/ 0 h 244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0" t="0" r="r" b="b"/>
              <a:pathLst>
                <a:path w="648" h="244">
                  <a:moveTo>
                    <a:pt x="0" y="0"/>
                  </a:moveTo>
                  <a:lnTo>
                    <a:pt x="108" y="244"/>
                  </a:lnTo>
                  <a:lnTo>
                    <a:pt x="152" y="224"/>
                  </a:lnTo>
                  <a:lnTo>
                    <a:pt x="200" y="204"/>
                  </a:lnTo>
                  <a:lnTo>
                    <a:pt x="264" y="180"/>
                  </a:lnTo>
                  <a:lnTo>
                    <a:pt x="336" y="156"/>
                  </a:lnTo>
                  <a:lnTo>
                    <a:pt x="374" y="144"/>
                  </a:lnTo>
                  <a:lnTo>
                    <a:pt x="414" y="134"/>
                  </a:lnTo>
                  <a:lnTo>
                    <a:pt x="454" y="126"/>
                  </a:lnTo>
                  <a:lnTo>
                    <a:pt x="494" y="118"/>
                  </a:lnTo>
                  <a:lnTo>
                    <a:pt x="534" y="114"/>
                  </a:lnTo>
                  <a:lnTo>
                    <a:pt x="572" y="110"/>
                  </a:lnTo>
                  <a:lnTo>
                    <a:pt x="628" y="108"/>
                  </a:lnTo>
                  <a:lnTo>
                    <a:pt x="642" y="106"/>
                  </a:lnTo>
                  <a:lnTo>
                    <a:pt x="648" y="104"/>
                  </a:lnTo>
                  <a:lnTo>
                    <a:pt x="648" y="102"/>
                  </a:lnTo>
                  <a:lnTo>
                    <a:pt x="642" y="98"/>
                  </a:lnTo>
                  <a:lnTo>
                    <a:pt x="618" y="94"/>
                  </a:lnTo>
                  <a:lnTo>
                    <a:pt x="548" y="86"/>
                  </a:lnTo>
                  <a:lnTo>
                    <a:pt x="510" y="82"/>
                  </a:lnTo>
                  <a:lnTo>
                    <a:pt x="336" y="56"/>
                  </a:lnTo>
                  <a:lnTo>
                    <a:pt x="170" y="3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180" name="Freeform 15"/>
            <p:cNvSpPr>
              <a:spLocks/>
            </p:cNvSpPr>
            <p:nvPr/>
          </p:nvSpPr>
          <p:spPr bwMode="auto">
            <a:xfrm>
              <a:off x="1666" y="2200"/>
              <a:ext cx="746" cy="656"/>
            </a:xfrm>
            <a:custGeom>
              <a:avLst/>
              <a:gdLst>
                <a:gd name="T0" fmla="*/ 0 w 746"/>
                <a:gd name="T1" fmla="*/ 28 h 656"/>
                <a:gd name="T2" fmla="*/ 46 w 746"/>
                <a:gd name="T3" fmla="*/ 628 h 656"/>
                <a:gd name="T4" fmla="*/ 46 w 746"/>
                <a:gd name="T5" fmla="*/ 628 h 656"/>
                <a:gd name="T6" fmla="*/ 60 w 746"/>
                <a:gd name="T7" fmla="*/ 630 h 656"/>
                <a:gd name="T8" fmla="*/ 98 w 746"/>
                <a:gd name="T9" fmla="*/ 638 h 656"/>
                <a:gd name="T10" fmla="*/ 158 w 746"/>
                <a:gd name="T11" fmla="*/ 646 h 656"/>
                <a:gd name="T12" fmla="*/ 236 w 746"/>
                <a:gd name="T13" fmla="*/ 652 h 656"/>
                <a:gd name="T14" fmla="*/ 280 w 746"/>
                <a:gd name="T15" fmla="*/ 654 h 656"/>
                <a:gd name="T16" fmla="*/ 328 w 746"/>
                <a:gd name="T17" fmla="*/ 656 h 656"/>
                <a:gd name="T18" fmla="*/ 378 w 746"/>
                <a:gd name="T19" fmla="*/ 654 h 656"/>
                <a:gd name="T20" fmla="*/ 430 w 746"/>
                <a:gd name="T21" fmla="*/ 652 h 656"/>
                <a:gd name="T22" fmla="*/ 486 w 746"/>
                <a:gd name="T23" fmla="*/ 648 h 656"/>
                <a:gd name="T24" fmla="*/ 542 w 746"/>
                <a:gd name="T25" fmla="*/ 640 h 656"/>
                <a:gd name="T26" fmla="*/ 600 w 746"/>
                <a:gd name="T27" fmla="*/ 630 h 656"/>
                <a:gd name="T28" fmla="*/ 658 w 746"/>
                <a:gd name="T29" fmla="*/ 616 h 656"/>
                <a:gd name="T30" fmla="*/ 658 w 746"/>
                <a:gd name="T31" fmla="*/ 616 h 656"/>
                <a:gd name="T32" fmla="*/ 664 w 746"/>
                <a:gd name="T33" fmla="*/ 614 h 656"/>
                <a:gd name="T34" fmla="*/ 680 w 746"/>
                <a:gd name="T35" fmla="*/ 606 h 656"/>
                <a:gd name="T36" fmla="*/ 692 w 746"/>
                <a:gd name="T37" fmla="*/ 598 h 656"/>
                <a:gd name="T38" fmla="*/ 702 w 746"/>
                <a:gd name="T39" fmla="*/ 588 h 656"/>
                <a:gd name="T40" fmla="*/ 714 w 746"/>
                <a:gd name="T41" fmla="*/ 574 h 656"/>
                <a:gd name="T42" fmla="*/ 724 w 746"/>
                <a:gd name="T43" fmla="*/ 556 h 656"/>
                <a:gd name="T44" fmla="*/ 732 w 746"/>
                <a:gd name="T45" fmla="*/ 534 h 656"/>
                <a:gd name="T46" fmla="*/ 740 w 746"/>
                <a:gd name="T47" fmla="*/ 506 h 656"/>
                <a:gd name="T48" fmla="*/ 744 w 746"/>
                <a:gd name="T49" fmla="*/ 474 h 656"/>
                <a:gd name="T50" fmla="*/ 746 w 746"/>
                <a:gd name="T51" fmla="*/ 438 h 656"/>
                <a:gd name="T52" fmla="*/ 744 w 746"/>
                <a:gd name="T53" fmla="*/ 394 h 656"/>
                <a:gd name="T54" fmla="*/ 738 w 746"/>
                <a:gd name="T55" fmla="*/ 346 h 656"/>
                <a:gd name="T56" fmla="*/ 726 w 746"/>
                <a:gd name="T57" fmla="*/ 290 h 656"/>
                <a:gd name="T58" fmla="*/ 708 w 746"/>
                <a:gd name="T59" fmla="*/ 226 h 656"/>
                <a:gd name="T60" fmla="*/ 630 w 746"/>
                <a:gd name="T61" fmla="*/ 0 h 65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746" h="656">
                  <a:moveTo>
                    <a:pt x="0" y="28"/>
                  </a:moveTo>
                  <a:lnTo>
                    <a:pt x="46" y="628"/>
                  </a:lnTo>
                  <a:lnTo>
                    <a:pt x="60" y="630"/>
                  </a:lnTo>
                  <a:lnTo>
                    <a:pt x="98" y="638"/>
                  </a:lnTo>
                  <a:lnTo>
                    <a:pt x="158" y="646"/>
                  </a:lnTo>
                  <a:lnTo>
                    <a:pt x="236" y="652"/>
                  </a:lnTo>
                  <a:lnTo>
                    <a:pt x="280" y="654"/>
                  </a:lnTo>
                  <a:lnTo>
                    <a:pt x="328" y="656"/>
                  </a:lnTo>
                  <a:lnTo>
                    <a:pt x="378" y="654"/>
                  </a:lnTo>
                  <a:lnTo>
                    <a:pt x="430" y="652"/>
                  </a:lnTo>
                  <a:lnTo>
                    <a:pt x="486" y="648"/>
                  </a:lnTo>
                  <a:lnTo>
                    <a:pt x="542" y="640"/>
                  </a:lnTo>
                  <a:lnTo>
                    <a:pt x="600" y="630"/>
                  </a:lnTo>
                  <a:lnTo>
                    <a:pt x="658" y="616"/>
                  </a:lnTo>
                  <a:lnTo>
                    <a:pt x="664" y="614"/>
                  </a:lnTo>
                  <a:lnTo>
                    <a:pt x="680" y="606"/>
                  </a:lnTo>
                  <a:lnTo>
                    <a:pt x="692" y="598"/>
                  </a:lnTo>
                  <a:lnTo>
                    <a:pt x="702" y="588"/>
                  </a:lnTo>
                  <a:lnTo>
                    <a:pt x="714" y="574"/>
                  </a:lnTo>
                  <a:lnTo>
                    <a:pt x="724" y="556"/>
                  </a:lnTo>
                  <a:lnTo>
                    <a:pt x="732" y="534"/>
                  </a:lnTo>
                  <a:lnTo>
                    <a:pt x="740" y="506"/>
                  </a:lnTo>
                  <a:lnTo>
                    <a:pt x="744" y="474"/>
                  </a:lnTo>
                  <a:lnTo>
                    <a:pt x="746" y="438"/>
                  </a:lnTo>
                  <a:lnTo>
                    <a:pt x="744" y="394"/>
                  </a:lnTo>
                  <a:lnTo>
                    <a:pt x="738" y="346"/>
                  </a:lnTo>
                  <a:lnTo>
                    <a:pt x="726" y="290"/>
                  </a:lnTo>
                  <a:lnTo>
                    <a:pt x="708" y="226"/>
                  </a:lnTo>
                  <a:lnTo>
                    <a:pt x="630" y="0"/>
                  </a:lnTo>
                </a:path>
              </a:pathLst>
            </a:custGeom>
            <a:noFill/>
            <a:ln w="31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181" name="Line 16"/>
            <p:cNvSpPr>
              <a:spLocks noChangeShapeType="1"/>
            </p:cNvSpPr>
            <p:nvPr/>
          </p:nvSpPr>
          <p:spPr bwMode="auto">
            <a:xfrm>
              <a:off x="2472" y="2194"/>
              <a:ext cx="102" cy="402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182" name="Freeform 17"/>
            <p:cNvSpPr>
              <a:spLocks/>
            </p:cNvSpPr>
            <p:nvPr/>
          </p:nvSpPr>
          <p:spPr bwMode="auto">
            <a:xfrm>
              <a:off x="982" y="2570"/>
              <a:ext cx="230" cy="384"/>
            </a:xfrm>
            <a:custGeom>
              <a:avLst/>
              <a:gdLst>
                <a:gd name="T0" fmla="*/ 156 w 230"/>
                <a:gd name="T1" fmla="*/ 28 h 384"/>
                <a:gd name="T2" fmla="*/ 156 w 230"/>
                <a:gd name="T3" fmla="*/ 28 h 384"/>
                <a:gd name="T4" fmla="*/ 148 w 230"/>
                <a:gd name="T5" fmla="*/ 20 h 384"/>
                <a:gd name="T6" fmla="*/ 138 w 230"/>
                <a:gd name="T7" fmla="*/ 12 h 384"/>
                <a:gd name="T8" fmla="*/ 124 w 230"/>
                <a:gd name="T9" fmla="*/ 4 h 384"/>
                <a:gd name="T10" fmla="*/ 116 w 230"/>
                <a:gd name="T11" fmla="*/ 2 h 384"/>
                <a:gd name="T12" fmla="*/ 108 w 230"/>
                <a:gd name="T13" fmla="*/ 0 h 384"/>
                <a:gd name="T14" fmla="*/ 98 w 230"/>
                <a:gd name="T15" fmla="*/ 0 h 384"/>
                <a:gd name="T16" fmla="*/ 88 w 230"/>
                <a:gd name="T17" fmla="*/ 2 h 384"/>
                <a:gd name="T18" fmla="*/ 78 w 230"/>
                <a:gd name="T19" fmla="*/ 4 h 384"/>
                <a:gd name="T20" fmla="*/ 66 w 230"/>
                <a:gd name="T21" fmla="*/ 10 h 384"/>
                <a:gd name="T22" fmla="*/ 54 w 230"/>
                <a:gd name="T23" fmla="*/ 18 h 384"/>
                <a:gd name="T24" fmla="*/ 40 w 230"/>
                <a:gd name="T25" fmla="*/ 28 h 384"/>
                <a:gd name="T26" fmla="*/ 40 w 230"/>
                <a:gd name="T27" fmla="*/ 28 h 384"/>
                <a:gd name="T28" fmla="*/ 28 w 230"/>
                <a:gd name="T29" fmla="*/ 42 h 384"/>
                <a:gd name="T30" fmla="*/ 20 w 230"/>
                <a:gd name="T31" fmla="*/ 56 h 384"/>
                <a:gd name="T32" fmla="*/ 12 w 230"/>
                <a:gd name="T33" fmla="*/ 72 h 384"/>
                <a:gd name="T34" fmla="*/ 6 w 230"/>
                <a:gd name="T35" fmla="*/ 90 h 384"/>
                <a:gd name="T36" fmla="*/ 2 w 230"/>
                <a:gd name="T37" fmla="*/ 108 h 384"/>
                <a:gd name="T38" fmla="*/ 0 w 230"/>
                <a:gd name="T39" fmla="*/ 126 h 384"/>
                <a:gd name="T40" fmla="*/ 0 w 230"/>
                <a:gd name="T41" fmla="*/ 164 h 384"/>
                <a:gd name="T42" fmla="*/ 2 w 230"/>
                <a:gd name="T43" fmla="*/ 198 h 384"/>
                <a:gd name="T44" fmla="*/ 6 w 230"/>
                <a:gd name="T45" fmla="*/ 226 h 384"/>
                <a:gd name="T46" fmla="*/ 10 w 230"/>
                <a:gd name="T47" fmla="*/ 252 h 384"/>
                <a:gd name="T48" fmla="*/ 10 w 230"/>
                <a:gd name="T49" fmla="*/ 252 h 384"/>
                <a:gd name="T50" fmla="*/ 18 w 230"/>
                <a:gd name="T51" fmla="*/ 272 h 384"/>
                <a:gd name="T52" fmla="*/ 26 w 230"/>
                <a:gd name="T53" fmla="*/ 292 h 384"/>
                <a:gd name="T54" fmla="*/ 38 w 230"/>
                <a:gd name="T55" fmla="*/ 316 h 384"/>
                <a:gd name="T56" fmla="*/ 54 w 230"/>
                <a:gd name="T57" fmla="*/ 342 h 384"/>
                <a:gd name="T58" fmla="*/ 62 w 230"/>
                <a:gd name="T59" fmla="*/ 352 h 384"/>
                <a:gd name="T60" fmla="*/ 72 w 230"/>
                <a:gd name="T61" fmla="*/ 362 h 384"/>
                <a:gd name="T62" fmla="*/ 80 w 230"/>
                <a:gd name="T63" fmla="*/ 372 h 384"/>
                <a:gd name="T64" fmla="*/ 90 w 230"/>
                <a:gd name="T65" fmla="*/ 378 h 384"/>
                <a:gd name="T66" fmla="*/ 102 w 230"/>
                <a:gd name="T67" fmla="*/ 382 h 384"/>
                <a:gd name="T68" fmla="*/ 112 w 230"/>
                <a:gd name="T69" fmla="*/ 384 h 384"/>
                <a:gd name="T70" fmla="*/ 112 w 230"/>
                <a:gd name="T71" fmla="*/ 384 h 384"/>
                <a:gd name="T72" fmla="*/ 136 w 230"/>
                <a:gd name="T73" fmla="*/ 384 h 384"/>
                <a:gd name="T74" fmla="*/ 156 w 230"/>
                <a:gd name="T75" fmla="*/ 380 h 384"/>
                <a:gd name="T76" fmla="*/ 166 w 230"/>
                <a:gd name="T77" fmla="*/ 378 h 384"/>
                <a:gd name="T78" fmla="*/ 174 w 230"/>
                <a:gd name="T79" fmla="*/ 372 h 384"/>
                <a:gd name="T80" fmla="*/ 184 w 230"/>
                <a:gd name="T81" fmla="*/ 366 h 384"/>
                <a:gd name="T82" fmla="*/ 192 w 230"/>
                <a:gd name="T83" fmla="*/ 358 h 384"/>
                <a:gd name="T84" fmla="*/ 200 w 230"/>
                <a:gd name="T85" fmla="*/ 348 h 384"/>
                <a:gd name="T86" fmla="*/ 206 w 230"/>
                <a:gd name="T87" fmla="*/ 336 h 384"/>
                <a:gd name="T88" fmla="*/ 212 w 230"/>
                <a:gd name="T89" fmla="*/ 322 h 384"/>
                <a:gd name="T90" fmla="*/ 218 w 230"/>
                <a:gd name="T91" fmla="*/ 306 h 384"/>
                <a:gd name="T92" fmla="*/ 222 w 230"/>
                <a:gd name="T93" fmla="*/ 288 h 384"/>
                <a:gd name="T94" fmla="*/ 226 w 230"/>
                <a:gd name="T95" fmla="*/ 266 h 384"/>
                <a:gd name="T96" fmla="*/ 230 w 230"/>
                <a:gd name="T97" fmla="*/ 216 h 384"/>
                <a:gd name="T98" fmla="*/ 230 w 230"/>
                <a:gd name="T99" fmla="*/ 216 h 384"/>
                <a:gd name="T100" fmla="*/ 230 w 230"/>
                <a:gd name="T101" fmla="*/ 196 h 384"/>
                <a:gd name="T102" fmla="*/ 226 w 230"/>
                <a:gd name="T103" fmla="*/ 174 h 384"/>
                <a:gd name="T104" fmla="*/ 222 w 230"/>
                <a:gd name="T105" fmla="*/ 146 h 384"/>
                <a:gd name="T106" fmla="*/ 212 w 230"/>
                <a:gd name="T107" fmla="*/ 116 h 384"/>
                <a:gd name="T108" fmla="*/ 200 w 230"/>
                <a:gd name="T109" fmla="*/ 84 h 384"/>
                <a:gd name="T110" fmla="*/ 192 w 230"/>
                <a:gd name="T111" fmla="*/ 70 h 384"/>
                <a:gd name="T112" fmla="*/ 182 w 230"/>
                <a:gd name="T113" fmla="*/ 54 h 384"/>
                <a:gd name="T114" fmla="*/ 170 w 230"/>
                <a:gd name="T115" fmla="*/ 42 h 384"/>
                <a:gd name="T116" fmla="*/ 156 w 230"/>
                <a:gd name="T117" fmla="*/ 28 h 384"/>
                <a:gd name="T118" fmla="*/ 156 w 230"/>
                <a:gd name="T119" fmla="*/ 28 h 384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0" t="0" r="r" b="b"/>
              <a:pathLst>
                <a:path w="230" h="384">
                  <a:moveTo>
                    <a:pt x="156" y="28"/>
                  </a:moveTo>
                  <a:lnTo>
                    <a:pt x="156" y="28"/>
                  </a:lnTo>
                  <a:lnTo>
                    <a:pt x="148" y="20"/>
                  </a:lnTo>
                  <a:lnTo>
                    <a:pt x="138" y="12"/>
                  </a:lnTo>
                  <a:lnTo>
                    <a:pt x="124" y="4"/>
                  </a:lnTo>
                  <a:lnTo>
                    <a:pt x="116" y="2"/>
                  </a:lnTo>
                  <a:lnTo>
                    <a:pt x="108" y="0"/>
                  </a:lnTo>
                  <a:lnTo>
                    <a:pt x="98" y="0"/>
                  </a:lnTo>
                  <a:lnTo>
                    <a:pt x="88" y="2"/>
                  </a:lnTo>
                  <a:lnTo>
                    <a:pt x="78" y="4"/>
                  </a:lnTo>
                  <a:lnTo>
                    <a:pt x="66" y="10"/>
                  </a:lnTo>
                  <a:lnTo>
                    <a:pt x="54" y="18"/>
                  </a:lnTo>
                  <a:lnTo>
                    <a:pt x="40" y="28"/>
                  </a:lnTo>
                  <a:lnTo>
                    <a:pt x="28" y="42"/>
                  </a:lnTo>
                  <a:lnTo>
                    <a:pt x="20" y="56"/>
                  </a:lnTo>
                  <a:lnTo>
                    <a:pt x="12" y="72"/>
                  </a:lnTo>
                  <a:lnTo>
                    <a:pt x="6" y="90"/>
                  </a:lnTo>
                  <a:lnTo>
                    <a:pt x="2" y="108"/>
                  </a:lnTo>
                  <a:lnTo>
                    <a:pt x="0" y="126"/>
                  </a:lnTo>
                  <a:lnTo>
                    <a:pt x="0" y="164"/>
                  </a:lnTo>
                  <a:lnTo>
                    <a:pt x="2" y="198"/>
                  </a:lnTo>
                  <a:lnTo>
                    <a:pt x="6" y="226"/>
                  </a:lnTo>
                  <a:lnTo>
                    <a:pt x="10" y="252"/>
                  </a:lnTo>
                  <a:lnTo>
                    <a:pt x="18" y="272"/>
                  </a:lnTo>
                  <a:lnTo>
                    <a:pt x="26" y="292"/>
                  </a:lnTo>
                  <a:lnTo>
                    <a:pt x="38" y="316"/>
                  </a:lnTo>
                  <a:lnTo>
                    <a:pt x="54" y="342"/>
                  </a:lnTo>
                  <a:lnTo>
                    <a:pt x="62" y="352"/>
                  </a:lnTo>
                  <a:lnTo>
                    <a:pt x="72" y="362"/>
                  </a:lnTo>
                  <a:lnTo>
                    <a:pt x="80" y="372"/>
                  </a:lnTo>
                  <a:lnTo>
                    <a:pt x="90" y="378"/>
                  </a:lnTo>
                  <a:lnTo>
                    <a:pt x="102" y="382"/>
                  </a:lnTo>
                  <a:lnTo>
                    <a:pt x="112" y="384"/>
                  </a:lnTo>
                  <a:lnTo>
                    <a:pt x="136" y="384"/>
                  </a:lnTo>
                  <a:lnTo>
                    <a:pt x="156" y="380"/>
                  </a:lnTo>
                  <a:lnTo>
                    <a:pt x="166" y="378"/>
                  </a:lnTo>
                  <a:lnTo>
                    <a:pt x="174" y="372"/>
                  </a:lnTo>
                  <a:lnTo>
                    <a:pt x="184" y="366"/>
                  </a:lnTo>
                  <a:lnTo>
                    <a:pt x="192" y="358"/>
                  </a:lnTo>
                  <a:lnTo>
                    <a:pt x="200" y="348"/>
                  </a:lnTo>
                  <a:lnTo>
                    <a:pt x="206" y="336"/>
                  </a:lnTo>
                  <a:lnTo>
                    <a:pt x="212" y="322"/>
                  </a:lnTo>
                  <a:lnTo>
                    <a:pt x="218" y="306"/>
                  </a:lnTo>
                  <a:lnTo>
                    <a:pt x="222" y="288"/>
                  </a:lnTo>
                  <a:lnTo>
                    <a:pt x="226" y="266"/>
                  </a:lnTo>
                  <a:lnTo>
                    <a:pt x="230" y="216"/>
                  </a:lnTo>
                  <a:lnTo>
                    <a:pt x="230" y="196"/>
                  </a:lnTo>
                  <a:lnTo>
                    <a:pt x="226" y="174"/>
                  </a:lnTo>
                  <a:lnTo>
                    <a:pt x="222" y="146"/>
                  </a:lnTo>
                  <a:lnTo>
                    <a:pt x="212" y="116"/>
                  </a:lnTo>
                  <a:lnTo>
                    <a:pt x="200" y="84"/>
                  </a:lnTo>
                  <a:lnTo>
                    <a:pt x="192" y="70"/>
                  </a:lnTo>
                  <a:lnTo>
                    <a:pt x="182" y="54"/>
                  </a:lnTo>
                  <a:lnTo>
                    <a:pt x="170" y="42"/>
                  </a:lnTo>
                  <a:lnTo>
                    <a:pt x="156" y="28"/>
                  </a:lnTo>
                  <a:close/>
                </a:path>
              </a:pathLst>
            </a:cu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183" name="Freeform 18"/>
            <p:cNvSpPr>
              <a:spLocks/>
            </p:cNvSpPr>
            <p:nvPr/>
          </p:nvSpPr>
          <p:spPr bwMode="auto">
            <a:xfrm>
              <a:off x="704" y="2646"/>
              <a:ext cx="248" cy="98"/>
            </a:xfrm>
            <a:custGeom>
              <a:avLst/>
              <a:gdLst>
                <a:gd name="T0" fmla="*/ 0 w 248"/>
                <a:gd name="T1" fmla="*/ 0 h 98"/>
                <a:gd name="T2" fmla="*/ 0 w 248"/>
                <a:gd name="T3" fmla="*/ 0 h 98"/>
                <a:gd name="T4" fmla="*/ 0 w 248"/>
                <a:gd name="T5" fmla="*/ 14 h 98"/>
                <a:gd name="T6" fmla="*/ 2 w 248"/>
                <a:gd name="T7" fmla="*/ 28 h 98"/>
                <a:gd name="T8" fmla="*/ 6 w 248"/>
                <a:gd name="T9" fmla="*/ 44 h 98"/>
                <a:gd name="T10" fmla="*/ 12 w 248"/>
                <a:gd name="T11" fmla="*/ 62 h 98"/>
                <a:gd name="T12" fmla="*/ 16 w 248"/>
                <a:gd name="T13" fmla="*/ 70 h 98"/>
                <a:gd name="T14" fmla="*/ 22 w 248"/>
                <a:gd name="T15" fmla="*/ 78 h 98"/>
                <a:gd name="T16" fmla="*/ 30 w 248"/>
                <a:gd name="T17" fmla="*/ 84 h 98"/>
                <a:gd name="T18" fmla="*/ 38 w 248"/>
                <a:gd name="T19" fmla="*/ 90 h 98"/>
                <a:gd name="T20" fmla="*/ 48 w 248"/>
                <a:gd name="T21" fmla="*/ 94 h 98"/>
                <a:gd name="T22" fmla="*/ 60 w 248"/>
                <a:gd name="T23" fmla="*/ 98 h 98"/>
                <a:gd name="T24" fmla="*/ 60 w 248"/>
                <a:gd name="T25" fmla="*/ 98 h 98"/>
                <a:gd name="T26" fmla="*/ 72 w 248"/>
                <a:gd name="T27" fmla="*/ 98 h 98"/>
                <a:gd name="T28" fmla="*/ 86 w 248"/>
                <a:gd name="T29" fmla="*/ 98 h 98"/>
                <a:gd name="T30" fmla="*/ 114 w 248"/>
                <a:gd name="T31" fmla="*/ 96 h 98"/>
                <a:gd name="T32" fmla="*/ 144 w 248"/>
                <a:gd name="T33" fmla="*/ 90 h 98"/>
                <a:gd name="T34" fmla="*/ 174 w 248"/>
                <a:gd name="T35" fmla="*/ 80 h 98"/>
                <a:gd name="T36" fmla="*/ 220 w 248"/>
                <a:gd name="T37" fmla="*/ 64 h 98"/>
                <a:gd name="T38" fmla="*/ 240 w 248"/>
                <a:gd name="T39" fmla="*/ 56 h 98"/>
                <a:gd name="T40" fmla="*/ 248 w 248"/>
                <a:gd name="T41" fmla="*/ 36 h 98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248" h="98">
                  <a:moveTo>
                    <a:pt x="0" y="0"/>
                  </a:moveTo>
                  <a:lnTo>
                    <a:pt x="0" y="0"/>
                  </a:lnTo>
                  <a:lnTo>
                    <a:pt x="0" y="14"/>
                  </a:lnTo>
                  <a:lnTo>
                    <a:pt x="2" y="28"/>
                  </a:lnTo>
                  <a:lnTo>
                    <a:pt x="6" y="44"/>
                  </a:lnTo>
                  <a:lnTo>
                    <a:pt x="12" y="62"/>
                  </a:lnTo>
                  <a:lnTo>
                    <a:pt x="16" y="70"/>
                  </a:lnTo>
                  <a:lnTo>
                    <a:pt x="22" y="78"/>
                  </a:lnTo>
                  <a:lnTo>
                    <a:pt x="30" y="84"/>
                  </a:lnTo>
                  <a:lnTo>
                    <a:pt x="38" y="90"/>
                  </a:lnTo>
                  <a:lnTo>
                    <a:pt x="48" y="94"/>
                  </a:lnTo>
                  <a:lnTo>
                    <a:pt x="60" y="98"/>
                  </a:lnTo>
                  <a:lnTo>
                    <a:pt x="72" y="98"/>
                  </a:lnTo>
                  <a:lnTo>
                    <a:pt x="86" y="98"/>
                  </a:lnTo>
                  <a:lnTo>
                    <a:pt x="114" y="96"/>
                  </a:lnTo>
                  <a:lnTo>
                    <a:pt x="144" y="90"/>
                  </a:lnTo>
                  <a:lnTo>
                    <a:pt x="174" y="80"/>
                  </a:lnTo>
                  <a:lnTo>
                    <a:pt x="220" y="64"/>
                  </a:lnTo>
                  <a:lnTo>
                    <a:pt x="240" y="56"/>
                  </a:lnTo>
                  <a:lnTo>
                    <a:pt x="248" y="36"/>
                  </a:lnTo>
                </a:path>
              </a:pathLst>
            </a:custGeom>
            <a:noFill/>
            <a:ln w="31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184" name="Freeform 19"/>
            <p:cNvSpPr>
              <a:spLocks/>
            </p:cNvSpPr>
            <p:nvPr/>
          </p:nvSpPr>
          <p:spPr bwMode="auto">
            <a:xfrm>
              <a:off x="3822" y="2696"/>
              <a:ext cx="148" cy="200"/>
            </a:xfrm>
            <a:custGeom>
              <a:avLst/>
              <a:gdLst>
                <a:gd name="T0" fmla="*/ 104 w 148"/>
                <a:gd name="T1" fmla="*/ 2 h 200"/>
                <a:gd name="T2" fmla="*/ 104 w 148"/>
                <a:gd name="T3" fmla="*/ 2 h 200"/>
                <a:gd name="T4" fmla="*/ 92 w 148"/>
                <a:gd name="T5" fmla="*/ 0 h 200"/>
                <a:gd name="T6" fmla="*/ 82 w 148"/>
                <a:gd name="T7" fmla="*/ 0 h 200"/>
                <a:gd name="T8" fmla="*/ 68 w 148"/>
                <a:gd name="T9" fmla="*/ 2 h 200"/>
                <a:gd name="T10" fmla="*/ 54 w 148"/>
                <a:gd name="T11" fmla="*/ 6 h 200"/>
                <a:gd name="T12" fmla="*/ 38 w 148"/>
                <a:gd name="T13" fmla="*/ 12 h 200"/>
                <a:gd name="T14" fmla="*/ 24 w 148"/>
                <a:gd name="T15" fmla="*/ 22 h 200"/>
                <a:gd name="T16" fmla="*/ 18 w 148"/>
                <a:gd name="T17" fmla="*/ 28 h 200"/>
                <a:gd name="T18" fmla="*/ 12 w 148"/>
                <a:gd name="T19" fmla="*/ 36 h 200"/>
                <a:gd name="T20" fmla="*/ 12 w 148"/>
                <a:gd name="T21" fmla="*/ 36 h 200"/>
                <a:gd name="T22" fmla="*/ 8 w 148"/>
                <a:gd name="T23" fmla="*/ 44 h 200"/>
                <a:gd name="T24" fmla="*/ 4 w 148"/>
                <a:gd name="T25" fmla="*/ 56 h 200"/>
                <a:gd name="T26" fmla="*/ 2 w 148"/>
                <a:gd name="T27" fmla="*/ 66 h 200"/>
                <a:gd name="T28" fmla="*/ 0 w 148"/>
                <a:gd name="T29" fmla="*/ 78 h 200"/>
                <a:gd name="T30" fmla="*/ 2 w 148"/>
                <a:gd name="T31" fmla="*/ 102 h 200"/>
                <a:gd name="T32" fmla="*/ 6 w 148"/>
                <a:gd name="T33" fmla="*/ 128 h 200"/>
                <a:gd name="T34" fmla="*/ 14 w 148"/>
                <a:gd name="T35" fmla="*/ 152 h 200"/>
                <a:gd name="T36" fmla="*/ 22 w 148"/>
                <a:gd name="T37" fmla="*/ 172 h 200"/>
                <a:gd name="T38" fmla="*/ 34 w 148"/>
                <a:gd name="T39" fmla="*/ 186 h 200"/>
                <a:gd name="T40" fmla="*/ 40 w 148"/>
                <a:gd name="T41" fmla="*/ 192 h 200"/>
                <a:gd name="T42" fmla="*/ 46 w 148"/>
                <a:gd name="T43" fmla="*/ 194 h 200"/>
                <a:gd name="T44" fmla="*/ 46 w 148"/>
                <a:gd name="T45" fmla="*/ 194 h 200"/>
                <a:gd name="T46" fmla="*/ 60 w 148"/>
                <a:gd name="T47" fmla="*/ 198 h 200"/>
                <a:gd name="T48" fmla="*/ 76 w 148"/>
                <a:gd name="T49" fmla="*/ 200 h 200"/>
                <a:gd name="T50" fmla="*/ 92 w 148"/>
                <a:gd name="T51" fmla="*/ 198 h 200"/>
                <a:gd name="T52" fmla="*/ 108 w 148"/>
                <a:gd name="T53" fmla="*/ 192 h 200"/>
                <a:gd name="T54" fmla="*/ 116 w 148"/>
                <a:gd name="T55" fmla="*/ 188 h 200"/>
                <a:gd name="T56" fmla="*/ 122 w 148"/>
                <a:gd name="T57" fmla="*/ 182 h 200"/>
                <a:gd name="T58" fmla="*/ 130 w 148"/>
                <a:gd name="T59" fmla="*/ 174 h 200"/>
                <a:gd name="T60" fmla="*/ 134 w 148"/>
                <a:gd name="T61" fmla="*/ 166 h 200"/>
                <a:gd name="T62" fmla="*/ 140 w 148"/>
                <a:gd name="T63" fmla="*/ 154 h 200"/>
                <a:gd name="T64" fmla="*/ 144 w 148"/>
                <a:gd name="T65" fmla="*/ 142 h 200"/>
                <a:gd name="T66" fmla="*/ 146 w 148"/>
                <a:gd name="T67" fmla="*/ 126 h 200"/>
                <a:gd name="T68" fmla="*/ 148 w 148"/>
                <a:gd name="T69" fmla="*/ 110 h 200"/>
                <a:gd name="T70" fmla="*/ 148 w 148"/>
                <a:gd name="T71" fmla="*/ 110 h 200"/>
                <a:gd name="T72" fmla="*/ 148 w 148"/>
                <a:gd name="T73" fmla="*/ 92 h 200"/>
                <a:gd name="T74" fmla="*/ 148 w 148"/>
                <a:gd name="T75" fmla="*/ 78 h 200"/>
                <a:gd name="T76" fmla="*/ 144 w 148"/>
                <a:gd name="T77" fmla="*/ 52 h 200"/>
                <a:gd name="T78" fmla="*/ 136 w 148"/>
                <a:gd name="T79" fmla="*/ 34 h 200"/>
                <a:gd name="T80" fmla="*/ 128 w 148"/>
                <a:gd name="T81" fmla="*/ 20 h 200"/>
                <a:gd name="T82" fmla="*/ 118 w 148"/>
                <a:gd name="T83" fmla="*/ 10 h 200"/>
                <a:gd name="T84" fmla="*/ 110 w 148"/>
                <a:gd name="T85" fmla="*/ 6 h 200"/>
                <a:gd name="T86" fmla="*/ 104 w 148"/>
                <a:gd name="T87" fmla="*/ 2 h 200"/>
                <a:gd name="T88" fmla="*/ 104 w 148"/>
                <a:gd name="T89" fmla="*/ 2 h 200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0" t="0" r="r" b="b"/>
              <a:pathLst>
                <a:path w="148" h="200">
                  <a:moveTo>
                    <a:pt x="104" y="2"/>
                  </a:moveTo>
                  <a:lnTo>
                    <a:pt x="104" y="2"/>
                  </a:lnTo>
                  <a:lnTo>
                    <a:pt x="92" y="0"/>
                  </a:lnTo>
                  <a:lnTo>
                    <a:pt x="82" y="0"/>
                  </a:lnTo>
                  <a:lnTo>
                    <a:pt x="68" y="2"/>
                  </a:lnTo>
                  <a:lnTo>
                    <a:pt x="54" y="6"/>
                  </a:lnTo>
                  <a:lnTo>
                    <a:pt x="38" y="12"/>
                  </a:lnTo>
                  <a:lnTo>
                    <a:pt x="24" y="22"/>
                  </a:lnTo>
                  <a:lnTo>
                    <a:pt x="18" y="28"/>
                  </a:lnTo>
                  <a:lnTo>
                    <a:pt x="12" y="36"/>
                  </a:lnTo>
                  <a:lnTo>
                    <a:pt x="8" y="44"/>
                  </a:lnTo>
                  <a:lnTo>
                    <a:pt x="4" y="56"/>
                  </a:lnTo>
                  <a:lnTo>
                    <a:pt x="2" y="66"/>
                  </a:lnTo>
                  <a:lnTo>
                    <a:pt x="0" y="78"/>
                  </a:lnTo>
                  <a:lnTo>
                    <a:pt x="2" y="102"/>
                  </a:lnTo>
                  <a:lnTo>
                    <a:pt x="6" y="128"/>
                  </a:lnTo>
                  <a:lnTo>
                    <a:pt x="14" y="152"/>
                  </a:lnTo>
                  <a:lnTo>
                    <a:pt x="22" y="172"/>
                  </a:lnTo>
                  <a:lnTo>
                    <a:pt x="34" y="186"/>
                  </a:lnTo>
                  <a:lnTo>
                    <a:pt x="40" y="192"/>
                  </a:lnTo>
                  <a:lnTo>
                    <a:pt x="46" y="194"/>
                  </a:lnTo>
                  <a:lnTo>
                    <a:pt x="60" y="198"/>
                  </a:lnTo>
                  <a:lnTo>
                    <a:pt x="76" y="200"/>
                  </a:lnTo>
                  <a:lnTo>
                    <a:pt x="92" y="198"/>
                  </a:lnTo>
                  <a:lnTo>
                    <a:pt x="108" y="192"/>
                  </a:lnTo>
                  <a:lnTo>
                    <a:pt x="116" y="188"/>
                  </a:lnTo>
                  <a:lnTo>
                    <a:pt x="122" y="182"/>
                  </a:lnTo>
                  <a:lnTo>
                    <a:pt x="130" y="174"/>
                  </a:lnTo>
                  <a:lnTo>
                    <a:pt x="134" y="166"/>
                  </a:lnTo>
                  <a:lnTo>
                    <a:pt x="140" y="154"/>
                  </a:lnTo>
                  <a:lnTo>
                    <a:pt x="144" y="142"/>
                  </a:lnTo>
                  <a:lnTo>
                    <a:pt x="146" y="126"/>
                  </a:lnTo>
                  <a:lnTo>
                    <a:pt x="148" y="110"/>
                  </a:lnTo>
                  <a:lnTo>
                    <a:pt x="148" y="92"/>
                  </a:lnTo>
                  <a:lnTo>
                    <a:pt x="148" y="78"/>
                  </a:lnTo>
                  <a:lnTo>
                    <a:pt x="144" y="52"/>
                  </a:lnTo>
                  <a:lnTo>
                    <a:pt x="136" y="34"/>
                  </a:lnTo>
                  <a:lnTo>
                    <a:pt x="128" y="20"/>
                  </a:lnTo>
                  <a:lnTo>
                    <a:pt x="118" y="10"/>
                  </a:lnTo>
                  <a:lnTo>
                    <a:pt x="110" y="6"/>
                  </a:lnTo>
                  <a:lnTo>
                    <a:pt x="104" y="2"/>
                  </a:lnTo>
                  <a:close/>
                </a:path>
              </a:pathLst>
            </a:custGeom>
            <a:noFill/>
            <a:ln w="31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185" name="Freeform 20"/>
            <p:cNvSpPr>
              <a:spLocks/>
            </p:cNvSpPr>
            <p:nvPr/>
          </p:nvSpPr>
          <p:spPr bwMode="auto">
            <a:xfrm>
              <a:off x="4332" y="2506"/>
              <a:ext cx="106" cy="164"/>
            </a:xfrm>
            <a:custGeom>
              <a:avLst/>
              <a:gdLst>
                <a:gd name="T0" fmla="*/ 68 w 106"/>
                <a:gd name="T1" fmla="*/ 2 h 164"/>
                <a:gd name="T2" fmla="*/ 68 w 106"/>
                <a:gd name="T3" fmla="*/ 2 h 164"/>
                <a:gd name="T4" fmla="*/ 62 w 106"/>
                <a:gd name="T5" fmla="*/ 0 h 164"/>
                <a:gd name="T6" fmla="*/ 54 w 106"/>
                <a:gd name="T7" fmla="*/ 0 h 164"/>
                <a:gd name="T8" fmla="*/ 46 w 106"/>
                <a:gd name="T9" fmla="*/ 0 h 164"/>
                <a:gd name="T10" fmla="*/ 36 w 106"/>
                <a:gd name="T11" fmla="*/ 2 h 164"/>
                <a:gd name="T12" fmla="*/ 26 w 106"/>
                <a:gd name="T13" fmla="*/ 8 h 164"/>
                <a:gd name="T14" fmla="*/ 16 w 106"/>
                <a:gd name="T15" fmla="*/ 16 h 164"/>
                <a:gd name="T16" fmla="*/ 8 w 106"/>
                <a:gd name="T17" fmla="*/ 28 h 164"/>
                <a:gd name="T18" fmla="*/ 8 w 106"/>
                <a:gd name="T19" fmla="*/ 28 h 164"/>
                <a:gd name="T20" fmla="*/ 2 w 106"/>
                <a:gd name="T21" fmla="*/ 44 h 164"/>
                <a:gd name="T22" fmla="*/ 0 w 106"/>
                <a:gd name="T23" fmla="*/ 62 h 164"/>
                <a:gd name="T24" fmla="*/ 0 w 106"/>
                <a:gd name="T25" fmla="*/ 84 h 164"/>
                <a:gd name="T26" fmla="*/ 4 w 106"/>
                <a:gd name="T27" fmla="*/ 104 h 164"/>
                <a:gd name="T28" fmla="*/ 8 w 106"/>
                <a:gd name="T29" fmla="*/ 124 h 164"/>
                <a:gd name="T30" fmla="*/ 16 w 106"/>
                <a:gd name="T31" fmla="*/ 140 h 164"/>
                <a:gd name="T32" fmla="*/ 24 w 106"/>
                <a:gd name="T33" fmla="*/ 154 h 164"/>
                <a:gd name="T34" fmla="*/ 28 w 106"/>
                <a:gd name="T35" fmla="*/ 158 h 164"/>
                <a:gd name="T36" fmla="*/ 32 w 106"/>
                <a:gd name="T37" fmla="*/ 160 h 164"/>
                <a:gd name="T38" fmla="*/ 32 w 106"/>
                <a:gd name="T39" fmla="*/ 160 h 164"/>
                <a:gd name="T40" fmla="*/ 42 w 106"/>
                <a:gd name="T41" fmla="*/ 164 h 164"/>
                <a:gd name="T42" fmla="*/ 54 w 106"/>
                <a:gd name="T43" fmla="*/ 164 h 164"/>
                <a:gd name="T44" fmla="*/ 66 w 106"/>
                <a:gd name="T45" fmla="*/ 164 h 164"/>
                <a:gd name="T46" fmla="*/ 76 w 106"/>
                <a:gd name="T47" fmla="*/ 158 h 164"/>
                <a:gd name="T48" fmla="*/ 88 w 106"/>
                <a:gd name="T49" fmla="*/ 150 h 164"/>
                <a:gd name="T50" fmla="*/ 92 w 106"/>
                <a:gd name="T51" fmla="*/ 144 h 164"/>
                <a:gd name="T52" fmla="*/ 96 w 106"/>
                <a:gd name="T53" fmla="*/ 136 h 164"/>
                <a:gd name="T54" fmla="*/ 102 w 106"/>
                <a:gd name="T55" fmla="*/ 116 h 164"/>
                <a:gd name="T56" fmla="*/ 106 w 106"/>
                <a:gd name="T57" fmla="*/ 90 h 164"/>
                <a:gd name="T58" fmla="*/ 106 w 106"/>
                <a:gd name="T59" fmla="*/ 90 h 164"/>
                <a:gd name="T60" fmla="*/ 106 w 106"/>
                <a:gd name="T61" fmla="*/ 62 h 164"/>
                <a:gd name="T62" fmla="*/ 102 w 106"/>
                <a:gd name="T63" fmla="*/ 42 h 164"/>
                <a:gd name="T64" fmla="*/ 96 w 106"/>
                <a:gd name="T65" fmla="*/ 26 h 164"/>
                <a:gd name="T66" fmla="*/ 88 w 106"/>
                <a:gd name="T67" fmla="*/ 16 h 164"/>
                <a:gd name="T68" fmla="*/ 80 w 106"/>
                <a:gd name="T69" fmla="*/ 8 h 164"/>
                <a:gd name="T70" fmla="*/ 74 w 106"/>
                <a:gd name="T71" fmla="*/ 4 h 164"/>
                <a:gd name="T72" fmla="*/ 68 w 106"/>
                <a:gd name="T73" fmla="*/ 2 h 164"/>
                <a:gd name="T74" fmla="*/ 68 w 106"/>
                <a:gd name="T75" fmla="*/ 2 h 164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0" t="0" r="r" b="b"/>
              <a:pathLst>
                <a:path w="106" h="164">
                  <a:moveTo>
                    <a:pt x="68" y="2"/>
                  </a:moveTo>
                  <a:lnTo>
                    <a:pt x="68" y="2"/>
                  </a:lnTo>
                  <a:lnTo>
                    <a:pt x="62" y="0"/>
                  </a:lnTo>
                  <a:lnTo>
                    <a:pt x="54" y="0"/>
                  </a:lnTo>
                  <a:lnTo>
                    <a:pt x="46" y="0"/>
                  </a:lnTo>
                  <a:lnTo>
                    <a:pt x="36" y="2"/>
                  </a:lnTo>
                  <a:lnTo>
                    <a:pt x="26" y="8"/>
                  </a:lnTo>
                  <a:lnTo>
                    <a:pt x="16" y="16"/>
                  </a:lnTo>
                  <a:lnTo>
                    <a:pt x="8" y="28"/>
                  </a:lnTo>
                  <a:lnTo>
                    <a:pt x="2" y="44"/>
                  </a:lnTo>
                  <a:lnTo>
                    <a:pt x="0" y="62"/>
                  </a:lnTo>
                  <a:lnTo>
                    <a:pt x="0" y="84"/>
                  </a:lnTo>
                  <a:lnTo>
                    <a:pt x="4" y="104"/>
                  </a:lnTo>
                  <a:lnTo>
                    <a:pt x="8" y="124"/>
                  </a:lnTo>
                  <a:lnTo>
                    <a:pt x="16" y="140"/>
                  </a:lnTo>
                  <a:lnTo>
                    <a:pt x="24" y="154"/>
                  </a:lnTo>
                  <a:lnTo>
                    <a:pt x="28" y="158"/>
                  </a:lnTo>
                  <a:lnTo>
                    <a:pt x="32" y="160"/>
                  </a:lnTo>
                  <a:lnTo>
                    <a:pt x="42" y="164"/>
                  </a:lnTo>
                  <a:lnTo>
                    <a:pt x="54" y="164"/>
                  </a:lnTo>
                  <a:lnTo>
                    <a:pt x="66" y="164"/>
                  </a:lnTo>
                  <a:lnTo>
                    <a:pt x="76" y="158"/>
                  </a:lnTo>
                  <a:lnTo>
                    <a:pt x="88" y="150"/>
                  </a:lnTo>
                  <a:lnTo>
                    <a:pt x="92" y="144"/>
                  </a:lnTo>
                  <a:lnTo>
                    <a:pt x="96" y="136"/>
                  </a:lnTo>
                  <a:lnTo>
                    <a:pt x="102" y="116"/>
                  </a:lnTo>
                  <a:lnTo>
                    <a:pt x="106" y="90"/>
                  </a:lnTo>
                  <a:lnTo>
                    <a:pt x="106" y="62"/>
                  </a:lnTo>
                  <a:lnTo>
                    <a:pt x="102" y="42"/>
                  </a:lnTo>
                  <a:lnTo>
                    <a:pt x="96" y="26"/>
                  </a:lnTo>
                  <a:lnTo>
                    <a:pt x="88" y="16"/>
                  </a:lnTo>
                  <a:lnTo>
                    <a:pt x="80" y="8"/>
                  </a:lnTo>
                  <a:lnTo>
                    <a:pt x="74" y="4"/>
                  </a:lnTo>
                  <a:lnTo>
                    <a:pt x="68" y="2"/>
                  </a:lnTo>
                  <a:close/>
                </a:path>
              </a:pathLst>
            </a:custGeom>
            <a:noFill/>
            <a:ln w="31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186" name="Freeform 21"/>
            <p:cNvSpPr>
              <a:spLocks/>
            </p:cNvSpPr>
            <p:nvPr/>
          </p:nvSpPr>
          <p:spPr bwMode="auto">
            <a:xfrm>
              <a:off x="3660" y="2340"/>
              <a:ext cx="176" cy="222"/>
            </a:xfrm>
            <a:custGeom>
              <a:avLst/>
              <a:gdLst>
                <a:gd name="T0" fmla="*/ 114 w 176"/>
                <a:gd name="T1" fmla="*/ 0 h 222"/>
                <a:gd name="T2" fmla="*/ 114 w 176"/>
                <a:gd name="T3" fmla="*/ 0 h 222"/>
                <a:gd name="T4" fmla="*/ 124 w 176"/>
                <a:gd name="T5" fmla="*/ 14 h 222"/>
                <a:gd name="T6" fmla="*/ 146 w 176"/>
                <a:gd name="T7" fmla="*/ 48 h 222"/>
                <a:gd name="T8" fmla="*/ 156 w 176"/>
                <a:gd name="T9" fmla="*/ 70 h 222"/>
                <a:gd name="T10" fmla="*/ 166 w 176"/>
                <a:gd name="T11" fmla="*/ 92 h 222"/>
                <a:gd name="T12" fmla="*/ 174 w 176"/>
                <a:gd name="T13" fmla="*/ 114 h 222"/>
                <a:gd name="T14" fmla="*/ 176 w 176"/>
                <a:gd name="T15" fmla="*/ 126 h 222"/>
                <a:gd name="T16" fmla="*/ 176 w 176"/>
                <a:gd name="T17" fmla="*/ 136 h 222"/>
                <a:gd name="T18" fmla="*/ 176 w 176"/>
                <a:gd name="T19" fmla="*/ 136 h 222"/>
                <a:gd name="T20" fmla="*/ 174 w 176"/>
                <a:gd name="T21" fmla="*/ 156 h 222"/>
                <a:gd name="T22" fmla="*/ 170 w 176"/>
                <a:gd name="T23" fmla="*/ 174 h 222"/>
                <a:gd name="T24" fmla="*/ 162 w 176"/>
                <a:gd name="T25" fmla="*/ 188 h 222"/>
                <a:gd name="T26" fmla="*/ 154 w 176"/>
                <a:gd name="T27" fmla="*/ 200 h 222"/>
                <a:gd name="T28" fmla="*/ 142 w 176"/>
                <a:gd name="T29" fmla="*/ 210 h 222"/>
                <a:gd name="T30" fmla="*/ 130 w 176"/>
                <a:gd name="T31" fmla="*/ 216 h 222"/>
                <a:gd name="T32" fmla="*/ 120 w 176"/>
                <a:gd name="T33" fmla="*/ 220 h 222"/>
                <a:gd name="T34" fmla="*/ 108 w 176"/>
                <a:gd name="T35" fmla="*/ 222 h 222"/>
                <a:gd name="T36" fmla="*/ 108 w 176"/>
                <a:gd name="T37" fmla="*/ 222 h 222"/>
                <a:gd name="T38" fmla="*/ 96 w 176"/>
                <a:gd name="T39" fmla="*/ 222 h 222"/>
                <a:gd name="T40" fmla="*/ 78 w 176"/>
                <a:gd name="T41" fmla="*/ 218 h 222"/>
                <a:gd name="T42" fmla="*/ 58 w 176"/>
                <a:gd name="T43" fmla="*/ 214 h 222"/>
                <a:gd name="T44" fmla="*/ 40 w 176"/>
                <a:gd name="T45" fmla="*/ 204 h 222"/>
                <a:gd name="T46" fmla="*/ 30 w 176"/>
                <a:gd name="T47" fmla="*/ 198 h 222"/>
                <a:gd name="T48" fmla="*/ 22 w 176"/>
                <a:gd name="T49" fmla="*/ 190 h 222"/>
                <a:gd name="T50" fmla="*/ 16 w 176"/>
                <a:gd name="T51" fmla="*/ 182 h 222"/>
                <a:gd name="T52" fmla="*/ 8 w 176"/>
                <a:gd name="T53" fmla="*/ 172 h 222"/>
                <a:gd name="T54" fmla="*/ 4 w 176"/>
                <a:gd name="T55" fmla="*/ 160 h 222"/>
                <a:gd name="T56" fmla="*/ 0 w 176"/>
                <a:gd name="T57" fmla="*/ 146 h 222"/>
                <a:gd name="T58" fmla="*/ 0 w 176"/>
                <a:gd name="T59" fmla="*/ 132 h 222"/>
                <a:gd name="T60" fmla="*/ 0 w 176"/>
                <a:gd name="T61" fmla="*/ 114 h 222"/>
                <a:gd name="T62" fmla="*/ 0 w 176"/>
                <a:gd name="T63" fmla="*/ 114 h 222"/>
                <a:gd name="T64" fmla="*/ 4 w 176"/>
                <a:gd name="T65" fmla="*/ 98 h 222"/>
                <a:gd name="T66" fmla="*/ 8 w 176"/>
                <a:gd name="T67" fmla="*/ 82 h 222"/>
                <a:gd name="T68" fmla="*/ 14 w 176"/>
                <a:gd name="T69" fmla="*/ 70 h 222"/>
                <a:gd name="T70" fmla="*/ 20 w 176"/>
                <a:gd name="T71" fmla="*/ 58 h 222"/>
                <a:gd name="T72" fmla="*/ 28 w 176"/>
                <a:gd name="T73" fmla="*/ 48 h 222"/>
                <a:gd name="T74" fmla="*/ 36 w 176"/>
                <a:gd name="T75" fmla="*/ 40 h 222"/>
                <a:gd name="T76" fmla="*/ 54 w 176"/>
                <a:gd name="T77" fmla="*/ 26 h 222"/>
                <a:gd name="T78" fmla="*/ 72 w 176"/>
                <a:gd name="T79" fmla="*/ 16 h 222"/>
                <a:gd name="T80" fmla="*/ 88 w 176"/>
                <a:gd name="T81" fmla="*/ 10 h 222"/>
                <a:gd name="T82" fmla="*/ 104 w 176"/>
                <a:gd name="T83" fmla="*/ 6 h 222"/>
                <a:gd name="T84" fmla="*/ 114 w 176"/>
                <a:gd name="T85" fmla="*/ 0 h 222"/>
                <a:gd name="T86" fmla="*/ 114 w 176"/>
                <a:gd name="T87" fmla="*/ 0 h 222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0" t="0" r="r" b="b"/>
              <a:pathLst>
                <a:path w="176" h="222">
                  <a:moveTo>
                    <a:pt x="114" y="0"/>
                  </a:moveTo>
                  <a:lnTo>
                    <a:pt x="114" y="0"/>
                  </a:lnTo>
                  <a:lnTo>
                    <a:pt x="124" y="14"/>
                  </a:lnTo>
                  <a:lnTo>
                    <a:pt x="146" y="48"/>
                  </a:lnTo>
                  <a:lnTo>
                    <a:pt x="156" y="70"/>
                  </a:lnTo>
                  <a:lnTo>
                    <a:pt x="166" y="92"/>
                  </a:lnTo>
                  <a:lnTo>
                    <a:pt x="174" y="114"/>
                  </a:lnTo>
                  <a:lnTo>
                    <a:pt x="176" y="126"/>
                  </a:lnTo>
                  <a:lnTo>
                    <a:pt x="176" y="136"/>
                  </a:lnTo>
                  <a:lnTo>
                    <a:pt x="174" y="156"/>
                  </a:lnTo>
                  <a:lnTo>
                    <a:pt x="170" y="174"/>
                  </a:lnTo>
                  <a:lnTo>
                    <a:pt x="162" y="188"/>
                  </a:lnTo>
                  <a:lnTo>
                    <a:pt x="154" y="200"/>
                  </a:lnTo>
                  <a:lnTo>
                    <a:pt x="142" y="210"/>
                  </a:lnTo>
                  <a:lnTo>
                    <a:pt x="130" y="216"/>
                  </a:lnTo>
                  <a:lnTo>
                    <a:pt x="120" y="220"/>
                  </a:lnTo>
                  <a:lnTo>
                    <a:pt x="108" y="222"/>
                  </a:lnTo>
                  <a:lnTo>
                    <a:pt x="96" y="222"/>
                  </a:lnTo>
                  <a:lnTo>
                    <a:pt x="78" y="218"/>
                  </a:lnTo>
                  <a:lnTo>
                    <a:pt x="58" y="214"/>
                  </a:lnTo>
                  <a:lnTo>
                    <a:pt x="40" y="204"/>
                  </a:lnTo>
                  <a:lnTo>
                    <a:pt x="30" y="198"/>
                  </a:lnTo>
                  <a:lnTo>
                    <a:pt x="22" y="190"/>
                  </a:lnTo>
                  <a:lnTo>
                    <a:pt x="16" y="182"/>
                  </a:lnTo>
                  <a:lnTo>
                    <a:pt x="8" y="172"/>
                  </a:lnTo>
                  <a:lnTo>
                    <a:pt x="4" y="160"/>
                  </a:lnTo>
                  <a:lnTo>
                    <a:pt x="0" y="146"/>
                  </a:lnTo>
                  <a:lnTo>
                    <a:pt x="0" y="132"/>
                  </a:lnTo>
                  <a:lnTo>
                    <a:pt x="0" y="114"/>
                  </a:lnTo>
                  <a:lnTo>
                    <a:pt x="4" y="98"/>
                  </a:lnTo>
                  <a:lnTo>
                    <a:pt x="8" y="82"/>
                  </a:lnTo>
                  <a:lnTo>
                    <a:pt x="14" y="70"/>
                  </a:lnTo>
                  <a:lnTo>
                    <a:pt x="20" y="58"/>
                  </a:lnTo>
                  <a:lnTo>
                    <a:pt x="28" y="48"/>
                  </a:lnTo>
                  <a:lnTo>
                    <a:pt x="36" y="40"/>
                  </a:lnTo>
                  <a:lnTo>
                    <a:pt x="54" y="26"/>
                  </a:lnTo>
                  <a:lnTo>
                    <a:pt x="72" y="16"/>
                  </a:lnTo>
                  <a:lnTo>
                    <a:pt x="88" y="10"/>
                  </a:lnTo>
                  <a:lnTo>
                    <a:pt x="104" y="6"/>
                  </a:lnTo>
                  <a:lnTo>
                    <a:pt x="114" y="0"/>
                  </a:lnTo>
                  <a:close/>
                </a:path>
              </a:pathLst>
            </a:custGeom>
            <a:noFill/>
            <a:ln w="635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187" name="Freeform 22"/>
            <p:cNvSpPr>
              <a:spLocks/>
            </p:cNvSpPr>
            <p:nvPr/>
          </p:nvSpPr>
          <p:spPr bwMode="auto">
            <a:xfrm>
              <a:off x="3734" y="2358"/>
              <a:ext cx="46" cy="182"/>
            </a:xfrm>
            <a:custGeom>
              <a:avLst/>
              <a:gdLst>
                <a:gd name="T0" fmla="*/ 46 w 46"/>
                <a:gd name="T1" fmla="*/ 0 h 182"/>
                <a:gd name="T2" fmla="*/ 46 w 46"/>
                <a:gd name="T3" fmla="*/ 0 h 182"/>
                <a:gd name="T4" fmla="*/ 38 w 46"/>
                <a:gd name="T5" fmla="*/ 10 h 182"/>
                <a:gd name="T6" fmla="*/ 28 w 46"/>
                <a:gd name="T7" fmla="*/ 24 h 182"/>
                <a:gd name="T8" fmla="*/ 18 w 46"/>
                <a:gd name="T9" fmla="*/ 44 h 182"/>
                <a:gd name="T10" fmla="*/ 10 w 46"/>
                <a:gd name="T11" fmla="*/ 70 h 182"/>
                <a:gd name="T12" fmla="*/ 2 w 46"/>
                <a:gd name="T13" fmla="*/ 100 h 182"/>
                <a:gd name="T14" fmla="*/ 0 w 46"/>
                <a:gd name="T15" fmla="*/ 118 h 182"/>
                <a:gd name="T16" fmla="*/ 0 w 46"/>
                <a:gd name="T17" fmla="*/ 138 h 182"/>
                <a:gd name="T18" fmla="*/ 0 w 46"/>
                <a:gd name="T19" fmla="*/ 158 h 182"/>
                <a:gd name="T20" fmla="*/ 0 w 46"/>
                <a:gd name="T21" fmla="*/ 182 h 18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46" h="182">
                  <a:moveTo>
                    <a:pt x="46" y="0"/>
                  </a:moveTo>
                  <a:lnTo>
                    <a:pt x="46" y="0"/>
                  </a:lnTo>
                  <a:lnTo>
                    <a:pt x="38" y="10"/>
                  </a:lnTo>
                  <a:lnTo>
                    <a:pt x="28" y="24"/>
                  </a:lnTo>
                  <a:lnTo>
                    <a:pt x="18" y="44"/>
                  </a:lnTo>
                  <a:lnTo>
                    <a:pt x="10" y="70"/>
                  </a:lnTo>
                  <a:lnTo>
                    <a:pt x="2" y="100"/>
                  </a:lnTo>
                  <a:lnTo>
                    <a:pt x="0" y="118"/>
                  </a:lnTo>
                  <a:lnTo>
                    <a:pt x="0" y="138"/>
                  </a:lnTo>
                  <a:lnTo>
                    <a:pt x="0" y="158"/>
                  </a:lnTo>
                  <a:lnTo>
                    <a:pt x="0" y="182"/>
                  </a:lnTo>
                </a:path>
              </a:pathLst>
            </a:custGeom>
            <a:noFill/>
            <a:ln w="635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188" name="Freeform 23"/>
            <p:cNvSpPr>
              <a:spLocks/>
            </p:cNvSpPr>
            <p:nvPr/>
          </p:nvSpPr>
          <p:spPr bwMode="auto">
            <a:xfrm>
              <a:off x="4120" y="2162"/>
              <a:ext cx="146" cy="230"/>
            </a:xfrm>
            <a:custGeom>
              <a:avLst/>
              <a:gdLst>
                <a:gd name="T0" fmla="*/ 142 w 146"/>
                <a:gd name="T1" fmla="*/ 66 h 230"/>
                <a:gd name="T2" fmla="*/ 142 w 146"/>
                <a:gd name="T3" fmla="*/ 66 h 230"/>
                <a:gd name="T4" fmla="*/ 140 w 146"/>
                <a:gd name="T5" fmla="*/ 60 h 230"/>
                <a:gd name="T6" fmla="*/ 136 w 146"/>
                <a:gd name="T7" fmla="*/ 48 h 230"/>
                <a:gd name="T8" fmla="*/ 130 w 146"/>
                <a:gd name="T9" fmla="*/ 30 h 230"/>
                <a:gd name="T10" fmla="*/ 124 w 146"/>
                <a:gd name="T11" fmla="*/ 22 h 230"/>
                <a:gd name="T12" fmla="*/ 118 w 146"/>
                <a:gd name="T13" fmla="*/ 14 h 230"/>
                <a:gd name="T14" fmla="*/ 108 w 146"/>
                <a:gd name="T15" fmla="*/ 8 h 230"/>
                <a:gd name="T16" fmla="*/ 100 w 146"/>
                <a:gd name="T17" fmla="*/ 2 h 230"/>
                <a:gd name="T18" fmla="*/ 88 w 146"/>
                <a:gd name="T19" fmla="*/ 0 h 230"/>
                <a:gd name="T20" fmla="*/ 74 w 146"/>
                <a:gd name="T21" fmla="*/ 2 h 230"/>
                <a:gd name="T22" fmla="*/ 58 w 146"/>
                <a:gd name="T23" fmla="*/ 6 h 230"/>
                <a:gd name="T24" fmla="*/ 42 w 146"/>
                <a:gd name="T25" fmla="*/ 14 h 230"/>
                <a:gd name="T26" fmla="*/ 22 w 146"/>
                <a:gd name="T27" fmla="*/ 26 h 230"/>
                <a:gd name="T28" fmla="*/ 0 w 146"/>
                <a:gd name="T29" fmla="*/ 44 h 230"/>
                <a:gd name="T30" fmla="*/ 0 w 146"/>
                <a:gd name="T31" fmla="*/ 44 h 230"/>
                <a:gd name="T32" fmla="*/ 0 w 146"/>
                <a:gd name="T33" fmla="*/ 68 h 230"/>
                <a:gd name="T34" fmla="*/ 0 w 146"/>
                <a:gd name="T35" fmla="*/ 94 h 230"/>
                <a:gd name="T36" fmla="*/ 2 w 146"/>
                <a:gd name="T37" fmla="*/ 126 h 230"/>
                <a:gd name="T38" fmla="*/ 6 w 146"/>
                <a:gd name="T39" fmla="*/ 156 h 230"/>
                <a:gd name="T40" fmla="*/ 14 w 146"/>
                <a:gd name="T41" fmla="*/ 186 h 230"/>
                <a:gd name="T42" fmla="*/ 18 w 146"/>
                <a:gd name="T43" fmla="*/ 200 h 230"/>
                <a:gd name="T44" fmla="*/ 24 w 146"/>
                <a:gd name="T45" fmla="*/ 210 h 230"/>
                <a:gd name="T46" fmla="*/ 32 w 146"/>
                <a:gd name="T47" fmla="*/ 218 h 230"/>
                <a:gd name="T48" fmla="*/ 40 w 146"/>
                <a:gd name="T49" fmla="*/ 224 h 230"/>
                <a:gd name="T50" fmla="*/ 40 w 146"/>
                <a:gd name="T51" fmla="*/ 224 h 230"/>
                <a:gd name="T52" fmla="*/ 48 w 146"/>
                <a:gd name="T53" fmla="*/ 228 h 230"/>
                <a:gd name="T54" fmla="*/ 56 w 146"/>
                <a:gd name="T55" fmla="*/ 230 h 230"/>
                <a:gd name="T56" fmla="*/ 74 w 146"/>
                <a:gd name="T57" fmla="*/ 230 h 230"/>
                <a:gd name="T58" fmla="*/ 90 w 146"/>
                <a:gd name="T59" fmla="*/ 228 h 230"/>
                <a:gd name="T60" fmla="*/ 104 w 146"/>
                <a:gd name="T61" fmla="*/ 222 h 230"/>
                <a:gd name="T62" fmla="*/ 116 w 146"/>
                <a:gd name="T63" fmla="*/ 214 h 230"/>
                <a:gd name="T64" fmla="*/ 124 w 146"/>
                <a:gd name="T65" fmla="*/ 206 h 230"/>
                <a:gd name="T66" fmla="*/ 130 w 146"/>
                <a:gd name="T67" fmla="*/ 198 h 230"/>
                <a:gd name="T68" fmla="*/ 130 w 146"/>
                <a:gd name="T69" fmla="*/ 194 h 230"/>
                <a:gd name="T70" fmla="*/ 130 w 146"/>
                <a:gd name="T71" fmla="*/ 190 h 230"/>
                <a:gd name="T72" fmla="*/ 130 w 146"/>
                <a:gd name="T73" fmla="*/ 190 h 230"/>
                <a:gd name="T74" fmla="*/ 130 w 146"/>
                <a:gd name="T75" fmla="*/ 182 h 230"/>
                <a:gd name="T76" fmla="*/ 132 w 146"/>
                <a:gd name="T77" fmla="*/ 174 h 230"/>
                <a:gd name="T78" fmla="*/ 140 w 146"/>
                <a:gd name="T79" fmla="*/ 148 h 230"/>
                <a:gd name="T80" fmla="*/ 144 w 146"/>
                <a:gd name="T81" fmla="*/ 130 h 230"/>
                <a:gd name="T82" fmla="*/ 146 w 146"/>
                <a:gd name="T83" fmla="*/ 112 h 230"/>
                <a:gd name="T84" fmla="*/ 146 w 146"/>
                <a:gd name="T85" fmla="*/ 90 h 230"/>
                <a:gd name="T86" fmla="*/ 142 w 146"/>
                <a:gd name="T87" fmla="*/ 66 h 230"/>
                <a:gd name="T88" fmla="*/ 142 w 146"/>
                <a:gd name="T89" fmla="*/ 66 h 230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0" t="0" r="r" b="b"/>
              <a:pathLst>
                <a:path w="146" h="230">
                  <a:moveTo>
                    <a:pt x="142" y="66"/>
                  </a:moveTo>
                  <a:lnTo>
                    <a:pt x="142" y="66"/>
                  </a:lnTo>
                  <a:lnTo>
                    <a:pt x="140" y="60"/>
                  </a:lnTo>
                  <a:lnTo>
                    <a:pt x="136" y="48"/>
                  </a:lnTo>
                  <a:lnTo>
                    <a:pt x="130" y="30"/>
                  </a:lnTo>
                  <a:lnTo>
                    <a:pt x="124" y="22"/>
                  </a:lnTo>
                  <a:lnTo>
                    <a:pt x="118" y="14"/>
                  </a:lnTo>
                  <a:lnTo>
                    <a:pt x="108" y="8"/>
                  </a:lnTo>
                  <a:lnTo>
                    <a:pt x="100" y="2"/>
                  </a:lnTo>
                  <a:lnTo>
                    <a:pt x="88" y="0"/>
                  </a:lnTo>
                  <a:lnTo>
                    <a:pt x="74" y="2"/>
                  </a:lnTo>
                  <a:lnTo>
                    <a:pt x="58" y="6"/>
                  </a:lnTo>
                  <a:lnTo>
                    <a:pt x="42" y="14"/>
                  </a:lnTo>
                  <a:lnTo>
                    <a:pt x="22" y="26"/>
                  </a:lnTo>
                  <a:lnTo>
                    <a:pt x="0" y="44"/>
                  </a:lnTo>
                  <a:lnTo>
                    <a:pt x="0" y="68"/>
                  </a:lnTo>
                  <a:lnTo>
                    <a:pt x="0" y="94"/>
                  </a:lnTo>
                  <a:lnTo>
                    <a:pt x="2" y="126"/>
                  </a:lnTo>
                  <a:lnTo>
                    <a:pt x="6" y="156"/>
                  </a:lnTo>
                  <a:lnTo>
                    <a:pt x="14" y="186"/>
                  </a:lnTo>
                  <a:lnTo>
                    <a:pt x="18" y="200"/>
                  </a:lnTo>
                  <a:lnTo>
                    <a:pt x="24" y="210"/>
                  </a:lnTo>
                  <a:lnTo>
                    <a:pt x="32" y="218"/>
                  </a:lnTo>
                  <a:lnTo>
                    <a:pt x="40" y="224"/>
                  </a:lnTo>
                  <a:lnTo>
                    <a:pt x="48" y="228"/>
                  </a:lnTo>
                  <a:lnTo>
                    <a:pt x="56" y="230"/>
                  </a:lnTo>
                  <a:lnTo>
                    <a:pt x="74" y="230"/>
                  </a:lnTo>
                  <a:lnTo>
                    <a:pt x="90" y="228"/>
                  </a:lnTo>
                  <a:lnTo>
                    <a:pt x="104" y="222"/>
                  </a:lnTo>
                  <a:lnTo>
                    <a:pt x="116" y="214"/>
                  </a:lnTo>
                  <a:lnTo>
                    <a:pt x="124" y="206"/>
                  </a:lnTo>
                  <a:lnTo>
                    <a:pt x="130" y="198"/>
                  </a:lnTo>
                  <a:lnTo>
                    <a:pt x="130" y="194"/>
                  </a:lnTo>
                  <a:lnTo>
                    <a:pt x="130" y="190"/>
                  </a:lnTo>
                  <a:lnTo>
                    <a:pt x="130" y="182"/>
                  </a:lnTo>
                  <a:lnTo>
                    <a:pt x="132" y="174"/>
                  </a:lnTo>
                  <a:lnTo>
                    <a:pt x="140" y="148"/>
                  </a:lnTo>
                  <a:lnTo>
                    <a:pt x="144" y="130"/>
                  </a:lnTo>
                  <a:lnTo>
                    <a:pt x="146" y="112"/>
                  </a:lnTo>
                  <a:lnTo>
                    <a:pt x="146" y="90"/>
                  </a:lnTo>
                  <a:lnTo>
                    <a:pt x="142" y="66"/>
                  </a:lnTo>
                  <a:close/>
                </a:path>
              </a:pathLst>
            </a:custGeom>
            <a:noFill/>
            <a:ln w="635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189" name="Freeform 24"/>
            <p:cNvSpPr>
              <a:spLocks/>
            </p:cNvSpPr>
            <p:nvPr/>
          </p:nvSpPr>
          <p:spPr bwMode="auto">
            <a:xfrm>
              <a:off x="4176" y="2204"/>
              <a:ext cx="68" cy="182"/>
            </a:xfrm>
            <a:custGeom>
              <a:avLst/>
              <a:gdLst>
                <a:gd name="T0" fmla="*/ 68 w 68"/>
                <a:gd name="T1" fmla="*/ 36 h 182"/>
                <a:gd name="T2" fmla="*/ 68 w 68"/>
                <a:gd name="T3" fmla="*/ 36 h 182"/>
                <a:gd name="T4" fmla="*/ 62 w 68"/>
                <a:gd name="T5" fmla="*/ 20 h 182"/>
                <a:gd name="T6" fmla="*/ 54 w 68"/>
                <a:gd name="T7" fmla="*/ 10 h 182"/>
                <a:gd name="T8" fmla="*/ 50 w 68"/>
                <a:gd name="T9" fmla="*/ 4 h 182"/>
                <a:gd name="T10" fmla="*/ 44 w 68"/>
                <a:gd name="T11" fmla="*/ 2 h 182"/>
                <a:gd name="T12" fmla="*/ 40 w 68"/>
                <a:gd name="T13" fmla="*/ 0 h 182"/>
                <a:gd name="T14" fmla="*/ 34 w 68"/>
                <a:gd name="T15" fmla="*/ 0 h 182"/>
                <a:gd name="T16" fmla="*/ 28 w 68"/>
                <a:gd name="T17" fmla="*/ 4 h 182"/>
                <a:gd name="T18" fmla="*/ 22 w 68"/>
                <a:gd name="T19" fmla="*/ 12 h 182"/>
                <a:gd name="T20" fmla="*/ 18 w 68"/>
                <a:gd name="T21" fmla="*/ 22 h 182"/>
                <a:gd name="T22" fmla="*/ 12 w 68"/>
                <a:gd name="T23" fmla="*/ 38 h 182"/>
                <a:gd name="T24" fmla="*/ 6 w 68"/>
                <a:gd name="T25" fmla="*/ 60 h 182"/>
                <a:gd name="T26" fmla="*/ 0 w 68"/>
                <a:gd name="T27" fmla="*/ 86 h 182"/>
                <a:gd name="T28" fmla="*/ 0 w 68"/>
                <a:gd name="T29" fmla="*/ 86 h 182"/>
                <a:gd name="T30" fmla="*/ 0 w 68"/>
                <a:gd name="T31" fmla="*/ 100 h 182"/>
                <a:gd name="T32" fmla="*/ 0 w 68"/>
                <a:gd name="T33" fmla="*/ 130 h 182"/>
                <a:gd name="T34" fmla="*/ 2 w 68"/>
                <a:gd name="T35" fmla="*/ 146 h 182"/>
                <a:gd name="T36" fmla="*/ 6 w 68"/>
                <a:gd name="T37" fmla="*/ 162 h 182"/>
                <a:gd name="T38" fmla="*/ 10 w 68"/>
                <a:gd name="T39" fmla="*/ 174 h 182"/>
                <a:gd name="T40" fmla="*/ 14 w 68"/>
                <a:gd name="T41" fmla="*/ 180 h 182"/>
                <a:gd name="T42" fmla="*/ 18 w 68"/>
                <a:gd name="T43" fmla="*/ 182 h 182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68" h="182">
                  <a:moveTo>
                    <a:pt x="68" y="36"/>
                  </a:moveTo>
                  <a:lnTo>
                    <a:pt x="68" y="36"/>
                  </a:lnTo>
                  <a:lnTo>
                    <a:pt x="62" y="20"/>
                  </a:lnTo>
                  <a:lnTo>
                    <a:pt x="54" y="10"/>
                  </a:lnTo>
                  <a:lnTo>
                    <a:pt x="50" y="4"/>
                  </a:lnTo>
                  <a:lnTo>
                    <a:pt x="44" y="2"/>
                  </a:lnTo>
                  <a:lnTo>
                    <a:pt x="40" y="0"/>
                  </a:lnTo>
                  <a:lnTo>
                    <a:pt x="34" y="0"/>
                  </a:lnTo>
                  <a:lnTo>
                    <a:pt x="28" y="4"/>
                  </a:lnTo>
                  <a:lnTo>
                    <a:pt x="22" y="12"/>
                  </a:lnTo>
                  <a:lnTo>
                    <a:pt x="18" y="22"/>
                  </a:lnTo>
                  <a:lnTo>
                    <a:pt x="12" y="38"/>
                  </a:lnTo>
                  <a:lnTo>
                    <a:pt x="6" y="60"/>
                  </a:lnTo>
                  <a:lnTo>
                    <a:pt x="0" y="86"/>
                  </a:lnTo>
                  <a:lnTo>
                    <a:pt x="0" y="100"/>
                  </a:lnTo>
                  <a:lnTo>
                    <a:pt x="0" y="130"/>
                  </a:lnTo>
                  <a:lnTo>
                    <a:pt x="2" y="146"/>
                  </a:lnTo>
                  <a:lnTo>
                    <a:pt x="6" y="162"/>
                  </a:lnTo>
                  <a:lnTo>
                    <a:pt x="10" y="174"/>
                  </a:lnTo>
                  <a:lnTo>
                    <a:pt x="14" y="180"/>
                  </a:lnTo>
                  <a:lnTo>
                    <a:pt x="18" y="182"/>
                  </a:lnTo>
                </a:path>
              </a:pathLst>
            </a:custGeom>
            <a:noFill/>
            <a:ln w="635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190" name="Freeform 25"/>
            <p:cNvSpPr>
              <a:spLocks/>
            </p:cNvSpPr>
            <p:nvPr/>
          </p:nvSpPr>
          <p:spPr bwMode="auto">
            <a:xfrm>
              <a:off x="2976" y="2772"/>
              <a:ext cx="396" cy="492"/>
            </a:xfrm>
            <a:custGeom>
              <a:avLst/>
              <a:gdLst>
                <a:gd name="T0" fmla="*/ 396 w 396"/>
                <a:gd name="T1" fmla="*/ 246 h 492"/>
                <a:gd name="T2" fmla="*/ 392 w 396"/>
                <a:gd name="T3" fmla="*/ 296 h 492"/>
                <a:gd name="T4" fmla="*/ 380 w 396"/>
                <a:gd name="T5" fmla="*/ 342 h 492"/>
                <a:gd name="T6" fmla="*/ 362 w 396"/>
                <a:gd name="T7" fmla="*/ 384 h 492"/>
                <a:gd name="T8" fmla="*/ 338 w 396"/>
                <a:gd name="T9" fmla="*/ 420 h 492"/>
                <a:gd name="T10" fmla="*/ 308 w 396"/>
                <a:gd name="T11" fmla="*/ 450 h 492"/>
                <a:gd name="T12" fmla="*/ 274 w 396"/>
                <a:gd name="T13" fmla="*/ 472 h 492"/>
                <a:gd name="T14" fmla="*/ 238 w 396"/>
                <a:gd name="T15" fmla="*/ 488 h 492"/>
                <a:gd name="T16" fmla="*/ 198 w 396"/>
                <a:gd name="T17" fmla="*/ 492 h 492"/>
                <a:gd name="T18" fmla="*/ 178 w 396"/>
                <a:gd name="T19" fmla="*/ 492 h 492"/>
                <a:gd name="T20" fmla="*/ 138 w 396"/>
                <a:gd name="T21" fmla="*/ 482 h 492"/>
                <a:gd name="T22" fmla="*/ 104 w 396"/>
                <a:gd name="T23" fmla="*/ 462 h 492"/>
                <a:gd name="T24" fmla="*/ 72 w 396"/>
                <a:gd name="T25" fmla="*/ 436 h 492"/>
                <a:gd name="T26" fmla="*/ 44 w 396"/>
                <a:gd name="T27" fmla="*/ 402 h 492"/>
                <a:gd name="T28" fmla="*/ 24 w 396"/>
                <a:gd name="T29" fmla="*/ 364 h 492"/>
                <a:gd name="T30" fmla="*/ 8 w 396"/>
                <a:gd name="T31" fmla="*/ 320 h 492"/>
                <a:gd name="T32" fmla="*/ 0 w 396"/>
                <a:gd name="T33" fmla="*/ 272 h 492"/>
                <a:gd name="T34" fmla="*/ 0 w 396"/>
                <a:gd name="T35" fmla="*/ 246 h 492"/>
                <a:gd name="T36" fmla="*/ 4 w 396"/>
                <a:gd name="T37" fmla="*/ 196 h 492"/>
                <a:gd name="T38" fmla="*/ 14 w 396"/>
                <a:gd name="T39" fmla="*/ 150 h 492"/>
                <a:gd name="T40" fmla="*/ 34 w 396"/>
                <a:gd name="T41" fmla="*/ 108 h 492"/>
                <a:gd name="T42" fmla="*/ 58 w 396"/>
                <a:gd name="T43" fmla="*/ 72 h 492"/>
                <a:gd name="T44" fmla="*/ 86 w 396"/>
                <a:gd name="T45" fmla="*/ 42 h 492"/>
                <a:gd name="T46" fmla="*/ 120 w 396"/>
                <a:gd name="T47" fmla="*/ 18 h 492"/>
                <a:gd name="T48" fmla="*/ 158 w 396"/>
                <a:gd name="T49" fmla="*/ 4 h 492"/>
                <a:gd name="T50" fmla="*/ 198 w 396"/>
                <a:gd name="T51" fmla="*/ 0 h 492"/>
                <a:gd name="T52" fmla="*/ 218 w 396"/>
                <a:gd name="T53" fmla="*/ 0 h 492"/>
                <a:gd name="T54" fmla="*/ 256 w 396"/>
                <a:gd name="T55" fmla="*/ 10 h 492"/>
                <a:gd name="T56" fmla="*/ 292 w 396"/>
                <a:gd name="T57" fmla="*/ 30 h 492"/>
                <a:gd name="T58" fmla="*/ 324 w 396"/>
                <a:gd name="T59" fmla="*/ 56 h 492"/>
                <a:gd name="T60" fmla="*/ 350 w 396"/>
                <a:gd name="T61" fmla="*/ 90 h 492"/>
                <a:gd name="T62" fmla="*/ 372 w 396"/>
                <a:gd name="T63" fmla="*/ 128 h 492"/>
                <a:gd name="T64" fmla="*/ 386 w 396"/>
                <a:gd name="T65" fmla="*/ 172 h 492"/>
                <a:gd name="T66" fmla="*/ 394 w 396"/>
                <a:gd name="T67" fmla="*/ 220 h 492"/>
                <a:gd name="T68" fmla="*/ 396 w 396"/>
                <a:gd name="T69" fmla="*/ 246 h 492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0" t="0" r="r" b="b"/>
              <a:pathLst>
                <a:path w="396" h="492">
                  <a:moveTo>
                    <a:pt x="396" y="246"/>
                  </a:moveTo>
                  <a:lnTo>
                    <a:pt x="396" y="246"/>
                  </a:lnTo>
                  <a:lnTo>
                    <a:pt x="394" y="272"/>
                  </a:lnTo>
                  <a:lnTo>
                    <a:pt x="392" y="296"/>
                  </a:lnTo>
                  <a:lnTo>
                    <a:pt x="386" y="320"/>
                  </a:lnTo>
                  <a:lnTo>
                    <a:pt x="380" y="342"/>
                  </a:lnTo>
                  <a:lnTo>
                    <a:pt x="372" y="364"/>
                  </a:lnTo>
                  <a:lnTo>
                    <a:pt x="362" y="384"/>
                  </a:lnTo>
                  <a:lnTo>
                    <a:pt x="350" y="402"/>
                  </a:lnTo>
                  <a:lnTo>
                    <a:pt x="338" y="420"/>
                  </a:lnTo>
                  <a:lnTo>
                    <a:pt x="324" y="436"/>
                  </a:lnTo>
                  <a:lnTo>
                    <a:pt x="308" y="450"/>
                  </a:lnTo>
                  <a:lnTo>
                    <a:pt x="292" y="462"/>
                  </a:lnTo>
                  <a:lnTo>
                    <a:pt x="274" y="472"/>
                  </a:lnTo>
                  <a:lnTo>
                    <a:pt x="256" y="482"/>
                  </a:lnTo>
                  <a:lnTo>
                    <a:pt x="238" y="488"/>
                  </a:lnTo>
                  <a:lnTo>
                    <a:pt x="218" y="492"/>
                  </a:lnTo>
                  <a:lnTo>
                    <a:pt x="198" y="492"/>
                  </a:lnTo>
                  <a:lnTo>
                    <a:pt x="178" y="492"/>
                  </a:lnTo>
                  <a:lnTo>
                    <a:pt x="158" y="488"/>
                  </a:lnTo>
                  <a:lnTo>
                    <a:pt x="138" y="482"/>
                  </a:lnTo>
                  <a:lnTo>
                    <a:pt x="120" y="472"/>
                  </a:lnTo>
                  <a:lnTo>
                    <a:pt x="104" y="462"/>
                  </a:lnTo>
                  <a:lnTo>
                    <a:pt x="86" y="450"/>
                  </a:lnTo>
                  <a:lnTo>
                    <a:pt x="72" y="436"/>
                  </a:lnTo>
                  <a:lnTo>
                    <a:pt x="58" y="420"/>
                  </a:lnTo>
                  <a:lnTo>
                    <a:pt x="44" y="402"/>
                  </a:lnTo>
                  <a:lnTo>
                    <a:pt x="34" y="384"/>
                  </a:lnTo>
                  <a:lnTo>
                    <a:pt x="24" y="364"/>
                  </a:lnTo>
                  <a:lnTo>
                    <a:pt x="14" y="342"/>
                  </a:lnTo>
                  <a:lnTo>
                    <a:pt x="8" y="320"/>
                  </a:lnTo>
                  <a:lnTo>
                    <a:pt x="4" y="296"/>
                  </a:lnTo>
                  <a:lnTo>
                    <a:pt x="0" y="272"/>
                  </a:lnTo>
                  <a:lnTo>
                    <a:pt x="0" y="246"/>
                  </a:lnTo>
                  <a:lnTo>
                    <a:pt x="0" y="220"/>
                  </a:lnTo>
                  <a:lnTo>
                    <a:pt x="4" y="196"/>
                  </a:lnTo>
                  <a:lnTo>
                    <a:pt x="8" y="172"/>
                  </a:lnTo>
                  <a:lnTo>
                    <a:pt x="14" y="150"/>
                  </a:lnTo>
                  <a:lnTo>
                    <a:pt x="24" y="128"/>
                  </a:lnTo>
                  <a:lnTo>
                    <a:pt x="34" y="108"/>
                  </a:lnTo>
                  <a:lnTo>
                    <a:pt x="44" y="90"/>
                  </a:lnTo>
                  <a:lnTo>
                    <a:pt x="58" y="72"/>
                  </a:lnTo>
                  <a:lnTo>
                    <a:pt x="72" y="56"/>
                  </a:lnTo>
                  <a:lnTo>
                    <a:pt x="86" y="42"/>
                  </a:lnTo>
                  <a:lnTo>
                    <a:pt x="104" y="30"/>
                  </a:lnTo>
                  <a:lnTo>
                    <a:pt x="120" y="18"/>
                  </a:lnTo>
                  <a:lnTo>
                    <a:pt x="138" y="10"/>
                  </a:lnTo>
                  <a:lnTo>
                    <a:pt x="158" y="4"/>
                  </a:lnTo>
                  <a:lnTo>
                    <a:pt x="178" y="0"/>
                  </a:lnTo>
                  <a:lnTo>
                    <a:pt x="198" y="0"/>
                  </a:lnTo>
                  <a:lnTo>
                    <a:pt x="218" y="0"/>
                  </a:lnTo>
                  <a:lnTo>
                    <a:pt x="238" y="4"/>
                  </a:lnTo>
                  <a:lnTo>
                    <a:pt x="256" y="10"/>
                  </a:lnTo>
                  <a:lnTo>
                    <a:pt x="274" y="18"/>
                  </a:lnTo>
                  <a:lnTo>
                    <a:pt x="292" y="30"/>
                  </a:lnTo>
                  <a:lnTo>
                    <a:pt x="308" y="42"/>
                  </a:lnTo>
                  <a:lnTo>
                    <a:pt x="324" y="56"/>
                  </a:lnTo>
                  <a:lnTo>
                    <a:pt x="338" y="72"/>
                  </a:lnTo>
                  <a:lnTo>
                    <a:pt x="350" y="90"/>
                  </a:lnTo>
                  <a:lnTo>
                    <a:pt x="362" y="108"/>
                  </a:lnTo>
                  <a:lnTo>
                    <a:pt x="372" y="128"/>
                  </a:lnTo>
                  <a:lnTo>
                    <a:pt x="380" y="150"/>
                  </a:lnTo>
                  <a:lnTo>
                    <a:pt x="386" y="172"/>
                  </a:lnTo>
                  <a:lnTo>
                    <a:pt x="392" y="196"/>
                  </a:lnTo>
                  <a:lnTo>
                    <a:pt x="394" y="220"/>
                  </a:lnTo>
                  <a:lnTo>
                    <a:pt x="396" y="246"/>
                  </a:lnTo>
                  <a:close/>
                </a:path>
              </a:pathLst>
            </a:cu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191" name="Freeform 26"/>
            <p:cNvSpPr>
              <a:spLocks/>
            </p:cNvSpPr>
            <p:nvPr/>
          </p:nvSpPr>
          <p:spPr bwMode="auto">
            <a:xfrm>
              <a:off x="3038" y="2846"/>
              <a:ext cx="260" cy="340"/>
            </a:xfrm>
            <a:custGeom>
              <a:avLst/>
              <a:gdLst>
                <a:gd name="T0" fmla="*/ 260 w 260"/>
                <a:gd name="T1" fmla="*/ 170 h 340"/>
                <a:gd name="T2" fmla="*/ 258 w 260"/>
                <a:gd name="T3" fmla="*/ 204 h 340"/>
                <a:gd name="T4" fmla="*/ 250 w 260"/>
                <a:gd name="T5" fmla="*/ 236 h 340"/>
                <a:gd name="T6" fmla="*/ 238 w 260"/>
                <a:gd name="T7" fmla="*/ 264 h 340"/>
                <a:gd name="T8" fmla="*/ 222 w 260"/>
                <a:gd name="T9" fmla="*/ 290 h 340"/>
                <a:gd name="T10" fmla="*/ 202 w 260"/>
                <a:gd name="T11" fmla="*/ 310 h 340"/>
                <a:gd name="T12" fmla="*/ 180 w 260"/>
                <a:gd name="T13" fmla="*/ 326 h 340"/>
                <a:gd name="T14" fmla="*/ 156 w 260"/>
                <a:gd name="T15" fmla="*/ 336 h 340"/>
                <a:gd name="T16" fmla="*/ 130 w 260"/>
                <a:gd name="T17" fmla="*/ 340 h 340"/>
                <a:gd name="T18" fmla="*/ 116 w 260"/>
                <a:gd name="T19" fmla="*/ 338 h 340"/>
                <a:gd name="T20" fmla="*/ 92 w 260"/>
                <a:gd name="T21" fmla="*/ 332 h 340"/>
                <a:gd name="T22" fmla="*/ 68 w 260"/>
                <a:gd name="T23" fmla="*/ 318 h 340"/>
                <a:gd name="T24" fmla="*/ 48 w 260"/>
                <a:gd name="T25" fmla="*/ 300 h 340"/>
                <a:gd name="T26" fmla="*/ 30 w 260"/>
                <a:gd name="T27" fmla="*/ 278 h 340"/>
                <a:gd name="T28" fmla="*/ 16 w 260"/>
                <a:gd name="T29" fmla="*/ 250 h 340"/>
                <a:gd name="T30" fmla="*/ 6 w 260"/>
                <a:gd name="T31" fmla="*/ 220 h 340"/>
                <a:gd name="T32" fmla="*/ 0 w 260"/>
                <a:gd name="T33" fmla="*/ 186 h 340"/>
                <a:gd name="T34" fmla="*/ 0 w 260"/>
                <a:gd name="T35" fmla="*/ 170 h 340"/>
                <a:gd name="T36" fmla="*/ 2 w 260"/>
                <a:gd name="T37" fmla="*/ 134 h 340"/>
                <a:gd name="T38" fmla="*/ 10 w 260"/>
                <a:gd name="T39" fmla="*/ 102 h 340"/>
                <a:gd name="T40" fmla="*/ 22 w 260"/>
                <a:gd name="T41" fmla="*/ 74 h 340"/>
                <a:gd name="T42" fmla="*/ 38 w 260"/>
                <a:gd name="T43" fmla="*/ 48 h 340"/>
                <a:gd name="T44" fmla="*/ 58 w 260"/>
                <a:gd name="T45" fmla="*/ 28 h 340"/>
                <a:gd name="T46" fmla="*/ 80 w 260"/>
                <a:gd name="T47" fmla="*/ 12 h 340"/>
                <a:gd name="T48" fmla="*/ 104 w 260"/>
                <a:gd name="T49" fmla="*/ 2 h 340"/>
                <a:gd name="T50" fmla="*/ 130 w 260"/>
                <a:gd name="T51" fmla="*/ 0 h 340"/>
                <a:gd name="T52" fmla="*/ 144 w 260"/>
                <a:gd name="T53" fmla="*/ 0 h 340"/>
                <a:gd name="T54" fmla="*/ 168 w 260"/>
                <a:gd name="T55" fmla="*/ 6 h 340"/>
                <a:gd name="T56" fmla="*/ 192 w 260"/>
                <a:gd name="T57" fmla="*/ 20 h 340"/>
                <a:gd name="T58" fmla="*/ 212 w 260"/>
                <a:gd name="T59" fmla="*/ 38 h 340"/>
                <a:gd name="T60" fmla="*/ 230 w 260"/>
                <a:gd name="T61" fmla="*/ 62 h 340"/>
                <a:gd name="T62" fmla="*/ 244 w 260"/>
                <a:gd name="T63" fmla="*/ 88 h 340"/>
                <a:gd name="T64" fmla="*/ 254 w 260"/>
                <a:gd name="T65" fmla="*/ 118 h 340"/>
                <a:gd name="T66" fmla="*/ 260 w 260"/>
                <a:gd name="T67" fmla="*/ 152 h 340"/>
                <a:gd name="T68" fmla="*/ 260 w 260"/>
                <a:gd name="T69" fmla="*/ 170 h 340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0" t="0" r="r" b="b"/>
              <a:pathLst>
                <a:path w="260" h="340">
                  <a:moveTo>
                    <a:pt x="260" y="170"/>
                  </a:moveTo>
                  <a:lnTo>
                    <a:pt x="260" y="170"/>
                  </a:lnTo>
                  <a:lnTo>
                    <a:pt x="260" y="186"/>
                  </a:lnTo>
                  <a:lnTo>
                    <a:pt x="258" y="204"/>
                  </a:lnTo>
                  <a:lnTo>
                    <a:pt x="254" y="220"/>
                  </a:lnTo>
                  <a:lnTo>
                    <a:pt x="250" y="236"/>
                  </a:lnTo>
                  <a:lnTo>
                    <a:pt x="244" y="250"/>
                  </a:lnTo>
                  <a:lnTo>
                    <a:pt x="238" y="264"/>
                  </a:lnTo>
                  <a:lnTo>
                    <a:pt x="230" y="278"/>
                  </a:lnTo>
                  <a:lnTo>
                    <a:pt x="222" y="290"/>
                  </a:lnTo>
                  <a:lnTo>
                    <a:pt x="212" y="300"/>
                  </a:lnTo>
                  <a:lnTo>
                    <a:pt x="202" y="310"/>
                  </a:lnTo>
                  <a:lnTo>
                    <a:pt x="192" y="318"/>
                  </a:lnTo>
                  <a:lnTo>
                    <a:pt x="180" y="326"/>
                  </a:lnTo>
                  <a:lnTo>
                    <a:pt x="168" y="332"/>
                  </a:lnTo>
                  <a:lnTo>
                    <a:pt x="156" y="336"/>
                  </a:lnTo>
                  <a:lnTo>
                    <a:pt x="144" y="338"/>
                  </a:lnTo>
                  <a:lnTo>
                    <a:pt x="130" y="340"/>
                  </a:lnTo>
                  <a:lnTo>
                    <a:pt x="116" y="338"/>
                  </a:lnTo>
                  <a:lnTo>
                    <a:pt x="104" y="336"/>
                  </a:lnTo>
                  <a:lnTo>
                    <a:pt x="92" y="332"/>
                  </a:lnTo>
                  <a:lnTo>
                    <a:pt x="80" y="326"/>
                  </a:lnTo>
                  <a:lnTo>
                    <a:pt x="68" y="318"/>
                  </a:lnTo>
                  <a:lnTo>
                    <a:pt x="58" y="310"/>
                  </a:lnTo>
                  <a:lnTo>
                    <a:pt x="48" y="300"/>
                  </a:lnTo>
                  <a:lnTo>
                    <a:pt x="38" y="290"/>
                  </a:lnTo>
                  <a:lnTo>
                    <a:pt x="30" y="278"/>
                  </a:lnTo>
                  <a:lnTo>
                    <a:pt x="22" y="264"/>
                  </a:lnTo>
                  <a:lnTo>
                    <a:pt x="16" y="250"/>
                  </a:lnTo>
                  <a:lnTo>
                    <a:pt x="10" y="236"/>
                  </a:lnTo>
                  <a:lnTo>
                    <a:pt x="6" y="220"/>
                  </a:lnTo>
                  <a:lnTo>
                    <a:pt x="2" y="204"/>
                  </a:lnTo>
                  <a:lnTo>
                    <a:pt x="0" y="186"/>
                  </a:lnTo>
                  <a:lnTo>
                    <a:pt x="0" y="170"/>
                  </a:lnTo>
                  <a:lnTo>
                    <a:pt x="0" y="152"/>
                  </a:lnTo>
                  <a:lnTo>
                    <a:pt x="2" y="134"/>
                  </a:lnTo>
                  <a:lnTo>
                    <a:pt x="6" y="118"/>
                  </a:lnTo>
                  <a:lnTo>
                    <a:pt x="10" y="102"/>
                  </a:lnTo>
                  <a:lnTo>
                    <a:pt x="16" y="88"/>
                  </a:lnTo>
                  <a:lnTo>
                    <a:pt x="22" y="74"/>
                  </a:lnTo>
                  <a:lnTo>
                    <a:pt x="30" y="62"/>
                  </a:lnTo>
                  <a:lnTo>
                    <a:pt x="38" y="48"/>
                  </a:lnTo>
                  <a:lnTo>
                    <a:pt x="48" y="38"/>
                  </a:lnTo>
                  <a:lnTo>
                    <a:pt x="58" y="28"/>
                  </a:lnTo>
                  <a:lnTo>
                    <a:pt x="68" y="20"/>
                  </a:lnTo>
                  <a:lnTo>
                    <a:pt x="80" y="12"/>
                  </a:lnTo>
                  <a:lnTo>
                    <a:pt x="92" y="6"/>
                  </a:lnTo>
                  <a:lnTo>
                    <a:pt x="104" y="2"/>
                  </a:lnTo>
                  <a:lnTo>
                    <a:pt x="116" y="0"/>
                  </a:lnTo>
                  <a:lnTo>
                    <a:pt x="130" y="0"/>
                  </a:lnTo>
                  <a:lnTo>
                    <a:pt x="144" y="0"/>
                  </a:lnTo>
                  <a:lnTo>
                    <a:pt x="156" y="2"/>
                  </a:lnTo>
                  <a:lnTo>
                    <a:pt x="168" y="6"/>
                  </a:lnTo>
                  <a:lnTo>
                    <a:pt x="180" y="12"/>
                  </a:lnTo>
                  <a:lnTo>
                    <a:pt x="192" y="20"/>
                  </a:lnTo>
                  <a:lnTo>
                    <a:pt x="202" y="28"/>
                  </a:lnTo>
                  <a:lnTo>
                    <a:pt x="212" y="38"/>
                  </a:lnTo>
                  <a:lnTo>
                    <a:pt x="222" y="48"/>
                  </a:lnTo>
                  <a:lnTo>
                    <a:pt x="230" y="62"/>
                  </a:lnTo>
                  <a:lnTo>
                    <a:pt x="238" y="74"/>
                  </a:lnTo>
                  <a:lnTo>
                    <a:pt x="244" y="88"/>
                  </a:lnTo>
                  <a:lnTo>
                    <a:pt x="250" y="102"/>
                  </a:lnTo>
                  <a:lnTo>
                    <a:pt x="254" y="118"/>
                  </a:lnTo>
                  <a:lnTo>
                    <a:pt x="258" y="134"/>
                  </a:lnTo>
                  <a:lnTo>
                    <a:pt x="260" y="152"/>
                  </a:lnTo>
                  <a:lnTo>
                    <a:pt x="260" y="170"/>
                  </a:lnTo>
                  <a:close/>
                </a:path>
              </a:pathLst>
            </a:custGeom>
            <a:noFill/>
            <a:ln w="31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192" name="Freeform 27"/>
            <p:cNvSpPr>
              <a:spLocks/>
            </p:cNvSpPr>
            <p:nvPr/>
          </p:nvSpPr>
          <p:spPr bwMode="auto">
            <a:xfrm>
              <a:off x="922" y="2490"/>
              <a:ext cx="372" cy="574"/>
            </a:xfrm>
            <a:custGeom>
              <a:avLst/>
              <a:gdLst>
                <a:gd name="T0" fmla="*/ 370 w 372"/>
                <a:gd name="T1" fmla="*/ 266 h 574"/>
                <a:gd name="T2" fmla="*/ 372 w 372"/>
                <a:gd name="T3" fmla="*/ 324 h 574"/>
                <a:gd name="T4" fmla="*/ 368 w 372"/>
                <a:gd name="T5" fmla="*/ 380 h 574"/>
                <a:gd name="T6" fmla="*/ 356 w 372"/>
                <a:gd name="T7" fmla="*/ 430 h 574"/>
                <a:gd name="T8" fmla="*/ 340 w 372"/>
                <a:gd name="T9" fmla="*/ 476 h 574"/>
                <a:gd name="T10" fmla="*/ 316 w 372"/>
                <a:gd name="T11" fmla="*/ 514 h 574"/>
                <a:gd name="T12" fmla="*/ 288 w 372"/>
                <a:gd name="T13" fmla="*/ 544 h 574"/>
                <a:gd name="T14" fmla="*/ 256 w 372"/>
                <a:gd name="T15" fmla="*/ 564 h 574"/>
                <a:gd name="T16" fmla="*/ 220 w 372"/>
                <a:gd name="T17" fmla="*/ 574 h 574"/>
                <a:gd name="T18" fmla="*/ 200 w 372"/>
                <a:gd name="T19" fmla="*/ 574 h 574"/>
                <a:gd name="T20" fmla="*/ 164 w 372"/>
                <a:gd name="T21" fmla="*/ 568 h 574"/>
                <a:gd name="T22" fmla="*/ 128 w 372"/>
                <a:gd name="T23" fmla="*/ 550 h 574"/>
                <a:gd name="T24" fmla="*/ 96 w 372"/>
                <a:gd name="T25" fmla="*/ 522 h 574"/>
                <a:gd name="T26" fmla="*/ 66 w 372"/>
                <a:gd name="T27" fmla="*/ 486 h 574"/>
                <a:gd name="T28" fmla="*/ 42 w 372"/>
                <a:gd name="T29" fmla="*/ 442 h 574"/>
                <a:gd name="T30" fmla="*/ 22 w 372"/>
                <a:gd name="T31" fmla="*/ 392 h 574"/>
                <a:gd name="T32" fmla="*/ 8 w 372"/>
                <a:gd name="T33" fmla="*/ 338 h 574"/>
                <a:gd name="T34" fmla="*/ 4 w 372"/>
                <a:gd name="T35" fmla="*/ 308 h 574"/>
                <a:gd name="T36" fmla="*/ 0 w 372"/>
                <a:gd name="T37" fmla="*/ 250 h 574"/>
                <a:gd name="T38" fmla="*/ 6 w 372"/>
                <a:gd name="T39" fmla="*/ 194 h 574"/>
                <a:gd name="T40" fmla="*/ 16 w 372"/>
                <a:gd name="T41" fmla="*/ 144 h 574"/>
                <a:gd name="T42" fmla="*/ 34 w 372"/>
                <a:gd name="T43" fmla="*/ 100 h 574"/>
                <a:gd name="T44" fmla="*/ 58 w 372"/>
                <a:gd name="T45" fmla="*/ 60 h 574"/>
                <a:gd name="T46" fmla="*/ 86 w 372"/>
                <a:gd name="T47" fmla="*/ 30 h 574"/>
                <a:gd name="T48" fmla="*/ 118 w 372"/>
                <a:gd name="T49" fmla="*/ 10 h 574"/>
                <a:gd name="T50" fmla="*/ 154 w 372"/>
                <a:gd name="T51" fmla="*/ 0 h 574"/>
                <a:gd name="T52" fmla="*/ 172 w 372"/>
                <a:gd name="T53" fmla="*/ 0 h 574"/>
                <a:gd name="T54" fmla="*/ 210 w 372"/>
                <a:gd name="T55" fmla="*/ 6 h 574"/>
                <a:gd name="T56" fmla="*/ 244 w 372"/>
                <a:gd name="T57" fmla="*/ 24 h 574"/>
                <a:gd name="T58" fmla="*/ 278 w 372"/>
                <a:gd name="T59" fmla="*/ 52 h 574"/>
                <a:gd name="T60" fmla="*/ 306 w 372"/>
                <a:gd name="T61" fmla="*/ 88 h 574"/>
                <a:gd name="T62" fmla="*/ 332 w 372"/>
                <a:gd name="T63" fmla="*/ 132 h 574"/>
                <a:gd name="T64" fmla="*/ 352 w 372"/>
                <a:gd name="T65" fmla="*/ 182 h 574"/>
                <a:gd name="T66" fmla="*/ 366 w 372"/>
                <a:gd name="T67" fmla="*/ 236 h 574"/>
                <a:gd name="T68" fmla="*/ 370 w 372"/>
                <a:gd name="T69" fmla="*/ 266 h 574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0" t="0" r="r" b="b"/>
              <a:pathLst>
                <a:path w="372" h="574">
                  <a:moveTo>
                    <a:pt x="370" y="266"/>
                  </a:moveTo>
                  <a:lnTo>
                    <a:pt x="370" y="266"/>
                  </a:lnTo>
                  <a:lnTo>
                    <a:pt x="372" y="296"/>
                  </a:lnTo>
                  <a:lnTo>
                    <a:pt x="372" y="324"/>
                  </a:lnTo>
                  <a:lnTo>
                    <a:pt x="372" y="352"/>
                  </a:lnTo>
                  <a:lnTo>
                    <a:pt x="368" y="380"/>
                  </a:lnTo>
                  <a:lnTo>
                    <a:pt x="364" y="406"/>
                  </a:lnTo>
                  <a:lnTo>
                    <a:pt x="356" y="430"/>
                  </a:lnTo>
                  <a:lnTo>
                    <a:pt x="348" y="454"/>
                  </a:lnTo>
                  <a:lnTo>
                    <a:pt x="340" y="476"/>
                  </a:lnTo>
                  <a:lnTo>
                    <a:pt x="328" y="496"/>
                  </a:lnTo>
                  <a:lnTo>
                    <a:pt x="316" y="514"/>
                  </a:lnTo>
                  <a:lnTo>
                    <a:pt x="304" y="530"/>
                  </a:lnTo>
                  <a:lnTo>
                    <a:pt x="288" y="544"/>
                  </a:lnTo>
                  <a:lnTo>
                    <a:pt x="272" y="556"/>
                  </a:lnTo>
                  <a:lnTo>
                    <a:pt x="256" y="564"/>
                  </a:lnTo>
                  <a:lnTo>
                    <a:pt x="238" y="570"/>
                  </a:lnTo>
                  <a:lnTo>
                    <a:pt x="220" y="574"/>
                  </a:lnTo>
                  <a:lnTo>
                    <a:pt x="200" y="574"/>
                  </a:lnTo>
                  <a:lnTo>
                    <a:pt x="182" y="572"/>
                  </a:lnTo>
                  <a:lnTo>
                    <a:pt x="164" y="568"/>
                  </a:lnTo>
                  <a:lnTo>
                    <a:pt x="146" y="560"/>
                  </a:lnTo>
                  <a:lnTo>
                    <a:pt x="128" y="550"/>
                  </a:lnTo>
                  <a:lnTo>
                    <a:pt x="112" y="536"/>
                  </a:lnTo>
                  <a:lnTo>
                    <a:pt x="96" y="522"/>
                  </a:lnTo>
                  <a:lnTo>
                    <a:pt x="80" y="506"/>
                  </a:lnTo>
                  <a:lnTo>
                    <a:pt x="66" y="486"/>
                  </a:lnTo>
                  <a:lnTo>
                    <a:pt x="54" y="466"/>
                  </a:lnTo>
                  <a:lnTo>
                    <a:pt x="42" y="442"/>
                  </a:lnTo>
                  <a:lnTo>
                    <a:pt x="32" y="418"/>
                  </a:lnTo>
                  <a:lnTo>
                    <a:pt x="22" y="392"/>
                  </a:lnTo>
                  <a:lnTo>
                    <a:pt x="14" y="366"/>
                  </a:lnTo>
                  <a:lnTo>
                    <a:pt x="8" y="338"/>
                  </a:lnTo>
                  <a:lnTo>
                    <a:pt x="4" y="308"/>
                  </a:lnTo>
                  <a:lnTo>
                    <a:pt x="2" y="278"/>
                  </a:lnTo>
                  <a:lnTo>
                    <a:pt x="0" y="250"/>
                  </a:lnTo>
                  <a:lnTo>
                    <a:pt x="2" y="222"/>
                  </a:lnTo>
                  <a:lnTo>
                    <a:pt x="6" y="194"/>
                  </a:lnTo>
                  <a:lnTo>
                    <a:pt x="10" y="168"/>
                  </a:lnTo>
                  <a:lnTo>
                    <a:pt x="16" y="144"/>
                  </a:lnTo>
                  <a:lnTo>
                    <a:pt x="24" y="120"/>
                  </a:lnTo>
                  <a:lnTo>
                    <a:pt x="34" y="100"/>
                  </a:lnTo>
                  <a:lnTo>
                    <a:pt x="44" y="80"/>
                  </a:lnTo>
                  <a:lnTo>
                    <a:pt x="58" y="60"/>
                  </a:lnTo>
                  <a:lnTo>
                    <a:pt x="70" y="44"/>
                  </a:lnTo>
                  <a:lnTo>
                    <a:pt x="86" y="30"/>
                  </a:lnTo>
                  <a:lnTo>
                    <a:pt x="100" y="20"/>
                  </a:lnTo>
                  <a:lnTo>
                    <a:pt x="118" y="10"/>
                  </a:lnTo>
                  <a:lnTo>
                    <a:pt x="136" y="4"/>
                  </a:lnTo>
                  <a:lnTo>
                    <a:pt x="154" y="0"/>
                  </a:lnTo>
                  <a:lnTo>
                    <a:pt x="172" y="0"/>
                  </a:lnTo>
                  <a:lnTo>
                    <a:pt x="192" y="2"/>
                  </a:lnTo>
                  <a:lnTo>
                    <a:pt x="210" y="6"/>
                  </a:lnTo>
                  <a:lnTo>
                    <a:pt x="228" y="14"/>
                  </a:lnTo>
                  <a:lnTo>
                    <a:pt x="244" y="24"/>
                  </a:lnTo>
                  <a:lnTo>
                    <a:pt x="262" y="38"/>
                  </a:lnTo>
                  <a:lnTo>
                    <a:pt x="278" y="52"/>
                  </a:lnTo>
                  <a:lnTo>
                    <a:pt x="292" y="70"/>
                  </a:lnTo>
                  <a:lnTo>
                    <a:pt x="306" y="88"/>
                  </a:lnTo>
                  <a:lnTo>
                    <a:pt x="320" y="110"/>
                  </a:lnTo>
                  <a:lnTo>
                    <a:pt x="332" y="132"/>
                  </a:lnTo>
                  <a:lnTo>
                    <a:pt x="342" y="156"/>
                  </a:lnTo>
                  <a:lnTo>
                    <a:pt x="352" y="182"/>
                  </a:lnTo>
                  <a:lnTo>
                    <a:pt x="360" y="208"/>
                  </a:lnTo>
                  <a:lnTo>
                    <a:pt x="366" y="236"/>
                  </a:lnTo>
                  <a:lnTo>
                    <a:pt x="370" y="266"/>
                  </a:lnTo>
                  <a:close/>
                </a:path>
              </a:pathLst>
            </a:custGeom>
            <a:noFill/>
            <a:ln w="762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193" name="Freeform 28"/>
            <p:cNvSpPr>
              <a:spLocks/>
            </p:cNvSpPr>
            <p:nvPr/>
          </p:nvSpPr>
          <p:spPr bwMode="auto">
            <a:xfrm>
              <a:off x="1020" y="2622"/>
              <a:ext cx="170" cy="282"/>
            </a:xfrm>
            <a:custGeom>
              <a:avLst/>
              <a:gdLst>
                <a:gd name="T0" fmla="*/ 116 w 170"/>
                <a:gd name="T1" fmla="*/ 22 h 282"/>
                <a:gd name="T2" fmla="*/ 116 w 170"/>
                <a:gd name="T3" fmla="*/ 22 h 282"/>
                <a:gd name="T4" fmla="*/ 110 w 170"/>
                <a:gd name="T5" fmla="*/ 14 h 282"/>
                <a:gd name="T6" fmla="*/ 102 w 170"/>
                <a:gd name="T7" fmla="*/ 10 h 282"/>
                <a:gd name="T8" fmla="*/ 92 w 170"/>
                <a:gd name="T9" fmla="*/ 4 h 282"/>
                <a:gd name="T10" fmla="*/ 80 w 170"/>
                <a:gd name="T11" fmla="*/ 0 h 282"/>
                <a:gd name="T12" fmla="*/ 66 w 170"/>
                <a:gd name="T13" fmla="*/ 2 h 282"/>
                <a:gd name="T14" fmla="*/ 58 w 170"/>
                <a:gd name="T15" fmla="*/ 4 h 282"/>
                <a:gd name="T16" fmla="*/ 50 w 170"/>
                <a:gd name="T17" fmla="*/ 8 h 282"/>
                <a:gd name="T18" fmla="*/ 40 w 170"/>
                <a:gd name="T19" fmla="*/ 14 h 282"/>
                <a:gd name="T20" fmla="*/ 32 w 170"/>
                <a:gd name="T21" fmla="*/ 22 h 282"/>
                <a:gd name="T22" fmla="*/ 32 w 170"/>
                <a:gd name="T23" fmla="*/ 22 h 282"/>
                <a:gd name="T24" fmla="*/ 22 w 170"/>
                <a:gd name="T25" fmla="*/ 30 h 282"/>
                <a:gd name="T26" fmla="*/ 16 w 170"/>
                <a:gd name="T27" fmla="*/ 42 h 282"/>
                <a:gd name="T28" fmla="*/ 10 w 170"/>
                <a:gd name="T29" fmla="*/ 54 h 282"/>
                <a:gd name="T30" fmla="*/ 6 w 170"/>
                <a:gd name="T31" fmla="*/ 66 h 282"/>
                <a:gd name="T32" fmla="*/ 2 w 170"/>
                <a:gd name="T33" fmla="*/ 94 h 282"/>
                <a:gd name="T34" fmla="*/ 0 w 170"/>
                <a:gd name="T35" fmla="*/ 120 h 282"/>
                <a:gd name="T36" fmla="*/ 2 w 170"/>
                <a:gd name="T37" fmla="*/ 144 h 282"/>
                <a:gd name="T38" fmla="*/ 6 w 170"/>
                <a:gd name="T39" fmla="*/ 166 h 282"/>
                <a:gd name="T40" fmla="*/ 8 w 170"/>
                <a:gd name="T41" fmla="*/ 184 h 282"/>
                <a:gd name="T42" fmla="*/ 8 w 170"/>
                <a:gd name="T43" fmla="*/ 184 h 282"/>
                <a:gd name="T44" fmla="*/ 14 w 170"/>
                <a:gd name="T45" fmla="*/ 200 h 282"/>
                <a:gd name="T46" fmla="*/ 20 w 170"/>
                <a:gd name="T47" fmla="*/ 214 h 282"/>
                <a:gd name="T48" fmla="*/ 30 w 170"/>
                <a:gd name="T49" fmla="*/ 232 h 282"/>
                <a:gd name="T50" fmla="*/ 40 w 170"/>
                <a:gd name="T51" fmla="*/ 250 h 282"/>
                <a:gd name="T52" fmla="*/ 54 w 170"/>
                <a:gd name="T53" fmla="*/ 266 h 282"/>
                <a:gd name="T54" fmla="*/ 60 w 170"/>
                <a:gd name="T55" fmla="*/ 272 h 282"/>
                <a:gd name="T56" fmla="*/ 68 w 170"/>
                <a:gd name="T57" fmla="*/ 276 h 282"/>
                <a:gd name="T58" fmla="*/ 76 w 170"/>
                <a:gd name="T59" fmla="*/ 280 h 282"/>
                <a:gd name="T60" fmla="*/ 84 w 170"/>
                <a:gd name="T61" fmla="*/ 282 h 282"/>
                <a:gd name="T62" fmla="*/ 84 w 170"/>
                <a:gd name="T63" fmla="*/ 282 h 282"/>
                <a:gd name="T64" fmla="*/ 100 w 170"/>
                <a:gd name="T65" fmla="*/ 282 h 282"/>
                <a:gd name="T66" fmla="*/ 116 w 170"/>
                <a:gd name="T67" fmla="*/ 278 h 282"/>
                <a:gd name="T68" fmla="*/ 130 w 170"/>
                <a:gd name="T69" fmla="*/ 272 h 282"/>
                <a:gd name="T70" fmla="*/ 136 w 170"/>
                <a:gd name="T71" fmla="*/ 268 h 282"/>
                <a:gd name="T72" fmla="*/ 142 w 170"/>
                <a:gd name="T73" fmla="*/ 262 h 282"/>
                <a:gd name="T74" fmla="*/ 146 w 170"/>
                <a:gd name="T75" fmla="*/ 254 h 282"/>
                <a:gd name="T76" fmla="*/ 152 w 170"/>
                <a:gd name="T77" fmla="*/ 246 h 282"/>
                <a:gd name="T78" fmla="*/ 160 w 170"/>
                <a:gd name="T79" fmla="*/ 224 h 282"/>
                <a:gd name="T80" fmla="*/ 166 w 170"/>
                <a:gd name="T81" fmla="*/ 196 h 282"/>
                <a:gd name="T82" fmla="*/ 170 w 170"/>
                <a:gd name="T83" fmla="*/ 158 h 282"/>
                <a:gd name="T84" fmla="*/ 170 w 170"/>
                <a:gd name="T85" fmla="*/ 158 h 282"/>
                <a:gd name="T86" fmla="*/ 170 w 170"/>
                <a:gd name="T87" fmla="*/ 144 h 282"/>
                <a:gd name="T88" fmla="*/ 168 w 170"/>
                <a:gd name="T89" fmla="*/ 128 h 282"/>
                <a:gd name="T90" fmla="*/ 164 w 170"/>
                <a:gd name="T91" fmla="*/ 108 h 282"/>
                <a:gd name="T92" fmla="*/ 156 w 170"/>
                <a:gd name="T93" fmla="*/ 86 h 282"/>
                <a:gd name="T94" fmla="*/ 148 w 170"/>
                <a:gd name="T95" fmla="*/ 62 h 282"/>
                <a:gd name="T96" fmla="*/ 134 w 170"/>
                <a:gd name="T97" fmla="*/ 40 h 282"/>
                <a:gd name="T98" fmla="*/ 126 w 170"/>
                <a:gd name="T99" fmla="*/ 30 h 282"/>
                <a:gd name="T100" fmla="*/ 116 w 170"/>
                <a:gd name="T101" fmla="*/ 22 h 282"/>
                <a:gd name="T102" fmla="*/ 116 w 170"/>
                <a:gd name="T103" fmla="*/ 22 h 282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0" t="0" r="r" b="b"/>
              <a:pathLst>
                <a:path w="170" h="282">
                  <a:moveTo>
                    <a:pt x="116" y="22"/>
                  </a:moveTo>
                  <a:lnTo>
                    <a:pt x="116" y="22"/>
                  </a:lnTo>
                  <a:lnTo>
                    <a:pt x="110" y="14"/>
                  </a:lnTo>
                  <a:lnTo>
                    <a:pt x="102" y="10"/>
                  </a:lnTo>
                  <a:lnTo>
                    <a:pt x="92" y="4"/>
                  </a:lnTo>
                  <a:lnTo>
                    <a:pt x="80" y="0"/>
                  </a:lnTo>
                  <a:lnTo>
                    <a:pt x="66" y="2"/>
                  </a:lnTo>
                  <a:lnTo>
                    <a:pt x="58" y="4"/>
                  </a:lnTo>
                  <a:lnTo>
                    <a:pt x="50" y="8"/>
                  </a:lnTo>
                  <a:lnTo>
                    <a:pt x="40" y="14"/>
                  </a:lnTo>
                  <a:lnTo>
                    <a:pt x="32" y="22"/>
                  </a:lnTo>
                  <a:lnTo>
                    <a:pt x="22" y="30"/>
                  </a:lnTo>
                  <a:lnTo>
                    <a:pt x="16" y="42"/>
                  </a:lnTo>
                  <a:lnTo>
                    <a:pt x="10" y="54"/>
                  </a:lnTo>
                  <a:lnTo>
                    <a:pt x="6" y="66"/>
                  </a:lnTo>
                  <a:lnTo>
                    <a:pt x="2" y="94"/>
                  </a:lnTo>
                  <a:lnTo>
                    <a:pt x="0" y="120"/>
                  </a:lnTo>
                  <a:lnTo>
                    <a:pt x="2" y="144"/>
                  </a:lnTo>
                  <a:lnTo>
                    <a:pt x="6" y="166"/>
                  </a:lnTo>
                  <a:lnTo>
                    <a:pt x="8" y="184"/>
                  </a:lnTo>
                  <a:lnTo>
                    <a:pt x="14" y="200"/>
                  </a:lnTo>
                  <a:lnTo>
                    <a:pt x="20" y="214"/>
                  </a:lnTo>
                  <a:lnTo>
                    <a:pt x="30" y="232"/>
                  </a:lnTo>
                  <a:lnTo>
                    <a:pt x="40" y="250"/>
                  </a:lnTo>
                  <a:lnTo>
                    <a:pt x="54" y="266"/>
                  </a:lnTo>
                  <a:lnTo>
                    <a:pt x="60" y="272"/>
                  </a:lnTo>
                  <a:lnTo>
                    <a:pt x="68" y="276"/>
                  </a:lnTo>
                  <a:lnTo>
                    <a:pt x="76" y="280"/>
                  </a:lnTo>
                  <a:lnTo>
                    <a:pt x="84" y="282"/>
                  </a:lnTo>
                  <a:lnTo>
                    <a:pt x="100" y="282"/>
                  </a:lnTo>
                  <a:lnTo>
                    <a:pt x="116" y="278"/>
                  </a:lnTo>
                  <a:lnTo>
                    <a:pt x="130" y="272"/>
                  </a:lnTo>
                  <a:lnTo>
                    <a:pt x="136" y="268"/>
                  </a:lnTo>
                  <a:lnTo>
                    <a:pt x="142" y="262"/>
                  </a:lnTo>
                  <a:lnTo>
                    <a:pt x="146" y="254"/>
                  </a:lnTo>
                  <a:lnTo>
                    <a:pt x="152" y="246"/>
                  </a:lnTo>
                  <a:lnTo>
                    <a:pt x="160" y="224"/>
                  </a:lnTo>
                  <a:lnTo>
                    <a:pt x="166" y="196"/>
                  </a:lnTo>
                  <a:lnTo>
                    <a:pt x="170" y="158"/>
                  </a:lnTo>
                  <a:lnTo>
                    <a:pt x="170" y="144"/>
                  </a:lnTo>
                  <a:lnTo>
                    <a:pt x="168" y="128"/>
                  </a:lnTo>
                  <a:lnTo>
                    <a:pt x="164" y="108"/>
                  </a:lnTo>
                  <a:lnTo>
                    <a:pt x="156" y="86"/>
                  </a:lnTo>
                  <a:lnTo>
                    <a:pt x="148" y="62"/>
                  </a:lnTo>
                  <a:lnTo>
                    <a:pt x="134" y="40"/>
                  </a:lnTo>
                  <a:lnTo>
                    <a:pt x="126" y="30"/>
                  </a:lnTo>
                  <a:lnTo>
                    <a:pt x="116" y="22"/>
                  </a:lnTo>
                  <a:close/>
                </a:path>
              </a:pathLst>
            </a:custGeom>
            <a:noFill/>
            <a:ln w="31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194" name="Freeform 29"/>
            <p:cNvSpPr>
              <a:spLocks/>
            </p:cNvSpPr>
            <p:nvPr/>
          </p:nvSpPr>
          <p:spPr bwMode="auto">
            <a:xfrm>
              <a:off x="3930" y="2060"/>
              <a:ext cx="204" cy="576"/>
            </a:xfrm>
            <a:custGeom>
              <a:avLst/>
              <a:gdLst>
                <a:gd name="T0" fmla="*/ 204 w 204"/>
                <a:gd name="T1" fmla="*/ 348 h 576"/>
                <a:gd name="T2" fmla="*/ 204 w 204"/>
                <a:gd name="T3" fmla="*/ 480 h 576"/>
                <a:gd name="T4" fmla="*/ 0 w 204"/>
                <a:gd name="T5" fmla="*/ 576 h 576"/>
                <a:gd name="T6" fmla="*/ 0 w 204"/>
                <a:gd name="T7" fmla="*/ 0 h 576"/>
                <a:gd name="T8" fmla="*/ 132 w 204"/>
                <a:gd name="T9" fmla="*/ 72 h 57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04" h="576">
                  <a:moveTo>
                    <a:pt x="204" y="348"/>
                  </a:moveTo>
                  <a:lnTo>
                    <a:pt x="204" y="480"/>
                  </a:lnTo>
                  <a:lnTo>
                    <a:pt x="0" y="576"/>
                  </a:lnTo>
                  <a:lnTo>
                    <a:pt x="0" y="0"/>
                  </a:lnTo>
                  <a:lnTo>
                    <a:pt x="132" y="72"/>
                  </a:lnTo>
                </a:path>
              </a:pathLst>
            </a:custGeom>
            <a:noFill/>
            <a:ln w="635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195" name="Line 30"/>
            <p:cNvSpPr>
              <a:spLocks noChangeShapeType="1"/>
            </p:cNvSpPr>
            <p:nvPr/>
          </p:nvSpPr>
          <p:spPr bwMode="auto">
            <a:xfrm flipH="1">
              <a:off x="3858" y="2060"/>
              <a:ext cx="72" cy="96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196" name="Freeform 31"/>
            <p:cNvSpPr>
              <a:spLocks/>
            </p:cNvSpPr>
            <p:nvPr/>
          </p:nvSpPr>
          <p:spPr bwMode="auto">
            <a:xfrm>
              <a:off x="2884" y="2664"/>
              <a:ext cx="578" cy="726"/>
            </a:xfrm>
            <a:custGeom>
              <a:avLst/>
              <a:gdLst>
                <a:gd name="T0" fmla="*/ 578 w 578"/>
                <a:gd name="T1" fmla="*/ 350 h 726"/>
                <a:gd name="T2" fmla="*/ 576 w 578"/>
                <a:gd name="T3" fmla="*/ 424 h 726"/>
                <a:gd name="T4" fmla="*/ 562 w 578"/>
                <a:gd name="T5" fmla="*/ 492 h 726"/>
                <a:gd name="T6" fmla="*/ 538 w 578"/>
                <a:gd name="T7" fmla="*/ 556 h 726"/>
                <a:gd name="T8" fmla="*/ 504 w 578"/>
                <a:gd name="T9" fmla="*/ 610 h 726"/>
                <a:gd name="T10" fmla="*/ 464 w 578"/>
                <a:gd name="T11" fmla="*/ 656 h 726"/>
                <a:gd name="T12" fmla="*/ 416 w 578"/>
                <a:gd name="T13" fmla="*/ 692 h 726"/>
                <a:gd name="T14" fmla="*/ 362 w 578"/>
                <a:gd name="T15" fmla="*/ 716 h 726"/>
                <a:gd name="T16" fmla="*/ 304 w 578"/>
                <a:gd name="T17" fmla="*/ 726 h 726"/>
                <a:gd name="T18" fmla="*/ 276 w 578"/>
                <a:gd name="T19" fmla="*/ 724 h 726"/>
                <a:gd name="T20" fmla="*/ 218 w 578"/>
                <a:gd name="T21" fmla="*/ 712 h 726"/>
                <a:gd name="T22" fmla="*/ 166 w 578"/>
                <a:gd name="T23" fmla="*/ 688 h 726"/>
                <a:gd name="T24" fmla="*/ 118 w 578"/>
                <a:gd name="T25" fmla="*/ 650 h 726"/>
                <a:gd name="T26" fmla="*/ 76 w 578"/>
                <a:gd name="T27" fmla="*/ 602 h 726"/>
                <a:gd name="T28" fmla="*/ 42 w 578"/>
                <a:gd name="T29" fmla="*/ 546 h 726"/>
                <a:gd name="T30" fmla="*/ 18 w 578"/>
                <a:gd name="T31" fmla="*/ 482 h 726"/>
                <a:gd name="T32" fmla="*/ 4 w 578"/>
                <a:gd name="T33" fmla="*/ 412 h 726"/>
                <a:gd name="T34" fmla="*/ 0 w 578"/>
                <a:gd name="T35" fmla="*/ 376 h 726"/>
                <a:gd name="T36" fmla="*/ 4 w 578"/>
                <a:gd name="T37" fmla="*/ 302 h 726"/>
                <a:gd name="T38" fmla="*/ 18 w 578"/>
                <a:gd name="T39" fmla="*/ 234 h 726"/>
                <a:gd name="T40" fmla="*/ 42 w 578"/>
                <a:gd name="T41" fmla="*/ 170 h 726"/>
                <a:gd name="T42" fmla="*/ 74 w 578"/>
                <a:gd name="T43" fmla="*/ 116 h 726"/>
                <a:gd name="T44" fmla="*/ 114 w 578"/>
                <a:gd name="T45" fmla="*/ 70 h 726"/>
                <a:gd name="T46" fmla="*/ 162 w 578"/>
                <a:gd name="T47" fmla="*/ 34 h 726"/>
                <a:gd name="T48" fmla="*/ 216 w 578"/>
                <a:gd name="T49" fmla="*/ 10 h 726"/>
                <a:gd name="T50" fmla="*/ 274 w 578"/>
                <a:gd name="T51" fmla="*/ 0 h 726"/>
                <a:gd name="T52" fmla="*/ 304 w 578"/>
                <a:gd name="T53" fmla="*/ 2 h 726"/>
                <a:gd name="T54" fmla="*/ 360 w 578"/>
                <a:gd name="T55" fmla="*/ 16 h 726"/>
                <a:gd name="T56" fmla="*/ 412 w 578"/>
                <a:gd name="T57" fmla="*/ 44 h 726"/>
                <a:gd name="T58" fmla="*/ 460 w 578"/>
                <a:gd name="T59" fmla="*/ 86 h 726"/>
                <a:gd name="T60" fmla="*/ 502 w 578"/>
                <a:gd name="T61" fmla="*/ 136 h 726"/>
                <a:gd name="T62" fmla="*/ 536 w 578"/>
                <a:gd name="T63" fmla="*/ 192 h 726"/>
                <a:gd name="T64" fmla="*/ 560 w 578"/>
                <a:gd name="T65" fmla="*/ 254 h 726"/>
                <a:gd name="T66" fmla="*/ 576 w 578"/>
                <a:gd name="T67" fmla="*/ 318 h 726"/>
                <a:gd name="T68" fmla="*/ 578 w 578"/>
                <a:gd name="T69" fmla="*/ 350 h 72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0" t="0" r="r" b="b"/>
              <a:pathLst>
                <a:path w="578" h="726">
                  <a:moveTo>
                    <a:pt x="578" y="350"/>
                  </a:moveTo>
                  <a:lnTo>
                    <a:pt x="578" y="350"/>
                  </a:lnTo>
                  <a:lnTo>
                    <a:pt x="578" y="388"/>
                  </a:lnTo>
                  <a:lnTo>
                    <a:pt x="576" y="424"/>
                  </a:lnTo>
                  <a:lnTo>
                    <a:pt x="570" y="458"/>
                  </a:lnTo>
                  <a:lnTo>
                    <a:pt x="562" y="492"/>
                  </a:lnTo>
                  <a:lnTo>
                    <a:pt x="550" y="524"/>
                  </a:lnTo>
                  <a:lnTo>
                    <a:pt x="538" y="556"/>
                  </a:lnTo>
                  <a:lnTo>
                    <a:pt x="522" y="584"/>
                  </a:lnTo>
                  <a:lnTo>
                    <a:pt x="504" y="610"/>
                  </a:lnTo>
                  <a:lnTo>
                    <a:pt x="486" y="634"/>
                  </a:lnTo>
                  <a:lnTo>
                    <a:pt x="464" y="656"/>
                  </a:lnTo>
                  <a:lnTo>
                    <a:pt x="440" y="676"/>
                  </a:lnTo>
                  <a:lnTo>
                    <a:pt x="416" y="692"/>
                  </a:lnTo>
                  <a:lnTo>
                    <a:pt x="390" y="706"/>
                  </a:lnTo>
                  <a:lnTo>
                    <a:pt x="362" y="716"/>
                  </a:lnTo>
                  <a:lnTo>
                    <a:pt x="334" y="722"/>
                  </a:lnTo>
                  <a:lnTo>
                    <a:pt x="304" y="726"/>
                  </a:lnTo>
                  <a:lnTo>
                    <a:pt x="276" y="724"/>
                  </a:lnTo>
                  <a:lnTo>
                    <a:pt x="246" y="720"/>
                  </a:lnTo>
                  <a:lnTo>
                    <a:pt x="218" y="712"/>
                  </a:lnTo>
                  <a:lnTo>
                    <a:pt x="192" y="702"/>
                  </a:lnTo>
                  <a:lnTo>
                    <a:pt x="166" y="688"/>
                  </a:lnTo>
                  <a:lnTo>
                    <a:pt x="140" y="670"/>
                  </a:lnTo>
                  <a:lnTo>
                    <a:pt x="118" y="650"/>
                  </a:lnTo>
                  <a:lnTo>
                    <a:pt x="96" y="628"/>
                  </a:lnTo>
                  <a:lnTo>
                    <a:pt x="76" y="602"/>
                  </a:lnTo>
                  <a:lnTo>
                    <a:pt x="58" y="576"/>
                  </a:lnTo>
                  <a:lnTo>
                    <a:pt x="42" y="546"/>
                  </a:lnTo>
                  <a:lnTo>
                    <a:pt x="30" y="516"/>
                  </a:lnTo>
                  <a:lnTo>
                    <a:pt x="18" y="482"/>
                  </a:lnTo>
                  <a:lnTo>
                    <a:pt x="10" y="448"/>
                  </a:lnTo>
                  <a:lnTo>
                    <a:pt x="4" y="412"/>
                  </a:lnTo>
                  <a:lnTo>
                    <a:pt x="0" y="376"/>
                  </a:lnTo>
                  <a:lnTo>
                    <a:pt x="0" y="338"/>
                  </a:lnTo>
                  <a:lnTo>
                    <a:pt x="4" y="302"/>
                  </a:lnTo>
                  <a:lnTo>
                    <a:pt x="8" y="268"/>
                  </a:lnTo>
                  <a:lnTo>
                    <a:pt x="18" y="234"/>
                  </a:lnTo>
                  <a:lnTo>
                    <a:pt x="28" y="202"/>
                  </a:lnTo>
                  <a:lnTo>
                    <a:pt x="42" y="170"/>
                  </a:lnTo>
                  <a:lnTo>
                    <a:pt x="56" y="142"/>
                  </a:lnTo>
                  <a:lnTo>
                    <a:pt x="74" y="116"/>
                  </a:lnTo>
                  <a:lnTo>
                    <a:pt x="94" y="92"/>
                  </a:lnTo>
                  <a:lnTo>
                    <a:pt x="114" y="70"/>
                  </a:lnTo>
                  <a:lnTo>
                    <a:pt x="138" y="50"/>
                  </a:lnTo>
                  <a:lnTo>
                    <a:pt x="162" y="34"/>
                  </a:lnTo>
                  <a:lnTo>
                    <a:pt x="188" y="20"/>
                  </a:lnTo>
                  <a:lnTo>
                    <a:pt x="216" y="10"/>
                  </a:lnTo>
                  <a:lnTo>
                    <a:pt x="244" y="4"/>
                  </a:lnTo>
                  <a:lnTo>
                    <a:pt x="274" y="0"/>
                  </a:lnTo>
                  <a:lnTo>
                    <a:pt x="304" y="2"/>
                  </a:lnTo>
                  <a:lnTo>
                    <a:pt x="332" y="6"/>
                  </a:lnTo>
                  <a:lnTo>
                    <a:pt x="360" y="16"/>
                  </a:lnTo>
                  <a:lnTo>
                    <a:pt x="386" y="28"/>
                  </a:lnTo>
                  <a:lnTo>
                    <a:pt x="412" y="44"/>
                  </a:lnTo>
                  <a:lnTo>
                    <a:pt x="438" y="64"/>
                  </a:lnTo>
                  <a:lnTo>
                    <a:pt x="460" y="86"/>
                  </a:lnTo>
                  <a:lnTo>
                    <a:pt x="482" y="110"/>
                  </a:lnTo>
                  <a:lnTo>
                    <a:pt x="502" y="136"/>
                  </a:lnTo>
                  <a:lnTo>
                    <a:pt x="520" y="164"/>
                  </a:lnTo>
                  <a:lnTo>
                    <a:pt x="536" y="192"/>
                  </a:lnTo>
                  <a:lnTo>
                    <a:pt x="550" y="224"/>
                  </a:lnTo>
                  <a:lnTo>
                    <a:pt x="560" y="254"/>
                  </a:lnTo>
                  <a:lnTo>
                    <a:pt x="570" y="286"/>
                  </a:lnTo>
                  <a:lnTo>
                    <a:pt x="576" y="318"/>
                  </a:lnTo>
                  <a:lnTo>
                    <a:pt x="578" y="350"/>
                  </a:lnTo>
                  <a:close/>
                </a:path>
              </a:pathLst>
            </a:custGeom>
            <a:noFill/>
            <a:ln w="10160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</p:spTree>
  </p:cSld>
  <p:clrMapOvr>
    <a:masterClrMapping/>
  </p:clrMapOvr>
  <p:transition>
    <p:wipe dir="r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Decorations</a:t>
            </a:r>
            <a:endParaRPr lang="en-US" altLang="en-US" smtClean="0"/>
          </a:p>
        </p:txBody>
      </p:sp>
      <p:grpSp>
        <p:nvGrpSpPr>
          <p:cNvPr id="9219" name="Group 4"/>
          <p:cNvGrpSpPr>
            <a:grpSpLocks/>
          </p:cNvGrpSpPr>
          <p:nvPr/>
        </p:nvGrpSpPr>
        <p:grpSpPr bwMode="auto">
          <a:xfrm>
            <a:off x="730250" y="1819275"/>
            <a:ext cx="7035800" cy="1390650"/>
            <a:chOff x="975" y="391"/>
            <a:chExt cx="4432" cy="876"/>
          </a:xfrm>
        </p:grpSpPr>
        <p:sp>
          <p:nvSpPr>
            <p:cNvPr id="9289" name="Freeform 5"/>
            <p:cNvSpPr>
              <a:spLocks/>
            </p:cNvSpPr>
            <p:nvPr/>
          </p:nvSpPr>
          <p:spPr bwMode="auto">
            <a:xfrm>
              <a:off x="3191" y="391"/>
              <a:ext cx="1068" cy="418"/>
            </a:xfrm>
            <a:custGeom>
              <a:avLst/>
              <a:gdLst>
                <a:gd name="T0" fmla="*/ 1068 w 1068"/>
                <a:gd name="T1" fmla="*/ 226 h 418"/>
                <a:gd name="T2" fmla="*/ 1042 w 1068"/>
                <a:gd name="T3" fmla="*/ 232 h 418"/>
                <a:gd name="T4" fmla="*/ 1006 w 1068"/>
                <a:gd name="T5" fmla="*/ 230 h 418"/>
                <a:gd name="T6" fmla="*/ 982 w 1068"/>
                <a:gd name="T7" fmla="*/ 222 h 418"/>
                <a:gd name="T8" fmla="*/ 958 w 1068"/>
                <a:gd name="T9" fmla="*/ 208 h 418"/>
                <a:gd name="T10" fmla="*/ 934 w 1068"/>
                <a:gd name="T11" fmla="*/ 186 h 418"/>
                <a:gd name="T12" fmla="*/ 920 w 1068"/>
                <a:gd name="T13" fmla="*/ 172 h 418"/>
                <a:gd name="T14" fmla="*/ 892 w 1068"/>
                <a:gd name="T15" fmla="*/ 148 h 418"/>
                <a:gd name="T16" fmla="*/ 842 w 1068"/>
                <a:gd name="T17" fmla="*/ 120 h 418"/>
                <a:gd name="T18" fmla="*/ 774 w 1068"/>
                <a:gd name="T19" fmla="*/ 94 h 418"/>
                <a:gd name="T20" fmla="*/ 724 w 1068"/>
                <a:gd name="T21" fmla="*/ 90 h 418"/>
                <a:gd name="T22" fmla="*/ 696 w 1068"/>
                <a:gd name="T23" fmla="*/ 92 h 418"/>
                <a:gd name="T24" fmla="*/ 682 w 1068"/>
                <a:gd name="T25" fmla="*/ 94 h 418"/>
                <a:gd name="T26" fmla="*/ 586 w 1068"/>
                <a:gd name="T27" fmla="*/ 124 h 418"/>
                <a:gd name="T28" fmla="*/ 468 w 1068"/>
                <a:gd name="T29" fmla="*/ 172 h 418"/>
                <a:gd name="T30" fmla="*/ 276 w 1068"/>
                <a:gd name="T31" fmla="*/ 266 h 418"/>
                <a:gd name="T32" fmla="*/ 144 w 1068"/>
                <a:gd name="T33" fmla="*/ 338 h 418"/>
                <a:gd name="T34" fmla="*/ 0 w 1068"/>
                <a:gd name="T35" fmla="*/ 418 h 418"/>
                <a:gd name="T36" fmla="*/ 90 w 1068"/>
                <a:gd name="T37" fmla="*/ 382 h 418"/>
                <a:gd name="T38" fmla="*/ 192 w 1068"/>
                <a:gd name="T39" fmla="*/ 348 h 418"/>
                <a:gd name="T40" fmla="*/ 316 w 1068"/>
                <a:gd name="T41" fmla="*/ 316 h 418"/>
                <a:gd name="T42" fmla="*/ 416 w 1068"/>
                <a:gd name="T43" fmla="*/ 300 h 418"/>
                <a:gd name="T44" fmla="*/ 484 w 1068"/>
                <a:gd name="T45" fmla="*/ 296 h 418"/>
                <a:gd name="T46" fmla="*/ 552 w 1068"/>
                <a:gd name="T47" fmla="*/ 298 h 418"/>
                <a:gd name="T48" fmla="*/ 584 w 1068"/>
                <a:gd name="T49" fmla="*/ 302 h 418"/>
                <a:gd name="T50" fmla="*/ 688 w 1068"/>
                <a:gd name="T51" fmla="*/ 314 h 418"/>
                <a:gd name="T52" fmla="*/ 746 w 1068"/>
                <a:gd name="T53" fmla="*/ 314 h 418"/>
                <a:gd name="T54" fmla="*/ 764 w 1068"/>
                <a:gd name="T55" fmla="*/ 308 h 418"/>
                <a:gd name="T56" fmla="*/ 772 w 1068"/>
                <a:gd name="T57" fmla="*/ 300 h 418"/>
                <a:gd name="T58" fmla="*/ 774 w 1068"/>
                <a:gd name="T59" fmla="*/ 292 h 418"/>
                <a:gd name="T60" fmla="*/ 762 w 1068"/>
                <a:gd name="T61" fmla="*/ 268 h 418"/>
                <a:gd name="T62" fmla="*/ 726 w 1068"/>
                <a:gd name="T63" fmla="*/ 228 h 418"/>
                <a:gd name="T64" fmla="*/ 692 w 1068"/>
                <a:gd name="T65" fmla="*/ 192 h 418"/>
                <a:gd name="T66" fmla="*/ 686 w 1068"/>
                <a:gd name="T67" fmla="*/ 182 h 418"/>
                <a:gd name="T68" fmla="*/ 678 w 1068"/>
                <a:gd name="T69" fmla="*/ 146 h 418"/>
                <a:gd name="T70" fmla="*/ 686 w 1068"/>
                <a:gd name="T71" fmla="*/ 106 h 418"/>
                <a:gd name="T72" fmla="*/ 708 w 1068"/>
                <a:gd name="T73" fmla="*/ 64 h 418"/>
                <a:gd name="T74" fmla="*/ 748 w 1068"/>
                <a:gd name="T75" fmla="*/ 18 h 418"/>
                <a:gd name="T76" fmla="*/ 760 w 1068"/>
                <a:gd name="T77" fmla="*/ 8 h 418"/>
                <a:gd name="T78" fmla="*/ 780 w 1068"/>
                <a:gd name="T79" fmla="*/ 0 h 418"/>
                <a:gd name="T80" fmla="*/ 798 w 1068"/>
                <a:gd name="T81" fmla="*/ 2 h 418"/>
                <a:gd name="T82" fmla="*/ 814 w 1068"/>
                <a:gd name="T83" fmla="*/ 10 h 418"/>
                <a:gd name="T84" fmla="*/ 830 w 1068"/>
                <a:gd name="T85" fmla="*/ 32 h 418"/>
                <a:gd name="T86" fmla="*/ 842 w 1068"/>
                <a:gd name="T87" fmla="*/ 62 h 418"/>
                <a:gd name="T88" fmla="*/ 868 w 1068"/>
                <a:gd name="T89" fmla="*/ 96 h 418"/>
                <a:gd name="T90" fmla="*/ 928 w 1068"/>
                <a:gd name="T91" fmla="*/ 166 h 418"/>
                <a:gd name="T92" fmla="*/ 964 w 1068"/>
                <a:gd name="T93" fmla="*/ 200 h 418"/>
                <a:gd name="T94" fmla="*/ 1002 w 1068"/>
                <a:gd name="T95" fmla="*/ 226 h 418"/>
                <a:gd name="T96" fmla="*/ 1038 w 1068"/>
                <a:gd name="T97" fmla="*/ 236 h 418"/>
                <a:gd name="T98" fmla="*/ 1054 w 1068"/>
                <a:gd name="T99" fmla="*/ 234 h 418"/>
                <a:gd name="T100" fmla="*/ 1068 w 1068"/>
                <a:gd name="T101" fmla="*/ 226 h 418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0" t="0" r="r" b="b"/>
              <a:pathLst>
                <a:path w="1068" h="418">
                  <a:moveTo>
                    <a:pt x="1068" y="226"/>
                  </a:moveTo>
                  <a:lnTo>
                    <a:pt x="1068" y="226"/>
                  </a:lnTo>
                  <a:lnTo>
                    <a:pt x="1056" y="230"/>
                  </a:lnTo>
                  <a:lnTo>
                    <a:pt x="1042" y="232"/>
                  </a:lnTo>
                  <a:lnTo>
                    <a:pt x="1026" y="234"/>
                  </a:lnTo>
                  <a:lnTo>
                    <a:pt x="1006" y="230"/>
                  </a:lnTo>
                  <a:lnTo>
                    <a:pt x="994" y="228"/>
                  </a:lnTo>
                  <a:lnTo>
                    <a:pt x="982" y="222"/>
                  </a:lnTo>
                  <a:lnTo>
                    <a:pt x="970" y="216"/>
                  </a:lnTo>
                  <a:lnTo>
                    <a:pt x="958" y="208"/>
                  </a:lnTo>
                  <a:lnTo>
                    <a:pt x="946" y="198"/>
                  </a:lnTo>
                  <a:lnTo>
                    <a:pt x="934" y="186"/>
                  </a:lnTo>
                  <a:lnTo>
                    <a:pt x="920" y="172"/>
                  </a:lnTo>
                  <a:lnTo>
                    <a:pt x="906" y="160"/>
                  </a:lnTo>
                  <a:lnTo>
                    <a:pt x="892" y="148"/>
                  </a:lnTo>
                  <a:lnTo>
                    <a:pt x="876" y="138"/>
                  </a:lnTo>
                  <a:lnTo>
                    <a:pt x="842" y="120"/>
                  </a:lnTo>
                  <a:lnTo>
                    <a:pt x="808" y="104"/>
                  </a:lnTo>
                  <a:lnTo>
                    <a:pt x="774" y="94"/>
                  </a:lnTo>
                  <a:lnTo>
                    <a:pt x="740" y="90"/>
                  </a:lnTo>
                  <a:lnTo>
                    <a:pt x="724" y="90"/>
                  </a:lnTo>
                  <a:lnTo>
                    <a:pt x="710" y="90"/>
                  </a:lnTo>
                  <a:lnTo>
                    <a:pt x="696" y="92"/>
                  </a:lnTo>
                  <a:lnTo>
                    <a:pt x="682" y="94"/>
                  </a:lnTo>
                  <a:lnTo>
                    <a:pt x="626" y="112"/>
                  </a:lnTo>
                  <a:lnTo>
                    <a:pt x="586" y="124"/>
                  </a:lnTo>
                  <a:lnTo>
                    <a:pt x="534" y="144"/>
                  </a:lnTo>
                  <a:lnTo>
                    <a:pt x="468" y="172"/>
                  </a:lnTo>
                  <a:lnTo>
                    <a:pt x="382" y="212"/>
                  </a:lnTo>
                  <a:lnTo>
                    <a:pt x="276" y="266"/>
                  </a:lnTo>
                  <a:lnTo>
                    <a:pt x="144" y="338"/>
                  </a:lnTo>
                  <a:lnTo>
                    <a:pt x="36" y="398"/>
                  </a:lnTo>
                  <a:lnTo>
                    <a:pt x="0" y="418"/>
                  </a:lnTo>
                  <a:lnTo>
                    <a:pt x="22" y="410"/>
                  </a:lnTo>
                  <a:lnTo>
                    <a:pt x="90" y="382"/>
                  </a:lnTo>
                  <a:lnTo>
                    <a:pt x="136" y="366"/>
                  </a:lnTo>
                  <a:lnTo>
                    <a:pt x="192" y="348"/>
                  </a:lnTo>
                  <a:lnTo>
                    <a:pt x="252" y="330"/>
                  </a:lnTo>
                  <a:lnTo>
                    <a:pt x="316" y="316"/>
                  </a:lnTo>
                  <a:lnTo>
                    <a:pt x="382" y="304"/>
                  </a:lnTo>
                  <a:lnTo>
                    <a:pt x="416" y="300"/>
                  </a:lnTo>
                  <a:lnTo>
                    <a:pt x="450" y="298"/>
                  </a:lnTo>
                  <a:lnTo>
                    <a:pt x="484" y="296"/>
                  </a:lnTo>
                  <a:lnTo>
                    <a:pt x="518" y="296"/>
                  </a:lnTo>
                  <a:lnTo>
                    <a:pt x="552" y="298"/>
                  </a:lnTo>
                  <a:lnTo>
                    <a:pt x="584" y="302"/>
                  </a:lnTo>
                  <a:lnTo>
                    <a:pt x="642" y="310"/>
                  </a:lnTo>
                  <a:lnTo>
                    <a:pt x="688" y="314"/>
                  </a:lnTo>
                  <a:lnTo>
                    <a:pt x="722" y="316"/>
                  </a:lnTo>
                  <a:lnTo>
                    <a:pt x="746" y="314"/>
                  </a:lnTo>
                  <a:lnTo>
                    <a:pt x="756" y="312"/>
                  </a:lnTo>
                  <a:lnTo>
                    <a:pt x="764" y="308"/>
                  </a:lnTo>
                  <a:lnTo>
                    <a:pt x="768" y="304"/>
                  </a:lnTo>
                  <a:lnTo>
                    <a:pt x="772" y="300"/>
                  </a:lnTo>
                  <a:lnTo>
                    <a:pt x="774" y="296"/>
                  </a:lnTo>
                  <a:lnTo>
                    <a:pt x="774" y="292"/>
                  </a:lnTo>
                  <a:lnTo>
                    <a:pt x="770" y="280"/>
                  </a:lnTo>
                  <a:lnTo>
                    <a:pt x="762" y="268"/>
                  </a:lnTo>
                  <a:lnTo>
                    <a:pt x="752" y="256"/>
                  </a:lnTo>
                  <a:lnTo>
                    <a:pt x="726" y="228"/>
                  </a:lnTo>
                  <a:lnTo>
                    <a:pt x="700" y="204"/>
                  </a:lnTo>
                  <a:lnTo>
                    <a:pt x="692" y="192"/>
                  </a:lnTo>
                  <a:lnTo>
                    <a:pt x="686" y="182"/>
                  </a:lnTo>
                  <a:lnTo>
                    <a:pt x="680" y="164"/>
                  </a:lnTo>
                  <a:lnTo>
                    <a:pt x="678" y="146"/>
                  </a:lnTo>
                  <a:lnTo>
                    <a:pt x="680" y="126"/>
                  </a:lnTo>
                  <a:lnTo>
                    <a:pt x="686" y="106"/>
                  </a:lnTo>
                  <a:lnTo>
                    <a:pt x="694" y="86"/>
                  </a:lnTo>
                  <a:lnTo>
                    <a:pt x="708" y="64"/>
                  </a:lnTo>
                  <a:lnTo>
                    <a:pt x="726" y="42"/>
                  </a:lnTo>
                  <a:lnTo>
                    <a:pt x="748" y="18"/>
                  </a:lnTo>
                  <a:lnTo>
                    <a:pt x="760" y="8"/>
                  </a:lnTo>
                  <a:lnTo>
                    <a:pt x="770" y="2"/>
                  </a:lnTo>
                  <a:lnTo>
                    <a:pt x="780" y="0"/>
                  </a:lnTo>
                  <a:lnTo>
                    <a:pt x="790" y="0"/>
                  </a:lnTo>
                  <a:lnTo>
                    <a:pt x="798" y="2"/>
                  </a:lnTo>
                  <a:lnTo>
                    <a:pt x="806" y="6"/>
                  </a:lnTo>
                  <a:lnTo>
                    <a:pt x="814" y="10"/>
                  </a:lnTo>
                  <a:lnTo>
                    <a:pt x="820" y="18"/>
                  </a:lnTo>
                  <a:lnTo>
                    <a:pt x="830" y="32"/>
                  </a:lnTo>
                  <a:lnTo>
                    <a:pt x="836" y="46"/>
                  </a:lnTo>
                  <a:lnTo>
                    <a:pt x="842" y="62"/>
                  </a:lnTo>
                  <a:lnTo>
                    <a:pt x="868" y="96"/>
                  </a:lnTo>
                  <a:lnTo>
                    <a:pt x="894" y="130"/>
                  </a:lnTo>
                  <a:lnTo>
                    <a:pt x="928" y="166"/>
                  </a:lnTo>
                  <a:lnTo>
                    <a:pt x="946" y="184"/>
                  </a:lnTo>
                  <a:lnTo>
                    <a:pt x="964" y="200"/>
                  </a:lnTo>
                  <a:lnTo>
                    <a:pt x="984" y="214"/>
                  </a:lnTo>
                  <a:lnTo>
                    <a:pt x="1002" y="226"/>
                  </a:lnTo>
                  <a:lnTo>
                    <a:pt x="1020" y="232"/>
                  </a:lnTo>
                  <a:lnTo>
                    <a:pt x="1038" y="236"/>
                  </a:lnTo>
                  <a:lnTo>
                    <a:pt x="1046" y="236"/>
                  </a:lnTo>
                  <a:lnTo>
                    <a:pt x="1054" y="234"/>
                  </a:lnTo>
                  <a:lnTo>
                    <a:pt x="1062" y="230"/>
                  </a:lnTo>
                  <a:lnTo>
                    <a:pt x="1068" y="226"/>
                  </a:lnTo>
                  <a:close/>
                </a:path>
              </a:pathLst>
            </a:custGeom>
            <a:noFill/>
            <a:ln w="38100" cmpd="sng">
              <a:solidFill>
                <a:srgbClr val="666699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B2B2B2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90" name="Freeform 6"/>
            <p:cNvSpPr>
              <a:spLocks/>
            </p:cNvSpPr>
            <p:nvPr/>
          </p:nvSpPr>
          <p:spPr bwMode="auto">
            <a:xfrm>
              <a:off x="4255" y="561"/>
              <a:ext cx="212" cy="112"/>
            </a:xfrm>
            <a:custGeom>
              <a:avLst/>
              <a:gdLst>
                <a:gd name="T0" fmla="*/ 0 w 212"/>
                <a:gd name="T1" fmla="*/ 60 h 112"/>
                <a:gd name="T2" fmla="*/ 0 w 212"/>
                <a:gd name="T3" fmla="*/ 60 h 112"/>
                <a:gd name="T4" fmla="*/ 4 w 212"/>
                <a:gd name="T5" fmla="*/ 64 h 112"/>
                <a:gd name="T6" fmla="*/ 16 w 212"/>
                <a:gd name="T7" fmla="*/ 76 h 112"/>
                <a:gd name="T8" fmla="*/ 36 w 212"/>
                <a:gd name="T9" fmla="*/ 92 h 112"/>
                <a:gd name="T10" fmla="*/ 48 w 212"/>
                <a:gd name="T11" fmla="*/ 98 h 112"/>
                <a:gd name="T12" fmla="*/ 62 w 212"/>
                <a:gd name="T13" fmla="*/ 104 h 112"/>
                <a:gd name="T14" fmla="*/ 76 w 212"/>
                <a:gd name="T15" fmla="*/ 110 h 112"/>
                <a:gd name="T16" fmla="*/ 92 w 212"/>
                <a:gd name="T17" fmla="*/ 112 h 112"/>
                <a:gd name="T18" fmla="*/ 110 w 212"/>
                <a:gd name="T19" fmla="*/ 112 h 112"/>
                <a:gd name="T20" fmla="*/ 128 w 212"/>
                <a:gd name="T21" fmla="*/ 110 h 112"/>
                <a:gd name="T22" fmla="*/ 148 w 212"/>
                <a:gd name="T23" fmla="*/ 104 h 112"/>
                <a:gd name="T24" fmla="*/ 168 w 212"/>
                <a:gd name="T25" fmla="*/ 94 h 112"/>
                <a:gd name="T26" fmla="*/ 190 w 212"/>
                <a:gd name="T27" fmla="*/ 80 h 112"/>
                <a:gd name="T28" fmla="*/ 212 w 212"/>
                <a:gd name="T29" fmla="*/ 60 h 112"/>
                <a:gd name="T30" fmla="*/ 212 w 212"/>
                <a:gd name="T31" fmla="*/ 60 h 112"/>
                <a:gd name="T32" fmla="*/ 208 w 212"/>
                <a:gd name="T33" fmla="*/ 54 h 112"/>
                <a:gd name="T34" fmla="*/ 194 w 212"/>
                <a:gd name="T35" fmla="*/ 40 h 112"/>
                <a:gd name="T36" fmla="*/ 174 w 212"/>
                <a:gd name="T37" fmla="*/ 24 h 112"/>
                <a:gd name="T38" fmla="*/ 162 w 212"/>
                <a:gd name="T39" fmla="*/ 16 h 112"/>
                <a:gd name="T40" fmla="*/ 148 w 212"/>
                <a:gd name="T41" fmla="*/ 10 h 112"/>
                <a:gd name="T42" fmla="*/ 132 w 212"/>
                <a:gd name="T43" fmla="*/ 4 h 112"/>
                <a:gd name="T44" fmla="*/ 116 w 212"/>
                <a:gd name="T45" fmla="*/ 0 h 112"/>
                <a:gd name="T46" fmla="*/ 98 w 212"/>
                <a:gd name="T47" fmla="*/ 0 h 112"/>
                <a:gd name="T48" fmla="*/ 80 w 212"/>
                <a:gd name="T49" fmla="*/ 2 h 112"/>
                <a:gd name="T50" fmla="*/ 60 w 212"/>
                <a:gd name="T51" fmla="*/ 10 h 112"/>
                <a:gd name="T52" fmla="*/ 42 w 212"/>
                <a:gd name="T53" fmla="*/ 22 h 112"/>
                <a:gd name="T54" fmla="*/ 22 w 212"/>
                <a:gd name="T55" fmla="*/ 38 h 112"/>
                <a:gd name="T56" fmla="*/ 0 w 212"/>
                <a:gd name="T57" fmla="*/ 60 h 112"/>
                <a:gd name="T58" fmla="*/ 0 w 212"/>
                <a:gd name="T59" fmla="*/ 60 h 112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0" t="0" r="r" b="b"/>
              <a:pathLst>
                <a:path w="212" h="112">
                  <a:moveTo>
                    <a:pt x="0" y="60"/>
                  </a:moveTo>
                  <a:lnTo>
                    <a:pt x="0" y="60"/>
                  </a:lnTo>
                  <a:lnTo>
                    <a:pt x="4" y="64"/>
                  </a:lnTo>
                  <a:lnTo>
                    <a:pt x="16" y="76"/>
                  </a:lnTo>
                  <a:lnTo>
                    <a:pt x="36" y="92"/>
                  </a:lnTo>
                  <a:lnTo>
                    <a:pt x="48" y="98"/>
                  </a:lnTo>
                  <a:lnTo>
                    <a:pt x="62" y="104"/>
                  </a:lnTo>
                  <a:lnTo>
                    <a:pt x="76" y="110"/>
                  </a:lnTo>
                  <a:lnTo>
                    <a:pt x="92" y="112"/>
                  </a:lnTo>
                  <a:lnTo>
                    <a:pt x="110" y="112"/>
                  </a:lnTo>
                  <a:lnTo>
                    <a:pt x="128" y="110"/>
                  </a:lnTo>
                  <a:lnTo>
                    <a:pt x="148" y="104"/>
                  </a:lnTo>
                  <a:lnTo>
                    <a:pt x="168" y="94"/>
                  </a:lnTo>
                  <a:lnTo>
                    <a:pt x="190" y="80"/>
                  </a:lnTo>
                  <a:lnTo>
                    <a:pt x="212" y="60"/>
                  </a:lnTo>
                  <a:lnTo>
                    <a:pt x="208" y="54"/>
                  </a:lnTo>
                  <a:lnTo>
                    <a:pt x="194" y="40"/>
                  </a:lnTo>
                  <a:lnTo>
                    <a:pt x="174" y="24"/>
                  </a:lnTo>
                  <a:lnTo>
                    <a:pt x="162" y="16"/>
                  </a:lnTo>
                  <a:lnTo>
                    <a:pt x="148" y="10"/>
                  </a:lnTo>
                  <a:lnTo>
                    <a:pt x="132" y="4"/>
                  </a:lnTo>
                  <a:lnTo>
                    <a:pt x="116" y="0"/>
                  </a:lnTo>
                  <a:lnTo>
                    <a:pt x="98" y="0"/>
                  </a:lnTo>
                  <a:lnTo>
                    <a:pt x="80" y="2"/>
                  </a:lnTo>
                  <a:lnTo>
                    <a:pt x="60" y="10"/>
                  </a:lnTo>
                  <a:lnTo>
                    <a:pt x="42" y="22"/>
                  </a:lnTo>
                  <a:lnTo>
                    <a:pt x="22" y="38"/>
                  </a:lnTo>
                  <a:lnTo>
                    <a:pt x="0" y="60"/>
                  </a:lnTo>
                  <a:close/>
                </a:path>
              </a:pathLst>
            </a:custGeom>
            <a:noFill/>
            <a:ln w="38100" cmpd="sng">
              <a:solidFill>
                <a:srgbClr val="666699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B2B2B2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91" name="Freeform 7"/>
            <p:cNvSpPr>
              <a:spLocks/>
            </p:cNvSpPr>
            <p:nvPr/>
          </p:nvSpPr>
          <p:spPr bwMode="auto">
            <a:xfrm>
              <a:off x="4471" y="557"/>
              <a:ext cx="210" cy="114"/>
            </a:xfrm>
            <a:custGeom>
              <a:avLst/>
              <a:gdLst>
                <a:gd name="T0" fmla="*/ 0 w 210"/>
                <a:gd name="T1" fmla="*/ 60 h 114"/>
                <a:gd name="T2" fmla="*/ 0 w 210"/>
                <a:gd name="T3" fmla="*/ 60 h 114"/>
                <a:gd name="T4" fmla="*/ 4 w 210"/>
                <a:gd name="T5" fmla="*/ 64 h 114"/>
                <a:gd name="T6" fmla="*/ 16 w 210"/>
                <a:gd name="T7" fmla="*/ 76 h 114"/>
                <a:gd name="T8" fmla="*/ 34 w 210"/>
                <a:gd name="T9" fmla="*/ 92 h 114"/>
                <a:gd name="T10" fmla="*/ 46 w 210"/>
                <a:gd name="T11" fmla="*/ 98 h 114"/>
                <a:gd name="T12" fmla="*/ 60 w 210"/>
                <a:gd name="T13" fmla="*/ 106 h 114"/>
                <a:gd name="T14" fmla="*/ 74 w 210"/>
                <a:gd name="T15" fmla="*/ 110 h 114"/>
                <a:gd name="T16" fmla="*/ 92 w 210"/>
                <a:gd name="T17" fmla="*/ 112 h 114"/>
                <a:gd name="T18" fmla="*/ 108 w 210"/>
                <a:gd name="T19" fmla="*/ 114 h 114"/>
                <a:gd name="T20" fmla="*/ 126 w 210"/>
                <a:gd name="T21" fmla="*/ 110 h 114"/>
                <a:gd name="T22" fmla="*/ 146 w 210"/>
                <a:gd name="T23" fmla="*/ 104 h 114"/>
                <a:gd name="T24" fmla="*/ 168 w 210"/>
                <a:gd name="T25" fmla="*/ 94 h 114"/>
                <a:gd name="T26" fmla="*/ 188 w 210"/>
                <a:gd name="T27" fmla="*/ 80 h 114"/>
                <a:gd name="T28" fmla="*/ 210 w 210"/>
                <a:gd name="T29" fmla="*/ 60 h 114"/>
                <a:gd name="T30" fmla="*/ 210 w 210"/>
                <a:gd name="T31" fmla="*/ 60 h 114"/>
                <a:gd name="T32" fmla="*/ 206 w 210"/>
                <a:gd name="T33" fmla="*/ 54 h 114"/>
                <a:gd name="T34" fmla="*/ 194 w 210"/>
                <a:gd name="T35" fmla="*/ 42 h 114"/>
                <a:gd name="T36" fmla="*/ 172 w 210"/>
                <a:gd name="T37" fmla="*/ 24 h 114"/>
                <a:gd name="T38" fmla="*/ 160 w 210"/>
                <a:gd name="T39" fmla="*/ 16 h 114"/>
                <a:gd name="T40" fmla="*/ 146 w 210"/>
                <a:gd name="T41" fmla="*/ 10 h 114"/>
                <a:gd name="T42" fmla="*/ 130 w 210"/>
                <a:gd name="T43" fmla="*/ 4 h 114"/>
                <a:gd name="T44" fmla="*/ 114 w 210"/>
                <a:gd name="T45" fmla="*/ 0 h 114"/>
                <a:gd name="T46" fmla="*/ 96 w 210"/>
                <a:gd name="T47" fmla="*/ 0 h 114"/>
                <a:gd name="T48" fmla="*/ 78 w 210"/>
                <a:gd name="T49" fmla="*/ 4 h 114"/>
                <a:gd name="T50" fmla="*/ 60 w 210"/>
                <a:gd name="T51" fmla="*/ 10 h 114"/>
                <a:gd name="T52" fmla="*/ 40 w 210"/>
                <a:gd name="T53" fmla="*/ 22 h 114"/>
                <a:gd name="T54" fmla="*/ 20 w 210"/>
                <a:gd name="T55" fmla="*/ 38 h 114"/>
                <a:gd name="T56" fmla="*/ 0 w 210"/>
                <a:gd name="T57" fmla="*/ 60 h 114"/>
                <a:gd name="T58" fmla="*/ 0 w 210"/>
                <a:gd name="T59" fmla="*/ 60 h 114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0" t="0" r="r" b="b"/>
              <a:pathLst>
                <a:path w="210" h="114">
                  <a:moveTo>
                    <a:pt x="0" y="60"/>
                  </a:moveTo>
                  <a:lnTo>
                    <a:pt x="0" y="60"/>
                  </a:lnTo>
                  <a:lnTo>
                    <a:pt x="4" y="64"/>
                  </a:lnTo>
                  <a:lnTo>
                    <a:pt x="16" y="76"/>
                  </a:lnTo>
                  <a:lnTo>
                    <a:pt x="34" y="92"/>
                  </a:lnTo>
                  <a:lnTo>
                    <a:pt x="46" y="98"/>
                  </a:lnTo>
                  <a:lnTo>
                    <a:pt x="60" y="106"/>
                  </a:lnTo>
                  <a:lnTo>
                    <a:pt x="74" y="110"/>
                  </a:lnTo>
                  <a:lnTo>
                    <a:pt x="92" y="112"/>
                  </a:lnTo>
                  <a:lnTo>
                    <a:pt x="108" y="114"/>
                  </a:lnTo>
                  <a:lnTo>
                    <a:pt x="126" y="110"/>
                  </a:lnTo>
                  <a:lnTo>
                    <a:pt x="146" y="104"/>
                  </a:lnTo>
                  <a:lnTo>
                    <a:pt x="168" y="94"/>
                  </a:lnTo>
                  <a:lnTo>
                    <a:pt x="188" y="80"/>
                  </a:lnTo>
                  <a:lnTo>
                    <a:pt x="210" y="60"/>
                  </a:lnTo>
                  <a:lnTo>
                    <a:pt x="206" y="54"/>
                  </a:lnTo>
                  <a:lnTo>
                    <a:pt x="194" y="42"/>
                  </a:lnTo>
                  <a:lnTo>
                    <a:pt x="172" y="24"/>
                  </a:lnTo>
                  <a:lnTo>
                    <a:pt x="160" y="16"/>
                  </a:lnTo>
                  <a:lnTo>
                    <a:pt x="146" y="10"/>
                  </a:lnTo>
                  <a:lnTo>
                    <a:pt x="130" y="4"/>
                  </a:lnTo>
                  <a:lnTo>
                    <a:pt x="114" y="0"/>
                  </a:lnTo>
                  <a:lnTo>
                    <a:pt x="96" y="0"/>
                  </a:lnTo>
                  <a:lnTo>
                    <a:pt x="78" y="4"/>
                  </a:lnTo>
                  <a:lnTo>
                    <a:pt x="60" y="10"/>
                  </a:lnTo>
                  <a:lnTo>
                    <a:pt x="40" y="22"/>
                  </a:lnTo>
                  <a:lnTo>
                    <a:pt x="20" y="38"/>
                  </a:lnTo>
                  <a:lnTo>
                    <a:pt x="0" y="60"/>
                  </a:lnTo>
                  <a:close/>
                </a:path>
              </a:pathLst>
            </a:custGeom>
            <a:noFill/>
            <a:ln w="38100" cmpd="sng">
              <a:solidFill>
                <a:srgbClr val="666699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B2B2B2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92" name="Freeform 8"/>
            <p:cNvSpPr>
              <a:spLocks/>
            </p:cNvSpPr>
            <p:nvPr/>
          </p:nvSpPr>
          <p:spPr bwMode="auto">
            <a:xfrm>
              <a:off x="4679" y="557"/>
              <a:ext cx="210" cy="114"/>
            </a:xfrm>
            <a:custGeom>
              <a:avLst/>
              <a:gdLst>
                <a:gd name="T0" fmla="*/ 0 w 210"/>
                <a:gd name="T1" fmla="*/ 60 h 114"/>
                <a:gd name="T2" fmla="*/ 0 w 210"/>
                <a:gd name="T3" fmla="*/ 60 h 114"/>
                <a:gd name="T4" fmla="*/ 4 w 210"/>
                <a:gd name="T5" fmla="*/ 64 h 114"/>
                <a:gd name="T6" fmla="*/ 16 w 210"/>
                <a:gd name="T7" fmla="*/ 76 h 114"/>
                <a:gd name="T8" fmla="*/ 34 w 210"/>
                <a:gd name="T9" fmla="*/ 92 h 114"/>
                <a:gd name="T10" fmla="*/ 46 w 210"/>
                <a:gd name="T11" fmla="*/ 98 h 114"/>
                <a:gd name="T12" fmla="*/ 60 w 210"/>
                <a:gd name="T13" fmla="*/ 106 h 114"/>
                <a:gd name="T14" fmla="*/ 74 w 210"/>
                <a:gd name="T15" fmla="*/ 110 h 114"/>
                <a:gd name="T16" fmla="*/ 90 w 210"/>
                <a:gd name="T17" fmla="*/ 112 h 114"/>
                <a:gd name="T18" fmla="*/ 108 w 210"/>
                <a:gd name="T19" fmla="*/ 114 h 114"/>
                <a:gd name="T20" fmla="*/ 126 w 210"/>
                <a:gd name="T21" fmla="*/ 110 h 114"/>
                <a:gd name="T22" fmla="*/ 146 w 210"/>
                <a:gd name="T23" fmla="*/ 104 h 114"/>
                <a:gd name="T24" fmla="*/ 166 w 210"/>
                <a:gd name="T25" fmla="*/ 94 h 114"/>
                <a:gd name="T26" fmla="*/ 188 w 210"/>
                <a:gd name="T27" fmla="*/ 80 h 114"/>
                <a:gd name="T28" fmla="*/ 210 w 210"/>
                <a:gd name="T29" fmla="*/ 60 h 114"/>
                <a:gd name="T30" fmla="*/ 210 w 210"/>
                <a:gd name="T31" fmla="*/ 60 h 114"/>
                <a:gd name="T32" fmla="*/ 206 w 210"/>
                <a:gd name="T33" fmla="*/ 54 h 114"/>
                <a:gd name="T34" fmla="*/ 192 w 210"/>
                <a:gd name="T35" fmla="*/ 42 h 114"/>
                <a:gd name="T36" fmla="*/ 172 w 210"/>
                <a:gd name="T37" fmla="*/ 24 h 114"/>
                <a:gd name="T38" fmla="*/ 160 w 210"/>
                <a:gd name="T39" fmla="*/ 16 h 114"/>
                <a:gd name="T40" fmla="*/ 146 w 210"/>
                <a:gd name="T41" fmla="*/ 10 h 114"/>
                <a:gd name="T42" fmla="*/ 130 w 210"/>
                <a:gd name="T43" fmla="*/ 4 h 114"/>
                <a:gd name="T44" fmla="*/ 114 w 210"/>
                <a:gd name="T45" fmla="*/ 0 h 114"/>
                <a:gd name="T46" fmla="*/ 96 w 210"/>
                <a:gd name="T47" fmla="*/ 0 h 114"/>
                <a:gd name="T48" fmla="*/ 78 w 210"/>
                <a:gd name="T49" fmla="*/ 4 h 114"/>
                <a:gd name="T50" fmla="*/ 60 w 210"/>
                <a:gd name="T51" fmla="*/ 10 h 114"/>
                <a:gd name="T52" fmla="*/ 40 w 210"/>
                <a:gd name="T53" fmla="*/ 22 h 114"/>
                <a:gd name="T54" fmla="*/ 20 w 210"/>
                <a:gd name="T55" fmla="*/ 38 h 114"/>
                <a:gd name="T56" fmla="*/ 0 w 210"/>
                <a:gd name="T57" fmla="*/ 60 h 114"/>
                <a:gd name="T58" fmla="*/ 0 w 210"/>
                <a:gd name="T59" fmla="*/ 60 h 114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0" t="0" r="r" b="b"/>
              <a:pathLst>
                <a:path w="210" h="114">
                  <a:moveTo>
                    <a:pt x="0" y="60"/>
                  </a:moveTo>
                  <a:lnTo>
                    <a:pt x="0" y="60"/>
                  </a:lnTo>
                  <a:lnTo>
                    <a:pt x="4" y="64"/>
                  </a:lnTo>
                  <a:lnTo>
                    <a:pt x="16" y="76"/>
                  </a:lnTo>
                  <a:lnTo>
                    <a:pt x="34" y="92"/>
                  </a:lnTo>
                  <a:lnTo>
                    <a:pt x="46" y="98"/>
                  </a:lnTo>
                  <a:lnTo>
                    <a:pt x="60" y="106"/>
                  </a:lnTo>
                  <a:lnTo>
                    <a:pt x="74" y="110"/>
                  </a:lnTo>
                  <a:lnTo>
                    <a:pt x="90" y="112"/>
                  </a:lnTo>
                  <a:lnTo>
                    <a:pt x="108" y="114"/>
                  </a:lnTo>
                  <a:lnTo>
                    <a:pt x="126" y="110"/>
                  </a:lnTo>
                  <a:lnTo>
                    <a:pt x="146" y="104"/>
                  </a:lnTo>
                  <a:lnTo>
                    <a:pt x="166" y="94"/>
                  </a:lnTo>
                  <a:lnTo>
                    <a:pt x="188" y="80"/>
                  </a:lnTo>
                  <a:lnTo>
                    <a:pt x="210" y="60"/>
                  </a:lnTo>
                  <a:lnTo>
                    <a:pt x="206" y="54"/>
                  </a:lnTo>
                  <a:lnTo>
                    <a:pt x="192" y="42"/>
                  </a:lnTo>
                  <a:lnTo>
                    <a:pt x="172" y="24"/>
                  </a:lnTo>
                  <a:lnTo>
                    <a:pt x="160" y="16"/>
                  </a:lnTo>
                  <a:lnTo>
                    <a:pt x="146" y="10"/>
                  </a:lnTo>
                  <a:lnTo>
                    <a:pt x="130" y="4"/>
                  </a:lnTo>
                  <a:lnTo>
                    <a:pt x="114" y="0"/>
                  </a:lnTo>
                  <a:lnTo>
                    <a:pt x="96" y="0"/>
                  </a:lnTo>
                  <a:lnTo>
                    <a:pt x="78" y="4"/>
                  </a:lnTo>
                  <a:lnTo>
                    <a:pt x="60" y="10"/>
                  </a:lnTo>
                  <a:lnTo>
                    <a:pt x="40" y="22"/>
                  </a:lnTo>
                  <a:lnTo>
                    <a:pt x="20" y="38"/>
                  </a:lnTo>
                  <a:lnTo>
                    <a:pt x="0" y="60"/>
                  </a:lnTo>
                  <a:close/>
                </a:path>
              </a:pathLst>
            </a:custGeom>
            <a:noFill/>
            <a:ln w="38100" cmpd="sng">
              <a:solidFill>
                <a:srgbClr val="666699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B2B2B2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93" name="Freeform 9"/>
            <p:cNvSpPr>
              <a:spLocks/>
            </p:cNvSpPr>
            <p:nvPr/>
          </p:nvSpPr>
          <p:spPr bwMode="auto">
            <a:xfrm>
              <a:off x="2123" y="395"/>
              <a:ext cx="1070" cy="420"/>
            </a:xfrm>
            <a:custGeom>
              <a:avLst/>
              <a:gdLst>
                <a:gd name="T0" fmla="*/ 0 w 1070"/>
                <a:gd name="T1" fmla="*/ 228 h 420"/>
                <a:gd name="T2" fmla="*/ 26 w 1070"/>
                <a:gd name="T3" fmla="*/ 234 h 420"/>
                <a:gd name="T4" fmla="*/ 64 w 1070"/>
                <a:gd name="T5" fmla="*/ 232 h 420"/>
                <a:gd name="T6" fmla="*/ 86 w 1070"/>
                <a:gd name="T7" fmla="*/ 224 h 420"/>
                <a:gd name="T8" fmla="*/ 110 w 1070"/>
                <a:gd name="T9" fmla="*/ 210 h 420"/>
                <a:gd name="T10" fmla="*/ 136 w 1070"/>
                <a:gd name="T11" fmla="*/ 188 h 420"/>
                <a:gd name="T12" fmla="*/ 148 w 1070"/>
                <a:gd name="T13" fmla="*/ 174 h 420"/>
                <a:gd name="T14" fmla="*/ 178 w 1070"/>
                <a:gd name="T15" fmla="*/ 150 h 420"/>
                <a:gd name="T16" fmla="*/ 226 w 1070"/>
                <a:gd name="T17" fmla="*/ 120 h 420"/>
                <a:gd name="T18" fmla="*/ 296 w 1070"/>
                <a:gd name="T19" fmla="*/ 96 h 420"/>
                <a:gd name="T20" fmla="*/ 344 w 1070"/>
                <a:gd name="T21" fmla="*/ 90 h 420"/>
                <a:gd name="T22" fmla="*/ 374 w 1070"/>
                <a:gd name="T23" fmla="*/ 94 h 420"/>
                <a:gd name="T24" fmla="*/ 386 w 1070"/>
                <a:gd name="T25" fmla="*/ 96 h 420"/>
                <a:gd name="T26" fmla="*/ 484 w 1070"/>
                <a:gd name="T27" fmla="*/ 126 h 420"/>
                <a:gd name="T28" fmla="*/ 602 w 1070"/>
                <a:gd name="T29" fmla="*/ 172 h 420"/>
                <a:gd name="T30" fmla="*/ 794 w 1070"/>
                <a:gd name="T31" fmla="*/ 268 h 420"/>
                <a:gd name="T32" fmla="*/ 926 w 1070"/>
                <a:gd name="T33" fmla="*/ 340 h 420"/>
                <a:gd name="T34" fmla="*/ 1070 w 1070"/>
                <a:gd name="T35" fmla="*/ 420 h 420"/>
                <a:gd name="T36" fmla="*/ 980 w 1070"/>
                <a:gd name="T37" fmla="*/ 384 h 420"/>
                <a:gd name="T38" fmla="*/ 878 w 1070"/>
                <a:gd name="T39" fmla="*/ 350 h 420"/>
                <a:gd name="T40" fmla="*/ 754 w 1070"/>
                <a:gd name="T41" fmla="*/ 318 h 420"/>
                <a:gd name="T42" fmla="*/ 652 w 1070"/>
                <a:gd name="T43" fmla="*/ 302 h 420"/>
                <a:gd name="T44" fmla="*/ 584 w 1070"/>
                <a:gd name="T45" fmla="*/ 298 h 420"/>
                <a:gd name="T46" fmla="*/ 518 w 1070"/>
                <a:gd name="T47" fmla="*/ 300 h 420"/>
                <a:gd name="T48" fmla="*/ 486 w 1070"/>
                <a:gd name="T49" fmla="*/ 304 h 420"/>
                <a:gd name="T50" fmla="*/ 382 w 1070"/>
                <a:gd name="T51" fmla="*/ 316 h 420"/>
                <a:gd name="T52" fmla="*/ 322 w 1070"/>
                <a:gd name="T53" fmla="*/ 314 h 420"/>
                <a:gd name="T54" fmla="*/ 306 w 1070"/>
                <a:gd name="T55" fmla="*/ 310 h 420"/>
                <a:gd name="T56" fmla="*/ 298 w 1070"/>
                <a:gd name="T57" fmla="*/ 302 h 420"/>
                <a:gd name="T58" fmla="*/ 296 w 1070"/>
                <a:gd name="T59" fmla="*/ 294 h 420"/>
                <a:gd name="T60" fmla="*/ 306 w 1070"/>
                <a:gd name="T61" fmla="*/ 270 h 420"/>
                <a:gd name="T62" fmla="*/ 344 w 1070"/>
                <a:gd name="T63" fmla="*/ 230 h 420"/>
                <a:gd name="T64" fmla="*/ 378 w 1070"/>
                <a:gd name="T65" fmla="*/ 194 h 420"/>
                <a:gd name="T66" fmla="*/ 384 w 1070"/>
                <a:gd name="T67" fmla="*/ 184 h 420"/>
                <a:gd name="T68" fmla="*/ 390 w 1070"/>
                <a:gd name="T69" fmla="*/ 146 h 420"/>
                <a:gd name="T70" fmla="*/ 384 w 1070"/>
                <a:gd name="T71" fmla="*/ 108 h 420"/>
                <a:gd name="T72" fmla="*/ 362 w 1070"/>
                <a:gd name="T73" fmla="*/ 66 h 420"/>
                <a:gd name="T74" fmla="*/ 322 w 1070"/>
                <a:gd name="T75" fmla="*/ 20 h 420"/>
                <a:gd name="T76" fmla="*/ 310 w 1070"/>
                <a:gd name="T77" fmla="*/ 10 h 420"/>
                <a:gd name="T78" fmla="*/ 288 w 1070"/>
                <a:gd name="T79" fmla="*/ 2 h 420"/>
                <a:gd name="T80" fmla="*/ 270 w 1070"/>
                <a:gd name="T81" fmla="*/ 2 h 420"/>
                <a:gd name="T82" fmla="*/ 256 w 1070"/>
                <a:gd name="T83" fmla="*/ 12 h 420"/>
                <a:gd name="T84" fmla="*/ 240 w 1070"/>
                <a:gd name="T85" fmla="*/ 34 h 420"/>
                <a:gd name="T86" fmla="*/ 226 w 1070"/>
                <a:gd name="T87" fmla="*/ 64 h 420"/>
                <a:gd name="T88" fmla="*/ 202 w 1070"/>
                <a:gd name="T89" fmla="*/ 98 h 420"/>
                <a:gd name="T90" fmla="*/ 142 w 1070"/>
                <a:gd name="T91" fmla="*/ 168 h 420"/>
                <a:gd name="T92" fmla="*/ 104 w 1070"/>
                <a:gd name="T93" fmla="*/ 202 h 420"/>
                <a:gd name="T94" fmla="*/ 66 w 1070"/>
                <a:gd name="T95" fmla="*/ 226 h 420"/>
                <a:gd name="T96" fmla="*/ 32 w 1070"/>
                <a:gd name="T97" fmla="*/ 238 h 420"/>
                <a:gd name="T98" fmla="*/ 16 w 1070"/>
                <a:gd name="T99" fmla="*/ 236 h 420"/>
                <a:gd name="T100" fmla="*/ 0 w 1070"/>
                <a:gd name="T101" fmla="*/ 228 h 420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0" t="0" r="r" b="b"/>
              <a:pathLst>
                <a:path w="1070" h="420">
                  <a:moveTo>
                    <a:pt x="0" y="228"/>
                  </a:moveTo>
                  <a:lnTo>
                    <a:pt x="0" y="228"/>
                  </a:lnTo>
                  <a:lnTo>
                    <a:pt x="12" y="232"/>
                  </a:lnTo>
                  <a:lnTo>
                    <a:pt x="26" y="234"/>
                  </a:lnTo>
                  <a:lnTo>
                    <a:pt x="44" y="234"/>
                  </a:lnTo>
                  <a:lnTo>
                    <a:pt x="64" y="232"/>
                  </a:lnTo>
                  <a:lnTo>
                    <a:pt x="76" y="230"/>
                  </a:lnTo>
                  <a:lnTo>
                    <a:pt x="86" y="224"/>
                  </a:lnTo>
                  <a:lnTo>
                    <a:pt x="98" y="218"/>
                  </a:lnTo>
                  <a:lnTo>
                    <a:pt x="110" y="210"/>
                  </a:lnTo>
                  <a:lnTo>
                    <a:pt x="124" y="200"/>
                  </a:lnTo>
                  <a:lnTo>
                    <a:pt x="136" y="188"/>
                  </a:lnTo>
                  <a:lnTo>
                    <a:pt x="148" y="174"/>
                  </a:lnTo>
                  <a:lnTo>
                    <a:pt x="162" y="162"/>
                  </a:lnTo>
                  <a:lnTo>
                    <a:pt x="178" y="150"/>
                  </a:lnTo>
                  <a:lnTo>
                    <a:pt x="194" y="140"/>
                  </a:lnTo>
                  <a:lnTo>
                    <a:pt x="226" y="120"/>
                  </a:lnTo>
                  <a:lnTo>
                    <a:pt x="262" y="106"/>
                  </a:lnTo>
                  <a:lnTo>
                    <a:pt x="296" y="96"/>
                  </a:lnTo>
                  <a:lnTo>
                    <a:pt x="330" y="92"/>
                  </a:lnTo>
                  <a:lnTo>
                    <a:pt x="344" y="90"/>
                  </a:lnTo>
                  <a:lnTo>
                    <a:pt x="360" y="92"/>
                  </a:lnTo>
                  <a:lnTo>
                    <a:pt x="374" y="94"/>
                  </a:lnTo>
                  <a:lnTo>
                    <a:pt x="386" y="96"/>
                  </a:lnTo>
                  <a:lnTo>
                    <a:pt x="444" y="114"/>
                  </a:lnTo>
                  <a:lnTo>
                    <a:pt x="484" y="126"/>
                  </a:lnTo>
                  <a:lnTo>
                    <a:pt x="534" y="144"/>
                  </a:lnTo>
                  <a:lnTo>
                    <a:pt x="602" y="172"/>
                  </a:lnTo>
                  <a:lnTo>
                    <a:pt x="686" y="214"/>
                  </a:lnTo>
                  <a:lnTo>
                    <a:pt x="794" y="268"/>
                  </a:lnTo>
                  <a:lnTo>
                    <a:pt x="926" y="340"/>
                  </a:lnTo>
                  <a:lnTo>
                    <a:pt x="1032" y="400"/>
                  </a:lnTo>
                  <a:lnTo>
                    <a:pt x="1070" y="420"/>
                  </a:lnTo>
                  <a:lnTo>
                    <a:pt x="1048" y="410"/>
                  </a:lnTo>
                  <a:lnTo>
                    <a:pt x="980" y="384"/>
                  </a:lnTo>
                  <a:lnTo>
                    <a:pt x="932" y="366"/>
                  </a:lnTo>
                  <a:lnTo>
                    <a:pt x="878" y="350"/>
                  </a:lnTo>
                  <a:lnTo>
                    <a:pt x="818" y="332"/>
                  </a:lnTo>
                  <a:lnTo>
                    <a:pt x="754" y="318"/>
                  </a:lnTo>
                  <a:lnTo>
                    <a:pt x="686" y="306"/>
                  </a:lnTo>
                  <a:lnTo>
                    <a:pt x="652" y="302"/>
                  </a:lnTo>
                  <a:lnTo>
                    <a:pt x="618" y="298"/>
                  </a:lnTo>
                  <a:lnTo>
                    <a:pt x="584" y="298"/>
                  </a:lnTo>
                  <a:lnTo>
                    <a:pt x="550" y="298"/>
                  </a:lnTo>
                  <a:lnTo>
                    <a:pt x="518" y="300"/>
                  </a:lnTo>
                  <a:lnTo>
                    <a:pt x="486" y="304"/>
                  </a:lnTo>
                  <a:lnTo>
                    <a:pt x="428" y="312"/>
                  </a:lnTo>
                  <a:lnTo>
                    <a:pt x="382" y="316"/>
                  </a:lnTo>
                  <a:lnTo>
                    <a:pt x="348" y="318"/>
                  </a:lnTo>
                  <a:lnTo>
                    <a:pt x="322" y="314"/>
                  </a:lnTo>
                  <a:lnTo>
                    <a:pt x="314" y="312"/>
                  </a:lnTo>
                  <a:lnTo>
                    <a:pt x="306" y="310"/>
                  </a:lnTo>
                  <a:lnTo>
                    <a:pt x="302" y="306"/>
                  </a:lnTo>
                  <a:lnTo>
                    <a:pt x="298" y="302"/>
                  </a:lnTo>
                  <a:lnTo>
                    <a:pt x="296" y="298"/>
                  </a:lnTo>
                  <a:lnTo>
                    <a:pt x="296" y="294"/>
                  </a:lnTo>
                  <a:lnTo>
                    <a:pt x="300" y="282"/>
                  </a:lnTo>
                  <a:lnTo>
                    <a:pt x="306" y="270"/>
                  </a:lnTo>
                  <a:lnTo>
                    <a:pt x="318" y="258"/>
                  </a:lnTo>
                  <a:lnTo>
                    <a:pt x="344" y="230"/>
                  </a:lnTo>
                  <a:lnTo>
                    <a:pt x="368" y="204"/>
                  </a:lnTo>
                  <a:lnTo>
                    <a:pt x="378" y="194"/>
                  </a:lnTo>
                  <a:lnTo>
                    <a:pt x="384" y="184"/>
                  </a:lnTo>
                  <a:lnTo>
                    <a:pt x="388" y="166"/>
                  </a:lnTo>
                  <a:lnTo>
                    <a:pt x="390" y="146"/>
                  </a:lnTo>
                  <a:lnTo>
                    <a:pt x="388" y="128"/>
                  </a:lnTo>
                  <a:lnTo>
                    <a:pt x="384" y="108"/>
                  </a:lnTo>
                  <a:lnTo>
                    <a:pt x="374" y="86"/>
                  </a:lnTo>
                  <a:lnTo>
                    <a:pt x="362" y="66"/>
                  </a:lnTo>
                  <a:lnTo>
                    <a:pt x="344" y="42"/>
                  </a:lnTo>
                  <a:lnTo>
                    <a:pt x="322" y="20"/>
                  </a:lnTo>
                  <a:lnTo>
                    <a:pt x="310" y="10"/>
                  </a:lnTo>
                  <a:lnTo>
                    <a:pt x="298" y="4"/>
                  </a:lnTo>
                  <a:lnTo>
                    <a:pt x="288" y="2"/>
                  </a:lnTo>
                  <a:lnTo>
                    <a:pt x="278" y="0"/>
                  </a:lnTo>
                  <a:lnTo>
                    <a:pt x="270" y="2"/>
                  </a:lnTo>
                  <a:lnTo>
                    <a:pt x="262" y="6"/>
                  </a:lnTo>
                  <a:lnTo>
                    <a:pt x="256" y="12"/>
                  </a:lnTo>
                  <a:lnTo>
                    <a:pt x="250" y="18"/>
                  </a:lnTo>
                  <a:lnTo>
                    <a:pt x="240" y="34"/>
                  </a:lnTo>
                  <a:lnTo>
                    <a:pt x="232" y="48"/>
                  </a:lnTo>
                  <a:lnTo>
                    <a:pt x="226" y="64"/>
                  </a:lnTo>
                  <a:lnTo>
                    <a:pt x="202" y="98"/>
                  </a:lnTo>
                  <a:lnTo>
                    <a:pt x="174" y="130"/>
                  </a:lnTo>
                  <a:lnTo>
                    <a:pt x="142" y="168"/>
                  </a:lnTo>
                  <a:lnTo>
                    <a:pt x="122" y="186"/>
                  </a:lnTo>
                  <a:lnTo>
                    <a:pt x="104" y="202"/>
                  </a:lnTo>
                  <a:lnTo>
                    <a:pt x="86" y="216"/>
                  </a:lnTo>
                  <a:lnTo>
                    <a:pt x="66" y="226"/>
                  </a:lnTo>
                  <a:lnTo>
                    <a:pt x="48" y="234"/>
                  </a:lnTo>
                  <a:lnTo>
                    <a:pt x="32" y="238"/>
                  </a:lnTo>
                  <a:lnTo>
                    <a:pt x="24" y="236"/>
                  </a:lnTo>
                  <a:lnTo>
                    <a:pt x="16" y="236"/>
                  </a:lnTo>
                  <a:lnTo>
                    <a:pt x="8" y="232"/>
                  </a:lnTo>
                  <a:lnTo>
                    <a:pt x="0" y="228"/>
                  </a:lnTo>
                  <a:close/>
                </a:path>
              </a:pathLst>
            </a:custGeom>
            <a:noFill/>
            <a:ln w="38100" cmpd="sng">
              <a:solidFill>
                <a:srgbClr val="666699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B2B2B2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94" name="Freeform 10"/>
            <p:cNvSpPr>
              <a:spLocks/>
            </p:cNvSpPr>
            <p:nvPr/>
          </p:nvSpPr>
          <p:spPr bwMode="auto">
            <a:xfrm>
              <a:off x="1917" y="567"/>
              <a:ext cx="210" cy="112"/>
            </a:xfrm>
            <a:custGeom>
              <a:avLst/>
              <a:gdLst>
                <a:gd name="T0" fmla="*/ 210 w 210"/>
                <a:gd name="T1" fmla="*/ 60 h 112"/>
                <a:gd name="T2" fmla="*/ 210 w 210"/>
                <a:gd name="T3" fmla="*/ 60 h 112"/>
                <a:gd name="T4" fmla="*/ 206 w 210"/>
                <a:gd name="T5" fmla="*/ 64 h 112"/>
                <a:gd name="T6" fmla="*/ 194 w 210"/>
                <a:gd name="T7" fmla="*/ 76 h 112"/>
                <a:gd name="T8" fmla="*/ 176 w 210"/>
                <a:gd name="T9" fmla="*/ 90 h 112"/>
                <a:gd name="T10" fmla="*/ 164 w 210"/>
                <a:gd name="T11" fmla="*/ 98 h 112"/>
                <a:gd name="T12" fmla="*/ 150 w 210"/>
                <a:gd name="T13" fmla="*/ 104 h 112"/>
                <a:gd name="T14" fmla="*/ 136 w 210"/>
                <a:gd name="T15" fmla="*/ 110 h 112"/>
                <a:gd name="T16" fmla="*/ 118 w 210"/>
                <a:gd name="T17" fmla="*/ 112 h 112"/>
                <a:gd name="T18" fmla="*/ 102 w 210"/>
                <a:gd name="T19" fmla="*/ 112 h 112"/>
                <a:gd name="T20" fmla="*/ 84 w 210"/>
                <a:gd name="T21" fmla="*/ 110 h 112"/>
                <a:gd name="T22" fmla="*/ 64 w 210"/>
                <a:gd name="T23" fmla="*/ 104 h 112"/>
                <a:gd name="T24" fmla="*/ 42 w 210"/>
                <a:gd name="T25" fmla="*/ 94 h 112"/>
                <a:gd name="T26" fmla="*/ 22 w 210"/>
                <a:gd name="T27" fmla="*/ 80 h 112"/>
                <a:gd name="T28" fmla="*/ 0 w 210"/>
                <a:gd name="T29" fmla="*/ 60 h 112"/>
                <a:gd name="T30" fmla="*/ 0 w 210"/>
                <a:gd name="T31" fmla="*/ 60 h 112"/>
                <a:gd name="T32" fmla="*/ 4 w 210"/>
                <a:gd name="T33" fmla="*/ 54 h 112"/>
                <a:gd name="T34" fmla="*/ 16 w 210"/>
                <a:gd name="T35" fmla="*/ 40 h 112"/>
                <a:gd name="T36" fmla="*/ 38 w 210"/>
                <a:gd name="T37" fmla="*/ 24 h 112"/>
                <a:gd name="T38" fmla="*/ 50 w 210"/>
                <a:gd name="T39" fmla="*/ 16 h 112"/>
                <a:gd name="T40" fmla="*/ 64 w 210"/>
                <a:gd name="T41" fmla="*/ 8 h 112"/>
                <a:gd name="T42" fmla="*/ 80 w 210"/>
                <a:gd name="T43" fmla="*/ 4 h 112"/>
                <a:gd name="T44" fmla="*/ 96 w 210"/>
                <a:gd name="T45" fmla="*/ 0 h 112"/>
                <a:gd name="T46" fmla="*/ 114 w 210"/>
                <a:gd name="T47" fmla="*/ 0 h 112"/>
                <a:gd name="T48" fmla="*/ 132 w 210"/>
                <a:gd name="T49" fmla="*/ 2 h 112"/>
                <a:gd name="T50" fmla="*/ 150 w 210"/>
                <a:gd name="T51" fmla="*/ 10 h 112"/>
                <a:gd name="T52" fmla="*/ 170 w 210"/>
                <a:gd name="T53" fmla="*/ 20 h 112"/>
                <a:gd name="T54" fmla="*/ 190 w 210"/>
                <a:gd name="T55" fmla="*/ 38 h 112"/>
                <a:gd name="T56" fmla="*/ 210 w 210"/>
                <a:gd name="T57" fmla="*/ 60 h 112"/>
                <a:gd name="T58" fmla="*/ 210 w 210"/>
                <a:gd name="T59" fmla="*/ 60 h 112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0" t="0" r="r" b="b"/>
              <a:pathLst>
                <a:path w="210" h="112">
                  <a:moveTo>
                    <a:pt x="210" y="60"/>
                  </a:moveTo>
                  <a:lnTo>
                    <a:pt x="210" y="60"/>
                  </a:lnTo>
                  <a:lnTo>
                    <a:pt x="206" y="64"/>
                  </a:lnTo>
                  <a:lnTo>
                    <a:pt x="194" y="76"/>
                  </a:lnTo>
                  <a:lnTo>
                    <a:pt x="176" y="90"/>
                  </a:lnTo>
                  <a:lnTo>
                    <a:pt x="164" y="98"/>
                  </a:lnTo>
                  <a:lnTo>
                    <a:pt x="150" y="104"/>
                  </a:lnTo>
                  <a:lnTo>
                    <a:pt x="136" y="110"/>
                  </a:lnTo>
                  <a:lnTo>
                    <a:pt x="118" y="112"/>
                  </a:lnTo>
                  <a:lnTo>
                    <a:pt x="102" y="112"/>
                  </a:lnTo>
                  <a:lnTo>
                    <a:pt x="84" y="110"/>
                  </a:lnTo>
                  <a:lnTo>
                    <a:pt x="64" y="104"/>
                  </a:lnTo>
                  <a:lnTo>
                    <a:pt x="42" y="94"/>
                  </a:lnTo>
                  <a:lnTo>
                    <a:pt x="22" y="80"/>
                  </a:lnTo>
                  <a:lnTo>
                    <a:pt x="0" y="60"/>
                  </a:lnTo>
                  <a:lnTo>
                    <a:pt x="4" y="54"/>
                  </a:lnTo>
                  <a:lnTo>
                    <a:pt x="16" y="40"/>
                  </a:lnTo>
                  <a:lnTo>
                    <a:pt x="38" y="24"/>
                  </a:lnTo>
                  <a:lnTo>
                    <a:pt x="50" y="16"/>
                  </a:lnTo>
                  <a:lnTo>
                    <a:pt x="64" y="8"/>
                  </a:lnTo>
                  <a:lnTo>
                    <a:pt x="80" y="4"/>
                  </a:lnTo>
                  <a:lnTo>
                    <a:pt x="96" y="0"/>
                  </a:lnTo>
                  <a:lnTo>
                    <a:pt x="114" y="0"/>
                  </a:lnTo>
                  <a:lnTo>
                    <a:pt x="132" y="2"/>
                  </a:lnTo>
                  <a:lnTo>
                    <a:pt x="150" y="10"/>
                  </a:lnTo>
                  <a:lnTo>
                    <a:pt x="170" y="20"/>
                  </a:lnTo>
                  <a:lnTo>
                    <a:pt x="190" y="38"/>
                  </a:lnTo>
                  <a:lnTo>
                    <a:pt x="210" y="60"/>
                  </a:lnTo>
                  <a:close/>
                </a:path>
              </a:pathLst>
            </a:custGeom>
            <a:noFill/>
            <a:ln w="38100" cmpd="sng">
              <a:solidFill>
                <a:srgbClr val="666699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B2B2B2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95" name="Freeform 11"/>
            <p:cNvSpPr>
              <a:spLocks/>
            </p:cNvSpPr>
            <p:nvPr/>
          </p:nvSpPr>
          <p:spPr bwMode="auto">
            <a:xfrm>
              <a:off x="1701" y="563"/>
              <a:ext cx="212" cy="112"/>
            </a:xfrm>
            <a:custGeom>
              <a:avLst/>
              <a:gdLst>
                <a:gd name="T0" fmla="*/ 212 w 212"/>
                <a:gd name="T1" fmla="*/ 60 h 112"/>
                <a:gd name="T2" fmla="*/ 212 w 212"/>
                <a:gd name="T3" fmla="*/ 60 h 112"/>
                <a:gd name="T4" fmla="*/ 208 w 212"/>
                <a:gd name="T5" fmla="*/ 64 h 112"/>
                <a:gd name="T6" fmla="*/ 196 w 212"/>
                <a:gd name="T7" fmla="*/ 76 h 112"/>
                <a:gd name="T8" fmla="*/ 176 w 212"/>
                <a:gd name="T9" fmla="*/ 92 h 112"/>
                <a:gd name="T10" fmla="*/ 164 w 212"/>
                <a:gd name="T11" fmla="*/ 98 h 112"/>
                <a:gd name="T12" fmla="*/ 152 w 212"/>
                <a:gd name="T13" fmla="*/ 104 h 112"/>
                <a:gd name="T14" fmla="*/ 136 w 212"/>
                <a:gd name="T15" fmla="*/ 110 h 112"/>
                <a:gd name="T16" fmla="*/ 120 w 212"/>
                <a:gd name="T17" fmla="*/ 112 h 112"/>
                <a:gd name="T18" fmla="*/ 102 w 212"/>
                <a:gd name="T19" fmla="*/ 112 h 112"/>
                <a:gd name="T20" fmla="*/ 84 w 212"/>
                <a:gd name="T21" fmla="*/ 110 h 112"/>
                <a:gd name="T22" fmla="*/ 64 w 212"/>
                <a:gd name="T23" fmla="*/ 104 h 112"/>
                <a:gd name="T24" fmla="*/ 44 w 212"/>
                <a:gd name="T25" fmla="*/ 94 h 112"/>
                <a:gd name="T26" fmla="*/ 22 w 212"/>
                <a:gd name="T27" fmla="*/ 80 h 112"/>
                <a:gd name="T28" fmla="*/ 0 w 212"/>
                <a:gd name="T29" fmla="*/ 60 h 112"/>
                <a:gd name="T30" fmla="*/ 0 w 212"/>
                <a:gd name="T31" fmla="*/ 60 h 112"/>
                <a:gd name="T32" fmla="*/ 6 w 212"/>
                <a:gd name="T33" fmla="*/ 54 h 112"/>
                <a:gd name="T34" fmla="*/ 18 w 212"/>
                <a:gd name="T35" fmla="*/ 40 h 112"/>
                <a:gd name="T36" fmla="*/ 38 w 212"/>
                <a:gd name="T37" fmla="*/ 24 h 112"/>
                <a:gd name="T38" fmla="*/ 52 w 212"/>
                <a:gd name="T39" fmla="*/ 16 h 112"/>
                <a:gd name="T40" fmla="*/ 66 w 212"/>
                <a:gd name="T41" fmla="*/ 10 h 112"/>
                <a:gd name="T42" fmla="*/ 80 w 212"/>
                <a:gd name="T43" fmla="*/ 4 h 112"/>
                <a:gd name="T44" fmla="*/ 96 w 212"/>
                <a:gd name="T45" fmla="*/ 0 h 112"/>
                <a:gd name="T46" fmla="*/ 114 w 212"/>
                <a:gd name="T47" fmla="*/ 0 h 112"/>
                <a:gd name="T48" fmla="*/ 132 w 212"/>
                <a:gd name="T49" fmla="*/ 2 h 112"/>
                <a:gd name="T50" fmla="*/ 152 w 212"/>
                <a:gd name="T51" fmla="*/ 10 h 112"/>
                <a:gd name="T52" fmla="*/ 172 w 212"/>
                <a:gd name="T53" fmla="*/ 20 h 112"/>
                <a:gd name="T54" fmla="*/ 192 w 212"/>
                <a:gd name="T55" fmla="*/ 38 h 112"/>
                <a:gd name="T56" fmla="*/ 212 w 212"/>
                <a:gd name="T57" fmla="*/ 60 h 112"/>
                <a:gd name="T58" fmla="*/ 212 w 212"/>
                <a:gd name="T59" fmla="*/ 60 h 112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0" t="0" r="r" b="b"/>
              <a:pathLst>
                <a:path w="212" h="112">
                  <a:moveTo>
                    <a:pt x="212" y="60"/>
                  </a:moveTo>
                  <a:lnTo>
                    <a:pt x="212" y="60"/>
                  </a:lnTo>
                  <a:lnTo>
                    <a:pt x="208" y="64"/>
                  </a:lnTo>
                  <a:lnTo>
                    <a:pt x="196" y="76"/>
                  </a:lnTo>
                  <a:lnTo>
                    <a:pt x="176" y="92"/>
                  </a:lnTo>
                  <a:lnTo>
                    <a:pt x="164" y="98"/>
                  </a:lnTo>
                  <a:lnTo>
                    <a:pt x="152" y="104"/>
                  </a:lnTo>
                  <a:lnTo>
                    <a:pt x="136" y="110"/>
                  </a:lnTo>
                  <a:lnTo>
                    <a:pt x="120" y="112"/>
                  </a:lnTo>
                  <a:lnTo>
                    <a:pt x="102" y="112"/>
                  </a:lnTo>
                  <a:lnTo>
                    <a:pt x="84" y="110"/>
                  </a:lnTo>
                  <a:lnTo>
                    <a:pt x="64" y="104"/>
                  </a:lnTo>
                  <a:lnTo>
                    <a:pt x="44" y="94"/>
                  </a:lnTo>
                  <a:lnTo>
                    <a:pt x="22" y="80"/>
                  </a:lnTo>
                  <a:lnTo>
                    <a:pt x="0" y="60"/>
                  </a:lnTo>
                  <a:lnTo>
                    <a:pt x="6" y="54"/>
                  </a:lnTo>
                  <a:lnTo>
                    <a:pt x="18" y="40"/>
                  </a:lnTo>
                  <a:lnTo>
                    <a:pt x="38" y="24"/>
                  </a:lnTo>
                  <a:lnTo>
                    <a:pt x="52" y="16"/>
                  </a:lnTo>
                  <a:lnTo>
                    <a:pt x="66" y="10"/>
                  </a:lnTo>
                  <a:lnTo>
                    <a:pt x="80" y="4"/>
                  </a:lnTo>
                  <a:lnTo>
                    <a:pt x="96" y="0"/>
                  </a:lnTo>
                  <a:lnTo>
                    <a:pt x="114" y="0"/>
                  </a:lnTo>
                  <a:lnTo>
                    <a:pt x="132" y="2"/>
                  </a:lnTo>
                  <a:lnTo>
                    <a:pt x="152" y="10"/>
                  </a:lnTo>
                  <a:lnTo>
                    <a:pt x="172" y="20"/>
                  </a:lnTo>
                  <a:lnTo>
                    <a:pt x="192" y="38"/>
                  </a:lnTo>
                  <a:lnTo>
                    <a:pt x="212" y="60"/>
                  </a:lnTo>
                  <a:close/>
                </a:path>
              </a:pathLst>
            </a:custGeom>
            <a:noFill/>
            <a:ln w="38100" cmpd="sng">
              <a:solidFill>
                <a:srgbClr val="666699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B2B2B2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96" name="Freeform 12"/>
            <p:cNvSpPr>
              <a:spLocks/>
            </p:cNvSpPr>
            <p:nvPr/>
          </p:nvSpPr>
          <p:spPr bwMode="auto">
            <a:xfrm>
              <a:off x="1493" y="563"/>
              <a:ext cx="212" cy="112"/>
            </a:xfrm>
            <a:custGeom>
              <a:avLst/>
              <a:gdLst>
                <a:gd name="T0" fmla="*/ 212 w 212"/>
                <a:gd name="T1" fmla="*/ 60 h 112"/>
                <a:gd name="T2" fmla="*/ 212 w 212"/>
                <a:gd name="T3" fmla="*/ 60 h 112"/>
                <a:gd name="T4" fmla="*/ 208 w 212"/>
                <a:gd name="T5" fmla="*/ 64 h 112"/>
                <a:gd name="T6" fmla="*/ 196 w 212"/>
                <a:gd name="T7" fmla="*/ 76 h 112"/>
                <a:gd name="T8" fmla="*/ 178 w 212"/>
                <a:gd name="T9" fmla="*/ 92 h 112"/>
                <a:gd name="T10" fmla="*/ 166 w 212"/>
                <a:gd name="T11" fmla="*/ 98 h 112"/>
                <a:gd name="T12" fmla="*/ 152 w 212"/>
                <a:gd name="T13" fmla="*/ 104 h 112"/>
                <a:gd name="T14" fmla="*/ 136 w 212"/>
                <a:gd name="T15" fmla="*/ 110 h 112"/>
                <a:gd name="T16" fmla="*/ 120 w 212"/>
                <a:gd name="T17" fmla="*/ 112 h 112"/>
                <a:gd name="T18" fmla="*/ 104 w 212"/>
                <a:gd name="T19" fmla="*/ 112 h 112"/>
                <a:gd name="T20" fmla="*/ 84 w 212"/>
                <a:gd name="T21" fmla="*/ 110 h 112"/>
                <a:gd name="T22" fmla="*/ 66 w 212"/>
                <a:gd name="T23" fmla="*/ 104 h 112"/>
                <a:gd name="T24" fmla="*/ 44 w 212"/>
                <a:gd name="T25" fmla="*/ 94 h 112"/>
                <a:gd name="T26" fmla="*/ 24 w 212"/>
                <a:gd name="T27" fmla="*/ 80 h 112"/>
                <a:gd name="T28" fmla="*/ 0 w 212"/>
                <a:gd name="T29" fmla="*/ 60 h 112"/>
                <a:gd name="T30" fmla="*/ 0 w 212"/>
                <a:gd name="T31" fmla="*/ 60 h 112"/>
                <a:gd name="T32" fmla="*/ 6 w 212"/>
                <a:gd name="T33" fmla="*/ 54 h 112"/>
                <a:gd name="T34" fmla="*/ 18 w 212"/>
                <a:gd name="T35" fmla="*/ 40 h 112"/>
                <a:gd name="T36" fmla="*/ 38 w 212"/>
                <a:gd name="T37" fmla="*/ 24 h 112"/>
                <a:gd name="T38" fmla="*/ 52 w 212"/>
                <a:gd name="T39" fmla="*/ 16 h 112"/>
                <a:gd name="T40" fmla="*/ 66 w 212"/>
                <a:gd name="T41" fmla="*/ 10 h 112"/>
                <a:gd name="T42" fmla="*/ 80 w 212"/>
                <a:gd name="T43" fmla="*/ 4 h 112"/>
                <a:gd name="T44" fmla="*/ 98 w 212"/>
                <a:gd name="T45" fmla="*/ 0 h 112"/>
                <a:gd name="T46" fmla="*/ 114 w 212"/>
                <a:gd name="T47" fmla="*/ 0 h 112"/>
                <a:gd name="T48" fmla="*/ 134 w 212"/>
                <a:gd name="T49" fmla="*/ 2 h 112"/>
                <a:gd name="T50" fmla="*/ 152 w 212"/>
                <a:gd name="T51" fmla="*/ 10 h 112"/>
                <a:gd name="T52" fmla="*/ 172 w 212"/>
                <a:gd name="T53" fmla="*/ 20 h 112"/>
                <a:gd name="T54" fmla="*/ 192 w 212"/>
                <a:gd name="T55" fmla="*/ 38 h 112"/>
                <a:gd name="T56" fmla="*/ 212 w 212"/>
                <a:gd name="T57" fmla="*/ 60 h 112"/>
                <a:gd name="T58" fmla="*/ 212 w 212"/>
                <a:gd name="T59" fmla="*/ 60 h 112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0" t="0" r="r" b="b"/>
              <a:pathLst>
                <a:path w="212" h="112">
                  <a:moveTo>
                    <a:pt x="212" y="60"/>
                  </a:moveTo>
                  <a:lnTo>
                    <a:pt x="212" y="60"/>
                  </a:lnTo>
                  <a:lnTo>
                    <a:pt x="208" y="64"/>
                  </a:lnTo>
                  <a:lnTo>
                    <a:pt x="196" y="76"/>
                  </a:lnTo>
                  <a:lnTo>
                    <a:pt x="178" y="92"/>
                  </a:lnTo>
                  <a:lnTo>
                    <a:pt x="166" y="98"/>
                  </a:lnTo>
                  <a:lnTo>
                    <a:pt x="152" y="104"/>
                  </a:lnTo>
                  <a:lnTo>
                    <a:pt x="136" y="110"/>
                  </a:lnTo>
                  <a:lnTo>
                    <a:pt x="120" y="112"/>
                  </a:lnTo>
                  <a:lnTo>
                    <a:pt x="104" y="112"/>
                  </a:lnTo>
                  <a:lnTo>
                    <a:pt x="84" y="110"/>
                  </a:lnTo>
                  <a:lnTo>
                    <a:pt x="66" y="104"/>
                  </a:lnTo>
                  <a:lnTo>
                    <a:pt x="44" y="94"/>
                  </a:lnTo>
                  <a:lnTo>
                    <a:pt x="24" y="80"/>
                  </a:lnTo>
                  <a:lnTo>
                    <a:pt x="0" y="60"/>
                  </a:lnTo>
                  <a:lnTo>
                    <a:pt x="6" y="54"/>
                  </a:lnTo>
                  <a:lnTo>
                    <a:pt x="18" y="40"/>
                  </a:lnTo>
                  <a:lnTo>
                    <a:pt x="38" y="24"/>
                  </a:lnTo>
                  <a:lnTo>
                    <a:pt x="52" y="16"/>
                  </a:lnTo>
                  <a:lnTo>
                    <a:pt x="66" y="10"/>
                  </a:lnTo>
                  <a:lnTo>
                    <a:pt x="80" y="4"/>
                  </a:lnTo>
                  <a:lnTo>
                    <a:pt x="98" y="0"/>
                  </a:lnTo>
                  <a:lnTo>
                    <a:pt x="114" y="0"/>
                  </a:lnTo>
                  <a:lnTo>
                    <a:pt x="134" y="2"/>
                  </a:lnTo>
                  <a:lnTo>
                    <a:pt x="152" y="10"/>
                  </a:lnTo>
                  <a:lnTo>
                    <a:pt x="172" y="20"/>
                  </a:lnTo>
                  <a:lnTo>
                    <a:pt x="192" y="38"/>
                  </a:lnTo>
                  <a:lnTo>
                    <a:pt x="212" y="60"/>
                  </a:lnTo>
                  <a:close/>
                </a:path>
              </a:pathLst>
            </a:custGeom>
            <a:noFill/>
            <a:ln w="38100" cmpd="sng">
              <a:solidFill>
                <a:srgbClr val="666699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B2B2B2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97" name="Freeform 13"/>
            <p:cNvSpPr>
              <a:spLocks/>
            </p:cNvSpPr>
            <p:nvPr/>
          </p:nvSpPr>
          <p:spPr bwMode="auto">
            <a:xfrm>
              <a:off x="975" y="627"/>
              <a:ext cx="1152" cy="1"/>
            </a:xfrm>
            <a:custGeom>
              <a:avLst/>
              <a:gdLst>
                <a:gd name="T0" fmla="*/ 1152 w 1152"/>
                <a:gd name="T1" fmla="*/ 0 h 1"/>
                <a:gd name="T2" fmla="*/ 0 w 1152"/>
                <a:gd name="T3" fmla="*/ 0 h 1"/>
                <a:gd name="T4" fmla="*/ 1152 w 1152"/>
                <a:gd name="T5" fmla="*/ 0 h 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152" h="1">
                  <a:moveTo>
                    <a:pt x="1152" y="0"/>
                  </a:moveTo>
                  <a:lnTo>
                    <a:pt x="0" y="0"/>
                  </a:lnTo>
                  <a:lnTo>
                    <a:pt x="1152" y="0"/>
                  </a:lnTo>
                  <a:close/>
                </a:path>
              </a:pathLst>
            </a:custGeom>
            <a:noFill/>
            <a:ln w="38100" cmpd="sng">
              <a:solidFill>
                <a:srgbClr val="6666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B2B2B2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98" name="Line 14"/>
            <p:cNvSpPr>
              <a:spLocks noChangeShapeType="1"/>
            </p:cNvSpPr>
            <p:nvPr/>
          </p:nvSpPr>
          <p:spPr bwMode="auto">
            <a:xfrm flipH="1">
              <a:off x="975" y="627"/>
              <a:ext cx="1152" cy="1"/>
            </a:xfrm>
            <a:prstGeom prst="line">
              <a:avLst/>
            </a:prstGeom>
            <a:noFill/>
            <a:ln w="38100">
              <a:solidFill>
                <a:srgbClr val="6666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99" name="Freeform 15"/>
            <p:cNvSpPr>
              <a:spLocks/>
            </p:cNvSpPr>
            <p:nvPr/>
          </p:nvSpPr>
          <p:spPr bwMode="auto">
            <a:xfrm>
              <a:off x="4253" y="621"/>
              <a:ext cx="1154" cy="1"/>
            </a:xfrm>
            <a:custGeom>
              <a:avLst/>
              <a:gdLst>
                <a:gd name="T0" fmla="*/ 1154 w 1154"/>
                <a:gd name="T1" fmla="*/ 0 h 1"/>
                <a:gd name="T2" fmla="*/ 0 w 1154"/>
                <a:gd name="T3" fmla="*/ 0 h 1"/>
                <a:gd name="T4" fmla="*/ 1154 w 1154"/>
                <a:gd name="T5" fmla="*/ 0 h 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154" h="1">
                  <a:moveTo>
                    <a:pt x="1154" y="0"/>
                  </a:moveTo>
                  <a:lnTo>
                    <a:pt x="0" y="0"/>
                  </a:lnTo>
                  <a:lnTo>
                    <a:pt x="1154" y="0"/>
                  </a:lnTo>
                  <a:close/>
                </a:path>
              </a:pathLst>
            </a:custGeom>
            <a:noFill/>
            <a:ln w="38100" cmpd="sng">
              <a:solidFill>
                <a:srgbClr val="6666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B2B2B2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300" name="Line 16"/>
            <p:cNvSpPr>
              <a:spLocks noChangeShapeType="1"/>
            </p:cNvSpPr>
            <p:nvPr/>
          </p:nvSpPr>
          <p:spPr bwMode="auto">
            <a:xfrm flipH="1">
              <a:off x="4253" y="621"/>
              <a:ext cx="1154" cy="1"/>
            </a:xfrm>
            <a:prstGeom prst="line">
              <a:avLst/>
            </a:prstGeom>
            <a:noFill/>
            <a:ln w="38100">
              <a:solidFill>
                <a:srgbClr val="6666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301" name="Freeform 17"/>
            <p:cNvSpPr>
              <a:spLocks/>
            </p:cNvSpPr>
            <p:nvPr/>
          </p:nvSpPr>
          <p:spPr bwMode="auto">
            <a:xfrm>
              <a:off x="3013" y="817"/>
              <a:ext cx="332" cy="440"/>
            </a:xfrm>
            <a:custGeom>
              <a:avLst/>
              <a:gdLst>
                <a:gd name="T0" fmla="*/ 140 w 332"/>
                <a:gd name="T1" fmla="*/ 0 h 440"/>
                <a:gd name="T2" fmla="*/ 186 w 332"/>
                <a:gd name="T3" fmla="*/ 26 h 440"/>
                <a:gd name="T4" fmla="*/ 228 w 332"/>
                <a:gd name="T5" fmla="*/ 60 h 440"/>
                <a:gd name="T6" fmla="*/ 254 w 332"/>
                <a:gd name="T7" fmla="*/ 92 h 440"/>
                <a:gd name="T8" fmla="*/ 276 w 332"/>
                <a:gd name="T9" fmla="*/ 130 h 440"/>
                <a:gd name="T10" fmla="*/ 290 w 332"/>
                <a:gd name="T11" fmla="*/ 176 h 440"/>
                <a:gd name="T12" fmla="*/ 292 w 332"/>
                <a:gd name="T13" fmla="*/ 202 h 440"/>
                <a:gd name="T14" fmla="*/ 304 w 332"/>
                <a:gd name="T15" fmla="*/ 288 h 440"/>
                <a:gd name="T16" fmla="*/ 314 w 332"/>
                <a:gd name="T17" fmla="*/ 310 h 440"/>
                <a:gd name="T18" fmla="*/ 320 w 332"/>
                <a:gd name="T19" fmla="*/ 316 h 440"/>
                <a:gd name="T20" fmla="*/ 330 w 332"/>
                <a:gd name="T21" fmla="*/ 334 h 440"/>
                <a:gd name="T22" fmla="*/ 330 w 332"/>
                <a:gd name="T23" fmla="*/ 346 h 440"/>
                <a:gd name="T24" fmla="*/ 326 w 332"/>
                <a:gd name="T25" fmla="*/ 358 h 440"/>
                <a:gd name="T26" fmla="*/ 314 w 332"/>
                <a:gd name="T27" fmla="*/ 374 h 440"/>
                <a:gd name="T28" fmla="*/ 292 w 332"/>
                <a:gd name="T29" fmla="*/ 390 h 440"/>
                <a:gd name="T30" fmla="*/ 266 w 332"/>
                <a:gd name="T31" fmla="*/ 406 h 440"/>
                <a:gd name="T32" fmla="*/ 218 w 332"/>
                <a:gd name="T33" fmla="*/ 430 h 440"/>
                <a:gd name="T34" fmla="*/ 192 w 332"/>
                <a:gd name="T35" fmla="*/ 438 h 440"/>
                <a:gd name="T36" fmla="*/ 158 w 332"/>
                <a:gd name="T37" fmla="*/ 440 h 440"/>
                <a:gd name="T38" fmla="*/ 118 w 332"/>
                <a:gd name="T39" fmla="*/ 438 h 440"/>
                <a:gd name="T40" fmla="*/ 66 w 332"/>
                <a:gd name="T41" fmla="*/ 428 h 440"/>
                <a:gd name="T42" fmla="*/ 4 w 332"/>
                <a:gd name="T43" fmla="*/ 412 h 440"/>
                <a:gd name="T44" fmla="*/ 2 w 332"/>
                <a:gd name="T45" fmla="*/ 406 h 440"/>
                <a:gd name="T46" fmla="*/ 2 w 332"/>
                <a:gd name="T47" fmla="*/ 394 h 440"/>
                <a:gd name="T48" fmla="*/ 14 w 332"/>
                <a:gd name="T49" fmla="*/ 370 h 440"/>
                <a:gd name="T50" fmla="*/ 26 w 332"/>
                <a:gd name="T51" fmla="*/ 354 h 440"/>
                <a:gd name="T52" fmla="*/ 34 w 332"/>
                <a:gd name="T53" fmla="*/ 332 h 440"/>
                <a:gd name="T54" fmla="*/ 38 w 332"/>
                <a:gd name="T55" fmla="*/ 308 h 440"/>
                <a:gd name="T56" fmla="*/ 40 w 332"/>
                <a:gd name="T57" fmla="*/ 242 h 440"/>
                <a:gd name="T58" fmla="*/ 48 w 332"/>
                <a:gd name="T59" fmla="*/ 196 h 440"/>
                <a:gd name="T60" fmla="*/ 64 w 332"/>
                <a:gd name="T61" fmla="*/ 142 h 440"/>
                <a:gd name="T62" fmla="*/ 94 w 332"/>
                <a:gd name="T63" fmla="*/ 78 h 440"/>
                <a:gd name="T64" fmla="*/ 140 w 332"/>
                <a:gd name="T65" fmla="*/ 0 h 440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332" h="440">
                  <a:moveTo>
                    <a:pt x="140" y="0"/>
                  </a:moveTo>
                  <a:lnTo>
                    <a:pt x="140" y="0"/>
                  </a:lnTo>
                  <a:lnTo>
                    <a:pt x="164" y="12"/>
                  </a:lnTo>
                  <a:lnTo>
                    <a:pt x="186" y="26"/>
                  </a:lnTo>
                  <a:lnTo>
                    <a:pt x="214" y="46"/>
                  </a:lnTo>
                  <a:lnTo>
                    <a:pt x="228" y="60"/>
                  </a:lnTo>
                  <a:lnTo>
                    <a:pt x="242" y="74"/>
                  </a:lnTo>
                  <a:lnTo>
                    <a:pt x="254" y="92"/>
                  </a:lnTo>
                  <a:lnTo>
                    <a:pt x="266" y="110"/>
                  </a:lnTo>
                  <a:lnTo>
                    <a:pt x="276" y="130"/>
                  </a:lnTo>
                  <a:lnTo>
                    <a:pt x="284" y="152"/>
                  </a:lnTo>
                  <a:lnTo>
                    <a:pt x="290" y="176"/>
                  </a:lnTo>
                  <a:lnTo>
                    <a:pt x="292" y="202"/>
                  </a:lnTo>
                  <a:lnTo>
                    <a:pt x="298" y="250"/>
                  </a:lnTo>
                  <a:lnTo>
                    <a:pt x="304" y="288"/>
                  </a:lnTo>
                  <a:lnTo>
                    <a:pt x="308" y="302"/>
                  </a:lnTo>
                  <a:lnTo>
                    <a:pt x="314" y="310"/>
                  </a:lnTo>
                  <a:lnTo>
                    <a:pt x="320" y="316"/>
                  </a:lnTo>
                  <a:lnTo>
                    <a:pt x="326" y="324"/>
                  </a:lnTo>
                  <a:lnTo>
                    <a:pt x="330" y="334"/>
                  </a:lnTo>
                  <a:lnTo>
                    <a:pt x="332" y="340"/>
                  </a:lnTo>
                  <a:lnTo>
                    <a:pt x="330" y="346"/>
                  </a:lnTo>
                  <a:lnTo>
                    <a:pt x="330" y="352"/>
                  </a:lnTo>
                  <a:lnTo>
                    <a:pt x="326" y="358"/>
                  </a:lnTo>
                  <a:lnTo>
                    <a:pt x="322" y="366"/>
                  </a:lnTo>
                  <a:lnTo>
                    <a:pt x="314" y="374"/>
                  </a:lnTo>
                  <a:lnTo>
                    <a:pt x="304" y="382"/>
                  </a:lnTo>
                  <a:lnTo>
                    <a:pt x="292" y="390"/>
                  </a:lnTo>
                  <a:lnTo>
                    <a:pt x="266" y="406"/>
                  </a:lnTo>
                  <a:lnTo>
                    <a:pt x="244" y="420"/>
                  </a:lnTo>
                  <a:lnTo>
                    <a:pt x="218" y="430"/>
                  </a:lnTo>
                  <a:lnTo>
                    <a:pt x="206" y="434"/>
                  </a:lnTo>
                  <a:lnTo>
                    <a:pt x="192" y="438"/>
                  </a:lnTo>
                  <a:lnTo>
                    <a:pt x="176" y="440"/>
                  </a:lnTo>
                  <a:lnTo>
                    <a:pt x="158" y="440"/>
                  </a:lnTo>
                  <a:lnTo>
                    <a:pt x="140" y="440"/>
                  </a:lnTo>
                  <a:lnTo>
                    <a:pt x="118" y="438"/>
                  </a:lnTo>
                  <a:lnTo>
                    <a:pt x="94" y="434"/>
                  </a:lnTo>
                  <a:lnTo>
                    <a:pt x="66" y="428"/>
                  </a:lnTo>
                  <a:lnTo>
                    <a:pt x="4" y="412"/>
                  </a:lnTo>
                  <a:lnTo>
                    <a:pt x="2" y="410"/>
                  </a:lnTo>
                  <a:lnTo>
                    <a:pt x="2" y="406"/>
                  </a:lnTo>
                  <a:lnTo>
                    <a:pt x="0" y="402"/>
                  </a:lnTo>
                  <a:lnTo>
                    <a:pt x="2" y="394"/>
                  </a:lnTo>
                  <a:lnTo>
                    <a:pt x="6" y="384"/>
                  </a:lnTo>
                  <a:lnTo>
                    <a:pt x="14" y="370"/>
                  </a:lnTo>
                  <a:lnTo>
                    <a:pt x="26" y="354"/>
                  </a:lnTo>
                  <a:lnTo>
                    <a:pt x="30" y="344"/>
                  </a:lnTo>
                  <a:lnTo>
                    <a:pt x="34" y="332"/>
                  </a:lnTo>
                  <a:lnTo>
                    <a:pt x="36" y="322"/>
                  </a:lnTo>
                  <a:lnTo>
                    <a:pt x="38" y="308"/>
                  </a:lnTo>
                  <a:lnTo>
                    <a:pt x="38" y="278"/>
                  </a:lnTo>
                  <a:lnTo>
                    <a:pt x="40" y="242"/>
                  </a:lnTo>
                  <a:lnTo>
                    <a:pt x="42" y="220"/>
                  </a:lnTo>
                  <a:lnTo>
                    <a:pt x="48" y="196"/>
                  </a:lnTo>
                  <a:lnTo>
                    <a:pt x="54" y="170"/>
                  </a:lnTo>
                  <a:lnTo>
                    <a:pt x="64" y="142"/>
                  </a:lnTo>
                  <a:lnTo>
                    <a:pt x="76" y="112"/>
                  </a:lnTo>
                  <a:lnTo>
                    <a:pt x="94" y="78"/>
                  </a:lnTo>
                  <a:lnTo>
                    <a:pt x="114" y="40"/>
                  </a:lnTo>
                  <a:lnTo>
                    <a:pt x="140" y="0"/>
                  </a:lnTo>
                  <a:close/>
                </a:path>
              </a:pathLst>
            </a:custGeom>
            <a:noFill/>
            <a:ln w="38100" cmpd="sng">
              <a:solidFill>
                <a:srgbClr val="666699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B2B2B2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302" name="Freeform 18"/>
            <p:cNvSpPr>
              <a:spLocks/>
            </p:cNvSpPr>
            <p:nvPr/>
          </p:nvSpPr>
          <p:spPr bwMode="auto">
            <a:xfrm>
              <a:off x="2785" y="811"/>
              <a:ext cx="422" cy="456"/>
            </a:xfrm>
            <a:custGeom>
              <a:avLst/>
              <a:gdLst>
                <a:gd name="T0" fmla="*/ 422 w 422"/>
                <a:gd name="T1" fmla="*/ 16 h 456"/>
                <a:gd name="T2" fmla="*/ 394 w 422"/>
                <a:gd name="T3" fmla="*/ 8 h 456"/>
                <a:gd name="T4" fmla="*/ 346 w 422"/>
                <a:gd name="T5" fmla="*/ 2 h 456"/>
                <a:gd name="T6" fmla="*/ 304 w 422"/>
                <a:gd name="T7" fmla="*/ 0 h 456"/>
                <a:gd name="T8" fmla="*/ 260 w 422"/>
                <a:gd name="T9" fmla="*/ 6 h 456"/>
                <a:gd name="T10" fmla="*/ 214 w 422"/>
                <a:gd name="T11" fmla="*/ 22 h 456"/>
                <a:gd name="T12" fmla="*/ 168 w 422"/>
                <a:gd name="T13" fmla="*/ 50 h 456"/>
                <a:gd name="T14" fmla="*/ 146 w 422"/>
                <a:gd name="T15" fmla="*/ 70 h 456"/>
                <a:gd name="T16" fmla="*/ 106 w 422"/>
                <a:gd name="T17" fmla="*/ 104 h 456"/>
                <a:gd name="T18" fmla="*/ 58 w 422"/>
                <a:gd name="T19" fmla="*/ 138 h 456"/>
                <a:gd name="T20" fmla="*/ 48 w 422"/>
                <a:gd name="T21" fmla="*/ 142 h 456"/>
                <a:gd name="T22" fmla="*/ 28 w 422"/>
                <a:gd name="T23" fmla="*/ 144 h 456"/>
                <a:gd name="T24" fmla="*/ 12 w 422"/>
                <a:gd name="T25" fmla="*/ 152 h 456"/>
                <a:gd name="T26" fmla="*/ 4 w 422"/>
                <a:gd name="T27" fmla="*/ 164 h 456"/>
                <a:gd name="T28" fmla="*/ 0 w 422"/>
                <a:gd name="T29" fmla="*/ 182 h 456"/>
                <a:gd name="T30" fmla="*/ 2 w 422"/>
                <a:gd name="T31" fmla="*/ 208 h 456"/>
                <a:gd name="T32" fmla="*/ 6 w 422"/>
                <a:gd name="T33" fmla="*/ 224 h 456"/>
                <a:gd name="T34" fmla="*/ 24 w 422"/>
                <a:gd name="T35" fmla="*/ 284 h 456"/>
                <a:gd name="T36" fmla="*/ 44 w 422"/>
                <a:gd name="T37" fmla="*/ 326 h 456"/>
                <a:gd name="T38" fmla="*/ 64 w 422"/>
                <a:gd name="T39" fmla="*/ 352 h 456"/>
                <a:gd name="T40" fmla="*/ 94 w 422"/>
                <a:gd name="T41" fmla="*/ 378 h 456"/>
                <a:gd name="T42" fmla="*/ 136 w 422"/>
                <a:gd name="T43" fmla="*/ 408 h 456"/>
                <a:gd name="T44" fmla="*/ 192 w 422"/>
                <a:gd name="T45" fmla="*/ 440 h 456"/>
                <a:gd name="T46" fmla="*/ 228 w 422"/>
                <a:gd name="T47" fmla="*/ 456 h 456"/>
                <a:gd name="T48" fmla="*/ 234 w 422"/>
                <a:gd name="T49" fmla="*/ 454 h 456"/>
                <a:gd name="T50" fmla="*/ 240 w 422"/>
                <a:gd name="T51" fmla="*/ 442 h 456"/>
                <a:gd name="T52" fmla="*/ 250 w 422"/>
                <a:gd name="T53" fmla="*/ 414 h 456"/>
                <a:gd name="T54" fmla="*/ 252 w 422"/>
                <a:gd name="T55" fmla="*/ 392 h 456"/>
                <a:gd name="T56" fmla="*/ 260 w 422"/>
                <a:gd name="T57" fmla="*/ 368 h 456"/>
                <a:gd name="T58" fmla="*/ 276 w 422"/>
                <a:gd name="T59" fmla="*/ 346 h 456"/>
                <a:gd name="T60" fmla="*/ 324 w 422"/>
                <a:gd name="T61" fmla="*/ 290 h 456"/>
                <a:gd name="T62" fmla="*/ 352 w 422"/>
                <a:gd name="T63" fmla="*/ 248 h 456"/>
                <a:gd name="T64" fmla="*/ 378 w 422"/>
                <a:gd name="T65" fmla="*/ 190 h 456"/>
                <a:gd name="T66" fmla="*/ 402 w 422"/>
                <a:gd name="T67" fmla="*/ 114 h 456"/>
                <a:gd name="T68" fmla="*/ 422 w 422"/>
                <a:gd name="T69" fmla="*/ 16 h 45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0" t="0" r="r" b="b"/>
              <a:pathLst>
                <a:path w="422" h="456">
                  <a:moveTo>
                    <a:pt x="422" y="16"/>
                  </a:moveTo>
                  <a:lnTo>
                    <a:pt x="422" y="16"/>
                  </a:lnTo>
                  <a:lnTo>
                    <a:pt x="414" y="14"/>
                  </a:lnTo>
                  <a:lnTo>
                    <a:pt x="394" y="8"/>
                  </a:lnTo>
                  <a:lnTo>
                    <a:pt x="364" y="2"/>
                  </a:lnTo>
                  <a:lnTo>
                    <a:pt x="346" y="2"/>
                  </a:lnTo>
                  <a:lnTo>
                    <a:pt x="326" y="0"/>
                  </a:lnTo>
                  <a:lnTo>
                    <a:pt x="304" y="0"/>
                  </a:lnTo>
                  <a:lnTo>
                    <a:pt x="282" y="2"/>
                  </a:lnTo>
                  <a:lnTo>
                    <a:pt x="260" y="6"/>
                  </a:lnTo>
                  <a:lnTo>
                    <a:pt x="236" y="14"/>
                  </a:lnTo>
                  <a:lnTo>
                    <a:pt x="214" y="22"/>
                  </a:lnTo>
                  <a:lnTo>
                    <a:pt x="190" y="34"/>
                  </a:lnTo>
                  <a:lnTo>
                    <a:pt x="168" y="50"/>
                  </a:lnTo>
                  <a:lnTo>
                    <a:pt x="146" y="70"/>
                  </a:lnTo>
                  <a:lnTo>
                    <a:pt x="134" y="80"/>
                  </a:lnTo>
                  <a:lnTo>
                    <a:pt x="106" y="104"/>
                  </a:lnTo>
                  <a:lnTo>
                    <a:pt x="72" y="130"/>
                  </a:lnTo>
                  <a:lnTo>
                    <a:pt x="58" y="138"/>
                  </a:lnTo>
                  <a:lnTo>
                    <a:pt x="48" y="142"/>
                  </a:lnTo>
                  <a:lnTo>
                    <a:pt x="38" y="142"/>
                  </a:lnTo>
                  <a:lnTo>
                    <a:pt x="28" y="144"/>
                  </a:lnTo>
                  <a:lnTo>
                    <a:pt x="16" y="148"/>
                  </a:lnTo>
                  <a:lnTo>
                    <a:pt x="12" y="152"/>
                  </a:lnTo>
                  <a:lnTo>
                    <a:pt x="8" y="158"/>
                  </a:lnTo>
                  <a:lnTo>
                    <a:pt x="4" y="164"/>
                  </a:lnTo>
                  <a:lnTo>
                    <a:pt x="2" y="172"/>
                  </a:lnTo>
                  <a:lnTo>
                    <a:pt x="0" y="182"/>
                  </a:lnTo>
                  <a:lnTo>
                    <a:pt x="0" y="194"/>
                  </a:lnTo>
                  <a:lnTo>
                    <a:pt x="2" y="208"/>
                  </a:lnTo>
                  <a:lnTo>
                    <a:pt x="6" y="224"/>
                  </a:lnTo>
                  <a:lnTo>
                    <a:pt x="16" y="254"/>
                  </a:lnTo>
                  <a:lnTo>
                    <a:pt x="24" y="284"/>
                  </a:lnTo>
                  <a:lnTo>
                    <a:pt x="36" y="312"/>
                  </a:lnTo>
                  <a:lnTo>
                    <a:pt x="44" y="326"/>
                  </a:lnTo>
                  <a:lnTo>
                    <a:pt x="52" y="338"/>
                  </a:lnTo>
                  <a:lnTo>
                    <a:pt x="64" y="352"/>
                  </a:lnTo>
                  <a:lnTo>
                    <a:pt x="78" y="366"/>
                  </a:lnTo>
                  <a:lnTo>
                    <a:pt x="94" y="378"/>
                  </a:lnTo>
                  <a:lnTo>
                    <a:pt x="114" y="394"/>
                  </a:lnTo>
                  <a:lnTo>
                    <a:pt x="136" y="408"/>
                  </a:lnTo>
                  <a:lnTo>
                    <a:pt x="162" y="424"/>
                  </a:lnTo>
                  <a:lnTo>
                    <a:pt x="192" y="440"/>
                  </a:lnTo>
                  <a:lnTo>
                    <a:pt x="228" y="456"/>
                  </a:lnTo>
                  <a:lnTo>
                    <a:pt x="230" y="456"/>
                  </a:lnTo>
                  <a:lnTo>
                    <a:pt x="234" y="454"/>
                  </a:lnTo>
                  <a:lnTo>
                    <a:pt x="236" y="450"/>
                  </a:lnTo>
                  <a:lnTo>
                    <a:pt x="240" y="442"/>
                  </a:lnTo>
                  <a:lnTo>
                    <a:pt x="246" y="432"/>
                  </a:lnTo>
                  <a:lnTo>
                    <a:pt x="250" y="414"/>
                  </a:lnTo>
                  <a:lnTo>
                    <a:pt x="252" y="392"/>
                  </a:lnTo>
                  <a:lnTo>
                    <a:pt x="256" y="380"/>
                  </a:lnTo>
                  <a:lnTo>
                    <a:pt x="260" y="368"/>
                  </a:lnTo>
                  <a:lnTo>
                    <a:pt x="268" y="358"/>
                  </a:lnTo>
                  <a:lnTo>
                    <a:pt x="276" y="346"/>
                  </a:lnTo>
                  <a:lnTo>
                    <a:pt x="298" y="322"/>
                  </a:lnTo>
                  <a:lnTo>
                    <a:pt x="324" y="290"/>
                  </a:lnTo>
                  <a:lnTo>
                    <a:pt x="338" y="270"/>
                  </a:lnTo>
                  <a:lnTo>
                    <a:pt x="352" y="248"/>
                  </a:lnTo>
                  <a:lnTo>
                    <a:pt x="364" y="220"/>
                  </a:lnTo>
                  <a:lnTo>
                    <a:pt x="378" y="190"/>
                  </a:lnTo>
                  <a:lnTo>
                    <a:pt x="390" y="156"/>
                  </a:lnTo>
                  <a:lnTo>
                    <a:pt x="402" y="114"/>
                  </a:lnTo>
                  <a:lnTo>
                    <a:pt x="412" y="68"/>
                  </a:lnTo>
                  <a:lnTo>
                    <a:pt x="422" y="16"/>
                  </a:lnTo>
                  <a:close/>
                </a:path>
              </a:pathLst>
            </a:custGeom>
            <a:noFill/>
            <a:ln w="38100" cmpd="sng">
              <a:solidFill>
                <a:srgbClr val="666699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B2B2B2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303" name="Freeform 19"/>
            <p:cNvSpPr>
              <a:spLocks/>
            </p:cNvSpPr>
            <p:nvPr/>
          </p:nvSpPr>
          <p:spPr bwMode="auto">
            <a:xfrm>
              <a:off x="3473" y="569"/>
              <a:ext cx="344" cy="128"/>
            </a:xfrm>
            <a:custGeom>
              <a:avLst/>
              <a:gdLst>
                <a:gd name="T0" fmla="*/ 0 w 344"/>
                <a:gd name="T1" fmla="*/ 128 h 128"/>
                <a:gd name="T2" fmla="*/ 0 w 344"/>
                <a:gd name="T3" fmla="*/ 128 h 128"/>
                <a:gd name="T4" fmla="*/ 26 w 344"/>
                <a:gd name="T5" fmla="*/ 114 h 128"/>
                <a:gd name="T6" fmla="*/ 54 w 344"/>
                <a:gd name="T7" fmla="*/ 98 h 128"/>
                <a:gd name="T8" fmla="*/ 92 w 344"/>
                <a:gd name="T9" fmla="*/ 78 h 128"/>
                <a:gd name="T10" fmla="*/ 138 w 344"/>
                <a:gd name="T11" fmla="*/ 58 h 128"/>
                <a:gd name="T12" fmla="*/ 190 w 344"/>
                <a:gd name="T13" fmla="*/ 36 h 128"/>
                <a:gd name="T14" fmla="*/ 246 w 344"/>
                <a:gd name="T15" fmla="*/ 16 h 128"/>
                <a:gd name="T16" fmla="*/ 304 w 344"/>
                <a:gd name="T17" fmla="*/ 0 h 128"/>
                <a:gd name="T18" fmla="*/ 304 w 344"/>
                <a:gd name="T19" fmla="*/ 0 h 128"/>
                <a:gd name="T20" fmla="*/ 294 w 344"/>
                <a:gd name="T21" fmla="*/ 8 h 128"/>
                <a:gd name="T22" fmla="*/ 286 w 344"/>
                <a:gd name="T23" fmla="*/ 16 h 128"/>
                <a:gd name="T24" fmla="*/ 280 w 344"/>
                <a:gd name="T25" fmla="*/ 24 h 128"/>
                <a:gd name="T26" fmla="*/ 278 w 344"/>
                <a:gd name="T27" fmla="*/ 30 h 128"/>
                <a:gd name="T28" fmla="*/ 278 w 344"/>
                <a:gd name="T29" fmla="*/ 34 h 128"/>
                <a:gd name="T30" fmla="*/ 282 w 344"/>
                <a:gd name="T31" fmla="*/ 40 h 128"/>
                <a:gd name="T32" fmla="*/ 288 w 344"/>
                <a:gd name="T33" fmla="*/ 44 h 128"/>
                <a:gd name="T34" fmla="*/ 296 w 344"/>
                <a:gd name="T35" fmla="*/ 48 h 128"/>
                <a:gd name="T36" fmla="*/ 308 w 344"/>
                <a:gd name="T37" fmla="*/ 52 h 128"/>
                <a:gd name="T38" fmla="*/ 324 w 344"/>
                <a:gd name="T39" fmla="*/ 54 h 128"/>
                <a:gd name="T40" fmla="*/ 344 w 344"/>
                <a:gd name="T41" fmla="*/ 56 h 128"/>
                <a:gd name="T42" fmla="*/ 344 w 344"/>
                <a:gd name="T43" fmla="*/ 56 h 128"/>
                <a:gd name="T44" fmla="*/ 338 w 344"/>
                <a:gd name="T45" fmla="*/ 54 h 128"/>
                <a:gd name="T46" fmla="*/ 322 w 344"/>
                <a:gd name="T47" fmla="*/ 52 h 128"/>
                <a:gd name="T48" fmla="*/ 294 w 344"/>
                <a:gd name="T49" fmla="*/ 50 h 128"/>
                <a:gd name="T50" fmla="*/ 256 w 344"/>
                <a:gd name="T51" fmla="*/ 50 h 128"/>
                <a:gd name="T52" fmla="*/ 232 w 344"/>
                <a:gd name="T53" fmla="*/ 52 h 128"/>
                <a:gd name="T54" fmla="*/ 208 w 344"/>
                <a:gd name="T55" fmla="*/ 56 h 128"/>
                <a:gd name="T56" fmla="*/ 180 w 344"/>
                <a:gd name="T57" fmla="*/ 62 h 128"/>
                <a:gd name="T58" fmla="*/ 148 w 344"/>
                <a:gd name="T59" fmla="*/ 70 h 128"/>
                <a:gd name="T60" fmla="*/ 114 w 344"/>
                <a:gd name="T61" fmla="*/ 80 h 128"/>
                <a:gd name="T62" fmla="*/ 80 w 344"/>
                <a:gd name="T63" fmla="*/ 92 h 128"/>
                <a:gd name="T64" fmla="*/ 40 w 344"/>
                <a:gd name="T65" fmla="*/ 108 h 128"/>
                <a:gd name="T66" fmla="*/ 0 w 344"/>
                <a:gd name="T67" fmla="*/ 128 h 128"/>
                <a:gd name="T68" fmla="*/ 0 w 344"/>
                <a:gd name="T69" fmla="*/ 128 h 128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0" t="0" r="r" b="b"/>
              <a:pathLst>
                <a:path w="344" h="128">
                  <a:moveTo>
                    <a:pt x="0" y="128"/>
                  </a:moveTo>
                  <a:lnTo>
                    <a:pt x="0" y="128"/>
                  </a:lnTo>
                  <a:lnTo>
                    <a:pt x="26" y="114"/>
                  </a:lnTo>
                  <a:lnTo>
                    <a:pt x="54" y="98"/>
                  </a:lnTo>
                  <a:lnTo>
                    <a:pt x="92" y="78"/>
                  </a:lnTo>
                  <a:lnTo>
                    <a:pt x="138" y="58"/>
                  </a:lnTo>
                  <a:lnTo>
                    <a:pt x="190" y="36"/>
                  </a:lnTo>
                  <a:lnTo>
                    <a:pt x="246" y="16"/>
                  </a:lnTo>
                  <a:lnTo>
                    <a:pt x="304" y="0"/>
                  </a:lnTo>
                  <a:lnTo>
                    <a:pt x="294" y="8"/>
                  </a:lnTo>
                  <a:lnTo>
                    <a:pt x="286" y="16"/>
                  </a:lnTo>
                  <a:lnTo>
                    <a:pt x="280" y="24"/>
                  </a:lnTo>
                  <a:lnTo>
                    <a:pt x="278" y="30"/>
                  </a:lnTo>
                  <a:lnTo>
                    <a:pt x="278" y="34"/>
                  </a:lnTo>
                  <a:lnTo>
                    <a:pt x="282" y="40"/>
                  </a:lnTo>
                  <a:lnTo>
                    <a:pt x="288" y="44"/>
                  </a:lnTo>
                  <a:lnTo>
                    <a:pt x="296" y="48"/>
                  </a:lnTo>
                  <a:lnTo>
                    <a:pt x="308" y="52"/>
                  </a:lnTo>
                  <a:lnTo>
                    <a:pt x="324" y="54"/>
                  </a:lnTo>
                  <a:lnTo>
                    <a:pt x="344" y="56"/>
                  </a:lnTo>
                  <a:lnTo>
                    <a:pt x="338" y="54"/>
                  </a:lnTo>
                  <a:lnTo>
                    <a:pt x="322" y="52"/>
                  </a:lnTo>
                  <a:lnTo>
                    <a:pt x="294" y="50"/>
                  </a:lnTo>
                  <a:lnTo>
                    <a:pt x="256" y="50"/>
                  </a:lnTo>
                  <a:lnTo>
                    <a:pt x="232" y="52"/>
                  </a:lnTo>
                  <a:lnTo>
                    <a:pt x="208" y="56"/>
                  </a:lnTo>
                  <a:lnTo>
                    <a:pt x="180" y="62"/>
                  </a:lnTo>
                  <a:lnTo>
                    <a:pt x="148" y="70"/>
                  </a:lnTo>
                  <a:lnTo>
                    <a:pt x="114" y="80"/>
                  </a:lnTo>
                  <a:lnTo>
                    <a:pt x="80" y="92"/>
                  </a:lnTo>
                  <a:lnTo>
                    <a:pt x="40" y="108"/>
                  </a:lnTo>
                  <a:lnTo>
                    <a:pt x="0" y="128"/>
                  </a:lnTo>
                  <a:close/>
                </a:path>
              </a:pathLst>
            </a:custGeom>
            <a:noFill/>
            <a:ln w="38100" cmpd="sng">
              <a:solidFill>
                <a:srgbClr val="666699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B2B2B2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304" name="Freeform 20"/>
            <p:cNvSpPr>
              <a:spLocks/>
            </p:cNvSpPr>
            <p:nvPr/>
          </p:nvSpPr>
          <p:spPr bwMode="auto">
            <a:xfrm>
              <a:off x="2561" y="577"/>
              <a:ext cx="344" cy="128"/>
            </a:xfrm>
            <a:custGeom>
              <a:avLst/>
              <a:gdLst>
                <a:gd name="T0" fmla="*/ 344 w 344"/>
                <a:gd name="T1" fmla="*/ 128 h 128"/>
                <a:gd name="T2" fmla="*/ 344 w 344"/>
                <a:gd name="T3" fmla="*/ 128 h 128"/>
                <a:gd name="T4" fmla="*/ 262 w 344"/>
                <a:gd name="T5" fmla="*/ 78 h 128"/>
                <a:gd name="T6" fmla="*/ 230 w 344"/>
                <a:gd name="T7" fmla="*/ 62 h 128"/>
                <a:gd name="T8" fmla="*/ 202 w 344"/>
                <a:gd name="T9" fmla="*/ 48 h 128"/>
                <a:gd name="T10" fmla="*/ 172 w 344"/>
                <a:gd name="T11" fmla="*/ 36 h 128"/>
                <a:gd name="T12" fmla="*/ 138 w 344"/>
                <a:gd name="T13" fmla="*/ 26 h 128"/>
                <a:gd name="T14" fmla="*/ 40 w 344"/>
                <a:gd name="T15" fmla="*/ 0 h 128"/>
                <a:gd name="T16" fmla="*/ 40 w 344"/>
                <a:gd name="T17" fmla="*/ 0 h 128"/>
                <a:gd name="T18" fmla="*/ 50 w 344"/>
                <a:gd name="T19" fmla="*/ 8 h 128"/>
                <a:gd name="T20" fmla="*/ 58 w 344"/>
                <a:gd name="T21" fmla="*/ 16 h 128"/>
                <a:gd name="T22" fmla="*/ 66 w 344"/>
                <a:gd name="T23" fmla="*/ 24 h 128"/>
                <a:gd name="T24" fmla="*/ 66 w 344"/>
                <a:gd name="T25" fmla="*/ 30 h 128"/>
                <a:gd name="T26" fmla="*/ 66 w 344"/>
                <a:gd name="T27" fmla="*/ 34 h 128"/>
                <a:gd name="T28" fmla="*/ 62 w 344"/>
                <a:gd name="T29" fmla="*/ 40 h 128"/>
                <a:gd name="T30" fmla="*/ 56 w 344"/>
                <a:gd name="T31" fmla="*/ 44 h 128"/>
                <a:gd name="T32" fmla="*/ 48 w 344"/>
                <a:gd name="T33" fmla="*/ 48 h 128"/>
                <a:gd name="T34" fmla="*/ 36 w 344"/>
                <a:gd name="T35" fmla="*/ 52 h 128"/>
                <a:gd name="T36" fmla="*/ 20 w 344"/>
                <a:gd name="T37" fmla="*/ 54 h 128"/>
                <a:gd name="T38" fmla="*/ 0 w 344"/>
                <a:gd name="T39" fmla="*/ 56 h 128"/>
                <a:gd name="T40" fmla="*/ 0 w 344"/>
                <a:gd name="T41" fmla="*/ 56 h 128"/>
                <a:gd name="T42" fmla="*/ 6 w 344"/>
                <a:gd name="T43" fmla="*/ 54 h 128"/>
                <a:gd name="T44" fmla="*/ 22 w 344"/>
                <a:gd name="T45" fmla="*/ 52 h 128"/>
                <a:gd name="T46" fmla="*/ 50 w 344"/>
                <a:gd name="T47" fmla="*/ 50 h 128"/>
                <a:gd name="T48" fmla="*/ 88 w 344"/>
                <a:gd name="T49" fmla="*/ 50 h 128"/>
                <a:gd name="T50" fmla="*/ 112 w 344"/>
                <a:gd name="T51" fmla="*/ 52 h 128"/>
                <a:gd name="T52" fmla="*/ 136 w 344"/>
                <a:gd name="T53" fmla="*/ 56 h 128"/>
                <a:gd name="T54" fmla="*/ 164 w 344"/>
                <a:gd name="T55" fmla="*/ 62 h 128"/>
                <a:gd name="T56" fmla="*/ 196 w 344"/>
                <a:gd name="T57" fmla="*/ 70 h 128"/>
                <a:gd name="T58" fmla="*/ 230 w 344"/>
                <a:gd name="T59" fmla="*/ 80 h 128"/>
                <a:gd name="T60" fmla="*/ 264 w 344"/>
                <a:gd name="T61" fmla="*/ 92 h 128"/>
                <a:gd name="T62" fmla="*/ 304 w 344"/>
                <a:gd name="T63" fmla="*/ 108 h 128"/>
                <a:gd name="T64" fmla="*/ 344 w 344"/>
                <a:gd name="T65" fmla="*/ 128 h 128"/>
                <a:gd name="T66" fmla="*/ 344 w 344"/>
                <a:gd name="T67" fmla="*/ 128 h 128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0" t="0" r="r" b="b"/>
              <a:pathLst>
                <a:path w="344" h="128">
                  <a:moveTo>
                    <a:pt x="344" y="128"/>
                  </a:moveTo>
                  <a:lnTo>
                    <a:pt x="344" y="128"/>
                  </a:lnTo>
                  <a:lnTo>
                    <a:pt x="262" y="78"/>
                  </a:lnTo>
                  <a:lnTo>
                    <a:pt x="230" y="62"/>
                  </a:lnTo>
                  <a:lnTo>
                    <a:pt x="202" y="48"/>
                  </a:lnTo>
                  <a:lnTo>
                    <a:pt x="172" y="36"/>
                  </a:lnTo>
                  <a:lnTo>
                    <a:pt x="138" y="26"/>
                  </a:lnTo>
                  <a:lnTo>
                    <a:pt x="40" y="0"/>
                  </a:lnTo>
                  <a:lnTo>
                    <a:pt x="50" y="8"/>
                  </a:lnTo>
                  <a:lnTo>
                    <a:pt x="58" y="16"/>
                  </a:lnTo>
                  <a:lnTo>
                    <a:pt x="66" y="24"/>
                  </a:lnTo>
                  <a:lnTo>
                    <a:pt x="66" y="30"/>
                  </a:lnTo>
                  <a:lnTo>
                    <a:pt x="66" y="34"/>
                  </a:lnTo>
                  <a:lnTo>
                    <a:pt x="62" y="40"/>
                  </a:lnTo>
                  <a:lnTo>
                    <a:pt x="56" y="44"/>
                  </a:lnTo>
                  <a:lnTo>
                    <a:pt x="48" y="48"/>
                  </a:lnTo>
                  <a:lnTo>
                    <a:pt x="36" y="52"/>
                  </a:lnTo>
                  <a:lnTo>
                    <a:pt x="20" y="54"/>
                  </a:lnTo>
                  <a:lnTo>
                    <a:pt x="0" y="56"/>
                  </a:lnTo>
                  <a:lnTo>
                    <a:pt x="6" y="54"/>
                  </a:lnTo>
                  <a:lnTo>
                    <a:pt x="22" y="52"/>
                  </a:lnTo>
                  <a:lnTo>
                    <a:pt x="50" y="50"/>
                  </a:lnTo>
                  <a:lnTo>
                    <a:pt x="88" y="50"/>
                  </a:lnTo>
                  <a:lnTo>
                    <a:pt x="112" y="52"/>
                  </a:lnTo>
                  <a:lnTo>
                    <a:pt x="136" y="56"/>
                  </a:lnTo>
                  <a:lnTo>
                    <a:pt x="164" y="62"/>
                  </a:lnTo>
                  <a:lnTo>
                    <a:pt x="196" y="70"/>
                  </a:lnTo>
                  <a:lnTo>
                    <a:pt x="230" y="80"/>
                  </a:lnTo>
                  <a:lnTo>
                    <a:pt x="264" y="92"/>
                  </a:lnTo>
                  <a:lnTo>
                    <a:pt x="304" y="108"/>
                  </a:lnTo>
                  <a:lnTo>
                    <a:pt x="344" y="128"/>
                  </a:lnTo>
                  <a:close/>
                </a:path>
              </a:pathLst>
            </a:custGeom>
            <a:noFill/>
            <a:ln w="38100" cmpd="sng">
              <a:solidFill>
                <a:srgbClr val="666699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B2B2B2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9220" name="Group 21"/>
          <p:cNvGrpSpPr>
            <a:grpSpLocks/>
          </p:cNvGrpSpPr>
          <p:nvPr/>
        </p:nvGrpSpPr>
        <p:grpSpPr bwMode="auto">
          <a:xfrm>
            <a:off x="2238375" y="4562475"/>
            <a:ext cx="3457575" cy="1706563"/>
            <a:chOff x="3318" y="1026"/>
            <a:chExt cx="2178" cy="1075"/>
          </a:xfrm>
        </p:grpSpPr>
        <p:sp>
          <p:nvSpPr>
            <p:cNvPr id="9279" name="Freeform 22"/>
            <p:cNvSpPr>
              <a:spLocks/>
            </p:cNvSpPr>
            <p:nvPr/>
          </p:nvSpPr>
          <p:spPr bwMode="auto">
            <a:xfrm>
              <a:off x="3972" y="1026"/>
              <a:ext cx="864" cy="643"/>
            </a:xfrm>
            <a:custGeom>
              <a:avLst/>
              <a:gdLst>
                <a:gd name="T0" fmla="*/ 0 w 864"/>
                <a:gd name="T1" fmla="*/ 617 h 643"/>
                <a:gd name="T2" fmla="*/ 864 w 864"/>
                <a:gd name="T3" fmla="*/ 643 h 643"/>
                <a:gd name="T4" fmla="*/ 864 w 864"/>
                <a:gd name="T5" fmla="*/ 617 h 643"/>
                <a:gd name="T6" fmla="*/ 864 w 864"/>
                <a:gd name="T7" fmla="*/ 585 h 643"/>
                <a:gd name="T8" fmla="*/ 860 w 864"/>
                <a:gd name="T9" fmla="*/ 521 h 643"/>
                <a:gd name="T10" fmla="*/ 850 w 864"/>
                <a:gd name="T11" fmla="*/ 460 h 643"/>
                <a:gd name="T12" fmla="*/ 838 w 864"/>
                <a:gd name="T13" fmla="*/ 401 h 643"/>
                <a:gd name="T14" fmla="*/ 822 w 864"/>
                <a:gd name="T15" fmla="*/ 346 h 643"/>
                <a:gd name="T16" fmla="*/ 802 w 864"/>
                <a:gd name="T17" fmla="*/ 293 h 643"/>
                <a:gd name="T18" fmla="*/ 779 w 864"/>
                <a:gd name="T19" fmla="*/ 244 h 643"/>
                <a:gd name="T20" fmla="*/ 752 w 864"/>
                <a:gd name="T21" fmla="*/ 198 h 643"/>
                <a:gd name="T22" fmla="*/ 724 w 864"/>
                <a:gd name="T23" fmla="*/ 156 h 643"/>
                <a:gd name="T24" fmla="*/ 691 w 864"/>
                <a:gd name="T25" fmla="*/ 120 h 643"/>
                <a:gd name="T26" fmla="*/ 656 w 864"/>
                <a:gd name="T27" fmla="*/ 86 h 643"/>
                <a:gd name="T28" fmla="*/ 620 w 864"/>
                <a:gd name="T29" fmla="*/ 59 h 643"/>
                <a:gd name="T30" fmla="*/ 580 w 864"/>
                <a:gd name="T31" fmla="*/ 36 h 643"/>
                <a:gd name="T32" fmla="*/ 540 w 864"/>
                <a:gd name="T33" fmla="*/ 19 h 643"/>
                <a:gd name="T34" fmla="*/ 498 w 864"/>
                <a:gd name="T35" fmla="*/ 6 h 643"/>
                <a:gd name="T36" fmla="*/ 455 w 864"/>
                <a:gd name="T37" fmla="*/ 0 h 643"/>
                <a:gd name="T38" fmla="*/ 432 w 864"/>
                <a:gd name="T39" fmla="*/ 0 h 643"/>
                <a:gd name="T40" fmla="*/ 389 w 864"/>
                <a:gd name="T41" fmla="*/ 2 h 643"/>
                <a:gd name="T42" fmla="*/ 345 w 864"/>
                <a:gd name="T43" fmla="*/ 12 h 643"/>
                <a:gd name="T44" fmla="*/ 303 w 864"/>
                <a:gd name="T45" fmla="*/ 27 h 643"/>
                <a:gd name="T46" fmla="*/ 264 w 864"/>
                <a:gd name="T47" fmla="*/ 47 h 643"/>
                <a:gd name="T48" fmla="*/ 227 w 864"/>
                <a:gd name="T49" fmla="*/ 73 h 643"/>
                <a:gd name="T50" fmla="*/ 190 w 864"/>
                <a:gd name="T51" fmla="*/ 102 h 643"/>
                <a:gd name="T52" fmla="*/ 158 w 864"/>
                <a:gd name="T53" fmla="*/ 138 h 643"/>
                <a:gd name="T54" fmla="*/ 127 w 864"/>
                <a:gd name="T55" fmla="*/ 177 h 643"/>
                <a:gd name="T56" fmla="*/ 98 w 864"/>
                <a:gd name="T57" fmla="*/ 221 h 643"/>
                <a:gd name="T58" fmla="*/ 74 w 864"/>
                <a:gd name="T59" fmla="*/ 269 h 643"/>
                <a:gd name="T60" fmla="*/ 52 w 864"/>
                <a:gd name="T61" fmla="*/ 319 h 643"/>
                <a:gd name="T62" fmla="*/ 35 w 864"/>
                <a:gd name="T63" fmla="*/ 373 h 643"/>
                <a:gd name="T64" fmla="*/ 20 w 864"/>
                <a:gd name="T65" fmla="*/ 431 h 643"/>
                <a:gd name="T66" fmla="*/ 9 w 864"/>
                <a:gd name="T67" fmla="*/ 490 h 643"/>
                <a:gd name="T68" fmla="*/ 2 w 864"/>
                <a:gd name="T69" fmla="*/ 554 h 643"/>
                <a:gd name="T70" fmla="*/ 0 w 864"/>
                <a:gd name="T71" fmla="*/ 617 h 643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864" h="643">
                  <a:moveTo>
                    <a:pt x="0" y="617"/>
                  </a:moveTo>
                  <a:lnTo>
                    <a:pt x="0" y="617"/>
                  </a:lnTo>
                  <a:lnTo>
                    <a:pt x="1" y="643"/>
                  </a:lnTo>
                  <a:lnTo>
                    <a:pt x="864" y="643"/>
                  </a:lnTo>
                  <a:lnTo>
                    <a:pt x="864" y="617"/>
                  </a:lnTo>
                  <a:lnTo>
                    <a:pt x="864" y="585"/>
                  </a:lnTo>
                  <a:lnTo>
                    <a:pt x="863" y="554"/>
                  </a:lnTo>
                  <a:lnTo>
                    <a:pt x="860" y="521"/>
                  </a:lnTo>
                  <a:lnTo>
                    <a:pt x="856" y="490"/>
                  </a:lnTo>
                  <a:lnTo>
                    <a:pt x="850" y="460"/>
                  </a:lnTo>
                  <a:lnTo>
                    <a:pt x="845" y="431"/>
                  </a:lnTo>
                  <a:lnTo>
                    <a:pt x="838" y="401"/>
                  </a:lnTo>
                  <a:lnTo>
                    <a:pt x="830" y="373"/>
                  </a:lnTo>
                  <a:lnTo>
                    <a:pt x="822" y="346"/>
                  </a:lnTo>
                  <a:lnTo>
                    <a:pt x="813" y="319"/>
                  </a:lnTo>
                  <a:lnTo>
                    <a:pt x="802" y="293"/>
                  </a:lnTo>
                  <a:lnTo>
                    <a:pt x="791" y="269"/>
                  </a:lnTo>
                  <a:lnTo>
                    <a:pt x="779" y="244"/>
                  </a:lnTo>
                  <a:lnTo>
                    <a:pt x="765" y="221"/>
                  </a:lnTo>
                  <a:lnTo>
                    <a:pt x="752" y="198"/>
                  </a:lnTo>
                  <a:lnTo>
                    <a:pt x="738" y="177"/>
                  </a:lnTo>
                  <a:lnTo>
                    <a:pt x="724" y="156"/>
                  </a:lnTo>
                  <a:lnTo>
                    <a:pt x="707" y="138"/>
                  </a:lnTo>
                  <a:lnTo>
                    <a:pt x="691" y="120"/>
                  </a:lnTo>
                  <a:lnTo>
                    <a:pt x="674" y="102"/>
                  </a:lnTo>
                  <a:lnTo>
                    <a:pt x="656" y="86"/>
                  </a:lnTo>
                  <a:lnTo>
                    <a:pt x="638" y="73"/>
                  </a:lnTo>
                  <a:lnTo>
                    <a:pt x="620" y="59"/>
                  </a:lnTo>
                  <a:lnTo>
                    <a:pt x="601" y="47"/>
                  </a:lnTo>
                  <a:lnTo>
                    <a:pt x="580" y="36"/>
                  </a:lnTo>
                  <a:lnTo>
                    <a:pt x="561" y="27"/>
                  </a:lnTo>
                  <a:lnTo>
                    <a:pt x="540" y="19"/>
                  </a:lnTo>
                  <a:lnTo>
                    <a:pt x="520" y="12"/>
                  </a:lnTo>
                  <a:lnTo>
                    <a:pt x="498" y="6"/>
                  </a:lnTo>
                  <a:lnTo>
                    <a:pt x="476" y="2"/>
                  </a:lnTo>
                  <a:lnTo>
                    <a:pt x="455" y="0"/>
                  </a:lnTo>
                  <a:lnTo>
                    <a:pt x="432" y="0"/>
                  </a:lnTo>
                  <a:lnTo>
                    <a:pt x="410" y="0"/>
                  </a:lnTo>
                  <a:lnTo>
                    <a:pt x="389" y="2"/>
                  </a:lnTo>
                  <a:lnTo>
                    <a:pt x="367" y="6"/>
                  </a:lnTo>
                  <a:lnTo>
                    <a:pt x="345" y="12"/>
                  </a:lnTo>
                  <a:lnTo>
                    <a:pt x="324" y="19"/>
                  </a:lnTo>
                  <a:lnTo>
                    <a:pt x="303" y="27"/>
                  </a:lnTo>
                  <a:lnTo>
                    <a:pt x="283" y="36"/>
                  </a:lnTo>
                  <a:lnTo>
                    <a:pt x="264" y="47"/>
                  </a:lnTo>
                  <a:lnTo>
                    <a:pt x="245" y="59"/>
                  </a:lnTo>
                  <a:lnTo>
                    <a:pt x="227" y="73"/>
                  </a:lnTo>
                  <a:lnTo>
                    <a:pt x="208" y="86"/>
                  </a:lnTo>
                  <a:lnTo>
                    <a:pt x="190" y="102"/>
                  </a:lnTo>
                  <a:lnTo>
                    <a:pt x="174" y="120"/>
                  </a:lnTo>
                  <a:lnTo>
                    <a:pt x="158" y="138"/>
                  </a:lnTo>
                  <a:lnTo>
                    <a:pt x="141" y="156"/>
                  </a:lnTo>
                  <a:lnTo>
                    <a:pt x="127" y="177"/>
                  </a:lnTo>
                  <a:lnTo>
                    <a:pt x="112" y="198"/>
                  </a:lnTo>
                  <a:lnTo>
                    <a:pt x="98" y="221"/>
                  </a:lnTo>
                  <a:lnTo>
                    <a:pt x="86" y="244"/>
                  </a:lnTo>
                  <a:lnTo>
                    <a:pt x="74" y="269"/>
                  </a:lnTo>
                  <a:lnTo>
                    <a:pt x="63" y="293"/>
                  </a:lnTo>
                  <a:lnTo>
                    <a:pt x="52" y="319"/>
                  </a:lnTo>
                  <a:lnTo>
                    <a:pt x="43" y="346"/>
                  </a:lnTo>
                  <a:lnTo>
                    <a:pt x="35" y="373"/>
                  </a:lnTo>
                  <a:lnTo>
                    <a:pt x="27" y="401"/>
                  </a:lnTo>
                  <a:lnTo>
                    <a:pt x="20" y="431"/>
                  </a:lnTo>
                  <a:lnTo>
                    <a:pt x="13" y="460"/>
                  </a:lnTo>
                  <a:lnTo>
                    <a:pt x="9" y="490"/>
                  </a:lnTo>
                  <a:lnTo>
                    <a:pt x="5" y="521"/>
                  </a:lnTo>
                  <a:lnTo>
                    <a:pt x="2" y="554"/>
                  </a:lnTo>
                  <a:lnTo>
                    <a:pt x="1" y="585"/>
                  </a:lnTo>
                  <a:lnTo>
                    <a:pt x="0" y="617"/>
                  </a:lnTo>
                  <a:close/>
                </a:path>
              </a:pathLst>
            </a:custGeom>
            <a:noFill/>
            <a:ln w="38100" cmpd="sng">
              <a:solidFill>
                <a:srgbClr val="666699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80" name="Freeform 23"/>
            <p:cNvSpPr>
              <a:spLocks/>
            </p:cNvSpPr>
            <p:nvPr/>
          </p:nvSpPr>
          <p:spPr bwMode="auto">
            <a:xfrm>
              <a:off x="4015" y="1082"/>
              <a:ext cx="783" cy="580"/>
            </a:xfrm>
            <a:custGeom>
              <a:avLst/>
              <a:gdLst>
                <a:gd name="T0" fmla="*/ 783 w 783"/>
                <a:gd name="T1" fmla="*/ 580 h 580"/>
                <a:gd name="T2" fmla="*/ 783 w 783"/>
                <a:gd name="T3" fmla="*/ 557 h 580"/>
                <a:gd name="T4" fmla="*/ 782 w 783"/>
                <a:gd name="T5" fmla="*/ 499 h 580"/>
                <a:gd name="T6" fmla="*/ 775 w 783"/>
                <a:gd name="T7" fmla="*/ 442 h 580"/>
                <a:gd name="T8" fmla="*/ 766 w 783"/>
                <a:gd name="T9" fmla="*/ 388 h 580"/>
                <a:gd name="T10" fmla="*/ 753 w 783"/>
                <a:gd name="T11" fmla="*/ 337 h 580"/>
                <a:gd name="T12" fmla="*/ 736 w 783"/>
                <a:gd name="T13" fmla="*/ 288 h 580"/>
                <a:gd name="T14" fmla="*/ 717 w 783"/>
                <a:gd name="T15" fmla="*/ 242 h 580"/>
                <a:gd name="T16" fmla="*/ 694 w 783"/>
                <a:gd name="T17" fmla="*/ 199 h 580"/>
                <a:gd name="T18" fmla="*/ 668 w 783"/>
                <a:gd name="T19" fmla="*/ 160 h 580"/>
                <a:gd name="T20" fmla="*/ 641 w 783"/>
                <a:gd name="T21" fmla="*/ 125 h 580"/>
                <a:gd name="T22" fmla="*/ 612 w 783"/>
                <a:gd name="T23" fmla="*/ 92 h 580"/>
                <a:gd name="T24" fmla="*/ 579 w 783"/>
                <a:gd name="T25" fmla="*/ 65 h 580"/>
                <a:gd name="T26" fmla="*/ 544 w 783"/>
                <a:gd name="T27" fmla="*/ 42 h 580"/>
                <a:gd name="T28" fmla="*/ 509 w 783"/>
                <a:gd name="T29" fmla="*/ 25 h 580"/>
                <a:gd name="T30" fmla="*/ 471 w 783"/>
                <a:gd name="T31" fmla="*/ 11 h 580"/>
                <a:gd name="T32" fmla="*/ 432 w 783"/>
                <a:gd name="T33" fmla="*/ 3 h 580"/>
                <a:gd name="T34" fmla="*/ 392 w 783"/>
                <a:gd name="T35" fmla="*/ 0 h 580"/>
                <a:gd name="T36" fmla="*/ 371 w 783"/>
                <a:gd name="T37" fmla="*/ 0 h 580"/>
                <a:gd name="T38" fmla="*/ 332 w 783"/>
                <a:gd name="T39" fmla="*/ 6 h 580"/>
                <a:gd name="T40" fmla="*/ 294 w 783"/>
                <a:gd name="T41" fmla="*/ 17 h 580"/>
                <a:gd name="T42" fmla="*/ 258 w 783"/>
                <a:gd name="T43" fmla="*/ 33 h 580"/>
                <a:gd name="T44" fmla="*/ 223 w 783"/>
                <a:gd name="T45" fmla="*/ 53 h 580"/>
                <a:gd name="T46" fmla="*/ 189 w 783"/>
                <a:gd name="T47" fmla="*/ 79 h 580"/>
                <a:gd name="T48" fmla="*/ 158 w 783"/>
                <a:gd name="T49" fmla="*/ 109 h 580"/>
                <a:gd name="T50" fmla="*/ 128 w 783"/>
                <a:gd name="T51" fmla="*/ 141 h 580"/>
                <a:gd name="T52" fmla="*/ 102 w 783"/>
                <a:gd name="T53" fmla="*/ 179 h 580"/>
                <a:gd name="T54" fmla="*/ 78 w 783"/>
                <a:gd name="T55" fmla="*/ 219 h 580"/>
                <a:gd name="T56" fmla="*/ 57 w 783"/>
                <a:gd name="T57" fmla="*/ 264 h 580"/>
                <a:gd name="T58" fmla="*/ 39 w 783"/>
                <a:gd name="T59" fmla="*/ 311 h 580"/>
                <a:gd name="T60" fmla="*/ 24 w 783"/>
                <a:gd name="T61" fmla="*/ 363 h 580"/>
                <a:gd name="T62" fmla="*/ 12 w 783"/>
                <a:gd name="T63" fmla="*/ 415 h 580"/>
                <a:gd name="T64" fmla="*/ 5 w 783"/>
                <a:gd name="T65" fmla="*/ 471 h 580"/>
                <a:gd name="T66" fmla="*/ 1 w 783"/>
                <a:gd name="T67" fmla="*/ 527 h 580"/>
                <a:gd name="T68" fmla="*/ 0 w 783"/>
                <a:gd name="T69" fmla="*/ 557 h 580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0" t="0" r="r" b="b"/>
              <a:pathLst>
                <a:path w="783" h="580">
                  <a:moveTo>
                    <a:pt x="783" y="580"/>
                  </a:moveTo>
                  <a:lnTo>
                    <a:pt x="783" y="580"/>
                  </a:lnTo>
                  <a:lnTo>
                    <a:pt x="783" y="557"/>
                  </a:lnTo>
                  <a:lnTo>
                    <a:pt x="783" y="527"/>
                  </a:lnTo>
                  <a:lnTo>
                    <a:pt x="782" y="499"/>
                  </a:lnTo>
                  <a:lnTo>
                    <a:pt x="779" y="471"/>
                  </a:lnTo>
                  <a:lnTo>
                    <a:pt x="775" y="442"/>
                  </a:lnTo>
                  <a:lnTo>
                    <a:pt x="771" y="415"/>
                  </a:lnTo>
                  <a:lnTo>
                    <a:pt x="766" y="388"/>
                  </a:lnTo>
                  <a:lnTo>
                    <a:pt x="760" y="363"/>
                  </a:lnTo>
                  <a:lnTo>
                    <a:pt x="753" y="337"/>
                  </a:lnTo>
                  <a:lnTo>
                    <a:pt x="745" y="311"/>
                  </a:lnTo>
                  <a:lnTo>
                    <a:pt x="736" y="288"/>
                  </a:lnTo>
                  <a:lnTo>
                    <a:pt x="726" y="264"/>
                  </a:lnTo>
                  <a:lnTo>
                    <a:pt x="717" y="242"/>
                  </a:lnTo>
                  <a:lnTo>
                    <a:pt x="706" y="219"/>
                  </a:lnTo>
                  <a:lnTo>
                    <a:pt x="694" y="199"/>
                  </a:lnTo>
                  <a:lnTo>
                    <a:pt x="682" y="179"/>
                  </a:lnTo>
                  <a:lnTo>
                    <a:pt x="668" y="160"/>
                  </a:lnTo>
                  <a:lnTo>
                    <a:pt x="655" y="141"/>
                  </a:lnTo>
                  <a:lnTo>
                    <a:pt x="641" y="125"/>
                  </a:lnTo>
                  <a:lnTo>
                    <a:pt x="627" y="109"/>
                  </a:lnTo>
                  <a:lnTo>
                    <a:pt x="612" y="92"/>
                  </a:lnTo>
                  <a:lnTo>
                    <a:pt x="595" y="79"/>
                  </a:lnTo>
                  <a:lnTo>
                    <a:pt x="579" y="65"/>
                  </a:lnTo>
                  <a:lnTo>
                    <a:pt x="562" y="53"/>
                  </a:lnTo>
                  <a:lnTo>
                    <a:pt x="544" y="42"/>
                  </a:lnTo>
                  <a:lnTo>
                    <a:pt x="527" y="33"/>
                  </a:lnTo>
                  <a:lnTo>
                    <a:pt x="509" y="25"/>
                  </a:lnTo>
                  <a:lnTo>
                    <a:pt x="490" y="17"/>
                  </a:lnTo>
                  <a:lnTo>
                    <a:pt x="471" y="11"/>
                  </a:lnTo>
                  <a:lnTo>
                    <a:pt x="452" y="6"/>
                  </a:lnTo>
                  <a:lnTo>
                    <a:pt x="432" y="3"/>
                  </a:lnTo>
                  <a:lnTo>
                    <a:pt x="412" y="0"/>
                  </a:lnTo>
                  <a:lnTo>
                    <a:pt x="392" y="0"/>
                  </a:lnTo>
                  <a:lnTo>
                    <a:pt x="371" y="0"/>
                  </a:lnTo>
                  <a:lnTo>
                    <a:pt x="352" y="3"/>
                  </a:lnTo>
                  <a:lnTo>
                    <a:pt x="332" y="6"/>
                  </a:lnTo>
                  <a:lnTo>
                    <a:pt x="313" y="11"/>
                  </a:lnTo>
                  <a:lnTo>
                    <a:pt x="294" y="17"/>
                  </a:lnTo>
                  <a:lnTo>
                    <a:pt x="275" y="25"/>
                  </a:lnTo>
                  <a:lnTo>
                    <a:pt x="258" y="33"/>
                  </a:lnTo>
                  <a:lnTo>
                    <a:pt x="239" y="42"/>
                  </a:lnTo>
                  <a:lnTo>
                    <a:pt x="223" y="53"/>
                  </a:lnTo>
                  <a:lnTo>
                    <a:pt x="205" y="65"/>
                  </a:lnTo>
                  <a:lnTo>
                    <a:pt x="189" y="79"/>
                  </a:lnTo>
                  <a:lnTo>
                    <a:pt x="173" y="92"/>
                  </a:lnTo>
                  <a:lnTo>
                    <a:pt x="158" y="109"/>
                  </a:lnTo>
                  <a:lnTo>
                    <a:pt x="143" y="125"/>
                  </a:lnTo>
                  <a:lnTo>
                    <a:pt x="128" y="141"/>
                  </a:lnTo>
                  <a:lnTo>
                    <a:pt x="115" y="160"/>
                  </a:lnTo>
                  <a:lnTo>
                    <a:pt x="102" y="179"/>
                  </a:lnTo>
                  <a:lnTo>
                    <a:pt x="90" y="199"/>
                  </a:lnTo>
                  <a:lnTo>
                    <a:pt x="78" y="219"/>
                  </a:lnTo>
                  <a:lnTo>
                    <a:pt x="67" y="242"/>
                  </a:lnTo>
                  <a:lnTo>
                    <a:pt x="57" y="264"/>
                  </a:lnTo>
                  <a:lnTo>
                    <a:pt x="47" y="288"/>
                  </a:lnTo>
                  <a:lnTo>
                    <a:pt x="39" y="311"/>
                  </a:lnTo>
                  <a:lnTo>
                    <a:pt x="31" y="337"/>
                  </a:lnTo>
                  <a:lnTo>
                    <a:pt x="24" y="363"/>
                  </a:lnTo>
                  <a:lnTo>
                    <a:pt x="17" y="388"/>
                  </a:lnTo>
                  <a:lnTo>
                    <a:pt x="12" y="415"/>
                  </a:lnTo>
                  <a:lnTo>
                    <a:pt x="8" y="442"/>
                  </a:lnTo>
                  <a:lnTo>
                    <a:pt x="5" y="471"/>
                  </a:lnTo>
                  <a:lnTo>
                    <a:pt x="3" y="499"/>
                  </a:lnTo>
                  <a:lnTo>
                    <a:pt x="1" y="527"/>
                  </a:lnTo>
                  <a:lnTo>
                    <a:pt x="0" y="557"/>
                  </a:lnTo>
                  <a:lnTo>
                    <a:pt x="1" y="580"/>
                  </a:lnTo>
                </a:path>
              </a:pathLst>
            </a:custGeom>
            <a:noFill/>
            <a:ln w="38100" cmpd="sng">
              <a:solidFill>
                <a:srgbClr val="666699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81" name="Freeform 24"/>
            <p:cNvSpPr>
              <a:spLocks/>
            </p:cNvSpPr>
            <p:nvPr/>
          </p:nvSpPr>
          <p:spPr bwMode="auto">
            <a:xfrm>
              <a:off x="4407" y="1509"/>
              <a:ext cx="721" cy="283"/>
            </a:xfrm>
            <a:custGeom>
              <a:avLst/>
              <a:gdLst>
                <a:gd name="T0" fmla="*/ 721 w 721"/>
                <a:gd name="T1" fmla="*/ 153 h 283"/>
                <a:gd name="T2" fmla="*/ 703 w 721"/>
                <a:gd name="T3" fmla="*/ 157 h 283"/>
                <a:gd name="T4" fmla="*/ 679 w 721"/>
                <a:gd name="T5" fmla="*/ 156 h 283"/>
                <a:gd name="T6" fmla="*/ 663 w 721"/>
                <a:gd name="T7" fmla="*/ 150 h 283"/>
                <a:gd name="T8" fmla="*/ 646 w 721"/>
                <a:gd name="T9" fmla="*/ 141 h 283"/>
                <a:gd name="T10" fmla="*/ 630 w 721"/>
                <a:gd name="T11" fmla="*/ 126 h 283"/>
                <a:gd name="T12" fmla="*/ 621 w 721"/>
                <a:gd name="T13" fmla="*/ 117 h 283"/>
                <a:gd name="T14" fmla="*/ 602 w 721"/>
                <a:gd name="T15" fmla="*/ 100 h 283"/>
                <a:gd name="T16" fmla="*/ 568 w 721"/>
                <a:gd name="T17" fmla="*/ 82 h 283"/>
                <a:gd name="T18" fmla="*/ 522 w 721"/>
                <a:gd name="T19" fmla="*/ 64 h 283"/>
                <a:gd name="T20" fmla="*/ 488 w 721"/>
                <a:gd name="T21" fmla="*/ 61 h 283"/>
                <a:gd name="T22" fmla="*/ 470 w 721"/>
                <a:gd name="T23" fmla="*/ 63 h 283"/>
                <a:gd name="T24" fmla="*/ 460 w 721"/>
                <a:gd name="T25" fmla="*/ 64 h 283"/>
                <a:gd name="T26" fmla="*/ 395 w 721"/>
                <a:gd name="T27" fmla="*/ 84 h 283"/>
                <a:gd name="T28" fmla="*/ 316 w 721"/>
                <a:gd name="T29" fmla="*/ 117 h 283"/>
                <a:gd name="T30" fmla="*/ 186 w 721"/>
                <a:gd name="T31" fmla="*/ 180 h 283"/>
                <a:gd name="T32" fmla="*/ 97 w 721"/>
                <a:gd name="T33" fmla="*/ 229 h 283"/>
                <a:gd name="T34" fmla="*/ 0 w 721"/>
                <a:gd name="T35" fmla="*/ 283 h 283"/>
                <a:gd name="T36" fmla="*/ 60 w 721"/>
                <a:gd name="T37" fmla="*/ 259 h 283"/>
                <a:gd name="T38" fmla="*/ 129 w 721"/>
                <a:gd name="T39" fmla="*/ 236 h 283"/>
                <a:gd name="T40" fmla="*/ 213 w 721"/>
                <a:gd name="T41" fmla="*/ 214 h 283"/>
                <a:gd name="T42" fmla="*/ 280 w 721"/>
                <a:gd name="T43" fmla="*/ 203 h 283"/>
                <a:gd name="T44" fmla="*/ 326 w 721"/>
                <a:gd name="T45" fmla="*/ 200 h 283"/>
                <a:gd name="T46" fmla="*/ 372 w 721"/>
                <a:gd name="T47" fmla="*/ 202 h 283"/>
                <a:gd name="T48" fmla="*/ 394 w 721"/>
                <a:gd name="T49" fmla="*/ 204 h 283"/>
                <a:gd name="T50" fmla="*/ 464 w 721"/>
                <a:gd name="T51" fmla="*/ 213 h 283"/>
                <a:gd name="T52" fmla="*/ 503 w 721"/>
                <a:gd name="T53" fmla="*/ 213 h 283"/>
                <a:gd name="T54" fmla="*/ 515 w 721"/>
                <a:gd name="T55" fmla="*/ 209 h 283"/>
                <a:gd name="T56" fmla="*/ 521 w 721"/>
                <a:gd name="T57" fmla="*/ 203 h 283"/>
                <a:gd name="T58" fmla="*/ 522 w 721"/>
                <a:gd name="T59" fmla="*/ 198 h 283"/>
                <a:gd name="T60" fmla="*/ 514 w 721"/>
                <a:gd name="T61" fmla="*/ 182 h 283"/>
                <a:gd name="T62" fmla="*/ 490 w 721"/>
                <a:gd name="T63" fmla="*/ 154 h 283"/>
                <a:gd name="T64" fmla="*/ 467 w 721"/>
                <a:gd name="T65" fmla="*/ 130 h 283"/>
                <a:gd name="T66" fmla="*/ 463 w 721"/>
                <a:gd name="T67" fmla="*/ 123 h 283"/>
                <a:gd name="T68" fmla="*/ 457 w 721"/>
                <a:gd name="T69" fmla="*/ 99 h 283"/>
                <a:gd name="T70" fmla="*/ 463 w 721"/>
                <a:gd name="T71" fmla="*/ 72 h 283"/>
                <a:gd name="T72" fmla="*/ 478 w 721"/>
                <a:gd name="T73" fmla="*/ 44 h 283"/>
                <a:gd name="T74" fmla="*/ 505 w 721"/>
                <a:gd name="T75" fmla="*/ 13 h 283"/>
                <a:gd name="T76" fmla="*/ 513 w 721"/>
                <a:gd name="T77" fmla="*/ 6 h 283"/>
                <a:gd name="T78" fmla="*/ 526 w 721"/>
                <a:gd name="T79" fmla="*/ 0 h 283"/>
                <a:gd name="T80" fmla="*/ 538 w 721"/>
                <a:gd name="T81" fmla="*/ 2 h 283"/>
                <a:gd name="T82" fmla="*/ 549 w 721"/>
                <a:gd name="T83" fmla="*/ 7 h 283"/>
                <a:gd name="T84" fmla="*/ 560 w 721"/>
                <a:gd name="T85" fmla="*/ 22 h 283"/>
                <a:gd name="T86" fmla="*/ 568 w 721"/>
                <a:gd name="T87" fmla="*/ 42 h 283"/>
                <a:gd name="T88" fmla="*/ 586 w 721"/>
                <a:gd name="T89" fmla="*/ 65 h 283"/>
                <a:gd name="T90" fmla="*/ 626 w 721"/>
                <a:gd name="T91" fmla="*/ 113 h 283"/>
                <a:gd name="T92" fmla="*/ 651 w 721"/>
                <a:gd name="T93" fmla="*/ 136 h 283"/>
                <a:gd name="T94" fmla="*/ 676 w 721"/>
                <a:gd name="T95" fmla="*/ 153 h 283"/>
                <a:gd name="T96" fmla="*/ 700 w 721"/>
                <a:gd name="T97" fmla="*/ 160 h 283"/>
                <a:gd name="T98" fmla="*/ 711 w 721"/>
                <a:gd name="T99" fmla="*/ 159 h 283"/>
                <a:gd name="T100" fmla="*/ 721 w 721"/>
                <a:gd name="T101" fmla="*/ 153 h 283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0" t="0" r="r" b="b"/>
              <a:pathLst>
                <a:path w="721" h="283">
                  <a:moveTo>
                    <a:pt x="721" y="153"/>
                  </a:moveTo>
                  <a:lnTo>
                    <a:pt x="721" y="153"/>
                  </a:lnTo>
                  <a:lnTo>
                    <a:pt x="713" y="156"/>
                  </a:lnTo>
                  <a:lnTo>
                    <a:pt x="703" y="157"/>
                  </a:lnTo>
                  <a:lnTo>
                    <a:pt x="692" y="159"/>
                  </a:lnTo>
                  <a:lnTo>
                    <a:pt x="679" y="156"/>
                  </a:lnTo>
                  <a:lnTo>
                    <a:pt x="671" y="154"/>
                  </a:lnTo>
                  <a:lnTo>
                    <a:pt x="663" y="150"/>
                  </a:lnTo>
                  <a:lnTo>
                    <a:pt x="655" y="146"/>
                  </a:lnTo>
                  <a:lnTo>
                    <a:pt x="646" y="141"/>
                  </a:lnTo>
                  <a:lnTo>
                    <a:pt x="638" y="134"/>
                  </a:lnTo>
                  <a:lnTo>
                    <a:pt x="630" y="126"/>
                  </a:lnTo>
                  <a:lnTo>
                    <a:pt x="621" y="117"/>
                  </a:lnTo>
                  <a:lnTo>
                    <a:pt x="611" y="109"/>
                  </a:lnTo>
                  <a:lnTo>
                    <a:pt x="602" y="100"/>
                  </a:lnTo>
                  <a:lnTo>
                    <a:pt x="591" y="94"/>
                  </a:lnTo>
                  <a:lnTo>
                    <a:pt x="568" y="82"/>
                  </a:lnTo>
                  <a:lnTo>
                    <a:pt x="545" y="71"/>
                  </a:lnTo>
                  <a:lnTo>
                    <a:pt x="522" y="64"/>
                  </a:lnTo>
                  <a:lnTo>
                    <a:pt x="499" y="61"/>
                  </a:lnTo>
                  <a:lnTo>
                    <a:pt x="488" y="61"/>
                  </a:lnTo>
                  <a:lnTo>
                    <a:pt x="479" y="61"/>
                  </a:lnTo>
                  <a:lnTo>
                    <a:pt x="470" y="63"/>
                  </a:lnTo>
                  <a:lnTo>
                    <a:pt x="460" y="64"/>
                  </a:lnTo>
                  <a:lnTo>
                    <a:pt x="422" y="76"/>
                  </a:lnTo>
                  <a:lnTo>
                    <a:pt x="395" y="84"/>
                  </a:lnTo>
                  <a:lnTo>
                    <a:pt x="360" y="98"/>
                  </a:lnTo>
                  <a:lnTo>
                    <a:pt x="316" y="117"/>
                  </a:lnTo>
                  <a:lnTo>
                    <a:pt x="257" y="144"/>
                  </a:lnTo>
                  <a:lnTo>
                    <a:pt x="186" y="180"/>
                  </a:lnTo>
                  <a:lnTo>
                    <a:pt x="97" y="229"/>
                  </a:lnTo>
                  <a:lnTo>
                    <a:pt x="24" y="269"/>
                  </a:lnTo>
                  <a:lnTo>
                    <a:pt x="0" y="283"/>
                  </a:lnTo>
                  <a:lnTo>
                    <a:pt x="14" y="277"/>
                  </a:lnTo>
                  <a:lnTo>
                    <a:pt x="60" y="259"/>
                  </a:lnTo>
                  <a:lnTo>
                    <a:pt x="91" y="248"/>
                  </a:lnTo>
                  <a:lnTo>
                    <a:pt x="129" y="236"/>
                  </a:lnTo>
                  <a:lnTo>
                    <a:pt x="170" y="223"/>
                  </a:lnTo>
                  <a:lnTo>
                    <a:pt x="213" y="214"/>
                  </a:lnTo>
                  <a:lnTo>
                    <a:pt x="257" y="206"/>
                  </a:lnTo>
                  <a:lnTo>
                    <a:pt x="280" y="203"/>
                  </a:lnTo>
                  <a:lnTo>
                    <a:pt x="303" y="202"/>
                  </a:lnTo>
                  <a:lnTo>
                    <a:pt x="326" y="200"/>
                  </a:lnTo>
                  <a:lnTo>
                    <a:pt x="349" y="200"/>
                  </a:lnTo>
                  <a:lnTo>
                    <a:pt x="372" y="202"/>
                  </a:lnTo>
                  <a:lnTo>
                    <a:pt x="394" y="204"/>
                  </a:lnTo>
                  <a:lnTo>
                    <a:pt x="433" y="210"/>
                  </a:lnTo>
                  <a:lnTo>
                    <a:pt x="464" y="213"/>
                  </a:lnTo>
                  <a:lnTo>
                    <a:pt x="487" y="214"/>
                  </a:lnTo>
                  <a:lnTo>
                    <a:pt x="503" y="213"/>
                  </a:lnTo>
                  <a:lnTo>
                    <a:pt x="510" y="211"/>
                  </a:lnTo>
                  <a:lnTo>
                    <a:pt x="515" y="209"/>
                  </a:lnTo>
                  <a:lnTo>
                    <a:pt x="518" y="206"/>
                  </a:lnTo>
                  <a:lnTo>
                    <a:pt x="521" y="203"/>
                  </a:lnTo>
                  <a:lnTo>
                    <a:pt x="522" y="200"/>
                  </a:lnTo>
                  <a:lnTo>
                    <a:pt x="522" y="198"/>
                  </a:lnTo>
                  <a:lnTo>
                    <a:pt x="519" y="190"/>
                  </a:lnTo>
                  <a:lnTo>
                    <a:pt x="514" y="182"/>
                  </a:lnTo>
                  <a:lnTo>
                    <a:pt x="507" y="173"/>
                  </a:lnTo>
                  <a:lnTo>
                    <a:pt x="490" y="154"/>
                  </a:lnTo>
                  <a:lnTo>
                    <a:pt x="472" y="138"/>
                  </a:lnTo>
                  <a:lnTo>
                    <a:pt x="467" y="130"/>
                  </a:lnTo>
                  <a:lnTo>
                    <a:pt x="463" y="123"/>
                  </a:lnTo>
                  <a:lnTo>
                    <a:pt x="459" y="111"/>
                  </a:lnTo>
                  <a:lnTo>
                    <a:pt x="457" y="99"/>
                  </a:lnTo>
                  <a:lnTo>
                    <a:pt x="459" y="86"/>
                  </a:lnTo>
                  <a:lnTo>
                    <a:pt x="463" y="72"/>
                  </a:lnTo>
                  <a:lnTo>
                    <a:pt x="468" y="59"/>
                  </a:lnTo>
                  <a:lnTo>
                    <a:pt x="478" y="44"/>
                  </a:lnTo>
                  <a:lnTo>
                    <a:pt x="490" y="29"/>
                  </a:lnTo>
                  <a:lnTo>
                    <a:pt x="505" y="13"/>
                  </a:lnTo>
                  <a:lnTo>
                    <a:pt x="513" y="6"/>
                  </a:lnTo>
                  <a:lnTo>
                    <a:pt x="519" y="2"/>
                  </a:lnTo>
                  <a:lnTo>
                    <a:pt x="526" y="0"/>
                  </a:lnTo>
                  <a:lnTo>
                    <a:pt x="533" y="0"/>
                  </a:lnTo>
                  <a:lnTo>
                    <a:pt x="538" y="2"/>
                  </a:lnTo>
                  <a:lnTo>
                    <a:pt x="544" y="5"/>
                  </a:lnTo>
                  <a:lnTo>
                    <a:pt x="549" y="7"/>
                  </a:lnTo>
                  <a:lnTo>
                    <a:pt x="553" y="13"/>
                  </a:lnTo>
                  <a:lnTo>
                    <a:pt x="560" y="22"/>
                  </a:lnTo>
                  <a:lnTo>
                    <a:pt x="564" y="32"/>
                  </a:lnTo>
                  <a:lnTo>
                    <a:pt x="568" y="42"/>
                  </a:lnTo>
                  <a:lnTo>
                    <a:pt x="586" y="65"/>
                  </a:lnTo>
                  <a:lnTo>
                    <a:pt x="603" y="88"/>
                  </a:lnTo>
                  <a:lnTo>
                    <a:pt x="626" y="113"/>
                  </a:lnTo>
                  <a:lnTo>
                    <a:pt x="638" y="125"/>
                  </a:lnTo>
                  <a:lnTo>
                    <a:pt x="651" y="136"/>
                  </a:lnTo>
                  <a:lnTo>
                    <a:pt x="664" y="145"/>
                  </a:lnTo>
                  <a:lnTo>
                    <a:pt x="676" y="153"/>
                  </a:lnTo>
                  <a:lnTo>
                    <a:pt x="688" y="157"/>
                  </a:lnTo>
                  <a:lnTo>
                    <a:pt x="700" y="160"/>
                  </a:lnTo>
                  <a:lnTo>
                    <a:pt x="706" y="160"/>
                  </a:lnTo>
                  <a:lnTo>
                    <a:pt x="711" y="159"/>
                  </a:lnTo>
                  <a:lnTo>
                    <a:pt x="717" y="156"/>
                  </a:lnTo>
                  <a:lnTo>
                    <a:pt x="721" y="153"/>
                  </a:lnTo>
                  <a:close/>
                </a:path>
              </a:pathLst>
            </a:custGeom>
            <a:solidFill>
              <a:srgbClr val="FCFCFA"/>
            </a:solidFill>
            <a:ln w="38100" cmpd="sng">
              <a:solidFill>
                <a:srgbClr val="666699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282" name="Freeform 25"/>
            <p:cNvSpPr>
              <a:spLocks/>
            </p:cNvSpPr>
            <p:nvPr/>
          </p:nvSpPr>
          <p:spPr bwMode="auto">
            <a:xfrm>
              <a:off x="3685" y="1512"/>
              <a:ext cx="723" cy="284"/>
            </a:xfrm>
            <a:custGeom>
              <a:avLst/>
              <a:gdLst>
                <a:gd name="T0" fmla="*/ 0 w 723"/>
                <a:gd name="T1" fmla="*/ 154 h 284"/>
                <a:gd name="T2" fmla="*/ 18 w 723"/>
                <a:gd name="T3" fmla="*/ 158 h 284"/>
                <a:gd name="T4" fmla="*/ 43 w 723"/>
                <a:gd name="T5" fmla="*/ 157 h 284"/>
                <a:gd name="T6" fmla="*/ 58 w 723"/>
                <a:gd name="T7" fmla="*/ 151 h 284"/>
                <a:gd name="T8" fmla="*/ 75 w 723"/>
                <a:gd name="T9" fmla="*/ 142 h 284"/>
                <a:gd name="T10" fmla="*/ 92 w 723"/>
                <a:gd name="T11" fmla="*/ 127 h 284"/>
                <a:gd name="T12" fmla="*/ 100 w 723"/>
                <a:gd name="T13" fmla="*/ 118 h 284"/>
                <a:gd name="T14" fmla="*/ 120 w 723"/>
                <a:gd name="T15" fmla="*/ 101 h 284"/>
                <a:gd name="T16" fmla="*/ 153 w 723"/>
                <a:gd name="T17" fmla="*/ 81 h 284"/>
                <a:gd name="T18" fmla="*/ 200 w 723"/>
                <a:gd name="T19" fmla="*/ 65 h 284"/>
                <a:gd name="T20" fmla="*/ 233 w 723"/>
                <a:gd name="T21" fmla="*/ 61 h 284"/>
                <a:gd name="T22" fmla="*/ 253 w 723"/>
                <a:gd name="T23" fmla="*/ 64 h 284"/>
                <a:gd name="T24" fmla="*/ 261 w 723"/>
                <a:gd name="T25" fmla="*/ 65 h 284"/>
                <a:gd name="T26" fmla="*/ 327 w 723"/>
                <a:gd name="T27" fmla="*/ 85 h 284"/>
                <a:gd name="T28" fmla="*/ 407 w 723"/>
                <a:gd name="T29" fmla="*/ 116 h 284"/>
                <a:gd name="T30" fmla="*/ 536 w 723"/>
                <a:gd name="T31" fmla="*/ 181 h 284"/>
                <a:gd name="T32" fmla="*/ 626 w 723"/>
                <a:gd name="T33" fmla="*/ 230 h 284"/>
                <a:gd name="T34" fmla="*/ 723 w 723"/>
                <a:gd name="T35" fmla="*/ 284 h 284"/>
                <a:gd name="T36" fmla="*/ 662 w 723"/>
                <a:gd name="T37" fmla="*/ 260 h 284"/>
                <a:gd name="T38" fmla="*/ 593 w 723"/>
                <a:gd name="T39" fmla="*/ 237 h 284"/>
                <a:gd name="T40" fmla="*/ 509 w 723"/>
                <a:gd name="T41" fmla="*/ 215 h 284"/>
                <a:gd name="T42" fmla="*/ 441 w 723"/>
                <a:gd name="T43" fmla="*/ 204 h 284"/>
                <a:gd name="T44" fmla="*/ 395 w 723"/>
                <a:gd name="T45" fmla="*/ 201 h 284"/>
                <a:gd name="T46" fmla="*/ 350 w 723"/>
                <a:gd name="T47" fmla="*/ 203 h 284"/>
                <a:gd name="T48" fmla="*/ 328 w 723"/>
                <a:gd name="T49" fmla="*/ 206 h 284"/>
                <a:gd name="T50" fmla="*/ 258 w 723"/>
                <a:gd name="T51" fmla="*/ 214 h 284"/>
                <a:gd name="T52" fmla="*/ 218 w 723"/>
                <a:gd name="T53" fmla="*/ 212 h 284"/>
                <a:gd name="T54" fmla="*/ 207 w 723"/>
                <a:gd name="T55" fmla="*/ 210 h 284"/>
                <a:gd name="T56" fmla="*/ 202 w 723"/>
                <a:gd name="T57" fmla="*/ 204 h 284"/>
                <a:gd name="T58" fmla="*/ 200 w 723"/>
                <a:gd name="T59" fmla="*/ 199 h 284"/>
                <a:gd name="T60" fmla="*/ 207 w 723"/>
                <a:gd name="T61" fmla="*/ 183 h 284"/>
                <a:gd name="T62" fmla="*/ 233 w 723"/>
                <a:gd name="T63" fmla="*/ 156 h 284"/>
                <a:gd name="T64" fmla="*/ 256 w 723"/>
                <a:gd name="T65" fmla="*/ 131 h 284"/>
                <a:gd name="T66" fmla="*/ 260 w 723"/>
                <a:gd name="T67" fmla="*/ 124 h 284"/>
                <a:gd name="T68" fmla="*/ 264 w 723"/>
                <a:gd name="T69" fmla="*/ 99 h 284"/>
                <a:gd name="T70" fmla="*/ 260 w 723"/>
                <a:gd name="T71" fmla="*/ 73 h 284"/>
                <a:gd name="T72" fmla="*/ 245 w 723"/>
                <a:gd name="T73" fmla="*/ 45 h 284"/>
                <a:gd name="T74" fmla="*/ 218 w 723"/>
                <a:gd name="T75" fmla="*/ 14 h 284"/>
                <a:gd name="T76" fmla="*/ 210 w 723"/>
                <a:gd name="T77" fmla="*/ 7 h 284"/>
                <a:gd name="T78" fmla="*/ 195 w 723"/>
                <a:gd name="T79" fmla="*/ 2 h 284"/>
                <a:gd name="T80" fmla="*/ 183 w 723"/>
                <a:gd name="T81" fmla="*/ 2 h 284"/>
                <a:gd name="T82" fmla="*/ 173 w 723"/>
                <a:gd name="T83" fmla="*/ 8 h 284"/>
                <a:gd name="T84" fmla="*/ 162 w 723"/>
                <a:gd name="T85" fmla="*/ 23 h 284"/>
                <a:gd name="T86" fmla="*/ 153 w 723"/>
                <a:gd name="T87" fmla="*/ 43 h 284"/>
                <a:gd name="T88" fmla="*/ 137 w 723"/>
                <a:gd name="T89" fmla="*/ 66 h 284"/>
                <a:gd name="T90" fmla="*/ 96 w 723"/>
                <a:gd name="T91" fmla="*/ 114 h 284"/>
                <a:gd name="T92" fmla="*/ 70 w 723"/>
                <a:gd name="T93" fmla="*/ 137 h 284"/>
                <a:gd name="T94" fmla="*/ 45 w 723"/>
                <a:gd name="T95" fmla="*/ 153 h 284"/>
                <a:gd name="T96" fmla="*/ 22 w 723"/>
                <a:gd name="T97" fmla="*/ 161 h 284"/>
                <a:gd name="T98" fmla="*/ 11 w 723"/>
                <a:gd name="T99" fmla="*/ 160 h 284"/>
                <a:gd name="T100" fmla="*/ 0 w 723"/>
                <a:gd name="T101" fmla="*/ 154 h 284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0" t="0" r="r" b="b"/>
              <a:pathLst>
                <a:path w="723" h="284">
                  <a:moveTo>
                    <a:pt x="0" y="154"/>
                  </a:moveTo>
                  <a:lnTo>
                    <a:pt x="0" y="154"/>
                  </a:lnTo>
                  <a:lnTo>
                    <a:pt x="8" y="157"/>
                  </a:lnTo>
                  <a:lnTo>
                    <a:pt x="18" y="158"/>
                  </a:lnTo>
                  <a:lnTo>
                    <a:pt x="30" y="158"/>
                  </a:lnTo>
                  <a:lnTo>
                    <a:pt x="43" y="157"/>
                  </a:lnTo>
                  <a:lnTo>
                    <a:pt x="52" y="156"/>
                  </a:lnTo>
                  <a:lnTo>
                    <a:pt x="58" y="151"/>
                  </a:lnTo>
                  <a:lnTo>
                    <a:pt x="66" y="147"/>
                  </a:lnTo>
                  <a:lnTo>
                    <a:pt x="75" y="142"/>
                  </a:lnTo>
                  <a:lnTo>
                    <a:pt x="84" y="135"/>
                  </a:lnTo>
                  <a:lnTo>
                    <a:pt x="92" y="127"/>
                  </a:lnTo>
                  <a:lnTo>
                    <a:pt x="100" y="118"/>
                  </a:lnTo>
                  <a:lnTo>
                    <a:pt x="110" y="110"/>
                  </a:lnTo>
                  <a:lnTo>
                    <a:pt x="120" y="101"/>
                  </a:lnTo>
                  <a:lnTo>
                    <a:pt x="131" y="95"/>
                  </a:lnTo>
                  <a:lnTo>
                    <a:pt x="153" y="81"/>
                  </a:lnTo>
                  <a:lnTo>
                    <a:pt x="177" y="72"/>
                  </a:lnTo>
                  <a:lnTo>
                    <a:pt x="200" y="65"/>
                  </a:lnTo>
                  <a:lnTo>
                    <a:pt x="223" y="62"/>
                  </a:lnTo>
                  <a:lnTo>
                    <a:pt x="233" y="61"/>
                  </a:lnTo>
                  <a:lnTo>
                    <a:pt x="243" y="62"/>
                  </a:lnTo>
                  <a:lnTo>
                    <a:pt x="253" y="64"/>
                  </a:lnTo>
                  <a:lnTo>
                    <a:pt x="261" y="65"/>
                  </a:lnTo>
                  <a:lnTo>
                    <a:pt x="300" y="77"/>
                  </a:lnTo>
                  <a:lnTo>
                    <a:pt x="327" y="85"/>
                  </a:lnTo>
                  <a:lnTo>
                    <a:pt x="361" y="97"/>
                  </a:lnTo>
                  <a:lnTo>
                    <a:pt x="407" y="116"/>
                  </a:lnTo>
                  <a:lnTo>
                    <a:pt x="464" y="145"/>
                  </a:lnTo>
                  <a:lnTo>
                    <a:pt x="536" y="181"/>
                  </a:lnTo>
                  <a:lnTo>
                    <a:pt x="626" y="230"/>
                  </a:lnTo>
                  <a:lnTo>
                    <a:pt x="697" y="270"/>
                  </a:lnTo>
                  <a:lnTo>
                    <a:pt x="723" y="284"/>
                  </a:lnTo>
                  <a:lnTo>
                    <a:pt x="708" y="277"/>
                  </a:lnTo>
                  <a:lnTo>
                    <a:pt x="662" y="260"/>
                  </a:lnTo>
                  <a:lnTo>
                    <a:pt x="630" y="247"/>
                  </a:lnTo>
                  <a:lnTo>
                    <a:pt x="593" y="237"/>
                  </a:lnTo>
                  <a:lnTo>
                    <a:pt x="553" y="224"/>
                  </a:lnTo>
                  <a:lnTo>
                    <a:pt x="509" y="215"/>
                  </a:lnTo>
                  <a:lnTo>
                    <a:pt x="464" y="207"/>
                  </a:lnTo>
                  <a:lnTo>
                    <a:pt x="441" y="204"/>
                  </a:lnTo>
                  <a:lnTo>
                    <a:pt x="418" y="201"/>
                  </a:lnTo>
                  <a:lnTo>
                    <a:pt x="395" y="201"/>
                  </a:lnTo>
                  <a:lnTo>
                    <a:pt x="372" y="201"/>
                  </a:lnTo>
                  <a:lnTo>
                    <a:pt x="350" y="203"/>
                  </a:lnTo>
                  <a:lnTo>
                    <a:pt x="328" y="206"/>
                  </a:lnTo>
                  <a:lnTo>
                    <a:pt x="289" y="211"/>
                  </a:lnTo>
                  <a:lnTo>
                    <a:pt x="258" y="214"/>
                  </a:lnTo>
                  <a:lnTo>
                    <a:pt x="235" y="215"/>
                  </a:lnTo>
                  <a:lnTo>
                    <a:pt x="218" y="212"/>
                  </a:lnTo>
                  <a:lnTo>
                    <a:pt x="212" y="211"/>
                  </a:lnTo>
                  <a:lnTo>
                    <a:pt x="207" y="210"/>
                  </a:lnTo>
                  <a:lnTo>
                    <a:pt x="204" y="207"/>
                  </a:lnTo>
                  <a:lnTo>
                    <a:pt x="202" y="204"/>
                  </a:lnTo>
                  <a:lnTo>
                    <a:pt x="200" y="201"/>
                  </a:lnTo>
                  <a:lnTo>
                    <a:pt x="200" y="199"/>
                  </a:lnTo>
                  <a:lnTo>
                    <a:pt x="203" y="191"/>
                  </a:lnTo>
                  <a:lnTo>
                    <a:pt x="207" y="183"/>
                  </a:lnTo>
                  <a:lnTo>
                    <a:pt x="215" y="174"/>
                  </a:lnTo>
                  <a:lnTo>
                    <a:pt x="233" y="156"/>
                  </a:lnTo>
                  <a:lnTo>
                    <a:pt x="249" y="138"/>
                  </a:lnTo>
                  <a:lnTo>
                    <a:pt x="256" y="131"/>
                  </a:lnTo>
                  <a:lnTo>
                    <a:pt x="260" y="124"/>
                  </a:lnTo>
                  <a:lnTo>
                    <a:pt x="262" y="112"/>
                  </a:lnTo>
                  <a:lnTo>
                    <a:pt x="264" y="99"/>
                  </a:lnTo>
                  <a:lnTo>
                    <a:pt x="262" y="87"/>
                  </a:lnTo>
                  <a:lnTo>
                    <a:pt x="260" y="73"/>
                  </a:lnTo>
                  <a:lnTo>
                    <a:pt x="253" y="58"/>
                  </a:lnTo>
                  <a:lnTo>
                    <a:pt x="245" y="45"/>
                  </a:lnTo>
                  <a:lnTo>
                    <a:pt x="233" y="29"/>
                  </a:lnTo>
                  <a:lnTo>
                    <a:pt x="218" y="14"/>
                  </a:lnTo>
                  <a:lnTo>
                    <a:pt x="210" y="7"/>
                  </a:lnTo>
                  <a:lnTo>
                    <a:pt x="202" y="3"/>
                  </a:lnTo>
                  <a:lnTo>
                    <a:pt x="195" y="2"/>
                  </a:lnTo>
                  <a:lnTo>
                    <a:pt x="188" y="0"/>
                  </a:lnTo>
                  <a:lnTo>
                    <a:pt x="183" y="2"/>
                  </a:lnTo>
                  <a:lnTo>
                    <a:pt x="177" y="4"/>
                  </a:lnTo>
                  <a:lnTo>
                    <a:pt x="173" y="8"/>
                  </a:lnTo>
                  <a:lnTo>
                    <a:pt x="169" y="12"/>
                  </a:lnTo>
                  <a:lnTo>
                    <a:pt x="162" y="23"/>
                  </a:lnTo>
                  <a:lnTo>
                    <a:pt x="157" y="33"/>
                  </a:lnTo>
                  <a:lnTo>
                    <a:pt x="153" y="43"/>
                  </a:lnTo>
                  <a:lnTo>
                    <a:pt x="137" y="66"/>
                  </a:lnTo>
                  <a:lnTo>
                    <a:pt x="118" y="88"/>
                  </a:lnTo>
                  <a:lnTo>
                    <a:pt x="96" y="114"/>
                  </a:lnTo>
                  <a:lnTo>
                    <a:pt x="83" y="126"/>
                  </a:lnTo>
                  <a:lnTo>
                    <a:pt x="70" y="137"/>
                  </a:lnTo>
                  <a:lnTo>
                    <a:pt x="58" y="146"/>
                  </a:lnTo>
                  <a:lnTo>
                    <a:pt x="45" y="153"/>
                  </a:lnTo>
                  <a:lnTo>
                    <a:pt x="33" y="158"/>
                  </a:lnTo>
                  <a:lnTo>
                    <a:pt x="22" y="161"/>
                  </a:lnTo>
                  <a:lnTo>
                    <a:pt x="16" y="160"/>
                  </a:lnTo>
                  <a:lnTo>
                    <a:pt x="11" y="160"/>
                  </a:lnTo>
                  <a:lnTo>
                    <a:pt x="6" y="157"/>
                  </a:lnTo>
                  <a:lnTo>
                    <a:pt x="0" y="154"/>
                  </a:lnTo>
                  <a:close/>
                </a:path>
              </a:pathLst>
            </a:custGeom>
            <a:solidFill>
              <a:srgbClr val="FCFCFA"/>
            </a:solidFill>
            <a:ln w="38100" cmpd="sng">
              <a:solidFill>
                <a:srgbClr val="666699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283" name="Line 26"/>
            <p:cNvSpPr>
              <a:spLocks noChangeShapeType="1"/>
            </p:cNvSpPr>
            <p:nvPr/>
          </p:nvSpPr>
          <p:spPr bwMode="auto">
            <a:xfrm flipH="1">
              <a:off x="3318" y="1669"/>
              <a:ext cx="370" cy="0"/>
            </a:xfrm>
            <a:prstGeom prst="line">
              <a:avLst/>
            </a:prstGeom>
            <a:noFill/>
            <a:ln w="38100">
              <a:solidFill>
                <a:srgbClr val="6666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84" name="Line 27"/>
            <p:cNvSpPr>
              <a:spLocks noChangeShapeType="1"/>
            </p:cNvSpPr>
            <p:nvPr/>
          </p:nvSpPr>
          <p:spPr bwMode="auto">
            <a:xfrm flipH="1">
              <a:off x="5124" y="1666"/>
              <a:ext cx="372" cy="0"/>
            </a:xfrm>
            <a:prstGeom prst="line">
              <a:avLst/>
            </a:prstGeom>
            <a:noFill/>
            <a:ln w="38100">
              <a:solidFill>
                <a:srgbClr val="6666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85" name="Freeform 28"/>
            <p:cNvSpPr>
              <a:spLocks/>
            </p:cNvSpPr>
            <p:nvPr/>
          </p:nvSpPr>
          <p:spPr bwMode="auto">
            <a:xfrm>
              <a:off x="4286" y="1797"/>
              <a:ext cx="224" cy="298"/>
            </a:xfrm>
            <a:custGeom>
              <a:avLst/>
              <a:gdLst>
                <a:gd name="T0" fmla="*/ 95 w 224"/>
                <a:gd name="T1" fmla="*/ 0 h 298"/>
                <a:gd name="T2" fmla="*/ 126 w 224"/>
                <a:gd name="T3" fmla="*/ 18 h 298"/>
                <a:gd name="T4" fmla="*/ 154 w 224"/>
                <a:gd name="T5" fmla="*/ 41 h 298"/>
                <a:gd name="T6" fmla="*/ 172 w 224"/>
                <a:gd name="T7" fmla="*/ 62 h 298"/>
                <a:gd name="T8" fmla="*/ 187 w 224"/>
                <a:gd name="T9" fmla="*/ 88 h 298"/>
                <a:gd name="T10" fmla="*/ 196 w 224"/>
                <a:gd name="T11" fmla="*/ 119 h 298"/>
                <a:gd name="T12" fmla="*/ 197 w 224"/>
                <a:gd name="T13" fmla="*/ 137 h 298"/>
                <a:gd name="T14" fmla="*/ 206 w 224"/>
                <a:gd name="T15" fmla="*/ 195 h 298"/>
                <a:gd name="T16" fmla="*/ 212 w 224"/>
                <a:gd name="T17" fmla="*/ 210 h 298"/>
                <a:gd name="T18" fmla="*/ 216 w 224"/>
                <a:gd name="T19" fmla="*/ 214 h 298"/>
                <a:gd name="T20" fmla="*/ 223 w 224"/>
                <a:gd name="T21" fmla="*/ 226 h 298"/>
                <a:gd name="T22" fmla="*/ 223 w 224"/>
                <a:gd name="T23" fmla="*/ 234 h 298"/>
                <a:gd name="T24" fmla="*/ 220 w 224"/>
                <a:gd name="T25" fmla="*/ 242 h 298"/>
                <a:gd name="T26" fmla="*/ 212 w 224"/>
                <a:gd name="T27" fmla="*/ 253 h 298"/>
                <a:gd name="T28" fmla="*/ 197 w 224"/>
                <a:gd name="T29" fmla="*/ 264 h 298"/>
                <a:gd name="T30" fmla="*/ 180 w 224"/>
                <a:gd name="T31" fmla="*/ 275 h 298"/>
                <a:gd name="T32" fmla="*/ 148 w 224"/>
                <a:gd name="T33" fmla="*/ 291 h 298"/>
                <a:gd name="T34" fmla="*/ 130 w 224"/>
                <a:gd name="T35" fmla="*/ 296 h 298"/>
                <a:gd name="T36" fmla="*/ 107 w 224"/>
                <a:gd name="T37" fmla="*/ 298 h 298"/>
                <a:gd name="T38" fmla="*/ 80 w 224"/>
                <a:gd name="T39" fmla="*/ 296 h 298"/>
                <a:gd name="T40" fmla="*/ 45 w 224"/>
                <a:gd name="T41" fmla="*/ 289 h 298"/>
                <a:gd name="T42" fmla="*/ 3 w 224"/>
                <a:gd name="T43" fmla="*/ 279 h 298"/>
                <a:gd name="T44" fmla="*/ 2 w 224"/>
                <a:gd name="T45" fmla="*/ 275 h 298"/>
                <a:gd name="T46" fmla="*/ 2 w 224"/>
                <a:gd name="T47" fmla="*/ 266 h 298"/>
                <a:gd name="T48" fmla="*/ 10 w 224"/>
                <a:gd name="T49" fmla="*/ 250 h 298"/>
                <a:gd name="T50" fmla="*/ 18 w 224"/>
                <a:gd name="T51" fmla="*/ 239 h 298"/>
                <a:gd name="T52" fmla="*/ 23 w 224"/>
                <a:gd name="T53" fmla="*/ 225 h 298"/>
                <a:gd name="T54" fmla="*/ 26 w 224"/>
                <a:gd name="T55" fmla="*/ 208 h 298"/>
                <a:gd name="T56" fmla="*/ 27 w 224"/>
                <a:gd name="T57" fmla="*/ 164 h 298"/>
                <a:gd name="T58" fmla="*/ 33 w 224"/>
                <a:gd name="T59" fmla="*/ 133 h 298"/>
                <a:gd name="T60" fmla="*/ 44 w 224"/>
                <a:gd name="T61" fmla="*/ 96 h 298"/>
                <a:gd name="T62" fmla="*/ 64 w 224"/>
                <a:gd name="T63" fmla="*/ 53 h 298"/>
                <a:gd name="T64" fmla="*/ 95 w 224"/>
                <a:gd name="T65" fmla="*/ 0 h 298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224" h="298">
                  <a:moveTo>
                    <a:pt x="95" y="0"/>
                  </a:moveTo>
                  <a:lnTo>
                    <a:pt x="95" y="0"/>
                  </a:lnTo>
                  <a:lnTo>
                    <a:pt x="111" y="8"/>
                  </a:lnTo>
                  <a:lnTo>
                    <a:pt x="126" y="18"/>
                  </a:lnTo>
                  <a:lnTo>
                    <a:pt x="145" y="31"/>
                  </a:lnTo>
                  <a:lnTo>
                    <a:pt x="154" y="41"/>
                  </a:lnTo>
                  <a:lnTo>
                    <a:pt x="164" y="50"/>
                  </a:lnTo>
                  <a:lnTo>
                    <a:pt x="172" y="62"/>
                  </a:lnTo>
                  <a:lnTo>
                    <a:pt x="180" y="75"/>
                  </a:lnTo>
                  <a:lnTo>
                    <a:pt x="187" y="88"/>
                  </a:lnTo>
                  <a:lnTo>
                    <a:pt x="192" y="103"/>
                  </a:lnTo>
                  <a:lnTo>
                    <a:pt x="196" y="119"/>
                  </a:lnTo>
                  <a:lnTo>
                    <a:pt x="197" y="137"/>
                  </a:lnTo>
                  <a:lnTo>
                    <a:pt x="202" y="169"/>
                  </a:lnTo>
                  <a:lnTo>
                    <a:pt x="206" y="195"/>
                  </a:lnTo>
                  <a:lnTo>
                    <a:pt x="208" y="204"/>
                  </a:lnTo>
                  <a:lnTo>
                    <a:pt x="212" y="210"/>
                  </a:lnTo>
                  <a:lnTo>
                    <a:pt x="216" y="214"/>
                  </a:lnTo>
                  <a:lnTo>
                    <a:pt x="220" y="219"/>
                  </a:lnTo>
                  <a:lnTo>
                    <a:pt x="223" y="226"/>
                  </a:lnTo>
                  <a:lnTo>
                    <a:pt x="224" y="230"/>
                  </a:lnTo>
                  <a:lnTo>
                    <a:pt x="223" y="234"/>
                  </a:lnTo>
                  <a:lnTo>
                    <a:pt x="223" y="238"/>
                  </a:lnTo>
                  <a:lnTo>
                    <a:pt x="220" y="242"/>
                  </a:lnTo>
                  <a:lnTo>
                    <a:pt x="218" y="248"/>
                  </a:lnTo>
                  <a:lnTo>
                    <a:pt x="212" y="253"/>
                  </a:lnTo>
                  <a:lnTo>
                    <a:pt x="206" y="258"/>
                  </a:lnTo>
                  <a:lnTo>
                    <a:pt x="197" y="264"/>
                  </a:lnTo>
                  <a:lnTo>
                    <a:pt x="180" y="275"/>
                  </a:lnTo>
                  <a:lnTo>
                    <a:pt x="165" y="284"/>
                  </a:lnTo>
                  <a:lnTo>
                    <a:pt x="148" y="291"/>
                  </a:lnTo>
                  <a:lnTo>
                    <a:pt x="139" y="293"/>
                  </a:lnTo>
                  <a:lnTo>
                    <a:pt x="130" y="296"/>
                  </a:lnTo>
                  <a:lnTo>
                    <a:pt x="119" y="298"/>
                  </a:lnTo>
                  <a:lnTo>
                    <a:pt x="107" y="298"/>
                  </a:lnTo>
                  <a:lnTo>
                    <a:pt x="95" y="298"/>
                  </a:lnTo>
                  <a:lnTo>
                    <a:pt x="80" y="296"/>
                  </a:lnTo>
                  <a:lnTo>
                    <a:pt x="64" y="293"/>
                  </a:lnTo>
                  <a:lnTo>
                    <a:pt x="45" y="289"/>
                  </a:lnTo>
                  <a:lnTo>
                    <a:pt x="3" y="279"/>
                  </a:lnTo>
                  <a:lnTo>
                    <a:pt x="2" y="277"/>
                  </a:lnTo>
                  <a:lnTo>
                    <a:pt x="2" y="275"/>
                  </a:lnTo>
                  <a:lnTo>
                    <a:pt x="0" y="272"/>
                  </a:lnTo>
                  <a:lnTo>
                    <a:pt x="2" y="266"/>
                  </a:lnTo>
                  <a:lnTo>
                    <a:pt x="4" y="260"/>
                  </a:lnTo>
                  <a:lnTo>
                    <a:pt x="10" y="250"/>
                  </a:lnTo>
                  <a:lnTo>
                    <a:pt x="18" y="239"/>
                  </a:lnTo>
                  <a:lnTo>
                    <a:pt x="21" y="233"/>
                  </a:lnTo>
                  <a:lnTo>
                    <a:pt x="23" y="225"/>
                  </a:lnTo>
                  <a:lnTo>
                    <a:pt x="25" y="218"/>
                  </a:lnTo>
                  <a:lnTo>
                    <a:pt x="26" y="208"/>
                  </a:lnTo>
                  <a:lnTo>
                    <a:pt x="26" y="188"/>
                  </a:lnTo>
                  <a:lnTo>
                    <a:pt x="27" y="164"/>
                  </a:lnTo>
                  <a:lnTo>
                    <a:pt x="29" y="149"/>
                  </a:lnTo>
                  <a:lnTo>
                    <a:pt x="33" y="133"/>
                  </a:lnTo>
                  <a:lnTo>
                    <a:pt x="37" y="115"/>
                  </a:lnTo>
                  <a:lnTo>
                    <a:pt x="44" y="96"/>
                  </a:lnTo>
                  <a:lnTo>
                    <a:pt x="52" y="76"/>
                  </a:lnTo>
                  <a:lnTo>
                    <a:pt x="64" y="53"/>
                  </a:lnTo>
                  <a:lnTo>
                    <a:pt x="77" y="27"/>
                  </a:lnTo>
                  <a:lnTo>
                    <a:pt x="95" y="0"/>
                  </a:lnTo>
                  <a:close/>
                </a:path>
              </a:pathLst>
            </a:custGeom>
            <a:noFill/>
            <a:ln w="38100" cmpd="sng">
              <a:solidFill>
                <a:srgbClr val="666699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86" name="Freeform 29"/>
            <p:cNvSpPr>
              <a:spLocks/>
            </p:cNvSpPr>
            <p:nvPr/>
          </p:nvSpPr>
          <p:spPr bwMode="auto">
            <a:xfrm>
              <a:off x="4132" y="1793"/>
              <a:ext cx="285" cy="308"/>
            </a:xfrm>
            <a:custGeom>
              <a:avLst/>
              <a:gdLst>
                <a:gd name="T0" fmla="*/ 285 w 285"/>
                <a:gd name="T1" fmla="*/ 11 h 308"/>
                <a:gd name="T2" fmla="*/ 266 w 285"/>
                <a:gd name="T3" fmla="*/ 6 h 308"/>
                <a:gd name="T4" fmla="*/ 234 w 285"/>
                <a:gd name="T5" fmla="*/ 2 h 308"/>
                <a:gd name="T6" fmla="*/ 206 w 285"/>
                <a:gd name="T7" fmla="*/ 0 h 308"/>
                <a:gd name="T8" fmla="*/ 176 w 285"/>
                <a:gd name="T9" fmla="*/ 4 h 308"/>
                <a:gd name="T10" fmla="*/ 145 w 285"/>
                <a:gd name="T11" fmla="*/ 15 h 308"/>
                <a:gd name="T12" fmla="*/ 114 w 285"/>
                <a:gd name="T13" fmla="*/ 34 h 308"/>
                <a:gd name="T14" fmla="*/ 99 w 285"/>
                <a:gd name="T15" fmla="*/ 48 h 308"/>
                <a:gd name="T16" fmla="*/ 72 w 285"/>
                <a:gd name="T17" fmla="*/ 70 h 308"/>
                <a:gd name="T18" fmla="*/ 39 w 285"/>
                <a:gd name="T19" fmla="*/ 93 h 308"/>
                <a:gd name="T20" fmla="*/ 33 w 285"/>
                <a:gd name="T21" fmla="*/ 96 h 308"/>
                <a:gd name="T22" fmla="*/ 19 w 285"/>
                <a:gd name="T23" fmla="*/ 98 h 308"/>
                <a:gd name="T24" fmla="*/ 8 w 285"/>
                <a:gd name="T25" fmla="*/ 103 h 308"/>
                <a:gd name="T26" fmla="*/ 3 w 285"/>
                <a:gd name="T27" fmla="*/ 111 h 308"/>
                <a:gd name="T28" fmla="*/ 0 w 285"/>
                <a:gd name="T29" fmla="*/ 123 h 308"/>
                <a:gd name="T30" fmla="*/ 2 w 285"/>
                <a:gd name="T31" fmla="*/ 141 h 308"/>
                <a:gd name="T32" fmla="*/ 4 w 285"/>
                <a:gd name="T33" fmla="*/ 152 h 308"/>
                <a:gd name="T34" fmla="*/ 17 w 285"/>
                <a:gd name="T35" fmla="*/ 192 h 308"/>
                <a:gd name="T36" fmla="*/ 30 w 285"/>
                <a:gd name="T37" fmla="*/ 220 h 308"/>
                <a:gd name="T38" fmla="*/ 44 w 285"/>
                <a:gd name="T39" fmla="*/ 238 h 308"/>
                <a:gd name="T40" fmla="*/ 64 w 285"/>
                <a:gd name="T41" fmla="*/ 256 h 308"/>
                <a:gd name="T42" fmla="*/ 92 w 285"/>
                <a:gd name="T43" fmla="*/ 276 h 308"/>
                <a:gd name="T44" fmla="*/ 130 w 285"/>
                <a:gd name="T45" fmla="*/ 297 h 308"/>
                <a:gd name="T46" fmla="*/ 154 w 285"/>
                <a:gd name="T47" fmla="*/ 308 h 308"/>
                <a:gd name="T48" fmla="*/ 158 w 285"/>
                <a:gd name="T49" fmla="*/ 307 h 308"/>
                <a:gd name="T50" fmla="*/ 162 w 285"/>
                <a:gd name="T51" fmla="*/ 299 h 308"/>
                <a:gd name="T52" fmla="*/ 169 w 285"/>
                <a:gd name="T53" fmla="*/ 280 h 308"/>
                <a:gd name="T54" fmla="*/ 171 w 285"/>
                <a:gd name="T55" fmla="*/ 265 h 308"/>
                <a:gd name="T56" fmla="*/ 176 w 285"/>
                <a:gd name="T57" fmla="*/ 249 h 308"/>
                <a:gd name="T58" fmla="*/ 187 w 285"/>
                <a:gd name="T59" fmla="*/ 234 h 308"/>
                <a:gd name="T60" fmla="*/ 219 w 285"/>
                <a:gd name="T61" fmla="*/ 196 h 308"/>
                <a:gd name="T62" fmla="*/ 238 w 285"/>
                <a:gd name="T63" fmla="*/ 168 h 308"/>
                <a:gd name="T64" fmla="*/ 256 w 285"/>
                <a:gd name="T65" fmla="*/ 129 h 308"/>
                <a:gd name="T66" fmla="*/ 272 w 285"/>
                <a:gd name="T67" fmla="*/ 77 h 308"/>
                <a:gd name="T68" fmla="*/ 285 w 285"/>
                <a:gd name="T69" fmla="*/ 11 h 308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0" t="0" r="r" b="b"/>
              <a:pathLst>
                <a:path w="285" h="308">
                  <a:moveTo>
                    <a:pt x="285" y="11"/>
                  </a:moveTo>
                  <a:lnTo>
                    <a:pt x="285" y="11"/>
                  </a:lnTo>
                  <a:lnTo>
                    <a:pt x="280" y="10"/>
                  </a:lnTo>
                  <a:lnTo>
                    <a:pt x="266" y="6"/>
                  </a:lnTo>
                  <a:lnTo>
                    <a:pt x="246" y="2"/>
                  </a:lnTo>
                  <a:lnTo>
                    <a:pt x="234" y="2"/>
                  </a:lnTo>
                  <a:lnTo>
                    <a:pt x="220" y="0"/>
                  </a:lnTo>
                  <a:lnTo>
                    <a:pt x="206" y="0"/>
                  </a:lnTo>
                  <a:lnTo>
                    <a:pt x="191" y="2"/>
                  </a:lnTo>
                  <a:lnTo>
                    <a:pt x="176" y="4"/>
                  </a:lnTo>
                  <a:lnTo>
                    <a:pt x="160" y="10"/>
                  </a:lnTo>
                  <a:lnTo>
                    <a:pt x="145" y="15"/>
                  </a:lnTo>
                  <a:lnTo>
                    <a:pt x="129" y="23"/>
                  </a:lnTo>
                  <a:lnTo>
                    <a:pt x="114" y="34"/>
                  </a:lnTo>
                  <a:lnTo>
                    <a:pt x="99" y="48"/>
                  </a:lnTo>
                  <a:lnTo>
                    <a:pt x="91" y="54"/>
                  </a:lnTo>
                  <a:lnTo>
                    <a:pt x="72" y="70"/>
                  </a:lnTo>
                  <a:lnTo>
                    <a:pt x="49" y="88"/>
                  </a:lnTo>
                  <a:lnTo>
                    <a:pt x="39" y="93"/>
                  </a:lnTo>
                  <a:lnTo>
                    <a:pt x="33" y="96"/>
                  </a:lnTo>
                  <a:lnTo>
                    <a:pt x="26" y="96"/>
                  </a:lnTo>
                  <a:lnTo>
                    <a:pt x="19" y="98"/>
                  </a:lnTo>
                  <a:lnTo>
                    <a:pt x="11" y="100"/>
                  </a:lnTo>
                  <a:lnTo>
                    <a:pt x="8" y="103"/>
                  </a:lnTo>
                  <a:lnTo>
                    <a:pt x="6" y="107"/>
                  </a:lnTo>
                  <a:lnTo>
                    <a:pt x="3" y="111"/>
                  </a:lnTo>
                  <a:lnTo>
                    <a:pt x="2" y="116"/>
                  </a:lnTo>
                  <a:lnTo>
                    <a:pt x="0" y="123"/>
                  </a:lnTo>
                  <a:lnTo>
                    <a:pt x="0" y="131"/>
                  </a:lnTo>
                  <a:lnTo>
                    <a:pt x="2" y="141"/>
                  </a:lnTo>
                  <a:lnTo>
                    <a:pt x="4" y="152"/>
                  </a:lnTo>
                  <a:lnTo>
                    <a:pt x="11" y="172"/>
                  </a:lnTo>
                  <a:lnTo>
                    <a:pt x="17" y="192"/>
                  </a:lnTo>
                  <a:lnTo>
                    <a:pt x="25" y="211"/>
                  </a:lnTo>
                  <a:lnTo>
                    <a:pt x="30" y="220"/>
                  </a:lnTo>
                  <a:lnTo>
                    <a:pt x="35" y="229"/>
                  </a:lnTo>
                  <a:lnTo>
                    <a:pt x="44" y="238"/>
                  </a:lnTo>
                  <a:lnTo>
                    <a:pt x="53" y="247"/>
                  </a:lnTo>
                  <a:lnTo>
                    <a:pt x="64" y="256"/>
                  </a:lnTo>
                  <a:lnTo>
                    <a:pt x="77" y="266"/>
                  </a:lnTo>
                  <a:lnTo>
                    <a:pt x="92" y="276"/>
                  </a:lnTo>
                  <a:lnTo>
                    <a:pt x="110" y="287"/>
                  </a:lnTo>
                  <a:lnTo>
                    <a:pt x="130" y="297"/>
                  </a:lnTo>
                  <a:lnTo>
                    <a:pt x="154" y="308"/>
                  </a:lnTo>
                  <a:lnTo>
                    <a:pt x="156" y="308"/>
                  </a:lnTo>
                  <a:lnTo>
                    <a:pt x="158" y="307"/>
                  </a:lnTo>
                  <a:lnTo>
                    <a:pt x="160" y="304"/>
                  </a:lnTo>
                  <a:lnTo>
                    <a:pt x="162" y="299"/>
                  </a:lnTo>
                  <a:lnTo>
                    <a:pt x="166" y="292"/>
                  </a:lnTo>
                  <a:lnTo>
                    <a:pt x="169" y="280"/>
                  </a:lnTo>
                  <a:lnTo>
                    <a:pt x="171" y="265"/>
                  </a:lnTo>
                  <a:lnTo>
                    <a:pt x="173" y="257"/>
                  </a:lnTo>
                  <a:lnTo>
                    <a:pt x="176" y="249"/>
                  </a:lnTo>
                  <a:lnTo>
                    <a:pt x="181" y="242"/>
                  </a:lnTo>
                  <a:lnTo>
                    <a:pt x="187" y="234"/>
                  </a:lnTo>
                  <a:lnTo>
                    <a:pt x="202" y="218"/>
                  </a:lnTo>
                  <a:lnTo>
                    <a:pt x="219" y="196"/>
                  </a:lnTo>
                  <a:lnTo>
                    <a:pt x="229" y="183"/>
                  </a:lnTo>
                  <a:lnTo>
                    <a:pt x="238" y="168"/>
                  </a:lnTo>
                  <a:lnTo>
                    <a:pt x="246" y="149"/>
                  </a:lnTo>
                  <a:lnTo>
                    <a:pt x="256" y="129"/>
                  </a:lnTo>
                  <a:lnTo>
                    <a:pt x="264" y="106"/>
                  </a:lnTo>
                  <a:lnTo>
                    <a:pt x="272" y="77"/>
                  </a:lnTo>
                  <a:lnTo>
                    <a:pt x="279" y="46"/>
                  </a:lnTo>
                  <a:lnTo>
                    <a:pt x="285" y="11"/>
                  </a:lnTo>
                  <a:close/>
                </a:path>
              </a:pathLst>
            </a:custGeom>
            <a:noFill/>
            <a:ln w="38100" cmpd="sng">
              <a:solidFill>
                <a:srgbClr val="666699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87" name="Freeform 30"/>
            <p:cNvSpPr>
              <a:spLocks/>
            </p:cNvSpPr>
            <p:nvPr/>
          </p:nvSpPr>
          <p:spPr bwMode="auto">
            <a:xfrm>
              <a:off x="4597" y="1630"/>
              <a:ext cx="232" cy="86"/>
            </a:xfrm>
            <a:custGeom>
              <a:avLst/>
              <a:gdLst>
                <a:gd name="T0" fmla="*/ 0 w 232"/>
                <a:gd name="T1" fmla="*/ 86 h 86"/>
                <a:gd name="T2" fmla="*/ 0 w 232"/>
                <a:gd name="T3" fmla="*/ 86 h 86"/>
                <a:gd name="T4" fmla="*/ 17 w 232"/>
                <a:gd name="T5" fmla="*/ 77 h 86"/>
                <a:gd name="T6" fmla="*/ 36 w 232"/>
                <a:gd name="T7" fmla="*/ 66 h 86"/>
                <a:gd name="T8" fmla="*/ 62 w 232"/>
                <a:gd name="T9" fmla="*/ 52 h 86"/>
                <a:gd name="T10" fmla="*/ 93 w 232"/>
                <a:gd name="T11" fmla="*/ 39 h 86"/>
                <a:gd name="T12" fmla="*/ 128 w 232"/>
                <a:gd name="T13" fmla="*/ 24 h 86"/>
                <a:gd name="T14" fmla="*/ 166 w 232"/>
                <a:gd name="T15" fmla="*/ 11 h 86"/>
                <a:gd name="T16" fmla="*/ 205 w 232"/>
                <a:gd name="T17" fmla="*/ 0 h 86"/>
                <a:gd name="T18" fmla="*/ 205 w 232"/>
                <a:gd name="T19" fmla="*/ 0 h 86"/>
                <a:gd name="T20" fmla="*/ 198 w 232"/>
                <a:gd name="T21" fmla="*/ 5 h 86"/>
                <a:gd name="T22" fmla="*/ 193 w 232"/>
                <a:gd name="T23" fmla="*/ 11 h 86"/>
                <a:gd name="T24" fmla="*/ 189 w 232"/>
                <a:gd name="T25" fmla="*/ 16 h 86"/>
                <a:gd name="T26" fmla="*/ 188 w 232"/>
                <a:gd name="T27" fmla="*/ 20 h 86"/>
                <a:gd name="T28" fmla="*/ 188 w 232"/>
                <a:gd name="T29" fmla="*/ 23 h 86"/>
                <a:gd name="T30" fmla="*/ 190 w 232"/>
                <a:gd name="T31" fmla="*/ 27 h 86"/>
                <a:gd name="T32" fmla="*/ 194 w 232"/>
                <a:gd name="T33" fmla="*/ 29 h 86"/>
                <a:gd name="T34" fmla="*/ 200 w 232"/>
                <a:gd name="T35" fmla="*/ 32 h 86"/>
                <a:gd name="T36" fmla="*/ 208 w 232"/>
                <a:gd name="T37" fmla="*/ 35 h 86"/>
                <a:gd name="T38" fmla="*/ 219 w 232"/>
                <a:gd name="T39" fmla="*/ 36 h 86"/>
                <a:gd name="T40" fmla="*/ 232 w 232"/>
                <a:gd name="T41" fmla="*/ 38 h 86"/>
                <a:gd name="T42" fmla="*/ 232 w 232"/>
                <a:gd name="T43" fmla="*/ 38 h 86"/>
                <a:gd name="T44" fmla="*/ 228 w 232"/>
                <a:gd name="T45" fmla="*/ 36 h 86"/>
                <a:gd name="T46" fmla="*/ 217 w 232"/>
                <a:gd name="T47" fmla="*/ 35 h 86"/>
                <a:gd name="T48" fmla="*/ 198 w 232"/>
                <a:gd name="T49" fmla="*/ 33 h 86"/>
                <a:gd name="T50" fmla="*/ 173 w 232"/>
                <a:gd name="T51" fmla="*/ 33 h 86"/>
                <a:gd name="T52" fmla="*/ 157 w 232"/>
                <a:gd name="T53" fmla="*/ 35 h 86"/>
                <a:gd name="T54" fmla="*/ 140 w 232"/>
                <a:gd name="T55" fmla="*/ 38 h 86"/>
                <a:gd name="T56" fmla="*/ 121 w 232"/>
                <a:gd name="T57" fmla="*/ 42 h 86"/>
                <a:gd name="T58" fmla="*/ 100 w 232"/>
                <a:gd name="T59" fmla="*/ 47 h 86"/>
                <a:gd name="T60" fmla="*/ 77 w 232"/>
                <a:gd name="T61" fmla="*/ 54 h 86"/>
                <a:gd name="T62" fmla="*/ 54 w 232"/>
                <a:gd name="T63" fmla="*/ 62 h 86"/>
                <a:gd name="T64" fmla="*/ 27 w 232"/>
                <a:gd name="T65" fmla="*/ 73 h 86"/>
                <a:gd name="T66" fmla="*/ 0 w 232"/>
                <a:gd name="T67" fmla="*/ 86 h 86"/>
                <a:gd name="T68" fmla="*/ 0 w 232"/>
                <a:gd name="T69" fmla="*/ 86 h 8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0" t="0" r="r" b="b"/>
              <a:pathLst>
                <a:path w="232" h="86">
                  <a:moveTo>
                    <a:pt x="0" y="86"/>
                  </a:moveTo>
                  <a:lnTo>
                    <a:pt x="0" y="86"/>
                  </a:lnTo>
                  <a:lnTo>
                    <a:pt x="17" y="77"/>
                  </a:lnTo>
                  <a:lnTo>
                    <a:pt x="36" y="66"/>
                  </a:lnTo>
                  <a:lnTo>
                    <a:pt x="62" y="52"/>
                  </a:lnTo>
                  <a:lnTo>
                    <a:pt x="93" y="39"/>
                  </a:lnTo>
                  <a:lnTo>
                    <a:pt x="128" y="24"/>
                  </a:lnTo>
                  <a:lnTo>
                    <a:pt x="166" y="11"/>
                  </a:lnTo>
                  <a:lnTo>
                    <a:pt x="205" y="0"/>
                  </a:lnTo>
                  <a:lnTo>
                    <a:pt x="198" y="5"/>
                  </a:lnTo>
                  <a:lnTo>
                    <a:pt x="193" y="11"/>
                  </a:lnTo>
                  <a:lnTo>
                    <a:pt x="189" y="16"/>
                  </a:lnTo>
                  <a:lnTo>
                    <a:pt x="188" y="20"/>
                  </a:lnTo>
                  <a:lnTo>
                    <a:pt x="188" y="23"/>
                  </a:lnTo>
                  <a:lnTo>
                    <a:pt x="190" y="27"/>
                  </a:lnTo>
                  <a:lnTo>
                    <a:pt x="194" y="29"/>
                  </a:lnTo>
                  <a:lnTo>
                    <a:pt x="200" y="32"/>
                  </a:lnTo>
                  <a:lnTo>
                    <a:pt x="208" y="35"/>
                  </a:lnTo>
                  <a:lnTo>
                    <a:pt x="219" y="36"/>
                  </a:lnTo>
                  <a:lnTo>
                    <a:pt x="232" y="38"/>
                  </a:lnTo>
                  <a:lnTo>
                    <a:pt x="228" y="36"/>
                  </a:lnTo>
                  <a:lnTo>
                    <a:pt x="217" y="35"/>
                  </a:lnTo>
                  <a:lnTo>
                    <a:pt x="198" y="33"/>
                  </a:lnTo>
                  <a:lnTo>
                    <a:pt x="173" y="33"/>
                  </a:lnTo>
                  <a:lnTo>
                    <a:pt x="157" y="35"/>
                  </a:lnTo>
                  <a:lnTo>
                    <a:pt x="140" y="38"/>
                  </a:lnTo>
                  <a:lnTo>
                    <a:pt x="121" y="42"/>
                  </a:lnTo>
                  <a:lnTo>
                    <a:pt x="100" y="47"/>
                  </a:lnTo>
                  <a:lnTo>
                    <a:pt x="77" y="54"/>
                  </a:lnTo>
                  <a:lnTo>
                    <a:pt x="54" y="62"/>
                  </a:lnTo>
                  <a:lnTo>
                    <a:pt x="27" y="73"/>
                  </a:lnTo>
                  <a:lnTo>
                    <a:pt x="0" y="86"/>
                  </a:lnTo>
                  <a:close/>
                </a:path>
              </a:pathLst>
            </a:custGeom>
            <a:noFill/>
            <a:ln w="38100" cmpd="sng">
              <a:solidFill>
                <a:srgbClr val="666699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88" name="Freeform 31"/>
            <p:cNvSpPr>
              <a:spLocks/>
            </p:cNvSpPr>
            <p:nvPr/>
          </p:nvSpPr>
          <p:spPr bwMode="auto">
            <a:xfrm>
              <a:off x="3981" y="1635"/>
              <a:ext cx="232" cy="87"/>
            </a:xfrm>
            <a:custGeom>
              <a:avLst/>
              <a:gdLst>
                <a:gd name="T0" fmla="*/ 232 w 232"/>
                <a:gd name="T1" fmla="*/ 87 h 87"/>
                <a:gd name="T2" fmla="*/ 232 w 232"/>
                <a:gd name="T3" fmla="*/ 87 h 87"/>
                <a:gd name="T4" fmla="*/ 177 w 232"/>
                <a:gd name="T5" fmla="*/ 53 h 87"/>
                <a:gd name="T6" fmla="*/ 155 w 232"/>
                <a:gd name="T7" fmla="*/ 42 h 87"/>
                <a:gd name="T8" fmla="*/ 136 w 232"/>
                <a:gd name="T9" fmla="*/ 33 h 87"/>
                <a:gd name="T10" fmla="*/ 116 w 232"/>
                <a:gd name="T11" fmla="*/ 24 h 87"/>
                <a:gd name="T12" fmla="*/ 93 w 232"/>
                <a:gd name="T13" fmla="*/ 18 h 87"/>
                <a:gd name="T14" fmla="*/ 27 w 232"/>
                <a:gd name="T15" fmla="*/ 0 h 87"/>
                <a:gd name="T16" fmla="*/ 27 w 232"/>
                <a:gd name="T17" fmla="*/ 0 h 87"/>
                <a:gd name="T18" fmla="*/ 34 w 232"/>
                <a:gd name="T19" fmla="*/ 6 h 87"/>
                <a:gd name="T20" fmla="*/ 39 w 232"/>
                <a:gd name="T21" fmla="*/ 11 h 87"/>
                <a:gd name="T22" fmla="*/ 45 w 232"/>
                <a:gd name="T23" fmla="*/ 16 h 87"/>
                <a:gd name="T24" fmla="*/ 45 w 232"/>
                <a:gd name="T25" fmla="*/ 20 h 87"/>
                <a:gd name="T26" fmla="*/ 45 w 232"/>
                <a:gd name="T27" fmla="*/ 23 h 87"/>
                <a:gd name="T28" fmla="*/ 42 w 232"/>
                <a:gd name="T29" fmla="*/ 27 h 87"/>
                <a:gd name="T30" fmla="*/ 38 w 232"/>
                <a:gd name="T31" fmla="*/ 30 h 87"/>
                <a:gd name="T32" fmla="*/ 32 w 232"/>
                <a:gd name="T33" fmla="*/ 33 h 87"/>
                <a:gd name="T34" fmla="*/ 24 w 232"/>
                <a:gd name="T35" fmla="*/ 35 h 87"/>
                <a:gd name="T36" fmla="*/ 14 w 232"/>
                <a:gd name="T37" fmla="*/ 37 h 87"/>
                <a:gd name="T38" fmla="*/ 0 w 232"/>
                <a:gd name="T39" fmla="*/ 38 h 87"/>
                <a:gd name="T40" fmla="*/ 0 w 232"/>
                <a:gd name="T41" fmla="*/ 38 h 87"/>
                <a:gd name="T42" fmla="*/ 4 w 232"/>
                <a:gd name="T43" fmla="*/ 37 h 87"/>
                <a:gd name="T44" fmla="*/ 15 w 232"/>
                <a:gd name="T45" fmla="*/ 35 h 87"/>
                <a:gd name="T46" fmla="*/ 34 w 232"/>
                <a:gd name="T47" fmla="*/ 34 h 87"/>
                <a:gd name="T48" fmla="*/ 59 w 232"/>
                <a:gd name="T49" fmla="*/ 34 h 87"/>
                <a:gd name="T50" fmla="*/ 76 w 232"/>
                <a:gd name="T51" fmla="*/ 35 h 87"/>
                <a:gd name="T52" fmla="*/ 92 w 232"/>
                <a:gd name="T53" fmla="*/ 38 h 87"/>
                <a:gd name="T54" fmla="*/ 111 w 232"/>
                <a:gd name="T55" fmla="*/ 42 h 87"/>
                <a:gd name="T56" fmla="*/ 132 w 232"/>
                <a:gd name="T57" fmla="*/ 47 h 87"/>
                <a:gd name="T58" fmla="*/ 155 w 232"/>
                <a:gd name="T59" fmla="*/ 54 h 87"/>
                <a:gd name="T60" fmla="*/ 178 w 232"/>
                <a:gd name="T61" fmla="*/ 62 h 87"/>
                <a:gd name="T62" fmla="*/ 205 w 232"/>
                <a:gd name="T63" fmla="*/ 73 h 87"/>
                <a:gd name="T64" fmla="*/ 232 w 232"/>
                <a:gd name="T65" fmla="*/ 87 h 87"/>
                <a:gd name="T66" fmla="*/ 232 w 232"/>
                <a:gd name="T67" fmla="*/ 87 h 87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0" t="0" r="r" b="b"/>
              <a:pathLst>
                <a:path w="232" h="87">
                  <a:moveTo>
                    <a:pt x="232" y="87"/>
                  </a:moveTo>
                  <a:lnTo>
                    <a:pt x="232" y="87"/>
                  </a:lnTo>
                  <a:lnTo>
                    <a:pt x="177" y="53"/>
                  </a:lnTo>
                  <a:lnTo>
                    <a:pt x="155" y="42"/>
                  </a:lnTo>
                  <a:lnTo>
                    <a:pt x="136" y="33"/>
                  </a:lnTo>
                  <a:lnTo>
                    <a:pt x="116" y="24"/>
                  </a:lnTo>
                  <a:lnTo>
                    <a:pt x="93" y="18"/>
                  </a:lnTo>
                  <a:lnTo>
                    <a:pt x="27" y="0"/>
                  </a:lnTo>
                  <a:lnTo>
                    <a:pt x="34" y="6"/>
                  </a:lnTo>
                  <a:lnTo>
                    <a:pt x="39" y="11"/>
                  </a:lnTo>
                  <a:lnTo>
                    <a:pt x="45" y="16"/>
                  </a:lnTo>
                  <a:lnTo>
                    <a:pt x="45" y="20"/>
                  </a:lnTo>
                  <a:lnTo>
                    <a:pt x="45" y="23"/>
                  </a:lnTo>
                  <a:lnTo>
                    <a:pt x="42" y="27"/>
                  </a:lnTo>
                  <a:lnTo>
                    <a:pt x="38" y="30"/>
                  </a:lnTo>
                  <a:lnTo>
                    <a:pt x="32" y="33"/>
                  </a:lnTo>
                  <a:lnTo>
                    <a:pt x="24" y="35"/>
                  </a:lnTo>
                  <a:lnTo>
                    <a:pt x="14" y="37"/>
                  </a:lnTo>
                  <a:lnTo>
                    <a:pt x="0" y="38"/>
                  </a:lnTo>
                  <a:lnTo>
                    <a:pt x="4" y="37"/>
                  </a:lnTo>
                  <a:lnTo>
                    <a:pt x="15" y="35"/>
                  </a:lnTo>
                  <a:lnTo>
                    <a:pt x="34" y="34"/>
                  </a:lnTo>
                  <a:lnTo>
                    <a:pt x="59" y="34"/>
                  </a:lnTo>
                  <a:lnTo>
                    <a:pt x="76" y="35"/>
                  </a:lnTo>
                  <a:lnTo>
                    <a:pt x="92" y="38"/>
                  </a:lnTo>
                  <a:lnTo>
                    <a:pt x="111" y="42"/>
                  </a:lnTo>
                  <a:lnTo>
                    <a:pt x="132" y="47"/>
                  </a:lnTo>
                  <a:lnTo>
                    <a:pt x="155" y="54"/>
                  </a:lnTo>
                  <a:lnTo>
                    <a:pt x="178" y="62"/>
                  </a:lnTo>
                  <a:lnTo>
                    <a:pt x="205" y="73"/>
                  </a:lnTo>
                  <a:lnTo>
                    <a:pt x="232" y="87"/>
                  </a:lnTo>
                  <a:close/>
                </a:path>
              </a:pathLst>
            </a:custGeom>
            <a:noFill/>
            <a:ln w="38100" cmpd="sng">
              <a:solidFill>
                <a:srgbClr val="666699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9221" name="Group 32"/>
          <p:cNvGrpSpPr>
            <a:grpSpLocks/>
          </p:cNvGrpSpPr>
          <p:nvPr/>
        </p:nvGrpSpPr>
        <p:grpSpPr bwMode="auto">
          <a:xfrm>
            <a:off x="6985000" y="2905125"/>
            <a:ext cx="1230313" cy="1296988"/>
            <a:chOff x="3878" y="2840"/>
            <a:chExt cx="334" cy="352"/>
          </a:xfrm>
        </p:grpSpPr>
        <p:sp>
          <p:nvSpPr>
            <p:cNvPr id="9248" name="AutoShape 33"/>
            <p:cNvSpPr>
              <a:spLocks noChangeAspect="1" noChangeArrowheads="1" noTextEdit="1"/>
            </p:cNvSpPr>
            <p:nvPr/>
          </p:nvSpPr>
          <p:spPr bwMode="auto">
            <a:xfrm>
              <a:off x="3878" y="2840"/>
              <a:ext cx="334" cy="3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49" name="Freeform 34"/>
            <p:cNvSpPr>
              <a:spLocks/>
            </p:cNvSpPr>
            <p:nvPr/>
          </p:nvSpPr>
          <p:spPr bwMode="auto">
            <a:xfrm>
              <a:off x="3882" y="2844"/>
              <a:ext cx="326" cy="344"/>
            </a:xfrm>
            <a:custGeom>
              <a:avLst/>
              <a:gdLst>
                <a:gd name="T0" fmla="*/ 326 w 326"/>
                <a:gd name="T1" fmla="*/ 344 h 344"/>
                <a:gd name="T2" fmla="*/ 0 w 326"/>
                <a:gd name="T3" fmla="*/ 342 h 344"/>
                <a:gd name="T4" fmla="*/ 0 w 326"/>
                <a:gd name="T5" fmla="*/ 0 h 344"/>
                <a:gd name="T6" fmla="*/ 326 w 326"/>
                <a:gd name="T7" fmla="*/ 0 h 344"/>
                <a:gd name="T8" fmla="*/ 326 w 326"/>
                <a:gd name="T9" fmla="*/ 344 h 34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6" h="344">
                  <a:moveTo>
                    <a:pt x="326" y="344"/>
                  </a:moveTo>
                  <a:lnTo>
                    <a:pt x="0" y="342"/>
                  </a:lnTo>
                  <a:lnTo>
                    <a:pt x="0" y="0"/>
                  </a:lnTo>
                  <a:lnTo>
                    <a:pt x="326" y="0"/>
                  </a:lnTo>
                  <a:lnTo>
                    <a:pt x="326" y="344"/>
                  </a:lnTo>
                  <a:close/>
                </a:path>
              </a:pathLst>
            </a:custGeom>
            <a:solidFill>
              <a:srgbClr val="DBC8E8"/>
            </a:solidFill>
            <a:ln w="12700">
              <a:solidFill>
                <a:srgbClr val="45157C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250" name="Freeform 35"/>
            <p:cNvSpPr>
              <a:spLocks/>
            </p:cNvSpPr>
            <p:nvPr/>
          </p:nvSpPr>
          <p:spPr bwMode="auto">
            <a:xfrm>
              <a:off x="3896" y="2858"/>
              <a:ext cx="300" cy="310"/>
            </a:xfrm>
            <a:custGeom>
              <a:avLst/>
              <a:gdLst>
                <a:gd name="T0" fmla="*/ 300 w 300"/>
                <a:gd name="T1" fmla="*/ 0 h 310"/>
                <a:gd name="T2" fmla="*/ 244 w 300"/>
                <a:gd name="T3" fmla="*/ 14 h 310"/>
                <a:gd name="T4" fmla="*/ 224 w 300"/>
                <a:gd name="T5" fmla="*/ 22 h 310"/>
                <a:gd name="T6" fmla="*/ 210 w 300"/>
                <a:gd name="T7" fmla="*/ 36 h 310"/>
                <a:gd name="T8" fmla="*/ 190 w 300"/>
                <a:gd name="T9" fmla="*/ 54 h 310"/>
                <a:gd name="T10" fmla="*/ 170 w 300"/>
                <a:gd name="T11" fmla="*/ 86 h 310"/>
                <a:gd name="T12" fmla="*/ 152 w 300"/>
                <a:gd name="T13" fmla="*/ 130 h 310"/>
                <a:gd name="T14" fmla="*/ 144 w 300"/>
                <a:gd name="T15" fmla="*/ 106 h 310"/>
                <a:gd name="T16" fmla="*/ 118 w 300"/>
                <a:gd name="T17" fmla="*/ 60 h 310"/>
                <a:gd name="T18" fmla="*/ 96 w 300"/>
                <a:gd name="T19" fmla="*/ 36 h 310"/>
                <a:gd name="T20" fmla="*/ 70 w 300"/>
                <a:gd name="T21" fmla="*/ 16 h 310"/>
                <a:gd name="T22" fmla="*/ 38 w 300"/>
                <a:gd name="T23" fmla="*/ 6 h 310"/>
                <a:gd name="T24" fmla="*/ 0 w 300"/>
                <a:gd name="T25" fmla="*/ 8 h 310"/>
                <a:gd name="T26" fmla="*/ 4 w 300"/>
                <a:gd name="T27" fmla="*/ 28 h 310"/>
                <a:gd name="T28" fmla="*/ 20 w 300"/>
                <a:gd name="T29" fmla="*/ 72 h 310"/>
                <a:gd name="T30" fmla="*/ 36 w 300"/>
                <a:gd name="T31" fmla="*/ 98 h 310"/>
                <a:gd name="T32" fmla="*/ 58 w 300"/>
                <a:gd name="T33" fmla="*/ 122 h 310"/>
                <a:gd name="T34" fmla="*/ 90 w 300"/>
                <a:gd name="T35" fmla="*/ 142 h 310"/>
                <a:gd name="T36" fmla="*/ 132 w 300"/>
                <a:gd name="T37" fmla="*/ 156 h 310"/>
                <a:gd name="T38" fmla="*/ 126 w 300"/>
                <a:gd name="T39" fmla="*/ 156 h 310"/>
                <a:gd name="T40" fmla="*/ 96 w 300"/>
                <a:gd name="T41" fmla="*/ 168 h 310"/>
                <a:gd name="T42" fmla="*/ 62 w 300"/>
                <a:gd name="T43" fmla="*/ 188 h 310"/>
                <a:gd name="T44" fmla="*/ 40 w 300"/>
                <a:gd name="T45" fmla="*/ 212 h 310"/>
                <a:gd name="T46" fmla="*/ 20 w 300"/>
                <a:gd name="T47" fmla="*/ 242 h 310"/>
                <a:gd name="T48" fmla="*/ 6 w 300"/>
                <a:gd name="T49" fmla="*/ 284 h 310"/>
                <a:gd name="T50" fmla="*/ 0 w 300"/>
                <a:gd name="T51" fmla="*/ 308 h 310"/>
                <a:gd name="T52" fmla="*/ 40 w 300"/>
                <a:gd name="T53" fmla="*/ 302 h 310"/>
                <a:gd name="T54" fmla="*/ 78 w 300"/>
                <a:gd name="T55" fmla="*/ 286 h 310"/>
                <a:gd name="T56" fmla="*/ 102 w 300"/>
                <a:gd name="T57" fmla="*/ 266 h 310"/>
                <a:gd name="T58" fmla="*/ 126 w 300"/>
                <a:gd name="T59" fmla="*/ 240 h 310"/>
                <a:gd name="T60" fmla="*/ 144 w 300"/>
                <a:gd name="T61" fmla="*/ 202 h 310"/>
                <a:gd name="T62" fmla="*/ 150 w 300"/>
                <a:gd name="T63" fmla="*/ 180 h 310"/>
                <a:gd name="T64" fmla="*/ 166 w 300"/>
                <a:gd name="T65" fmla="*/ 226 h 310"/>
                <a:gd name="T66" fmla="*/ 190 w 300"/>
                <a:gd name="T67" fmla="*/ 264 h 310"/>
                <a:gd name="T68" fmla="*/ 212 w 300"/>
                <a:gd name="T69" fmla="*/ 286 h 310"/>
                <a:gd name="T70" fmla="*/ 242 w 300"/>
                <a:gd name="T71" fmla="*/ 304 h 310"/>
                <a:gd name="T72" fmla="*/ 276 w 300"/>
                <a:gd name="T73" fmla="*/ 310 h 310"/>
                <a:gd name="T74" fmla="*/ 296 w 300"/>
                <a:gd name="T75" fmla="*/ 310 h 310"/>
                <a:gd name="T76" fmla="*/ 296 w 300"/>
                <a:gd name="T77" fmla="*/ 290 h 310"/>
                <a:gd name="T78" fmla="*/ 288 w 300"/>
                <a:gd name="T79" fmla="*/ 256 h 310"/>
                <a:gd name="T80" fmla="*/ 278 w 300"/>
                <a:gd name="T81" fmla="*/ 230 h 310"/>
                <a:gd name="T82" fmla="*/ 258 w 300"/>
                <a:gd name="T83" fmla="*/ 204 h 310"/>
                <a:gd name="T84" fmla="*/ 232 w 300"/>
                <a:gd name="T85" fmla="*/ 182 h 310"/>
                <a:gd name="T86" fmla="*/ 192 w 300"/>
                <a:gd name="T87" fmla="*/ 164 h 310"/>
                <a:gd name="T88" fmla="*/ 168 w 300"/>
                <a:gd name="T89" fmla="*/ 158 h 310"/>
                <a:gd name="T90" fmla="*/ 190 w 300"/>
                <a:gd name="T91" fmla="*/ 152 h 310"/>
                <a:gd name="T92" fmla="*/ 222 w 300"/>
                <a:gd name="T93" fmla="*/ 138 h 310"/>
                <a:gd name="T94" fmla="*/ 246 w 300"/>
                <a:gd name="T95" fmla="*/ 122 h 310"/>
                <a:gd name="T96" fmla="*/ 270 w 300"/>
                <a:gd name="T97" fmla="*/ 98 h 310"/>
                <a:gd name="T98" fmla="*/ 288 w 300"/>
                <a:gd name="T99" fmla="*/ 66 h 310"/>
                <a:gd name="T100" fmla="*/ 298 w 300"/>
                <a:gd name="T101" fmla="*/ 24 h 310"/>
                <a:gd name="T102" fmla="*/ 300 w 300"/>
                <a:gd name="T103" fmla="*/ 0 h 310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0" t="0" r="r" b="b"/>
              <a:pathLst>
                <a:path w="300" h="310">
                  <a:moveTo>
                    <a:pt x="300" y="0"/>
                  </a:moveTo>
                  <a:lnTo>
                    <a:pt x="300" y="0"/>
                  </a:lnTo>
                  <a:lnTo>
                    <a:pt x="268" y="6"/>
                  </a:lnTo>
                  <a:lnTo>
                    <a:pt x="244" y="14"/>
                  </a:lnTo>
                  <a:lnTo>
                    <a:pt x="232" y="18"/>
                  </a:lnTo>
                  <a:lnTo>
                    <a:pt x="224" y="22"/>
                  </a:lnTo>
                  <a:lnTo>
                    <a:pt x="210" y="36"/>
                  </a:lnTo>
                  <a:lnTo>
                    <a:pt x="200" y="44"/>
                  </a:lnTo>
                  <a:lnTo>
                    <a:pt x="190" y="54"/>
                  </a:lnTo>
                  <a:lnTo>
                    <a:pt x="180" y="68"/>
                  </a:lnTo>
                  <a:lnTo>
                    <a:pt x="170" y="86"/>
                  </a:lnTo>
                  <a:lnTo>
                    <a:pt x="160" y="106"/>
                  </a:lnTo>
                  <a:lnTo>
                    <a:pt x="152" y="130"/>
                  </a:lnTo>
                  <a:lnTo>
                    <a:pt x="144" y="106"/>
                  </a:lnTo>
                  <a:lnTo>
                    <a:pt x="132" y="84"/>
                  </a:lnTo>
                  <a:lnTo>
                    <a:pt x="118" y="60"/>
                  </a:lnTo>
                  <a:lnTo>
                    <a:pt x="108" y="48"/>
                  </a:lnTo>
                  <a:lnTo>
                    <a:pt x="96" y="36"/>
                  </a:lnTo>
                  <a:lnTo>
                    <a:pt x="84" y="26"/>
                  </a:lnTo>
                  <a:lnTo>
                    <a:pt x="70" y="16"/>
                  </a:lnTo>
                  <a:lnTo>
                    <a:pt x="56" y="10"/>
                  </a:lnTo>
                  <a:lnTo>
                    <a:pt x="38" y="6"/>
                  </a:lnTo>
                  <a:lnTo>
                    <a:pt x="20" y="6"/>
                  </a:lnTo>
                  <a:lnTo>
                    <a:pt x="0" y="8"/>
                  </a:lnTo>
                  <a:lnTo>
                    <a:pt x="4" y="28"/>
                  </a:lnTo>
                  <a:lnTo>
                    <a:pt x="10" y="48"/>
                  </a:lnTo>
                  <a:lnTo>
                    <a:pt x="20" y="72"/>
                  </a:lnTo>
                  <a:lnTo>
                    <a:pt x="26" y="86"/>
                  </a:lnTo>
                  <a:lnTo>
                    <a:pt x="36" y="98"/>
                  </a:lnTo>
                  <a:lnTo>
                    <a:pt x="46" y="110"/>
                  </a:lnTo>
                  <a:lnTo>
                    <a:pt x="58" y="122"/>
                  </a:lnTo>
                  <a:lnTo>
                    <a:pt x="74" y="134"/>
                  </a:lnTo>
                  <a:lnTo>
                    <a:pt x="90" y="142"/>
                  </a:lnTo>
                  <a:lnTo>
                    <a:pt x="110" y="150"/>
                  </a:lnTo>
                  <a:lnTo>
                    <a:pt x="132" y="156"/>
                  </a:lnTo>
                  <a:lnTo>
                    <a:pt x="126" y="156"/>
                  </a:lnTo>
                  <a:lnTo>
                    <a:pt x="114" y="160"/>
                  </a:lnTo>
                  <a:lnTo>
                    <a:pt x="96" y="168"/>
                  </a:lnTo>
                  <a:lnTo>
                    <a:pt x="74" y="180"/>
                  </a:lnTo>
                  <a:lnTo>
                    <a:pt x="62" y="188"/>
                  </a:lnTo>
                  <a:lnTo>
                    <a:pt x="50" y="200"/>
                  </a:lnTo>
                  <a:lnTo>
                    <a:pt x="40" y="212"/>
                  </a:lnTo>
                  <a:lnTo>
                    <a:pt x="30" y="226"/>
                  </a:lnTo>
                  <a:lnTo>
                    <a:pt x="20" y="242"/>
                  </a:lnTo>
                  <a:lnTo>
                    <a:pt x="12" y="262"/>
                  </a:lnTo>
                  <a:lnTo>
                    <a:pt x="6" y="284"/>
                  </a:lnTo>
                  <a:lnTo>
                    <a:pt x="0" y="308"/>
                  </a:lnTo>
                  <a:lnTo>
                    <a:pt x="20" y="306"/>
                  </a:lnTo>
                  <a:lnTo>
                    <a:pt x="40" y="302"/>
                  </a:lnTo>
                  <a:lnTo>
                    <a:pt x="64" y="292"/>
                  </a:lnTo>
                  <a:lnTo>
                    <a:pt x="78" y="286"/>
                  </a:lnTo>
                  <a:lnTo>
                    <a:pt x="90" y="276"/>
                  </a:lnTo>
                  <a:lnTo>
                    <a:pt x="102" y="266"/>
                  </a:lnTo>
                  <a:lnTo>
                    <a:pt x="114" y="254"/>
                  </a:lnTo>
                  <a:lnTo>
                    <a:pt x="126" y="240"/>
                  </a:lnTo>
                  <a:lnTo>
                    <a:pt x="136" y="222"/>
                  </a:lnTo>
                  <a:lnTo>
                    <a:pt x="144" y="202"/>
                  </a:lnTo>
                  <a:lnTo>
                    <a:pt x="150" y="180"/>
                  </a:lnTo>
                  <a:lnTo>
                    <a:pt x="156" y="202"/>
                  </a:lnTo>
                  <a:lnTo>
                    <a:pt x="166" y="226"/>
                  </a:lnTo>
                  <a:lnTo>
                    <a:pt x="180" y="250"/>
                  </a:lnTo>
                  <a:lnTo>
                    <a:pt x="190" y="264"/>
                  </a:lnTo>
                  <a:lnTo>
                    <a:pt x="200" y="276"/>
                  </a:lnTo>
                  <a:lnTo>
                    <a:pt x="212" y="286"/>
                  </a:lnTo>
                  <a:lnTo>
                    <a:pt x="226" y="296"/>
                  </a:lnTo>
                  <a:lnTo>
                    <a:pt x="242" y="304"/>
                  </a:lnTo>
                  <a:lnTo>
                    <a:pt x="258" y="308"/>
                  </a:lnTo>
                  <a:lnTo>
                    <a:pt x="276" y="310"/>
                  </a:lnTo>
                  <a:lnTo>
                    <a:pt x="296" y="310"/>
                  </a:lnTo>
                  <a:lnTo>
                    <a:pt x="296" y="304"/>
                  </a:lnTo>
                  <a:lnTo>
                    <a:pt x="296" y="290"/>
                  </a:lnTo>
                  <a:lnTo>
                    <a:pt x="292" y="268"/>
                  </a:lnTo>
                  <a:lnTo>
                    <a:pt x="288" y="256"/>
                  </a:lnTo>
                  <a:lnTo>
                    <a:pt x="284" y="244"/>
                  </a:lnTo>
                  <a:lnTo>
                    <a:pt x="278" y="230"/>
                  </a:lnTo>
                  <a:lnTo>
                    <a:pt x="270" y="218"/>
                  </a:lnTo>
                  <a:lnTo>
                    <a:pt x="258" y="204"/>
                  </a:lnTo>
                  <a:lnTo>
                    <a:pt x="246" y="192"/>
                  </a:lnTo>
                  <a:lnTo>
                    <a:pt x="232" y="182"/>
                  </a:lnTo>
                  <a:lnTo>
                    <a:pt x="214" y="172"/>
                  </a:lnTo>
                  <a:lnTo>
                    <a:pt x="192" y="164"/>
                  </a:lnTo>
                  <a:lnTo>
                    <a:pt x="168" y="158"/>
                  </a:lnTo>
                  <a:lnTo>
                    <a:pt x="174" y="156"/>
                  </a:lnTo>
                  <a:lnTo>
                    <a:pt x="190" y="152"/>
                  </a:lnTo>
                  <a:lnTo>
                    <a:pt x="210" y="144"/>
                  </a:lnTo>
                  <a:lnTo>
                    <a:pt x="222" y="138"/>
                  </a:lnTo>
                  <a:lnTo>
                    <a:pt x="234" y="130"/>
                  </a:lnTo>
                  <a:lnTo>
                    <a:pt x="246" y="122"/>
                  </a:lnTo>
                  <a:lnTo>
                    <a:pt x="258" y="110"/>
                  </a:lnTo>
                  <a:lnTo>
                    <a:pt x="270" y="98"/>
                  </a:lnTo>
                  <a:lnTo>
                    <a:pt x="280" y="82"/>
                  </a:lnTo>
                  <a:lnTo>
                    <a:pt x="288" y="66"/>
                  </a:lnTo>
                  <a:lnTo>
                    <a:pt x="294" y="46"/>
                  </a:lnTo>
                  <a:lnTo>
                    <a:pt x="298" y="24"/>
                  </a:lnTo>
                  <a:lnTo>
                    <a:pt x="300" y="0"/>
                  </a:lnTo>
                  <a:close/>
                </a:path>
              </a:pathLst>
            </a:custGeom>
            <a:solidFill>
              <a:srgbClr val="DBC8E8"/>
            </a:solidFill>
            <a:ln w="12700">
              <a:solidFill>
                <a:srgbClr val="45157C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251" name="Freeform 36"/>
            <p:cNvSpPr>
              <a:spLocks/>
            </p:cNvSpPr>
            <p:nvPr/>
          </p:nvSpPr>
          <p:spPr bwMode="auto">
            <a:xfrm>
              <a:off x="4068" y="2916"/>
              <a:ext cx="72" cy="74"/>
            </a:xfrm>
            <a:custGeom>
              <a:avLst/>
              <a:gdLst>
                <a:gd name="T0" fmla="*/ 0 w 72"/>
                <a:gd name="T1" fmla="*/ 74 h 74"/>
                <a:gd name="T2" fmla="*/ 0 w 72"/>
                <a:gd name="T3" fmla="*/ 74 h 74"/>
                <a:gd name="T4" fmla="*/ 8 w 72"/>
                <a:gd name="T5" fmla="*/ 72 h 74"/>
                <a:gd name="T6" fmla="*/ 14 w 72"/>
                <a:gd name="T7" fmla="*/ 72 h 74"/>
                <a:gd name="T8" fmla="*/ 24 w 72"/>
                <a:gd name="T9" fmla="*/ 70 h 74"/>
                <a:gd name="T10" fmla="*/ 36 w 72"/>
                <a:gd name="T11" fmla="*/ 64 h 74"/>
                <a:gd name="T12" fmla="*/ 48 w 72"/>
                <a:gd name="T13" fmla="*/ 58 h 74"/>
                <a:gd name="T14" fmla="*/ 60 w 72"/>
                <a:gd name="T15" fmla="*/ 46 h 74"/>
                <a:gd name="T16" fmla="*/ 72 w 72"/>
                <a:gd name="T17" fmla="*/ 32 h 74"/>
                <a:gd name="T18" fmla="*/ 72 w 72"/>
                <a:gd name="T19" fmla="*/ 32 h 74"/>
                <a:gd name="T20" fmla="*/ 60 w 72"/>
                <a:gd name="T21" fmla="*/ 18 h 74"/>
                <a:gd name="T22" fmla="*/ 50 w 72"/>
                <a:gd name="T23" fmla="*/ 6 h 74"/>
                <a:gd name="T24" fmla="*/ 42 w 72"/>
                <a:gd name="T25" fmla="*/ 0 h 74"/>
                <a:gd name="T26" fmla="*/ 42 w 72"/>
                <a:gd name="T27" fmla="*/ 0 h 74"/>
                <a:gd name="T28" fmla="*/ 36 w 72"/>
                <a:gd name="T29" fmla="*/ 6 h 74"/>
                <a:gd name="T30" fmla="*/ 22 w 72"/>
                <a:gd name="T31" fmla="*/ 24 h 74"/>
                <a:gd name="T32" fmla="*/ 14 w 72"/>
                <a:gd name="T33" fmla="*/ 36 h 74"/>
                <a:gd name="T34" fmla="*/ 8 w 72"/>
                <a:gd name="T35" fmla="*/ 48 h 74"/>
                <a:gd name="T36" fmla="*/ 2 w 72"/>
                <a:gd name="T37" fmla="*/ 60 h 74"/>
                <a:gd name="T38" fmla="*/ 0 w 72"/>
                <a:gd name="T39" fmla="*/ 74 h 74"/>
                <a:gd name="T40" fmla="*/ 0 w 72"/>
                <a:gd name="T41" fmla="*/ 74 h 74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72" h="74">
                  <a:moveTo>
                    <a:pt x="0" y="74"/>
                  </a:moveTo>
                  <a:lnTo>
                    <a:pt x="0" y="74"/>
                  </a:lnTo>
                  <a:lnTo>
                    <a:pt x="8" y="72"/>
                  </a:lnTo>
                  <a:lnTo>
                    <a:pt x="14" y="72"/>
                  </a:lnTo>
                  <a:lnTo>
                    <a:pt x="24" y="70"/>
                  </a:lnTo>
                  <a:lnTo>
                    <a:pt x="36" y="64"/>
                  </a:lnTo>
                  <a:lnTo>
                    <a:pt x="48" y="58"/>
                  </a:lnTo>
                  <a:lnTo>
                    <a:pt x="60" y="46"/>
                  </a:lnTo>
                  <a:lnTo>
                    <a:pt x="72" y="32"/>
                  </a:lnTo>
                  <a:lnTo>
                    <a:pt x="60" y="18"/>
                  </a:lnTo>
                  <a:lnTo>
                    <a:pt x="50" y="6"/>
                  </a:lnTo>
                  <a:lnTo>
                    <a:pt x="42" y="0"/>
                  </a:lnTo>
                  <a:lnTo>
                    <a:pt x="36" y="6"/>
                  </a:lnTo>
                  <a:lnTo>
                    <a:pt x="22" y="24"/>
                  </a:lnTo>
                  <a:lnTo>
                    <a:pt x="14" y="36"/>
                  </a:lnTo>
                  <a:lnTo>
                    <a:pt x="8" y="48"/>
                  </a:lnTo>
                  <a:lnTo>
                    <a:pt x="2" y="60"/>
                  </a:lnTo>
                  <a:lnTo>
                    <a:pt x="0" y="74"/>
                  </a:lnTo>
                  <a:close/>
                </a:path>
              </a:pathLst>
            </a:custGeom>
            <a:solidFill>
              <a:srgbClr val="F8F7F9"/>
            </a:solidFill>
            <a:ln w="12700">
              <a:solidFill>
                <a:srgbClr val="45157C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252" name="Freeform 37"/>
            <p:cNvSpPr>
              <a:spLocks/>
            </p:cNvSpPr>
            <p:nvPr/>
          </p:nvSpPr>
          <p:spPr bwMode="auto">
            <a:xfrm>
              <a:off x="3950" y="2918"/>
              <a:ext cx="74" cy="72"/>
            </a:xfrm>
            <a:custGeom>
              <a:avLst/>
              <a:gdLst>
                <a:gd name="T0" fmla="*/ 74 w 74"/>
                <a:gd name="T1" fmla="*/ 72 h 72"/>
                <a:gd name="T2" fmla="*/ 74 w 74"/>
                <a:gd name="T3" fmla="*/ 72 h 72"/>
                <a:gd name="T4" fmla="*/ 74 w 74"/>
                <a:gd name="T5" fmla="*/ 64 h 72"/>
                <a:gd name="T6" fmla="*/ 74 w 74"/>
                <a:gd name="T7" fmla="*/ 56 h 72"/>
                <a:gd name="T8" fmla="*/ 70 w 74"/>
                <a:gd name="T9" fmla="*/ 48 h 72"/>
                <a:gd name="T10" fmla="*/ 66 w 74"/>
                <a:gd name="T11" fmla="*/ 36 h 72"/>
                <a:gd name="T12" fmla="*/ 58 w 74"/>
                <a:gd name="T13" fmla="*/ 24 h 72"/>
                <a:gd name="T14" fmla="*/ 48 w 74"/>
                <a:gd name="T15" fmla="*/ 12 h 72"/>
                <a:gd name="T16" fmla="*/ 34 w 74"/>
                <a:gd name="T17" fmla="*/ 0 h 72"/>
                <a:gd name="T18" fmla="*/ 34 w 74"/>
                <a:gd name="T19" fmla="*/ 0 h 72"/>
                <a:gd name="T20" fmla="*/ 18 w 74"/>
                <a:gd name="T21" fmla="*/ 12 h 72"/>
                <a:gd name="T22" fmla="*/ 8 w 74"/>
                <a:gd name="T23" fmla="*/ 22 h 72"/>
                <a:gd name="T24" fmla="*/ 0 w 74"/>
                <a:gd name="T25" fmla="*/ 30 h 72"/>
                <a:gd name="T26" fmla="*/ 0 w 74"/>
                <a:gd name="T27" fmla="*/ 30 h 72"/>
                <a:gd name="T28" fmla="*/ 8 w 74"/>
                <a:gd name="T29" fmla="*/ 36 h 72"/>
                <a:gd name="T30" fmla="*/ 26 w 74"/>
                <a:gd name="T31" fmla="*/ 50 h 72"/>
                <a:gd name="T32" fmla="*/ 38 w 74"/>
                <a:gd name="T33" fmla="*/ 58 h 72"/>
                <a:gd name="T34" fmla="*/ 50 w 74"/>
                <a:gd name="T35" fmla="*/ 64 h 72"/>
                <a:gd name="T36" fmla="*/ 62 w 74"/>
                <a:gd name="T37" fmla="*/ 70 h 72"/>
                <a:gd name="T38" fmla="*/ 74 w 74"/>
                <a:gd name="T39" fmla="*/ 72 h 72"/>
                <a:gd name="T40" fmla="*/ 74 w 74"/>
                <a:gd name="T41" fmla="*/ 72 h 72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74" h="72">
                  <a:moveTo>
                    <a:pt x="74" y="72"/>
                  </a:moveTo>
                  <a:lnTo>
                    <a:pt x="74" y="72"/>
                  </a:lnTo>
                  <a:lnTo>
                    <a:pt x="74" y="64"/>
                  </a:lnTo>
                  <a:lnTo>
                    <a:pt x="74" y="56"/>
                  </a:lnTo>
                  <a:lnTo>
                    <a:pt x="70" y="48"/>
                  </a:lnTo>
                  <a:lnTo>
                    <a:pt x="66" y="36"/>
                  </a:lnTo>
                  <a:lnTo>
                    <a:pt x="58" y="24"/>
                  </a:lnTo>
                  <a:lnTo>
                    <a:pt x="48" y="12"/>
                  </a:lnTo>
                  <a:lnTo>
                    <a:pt x="34" y="0"/>
                  </a:lnTo>
                  <a:lnTo>
                    <a:pt x="18" y="12"/>
                  </a:lnTo>
                  <a:lnTo>
                    <a:pt x="8" y="22"/>
                  </a:lnTo>
                  <a:lnTo>
                    <a:pt x="0" y="30"/>
                  </a:lnTo>
                  <a:lnTo>
                    <a:pt x="8" y="36"/>
                  </a:lnTo>
                  <a:lnTo>
                    <a:pt x="26" y="50"/>
                  </a:lnTo>
                  <a:lnTo>
                    <a:pt x="38" y="58"/>
                  </a:lnTo>
                  <a:lnTo>
                    <a:pt x="50" y="64"/>
                  </a:lnTo>
                  <a:lnTo>
                    <a:pt x="62" y="70"/>
                  </a:lnTo>
                  <a:lnTo>
                    <a:pt x="74" y="72"/>
                  </a:lnTo>
                  <a:close/>
                </a:path>
              </a:pathLst>
            </a:custGeom>
            <a:solidFill>
              <a:srgbClr val="F8F7F9"/>
            </a:solidFill>
            <a:ln w="12700">
              <a:solidFill>
                <a:srgbClr val="45157C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253" name="Freeform 38"/>
            <p:cNvSpPr>
              <a:spLocks/>
            </p:cNvSpPr>
            <p:nvPr/>
          </p:nvSpPr>
          <p:spPr bwMode="auto">
            <a:xfrm>
              <a:off x="3952" y="3038"/>
              <a:ext cx="72" cy="74"/>
            </a:xfrm>
            <a:custGeom>
              <a:avLst/>
              <a:gdLst>
                <a:gd name="T0" fmla="*/ 72 w 72"/>
                <a:gd name="T1" fmla="*/ 0 h 74"/>
                <a:gd name="T2" fmla="*/ 72 w 72"/>
                <a:gd name="T3" fmla="*/ 0 h 74"/>
                <a:gd name="T4" fmla="*/ 72 w 72"/>
                <a:gd name="T5" fmla="*/ 6 h 74"/>
                <a:gd name="T6" fmla="*/ 70 w 72"/>
                <a:gd name="T7" fmla="*/ 14 h 74"/>
                <a:gd name="T8" fmla="*/ 68 w 72"/>
                <a:gd name="T9" fmla="*/ 24 h 74"/>
                <a:gd name="T10" fmla="*/ 64 w 72"/>
                <a:gd name="T11" fmla="*/ 36 h 74"/>
                <a:gd name="T12" fmla="*/ 58 w 72"/>
                <a:gd name="T13" fmla="*/ 48 h 74"/>
                <a:gd name="T14" fmla="*/ 48 w 72"/>
                <a:gd name="T15" fmla="*/ 60 h 74"/>
                <a:gd name="T16" fmla="*/ 34 w 72"/>
                <a:gd name="T17" fmla="*/ 74 h 74"/>
                <a:gd name="T18" fmla="*/ 34 w 72"/>
                <a:gd name="T19" fmla="*/ 74 h 74"/>
                <a:gd name="T20" fmla="*/ 18 w 72"/>
                <a:gd name="T21" fmla="*/ 62 h 74"/>
                <a:gd name="T22" fmla="*/ 8 w 72"/>
                <a:gd name="T23" fmla="*/ 52 h 74"/>
                <a:gd name="T24" fmla="*/ 0 w 72"/>
                <a:gd name="T25" fmla="*/ 44 h 74"/>
                <a:gd name="T26" fmla="*/ 0 w 72"/>
                <a:gd name="T27" fmla="*/ 44 h 74"/>
                <a:gd name="T28" fmla="*/ 6 w 72"/>
                <a:gd name="T29" fmla="*/ 38 h 74"/>
                <a:gd name="T30" fmla="*/ 24 w 72"/>
                <a:gd name="T31" fmla="*/ 22 h 74"/>
                <a:gd name="T32" fmla="*/ 36 w 72"/>
                <a:gd name="T33" fmla="*/ 14 h 74"/>
                <a:gd name="T34" fmla="*/ 48 w 72"/>
                <a:gd name="T35" fmla="*/ 8 h 74"/>
                <a:gd name="T36" fmla="*/ 60 w 72"/>
                <a:gd name="T37" fmla="*/ 2 h 74"/>
                <a:gd name="T38" fmla="*/ 72 w 72"/>
                <a:gd name="T39" fmla="*/ 0 h 74"/>
                <a:gd name="T40" fmla="*/ 72 w 72"/>
                <a:gd name="T41" fmla="*/ 0 h 74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72" h="74">
                  <a:moveTo>
                    <a:pt x="72" y="0"/>
                  </a:moveTo>
                  <a:lnTo>
                    <a:pt x="72" y="0"/>
                  </a:lnTo>
                  <a:lnTo>
                    <a:pt x="72" y="6"/>
                  </a:lnTo>
                  <a:lnTo>
                    <a:pt x="70" y="14"/>
                  </a:lnTo>
                  <a:lnTo>
                    <a:pt x="68" y="24"/>
                  </a:lnTo>
                  <a:lnTo>
                    <a:pt x="64" y="36"/>
                  </a:lnTo>
                  <a:lnTo>
                    <a:pt x="58" y="48"/>
                  </a:lnTo>
                  <a:lnTo>
                    <a:pt x="48" y="60"/>
                  </a:lnTo>
                  <a:lnTo>
                    <a:pt x="34" y="74"/>
                  </a:lnTo>
                  <a:lnTo>
                    <a:pt x="18" y="62"/>
                  </a:lnTo>
                  <a:lnTo>
                    <a:pt x="8" y="52"/>
                  </a:lnTo>
                  <a:lnTo>
                    <a:pt x="0" y="44"/>
                  </a:lnTo>
                  <a:lnTo>
                    <a:pt x="6" y="38"/>
                  </a:lnTo>
                  <a:lnTo>
                    <a:pt x="24" y="22"/>
                  </a:lnTo>
                  <a:lnTo>
                    <a:pt x="36" y="14"/>
                  </a:lnTo>
                  <a:lnTo>
                    <a:pt x="48" y="8"/>
                  </a:lnTo>
                  <a:lnTo>
                    <a:pt x="60" y="2"/>
                  </a:lnTo>
                  <a:lnTo>
                    <a:pt x="72" y="0"/>
                  </a:lnTo>
                  <a:close/>
                </a:path>
              </a:pathLst>
            </a:custGeom>
            <a:solidFill>
              <a:srgbClr val="F8F7F9"/>
            </a:solidFill>
            <a:ln w="12700">
              <a:solidFill>
                <a:srgbClr val="45157C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254" name="Freeform 39"/>
            <p:cNvSpPr>
              <a:spLocks/>
            </p:cNvSpPr>
            <p:nvPr/>
          </p:nvSpPr>
          <p:spPr bwMode="auto">
            <a:xfrm>
              <a:off x="4062" y="3036"/>
              <a:ext cx="76" cy="70"/>
            </a:xfrm>
            <a:custGeom>
              <a:avLst/>
              <a:gdLst>
                <a:gd name="T0" fmla="*/ 0 w 76"/>
                <a:gd name="T1" fmla="*/ 0 h 70"/>
                <a:gd name="T2" fmla="*/ 0 w 76"/>
                <a:gd name="T3" fmla="*/ 0 h 70"/>
                <a:gd name="T4" fmla="*/ 0 w 76"/>
                <a:gd name="T5" fmla="*/ 6 h 70"/>
                <a:gd name="T6" fmla="*/ 2 w 76"/>
                <a:gd name="T7" fmla="*/ 14 h 70"/>
                <a:gd name="T8" fmla="*/ 4 w 76"/>
                <a:gd name="T9" fmla="*/ 24 h 70"/>
                <a:gd name="T10" fmla="*/ 10 w 76"/>
                <a:gd name="T11" fmla="*/ 34 h 70"/>
                <a:gd name="T12" fmla="*/ 18 w 76"/>
                <a:gd name="T13" fmla="*/ 46 h 70"/>
                <a:gd name="T14" fmla="*/ 28 w 76"/>
                <a:gd name="T15" fmla="*/ 58 h 70"/>
                <a:gd name="T16" fmla="*/ 44 w 76"/>
                <a:gd name="T17" fmla="*/ 70 h 70"/>
                <a:gd name="T18" fmla="*/ 44 w 76"/>
                <a:gd name="T19" fmla="*/ 70 h 70"/>
                <a:gd name="T20" fmla="*/ 58 w 76"/>
                <a:gd name="T21" fmla="*/ 58 h 70"/>
                <a:gd name="T22" fmla="*/ 68 w 76"/>
                <a:gd name="T23" fmla="*/ 48 h 70"/>
                <a:gd name="T24" fmla="*/ 76 w 76"/>
                <a:gd name="T25" fmla="*/ 38 h 70"/>
                <a:gd name="T26" fmla="*/ 76 w 76"/>
                <a:gd name="T27" fmla="*/ 38 h 70"/>
                <a:gd name="T28" fmla="*/ 68 w 76"/>
                <a:gd name="T29" fmla="*/ 32 h 70"/>
                <a:gd name="T30" fmla="*/ 50 w 76"/>
                <a:gd name="T31" fmla="*/ 18 h 70"/>
                <a:gd name="T32" fmla="*/ 38 w 76"/>
                <a:gd name="T33" fmla="*/ 12 h 70"/>
                <a:gd name="T34" fmla="*/ 26 w 76"/>
                <a:gd name="T35" fmla="*/ 6 h 70"/>
                <a:gd name="T36" fmla="*/ 12 w 76"/>
                <a:gd name="T37" fmla="*/ 2 h 70"/>
                <a:gd name="T38" fmla="*/ 0 w 76"/>
                <a:gd name="T39" fmla="*/ 0 h 70"/>
                <a:gd name="T40" fmla="*/ 0 w 76"/>
                <a:gd name="T41" fmla="*/ 0 h 70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76" h="70">
                  <a:moveTo>
                    <a:pt x="0" y="0"/>
                  </a:moveTo>
                  <a:lnTo>
                    <a:pt x="0" y="0"/>
                  </a:lnTo>
                  <a:lnTo>
                    <a:pt x="0" y="6"/>
                  </a:lnTo>
                  <a:lnTo>
                    <a:pt x="2" y="14"/>
                  </a:lnTo>
                  <a:lnTo>
                    <a:pt x="4" y="24"/>
                  </a:lnTo>
                  <a:lnTo>
                    <a:pt x="10" y="34"/>
                  </a:lnTo>
                  <a:lnTo>
                    <a:pt x="18" y="46"/>
                  </a:lnTo>
                  <a:lnTo>
                    <a:pt x="28" y="58"/>
                  </a:lnTo>
                  <a:lnTo>
                    <a:pt x="44" y="70"/>
                  </a:lnTo>
                  <a:lnTo>
                    <a:pt x="58" y="58"/>
                  </a:lnTo>
                  <a:lnTo>
                    <a:pt x="68" y="48"/>
                  </a:lnTo>
                  <a:lnTo>
                    <a:pt x="76" y="38"/>
                  </a:lnTo>
                  <a:lnTo>
                    <a:pt x="68" y="32"/>
                  </a:lnTo>
                  <a:lnTo>
                    <a:pt x="50" y="18"/>
                  </a:lnTo>
                  <a:lnTo>
                    <a:pt x="38" y="12"/>
                  </a:lnTo>
                  <a:lnTo>
                    <a:pt x="26" y="6"/>
                  </a:lnTo>
                  <a:lnTo>
                    <a:pt x="12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8F7F9"/>
            </a:solidFill>
            <a:ln w="12700">
              <a:solidFill>
                <a:srgbClr val="45157C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255" name="Freeform 40"/>
            <p:cNvSpPr>
              <a:spLocks/>
            </p:cNvSpPr>
            <p:nvPr/>
          </p:nvSpPr>
          <p:spPr bwMode="auto">
            <a:xfrm>
              <a:off x="3976" y="2868"/>
              <a:ext cx="144" cy="14"/>
            </a:xfrm>
            <a:custGeom>
              <a:avLst/>
              <a:gdLst>
                <a:gd name="T0" fmla="*/ 144 w 144"/>
                <a:gd name="T1" fmla="*/ 12 h 14"/>
                <a:gd name="T2" fmla="*/ 144 w 144"/>
                <a:gd name="T3" fmla="*/ 12 h 14"/>
                <a:gd name="T4" fmla="*/ 132 w 144"/>
                <a:gd name="T5" fmla="*/ 8 h 14"/>
                <a:gd name="T6" fmla="*/ 118 w 144"/>
                <a:gd name="T7" fmla="*/ 4 h 14"/>
                <a:gd name="T8" fmla="*/ 100 w 144"/>
                <a:gd name="T9" fmla="*/ 2 h 14"/>
                <a:gd name="T10" fmla="*/ 80 w 144"/>
                <a:gd name="T11" fmla="*/ 0 h 14"/>
                <a:gd name="T12" fmla="*/ 54 w 144"/>
                <a:gd name="T13" fmla="*/ 0 h 14"/>
                <a:gd name="T14" fmla="*/ 28 w 144"/>
                <a:gd name="T15" fmla="*/ 4 h 14"/>
                <a:gd name="T16" fmla="*/ 14 w 144"/>
                <a:gd name="T17" fmla="*/ 10 h 14"/>
                <a:gd name="T18" fmla="*/ 0 w 144"/>
                <a:gd name="T19" fmla="*/ 14 h 14"/>
                <a:gd name="T20" fmla="*/ 144 w 144"/>
                <a:gd name="T21" fmla="*/ 12 h 14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144" h="14">
                  <a:moveTo>
                    <a:pt x="144" y="12"/>
                  </a:moveTo>
                  <a:lnTo>
                    <a:pt x="144" y="12"/>
                  </a:lnTo>
                  <a:lnTo>
                    <a:pt x="132" y="8"/>
                  </a:lnTo>
                  <a:lnTo>
                    <a:pt x="118" y="4"/>
                  </a:lnTo>
                  <a:lnTo>
                    <a:pt x="100" y="2"/>
                  </a:lnTo>
                  <a:lnTo>
                    <a:pt x="80" y="0"/>
                  </a:lnTo>
                  <a:lnTo>
                    <a:pt x="54" y="0"/>
                  </a:lnTo>
                  <a:lnTo>
                    <a:pt x="28" y="4"/>
                  </a:lnTo>
                  <a:lnTo>
                    <a:pt x="14" y="10"/>
                  </a:lnTo>
                  <a:lnTo>
                    <a:pt x="0" y="14"/>
                  </a:lnTo>
                  <a:lnTo>
                    <a:pt x="144" y="12"/>
                  </a:lnTo>
                  <a:close/>
                </a:path>
              </a:pathLst>
            </a:custGeom>
            <a:solidFill>
              <a:srgbClr val="DBC8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56" name="Freeform 41"/>
            <p:cNvSpPr>
              <a:spLocks/>
            </p:cNvSpPr>
            <p:nvPr/>
          </p:nvSpPr>
          <p:spPr bwMode="auto">
            <a:xfrm>
              <a:off x="3976" y="2868"/>
              <a:ext cx="144" cy="14"/>
            </a:xfrm>
            <a:custGeom>
              <a:avLst/>
              <a:gdLst>
                <a:gd name="T0" fmla="*/ 144 w 144"/>
                <a:gd name="T1" fmla="*/ 12 h 14"/>
                <a:gd name="T2" fmla="*/ 144 w 144"/>
                <a:gd name="T3" fmla="*/ 12 h 14"/>
                <a:gd name="T4" fmla="*/ 132 w 144"/>
                <a:gd name="T5" fmla="*/ 8 h 14"/>
                <a:gd name="T6" fmla="*/ 118 w 144"/>
                <a:gd name="T7" fmla="*/ 4 h 14"/>
                <a:gd name="T8" fmla="*/ 100 w 144"/>
                <a:gd name="T9" fmla="*/ 2 h 14"/>
                <a:gd name="T10" fmla="*/ 80 w 144"/>
                <a:gd name="T11" fmla="*/ 0 h 14"/>
                <a:gd name="T12" fmla="*/ 54 w 144"/>
                <a:gd name="T13" fmla="*/ 0 h 14"/>
                <a:gd name="T14" fmla="*/ 28 w 144"/>
                <a:gd name="T15" fmla="*/ 4 h 14"/>
                <a:gd name="T16" fmla="*/ 14 w 144"/>
                <a:gd name="T17" fmla="*/ 10 h 14"/>
                <a:gd name="T18" fmla="*/ 0 w 144"/>
                <a:gd name="T19" fmla="*/ 14 h 14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144" h="14">
                  <a:moveTo>
                    <a:pt x="144" y="12"/>
                  </a:moveTo>
                  <a:lnTo>
                    <a:pt x="144" y="12"/>
                  </a:lnTo>
                  <a:lnTo>
                    <a:pt x="132" y="8"/>
                  </a:lnTo>
                  <a:lnTo>
                    <a:pt x="118" y="4"/>
                  </a:lnTo>
                  <a:lnTo>
                    <a:pt x="100" y="2"/>
                  </a:lnTo>
                  <a:lnTo>
                    <a:pt x="80" y="0"/>
                  </a:lnTo>
                  <a:lnTo>
                    <a:pt x="54" y="0"/>
                  </a:lnTo>
                  <a:lnTo>
                    <a:pt x="28" y="4"/>
                  </a:lnTo>
                  <a:lnTo>
                    <a:pt x="14" y="10"/>
                  </a:lnTo>
                  <a:lnTo>
                    <a:pt x="0" y="14"/>
                  </a:lnTo>
                </a:path>
              </a:pathLst>
            </a:custGeom>
            <a:noFill/>
            <a:ln w="12700">
              <a:solidFill>
                <a:srgbClr val="45157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57" name="Freeform 42"/>
            <p:cNvSpPr>
              <a:spLocks/>
            </p:cNvSpPr>
            <p:nvPr/>
          </p:nvSpPr>
          <p:spPr bwMode="auto">
            <a:xfrm>
              <a:off x="3978" y="3142"/>
              <a:ext cx="128" cy="16"/>
            </a:xfrm>
            <a:custGeom>
              <a:avLst/>
              <a:gdLst>
                <a:gd name="T0" fmla="*/ 0 w 128"/>
                <a:gd name="T1" fmla="*/ 0 h 16"/>
                <a:gd name="T2" fmla="*/ 0 w 128"/>
                <a:gd name="T3" fmla="*/ 0 h 16"/>
                <a:gd name="T4" fmla="*/ 10 w 128"/>
                <a:gd name="T5" fmla="*/ 4 h 16"/>
                <a:gd name="T6" fmla="*/ 22 w 128"/>
                <a:gd name="T7" fmla="*/ 10 h 16"/>
                <a:gd name="T8" fmla="*/ 36 w 128"/>
                <a:gd name="T9" fmla="*/ 14 h 16"/>
                <a:gd name="T10" fmla="*/ 56 w 128"/>
                <a:gd name="T11" fmla="*/ 16 h 16"/>
                <a:gd name="T12" fmla="*/ 76 w 128"/>
                <a:gd name="T13" fmla="*/ 16 h 16"/>
                <a:gd name="T14" fmla="*/ 102 w 128"/>
                <a:gd name="T15" fmla="*/ 12 h 16"/>
                <a:gd name="T16" fmla="*/ 114 w 128"/>
                <a:gd name="T17" fmla="*/ 8 h 16"/>
                <a:gd name="T18" fmla="*/ 128 w 128"/>
                <a:gd name="T19" fmla="*/ 2 h 16"/>
                <a:gd name="T20" fmla="*/ 0 w 128"/>
                <a:gd name="T21" fmla="*/ 0 h 1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128" h="16">
                  <a:moveTo>
                    <a:pt x="0" y="0"/>
                  </a:moveTo>
                  <a:lnTo>
                    <a:pt x="0" y="0"/>
                  </a:lnTo>
                  <a:lnTo>
                    <a:pt x="10" y="4"/>
                  </a:lnTo>
                  <a:lnTo>
                    <a:pt x="22" y="10"/>
                  </a:lnTo>
                  <a:lnTo>
                    <a:pt x="36" y="14"/>
                  </a:lnTo>
                  <a:lnTo>
                    <a:pt x="56" y="16"/>
                  </a:lnTo>
                  <a:lnTo>
                    <a:pt x="76" y="16"/>
                  </a:lnTo>
                  <a:lnTo>
                    <a:pt x="102" y="12"/>
                  </a:lnTo>
                  <a:lnTo>
                    <a:pt x="114" y="8"/>
                  </a:lnTo>
                  <a:lnTo>
                    <a:pt x="128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BC8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58" name="Freeform 43"/>
            <p:cNvSpPr>
              <a:spLocks/>
            </p:cNvSpPr>
            <p:nvPr/>
          </p:nvSpPr>
          <p:spPr bwMode="auto">
            <a:xfrm>
              <a:off x="3978" y="3142"/>
              <a:ext cx="128" cy="16"/>
            </a:xfrm>
            <a:custGeom>
              <a:avLst/>
              <a:gdLst>
                <a:gd name="T0" fmla="*/ 0 w 128"/>
                <a:gd name="T1" fmla="*/ 0 h 16"/>
                <a:gd name="T2" fmla="*/ 0 w 128"/>
                <a:gd name="T3" fmla="*/ 0 h 16"/>
                <a:gd name="T4" fmla="*/ 10 w 128"/>
                <a:gd name="T5" fmla="*/ 4 h 16"/>
                <a:gd name="T6" fmla="*/ 22 w 128"/>
                <a:gd name="T7" fmla="*/ 10 h 16"/>
                <a:gd name="T8" fmla="*/ 36 w 128"/>
                <a:gd name="T9" fmla="*/ 14 h 16"/>
                <a:gd name="T10" fmla="*/ 56 w 128"/>
                <a:gd name="T11" fmla="*/ 16 h 16"/>
                <a:gd name="T12" fmla="*/ 76 w 128"/>
                <a:gd name="T13" fmla="*/ 16 h 16"/>
                <a:gd name="T14" fmla="*/ 102 w 128"/>
                <a:gd name="T15" fmla="*/ 12 h 16"/>
                <a:gd name="T16" fmla="*/ 114 w 128"/>
                <a:gd name="T17" fmla="*/ 8 h 16"/>
                <a:gd name="T18" fmla="*/ 128 w 128"/>
                <a:gd name="T19" fmla="*/ 2 h 1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128" h="16">
                  <a:moveTo>
                    <a:pt x="0" y="0"/>
                  </a:moveTo>
                  <a:lnTo>
                    <a:pt x="0" y="0"/>
                  </a:lnTo>
                  <a:lnTo>
                    <a:pt x="10" y="4"/>
                  </a:lnTo>
                  <a:lnTo>
                    <a:pt x="22" y="10"/>
                  </a:lnTo>
                  <a:lnTo>
                    <a:pt x="36" y="14"/>
                  </a:lnTo>
                  <a:lnTo>
                    <a:pt x="56" y="16"/>
                  </a:lnTo>
                  <a:lnTo>
                    <a:pt x="76" y="16"/>
                  </a:lnTo>
                  <a:lnTo>
                    <a:pt x="102" y="12"/>
                  </a:lnTo>
                  <a:lnTo>
                    <a:pt x="114" y="8"/>
                  </a:lnTo>
                  <a:lnTo>
                    <a:pt x="128" y="2"/>
                  </a:lnTo>
                </a:path>
              </a:pathLst>
            </a:custGeom>
            <a:noFill/>
            <a:ln w="12700">
              <a:solidFill>
                <a:srgbClr val="45157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59" name="Freeform 44"/>
            <p:cNvSpPr>
              <a:spLocks/>
            </p:cNvSpPr>
            <p:nvPr/>
          </p:nvSpPr>
          <p:spPr bwMode="auto">
            <a:xfrm>
              <a:off x="4166" y="2940"/>
              <a:ext cx="18" cy="136"/>
            </a:xfrm>
            <a:custGeom>
              <a:avLst/>
              <a:gdLst>
                <a:gd name="T0" fmla="*/ 0 w 18"/>
                <a:gd name="T1" fmla="*/ 136 h 136"/>
                <a:gd name="T2" fmla="*/ 0 w 18"/>
                <a:gd name="T3" fmla="*/ 136 h 136"/>
                <a:gd name="T4" fmla="*/ 6 w 18"/>
                <a:gd name="T5" fmla="*/ 126 h 136"/>
                <a:gd name="T6" fmla="*/ 10 w 18"/>
                <a:gd name="T7" fmla="*/ 112 h 136"/>
                <a:gd name="T8" fmla="*/ 14 w 18"/>
                <a:gd name="T9" fmla="*/ 96 h 136"/>
                <a:gd name="T10" fmla="*/ 18 w 18"/>
                <a:gd name="T11" fmla="*/ 76 h 136"/>
                <a:gd name="T12" fmla="*/ 18 w 18"/>
                <a:gd name="T13" fmla="*/ 52 h 136"/>
                <a:gd name="T14" fmla="*/ 16 w 18"/>
                <a:gd name="T15" fmla="*/ 28 h 136"/>
                <a:gd name="T16" fmla="*/ 8 w 18"/>
                <a:gd name="T17" fmla="*/ 0 h 136"/>
                <a:gd name="T18" fmla="*/ 0 w 18"/>
                <a:gd name="T19" fmla="*/ 136 h 1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18" h="136">
                  <a:moveTo>
                    <a:pt x="0" y="136"/>
                  </a:moveTo>
                  <a:lnTo>
                    <a:pt x="0" y="136"/>
                  </a:lnTo>
                  <a:lnTo>
                    <a:pt x="6" y="126"/>
                  </a:lnTo>
                  <a:lnTo>
                    <a:pt x="10" y="112"/>
                  </a:lnTo>
                  <a:lnTo>
                    <a:pt x="14" y="96"/>
                  </a:lnTo>
                  <a:lnTo>
                    <a:pt x="18" y="76"/>
                  </a:lnTo>
                  <a:lnTo>
                    <a:pt x="18" y="52"/>
                  </a:lnTo>
                  <a:lnTo>
                    <a:pt x="16" y="28"/>
                  </a:lnTo>
                  <a:lnTo>
                    <a:pt x="8" y="0"/>
                  </a:lnTo>
                  <a:lnTo>
                    <a:pt x="0" y="136"/>
                  </a:lnTo>
                  <a:close/>
                </a:path>
              </a:pathLst>
            </a:custGeom>
            <a:solidFill>
              <a:srgbClr val="DBC8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60" name="Freeform 45"/>
            <p:cNvSpPr>
              <a:spLocks/>
            </p:cNvSpPr>
            <p:nvPr/>
          </p:nvSpPr>
          <p:spPr bwMode="auto">
            <a:xfrm>
              <a:off x="4166" y="2940"/>
              <a:ext cx="18" cy="136"/>
            </a:xfrm>
            <a:custGeom>
              <a:avLst/>
              <a:gdLst>
                <a:gd name="T0" fmla="*/ 0 w 18"/>
                <a:gd name="T1" fmla="*/ 136 h 136"/>
                <a:gd name="T2" fmla="*/ 0 w 18"/>
                <a:gd name="T3" fmla="*/ 136 h 136"/>
                <a:gd name="T4" fmla="*/ 6 w 18"/>
                <a:gd name="T5" fmla="*/ 126 h 136"/>
                <a:gd name="T6" fmla="*/ 10 w 18"/>
                <a:gd name="T7" fmla="*/ 112 h 136"/>
                <a:gd name="T8" fmla="*/ 14 w 18"/>
                <a:gd name="T9" fmla="*/ 96 h 136"/>
                <a:gd name="T10" fmla="*/ 18 w 18"/>
                <a:gd name="T11" fmla="*/ 76 h 136"/>
                <a:gd name="T12" fmla="*/ 18 w 18"/>
                <a:gd name="T13" fmla="*/ 52 h 136"/>
                <a:gd name="T14" fmla="*/ 16 w 18"/>
                <a:gd name="T15" fmla="*/ 28 h 136"/>
                <a:gd name="T16" fmla="*/ 8 w 18"/>
                <a:gd name="T17" fmla="*/ 0 h 1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8" h="136">
                  <a:moveTo>
                    <a:pt x="0" y="136"/>
                  </a:moveTo>
                  <a:lnTo>
                    <a:pt x="0" y="136"/>
                  </a:lnTo>
                  <a:lnTo>
                    <a:pt x="6" y="126"/>
                  </a:lnTo>
                  <a:lnTo>
                    <a:pt x="10" y="112"/>
                  </a:lnTo>
                  <a:lnTo>
                    <a:pt x="14" y="96"/>
                  </a:lnTo>
                  <a:lnTo>
                    <a:pt x="18" y="76"/>
                  </a:lnTo>
                  <a:lnTo>
                    <a:pt x="18" y="52"/>
                  </a:lnTo>
                  <a:lnTo>
                    <a:pt x="16" y="28"/>
                  </a:lnTo>
                  <a:lnTo>
                    <a:pt x="8" y="0"/>
                  </a:lnTo>
                </a:path>
              </a:pathLst>
            </a:custGeom>
            <a:noFill/>
            <a:ln w="12700">
              <a:solidFill>
                <a:srgbClr val="45157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61" name="Freeform 46"/>
            <p:cNvSpPr>
              <a:spLocks/>
            </p:cNvSpPr>
            <p:nvPr/>
          </p:nvSpPr>
          <p:spPr bwMode="auto">
            <a:xfrm>
              <a:off x="3908" y="2944"/>
              <a:ext cx="16" cy="140"/>
            </a:xfrm>
            <a:custGeom>
              <a:avLst/>
              <a:gdLst>
                <a:gd name="T0" fmla="*/ 14 w 16"/>
                <a:gd name="T1" fmla="*/ 0 h 140"/>
                <a:gd name="T2" fmla="*/ 14 w 16"/>
                <a:gd name="T3" fmla="*/ 0 h 140"/>
                <a:gd name="T4" fmla="*/ 10 w 16"/>
                <a:gd name="T5" fmla="*/ 10 h 140"/>
                <a:gd name="T6" fmla="*/ 6 w 16"/>
                <a:gd name="T7" fmla="*/ 24 h 140"/>
                <a:gd name="T8" fmla="*/ 2 w 16"/>
                <a:gd name="T9" fmla="*/ 42 h 140"/>
                <a:gd name="T10" fmla="*/ 0 w 16"/>
                <a:gd name="T11" fmla="*/ 64 h 140"/>
                <a:gd name="T12" fmla="*/ 0 w 16"/>
                <a:gd name="T13" fmla="*/ 86 h 140"/>
                <a:gd name="T14" fmla="*/ 6 w 16"/>
                <a:gd name="T15" fmla="*/ 112 h 140"/>
                <a:gd name="T16" fmla="*/ 10 w 16"/>
                <a:gd name="T17" fmla="*/ 126 h 140"/>
                <a:gd name="T18" fmla="*/ 16 w 16"/>
                <a:gd name="T19" fmla="*/ 140 h 140"/>
                <a:gd name="T20" fmla="*/ 14 w 16"/>
                <a:gd name="T21" fmla="*/ 0 h 140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16" h="140">
                  <a:moveTo>
                    <a:pt x="14" y="0"/>
                  </a:moveTo>
                  <a:lnTo>
                    <a:pt x="14" y="0"/>
                  </a:lnTo>
                  <a:lnTo>
                    <a:pt x="10" y="10"/>
                  </a:lnTo>
                  <a:lnTo>
                    <a:pt x="6" y="24"/>
                  </a:lnTo>
                  <a:lnTo>
                    <a:pt x="2" y="42"/>
                  </a:lnTo>
                  <a:lnTo>
                    <a:pt x="0" y="64"/>
                  </a:lnTo>
                  <a:lnTo>
                    <a:pt x="0" y="86"/>
                  </a:lnTo>
                  <a:lnTo>
                    <a:pt x="6" y="112"/>
                  </a:lnTo>
                  <a:lnTo>
                    <a:pt x="10" y="126"/>
                  </a:lnTo>
                  <a:lnTo>
                    <a:pt x="16" y="140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rgbClr val="DBC8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62" name="Freeform 47"/>
            <p:cNvSpPr>
              <a:spLocks/>
            </p:cNvSpPr>
            <p:nvPr/>
          </p:nvSpPr>
          <p:spPr bwMode="auto">
            <a:xfrm>
              <a:off x="3908" y="2944"/>
              <a:ext cx="16" cy="140"/>
            </a:xfrm>
            <a:custGeom>
              <a:avLst/>
              <a:gdLst>
                <a:gd name="T0" fmla="*/ 14 w 16"/>
                <a:gd name="T1" fmla="*/ 0 h 140"/>
                <a:gd name="T2" fmla="*/ 14 w 16"/>
                <a:gd name="T3" fmla="*/ 0 h 140"/>
                <a:gd name="T4" fmla="*/ 10 w 16"/>
                <a:gd name="T5" fmla="*/ 10 h 140"/>
                <a:gd name="T6" fmla="*/ 6 w 16"/>
                <a:gd name="T7" fmla="*/ 24 h 140"/>
                <a:gd name="T8" fmla="*/ 2 w 16"/>
                <a:gd name="T9" fmla="*/ 42 h 140"/>
                <a:gd name="T10" fmla="*/ 0 w 16"/>
                <a:gd name="T11" fmla="*/ 64 h 140"/>
                <a:gd name="T12" fmla="*/ 0 w 16"/>
                <a:gd name="T13" fmla="*/ 86 h 140"/>
                <a:gd name="T14" fmla="*/ 6 w 16"/>
                <a:gd name="T15" fmla="*/ 112 h 140"/>
                <a:gd name="T16" fmla="*/ 10 w 16"/>
                <a:gd name="T17" fmla="*/ 126 h 140"/>
                <a:gd name="T18" fmla="*/ 16 w 16"/>
                <a:gd name="T19" fmla="*/ 140 h 140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16" h="140">
                  <a:moveTo>
                    <a:pt x="14" y="0"/>
                  </a:moveTo>
                  <a:lnTo>
                    <a:pt x="14" y="0"/>
                  </a:lnTo>
                  <a:lnTo>
                    <a:pt x="10" y="10"/>
                  </a:lnTo>
                  <a:lnTo>
                    <a:pt x="6" y="24"/>
                  </a:lnTo>
                  <a:lnTo>
                    <a:pt x="2" y="42"/>
                  </a:lnTo>
                  <a:lnTo>
                    <a:pt x="0" y="64"/>
                  </a:lnTo>
                  <a:lnTo>
                    <a:pt x="0" y="86"/>
                  </a:lnTo>
                  <a:lnTo>
                    <a:pt x="6" y="112"/>
                  </a:lnTo>
                  <a:lnTo>
                    <a:pt x="10" y="126"/>
                  </a:lnTo>
                  <a:lnTo>
                    <a:pt x="16" y="140"/>
                  </a:lnTo>
                </a:path>
              </a:pathLst>
            </a:custGeom>
            <a:noFill/>
            <a:ln w="12700">
              <a:solidFill>
                <a:srgbClr val="45157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63" name="Freeform 48"/>
            <p:cNvSpPr>
              <a:spLocks/>
            </p:cNvSpPr>
            <p:nvPr/>
          </p:nvSpPr>
          <p:spPr bwMode="auto">
            <a:xfrm>
              <a:off x="4006" y="3118"/>
              <a:ext cx="78" cy="6"/>
            </a:xfrm>
            <a:custGeom>
              <a:avLst/>
              <a:gdLst>
                <a:gd name="T0" fmla="*/ 0 w 78"/>
                <a:gd name="T1" fmla="*/ 0 h 6"/>
                <a:gd name="T2" fmla="*/ 0 w 78"/>
                <a:gd name="T3" fmla="*/ 0 h 6"/>
                <a:gd name="T4" fmla="*/ 4 w 78"/>
                <a:gd name="T5" fmla="*/ 2 h 6"/>
                <a:gd name="T6" fmla="*/ 18 w 78"/>
                <a:gd name="T7" fmla="*/ 6 h 6"/>
                <a:gd name="T8" fmla="*/ 28 w 78"/>
                <a:gd name="T9" fmla="*/ 6 h 6"/>
                <a:gd name="T10" fmla="*/ 42 w 78"/>
                <a:gd name="T11" fmla="*/ 6 h 6"/>
                <a:gd name="T12" fmla="*/ 58 w 78"/>
                <a:gd name="T13" fmla="*/ 6 h 6"/>
                <a:gd name="T14" fmla="*/ 78 w 78"/>
                <a:gd name="T15" fmla="*/ 2 h 6"/>
                <a:gd name="T16" fmla="*/ 0 w 78"/>
                <a:gd name="T17" fmla="*/ 0 h 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78" h="6">
                  <a:moveTo>
                    <a:pt x="0" y="0"/>
                  </a:moveTo>
                  <a:lnTo>
                    <a:pt x="0" y="0"/>
                  </a:lnTo>
                  <a:lnTo>
                    <a:pt x="4" y="2"/>
                  </a:lnTo>
                  <a:lnTo>
                    <a:pt x="18" y="6"/>
                  </a:lnTo>
                  <a:lnTo>
                    <a:pt x="28" y="6"/>
                  </a:lnTo>
                  <a:lnTo>
                    <a:pt x="42" y="6"/>
                  </a:lnTo>
                  <a:lnTo>
                    <a:pt x="58" y="6"/>
                  </a:lnTo>
                  <a:lnTo>
                    <a:pt x="78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BC8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64" name="Freeform 49"/>
            <p:cNvSpPr>
              <a:spLocks/>
            </p:cNvSpPr>
            <p:nvPr/>
          </p:nvSpPr>
          <p:spPr bwMode="auto">
            <a:xfrm>
              <a:off x="4006" y="3118"/>
              <a:ext cx="78" cy="6"/>
            </a:xfrm>
            <a:custGeom>
              <a:avLst/>
              <a:gdLst>
                <a:gd name="T0" fmla="*/ 0 w 78"/>
                <a:gd name="T1" fmla="*/ 0 h 6"/>
                <a:gd name="T2" fmla="*/ 0 w 78"/>
                <a:gd name="T3" fmla="*/ 0 h 6"/>
                <a:gd name="T4" fmla="*/ 4 w 78"/>
                <a:gd name="T5" fmla="*/ 2 h 6"/>
                <a:gd name="T6" fmla="*/ 18 w 78"/>
                <a:gd name="T7" fmla="*/ 6 h 6"/>
                <a:gd name="T8" fmla="*/ 28 w 78"/>
                <a:gd name="T9" fmla="*/ 6 h 6"/>
                <a:gd name="T10" fmla="*/ 42 w 78"/>
                <a:gd name="T11" fmla="*/ 6 h 6"/>
                <a:gd name="T12" fmla="*/ 58 w 78"/>
                <a:gd name="T13" fmla="*/ 6 h 6"/>
                <a:gd name="T14" fmla="*/ 78 w 78"/>
                <a:gd name="T15" fmla="*/ 2 h 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78" h="6">
                  <a:moveTo>
                    <a:pt x="0" y="0"/>
                  </a:moveTo>
                  <a:lnTo>
                    <a:pt x="0" y="0"/>
                  </a:lnTo>
                  <a:lnTo>
                    <a:pt x="4" y="2"/>
                  </a:lnTo>
                  <a:lnTo>
                    <a:pt x="18" y="6"/>
                  </a:lnTo>
                  <a:lnTo>
                    <a:pt x="28" y="6"/>
                  </a:lnTo>
                  <a:lnTo>
                    <a:pt x="42" y="6"/>
                  </a:lnTo>
                  <a:lnTo>
                    <a:pt x="58" y="6"/>
                  </a:lnTo>
                  <a:lnTo>
                    <a:pt x="78" y="2"/>
                  </a:lnTo>
                </a:path>
              </a:pathLst>
            </a:custGeom>
            <a:noFill/>
            <a:ln w="12700">
              <a:solidFill>
                <a:srgbClr val="45157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65" name="Freeform 50"/>
            <p:cNvSpPr>
              <a:spLocks/>
            </p:cNvSpPr>
            <p:nvPr/>
          </p:nvSpPr>
          <p:spPr bwMode="auto">
            <a:xfrm>
              <a:off x="4004" y="2898"/>
              <a:ext cx="92" cy="6"/>
            </a:xfrm>
            <a:custGeom>
              <a:avLst/>
              <a:gdLst>
                <a:gd name="T0" fmla="*/ 92 w 92"/>
                <a:gd name="T1" fmla="*/ 6 h 6"/>
                <a:gd name="T2" fmla="*/ 92 w 92"/>
                <a:gd name="T3" fmla="*/ 6 h 6"/>
                <a:gd name="T4" fmla="*/ 86 w 92"/>
                <a:gd name="T5" fmla="*/ 4 h 6"/>
                <a:gd name="T6" fmla="*/ 70 w 92"/>
                <a:gd name="T7" fmla="*/ 0 h 6"/>
                <a:gd name="T8" fmla="*/ 56 w 92"/>
                <a:gd name="T9" fmla="*/ 0 h 6"/>
                <a:gd name="T10" fmla="*/ 40 w 92"/>
                <a:gd name="T11" fmla="*/ 0 h 6"/>
                <a:gd name="T12" fmla="*/ 22 w 92"/>
                <a:gd name="T13" fmla="*/ 2 h 6"/>
                <a:gd name="T14" fmla="*/ 0 w 92"/>
                <a:gd name="T15" fmla="*/ 6 h 6"/>
                <a:gd name="T16" fmla="*/ 92 w 92"/>
                <a:gd name="T17" fmla="*/ 6 h 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92" h="6">
                  <a:moveTo>
                    <a:pt x="92" y="6"/>
                  </a:moveTo>
                  <a:lnTo>
                    <a:pt x="92" y="6"/>
                  </a:lnTo>
                  <a:lnTo>
                    <a:pt x="86" y="4"/>
                  </a:lnTo>
                  <a:lnTo>
                    <a:pt x="70" y="0"/>
                  </a:lnTo>
                  <a:lnTo>
                    <a:pt x="56" y="0"/>
                  </a:lnTo>
                  <a:lnTo>
                    <a:pt x="40" y="0"/>
                  </a:lnTo>
                  <a:lnTo>
                    <a:pt x="22" y="2"/>
                  </a:lnTo>
                  <a:lnTo>
                    <a:pt x="0" y="6"/>
                  </a:lnTo>
                  <a:lnTo>
                    <a:pt x="92" y="6"/>
                  </a:lnTo>
                  <a:close/>
                </a:path>
              </a:pathLst>
            </a:custGeom>
            <a:solidFill>
              <a:srgbClr val="DBC8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66" name="Freeform 51"/>
            <p:cNvSpPr>
              <a:spLocks/>
            </p:cNvSpPr>
            <p:nvPr/>
          </p:nvSpPr>
          <p:spPr bwMode="auto">
            <a:xfrm>
              <a:off x="4004" y="2898"/>
              <a:ext cx="92" cy="6"/>
            </a:xfrm>
            <a:custGeom>
              <a:avLst/>
              <a:gdLst>
                <a:gd name="T0" fmla="*/ 92 w 92"/>
                <a:gd name="T1" fmla="*/ 6 h 6"/>
                <a:gd name="T2" fmla="*/ 92 w 92"/>
                <a:gd name="T3" fmla="*/ 6 h 6"/>
                <a:gd name="T4" fmla="*/ 86 w 92"/>
                <a:gd name="T5" fmla="*/ 4 h 6"/>
                <a:gd name="T6" fmla="*/ 70 w 92"/>
                <a:gd name="T7" fmla="*/ 0 h 6"/>
                <a:gd name="T8" fmla="*/ 56 w 92"/>
                <a:gd name="T9" fmla="*/ 0 h 6"/>
                <a:gd name="T10" fmla="*/ 40 w 92"/>
                <a:gd name="T11" fmla="*/ 0 h 6"/>
                <a:gd name="T12" fmla="*/ 22 w 92"/>
                <a:gd name="T13" fmla="*/ 2 h 6"/>
                <a:gd name="T14" fmla="*/ 0 w 92"/>
                <a:gd name="T15" fmla="*/ 6 h 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92" h="6">
                  <a:moveTo>
                    <a:pt x="92" y="6"/>
                  </a:moveTo>
                  <a:lnTo>
                    <a:pt x="92" y="6"/>
                  </a:lnTo>
                  <a:lnTo>
                    <a:pt x="86" y="4"/>
                  </a:lnTo>
                  <a:lnTo>
                    <a:pt x="70" y="0"/>
                  </a:lnTo>
                  <a:lnTo>
                    <a:pt x="56" y="0"/>
                  </a:lnTo>
                  <a:lnTo>
                    <a:pt x="40" y="0"/>
                  </a:lnTo>
                  <a:lnTo>
                    <a:pt x="22" y="2"/>
                  </a:lnTo>
                  <a:lnTo>
                    <a:pt x="0" y="6"/>
                  </a:lnTo>
                </a:path>
              </a:pathLst>
            </a:custGeom>
            <a:noFill/>
            <a:ln w="12700">
              <a:solidFill>
                <a:srgbClr val="45157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67" name="Freeform 52"/>
            <p:cNvSpPr>
              <a:spLocks/>
            </p:cNvSpPr>
            <p:nvPr/>
          </p:nvSpPr>
          <p:spPr bwMode="auto">
            <a:xfrm>
              <a:off x="4148" y="2972"/>
              <a:ext cx="8" cy="84"/>
            </a:xfrm>
            <a:custGeom>
              <a:avLst/>
              <a:gdLst>
                <a:gd name="T0" fmla="*/ 0 w 8"/>
                <a:gd name="T1" fmla="*/ 84 h 84"/>
                <a:gd name="T2" fmla="*/ 0 w 8"/>
                <a:gd name="T3" fmla="*/ 84 h 84"/>
                <a:gd name="T4" fmla="*/ 2 w 8"/>
                <a:gd name="T5" fmla="*/ 80 h 84"/>
                <a:gd name="T6" fmla="*/ 6 w 8"/>
                <a:gd name="T7" fmla="*/ 64 h 84"/>
                <a:gd name="T8" fmla="*/ 8 w 8"/>
                <a:gd name="T9" fmla="*/ 54 h 84"/>
                <a:gd name="T10" fmla="*/ 8 w 8"/>
                <a:gd name="T11" fmla="*/ 38 h 84"/>
                <a:gd name="T12" fmla="*/ 8 w 8"/>
                <a:gd name="T13" fmla="*/ 20 h 84"/>
                <a:gd name="T14" fmla="*/ 6 w 8"/>
                <a:gd name="T15" fmla="*/ 0 h 84"/>
                <a:gd name="T16" fmla="*/ 0 w 8"/>
                <a:gd name="T17" fmla="*/ 84 h 8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8" h="84">
                  <a:moveTo>
                    <a:pt x="0" y="84"/>
                  </a:moveTo>
                  <a:lnTo>
                    <a:pt x="0" y="84"/>
                  </a:lnTo>
                  <a:lnTo>
                    <a:pt x="2" y="80"/>
                  </a:lnTo>
                  <a:lnTo>
                    <a:pt x="6" y="64"/>
                  </a:lnTo>
                  <a:lnTo>
                    <a:pt x="8" y="54"/>
                  </a:lnTo>
                  <a:lnTo>
                    <a:pt x="8" y="38"/>
                  </a:lnTo>
                  <a:lnTo>
                    <a:pt x="8" y="20"/>
                  </a:lnTo>
                  <a:lnTo>
                    <a:pt x="6" y="0"/>
                  </a:lnTo>
                  <a:lnTo>
                    <a:pt x="0" y="84"/>
                  </a:lnTo>
                  <a:close/>
                </a:path>
              </a:pathLst>
            </a:custGeom>
            <a:solidFill>
              <a:srgbClr val="DBC8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68" name="Freeform 53"/>
            <p:cNvSpPr>
              <a:spLocks/>
            </p:cNvSpPr>
            <p:nvPr/>
          </p:nvSpPr>
          <p:spPr bwMode="auto">
            <a:xfrm>
              <a:off x="4148" y="2972"/>
              <a:ext cx="8" cy="84"/>
            </a:xfrm>
            <a:custGeom>
              <a:avLst/>
              <a:gdLst>
                <a:gd name="T0" fmla="*/ 0 w 8"/>
                <a:gd name="T1" fmla="*/ 84 h 84"/>
                <a:gd name="T2" fmla="*/ 0 w 8"/>
                <a:gd name="T3" fmla="*/ 84 h 84"/>
                <a:gd name="T4" fmla="*/ 2 w 8"/>
                <a:gd name="T5" fmla="*/ 80 h 84"/>
                <a:gd name="T6" fmla="*/ 6 w 8"/>
                <a:gd name="T7" fmla="*/ 64 h 84"/>
                <a:gd name="T8" fmla="*/ 8 w 8"/>
                <a:gd name="T9" fmla="*/ 54 h 84"/>
                <a:gd name="T10" fmla="*/ 8 w 8"/>
                <a:gd name="T11" fmla="*/ 38 h 84"/>
                <a:gd name="T12" fmla="*/ 8 w 8"/>
                <a:gd name="T13" fmla="*/ 20 h 84"/>
                <a:gd name="T14" fmla="*/ 6 w 8"/>
                <a:gd name="T15" fmla="*/ 0 h 8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8" h="84">
                  <a:moveTo>
                    <a:pt x="0" y="84"/>
                  </a:moveTo>
                  <a:lnTo>
                    <a:pt x="0" y="84"/>
                  </a:lnTo>
                  <a:lnTo>
                    <a:pt x="2" y="80"/>
                  </a:lnTo>
                  <a:lnTo>
                    <a:pt x="6" y="64"/>
                  </a:lnTo>
                  <a:lnTo>
                    <a:pt x="8" y="54"/>
                  </a:lnTo>
                  <a:lnTo>
                    <a:pt x="8" y="38"/>
                  </a:lnTo>
                  <a:lnTo>
                    <a:pt x="8" y="20"/>
                  </a:lnTo>
                  <a:lnTo>
                    <a:pt x="6" y="0"/>
                  </a:lnTo>
                </a:path>
              </a:pathLst>
            </a:custGeom>
            <a:noFill/>
            <a:ln w="12700">
              <a:solidFill>
                <a:srgbClr val="45157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69" name="Freeform 54"/>
            <p:cNvSpPr>
              <a:spLocks/>
            </p:cNvSpPr>
            <p:nvPr/>
          </p:nvSpPr>
          <p:spPr bwMode="auto">
            <a:xfrm>
              <a:off x="3932" y="2964"/>
              <a:ext cx="8" cy="102"/>
            </a:xfrm>
            <a:custGeom>
              <a:avLst/>
              <a:gdLst>
                <a:gd name="T0" fmla="*/ 6 w 8"/>
                <a:gd name="T1" fmla="*/ 0 h 102"/>
                <a:gd name="T2" fmla="*/ 6 w 8"/>
                <a:gd name="T3" fmla="*/ 0 h 102"/>
                <a:gd name="T4" fmla="*/ 4 w 8"/>
                <a:gd name="T5" fmla="*/ 6 h 102"/>
                <a:gd name="T6" fmla="*/ 0 w 8"/>
                <a:gd name="T7" fmla="*/ 24 h 102"/>
                <a:gd name="T8" fmla="*/ 0 w 8"/>
                <a:gd name="T9" fmla="*/ 38 h 102"/>
                <a:gd name="T10" fmla="*/ 0 w 8"/>
                <a:gd name="T11" fmla="*/ 54 h 102"/>
                <a:gd name="T12" fmla="*/ 2 w 8"/>
                <a:gd name="T13" fmla="*/ 76 h 102"/>
                <a:gd name="T14" fmla="*/ 8 w 8"/>
                <a:gd name="T15" fmla="*/ 102 h 102"/>
                <a:gd name="T16" fmla="*/ 6 w 8"/>
                <a:gd name="T17" fmla="*/ 0 h 10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8" h="102">
                  <a:moveTo>
                    <a:pt x="6" y="0"/>
                  </a:moveTo>
                  <a:lnTo>
                    <a:pt x="6" y="0"/>
                  </a:lnTo>
                  <a:lnTo>
                    <a:pt x="4" y="6"/>
                  </a:lnTo>
                  <a:lnTo>
                    <a:pt x="0" y="24"/>
                  </a:lnTo>
                  <a:lnTo>
                    <a:pt x="0" y="38"/>
                  </a:lnTo>
                  <a:lnTo>
                    <a:pt x="0" y="54"/>
                  </a:lnTo>
                  <a:lnTo>
                    <a:pt x="2" y="76"/>
                  </a:lnTo>
                  <a:lnTo>
                    <a:pt x="8" y="102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DBC8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70" name="Freeform 55"/>
            <p:cNvSpPr>
              <a:spLocks/>
            </p:cNvSpPr>
            <p:nvPr/>
          </p:nvSpPr>
          <p:spPr bwMode="auto">
            <a:xfrm>
              <a:off x="3932" y="2964"/>
              <a:ext cx="8" cy="102"/>
            </a:xfrm>
            <a:custGeom>
              <a:avLst/>
              <a:gdLst>
                <a:gd name="T0" fmla="*/ 6 w 8"/>
                <a:gd name="T1" fmla="*/ 0 h 102"/>
                <a:gd name="T2" fmla="*/ 6 w 8"/>
                <a:gd name="T3" fmla="*/ 0 h 102"/>
                <a:gd name="T4" fmla="*/ 4 w 8"/>
                <a:gd name="T5" fmla="*/ 6 h 102"/>
                <a:gd name="T6" fmla="*/ 0 w 8"/>
                <a:gd name="T7" fmla="*/ 24 h 102"/>
                <a:gd name="T8" fmla="*/ 0 w 8"/>
                <a:gd name="T9" fmla="*/ 38 h 102"/>
                <a:gd name="T10" fmla="*/ 0 w 8"/>
                <a:gd name="T11" fmla="*/ 54 h 102"/>
                <a:gd name="T12" fmla="*/ 2 w 8"/>
                <a:gd name="T13" fmla="*/ 76 h 102"/>
                <a:gd name="T14" fmla="*/ 8 w 8"/>
                <a:gd name="T15" fmla="*/ 102 h 102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8" h="102">
                  <a:moveTo>
                    <a:pt x="6" y="0"/>
                  </a:moveTo>
                  <a:lnTo>
                    <a:pt x="6" y="0"/>
                  </a:lnTo>
                  <a:lnTo>
                    <a:pt x="4" y="6"/>
                  </a:lnTo>
                  <a:lnTo>
                    <a:pt x="0" y="24"/>
                  </a:lnTo>
                  <a:lnTo>
                    <a:pt x="0" y="38"/>
                  </a:lnTo>
                  <a:lnTo>
                    <a:pt x="0" y="54"/>
                  </a:lnTo>
                  <a:lnTo>
                    <a:pt x="2" y="76"/>
                  </a:lnTo>
                  <a:lnTo>
                    <a:pt x="8" y="102"/>
                  </a:lnTo>
                </a:path>
              </a:pathLst>
            </a:custGeom>
            <a:noFill/>
            <a:ln w="12700">
              <a:solidFill>
                <a:srgbClr val="45157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71" name="Freeform 56"/>
            <p:cNvSpPr>
              <a:spLocks/>
            </p:cNvSpPr>
            <p:nvPr/>
          </p:nvSpPr>
          <p:spPr bwMode="auto">
            <a:xfrm>
              <a:off x="3948" y="3002"/>
              <a:ext cx="28" cy="32"/>
            </a:xfrm>
            <a:custGeom>
              <a:avLst/>
              <a:gdLst>
                <a:gd name="T0" fmla="*/ 0 w 28"/>
                <a:gd name="T1" fmla="*/ 32 h 32"/>
                <a:gd name="T2" fmla="*/ 0 w 28"/>
                <a:gd name="T3" fmla="*/ 32 h 32"/>
                <a:gd name="T4" fmla="*/ 10 w 28"/>
                <a:gd name="T5" fmla="*/ 24 h 32"/>
                <a:gd name="T6" fmla="*/ 20 w 28"/>
                <a:gd name="T7" fmla="*/ 18 h 32"/>
                <a:gd name="T8" fmla="*/ 28 w 28"/>
                <a:gd name="T9" fmla="*/ 14 h 32"/>
                <a:gd name="T10" fmla="*/ 28 w 28"/>
                <a:gd name="T11" fmla="*/ 14 h 32"/>
                <a:gd name="T12" fmla="*/ 14 w 28"/>
                <a:gd name="T13" fmla="*/ 10 h 32"/>
                <a:gd name="T14" fmla="*/ 4 w 28"/>
                <a:gd name="T15" fmla="*/ 4 h 32"/>
                <a:gd name="T16" fmla="*/ 2 w 28"/>
                <a:gd name="T17" fmla="*/ 2 h 32"/>
                <a:gd name="T18" fmla="*/ 0 w 28"/>
                <a:gd name="T19" fmla="*/ 0 h 32"/>
                <a:gd name="T20" fmla="*/ 0 w 28"/>
                <a:gd name="T21" fmla="*/ 0 h 32"/>
                <a:gd name="T22" fmla="*/ 0 w 28"/>
                <a:gd name="T23" fmla="*/ 14 h 32"/>
                <a:gd name="T24" fmla="*/ 0 w 28"/>
                <a:gd name="T25" fmla="*/ 24 h 32"/>
                <a:gd name="T26" fmla="*/ 0 w 28"/>
                <a:gd name="T27" fmla="*/ 32 h 32"/>
                <a:gd name="T28" fmla="*/ 0 w 28"/>
                <a:gd name="T29" fmla="*/ 32 h 32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28" h="32">
                  <a:moveTo>
                    <a:pt x="0" y="32"/>
                  </a:moveTo>
                  <a:lnTo>
                    <a:pt x="0" y="32"/>
                  </a:lnTo>
                  <a:lnTo>
                    <a:pt x="10" y="24"/>
                  </a:lnTo>
                  <a:lnTo>
                    <a:pt x="20" y="18"/>
                  </a:lnTo>
                  <a:lnTo>
                    <a:pt x="28" y="14"/>
                  </a:lnTo>
                  <a:lnTo>
                    <a:pt x="14" y="10"/>
                  </a:lnTo>
                  <a:lnTo>
                    <a:pt x="4" y="4"/>
                  </a:lnTo>
                  <a:lnTo>
                    <a:pt x="2" y="2"/>
                  </a:lnTo>
                  <a:lnTo>
                    <a:pt x="0" y="0"/>
                  </a:lnTo>
                  <a:lnTo>
                    <a:pt x="0" y="14"/>
                  </a:lnTo>
                  <a:lnTo>
                    <a:pt x="0" y="24"/>
                  </a:lnTo>
                  <a:lnTo>
                    <a:pt x="0" y="32"/>
                  </a:lnTo>
                  <a:close/>
                </a:path>
              </a:pathLst>
            </a:custGeom>
            <a:solidFill>
              <a:srgbClr val="F8F7F9"/>
            </a:solidFill>
            <a:ln w="12700">
              <a:solidFill>
                <a:srgbClr val="45157C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272" name="Freeform 57"/>
            <p:cNvSpPr>
              <a:spLocks/>
            </p:cNvSpPr>
            <p:nvPr/>
          </p:nvSpPr>
          <p:spPr bwMode="auto">
            <a:xfrm>
              <a:off x="4028" y="3084"/>
              <a:ext cx="34" cy="28"/>
            </a:xfrm>
            <a:custGeom>
              <a:avLst/>
              <a:gdLst>
                <a:gd name="T0" fmla="*/ 34 w 34"/>
                <a:gd name="T1" fmla="*/ 28 h 28"/>
                <a:gd name="T2" fmla="*/ 34 w 34"/>
                <a:gd name="T3" fmla="*/ 28 h 28"/>
                <a:gd name="T4" fmla="*/ 26 w 34"/>
                <a:gd name="T5" fmla="*/ 18 h 28"/>
                <a:gd name="T6" fmla="*/ 20 w 34"/>
                <a:gd name="T7" fmla="*/ 10 h 28"/>
                <a:gd name="T8" fmla="*/ 16 w 34"/>
                <a:gd name="T9" fmla="*/ 0 h 28"/>
                <a:gd name="T10" fmla="*/ 16 w 34"/>
                <a:gd name="T11" fmla="*/ 0 h 28"/>
                <a:gd name="T12" fmla="*/ 10 w 34"/>
                <a:gd name="T13" fmla="*/ 14 h 28"/>
                <a:gd name="T14" fmla="*/ 6 w 34"/>
                <a:gd name="T15" fmla="*/ 24 h 28"/>
                <a:gd name="T16" fmla="*/ 4 w 34"/>
                <a:gd name="T17" fmla="*/ 26 h 28"/>
                <a:gd name="T18" fmla="*/ 0 w 34"/>
                <a:gd name="T19" fmla="*/ 28 h 28"/>
                <a:gd name="T20" fmla="*/ 0 w 34"/>
                <a:gd name="T21" fmla="*/ 28 h 28"/>
                <a:gd name="T22" fmla="*/ 16 w 34"/>
                <a:gd name="T23" fmla="*/ 28 h 28"/>
                <a:gd name="T24" fmla="*/ 26 w 34"/>
                <a:gd name="T25" fmla="*/ 28 h 28"/>
                <a:gd name="T26" fmla="*/ 34 w 34"/>
                <a:gd name="T27" fmla="*/ 28 h 28"/>
                <a:gd name="T28" fmla="*/ 34 w 34"/>
                <a:gd name="T29" fmla="*/ 28 h 28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34" h="28">
                  <a:moveTo>
                    <a:pt x="34" y="28"/>
                  </a:moveTo>
                  <a:lnTo>
                    <a:pt x="34" y="28"/>
                  </a:lnTo>
                  <a:lnTo>
                    <a:pt x="26" y="18"/>
                  </a:lnTo>
                  <a:lnTo>
                    <a:pt x="20" y="10"/>
                  </a:lnTo>
                  <a:lnTo>
                    <a:pt x="16" y="0"/>
                  </a:lnTo>
                  <a:lnTo>
                    <a:pt x="10" y="14"/>
                  </a:lnTo>
                  <a:lnTo>
                    <a:pt x="6" y="24"/>
                  </a:lnTo>
                  <a:lnTo>
                    <a:pt x="4" y="26"/>
                  </a:lnTo>
                  <a:lnTo>
                    <a:pt x="0" y="28"/>
                  </a:lnTo>
                  <a:lnTo>
                    <a:pt x="16" y="28"/>
                  </a:lnTo>
                  <a:lnTo>
                    <a:pt x="26" y="28"/>
                  </a:lnTo>
                  <a:lnTo>
                    <a:pt x="34" y="28"/>
                  </a:lnTo>
                  <a:close/>
                </a:path>
              </a:pathLst>
            </a:custGeom>
            <a:solidFill>
              <a:srgbClr val="F8F7F9"/>
            </a:solidFill>
            <a:ln w="12700">
              <a:solidFill>
                <a:srgbClr val="45157C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273" name="Freeform 58"/>
            <p:cNvSpPr>
              <a:spLocks/>
            </p:cNvSpPr>
            <p:nvPr/>
          </p:nvSpPr>
          <p:spPr bwMode="auto">
            <a:xfrm>
              <a:off x="4114" y="2998"/>
              <a:ext cx="28" cy="34"/>
            </a:xfrm>
            <a:custGeom>
              <a:avLst/>
              <a:gdLst>
                <a:gd name="T0" fmla="*/ 28 w 28"/>
                <a:gd name="T1" fmla="*/ 0 h 34"/>
                <a:gd name="T2" fmla="*/ 28 w 28"/>
                <a:gd name="T3" fmla="*/ 0 h 34"/>
                <a:gd name="T4" fmla="*/ 18 w 28"/>
                <a:gd name="T5" fmla="*/ 8 h 34"/>
                <a:gd name="T6" fmla="*/ 8 w 28"/>
                <a:gd name="T7" fmla="*/ 14 h 34"/>
                <a:gd name="T8" fmla="*/ 0 w 28"/>
                <a:gd name="T9" fmla="*/ 18 h 34"/>
                <a:gd name="T10" fmla="*/ 0 w 28"/>
                <a:gd name="T11" fmla="*/ 18 h 34"/>
                <a:gd name="T12" fmla="*/ 12 w 28"/>
                <a:gd name="T13" fmla="*/ 22 h 34"/>
                <a:gd name="T14" fmla="*/ 22 w 28"/>
                <a:gd name="T15" fmla="*/ 28 h 34"/>
                <a:gd name="T16" fmla="*/ 24 w 28"/>
                <a:gd name="T17" fmla="*/ 30 h 34"/>
                <a:gd name="T18" fmla="*/ 26 w 28"/>
                <a:gd name="T19" fmla="*/ 34 h 34"/>
                <a:gd name="T20" fmla="*/ 26 w 28"/>
                <a:gd name="T21" fmla="*/ 34 h 34"/>
                <a:gd name="T22" fmla="*/ 28 w 28"/>
                <a:gd name="T23" fmla="*/ 18 h 34"/>
                <a:gd name="T24" fmla="*/ 28 w 28"/>
                <a:gd name="T25" fmla="*/ 8 h 34"/>
                <a:gd name="T26" fmla="*/ 28 w 28"/>
                <a:gd name="T27" fmla="*/ 0 h 34"/>
                <a:gd name="T28" fmla="*/ 28 w 28"/>
                <a:gd name="T29" fmla="*/ 0 h 34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28" h="34">
                  <a:moveTo>
                    <a:pt x="28" y="0"/>
                  </a:moveTo>
                  <a:lnTo>
                    <a:pt x="28" y="0"/>
                  </a:lnTo>
                  <a:lnTo>
                    <a:pt x="18" y="8"/>
                  </a:lnTo>
                  <a:lnTo>
                    <a:pt x="8" y="14"/>
                  </a:lnTo>
                  <a:lnTo>
                    <a:pt x="0" y="18"/>
                  </a:lnTo>
                  <a:lnTo>
                    <a:pt x="12" y="22"/>
                  </a:lnTo>
                  <a:lnTo>
                    <a:pt x="22" y="28"/>
                  </a:lnTo>
                  <a:lnTo>
                    <a:pt x="24" y="30"/>
                  </a:lnTo>
                  <a:lnTo>
                    <a:pt x="26" y="34"/>
                  </a:lnTo>
                  <a:lnTo>
                    <a:pt x="28" y="18"/>
                  </a:lnTo>
                  <a:lnTo>
                    <a:pt x="28" y="8"/>
                  </a:lnTo>
                  <a:lnTo>
                    <a:pt x="28" y="0"/>
                  </a:lnTo>
                  <a:close/>
                </a:path>
              </a:pathLst>
            </a:custGeom>
            <a:solidFill>
              <a:srgbClr val="F8F7F9"/>
            </a:solidFill>
            <a:ln w="12700">
              <a:solidFill>
                <a:srgbClr val="45157C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274" name="Freeform 59"/>
            <p:cNvSpPr>
              <a:spLocks/>
            </p:cNvSpPr>
            <p:nvPr/>
          </p:nvSpPr>
          <p:spPr bwMode="auto">
            <a:xfrm>
              <a:off x="4028" y="2914"/>
              <a:ext cx="32" cy="28"/>
            </a:xfrm>
            <a:custGeom>
              <a:avLst/>
              <a:gdLst>
                <a:gd name="T0" fmla="*/ 0 w 32"/>
                <a:gd name="T1" fmla="*/ 0 h 28"/>
                <a:gd name="T2" fmla="*/ 0 w 32"/>
                <a:gd name="T3" fmla="*/ 0 h 28"/>
                <a:gd name="T4" fmla="*/ 8 w 32"/>
                <a:gd name="T5" fmla="*/ 10 h 28"/>
                <a:gd name="T6" fmla="*/ 14 w 32"/>
                <a:gd name="T7" fmla="*/ 20 h 28"/>
                <a:gd name="T8" fmla="*/ 18 w 32"/>
                <a:gd name="T9" fmla="*/ 28 h 28"/>
                <a:gd name="T10" fmla="*/ 18 w 32"/>
                <a:gd name="T11" fmla="*/ 28 h 28"/>
                <a:gd name="T12" fmla="*/ 22 w 32"/>
                <a:gd name="T13" fmla="*/ 14 h 28"/>
                <a:gd name="T14" fmla="*/ 28 w 32"/>
                <a:gd name="T15" fmla="*/ 6 h 28"/>
                <a:gd name="T16" fmla="*/ 30 w 32"/>
                <a:gd name="T17" fmla="*/ 2 h 28"/>
                <a:gd name="T18" fmla="*/ 32 w 32"/>
                <a:gd name="T19" fmla="*/ 2 h 28"/>
                <a:gd name="T20" fmla="*/ 32 w 32"/>
                <a:gd name="T21" fmla="*/ 2 h 28"/>
                <a:gd name="T22" fmla="*/ 18 w 32"/>
                <a:gd name="T23" fmla="*/ 0 h 28"/>
                <a:gd name="T24" fmla="*/ 8 w 32"/>
                <a:gd name="T25" fmla="*/ 0 h 28"/>
                <a:gd name="T26" fmla="*/ 0 w 32"/>
                <a:gd name="T27" fmla="*/ 0 h 28"/>
                <a:gd name="T28" fmla="*/ 0 w 32"/>
                <a:gd name="T29" fmla="*/ 0 h 28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32" h="28">
                  <a:moveTo>
                    <a:pt x="0" y="0"/>
                  </a:moveTo>
                  <a:lnTo>
                    <a:pt x="0" y="0"/>
                  </a:lnTo>
                  <a:lnTo>
                    <a:pt x="8" y="10"/>
                  </a:lnTo>
                  <a:lnTo>
                    <a:pt x="14" y="20"/>
                  </a:lnTo>
                  <a:lnTo>
                    <a:pt x="18" y="28"/>
                  </a:lnTo>
                  <a:lnTo>
                    <a:pt x="22" y="14"/>
                  </a:lnTo>
                  <a:lnTo>
                    <a:pt x="28" y="6"/>
                  </a:lnTo>
                  <a:lnTo>
                    <a:pt x="30" y="2"/>
                  </a:lnTo>
                  <a:lnTo>
                    <a:pt x="32" y="2"/>
                  </a:lnTo>
                  <a:lnTo>
                    <a:pt x="18" y="0"/>
                  </a:lnTo>
                  <a:lnTo>
                    <a:pt x="8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8F7F9"/>
            </a:solidFill>
            <a:ln w="12700">
              <a:solidFill>
                <a:srgbClr val="45157C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275" name="Freeform 60"/>
            <p:cNvSpPr>
              <a:spLocks/>
            </p:cNvSpPr>
            <p:nvPr/>
          </p:nvSpPr>
          <p:spPr bwMode="auto">
            <a:xfrm>
              <a:off x="4138" y="2884"/>
              <a:ext cx="40" cy="36"/>
            </a:xfrm>
            <a:custGeom>
              <a:avLst/>
              <a:gdLst>
                <a:gd name="T0" fmla="*/ 0 w 40"/>
                <a:gd name="T1" fmla="*/ 10 h 36"/>
                <a:gd name="T2" fmla="*/ 0 w 40"/>
                <a:gd name="T3" fmla="*/ 10 h 36"/>
                <a:gd name="T4" fmla="*/ 24 w 40"/>
                <a:gd name="T5" fmla="*/ 36 h 36"/>
                <a:gd name="T6" fmla="*/ 24 w 40"/>
                <a:gd name="T7" fmla="*/ 36 h 36"/>
                <a:gd name="T8" fmla="*/ 30 w 40"/>
                <a:gd name="T9" fmla="*/ 26 h 36"/>
                <a:gd name="T10" fmla="*/ 36 w 40"/>
                <a:gd name="T11" fmla="*/ 14 h 36"/>
                <a:gd name="T12" fmla="*/ 40 w 40"/>
                <a:gd name="T13" fmla="*/ 0 h 36"/>
                <a:gd name="T14" fmla="*/ 40 w 40"/>
                <a:gd name="T15" fmla="*/ 0 h 36"/>
                <a:gd name="T16" fmla="*/ 24 w 40"/>
                <a:gd name="T17" fmla="*/ 2 h 36"/>
                <a:gd name="T18" fmla="*/ 12 w 40"/>
                <a:gd name="T19" fmla="*/ 6 h 36"/>
                <a:gd name="T20" fmla="*/ 0 w 40"/>
                <a:gd name="T21" fmla="*/ 10 h 36"/>
                <a:gd name="T22" fmla="*/ 0 w 40"/>
                <a:gd name="T23" fmla="*/ 10 h 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40" h="36">
                  <a:moveTo>
                    <a:pt x="0" y="10"/>
                  </a:moveTo>
                  <a:lnTo>
                    <a:pt x="0" y="10"/>
                  </a:lnTo>
                  <a:lnTo>
                    <a:pt x="24" y="36"/>
                  </a:lnTo>
                  <a:lnTo>
                    <a:pt x="30" y="26"/>
                  </a:lnTo>
                  <a:lnTo>
                    <a:pt x="36" y="14"/>
                  </a:lnTo>
                  <a:lnTo>
                    <a:pt x="40" y="0"/>
                  </a:lnTo>
                  <a:lnTo>
                    <a:pt x="24" y="2"/>
                  </a:lnTo>
                  <a:lnTo>
                    <a:pt x="12" y="6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rgbClr val="F8F7F9"/>
            </a:solidFill>
            <a:ln w="12700">
              <a:solidFill>
                <a:srgbClr val="45157C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276" name="Freeform 61"/>
            <p:cNvSpPr>
              <a:spLocks/>
            </p:cNvSpPr>
            <p:nvPr/>
          </p:nvSpPr>
          <p:spPr bwMode="auto">
            <a:xfrm>
              <a:off x="4130" y="3102"/>
              <a:ext cx="38" cy="38"/>
            </a:xfrm>
            <a:custGeom>
              <a:avLst/>
              <a:gdLst>
                <a:gd name="T0" fmla="*/ 24 w 38"/>
                <a:gd name="T1" fmla="*/ 0 h 38"/>
                <a:gd name="T2" fmla="*/ 24 w 38"/>
                <a:gd name="T3" fmla="*/ 0 h 38"/>
                <a:gd name="T4" fmla="*/ 0 w 38"/>
                <a:gd name="T5" fmla="*/ 24 h 38"/>
                <a:gd name="T6" fmla="*/ 0 w 38"/>
                <a:gd name="T7" fmla="*/ 24 h 38"/>
                <a:gd name="T8" fmla="*/ 12 w 38"/>
                <a:gd name="T9" fmla="*/ 30 h 38"/>
                <a:gd name="T10" fmla="*/ 24 w 38"/>
                <a:gd name="T11" fmla="*/ 34 h 38"/>
                <a:gd name="T12" fmla="*/ 38 w 38"/>
                <a:gd name="T13" fmla="*/ 38 h 38"/>
                <a:gd name="T14" fmla="*/ 38 w 38"/>
                <a:gd name="T15" fmla="*/ 38 h 38"/>
                <a:gd name="T16" fmla="*/ 34 w 38"/>
                <a:gd name="T17" fmla="*/ 22 h 38"/>
                <a:gd name="T18" fmla="*/ 30 w 38"/>
                <a:gd name="T19" fmla="*/ 10 h 38"/>
                <a:gd name="T20" fmla="*/ 24 w 38"/>
                <a:gd name="T21" fmla="*/ 0 h 38"/>
                <a:gd name="T22" fmla="*/ 24 w 38"/>
                <a:gd name="T23" fmla="*/ 0 h 38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38" h="38">
                  <a:moveTo>
                    <a:pt x="24" y="0"/>
                  </a:moveTo>
                  <a:lnTo>
                    <a:pt x="24" y="0"/>
                  </a:lnTo>
                  <a:lnTo>
                    <a:pt x="0" y="24"/>
                  </a:lnTo>
                  <a:lnTo>
                    <a:pt x="12" y="30"/>
                  </a:lnTo>
                  <a:lnTo>
                    <a:pt x="24" y="34"/>
                  </a:lnTo>
                  <a:lnTo>
                    <a:pt x="38" y="38"/>
                  </a:lnTo>
                  <a:lnTo>
                    <a:pt x="34" y="22"/>
                  </a:lnTo>
                  <a:lnTo>
                    <a:pt x="30" y="10"/>
                  </a:lnTo>
                  <a:lnTo>
                    <a:pt x="24" y="0"/>
                  </a:lnTo>
                  <a:close/>
                </a:path>
              </a:pathLst>
            </a:custGeom>
            <a:solidFill>
              <a:srgbClr val="F8F7F9"/>
            </a:solidFill>
            <a:ln w="12700">
              <a:solidFill>
                <a:srgbClr val="45157C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277" name="Freeform 62"/>
            <p:cNvSpPr>
              <a:spLocks/>
            </p:cNvSpPr>
            <p:nvPr/>
          </p:nvSpPr>
          <p:spPr bwMode="auto">
            <a:xfrm>
              <a:off x="3920" y="3106"/>
              <a:ext cx="40" cy="38"/>
            </a:xfrm>
            <a:custGeom>
              <a:avLst/>
              <a:gdLst>
                <a:gd name="T0" fmla="*/ 40 w 40"/>
                <a:gd name="T1" fmla="*/ 24 h 38"/>
                <a:gd name="T2" fmla="*/ 40 w 40"/>
                <a:gd name="T3" fmla="*/ 24 h 38"/>
                <a:gd name="T4" fmla="*/ 14 w 40"/>
                <a:gd name="T5" fmla="*/ 0 h 38"/>
                <a:gd name="T6" fmla="*/ 14 w 40"/>
                <a:gd name="T7" fmla="*/ 0 h 38"/>
                <a:gd name="T8" fmla="*/ 8 w 40"/>
                <a:gd name="T9" fmla="*/ 10 h 38"/>
                <a:gd name="T10" fmla="*/ 4 w 40"/>
                <a:gd name="T11" fmla="*/ 22 h 38"/>
                <a:gd name="T12" fmla="*/ 0 w 40"/>
                <a:gd name="T13" fmla="*/ 38 h 38"/>
                <a:gd name="T14" fmla="*/ 0 w 40"/>
                <a:gd name="T15" fmla="*/ 38 h 38"/>
                <a:gd name="T16" fmla="*/ 16 w 40"/>
                <a:gd name="T17" fmla="*/ 34 h 38"/>
                <a:gd name="T18" fmla="*/ 28 w 40"/>
                <a:gd name="T19" fmla="*/ 30 h 38"/>
                <a:gd name="T20" fmla="*/ 40 w 40"/>
                <a:gd name="T21" fmla="*/ 24 h 38"/>
                <a:gd name="T22" fmla="*/ 40 w 40"/>
                <a:gd name="T23" fmla="*/ 24 h 38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40" h="38">
                  <a:moveTo>
                    <a:pt x="40" y="24"/>
                  </a:moveTo>
                  <a:lnTo>
                    <a:pt x="40" y="24"/>
                  </a:lnTo>
                  <a:lnTo>
                    <a:pt x="14" y="0"/>
                  </a:lnTo>
                  <a:lnTo>
                    <a:pt x="8" y="10"/>
                  </a:lnTo>
                  <a:lnTo>
                    <a:pt x="4" y="22"/>
                  </a:lnTo>
                  <a:lnTo>
                    <a:pt x="0" y="38"/>
                  </a:lnTo>
                  <a:lnTo>
                    <a:pt x="16" y="34"/>
                  </a:lnTo>
                  <a:lnTo>
                    <a:pt x="28" y="30"/>
                  </a:lnTo>
                  <a:lnTo>
                    <a:pt x="40" y="24"/>
                  </a:lnTo>
                  <a:close/>
                </a:path>
              </a:pathLst>
            </a:custGeom>
            <a:solidFill>
              <a:srgbClr val="F8F7F9"/>
            </a:solidFill>
            <a:ln w="12700">
              <a:solidFill>
                <a:srgbClr val="45157C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278" name="Freeform 63"/>
            <p:cNvSpPr>
              <a:spLocks/>
            </p:cNvSpPr>
            <p:nvPr/>
          </p:nvSpPr>
          <p:spPr bwMode="auto">
            <a:xfrm>
              <a:off x="3920" y="2882"/>
              <a:ext cx="38" cy="38"/>
            </a:xfrm>
            <a:custGeom>
              <a:avLst/>
              <a:gdLst>
                <a:gd name="T0" fmla="*/ 12 w 38"/>
                <a:gd name="T1" fmla="*/ 38 h 38"/>
                <a:gd name="T2" fmla="*/ 12 w 38"/>
                <a:gd name="T3" fmla="*/ 38 h 38"/>
                <a:gd name="T4" fmla="*/ 38 w 38"/>
                <a:gd name="T5" fmla="*/ 14 h 38"/>
                <a:gd name="T6" fmla="*/ 38 w 38"/>
                <a:gd name="T7" fmla="*/ 14 h 38"/>
                <a:gd name="T8" fmla="*/ 26 w 38"/>
                <a:gd name="T9" fmla="*/ 8 h 38"/>
                <a:gd name="T10" fmla="*/ 14 w 38"/>
                <a:gd name="T11" fmla="*/ 2 h 38"/>
                <a:gd name="T12" fmla="*/ 0 w 38"/>
                <a:gd name="T13" fmla="*/ 0 h 38"/>
                <a:gd name="T14" fmla="*/ 0 w 38"/>
                <a:gd name="T15" fmla="*/ 0 h 38"/>
                <a:gd name="T16" fmla="*/ 4 w 38"/>
                <a:gd name="T17" fmla="*/ 14 h 38"/>
                <a:gd name="T18" fmla="*/ 8 w 38"/>
                <a:gd name="T19" fmla="*/ 28 h 38"/>
                <a:gd name="T20" fmla="*/ 12 w 38"/>
                <a:gd name="T21" fmla="*/ 38 h 38"/>
                <a:gd name="T22" fmla="*/ 12 w 38"/>
                <a:gd name="T23" fmla="*/ 38 h 38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38" h="38">
                  <a:moveTo>
                    <a:pt x="12" y="38"/>
                  </a:moveTo>
                  <a:lnTo>
                    <a:pt x="12" y="38"/>
                  </a:lnTo>
                  <a:lnTo>
                    <a:pt x="38" y="14"/>
                  </a:lnTo>
                  <a:lnTo>
                    <a:pt x="26" y="8"/>
                  </a:lnTo>
                  <a:lnTo>
                    <a:pt x="14" y="2"/>
                  </a:lnTo>
                  <a:lnTo>
                    <a:pt x="0" y="0"/>
                  </a:lnTo>
                  <a:lnTo>
                    <a:pt x="4" y="14"/>
                  </a:lnTo>
                  <a:lnTo>
                    <a:pt x="8" y="28"/>
                  </a:lnTo>
                  <a:lnTo>
                    <a:pt x="12" y="38"/>
                  </a:lnTo>
                  <a:close/>
                </a:path>
              </a:pathLst>
            </a:custGeom>
            <a:solidFill>
              <a:srgbClr val="F8F7F9"/>
            </a:solidFill>
            <a:ln w="12700">
              <a:solidFill>
                <a:srgbClr val="45157C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9222" name="Group 64"/>
          <p:cNvGrpSpPr>
            <a:grpSpLocks/>
          </p:cNvGrpSpPr>
          <p:nvPr/>
        </p:nvGrpSpPr>
        <p:grpSpPr bwMode="auto">
          <a:xfrm>
            <a:off x="6945313" y="4826000"/>
            <a:ext cx="1368425" cy="1336675"/>
            <a:chOff x="1519" y="2748"/>
            <a:chExt cx="1013" cy="990"/>
          </a:xfrm>
        </p:grpSpPr>
        <p:sp>
          <p:nvSpPr>
            <p:cNvPr id="9223" name="Freeform 65"/>
            <p:cNvSpPr>
              <a:spLocks/>
            </p:cNvSpPr>
            <p:nvPr/>
          </p:nvSpPr>
          <p:spPr bwMode="auto">
            <a:xfrm>
              <a:off x="1551" y="2786"/>
              <a:ext cx="940" cy="911"/>
            </a:xfrm>
            <a:custGeom>
              <a:avLst/>
              <a:gdLst>
                <a:gd name="T0" fmla="*/ 940 w 940"/>
                <a:gd name="T1" fmla="*/ 479 h 911"/>
                <a:gd name="T2" fmla="*/ 931 w 940"/>
                <a:gd name="T3" fmla="*/ 547 h 911"/>
                <a:gd name="T4" fmla="*/ 912 w 940"/>
                <a:gd name="T5" fmla="*/ 612 h 911"/>
                <a:gd name="T6" fmla="*/ 885 w 940"/>
                <a:gd name="T7" fmla="*/ 673 h 911"/>
                <a:gd name="T8" fmla="*/ 848 w 940"/>
                <a:gd name="T9" fmla="*/ 727 h 911"/>
                <a:gd name="T10" fmla="*/ 805 w 940"/>
                <a:gd name="T11" fmla="*/ 778 h 911"/>
                <a:gd name="T12" fmla="*/ 755 w 940"/>
                <a:gd name="T13" fmla="*/ 821 h 911"/>
                <a:gd name="T14" fmla="*/ 700 w 940"/>
                <a:gd name="T15" fmla="*/ 856 h 911"/>
                <a:gd name="T16" fmla="*/ 640 w 940"/>
                <a:gd name="T17" fmla="*/ 883 h 911"/>
                <a:gd name="T18" fmla="*/ 573 w 940"/>
                <a:gd name="T19" fmla="*/ 902 h 911"/>
                <a:gd name="T20" fmla="*/ 505 w 940"/>
                <a:gd name="T21" fmla="*/ 909 h 911"/>
                <a:gd name="T22" fmla="*/ 458 w 940"/>
                <a:gd name="T23" fmla="*/ 911 h 911"/>
                <a:gd name="T24" fmla="*/ 389 w 940"/>
                <a:gd name="T25" fmla="*/ 902 h 911"/>
                <a:gd name="T26" fmla="*/ 321 w 940"/>
                <a:gd name="T27" fmla="*/ 884 h 911"/>
                <a:gd name="T28" fmla="*/ 259 w 940"/>
                <a:gd name="T29" fmla="*/ 859 h 911"/>
                <a:gd name="T30" fmla="*/ 200 w 940"/>
                <a:gd name="T31" fmla="*/ 825 h 911"/>
                <a:gd name="T32" fmla="*/ 146 w 940"/>
                <a:gd name="T33" fmla="*/ 784 h 911"/>
                <a:gd name="T34" fmla="*/ 99 w 940"/>
                <a:gd name="T35" fmla="*/ 735 h 911"/>
                <a:gd name="T36" fmla="*/ 61 w 940"/>
                <a:gd name="T37" fmla="*/ 682 h 911"/>
                <a:gd name="T38" fmla="*/ 31 w 940"/>
                <a:gd name="T39" fmla="*/ 622 h 911"/>
                <a:gd name="T40" fmla="*/ 11 w 940"/>
                <a:gd name="T41" fmla="*/ 559 h 911"/>
                <a:gd name="T42" fmla="*/ 0 w 940"/>
                <a:gd name="T43" fmla="*/ 491 h 911"/>
                <a:gd name="T44" fmla="*/ 0 w 940"/>
                <a:gd name="T45" fmla="*/ 444 h 911"/>
                <a:gd name="T46" fmla="*/ 11 w 940"/>
                <a:gd name="T47" fmla="*/ 374 h 911"/>
                <a:gd name="T48" fmla="*/ 31 w 940"/>
                <a:gd name="T49" fmla="*/ 309 h 911"/>
                <a:gd name="T50" fmla="*/ 61 w 940"/>
                <a:gd name="T51" fmla="*/ 247 h 911"/>
                <a:gd name="T52" fmla="*/ 99 w 940"/>
                <a:gd name="T53" fmla="*/ 191 h 911"/>
                <a:gd name="T54" fmla="*/ 146 w 940"/>
                <a:gd name="T55" fmla="*/ 139 h 911"/>
                <a:gd name="T56" fmla="*/ 200 w 940"/>
                <a:gd name="T57" fmla="*/ 95 h 911"/>
                <a:gd name="T58" fmla="*/ 259 w 940"/>
                <a:gd name="T59" fmla="*/ 58 h 911"/>
                <a:gd name="T60" fmla="*/ 321 w 940"/>
                <a:gd name="T61" fmla="*/ 30 h 911"/>
                <a:gd name="T62" fmla="*/ 389 w 940"/>
                <a:gd name="T63" fmla="*/ 9 h 911"/>
                <a:gd name="T64" fmla="*/ 458 w 940"/>
                <a:gd name="T65" fmla="*/ 0 h 911"/>
                <a:gd name="T66" fmla="*/ 505 w 940"/>
                <a:gd name="T67" fmla="*/ 0 h 911"/>
                <a:gd name="T68" fmla="*/ 573 w 940"/>
                <a:gd name="T69" fmla="*/ 9 h 911"/>
                <a:gd name="T70" fmla="*/ 640 w 940"/>
                <a:gd name="T71" fmla="*/ 28 h 911"/>
                <a:gd name="T72" fmla="*/ 700 w 940"/>
                <a:gd name="T73" fmla="*/ 55 h 911"/>
                <a:gd name="T74" fmla="*/ 755 w 940"/>
                <a:gd name="T75" fmla="*/ 90 h 911"/>
                <a:gd name="T76" fmla="*/ 805 w 940"/>
                <a:gd name="T77" fmla="*/ 133 h 911"/>
                <a:gd name="T78" fmla="*/ 848 w 940"/>
                <a:gd name="T79" fmla="*/ 184 h 911"/>
                <a:gd name="T80" fmla="*/ 885 w 940"/>
                <a:gd name="T81" fmla="*/ 238 h 911"/>
                <a:gd name="T82" fmla="*/ 912 w 940"/>
                <a:gd name="T83" fmla="*/ 299 h 911"/>
                <a:gd name="T84" fmla="*/ 931 w 940"/>
                <a:gd name="T85" fmla="*/ 364 h 911"/>
                <a:gd name="T86" fmla="*/ 940 w 940"/>
                <a:gd name="T87" fmla="*/ 432 h 911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0" t="0" r="r" b="b"/>
              <a:pathLst>
                <a:path w="940" h="911">
                  <a:moveTo>
                    <a:pt x="940" y="455"/>
                  </a:moveTo>
                  <a:lnTo>
                    <a:pt x="940" y="455"/>
                  </a:lnTo>
                  <a:lnTo>
                    <a:pt x="940" y="479"/>
                  </a:lnTo>
                  <a:lnTo>
                    <a:pt x="937" y="501"/>
                  </a:lnTo>
                  <a:lnTo>
                    <a:pt x="934" y="525"/>
                  </a:lnTo>
                  <a:lnTo>
                    <a:pt x="931" y="547"/>
                  </a:lnTo>
                  <a:lnTo>
                    <a:pt x="925" y="569"/>
                  </a:lnTo>
                  <a:lnTo>
                    <a:pt x="919" y="590"/>
                  </a:lnTo>
                  <a:lnTo>
                    <a:pt x="912" y="612"/>
                  </a:lnTo>
                  <a:lnTo>
                    <a:pt x="904" y="633"/>
                  </a:lnTo>
                  <a:lnTo>
                    <a:pt x="894" y="652"/>
                  </a:lnTo>
                  <a:lnTo>
                    <a:pt x="885" y="673"/>
                  </a:lnTo>
                  <a:lnTo>
                    <a:pt x="873" y="692"/>
                  </a:lnTo>
                  <a:lnTo>
                    <a:pt x="861" y="710"/>
                  </a:lnTo>
                  <a:lnTo>
                    <a:pt x="848" y="727"/>
                  </a:lnTo>
                  <a:lnTo>
                    <a:pt x="835" y="745"/>
                  </a:lnTo>
                  <a:lnTo>
                    <a:pt x="820" y="761"/>
                  </a:lnTo>
                  <a:lnTo>
                    <a:pt x="805" y="778"/>
                  </a:lnTo>
                  <a:lnTo>
                    <a:pt x="789" y="792"/>
                  </a:lnTo>
                  <a:lnTo>
                    <a:pt x="773" y="807"/>
                  </a:lnTo>
                  <a:lnTo>
                    <a:pt x="755" y="821"/>
                  </a:lnTo>
                  <a:lnTo>
                    <a:pt x="737" y="832"/>
                  </a:lnTo>
                  <a:lnTo>
                    <a:pt x="720" y="844"/>
                  </a:lnTo>
                  <a:lnTo>
                    <a:pt x="700" y="856"/>
                  </a:lnTo>
                  <a:lnTo>
                    <a:pt x="680" y="866"/>
                  </a:lnTo>
                  <a:lnTo>
                    <a:pt x="661" y="875"/>
                  </a:lnTo>
                  <a:lnTo>
                    <a:pt x="640" y="883"/>
                  </a:lnTo>
                  <a:lnTo>
                    <a:pt x="618" y="890"/>
                  </a:lnTo>
                  <a:lnTo>
                    <a:pt x="596" y="896"/>
                  </a:lnTo>
                  <a:lnTo>
                    <a:pt x="573" y="902"/>
                  </a:lnTo>
                  <a:lnTo>
                    <a:pt x="551" y="905"/>
                  </a:lnTo>
                  <a:lnTo>
                    <a:pt x="529" y="908"/>
                  </a:lnTo>
                  <a:lnTo>
                    <a:pt x="505" y="909"/>
                  </a:lnTo>
                  <a:lnTo>
                    <a:pt x="482" y="911"/>
                  </a:lnTo>
                  <a:lnTo>
                    <a:pt x="458" y="911"/>
                  </a:lnTo>
                  <a:lnTo>
                    <a:pt x="435" y="908"/>
                  </a:lnTo>
                  <a:lnTo>
                    <a:pt x="411" y="906"/>
                  </a:lnTo>
                  <a:lnTo>
                    <a:pt x="389" y="902"/>
                  </a:lnTo>
                  <a:lnTo>
                    <a:pt x="365" y="897"/>
                  </a:lnTo>
                  <a:lnTo>
                    <a:pt x="343" y="891"/>
                  </a:lnTo>
                  <a:lnTo>
                    <a:pt x="321" y="884"/>
                  </a:lnTo>
                  <a:lnTo>
                    <a:pt x="300" y="877"/>
                  </a:lnTo>
                  <a:lnTo>
                    <a:pt x="279" y="868"/>
                  </a:lnTo>
                  <a:lnTo>
                    <a:pt x="259" y="859"/>
                  </a:lnTo>
                  <a:lnTo>
                    <a:pt x="238" y="847"/>
                  </a:lnTo>
                  <a:lnTo>
                    <a:pt x="219" y="837"/>
                  </a:lnTo>
                  <a:lnTo>
                    <a:pt x="200" y="825"/>
                  </a:lnTo>
                  <a:lnTo>
                    <a:pt x="180" y="812"/>
                  </a:lnTo>
                  <a:lnTo>
                    <a:pt x="163" y="798"/>
                  </a:lnTo>
                  <a:lnTo>
                    <a:pt x="146" y="784"/>
                  </a:lnTo>
                  <a:lnTo>
                    <a:pt x="130" y="767"/>
                  </a:lnTo>
                  <a:lnTo>
                    <a:pt x="114" y="753"/>
                  </a:lnTo>
                  <a:lnTo>
                    <a:pt x="99" y="735"/>
                  </a:lnTo>
                  <a:lnTo>
                    <a:pt x="86" y="719"/>
                  </a:lnTo>
                  <a:lnTo>
                    <a:pt x="73" y="699"/>
                  </a:lnTo>
                  <a:lnTo>
                    <a:pt x="61" y="682"/>
                  </a:lnTo>
                  <a:lnTo>
                    <a:pt x="50" y="662"/>
                  </a:lnTo>
                  <a:lnTo>
                    <a:pt x="40" y="643"/>
                  </a:lnTo>
                  <a:lnTo>
                    <a:pt x="31" y="622"/>
                  </a:lnTo>
                  <a:lnTo>
                    <a:pt x="22" y="602"/>
                  </a:lnTo>
                  <a:lnTo>
                    <a:pt x="16" y="580"/>
                  </a:lnTo>
                  <a:lnTo>
                    <a:pt x="11" y="559"/>
                  </a:lnTo>
                  <a:lnTo>
                    <a:pt x="6" y="537"/>
                  </a:lnTo>
                  <a:lnTo>
                    <a:pt x="3" y="513"/>
                  </a:lnTo>
                  <a:lnTo>
                    <a:pt x="0" y="491"/>
                  </a:lnTo>
                  <a:lnTo>
                    <a:pt x="0" y="467"/>
                  </a:lnTo>
                  <a:lnTo>
                    <a:pt x="0" y="444"/>
                  </a:lnTo>
                  <a:lnTo>
                    <a:pt x="3" y="420"/>
                  </a:lnTo>
                  <a:lnTo>
                    <a:pt x="6" y="398"/>
                  </a:lnTo>
                  <a:lnTo>
                    <a:pt x="11" y="374"/>
                  </a:lnTo>
                  <a:lnTo>
                    <a:pt x="16" y="352"/>
                  </a:lnTo>
                  <a:lnTo>
                    <a:pt x="22" y="331"/>
                  </a:lnTo>
                  <a:lnTo>
                    <a:pt x="31" y="309"/>
                  </a:lnTo>
                  <a:lnTo>
                    <a:pt x="40" y="288"/>
                  </a:lnTo>
                  <a:lnTo>
                    <a:pt x="50" y="268"/>
                  </a:lnTo>
                  <a:lnTo>
                    <a:pt x="61" y="247"/>
                  </a:lnTo>
                  <a:lnTo>
                    <a:pt x="73" y="228"/>
                  </a:lnTo>
                  <a:lnTo>
                    <a:pt x="86" y="209"/>
                  </a:lnTo>
                  <a:lnTo>
                    <a:pt x="99" y="191"/>
                  </a:lnTo>
                  <a:lnTo>
                    <a:pt x="114" y="173"/>
                  </a:lnTo>
                  <a:lnTo>
                    <a:pt x="130" y="155"/>
                  </a:lnTo>
                  <a:lnTo>
                    <a:pt x="146" y="139"/>
                  </a:lnTo>
                  <a:lnTo>
                    <a:pt x="163" y="124"/>
                  </a:lnTo>
                  <a:lnTo>
                    <a:pt x="180" y="108"/>
                  </a:lnTo>
                  <a:lnTo>
                    <a:pt x="200" y="95"/>
                  </a:lnTo>
                  <a:lnTo>
                    <a:pt x="219" y="82"/>
                  </a:lnTo>
                  <a:lnTo>
                    <a:pt x="238" y="70"/>
                  </a:lnTo>
                  <a:lnTo>
                    <a:pt x="259" y="58"/>
                  </a:lnTo>
                  <a:lnTo>
                    <a:pt x="279" y="48"/>
                  </a:lnTo>
                  <a:lnTo>
                    <a:pt x="300" y="37"/>
                  </a:lnTo>
                  <a:lnTo>
                    <a:pt x="321" y="30"/>
                  </a:lnTo>
                  <a:lnTo>
                    <a:pt x="343" y="21"/>
                  </a:lnTo>
                  <a:lnTo>
                    <a:pt x="365" y="15"/>
                  </a:lnTo>
                  <a:lnTo>
                    <a:pt x="389" y="9"/>
                  </a:lnTo>
                  <a:lnTo>
                    <a:pt x="411" y="6"/>
                  </a:lnTo>
                  <a:lnTo>
                    <a:pt x="435" y="3"/>
                  </a:lnTo>
                  <a:lnTo>
                    <a:pt x="458" y="0"/>
                  </a:lnTo>
                  <a:lnTo>
                    <a:pt x="482" y="0"/>
                  </a:lnTo>
                  <a:lnTo>
                    <a:pt x="505" y="0"/>
                  </a:lnTo>
                  <a:lnTo>
                    <a:pt x="529" y="2"/>
                  </a:lnTo>
                  <a:lnTo>
                    <a:pt x="551" y="5"/>
                  </a:lnTo>
                  <a:lnTo>
                    <a:pt x="573" y="9"/>
                  </a:lnTo>
                  <a:lnTo>
                    <a:pt x="596" y="15"/>
                  </a:lnTo>
                  <a:lnTo>
                    <a:pt x="618" y="21"/>
                  </a:lnTo>
                  <a:lnTo>
                    <a:pt x="640" y="28"/>
                  </a:lnTo>
                  <a:lnTo>
                    <a:pt x="661" y="36"/>
                  </a:lnTo>
                  <a:lnTo>
                    <a:pt x="680" y="45"/>
                  </a:lnTo>
                  <a:lnTo>
                    <a:pt x="700" y="55"/>
                  </a:lnTo>
                  <a:lnTo>
                    <a:pt x="720" y="65"/>
                  </a:lnTo>
                  <a:lnTo>
                    <a:pt x="737" y="77"/>
                  </a:lnTo>
                  <a:lnTo>
                    <a:pt x="755" y="90"/>
                  </a:lnTo>
                  <a:lnTo>
                    <a:pt x="773" y="104"/>
                  </a:lnTo>
                  <a:lnTo>
                    <a:pt x="789" y="118"/>
                  </a:lnTo>
                  <a:lnTo>
                    <a:pt x="805" y="133"/>
                  </a:lnTo>
                  <a:lnTo>
                    <a:pt x="820" y="150"/>
                  </a:lnTo>
                  <a:lnTo>
                    <a:pt x="835" y="166"/>
                  </a:lnTo>
                  <a:lnTo>
                    <a:pt x="848" y="184"/>
                  </a:lnTo>
                  <a:lnTo>
                    <a:pt x="861" y="201"/>
                  </a:lnTo>
                  <a:lnTo>
                    <a:pt x="873" y="219"/>
                  </a:lnTo>
                  <a:lnTo>
                    <a:pt x="885" y="238"/>
                  </a:lnTo>
                  <a:lnTo>
                    <a:pt x="894" y="257"/>
                  </a:lnTo>
                  <a:lnTo>
                    <a:pt x="904" y="278"/>
                  </a:lnTo>
                  <a:lnTo>
                    <a:pt x="912" y="299"/>
                  </a:lnTo>
                  <a:lnTo>
                    <a:pt x="919" y="319"/>
                  </a:lnTo>
                  <a:lnTo>
                    <a:pt x="925" y="342"/>
                  </a:lnTo>
                  <a:lnTo>
                    <a:pt x="931" y="364"/>
                  </a:lnTo>
                  <a:lnTo>
                    <a:pt x="934" y="386"/>
                  </a:lnTo>
                  <a:lnTo>
                    <a:pt x="937" y="408"/>
                  </a:lnTo>
                  <a:lnTo>
                    <a:pt x="940" y="432"/>
                  </a:lnTo>
                  <a:lnTo>
                    <a:pt x="940" y="455"/>
                  </a:lnTo>
                  <a:close/>
                </a:path>
              </a:pathLst>
            </a:custGeom>
            <a:solidFill>
              <a:srgbClr val="C7ABDD"/>
            </a:solidFill>
            <a:ln w="28575">
              <a:solidFill>
                <a:srgbClr val="460A75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224" name="Freeform 66"/>
            <p:cNvSpPr>
              <a:spLocks/>
            </p:cNvSpPr>
            <p:nvPr/>
          </p:nvSpPr>
          <p:spPr bwMode="auto">
            <a:xfrm>
              <a:off x="1628" y="2851"/>
              <a:ext cx="801" cy="787"/>
            </a:xfrm>
            <a:custGeom>
              <a:avLst/>
              <a:gdLst>
                <a:gd name="T0" fmla="*/ 801 w 801"/>
                <a:gd name="T1" fmla="*/ 413 h 787"/>
                <a:gd name="T2" fmla="*/ 793 w 801"/>
                <a:gd name="T3" fmla="*/ 472 h 787"/>
                <a:gd name="T4" fmla="*/ 777 w 801"/>
                <a:gd name="T5" fmla="*/ 526 h 787"/>
                <a:gd name="T6" fmla="*/ 752 w 801"/>
                <a:gd name="T7" fmla="*/ 578 h 787"/>
                <a:gd name="T8" fmla="*/ 721 w 801"/>
                <a:gd name="T9" fmla="*/ 627 h 787"/>
                <a:gd name="T10" fmla="*/ 684 w 801"/>
                <a:gd name="T11" fmla="*/ 670 h 787"/>
                <a:gd name="T12" fmla="*/ 641 w 801"/>
                <a:gd name="T13" fmla="*/ 707 h 787"/>
                <a:gd name="T14" fmla="*/ 592 w 801"/>
                <a:gd name="T15" fmla="*/ 738 h 787"/>
                <a:gd name="T16" fmla="*/ 539 w 801"/>
                <a:gd name="T17" fmla="*/ 761 h 787"/>
                <a:gd name="T18" fmla="*/ 482 w 801"/>
                <a:gd name="T19" fmla="*/ 778 h 787"/>
                <a:gd name="T20" fmla="*/ 421 w 801"/>
                <a:gd name="T21" fmla="*/ 787 h 787"/>
                <a:gd name="T22" fmla="*/ 380 w 801"/>
                <a:gd name="T23" fmla="*/ 787 h 787"/>
                <a:gd name="T24" fmla="*/ 321 w 801"/>
                <a:gd name="T25" fmla="*/ 778 h 787"/>
                <a:gd name="T26" fmla="*/ 263 w 801"/>
                <a:gd name="T27" fmla="*/ 763 h 787"/>
                <a:gd name="T28" fmla="*/ 210 w 801"/>
                <a:gd name="T29" fmla="*/ 739 h 787"/>
                <a:gd name="T30" fmla="*/ 161 w 801"/>
                <a:gd name="T31" fmla="*/ 708 h 787"/>
                <a:gd name="T32" fmla="*/ 118 w 801"/>
                <a:gd name="T33" fmla="*/ 671 h 787"/>
                <a:gd name="T34" fmla="*/ 80 w 801"/>
                <a:gd name="T35" fmla="*/ 628 h 787"/>
                <a:gd name="T36" fmla="*/ 49 w 801"/>
                <a:gd name="T37" fmla="*/ 581 h 787"/>
                <a:gd name="T38" fmla="*/ 25 w 801"/>
                <a:gd name="T39" fmla="*/ 528 h 787"/>
                <a:gd name="T40" fmla="*/ 9 w 801"/>
                <a:gd name="T41" fmla="*/ 473 h 787"/>
                <a:gd name="T42" fmla="*/ 1 w 801"/>
                <a:gd name="T43" fmla="*/ 414 h 787"/>
                <a:gd name="T44" fmla="*/ 1 w 801"/>
                <a:gd name="T45" fmla="*/ 373 h 787"/>
                <a:gd name="T46" fmla="*/ 9 w 801"/>
                <a:gd name="T47" fmla="*/ 314 h 787"/>
                <a:gd name="T48" fmla="*/ 25 w 801"/>
                <a:gd name="T49" fmla="*/ 257 h 787"/>
                <a:gd name="T50" fmla="*/ 49 w 801"/>
                <a:gd name="T51" fmla="*/ 206 h 787"/>
                <a:gd name="T52" fmla="*/ 80 w 801"/>
                <a:gd name="T53" fmla="*/ 158 h 787"/>
                <a:gd name="T54" fmla="*/ 118 w 801"/>
                <a:gd name="T55" fmla="*/ 116 h 787"/>
                <a:gd name="T56" fmla="*/ 161 w 801"/>
                <a:gd name="T57" fmla="*/ 79 h 787"/>
                <a:gd name="T58" fmla="*/ 210 w 801"/>
                <a:gd name="T59" fmla="*/ 48 h 787"/>
                <a:gd name="T60" fmla="*/ 263 w 801"/>
                <a:gd name="T61" fmla="*/ 24 h 787"/>
                <a:gd name="T62" fmla="*/ 321 w 801"/>
                <a:gd name="T63" fmla="*/ 8 h 787"/>
                <a:gd name="T64" fmla="*/ 380 w 801"/>
                <a:gd name="T65" fmla="*/ 0 h 787"/>
                <a:gd name="T66" fmla="*/ 421 w 801"/>
                <a:gd name="T67" fmla="*/ 0 h 787"/>
                <a:gd name="T68" fmla="*/ 482 w 801"/>
                <a:gd name="T69" fmla="*/ 8 h 787"/>
                <a:gd name="T70" fmla="*/ 538 w 801"/>
                <a:gd name="T71" fmla="*/ 24 h 787"/>
                <a:gd name="T72" fmla="*/ 591 w 801"/>
                <a:gd name="T73" fmla="*/ 48 h 787"/>
                <a:gd name="T74" fmla="*/ 640 w 801"/>
                <a:gd name="T75" fmla="*/ 79 h 787"/>
                <a:gd name="T76" fmla="*/ 684 w 801"/>
                <a:gd name="T77" fmla="*/ 116 h 787"/>
                <a:gd name="T78" fmla="*/ 721 w 801"/>
                <a:gd name="T79" fmla="*/ 158 h 787"/>
                <a:gd name="T80" fmla="*/ 752 w 801"/>
                <a:gd name="T81" fmla="*/ 206 h 787"/>
                <a:gd name="T82" fmla="*/ 777 w 801"/>
                <a:gd name="T83" fmla="*/ 257 h 787"/>
                <a:gd name="T84" fmla="*/ 793 w 801"/>
                <a:gd name="T85" fmla="*/ 314 h 787"/>
                <a:gd name="T86" fmla="*/ 801 w 801"/>
                <a:gd name="T87" fmla="*/ 373 h 787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0" t="0" r="r" b="b"/>
              <a:pathLst>
                <a:path w="801" h="787">
                  <a:moveTo>
                    <a:pt x="801" y="393"/>
                  </a:moveTo>
                  <a:lnTo>
                    <a:pt x="801" y="393"/>
                  </a:lnTo>
                  <a:lnTo>
                    <a:pt x="801" y="413"/>
                  </a:lnTo>
                  <a:lnTo>
                    <a:pt x="799" y="433"/>
                  </a:lnTo>
                  <a:lnTo>
                    <a:pt x="796" y="453"/>
                  </a:lnTo>
                  <a:lnTo>
                    <a:pt x="793" y="472"/>
                  </a:lnTo>
                  <a:lnTo>
                    <a:pt x="789" y="489"/>
                  </a:lnTo>
                  <a:lnTo>
                    <a:pt x="783" y="509"/>
                  </a:lnTo>
                  <a:lnTo>
                    <a:pt x="777" y="526"/>
                  </a:lnTo>
                  <a:lnTo>
                    <a:pt x="770" y="544"/>
                  </a:lnTo>
                  <a:lnTo>
                    <a:pt x="761" y="562"/>
                  </a:lnTo>
                  <a:lnTo>
                    <a:pt x="752" y="578"/>
                  </a:lnTo>
                  <a:lnTo>
                    <a:pt x="743" y="594"/>
                  </a:lnTo>
                  <a:lnTo>
                    <a:pt x="733" y="611"/>
                  </a:lnTo>
                  <a:lnTo>
                    <a:pt x="721" y="627"/>
                  </a:lnTo>
                  <a:lnTo>
                    <a:pt x="709" y="642"/>
                  </a:lnTo>
                  <a:lnTo>
                    <a:pt x="697" y="655"/>
                  </a:lnTo>
                  <a:lnTo>
                    <a:pt x="684" y="670"/>
                  </a:lnTo>
                  <a:lnTo>
                    <a:pt x="671" y="683"/>
                  </a:lnTo>
                  <a:lnTo>
                    <a:pt x="656" y="695"/>
                  </a:lnTo>
                  <a:lnTo>
                    <a:pt x="641" y="707"/>
                  </a:lnTo>
                  <a:lnTo>
                    <a:pt x="625" y="719"/>
                  </a:lnTo>
                  <a:lnTo>
                    <a:pt x="609" y="729"/>
                  </a:lnTo>
                  <a:lnTo>
                    <a:pt x="592" y="738"/>
                  </a:lnTo>
                  <a:lnTo>
                    <a:pt x="575" y="747"/>
                  </a:lnTo>
                  <a:lnTo>
                    <a:pt x="557" y="756"/>
                  </a:lnTo>
                  <a:lnTo>
                    <a:pt x="539" y="761"/>
                  </a:lnTo>
                  <a:lnTo>
                    <a:pt x="520" y="769"/>
                  </a:lnTo>
                  <a:lnTo>
                    <a:pt x="501" y="773"/>
                  </a:lnTo>
                  <a:lnTo>
                    <a:pt x="482" y="778"/>
                  </a:lnTo>
                  <a:lnTo>
                    <a:pt x="462" y="782"/>
                  </a:lnTo>
                  <a:lnTo>
                    <a:pt x="442" y="784"/>
                  </a:lnTo>
                  <a:lnTo>
                    <a:pt x="421" y="787"/>
                  </a:lnTo>
                  <a:lnTo>
                    <a:pt x="400" y="787"/>
                  </a:lnTo>
                  <a:lnTo>
                    <a:pt x="380" y="787"/>
                  </a:lnTo>
                  <a:lnTo>
                    <a:pt x="360" y="785"/>
                  </a:lnTo>
                  <a:lnTo>
                    <a:pt x="340" y="782"/>
                  </a:lnTo>
                  <a:lnTo>
                    <a:pt x="321" y="778"/>
                  </a:lnTo>
                  <a:lnTo>
                    <a:pt x="301" y="775"/>
                  </a:lnTo>
                  <a:lnTo>
                    <a:pt x="282" y="769"/>
                  </a:lnTo>
                  <a:lnTo>
                    <a:pt x="263" y="763"/>
                  </a:lnTo>
                  <a:lnTo>
                    <a:pt x="245" y="756"/>
                  </a:lnTo>
                  <a:lnTo>
                    <a:pt x="228" y="748"/>
                  </a:lnTo>
                  <a:lnTo>
                    <a:pt x="210" y="739"/>
                  </a:lnTo>
                  <a:lnTo>
                    <a:pt x="194" y="729"/>
                  </a:lnTo>
                  <a:lnTo>
                    <a:pt x="177" y="719"/>
                  </a:lnTo>
                  <a:lnTo>
                    <a:pt x="161" y="708"/>
                  </a:lnTo>
                  <a:lnTo>
                    <a:pt x="146" y="696"/>
                  </a:lnTo>
                  <a:lnTo>
                    <a:pt x="131" y="685"/>
                  </a:lnTo>
                  <a:lnTo>
                    <a:pt x="118" y="671"/>
                  </a:lnTo>
                  <a:lnTo>
                    <a:pt x="105" y="658"/>
                  </a:lnTo>
                  <a:lnTo>
                    <a:pt x="92" y="643"/>
                  </a:lnTo>
                  <a:lnTo>
                    <a:pt x="80" y="628"/>
                  </a:lnTo>
                  <a:lnTo>
                    <a:pt x="69" y="614"/>
                  </a:lnTo>
                  <a:lnTo>
                    <a:pt x="59" y="597"/>
                  </a:lnTo>
                  <a:lnTo>
                    <a:pt x="49" y="581"/>
                  </a:lnTo>
                  <a:lnTo>
                    <a:pt x="40" y="563"/>
                  </a:lnTo>
                  <a:lnTo>
                    <a:pt x="33" y="546"/>
                  </a:lnTo>
                  <a:lnTo>
                    <a:pt x="25" y="528"/>
                  </a:lnTo>
                  <a:lnTo>
                    <a:pt x="19" y="510"/>
                  </a:lnTo>
                  <a:lnTo>
                    <a:pt x="13" y="491"/>
                  </a:lnTo>
                  <a:lnTo>
                    <a:pt x="9" y="473"/>
                  </a:lnTo>
                  <a:lnTo>
                    <a:pt x="6" y="453"/>
                  </a:lnTo>
                  <a:lnTo>
                    <a:pt x="3" y="433"/>
                  </a:lnTo>
                  <a:lnTo>
                    <a:pt x="1" y="414"/>
                  </a:lnTo>
                  <a:lnTo>
                    <a:pt x="0" y="393"/>
                  </a:lnTo>
                  <a:lnTo>
                    <a:pt x="1" y="373"/>
                  </a:lnTo>
                  <a:lnTo>
                    <a:pt x="3" y="354"/>
                  </a:lnTo>
                  <a:lnTo>
                    <a:pt x="6" y="333"/>
                  </a:lnTo>
                  <a:lnTo>
                    <a:pt x="9" y="314"/>
                  </a:lnTo>
                  <a:lnTo>
                    <a:pt x="13" y="294"/>
                  </a:lnTo>
                  <a:lnTo>
                    <a:pt x="19" y="277"/>
                  </a:lnTo>
                  <a:lnTo>
                    <a:pt x="25" y="257"/>
                  </a:lnTo>
                  <a:lnTo>
                    <a:pt x="33" y="240"/>
                  </a:lnTo>
                  <a:lnTo>
                    <a:pt x="40" y="223"/>
                  </a:lnTo>
                  <a:lnTo>
                    <a:pt x="49" y="206"/>
                  </a:lnTo>
                  <a:lnTo>
                    <a:pt x="59" y="189"/>
                  </a:lnTo>
                  <a:lnTo>
                    <a:pt x="69" y="173"/>
                  </a:lnTo>
                  <a:lnTo>
                    <a:pt x="80" y="158"/>
                  </a:lnTo>
                  <a:lnTo>
                    <a:pt x="92" y="144"/>
                  </a:lnTo>
                  <a:lnTo>
                    <a:pt x="105" y="129"/>
                  </a:lnTo>
                  <a:lnTo>
                    <a:pt x="118" y="116"/>
                  </a:lnTo>
                  <a:lnTo>
                    <a:pt x="131" y="102"/>
                  </a:lnTo>
                  <a:lnTo>
                    <a:pt x="146" y="90"/>
                  </a:lnTo>
                  <a:lnTo>
                    <a:pt x="161" y="79"/>
                  </a:lnTo>
                  <a:lnTo>
                    <a:pt x="177" y="67"/>
                  </a:lnTo>
                  <a:lnTo>
                    <a:pt x="194" y="56"/>
                  </a:lnTo>
                  <a:lnTo>
                    <a:pt x="210" y="48"/>
                  </a:lnTo>
                  <a:lnTo>
                    <a:pt x="228" y="39"/>
                  </a:lnTo>
                  <a:lnTo>
                    <a:pt x="245" y="31"/>
                  </a:lnTo>
                  <a:lnTo>
                    <a:pt x="263" y="24"/>
                  </a:lnTo>
                  <a:lnTo>
                    <a:pt x="282" y="18"/>
                  </a:lnTo>
                  <a:lnTo>
                    <a:pt x="301" y="12"/>
                  </a:lnTo>
                  <a:lnTo>
                    <a:pt x="321" y="8"/>
                  </a:lnTo>
                  <a:lnTo>
                    <a:pt x="340" y="5"/>
                  </a:lnTo>
                  <a:lnTo>
                    <a:pt x="360" y="2"/>
                  </a:lnTo>
                  <a:lnTo>
                    <a:pt x="380" y="0"/>
                  </a:lnTo>
                  <a:lnTo>
                    <a:pt x="400" y="0"/>
                  </a:lnTo>
                  <a:lnTo>
                    <a:pt x="421" y="0"/>
                  </a:lnTo>
                  <a:lnTo>
                    <a:pt x="442" y="2"/>
                  </a:lnTo>
                  <a:lnTo>
                    <a:pt x="461" y="5"/>
                  </a:lnTo>
                  <a:lnTo>
                    <a:pt x="482" y="8"/>
                  </a:lnTo>
                  <a:lnTo>
                    <a:pt x="501" y="12"/>
                  </a:lnTo>
                  <a:lnTo>
                    <a:pt x="520" y="18"/>
                  </a:lnTo>
                  <a:lnTo>
                    <a:pt x="538" y="24"/>
                  </a:lnTo>
                  <a:lnTo>
                    <a:pt x="557" y="31"/>
                  </a:lnTo>
                  <a:lnTo>
                    <a:pt x="575" y="39"/>
                  </a:lnTo>
                  <a:lnTo>
                    <a:pt x="591" y="48"/>
                  </a:lnTo>
                  <a:lnTo>
                    <a:pt x="609" y="56"/>
                  </a:lnTo>
                  <a:lnTo>
                    <a:pt x="625" y="67"/>
                  </a:lnTo>
                  <a:lnTo>
                    <a:pt x="640" y="79"/>
                  </a:lnTo>
                  <a:lnTo>
                    <a:pt x="654" y="90"/>
                  </a:lnTo>
                  <a:lnTo>
                    <a:pt x="669" y="102"/>
                  </a:lnTo>
                  <a:lnTo>
                    <a:pt x="684" y="116"/>
                  </a:lnTo>
                  <a:lnTo>
                    <a:pt x="697" y="129"/>
                  </a:lnTo>
                  <a:lnTo>
                    <a:pt x="709" y="144"/>
                  </a:lnTo>
                  <a:lnTo>
                    <a:pt x="721" y="158"/>
                  </a:lnTo>
                  <a:lnTo>
                    <a:pt x="733" y="173"/>
                  </a:lnTo>
                  <a:lnTo>
                    <a:pt x="743" y="189"/>
                  </a:lnTo>
                  <a:lnTo>
                    <a:pt x="752" y="206"/>
                  </a:lnTo>
                  <a:lnTo>
                    <a:pt x="761" y="223"/>
                  </a:lnTo>
                  <a:lnTo>
                    <a:pt x="770" y="240"/>
                  </a:lnTo>
                  <a:lnTo>
                    <a:pt x="777" y="257"/>
                  </a:lnTo>
                  <a:lnTo>
                    <a:pt x="783" y="277"/>
                  </a:lnTo>
                  <a:lnTo>
                    <a:pt x="787" y="294"/>
                  </a:lnTo>
                  <a:lnTo>
                    <a:pt x="793" y="314"/>
                  </a:lnTo>
                  <a:lnTo>
                    <a:pt x="796" y="333"/>
                  </a:lnTo>
                  <a:lnTo>
                    <a:pt x="799" y="354"/>
                  </a:lnTo>
                  <a:lnTo>
                    <a:pt x="801" y="373"/>
                  </a:lnTo>
                  <a:lnTo>
                    <a:pt x="801" y="393"/>
                  </a:lnTo>
                  <a:close/>
                </a:path>
              </a:pathLst>
            </a:custGeom>
            <a:solidFill>
              <a:srgbClr val="F6F4F9"/>
            </a:solidFill>
            <a:ln w="28575">
              <a:solidFill>
                <a:srgbClr val="460A75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225" name="Freeform 67"/>
            <p:cNvSpPr>
              <a:spLocks/>
            </p:cNvSpPr>
            <p:nvPr/>
          </p:nvSpPr>
          <p:spPr bwMode="auto">
            <a:xfrm>
              <a:off x="1625" y="2869"/>
              <a:ext cx="792" cy="754"/>
            </a:xfrm>
            <a:custGeom>
              <a:avLst/>
              <a:gdLst>
                <a:gd name="T0" fmla="*/ 423 w 792"/>
                <a:gd name="T1" fmla="*/ 7 h 754"/>
                <a:gd name="T2" fmla="*/ 436 w 792"/>
                <a:gd name="T3" fmla="*/ 44 h 754"/>
                <a:gd name="T4" fmla="*/ 460 w 792"/>
                <a:gd name="T5" fmla="*/ 72 h 754"/>
                <a:gd name="T6" fmla="*/ 502 w 792"/>
                <a:gd name="T7" fmla="*/ 93 h 754"/>
                <a:gd name="T8" fmla="*/ 566 w 792"/>
                <a:gd name="T9" fmla="*/ 101 h 754"/>
                <a:gd name="T10" fmla="*/ 678 w 792"/>
                <a:gd name="T11" fmla="*/ 96 h 754"/>
                <a:gd name="T12" fmla="*/ 687 w 792"/>
                <a:gd name="T13" fmla="*/ 98 h 754"/>
                <a:gd name="T14" fmla="*/ 696 w 792"/>
                <a:gd name="T15" fmla="*/ 157 h 754"/>
                <a:gd name="T16" fmla="*/ 693 w 792"/>
                <a:gd name="T17" fmla="*/ 232 h 754"/>
                <a:gd name="T18" fmla="*/ 678 w 792"/>
                <a:gd name="T19" fmla="*/ 284 h 754"/>
                <a:gd name="T20" fmla="*/ 688 w 792"/>
                <a:gd name="T21" fmla="*/ 309 h 754"/>
                <a:gd name="T22" fmla="*/ 715 w 792"/>
                <a:gd name="T23" fmla="*/ 338 h 754"/>
                <a:gd name="T24" fmla="*/ 746 w 792"/>
                <a:gd name="T25" fmla="*/ 358 h 754"/>
                <a:gd name="T26" fmla="*/ 792 w 792"/>
                <a:gd name="T27" fmla="*/ 370 h 754"/>
                <a:gd name="T28" fmla="*/ 782 w 792"/>
                <a:gd name="T29" fmla="*/ 406 h 754"/>
                <a:gd name="T30" fmla="*/ 737 w 792"/>
                <a:gd name="T31" fmla="*/ 423 h 754"/>
                <a:gd name="T32" fmla="*/ 697 w 792"/>
                <a:gd name="T33" fmla="*/ 454 h 754"/>
                <a:gd name="T34" fmla="*/ 678 w 792"/>
                <a:gd name="T35" fmla="*/ 479 h 754"/>
                <a:gd name="T36" fmla="*/ 691 w 792"/>
                <a:gd name="T37" fmla="*/ 542 h 754"/>
                <a:gd name="T38" fmla="*/ 690 w 792"/>
                <a:gd name="T39" fmla="*/ 615 h 754"/>
                <a:gd name="T40" fmla="*/ 660 w 792"/>
                <a:gd name="T41" fmla="*/ 649 h 754"/>
                <a:gd name="T42" fmla="*/ 597 w 792"/>
                <a:gd name="T43" fmla="*/ 659 h 754"/>
                <a:gd name="T44" fmla="*/ 544 w 792"/>
                <a:gd name="T45" fmla="*/ 656 h 754"/>
                <a:gd name="T46" fmla="*/ 517 w 792"/>
                <a:gd name="T47" fmla="*/ 647 h 754"/>
                <a:gd name="T48" fmla="*/ 474 w 792"/>
                <a:gd name="T49" fmla="*/ 661 h 754"/>
                <a:gd name="T50" fmla="*/ 442 w 792"/>
                <a:gd name="T51" fmla="*/ 683 h 754"/>
                <a:gd name="T52" fmla="*/ 424 w 792"/>
                <a:gd name="T53" fmla="*/ 705 h 754"/>
                <a:gd name="T54" fmla="*/ 409 w 792"/>
                <a:gd name="T55" fmla="*/ 751 h 754"/>
                <a:gd name="T56" fmla="*/ 372 w 792"/>
                <a:gd name="T57" fmla="*/ 754 h 754"/>
                <a:gd name="T58" fmla="*/ 366 w 792"/>
                <a:gd name="T59" fmla="*/ 714 h 754"/>
                <a:gd name="T60" fmla="*/ 352 w 792"/>
                <a:gd name="T61" fmla="*/ 689 h 754"/>
                <a:gd name="T62" fmla="*/ 324 w 792"/>
                <a:gd name="T63" fmla="*/ 667 h 754"/>
                <a:gd name="T64" fmla="*/ 297 w 792"/>
                <a:gd name="T65" fmla="*/ 656 h 754"/>
                <a:gd name="T66" fmla="*/ 241 w 792"/>
                <a:gd name="T67" fmla="*/ 665 h 754"/>
                <a:gd name="T68" fmla="*/ 173 w 792"/>
                <a:gd name="T69" fmla="*/ 665 h 754"/>
                <a:gd name="T70" fmla="*/ 155 w 792"/>
                <a:gd name="T71" fmla="*/ 659 h 754"/>
                <a:gd name="T72" fmla="*/ 112 w 792"/>
                <a:gd name="T73" fmla="*/ 625 h 754"/>
                <a:gd name="T74" fmla="*/ 109 w 792"/>
                <a:gd name="T75" fmla="*/ 553 h 754"/>
                <a:gd name="T76" fmla="*/ 115 w 792"/>
                <a:gd name="T77" fmla="*/ 514 h 754"/>
                <a:gd name="T78" fmla="*/ 120 w 792"/>
                <a:gd name="T79" fmla="*/ 485 h 754"/>
                <a:gd name="T80" fmla="*/ 118 w 792"/>
                <a:gd name="T81" fmla="*/ 488 h 754"/>
                <a:gd name="T82" fmla="*/ 101 w 792"/>
                <a:gd name="T83" fmla="*/ 454 h 754"/>
                <a:gd name="T84" fmla="*/ 53 w 792"/>
                <a:gd name="T85" fmla="*/ 405 h 754"/>
                <a:gd name="T86" fmla="*/ 30 w 792"/>
                <a:gd name="T87" fmla="*/ 390 h 754"/>
                <a:gd name="T88" fmla="*/ 15 w 792"/>
                <a:gd name="T89" fmla="*/ 384 h 754"/>
                <a:gd name="T90" fmla="*/ 7 w 792"/>
                <a:gd name="T91" fmla="*/ 361 h 754"/>
                <a:gd name="T92" fmla="*/ 67 w 792"/>
                <a:gd name="T93" fmla="*/ 350 h 754"/>
                <a:gd name="T94" fmla="*/ 92 w 792"/>
                <a:gd name="T95" fmla="*/ 338 h 754"/>
                <a:gd name="T96" fmla="*/ 114 w 792"/>
                <a:gd name="T97" fmla="*/ 312 h 754"/>
                <a:gd name="T98" fmla="*/ 121 w 792"/>
                <a:gd name="T99" fmla="*/ 290 h 754"/>
                <a:gd name="T100" fmla="*/ 115 w 792"/>
                <a:gd name="T101" fmla="*/ 214 h 754"/>
                <a:gd name="T102" fmla="*/ 117 w 792"/>
                <a:gd name="T103" fmla="*/ 129 h 754"/>
                <a:gd name="T104" fmla="*/ 130 w 792"/>
                <a:gd name="T105" fmla="*/ 95 h 754"/>
                <a:gd name="T106" fmla="*/ 171 w 792"/>
                <a:gd name="T107" fmla="*/ 90 h 754"/>
                <a:gd name="T108" fmla="*/ 231 w 792"/>
                <a:gd name="T109" fmla="*/ 92 h 754"/>
                <a:gd name="T110" fmla="*/ 267 w 792"/>
                <a:gd name="T111" fmla="*/ 98 h 754"/>
                <a:gd name="T112" fmla="*/ 306 w 792"/>
                <a:gd name="T113" fmla="*/ 99 h 754"/>
                <a:gd name="T114" fmla="*/ 325 w 792"/>
                <a:gd name="T115" fmla="*/ 95 h 754"/>
                <a:gd name="T116" fmla="*/ 356 w 792"/>
                <a:gd name="T117" fmla="*/ 78 h 754"/>
                <a:gd name="T118" fmla="*/ 380 w 792"/>
                <a:gd name="T119" fmla="*/ 50 h 754"/>
                <a:gd name="T120" fmla="*/ 392 w 792"/>
                <a:gd name="T121" fmla="*/ 15 h 754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0" t="0" r="r" b="b"/>
              <a:pathLst>
                <a:path w="792" h="754">
                  <a:moveTo>
                    <a:pt x="423" y="3"/>
                  </a:moveTo>
                  <a:lnTo>
                    <a:pt x="423" y="3"/>
                  </a:lnTo>
                  <a:lnTo>
                    <a:pt x="423" y="7"/>
                  </a:lnTo>
                  <a:lnTo>
                    <a:pt x="426" y="19"/>
                  </a:lnTo>
                  <a:lnTo>
                    <a:pt x="431" y="35"/>
                  </a:lnTo>
                  <a:lnTo>
                    <a:pt x="436" y="44"/>
                  </a:lnTo>
                  <a:lnTo>
                    <a:pt x="443" y="53"/>
                  </a:lnTo>
                  <a:lnTo>
                    <a:pt x="451" y="64"/>
                  </a:lnTo>
                  <a:lnTo>
                    <a:pt x="460" y="72"/>
                  </a:lnTo>
                  <a:lnTo>
                    <a:pt x="471" y="80"/>
                  </a:lnTo>
                  <a:lnTo>
                    <a:pt x="486" y="87"/>
                  </a:lnTo>
                  <a:lnTo>
                    <a:pt x="502" y="93"/>
                  </a:lnTo>
                  <a:lnTo>
                    <a:pt x="520" y="98"/>
                  </a:lnTo>
                  <a:lnTo>
                    <a:pt x="542" y="101"/>
                  </a:lnTo>
                  <a:lnTo>
                    <a:pt x="566" y="101"/>
                  </a:lnTo>
                  <a:lnTo>
                    <a:pt x="643" y="98"/>
                  </a:lnTo>
                  <a:lnTo>
                    <a:pt x="678" y="96"/>
                  </a:lnTo>
                  <a:lnTo>
                    <a:pt x="687" y="98"/>
                  </a:lnTo>
                  <a:lnTo>
                    <a:pt x="690" y="114"/>
                  </a:lnTo>
                  <a:lnTo>
                    <a:pt x="694" y="132"/>
                  </a:lnTo>
                  <a:lnTo>
                    <a:pt x="696" y="157"/>
                  </a:lnTo>
                  <a:lnTo>
                    <a:pt x="697" y="185"/>
                  </a:lnTo>
                  <a:lnTo>
                    <a:pt x="694" y="216"/>
                  </a:lnTo>
                  <a:lnTo>
                    <a:pt x="693" y="232"/>
                  </a:lnTo>
                  <a:lnTo>
                    <a:pt x="688" y="250"/>
                  </a:lnTo>
                  <a:lnTo>
                    <a:pt x="684" y="266"/>
                  </a:lnTo>
                  <a:lnTo>
                    <a:pt x="678" y="284"/>
                  </a:lnTo>
                  <a:lnTo>
                    <a:pt x="683" y="296"/>
                  </a:lnTo>
                  <a:lnTo>
                    <a:pt x="688" y="309"/>
                  </a:lnTo>
                  <a:lnTo>
                    <a:pt x="700" y="324"/>
                  </a:lnTo>
                  <a:lnTo>
                    <a:pt x="706" y="331"/>
                  </a:lnTo>
                  <a:lnTo>
                    <a:pt x="715" y="338"/>
                  </a:lnTo>
                  <a:lnTo>
                    <a:pt x="724" y="346"/>
                  </a:lnTo>
                  <a:lnTo>
                    <a:pt x="734" y="352"/>
                  </a:lnTo>
                  <a:lnTo>
                    <a:pt x="746" y="358"/>
                  </a:lnTo>
                  <a:lnTo>
                    <a:pt x="761" y="364"/>
                  </a:lnTo>
                  <a:lnTo>
                    <a:pt x="776" y="367"/>
                  </a:lnTo>
                  <a:lnTo>
                    <a:pt x="792" y="370"/>
                  </a:lnTo>
                  <a:lnTo>
                    <a:pt x="792" y="405"/>
                  </a:lnTo>
                  <a:lnTo>
                    <a:pt x="782" y="406"/>
                  </a:lnTo>
                  <a:lnTo>
                    <a:pt x="770" y="409"/>
                  </a:lnTo>
                  <a:lnTo>
                    <a:pt x="755" y="414"/>
                  </a:lnTo>
                  <a:lnTo>
                    <a:pt x="737" y="423"/>
                  </a:lnTo>
                  <a:lnTo>
                    <a:pt x="718" y="436"/>
                  </a:lnTo>
                  <a:lnTo>
                    <a:pt x="708" y="445"/>
                  </a:lnTo>
                  <a:lnTo>
                    <a:pt x="697" y="454"/>
                  </a:lnTo>
                  <a:lnTo>
                    <a:pt x="687" y="466"/>
                  </a:lnTo>
                  <a:lnTo>
                    <a:pt x="678" y="479"/>
                  </a:lnTo>
                  <a:lnTo>
                    <a:pt x="681" y="491"/>
                  </a:lnTo>
                  <a:lnTo>
                    <a:pt x="688" y="522"/>
                  </a:lnTo>
                  <a:lnTo>
                    <a:pt x="691" y="542"/>
                  </a:lnTo>
                  <a:lnTo>
                    <a:pt x="693" y="566"/>
                  </a:lnTo>
                  <a:lnTo>
                    <a:pt x="693" y="590"/>
                  </a:lnTo>
                  <a:lnTo>
                    <a:pt x="690" y="615"/>
                  </a:lnTo>
                  <a:lnTo>
                    <a:pt x="675" y="644"/>
                  </a:lnTo>
                  <a:lnTo>
                    <a:pt x="660" y="649"/>
                  </a:lnTo>
                  <a:lnTo>
                    <a:pt x="643" y="653"/>
                  </a:lnTo>
                  <a:lnTo>
                    <a:pt x="622" y="656"/>
                  </a:lnTo>
                  <a:lnTo>
                    <a:pt x="597" y="659"/>
                  </a:lnTo>
                  <a:lnTo>
                    <a:pt x="570" y="659"/>
                  </a:lnTo>
                  <a:lnTo>
                    <a:pt x="557" y="658"/>
                  </a:lnTo>
                  <a:lnTo>
                    <a:pt x="544" y="656"/>
                  </a:lnTo>
                  <a:lnTo>
                    <a:pt x="530" y="652"/>
                  </a:lnTo>
                  <a:lnTo>
                    <a:pt x="517" y="647"/>
                  </a:lnTo>
                  <a:lnTo>
                    <a:pt x="504" y="650"/>
                  </a:lnTo>
                  <a:lnTo>
                    <a:pt x="491" y="655"/>
                  </a:lnTo>
                  <a:lnTo>
                    <a:pt x="474" y="661"/>
                  </a:lnTo>
                  <a:lnTo>
                    <a:pt x="457" y="671"/>
                  </a:lnTo>
                  <a:lnTo>
                    <a:pt x="449" y="675"/>
                  </a:lnTo>
                  <a:lnTo>
                    <a:pt x="442" y="683"/>
                  </a:lnTo>
                  <a:lnTo>
                    <a:pt x="434" y="689"/>
                  </a:lnTo>
                  <a:lnTo>
                    <a:pt x="428" y="698"/>
                  </a:lnTo>
                  <a:lnTo>
                    <a:pt x="424" y="705"/>
                  </a:lnTo>
                  <a:lnTo>
                    <a:pt x="420" y="715"/>
                  </a:lnTo>
                  <a:lnTo>
                    <a:pt x="409" y="751"/>
                  </a:lnTo>
                  <a:lnTo>
                    <a:pt x="411" y="748"/>
                  </a:lnTo>
                  <a:lnTo>
                    <a:pt x="372" y="754"/>
                  </a:lnTo>
                  <a:lnTo>
                    <a:pt x="372" y="742"/>
                  </a:lnTo>
                  <a:lnTo>
                    <a:pt x="371" y="729"/>
                  </a:lnTo>
                  <a:lnTo>
                    <a:pt x="366" y="714"/>
                  </a:lnTo>
                  <a:lnTo>
                    <a:pt x="363" y="705"/>
                  </a:lnTo>
                  <a:lnTo>
                    <a:pt x="358" y="698"/>
                  </a:lnTo>
                  <a:lnTo>
                    <a:pt x="352" y="689"/>
                  </a:lnTo>
                  <a:lnTo>
                    <a:pt x="344" y="681"/>
                  </a:lnTo>
                  <a:lnTo>
                    <a:pt x="335" y="674"/>
                  </a:lnTo>
                  <a:lnTo>
                    <a:pt x="324" y="667"/>
                  </a:lnTo>
                  <a:lnTo>
                    <a:pt x="312" y="661"/>
                  </a:lnTo>
                  <a:lnTo>
                    <a:pt x="297" y="656"/>
                  </a:lnTo>
                  <a:lnTo>
                    <a:pt x="281" y="659"/>
                  </a:lnTo>
                  <a:lnTo>
                    <a:pt x="263" y="662"/>
                  </a:lnTo>
                  <a:lnTo>
                    <a:pt x="241" y="665"/>
                  </a:lnTo>
                  <a:lnTo>
                    <a:pt x="219" y="667"/>
                  </a:lnTo>
                  <a:lnTo>
                    <a:pt x="195" y="667"/>
                  </a:lnTo>
                  <a:lnTo>
                    <a:pt x="173" y="665"/>
                  </a:lnTo>
                  <a:lnTo>
                    <a:pt x="164" y="662"/>
                  </a:lnTo>
                  <a:lnTo>
                    <a:pt x="155" y="659"/>
                  </a:lnTo>
                  <a:lnTo>
                    <a:pt x="115" y="638"/>
                  </a:lnTo>
                  <a:lnTo>
                    <a:pt x="112" y="625"/>
                  </a:lnTo>
                  <a:lnTo>
                    <a:pt x="111" y="593"/>
                  </a:lnTo>
                  <a:lnTo>
                    <a:pt x="109" y="573"/>
                  </a:lnTo>
                  <a:lnTo>
                    <a:pt x="109" y="553"/>
                  </a:lnTo>
                  <a:lnTo>
                    <a:pt x="111" y="532"/>
                  </a:lnTo>
                  <a:lnTo>
                    <a:pt x="115" y="514"/>
                  </a:lnTo>
                  <a:lnTo>
                    <a:pt x="120" y="491"/>
                  </a:lnTo>
                  <a:lnTo>
                    <a:pt x="121" y="485"/>
                  </a:lnTo>
                  <a:lnTo>
                    <a:pt x="120" y="485"/>
                  </a:lnTo>
                  <a:lnTo>
                    <a:pt x="118" y="485"/>
                  </a:lnTo>
                  <a:lnTo>
                    <a:pt x="118" y="488"/>
                  </a:lnTo>
                  <a:lnTo>
                    <a:pt x="114" y="477"/>
                  </a:lnTo>
                  <a:lnTo>
                    <a:pt x="108" y="467"/>
                  </a:lnTo>
                  <a:lnTo>
                    <a:pt x="101" y="454"/>
                  </a:lnTo>
                  <a:lnTo>
                    <a:pt x="89" y="439"/>
                  </a:lnTo>
                  <a:lnTo>
                    <a:pt x="72" y="423"/>
                  </a:lnTo>
                  <a:lnTo>
                    <a:pt x="53" y="405"/>
                  </a:lnTo>
                  <a:lnTo>
                    <a:pt x="43" y="398"/>
                  </a:lnTo>
                  <a:lnTo>
                    <a:pt x="30" y="390"/>
                  </a:lnTo>
                  <a:lnTo>
                    <a:pt x="16" y="383"/>
                  </a:lnTo>
                  <a:lnTo>
                    <a:pt x="12" y="381"/>
                  </a:lnTo>
                  <a:lnTo>
                    <a:pt x="15" y="384"/>
                  </a:lnTo>
                  <a:lnTo>
                    <a:pt x="0" y="361"/>
                  </a:lnTo>
                  <a:lnTo>
                    <a:pt x="7" y="361"/>
                  </a:lnTo>
                  <a:lnTo>
                    <a:pt x="27" y="359"/>
                  </a:lnTo>
                  <a:lnTo>
                    <a:pt x="52" y="355"/>
                  </a:lnTo>
                  <a:lnTo>
                    <a:pt x="67" y="350"/>
                  </a:lnTo>
                  <a:lnTo>
                    <a:pt x="80" y="346"/>
                  </a:lnTo>
                  <a:lnTo>
                    <a:pt x="92" y="338"/>
                  </a:lnTo>
                  <a:lnTo>
                    <a:pt x="101" y="331"/>
                  </a:lnTo>
                  <a:lnTo>
                    <a:pt x="108" y="321"/>
                  </a:lnTo>
                  <a:lnTo>
                    <a:pt x="114" y="312"/>
                  </a:lnTo>
                  <a:lnTo>
                    <a:pt x="117" y="303"/>
                  </a:lnTo>
                  <a:lnTo>
                    <a:pt x="120" y="296"/>
                  </a:lnTo>
                  <a:lnTo>
                    <a:pt x="121" y="290"/>
                  </a:lnTo>
                  <a:lnTo>
                    <a:pt x="118" y="266"/>
                  </a:lnTo>
                  <a:lnTo>
                    <a:pt x="115" y="214"/>
                  </a:lnTo>
                  <a:lnTo>
                    <a:pt x="114" y="158"/>
                  </a:lnTo>
                  <a:lnTo>
                    <a:pt x="115" y="137"/>
                  </a:lnTo>
                  <a:lnTo>
                    <a:pt x="117" y="129"/>
                  </a:lnTo>
                  <a:lnTo>
                    <a:pt x="118" y="124"/>
                  </a:lnTo>
                  <a:lnTo>
                    <a:pt x="130" y="95"/>
                  </a:lnTo>
                  <a:lnTo>
                    <a:pt x="140" y="93"/>
                  </a:lnTo>
                  <a:lnTo>
                    <a:pt x="171" y="90"/>
                  </a:lnTo>
                  <a:lnTo>
                    <a:pt x="189" y="89"/>
                  </a:lnTo>
                  <a:lnTo>
                    <a:pt x="210" y="90"/>
                  </a:lnTo>
                  <a:lnTo>
                    <a:pt x="231" y="92"/>
                  </a:lnTo>
                  <a:lnTo>
                    <a:pt x="250" y="95"/>
                  </a:lnTo>
                  <a:lnTo>
                    <a:pt x="267" y="98"/>
                  </a:lnTo>
                  <a:lnTo>
                    <a:pt x="282" y="99"/>
                  </a:lnTo>
                  <a:lnTo>
                    <a:pt x="296" y="99"/>
                  </a:lnTo>
                  <a:lnTo>
                    <a:pt x="306" y="99"/>
                  </a:lnTo>
                  <a:lnTo>
                    <a:pt x="321" y="96"/>
                  </a:lnTo>
                  <a:lnTo>
                    <a:pt x="325" y="95"/>
                  </a:lnTo>
                  <a:lnTo>
                    <a:pt x="335" y="92"/>
                  </a:lnTo>
                  <a:lnTo>
                    <a:pt x="344" y="86"/>
                  </a:lnTo>
                  <a:lnTo>
                    <a:pt x="356" y="78"/>
                  </a:lnTo>
                  <a:lnTo>
                    <a:pt x="368" y="67"/>
                  </a:lnTo>
                  <a:lnTo>
                    <a:pt x="374" y="59"/>
                  </a:lnTo>
                  <a:lnTo>
                    <a:pt x="380" y="50"/>
                  </a:lnTo>
                  <a:lnTo>
                    <a:pt x="384" y="40"/>
                  </a:lnTo>
                  <a:lnTo>
                    <a:pt x="387" y="28"/>
                  </a:lnTo>
                  <a:lnTo>
                    <a:pt x="392" y="15"/>
                  </a:lnTo>
                  <a:lnTo>
                    <a:pt x="393" y="0"/>
                  </a:lnTo>
                  <a:lnTo>
                    <a:pt x="423" y="3"/>
                  </a:lnTo>
                  <a:close/>
                </a:path>
              </a:pathLst>
            </a:custGeom>
            <a:solidFill>
              <a:srgbClr val="C6ACE5"/>
            </a:solidFill>
            <a:ln w="28575">
              <a:solidFill>
                <a:srgbClr val="460A75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226" name="Line 68"/>
            <p:cNvSpPr>
              <a:spLocks noChangeShapeType="1"/>
            </p:cNvSpPr>
            <p:nvPr/>
          </p:nvSpPr>
          <p:spPr bwMode="auto">
            <a:xfrm flipV="1">
              <a:off x="2311" y="2919"/>
              <a:ext cx="44" cy="48"/>
            </a:xfrm>
            <a:prstGeom prst="line">
              <a:avLst/>
            </a:prstGeom>
            <a:noFill/>
            <a:ln w="28575">
              <a:solidFill>
                <a:srgbClr val="460A75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27" name="Line 69"/>
            <p:cNvSpPr>
              <a:spLocks noChangeShapeType="1"/>
            </p:cNvSpPr>
            <p:nvPr/>
          </p:nvSpPr>
          <p:spPr bwMode="auto">
            <a:xfrm flipV="1">
              <a:off x="1690" y="3516"/>
              <a:ext cx="44" cy="48"/>
            </a:xfrm>
            <a:prstGeom prst="line">
              <a:avLst/>
            </a:prstGeom>
            <a:noFill/>
            <a:ln w="28575">
              <a:solidFill>
                <a:srgbClr val="460A75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28" name="Line 70"/>
            <p:cNvSpPr>
              <a:spLocks noChangeShapeType="1"/>
            </p:cNvSpPr>
            <p:nvPr/>
          </p:nvSpPr>
          <p:spPr bwMode="auto">
            <a:xfrm flipH="1" flipV="1">
              <a:off x="2319" y="3507"/>
              <a:ext cx="45" cy="48"/>
            </a:xfrm>
            <a:prstGeom prst="line">
              <a:avLst/>
            </a:prstGeom>
            <a:noFill/>
            <a:ln w="28575">
              <a:solidFill>
                <a:srgbClr val="460A75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29" name="Line 71"/>
            <p:cNvSpPr>
              <a:spLocks noChangeShapeType="1"/>
            </p:cNvSpPr>
            <p:nvPr/>
          </p:nvSpPr>
          <p:spPr bwMode="auto">
            <a:xfrm flipH="1" flipV="1">
              <a:off x="1702" y="2907"/>
              <a:ext cx="44" cy="48"/>
            </a:xfrm>
            <a:prstGeom prst="line">
              <a:avLst/>
            </a:prstGeom>
            <a:noFill/>
            <a:ln w="28575">
              <a:solidFill>
                <a:srgbClr val="460A75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30" name="Line 72"/>
            <p:cNvSpPr>
              <a:spLocks noChangeShapeType="1"/>
            </p:cNvSpPr>
            <p:nvPr/>
          </p:nvSpPr>
          <p:spPr bwMode="auto">
            <a:xfrm flipV="1">
              <a:off x="1714" y="2760"/>
              <a:ext cx="1" cy="159"/>
            </a:xfrm>
            <a:prstGeom prst="line">
              <a:avLst/>
            </a:prstGeom>
            <a:noFill/>
            <a:ln w="28575">
              <a:solidFill>
                <a:srgbClr val="460A75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31" name="Line 73"/>
            <p:cNvSpPr>
              <a:spLocks noChangeShapeType="1"/>
            </p:cNvSpPr>
            <p:nvPr/>
          </p:nvSpPr>
          <p:spPr bwMode="auto">
            <a:xfrm flipV="1">
              <a:off x="2033" y="2755"/>
              <a:ext cx="1" cy="31"/>
            </a:xfrm>
            <a:prstGeom prst="line">
              <a:avLst/>
            </a:prstGeom>
            <a:noFill/>
            <a:ln w="28575">
              <a:solidFill>
                <a:srgbClr val="460A75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32" name="Line 74"/>
            <p:cNvSpPr>
              <a:spLocks noChangeShapeType="1"/>
            </p:cNvSpPr>
            <p:nvPr/>
          </p:nvSpPr>
          <p:spPr bwMode="auto">
            <a:xfrm flipV="1">
              <a:off x="2355" y="2748"/>
              <a:ext cx="1" cy="171"/>
            </a:xfrm>
            <a:prstGeom prst="line">
              <a:avLst/>
            </a:prstGeom>
            <a:noFill/>
            <a:ln w="28575">
              <a:solidFill>
                <a:srgbClr val="460A75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33" name="Line 75"/>
            <p:cNvSpPr>
              <a:spLocks noChangeShapeType="1"/>
            </p:cNvSpPr>
            <p:nvPr/>
          </p:nvSpPr>
          <p:spPr bwMode="auto">
            <a:xfrm>
              <a:off x="2390" y="3522"/>
              <a:ext cx="136" cy="1"/>
            </a:xfrm>
            <a:prstGeom prst="line">
              <a:avLst/>
            </a:prstGeom>
            <a:noFill/>
            <a:ln w="28575">
              <a:solidFill>
                <a:srgbClr val="460A75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34" name="Line 76"/>
            <p:cNvSpPr>
              <a:spLocks noChangeShapeType="1"/>
            </p:cNvSpPr>
            <p:nvPr/>
          </p:nvSpPr>
          <p:spPr bwMode="auto">
            <a:xfrm>
              <a:off x="2361" y="3558"/>
              <a:ext cx="1" cy="180"/>
            </a:xfrm>
            <a:prstGeom prst="line">
              <a:avLst/>
            </a:prstGeom>
            <a:noFill/>
            <a:ln w="28575">
              <a:solidFill>
                <a:srgbClr val="460A75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35" name="Line 77"/>
            <p:cNvSpPr>
              <a:spLocks noChangeShapeType="1"/>
            </p:cNvSpPr>
            <p:nvPr/>
          </p:nvSpPr>
          <p:spPr bwMode="auto">
            <a:xfrm>
              <a:off x="2009" y="3697"/>
              <a:ext cx="3" cy="35"/>
            </a:xfrm>
            <a:prstGeom prst="line">
              <a:avLst/>
            </a:prstGeom>
            <a:noFill/>
            <a:ln w="28575">
              <a:solidFill>
                <a:srgbClr val="460A75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36" name="Line 78"/>
            <p:cNvSpPr>
              <a:spLocks noChangeShapeType="1"/>
            </p:cNvSpPr>
            <p:nvPr/>
          </p:nvSpPr>
          <p:spPr bwMode="auto">
            <a:xfrm>
              <a:off x="1696" y="3564"/>
              <a:ext cx="1" cy="156"/>
            </a:xfrm>
            <a:prstGeom prst="line">
              <a:avLst/>
            </a:prstGeom>
            <a:noFill/>
            <a:ln w="28575">
              <a:solidFill>
                <a:srgbClr val="460A75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37" name="Line 79"/>
            <p:cNvSpPr>
              <a:spLocks noChangeShapeType="1"/>
            </p:cNvSpPr>
            <p:nvPr/>
          </p:nvSpPr>
          <p:spPr bwMode="auto">
            <a:xfrm flipH="1">
              <a:off x="1519" y="3525"/>
              <a:ext cx="133" cy="1"/>
            </a:xfrm>
            <a:prstGeom prst="line">
              <a:avLst/>
            </a:prstGeom>
            <a:noFill/>
            <a:ln w="28575">
              <a:solidFill>
                <a:srgbClr val="460A75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38" name="Line 80"/>
            <p:cNvSpPr>
              <a:spLocks noChangeShapeType="1"/>
            </p:cNvSpPr>
            <p:nvPr/>
          </p:nvSpPr>
          <p:spPr bwMode="auto">
            <a:xfrm flipH="1" flipV="1">
              <a:off x="1520" y="2977"/>
              <a:ext cx="129" cy="4"/>
            </a:xfrm>
            <a:prstGeom prst="line">
              <a:avLst/>
            </a:prstGeom>
            <a:noFill/>
            <a:ln w="28575">
              <a:solidFill>
                <a:srgbClr val="460A75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39" name="Line 81"/>
            <p:cNvSpPr>
              <a:spLocks noChangeShapeType="1"/>
            </p:cNvSpPr>
            <p:nvPr/>
          </p:nvSpPr>
          <p:spPr bwMode="auto">
            <a:xfrm>
              <a:off x="2396" y="2970"/>
              <a:ext cx="136" cy="1"/>
            </a:xfrm>
            <a:prstGeom prst="line">
              <a:avLst/>
            </a:prstGeom>
            <a:noFill/>
            <a:ln w="28575">
              <a:solidFill>
                <a:srgbClr val="460A75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40" name="Freeform 82"/>
            <p:cNvSpPr>
              <a:spLocks/>
            </p:cNvSpPr>
            <p:nvPr/>
          </p:nvSpPr>
          <p:spPr bwMode="auto">
            <a:xfrm>
              <a:off x="1938" y="3256"/>
              <a:ext cx="166" cy="192"/>
            </a:xfrm>
            <a:custGeom>
              <a:avLst/>
              <a:gdLst>
                <a:gd name="T0" fmla="*/ 77 w 166"/>
                <a:gd name="T1" fmla="*/ 192 h 192"/>
                <a:gd name="T2" fmla="*/ 77 w 166"/>
                <a:gd name="T3" fmla="*/ 192 h 192"/>
                <a:gd name="T4" fmla="*/ 64 w 166"/>
                <a:gd name="T5" fmla="*/ 189 h 192"/>
                <a:gd name="T6" fmla="*/ 50 w 166"/>
                <a:gd name="T7" fmla="*/ 185 h 192"/>
                <a:gd name="T8" fmla="*/ 37 w 166"/>
                <a:gd name="T9" fmla="*/ 179 h 192"/>
                <a:gd name="T10" fmla="*/ 22 w 166"/>
                <a:gd name="T11" fmla="*/ 170 h 192"/>
                <a:gd name="T12" fmla="*/ 15 w 166"/>
                <a:gd name="T13" fmla="*/ 164 h 192"/>
                <a:gd name="T14" fmla="*/ 9 w 166"/>
                <a:gd name="T15" fmla="*/ 157 h 192"/>
                <a:gd name="T16" fmla="*/ 5 w 166"/>
                <a:gd name="T17" fmla="*/ 150 h 192"/>
                <a:gd name="T18" fmla="*/ 2 w 166"/>
                <a:gd name="T19" fmla="*/ 141 h 192"/>
                <a:gd name="T20" fmla="*/ 0 w 166"/>
                <a:gd name="T21" fmla="*/ 132 h 192"/>
                <a:gd name="T22" fmla="*/ 0 w 166"/>
                <a:gd name="T23" fmla="*/ 121 h 192"/>
                <a:gd name="T24" fmla="*/ 0 w 166"/>
                <a:gd name="T25" fmla="*/ 121 h 192"/>
                <a:gd name="T26" fmla="*/ 2 w 166"/>
                <a:gd name="T27" fmla="*/ 111 h 192"/>
                <a:gd name="T28" fmla="*/ 5 w 166"/>
                <a:gd name="T29" fmla="*/ 99 h 192"/>
                <a:gd name="T30" fmla="*/ 9 w 166"/>
                <a:gd name="T31" fmla="*/ 90 h 192"/>
                <a:gd name="T32" fmla="*/ 14 w 166"/>
                <a:gd name="T33" fmla="*/ 80 h 192"/>
                <a:gd name="T34" fmla="*/ 24 w 166"/>
                <a:gd name="T35" fmla="*/ 62 h 192"/>
                <a:gd name="T36" fmla="*/ 36 w 166"/>
                <a:gd name="T37" fmla="*/ 48 h 192"/>
                <a:gd name="T38" fmla="*/ 46 w 166"/>
                <a:gd name="T39" fmla="*/ 34 h 192"/>
                <a:gd name="T40" fmla="*/ 56 w 166"/>
                <a:gd name="T41" fmla="*/ 25 h 192"/>
                <a:gd name="T42" fmla="*/ 65 w 166"/>
                <a:gd name="T43" fmla="*/ 18 h 192"/>
                <a:gd name="T44" fmla="*/ 98 w 166"/>
                <a:gd name="T45" fmla="*/ 0 h 192"/>
                <a:gd name="T46" fmla="*/ 98 w 166"/>
                <a:gd name="T47" fmla="*/ 0 h 192"/>
                <a:gd name="T48" fmla="*/ 108 w 166"/>
                <a:gd name="T49" fmla="*/ 12 h 192"/>
                <a:gd name="T50" fmla="*/ 120 w 166"/>
                <a:gd name="T51" fmla="*/ 24 h 192"/>
                <a:gd name="T52" fmla="*/ 132 w 166"/>
                <a:gd name="T53" fmla="*/ 40 h 192"/>
                <a:gd name="T54" fmla="*/ 144 w 166"/>
                <a:gd name="T55" fmla="*/ 58 h 192"/>
                <a:gd name="T56" fmla="*/ 155 w 166"/>
                <a:gd name="T57" fmla="*/ 76 h 192"/>
                <a:gd name="T58" fmla="*/ 160 w 166"/>
                <a:gd name="T59" fmla="*/ 86 h 192"/>
                <a:gd name="T60" fmla="*/ 163 w 166"/>
                <a:gd name="T61" fmla="*/ 95 h 192"/>
                <a:gd name="T62" fmla="*/ 164 w 166"/>
                <a:gd name="T63" fmla="*/ 104 h 192"/>
                <a:gd name="T64" fmla="*/ 166 w 166"/>
                <a:gd name="T65" fmla="*/ 113 h 192"/>
                <a:gd name="T66" fmla="*/ 166 w 166"/>
                <a:gd name="T67" fmla="*/ 113 h 192"/>
                <a:gd name="T68" fmla="*/ 164 w 166"/>
                <a:gd name="T69" fmla="*/ 129 h 192"/>
                <a:gd name="T70" fmla="*/ 161 w 166"/>
                <a:gd name="T71" fmla="*/ 144 h 192"/>
                <a:gd name="T72" fmla="*/ 155 w 166"/>
                <a:gd name="T73" fmla="*/ 157 h 192"/>
                <a:gd name="T74" fmla="*/ 151 w 166"/>
                <a:gd name="T75" fmla="*/ 163 h 192"/>
                <a:gd name="T76" fmla="*/ 147 w 166"/>
                <a:gd name="T77" fmla="*/ 169 h 192"/>
                <a:gd name="T78" fmla="*/ 141 w 166"/>
                <a:gd name="T79" fmla="*/ 175 h 192"/>
                <a:gd name="T80" fmla="*/ 133 w 166"/>
                <a:gd name="T81" fmla="*/ 179 h 192"/>
                <a:gd name="T82" fmla="*/ 126 w 166"/>
                <a:gd name="T83" fmla="*/ 182 h 192"/>
                <a:gd name="T84" fmla="*/ 118 w 166"/>
                <a:gd name="T85" fmla="*/ 186 h 192"/>
                <a:gd name="T86" fmla="*/ 110 w 166"/>
                <a:gd name="T87" fmla="*/ 188 h 192"/>
                <a:gd name="T88" fmla="*/ 99 w 166"/>
                <a:gd name="T89" fmla="*/ 191 h 192"/>
                <a:gd name="T90" fmla="*/ 77 w 166"/>
                <a:gd name="T91" fmla="*/ 192 h 192"/>
                <a:gd name="T92" fmla="*/ 77 w 166"/>
                <a:gd name="T93" fmla="*/ 192 h 192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0" t="0" r="r" b="b"/>
              <a:pathLst>
                <a:path w="166" h="192">
                  <a:moveTo>
                    <a:pt x="77" y="192"/>
                  </a:moveTo>
                  <a:lnTo>
                    <a:pt x="77" y="192"/>
                  </a:lnTo>
                  <a:lnTo>
                    <a:pt x="64" y="189"/>
                  </a:lnTo>
                  <a:lnTo>
                    <a:pt x="50" y="185"/>
                  </a:lnTo>
                  <a:lnTo>
                    <a:pt x="37" y="179"/>
                  </a:lnTo>
                  <a:lnTo>
                    <a:pt x="22" y="170"/>
                  </a:lnTo>
                  <a:lnTo>
                    <a:pt x="15" y="164"/>
                  </a:lnTo>
                  <a:lnTo>
                    <a:pt x="9" y="157"/>
                  </a:lnTo>
                  <a:lnTo>
                    <a:pt x="5" y="150"/>
                  </a:lnTo>
                  <a:lnTo>
                    <a:pt x="2" y="141"/>
                  </a:lnTo>
                  <a:lnTo>
                    <a:pt x="0" y="132"/>
                  </a:lnTo>
                  <a:lnTo>
                    <a:pt x="0" y="121"/>
                  </a:lnTo>
                  <a:lnTo>
                    <a:pt x="2" y="111"/>
                  </a:lnTo>
                  <a:lnTo>
                    <a:pt x="5" y="99"/>
                  </a:lnTo>
                  <a:lnTo>
                    <a:pt x="9" y="90"/>
                  </a:lnTo>
                  <a:lnTo>
                    <a:pt x="14" y="80"/>
                  </a:lnTo>
                  <a:lnTo>
                    <a:pt x="24" y="62"/>
                  </a:lnTo>
                  <a:lnTo>
                    <a:pt x="36" y="48"/>
                  </a:lnTo>
                  <a:lnTo>
                    <a:pt x="46" y="34"/>
                  </a:lnTo>
                  <a:lnTo>
                    <a:pt x="56" y="25"/>
                  </a:lnTo>
                  <a:lnTo>
                    <a:pt x="65" y="18"/>
                  </a:lnTo>
                  <a:lnTo>
                    <a:pt x="98" y="0"/>
                  </a:lnTo>
                  <a:lnTo>
                    <a:pt x="108" y="12"/>
                  </a:lnTo>
                  <a:lnTo>
                    <a:pt x="120" y="24"/>
                  </a:lnTo>
                  <a:lnTo>
                    <a:pt x="132" y="40"/>
                  </a:lnTo>
                  <a:lnTo>
                    <a:pt x="144" y="58"/>
                  </a:lnTo>
                  <a:lnTo>
                    <a:pt x="155" y="76"/>
                  </a:lnTo>
                  <a:lnTo>
                    <a:pt x="160" y="86"/>
                  </a:lnTo>
                  <a:lnTo>
                    <a:pt x="163" y="95"/>
                  </a:lnTo>
                  <a:lnTo>
                    <a:pt x="164" y="104"/>
                  </a:lnTo>
                  <a:lnTo>
                    <a:pt x="166" y="113"/>
                  </a:lnTo>
                  <a:lnTo>
                    <a:pt x="164" y="129"/>
                  </a:lnTo>
                  <a:lnTo>
                    <a:pt x="161" y="144"/>
                  </a:lnTo>
                  <a:lnTo>
                    <a:pt x="155" y="157"/>
                  </a:lnTo>
                  <a:lnTo>
                    <a:pt x="151" y="163"/>
                  </a:lnTo>
                  <a:lnTo>
                    <a:pt x="147" y="169"/>
                  </a:lnTo>
                  <a:lnTo>
                    <a:pt x="141" y="175"/>
                  </a:lnTo>
                  <a:lnTo>
                    <a:pt x="133" y="179"/>
                  </a:lnTo>
                  <a:lnTo>
                    <a:pt x="126" y="182"/>
                  </a:lnTo>
                  <a:lnTo>
                    <a:pt x="118" y="186"/>
                  </a:lnTo>
                  <a:lnTo>
                    <a:pt x="110" y="188"/>
                  </a:lnTo>
                  <a:lnTo>
                    <a:pt x="99" y="191"/>
                  </a:lnTo>
                  <a:lnTo>
                    <a:pt x="77" y="192"/>
                  </a:lnTo>
                  <a:close/>
                </a:path>
              </a:pathLst>
            </a:custGeom>
            <a:solidFill>
              <a:srgbClr val="F4F2F7"/>
            </a:solidFill>
            <a:ln w="28575">
              <a:solidFill>
                <a:srgbClr val="460A75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241" name="Freeform 83"/>
            <p:cNvSpPr>
              <a:spLocks/>
            </p:cNvSpPr>
            <p:nvPr/>
          </p:nvSpPr>
          <p:spPr bwMode="auto">
            <a:xfrm>
              <a:off x="2052" y="3178"/>
              <a:ext cx="192" cy="165"/>
            </a:xfrm>
            <a:custGeom>
              <a:avLst/>
              <a:gdLst>
                <a:gd name="T0" fmla="*/ 192 w 192"/>
                <a:gd name="T1" fmla="*/ 89 h 165"/>
                <a:gd name="T2" fmla="*/ 192 w 192"/>
                <a:gd name="T3" fmla="*/ 89 h 165"/>
                <a:gd name="T4" fmla="*/ 189 w 192"/>
                <a:gd name="T5" fmla="*/ 100 h 165"/>
                <a:gd name="T6" fmla="*/ 185 w 192"/>
                <a:gd name="T7" fmla="*/ 114 h 165"/>
                <a:gd name="T8" fmla="*/ 179 w 192"/>
                <a:gd name="T9" fmla="*/ 128 h 165"/>
                <a:gd name="T10" fmla="*/ 170 w 192"/>
                <a:gd name="T11" fmla="*/ 143 h 165"/>
                <a:gd name="T12" fmla="*/ 164 w 192"/>
                <a:gd name="T13" fmla="*/ 151 h 165"/>
                <a:gd name="T14" fmla="*/ 157 w 192"/>
                <a:gd name="T15" fmla="*/ 155 h 165"/>
                <a:gd name="T16" fmla="*/ 149 w 192"/>
                <a:gd name="T17" fmla="*/ 160 h 165"/>
                <a:gd name="T18" fmla="*/ 140 w 192"/>
                <a:gd name="T19" fmla="*/ 164 h 165"/>
                <a:gd name="T20" fmla="*/ 131 w 192"/>
                <a:gd name="T21" fmla="*/ 165 h 165"/>
                <a:gd name="T22" fmla="*/ 121 w 192"/>
                <a:gd name="T23" fmla="*/ 165 h 165"/>
                <a:gd name="T24" fmla="*/ 121 w 192"/>
                <a:gd name="T25" fmla="*/ 165 h 165"/>
                <a:gd name="T26" fmla="*/ 111 w 192"/>
                <a:gd name="T27" fmla="*/ 164 h 165"/>
                <a:gd name="T28" fmla="*/ 99 w 192"/>
                <a:gd name="T29" fmla="*/ 161 h 165"/>
                <a:gd name="T30" fmla="*/ 90 w 192"/>
                <a:gd name="T31" fmla="*/ 157 h 165"/>
                <a:gd name="T32" fmla="*/ 80 w 192"/>
                <a:gd name="T33" fmla="*/ 152 h 165"/>
                <a:gd name="T34" fmla="*/ 62 w 192"/>
                <a:gd name="T35" fmla="*/ 142 h 165"/>
                <a:gd name="T36" fmla="*/ 47 w 192"/>
                <a:gd name="T37" fmla="*/ 130 h 165"/>
                <a:gd name="T38" fmla="*/ 35 w 192"/>
                <a:gd name="T39" fmla="*/ 120 h 165"/>
                <a:gd name="T40" fmla="*/ 25 w 192"/>
                <a:gd name="T41" fmla="*/ 109 h 165"/>
                <a:gd name="T42" fmla="*/ 18 w 192"/>
                <a:gd name="T43" fmla="*/ 100 h 165"/>
                <a:gd name="T44" fmla="*/ 0 w 192"/>
                <a:gd name="T45" fmla="*/ 68 h 165"/>
                <a:gd name="T46" fmla="*/ 0 w 192"/>
                <a:gd name="T47" fmla="*/ 68 h 165"/>
                <a:gd name="T48" fmla="*/ 12 w 192"/>
                <a:gd name="T49" fmla="*/ 58 h 165"/>
                <a:gd name="T50" fmla="*/ 24 w 192"/>
                <a:gd name="T51" fmla="*/ 46 h 165"/>
                <a:gd name="T52" fmla="*/ 40 w 192"/>
                <a:gd name="T53" fmla="*/ 34 h 165"/>
                <a:gd name="T54" fmla="*/ 58 w 192"/>
                <a:gd name="T55" fmla="*/ 21 h 165"/>
                <a:gd name="T56" fmla="*/ 75 w 192"/>
                <a:gd name="T57" fmla="*/ 10 h 165"/>
                <a:gd name="T58" fmla="*/ 86 w 192"/>
                <a:gd name="T59" fmla="*/ 6 h 165"/>
                <a:gd name="T60" fmla="*/ 95 w 192"/>
                <a:gd name="T61" fmla="*/ 3 h 165"/>
                <a:gd name="T62" fmla="*/ 103 w 192"/>
                <a:gd name="T63" fmla="*/ 0 h 165"/>
                <a:gd name="T64" fmla="*/ 112 w 192"/>
                <a:gd name="T65" fmla="*/ 0 h 165"/>
                <a:gd name="T66" fmla="*/ 112 w 192"/>
                <a:gd name="T67" fmla="*/ 0 h 165"/>
                <a:gd name="T68" fmla="*/ 129 w 192"/>
                <a:gd name="T69" fmla="*/ 1 h 165"/>
                <a:gd name="T70" fmla="*/ 143 w 192"/>
                <a:gd name="T71" fmla="*/ 4 h 165"/>
                <a:gd name="T72" fmla="*/ 157 w 192"/>
                <a:gd name="T73" fmla="*/ 10 h 165"/>
                <a:gd name="T74" fmla="*/ 163 w 192"/>
                <a:gd name="T75" fmla="*/ 15 h 165"/>
                <a:gd name="T76" fmla="*/ 168 w 192"/>
                <a:gd name="T77" fmla="*/ 19 h 165"/>
                <a:gd name="T78" fmla="*/ 174 w 192"/>
                <a:gd name="T79" fmla="*/ 25 h 165"/>
                <a:gd name="T80" fmla="*/ 179 w 192"/>
                <a:gd name="T81" fmla="*/ 31 h 165"/>
                <a:gd name="T82" fmla="*/ 182 w 192"/>
                <a:gd name="T83" fmla="*/ 38 h 165"/>
                <a:gd name="T84" fmla="*/ 186 w 192"/>
                <a:gd name="T85" fmla="*/ 47 h 165"/>
                <a:gd name="T86" fmla="*/ 188 w 192"/>
                <a:gd name="T87" fmla="*/ 56 h 165"/>
                <a:gd name="T88" fmla="*/ 191 w 192"/>
                <a:gd name="T89" fmla="*/ 66 h 165"/>
                <a:gd name="T90" fmla="*/ 192 w 192"/>
                <a:gd name="T91" fmla="*/ 89 h 165"/>
                <a:gd name="T92" fmla="*/ 192 w 192"/>
                <a:gd name="T93" fmla="*/ 89 h 165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0" t="0" r="r" b="b"/>
              <a:pathLst>
                <a:path w="192" h="165">
                  <a:moveTo>
                    <a:pt x="192" y="89"/>
                  </a:moveTo>
                  <a:lnTo>
                    <a:pt x="192" y="89"/>
                  </a:lnTo>
                  <a:lnTo>
                    <a:pt x="189" y="100"/>
                  </a:lnTo>
                  <a:lnTo>
                    <a:pt x="185" y="114"/>
                  </a:lnTo>
                  <a:lnTo>
                    <a:pt x="179" y="128"/>
                  </a:lnTo>
                  <a:lnTo>
                    <a:pt x="170" y="143"/>
                  </a:lnTo>
                  <a:lnTo>
                    <a:pt x="164" y="151"/>
                  </a:lnTo>
                  <a:lnTo>
                    <a:pt x="157" y="155"/>
                  </a:lnTo>
                  <a:lnTo>
                    <a:pt x="149" y="160"/>
                  </a:lnTo>
                  <a:lnTo>
                    <a:pt x="140" y="164"/>
                  </a:lnTo>
                  <a:lnTo>
                    <a:pt x="131" y="165"/>
                  </a:lnTo>
                  <a:lnTo>
                    <a:pt x="121" y="165"/>
                  </a:lnTo>
                  <a:lnTo>
                    <a:pt x="111" y="164"/>
                  </a:lnTo>
                  <a:lnTo>
                    <a:pt x="99" y="161"/>
                  </a:lnTo>
                  <a:lnTo>
                    <a:pt x="90" y="157"/>
                  </a:lnTo>
                  <a:lnTo>
                    <a:pt x="80" y="152"/>
                  </a:lnTo>
                  <a:lnTo>
                    <a:pt x="62" y="142"/>
                  </a:lnTo>
                  <a:lnTo>
                    <a:pt x="47" y="130"/>
                  </a:lnTo>
                  <a:lnTo>
                    <a:pt x="35" y="120"/>
                  </a:lnTo>
                  <a:lnTo>
                    <a:pt x="25" y="109"/>
                  </a:lnTo>
                  <a:lnTo>
                    <a:pt x="18" y="100"/>
                  </a:lnTo>
                  <a:lnTo>
                    <a:pt x="0" y="68"/>
                  </a:lnTo>
                  <a:lnTo>
                    <a:pt x="12" y="58"/>
                  </a:lnTo>
                  <a:lnTo>
                    <a:pt x="24" y="46"/>
                  </a:lnTo>
                  <a:lnTo>
                    <a:pt x="40" y="34"/>
                  </a:lnTo>
                  <a:lnTo>
                    <a:pt x="58" y="21"/>
                  </a:lnTo>
                  <a:lnTo>
                    <a:pt x="75" y="10"/>
                  </a:lnTo>
                  <a:lnTo>
                    <a:pt x="86" y="6"/>
                  </a:lnTo>
                  <a:lnTo>
                    <a:pt x="95" y="3"/>
                  </a:lnTo>
                  <a:lnTo>
                    <a:pt x="103" y="0"/>
                  </a:lnTo>
                  <a:lnTo>
                    <a:pt x="112" y="0"/>
                  </a:lnTo>
                  <a:lnTo>
                    <a:pt x="129" y="1"/>
                  </a:lnTo>
                  <a:lnTo>
                    <a:pt x="143" y="4"/>
                  </a:lnTo>
                  <a:lnTo>
                    <a:pt x="157" y="10"/>
                  </a:lnTo>
                  <a:lnTo>
                    <a:pt x="163" y="15"/>
                  </a:lnTo>
                  <a:lnTo>
                    <a:pt x="168" y="19"/>
                  </a:lnTo>
                  <a:lnTo>
                    <a:pt x="174" y="25"/>
                  </a:lnTo>
                  <a:lnTo>
                    <a:pt x="179" y="31"/>
                  </a:lnTo>
                  <a:lnTo>
                    <a:pt x="182" y="38"/>
                  </a:lnTo>
                  <a:lnTo>
                    <a:pt x="186" y="47"/>
                  </a:lnTo>
                  <a:lnTo>
                    <a:pt x="188" y="56"/>
                  </a:lnTo>
                  <a:lnTo>
                    <a:pt x="191" y="66"/>
                  </a:lnTo>
                  <a:lnTo>
                    <a:pt x="192" y="89"/>
                  </a:lnTo>
                  <a:close/>
                </a:path>
              </a:pathLst>
            </a:custGeom>
            <a:solidFill>
              <a:srgbClr val="F4F2F7"/>
            </a:solidFill>
            <a:ln w="28575">
              <a:solidFill>
                <a:srgbClr val="460A75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242" name="Freeform 84"/>
            <p:cNvSpPr>
              <a:spLocks/>
            </p:cNvSpPr>
            <p:nvPr/>
          </p:nvSpPr>
          <p:spPr bwMode="auto">
            <a:xfrm>
              <a:off x="1826" y="3168"/>
              <a:ext cx="192" cy="165"/>
            </a:xfrm>
            <a:custGeom>
              <a:avLst/>
              <a:gdLst>
                <a:gd name="T0" fmla="*/ 0 w 192"/>
                <a:gd name="T1" fmla="*/ 76 h 165"/>
                <a:gd name="T2" fmla="*/ 0 w 192"/>
                <a:gd name="T3" fmla="*/ 76 h 165"/>
                <a:gd name="T4" fmla="*/ 3 w 192"/>
                <a:gd name="T5" fmla="*/ 63 h 165"/>
                <a:gd name="T6" fmla="*/ 7 w 192"/>
                <a:gd name="T7" fmla="*/ 50 h 165"/>
                <a:gd name="T8" fmla="*/ 13 w 192"/>
                <a:gd name="T9" fmla="*/ 35 h 165"/>
                <a:gd name="T10" fmla="*/ 22 w 192"/>
                <a:gd name="T11" fmla="*/ 22 h 165"/>
                <a:gd name="T12" fmla="*/ 28 w 192"/>
                <a:gd name="T13" fmla="*/ 14 h 165"/>
                <a:gd name="T14" fmla="*/ 35 w 192"/>
                <a:gd name="T15" fmla="*/ 8 h 165"/>
                <a:gd name="T16" fmla="*/ 43 w 192"/>
                <a:gd name="T17" fmla="*/ 4 h 165"/>
                <a:gd name="T18" fmla="*/ 50 w 192"/>
                <a:gd name="T19" fmla="*/ 1 h 165"/>
                <a:gd name="T20" fmla="*/ 61 w 192"/>
                <a:gd name="T21" fmla="*/ 0 h 165"/>
                <a:gd name="T22" fmla="*/ 71 w 192"/>
                <a:gd name="T23" fmla="*/ 0 h 165"/>
                <a:gd name="T24" fmla="*/ 71 w 192"/>
                <a:gd name="T25" fmla="*/ 0 h 165"/>
                <a:gd name="T26" fmla="*/ 81 w 192"/>
                <a:gd name="T27" fmla="*/ 1 h 165"/>
                <a:gd name="T28" fmla="*/ 92 w 192"/>
                <a:gd name="T29" fmla="*/ 4 h 165"/>
                <a:gd name="T30" fmla="*/ 102 w 192"/>
                <a:gd name="T31" fmla="*/ 7 h 165"/>
                <a:gd name="T32" fmla="*/ 112 w 192"/>
                <a:gd name="T33" fmla="*/ 11 h 165"/>
                <a:gd name="T34" fmla="*/ 130 w 192"/>
                <a:gd name="T35" fmla="*/ 23 h 165"/>
                <a:gd name="T36" fmla="*/ 145 w 192"/>
                <a:gd name="T37" fmla="*/ 34 h 165"/>
                <a:gd name="T38" fmla="*/ 157 w 192"/>
                <a:gd name="T39" fmla="*/ 45 h 165"/>
                <a:gd name="T40" fmla="*/ 167 w 192"/>
                <a:gd name="T41" fmla="*/ 56 h 165"/>
                <a:gd name="T42" fmla="*/ 174 w 192"/>
                <a:gd name="T43" fmla="*/ 65 h 165"/>
                <a:gd name="T44" fmla="*/ 192 w 192"/>
                <a:gd name="T45" fmla="*/ 97 h 165"/>
                <a:gd name="T46" fmla="*/ 192 w 192"/>
                <a:gd name="T47" fmla="*/ 97 h 165"/>
                <a:gd name="T48" fmla="*/ 180 w 192"/>
                <a:gd name="T49" fmla="*/ 107 h 165"/>
                <a:gd name="T50" fmla="*/ 168 w 192"/>
                <a:gd name="T51" fmla="*/ 118 h 165"/>
                <a:gd name="T52" fmla="*/ 152 w 192"/>
                <a:gd name="T53" fmla="*/ 131 h 165"/>
                <a:gd name="T54" fmla="*/ 134 w 192"/>
                <a:gd name="T55" fmla="*/ 143 h 165"/>
                <a:gd name="T56" fmla="*/ 117 w 192"/>
                <a:gd name="T57" fmla="*/ 155 h 165"/>
                <a:gd name="T58" fmla="*/ 106 w 192"/>
                <a:gd name="T59" fmla="*/ 159 h 165"/>
                <a:gd name="T60" fmla="*/ 97 w 192"/>
                <a:gd name="T61" fmla="*/ 162 h 165"/>
                <a:gd name="T62" fmla="*/ 89 w 192"/>
                <a:gd name="T63" fmla="*/ 164 h 165"/>
                <a:gd name="T64" fmla="*/ 80 w 192"/>
                <a:gd name="T65" fmla="*/ 165 h 165"/>
                <a:gd name="T66" fmla="*/ 80 w 192"/>
                <a:gd name="T67" fmla="*/ 165 h 165"/>
                <a:gd name="T68" fmla="*/ 63 w 192"/>
                <a:gd name="T69" fmla="*/ 164 h 165"/>
                <a:gd name="T70" fmla="*/ 49 w 192"/>
                <a:gd name="T71" fmla="*/ 161 h 165"/>
                <a:gd name="T72" fmla="*/ 35 w 192"/>
                <a:gd name="T73" fmla="*/ 155 h 165"/>
                <a:gd name="T74" fmla="*/ 30 w 192"/>
                <a:gd name="T75" fmla="*/ 150 h 165"/>
                <a:gd name="T76" fmla="*/ 24 w 192"/>
                <a:gd name="T77" fmla="*/ 144 h 165"/>
                <a:gd name="T78" fmla="*/ 18 w 192"/>
                <a:gd name="T79" fmla="*/ 140 h 165"/>
                <a:gd name="T80" fmla="*/ 13 w 192"/>
                <a:gd name="T81" fmla="*/ 133 h 165"/>
                <a:gd name="T82" fmla="*/ 9 w 192"/>
                <a:gd name="T83" fmla="*/ 125 h 165"/>
                <a:gd name="T84" fmla="*/ 6 w 192"/>
                <a:gd name="T85" fmla="*/ 118 h 165"/>
                <a:gd name="T86" fmla="*/ 3 w 192"/>
                <a:gd name="T87" fmla="*/ 109 h 165"/>
                <a:gd name="T88" fmla="*/ 1 w 192"/>
                <a:gd name="T89" fmla="*/ 99 h 165"/>
                <a:gd name="T90" fmla="*/ 0 w 192"/>
                <a:gd name="T91" fmla="*/ 76 h 165"/>
                <a:gd name="T92" fmla="*/ 0 w 192"/>
                <a:gd name="T93" fmla="*/ 76 h 165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0" t="0" r="r" b="b"/>
              <a:pathLst>
                <a:path w="192" h="165">
                  <a:moveTo>
                    <a:pt x="0" y="76"/>
                  </a:moveTo>
                  <a:lnTo>
                    <a:pt x="0" y="76"/>
                  </a:lnTo>
                  <a:lnTo>
                    <a:pt x="3" y="63"/>
                  </a:lnTo>
                  <a:lnTo>
                    <a:pt x="7" y="50"/>
                  </a:lnTo>
                  <a:lnTo>
                    <a:pt x="13" y="35"/>
                  </a:lnTo>
                  <a:lnTo>
                    <a:pt x="22" y="22"/>
                  </a:lnTo>
                  <a:lnTo>
                    <a:pt x="28" y="14"/>
                  </a:lnTo>
                  <a:lnTo>
                    <a:pt x="35" y="8"/>
                  </a:lnTo>
                  <a:lnTo>
                    <a:pt x="43" y="4"/>
                  </a:lnTo>
                  <a:lnTo>
                    <a:pt x="50" y="1"/>
                  </a:lnTo>
                  <a:lnTo>
                    <a:pt x="61" y="0"/>
                  </a:lnTo>
                  <a:lnTo>
                    <a:pt x="71" y="0"/>
                  </a:lnTo>
                  <a:lnTo>
                    <a:pt x="81" y="1"/>
                  </a:lnTo>
                  <a:lnTo>
                    <a:pt x="92" y="4"/>
                  </a:lnTo>
                  <a:lnTo>
                    <a:pt x="102" y="7"/>
                  </a:lnTo>
                  <a:lnTo>
                    <a:pt x="112" y="11"/>
                  </a:lnTo>
                  <a:lnTo>
                    <a:pt x="130" y="23"/>
                  </a:lnTo>
                  <a:lnTo>
                    <a:pt x="145" y="34"/>
                  </a:lnTo>
                  <a:lnTo>
                    <a:pt x="157" y="45"/>
                  </a:lnTo>
                  <a:lnTo>
                    <a:pt x="167" y="56"/>
                  </a:lnTo>
                  <a:lnTo>
                    <a:pt x="174" y="65"/>
                  </a:lnTo>
                  <a:lnTo>
                    <a:pt x="192" y="97"/>
                  </a:lnTo>
                  <a:lnTo>
                    <a:pt x="180" y="107"/>
                  </a:lnTo>
                  <a:lnTo>
                    <a:pt x="168" y="118"/>
                  </a:lnTo>
                  <a:lnTo>
                    <a:pt x="152" y="131"/>
                  </a:lnTo>
                  <a:lnTo>
                    <a:pt x="134" y="143"/>
                  </a:lnTo>
                  <a:lnTo>
                    <a:pt x="117" y="155"/>
                  </a:lnTo>
                  <a:lnTo>
                    <a:pt x="106" y="159"/>
                  </a:lnTo>
                  <a:lnTo>
                    <a:pt x="97" y="162"/>
                  </a:lnTo>
                  <a:lnTo>
                    <a:pt x="89" y="164"/>
                  </a:lnTo>
                  <a:lnTo>
                    <a:pt x="80" y="165"/>
                  </a:lnTo>
                  <a:lnTo>
                    <a:pt x="63" y="164"/>
                  </a:lnTo>
                  <a:lnTo>
                    <a:pt x="49" y="161"/>
                  </a:lnTo>
                  <a:lnTo>
                    <a:pt x="35" y="155"/>
                  </a:lnTo>
                  <a:lnTo>
                    <a:pt x="30" y="150"/>
                  </a:lnTo>
                  <a:lnTo>
                    <a:pt x="24" y="144"/>
                  </a:lnTo>
                  <a:lnTo>
                    <a:pt x="18" y="140"/>
                  </a:lnTo>
                  <a:lnTo>
                    <a:pt x="13" y="133"/>
                  </a:lnTo>
                  <a:lnTo>
                    <a:pt x="9" y="125"/>
                  </a:lnTo>
                  <a:lnTo>
                    <a:pt x="6" y="118"/>
                  </a:lnTo>
                  <a:lnTo>
                    <a:pt x="3" y="109"/>
                  </a:lnTo>
                  <a:lnTo>
                    <a:pt x="1" y="99"/>
                  </a:lnTo>
                  <a:lnTo>
                    <a:pt x="0" y="76"/>
                  </a:lnTo>
                  <a:close/>
                </a:path>
              </a:pathLst>
            </a:custGeom>
            <a:solidFill>
              <a:srgbClr val="F4F2F7"/>
            </a:solidFill>
            <a:ln w="28575">
              <a:solidFill>
                <a:srgbClr val="460A75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243" name="Freeform 85"/>
            <p:cNvSpPr>
              <a:spLocks/>
            </p:cNvSpPr>
            <p:nvPr/>
          </p:nvSpPr>
          <p:spPr bwMode="auto">
            <a:xfrm>
              <a:off x="1963" y="3045"/>
              <a:ext cx="166" cy="192"/>
            </a:xfrm>
            <a:custGeom>
              <a:avLst/>
              <a:gdLst>
                <a:gd name="T0" fmla="*/ 89 w 166"/>
                <a:gd name="T1" fmla="*/ 0 h 192"/>
                <a:gd name="T2" fmla="*/ 89 w 166"/>
                <a:gd name="T3" fmla="*/ 0 h 192"/>
                <a:gd name="T4" fmla="*/ 102 w 166"/>
                <a:gd name="T5" fmla="*/ 3 h 192"/>
                <a:gd name="T6" fmla="*/ 114 w 166"/>
                <a:gd name="T7" fmla="*/ 6 h 192"/>
                <a:gd name="T8" fmla="*/ 129 w 166"/>
                <a:gd name="T9" fmla="*/ 13 h 192"/>
                <a:gd name="T10" fmla="*/ 144 w 166"/>
                <a:gd name="T11" fmla="*/ 22 h 192"/>
                <a:gd name="T12" fmla="*/ 151 w 166"/>
                <a:gd name="T13" fmla="*/ 28 h 192"/>
                <a:gd name="T14" fmla="*/ 155 w 166"/>
                <a:gd name="T15" fmla="*/ 34 h 192"/>
                <a:gd name="T16" fmla="*/ 161 w 166"/>
                <a:gd name="T17" fmla="*/ 41 h 192"/>
                <a:gd name="T18" fmla="*/ 164 w 166"/>
                <a:gd name="T19" fmla="*/ 50 h 192"/>
                <a:gd name="T20" fmla="*/ 166 w 166"/>
                <a:gd name="T21" fmla="*/ 60 h 192"/>
                <a:gd name="T22" fmla="*/ 166 w 166"/>
                <a:gd name="T23" fmla="*/ 71 h 192"/>
                <a:gd name="T24" fmla="*/ 166 w 166"/>
                <a:gd name="T25" fmla="*/ 71 h 192"/>
                <a:gd name="T26" fmla="*/ 164 w 166"/>
                <a:gd name="T27" fmla="*/ 81 h 192"/>
                <a:gd name="T28" fmla="*/ 161 w 166"/>
                <a:gd name="T29" fmla="*/ 92 h 192"/>
                <a:gd name="T30" fmla="*/ 157 w 166"/>
                <a:gd name="T31" fmla="*/ 102 h 192"/>
                <a:gd name="T32" fmla="*/ 153 w 166"/>
                <a:gd name="T33" fmla="*/ 112 h 192"/>
                <a:gd name="T34" fmla="*/ 142 w 166"/>
                <a:gd name="T35" fmla="*/ 128 h 192"/>
                <a:gd name="T36" fmla="*/ 130 w 166"/>
                <a:gd name="T37" fmla="*/ 145 h 192"/>
                <a:gd name="T38" fmla="*/ 120 w 166"/>
                <a:gd name="T39" fmla="*/ 157 h 192"/>
                <a:gd name="T40" fmla="*/ 110 w 166"/>
                <a:gd name="T41" fmla="*/ 165 h 192"/>
                <a:gd name="T42" fmla="*/ 101 w 166"/>
                <a:gd name="T43" fmla="*/ 174 h 192"/>
                <a:gd name="T44" fmla="*/ 68 w 166"/>
                <a:gd name="T45" fmla="*/ 192 h 192"/>
                <a:gd name="T46" fmla="*/ 68 w 166"/>
                <a:gd name="T47" fmla="*/ 192 h 192"/>
                <a:gd name="T48" fmla="*/ 58 w 166"/>
                <a:gd name="T49" fmla="*/ 180 h 192"/>
                <a:gd name="T50" fmla="*/ 46 w 166"/>
                <a:gd name="T51" fmla="*/ 168 h 192"/>
                <a:gd name="T52" fmla="*/ 34 w 166"/>
                <a:gd name="T53" fmla="*/ 152 h 192"/>
                <a:gd name="T54" fmla="*/ 21 w 166"/>
                <a:gd name="T55" fmla="*/ 134 h 192"/>
                <a:gd name="T56" fmla="*/ 11 w 166"/>
                <a:gd name="T57" fmla="*/ 115 h 192"/>
                <a:gd name="T58" fmla="*/ 6 w 166"/>
                <a:gd name="T59" fmla="*/ 106 h 192"/>
                <a:gd name="T60" fmla="*/ 3 w 166"/>
                <a:gd name="T61" fmla="*/ 97 h 192"/>
                <a:gd name="T62" fmla="*/ 0 w 166"/>
                <a:gd name="T63" fmla="*/ 89 h 192"/>
                <a:gd name="T64" fmla="*/ 0 w 166"/>
                <a:gd name="T65" fmla="*/ 80 h 192"/>
                <a:gd name="T66" fmla="*/ 0 w 166"/>
                <a:gd name="T67" fmla="*/ 80 h 192"/>
                <a:gd name="T68" fmla="*/ 2 w 166"/>
                <a:gd name="T69" fmla="*/ 63 h 192"/>
                <a:gd name="T70" fmla="*/ 5 w 166"/>
                <a:gd name="T71" fmla="*/ 49 h 192"/>
                <a:gd name="T72" fmla="*/ 11 w 166"/>
                <a:gd name="T73" fmla="*/ 35 h 192"/>
                <a:gd name="T74" fmla="*/ 15 w 166"/>
                <a:gd name="T75" fmla="*/ 28 h 192"/>
                <a:gd name="T76" fmla="*/ 20 w 166"/>
                <a:gd name="T77" fmla="*/ 24 h 192"/>
                <a:gd name="T78" fmla="*/ 25 w 166"/>
                <a:gd name="T79" fmla="*/ 18 h 192"/>
                <a:gd name="T80" fmla="*/ 33 w 166"/>
                <a:gd name="T81" fmla="*/ 13 h 192"/>
                <a:gd name="T82" fmla="*/ 39 w 166"/>
                <a:gd name="T83" fmla="*/ 9 h 192"/>
                <a:gd name="T84" fmla="*/ 48 w 166"/>
                <a:gd name="T85" fmla="*/ 6 h 192"/>
                <a:gd name="T86" fmla="*/ 57 w 166"/>
                <a:gd name="T87" fmla="*/ 3 h 192"/>
                <a:gd name="T88" fmla="*/ 67 w 166"/>
                <a:gd name="T89" fmla="*/ 1 h 192"/>
                <a:gd name="T90" fmla="*/ 89 w 166"/>
                <a:gd name="T91" fmla="*/ 0 h 192"/>
                <a:gd name="T92" fmla="*/ 89 w 166"/>
                <a:gd name="T93" fmla="*/ 0 h 192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0" t="0" r="r" b="b"/>
              <a:pathLst>
                <a:path w="166" h="192">
                  <a:moveTo>
                    <a:pt x="89" y="0"/>
                  </a:moveTo>
                  <a:lnTo>
                    <a:pt x="89" y="0"/>
                  </a:lnTo>
                  <a:lnTo>
                    <a:pt x="102" y="3"/>
                  </a:lnTo>
                  <a:lnTo>
                    <a:pt x="114" y="6"/>
                  </a:lnTo>
                  <a:lnTo>
                    <a:pt x="129" y="13"/>
                  </a:lnTo>
                  <a:lnTo>
                    <a:pt x="144" y="22"/>
                  </a:lnTo>
                  <a:lnTo>
                    <a:pt x="151" y="28"/>
                  </a:lnTo>
                  <a:lnTo>
                    <a:pt x="155" y="34"/>
                  </a:lnTo>
                  <a:lnTo>
                    <a:pt x="161" y="41"/>
                  </a:lnTo>
                  <a:lnTo>
                    <a:pt x="164" y="50"/>
                  </a:lnTo>
                  <a:lnTo>
                    <a:pt x="166" y="60"/>
                  </a:lnTo>
                  <a:lnTo>
                    <a:pt x="166" y="71"/>
                  </a:lnTo>
                  <a:lnTo>
                    <a:pt x="164" y="81"/>
                  </a:lnTo>
                  <a:lnTo>
                    <a:pt x="161" y="92"/>
                  </a:lnTo>
                  <a:lnTo>
                    <a:pt x="157" y="102"/>
                  </a:lnTo>
                  <a:lnTo>
                    <a:pt x="153" y="112"/>
                  </a:lnTo>
                  <a:lnTo>
                    <a:pt x="142" y="128"/>
                  </a:lnTo>
                  <a:lnTo>
                    <a:pt x="130" y="145"/>
                  </a:lnTo>
                  <a:lnTo>
                    <a:pt x="120" y="157"/>
                  </a:lnTo>
                  <a:lnTo>
                    <a:pt x="110" y="165"/>
                  </a:lnTo>
                  <a:lnTo>
                    <a:pt x="101" y="174"/>
                  </a:lnTo>
                  <a:lnTo>
                    <a:pt x="68" y="192"/>
                  </a:lnTo>
                  <a:lnTo>
                    <a:pt x="58" y="180"/>
                  </a:lnTo>
                  <a:lnTo>
                    <a:pt x="46" y="168"/>
                  </a:lnTo>
                  <a:lnTo>
                    <a:pt x="34" y="152"/>
                  </a:lnTo>
                  <a:lnTo>
                    <a:pt x="21" y="134"/>
                  </a:lnTo>
                  <a:lnTo>
                    <a:pt x="11" y="115"/>
                  </a:lnTo>
                  <a:lnTo>
                    <a:pt x="6" y="106"/>
                  </a:lnTo>
                  <a:lnTo>
                    <a:pt x="3" y="97"/>
                  </a:lnTo>
                  <a:lnTo>
                    <a:pt x="0" y="89"/>
                  </a:lnTo>
                  <a:lnTo>
                    <a:pt x="0" y="80"/>
                  </a:lnTo>
                  <a:lnTo>
                    <a:pt x="2" y="63"/>
                  </a:lnTo>
                  <a:lnTo>
                    <a:pt x="5" y="49"/>
                  </a:lnTo>
                  <a:lnTo>
                    <a:pt x="11" y="35"/>
                  </a:lnTo>
                  <a:lnTo>
                    <a:pt x="15" y="28"/>
                  </a:lnTo>
                  <a:lnTo>
                    <a:pt x="20" y="24"/>
                  </a:lnTo>
                  <a:lnTo>
                    <a:pt x="25" y="18"/>
                  </a:lnTo>
                  <a:lnTo>
                    <a:pt x="33" y="13"/>
                  </a:lnTo>
                  <a:lnTo>
                    <a:pt x="39" y="9"/>
                  </a:lnTo>
                  <a:lnTo>
                    <a:pt x="48" y="6"/>
                  </a:lnTo>
                  <a:lnTo>
                    <a:pt x="57" y="3"/>
                  </a:lnTo>
                  <a:lnTo>
                    <a:pt x="67" y="1"/>
                  </a:lnTo>
                  <a:lnTo>
                    <a:pt x="89" y="0"/>
                  </a:lnTo>
                  <a:close/>
                </a:path>
              </a:pathLst>
            </a:custGeom>
            <a:solidFill>
              <a:srgbClr val="F4F2F7"/>
            </a:solidFill>
            <a:ln w="28575">
              <a:solidFill>
                <a:srgbClr val="460A75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9244" name="Freeform 86"/>
            <p:cNvSpPr>
              <a:spLocks/>
            </p:cNvSpPr>
            <p:nvPr/>
          </p:nvSpPr>
          <p:spPr bwMode="auto">
            <a:xfrm>
              <a:off x="1894" y="2965"/>
              <a:ext cx="284" cy="74"/>
            </a:xfrm>
            <a:custGeom>
              <a:avLst/>
              <a:gdLst>
                <a:gd name="T0" fmla="*/ 0 w 284"/>
                <a:gd name="T1" fmla="*/ 0 h 74"/>
                <a:gd name="T2" fmla="*/ 0 w 284"/>
                <a:gd name="T3" fmla="*/ 0 h 74"/>
                <a:gd name="T4" fmla="*/ 22 w 284"/>
                <a:gd name="T5" fmla="*/ 9 h 74"/>
                <a:gd name="T6" fmla="*/ 72 w 284"/>
                <a:gd name="T7" fmla="*/ 31 h 74"/>
                <a:gd name="T8" fmla="*/ 97 w 284"/>
                <a:gd name="T9" fmla="*/ 44 h 74"/>
                <a:gd name="T10" fmla="*/ 121 w 284"/>
                <a:gd name="T11" fmla="*/ 56 h 74"/>
                <a:gd name="T12" fmla="*/ 137 w 284"/>
                <a:gd name="T13" fmla="*/ 67 h 74"/>
                <a:gd name="T14" fmla="*/ 142 w 284"/>
                <a:gd name="T15" fmla="*/ 71 h 74"/>
                <a:gd name="T16" fmla="*/ 143 w 284"/>
                <a:gd name="T17" fmla="*/ 74 h 74"/>
                <a:gd name="T18" fmla="*/ 143 w 284"/>
                <a:gd name="T19" fmla="*/ 74 h 74"/>
                <a:gd name="T20" fmla="*/ 195 w 284"/>
                <a:gd name="T21" fmla="*/ 46 h 74"/>
                <a:gd name="T22" fmla="*/ 241 w 284"/>
                <a:gd name="T23" fmla="*/ 24 h 74"/>
                <a:gd name="T24" fmla="*/ 263 w 284"/>
                <a:gd name="T25" fmla="*/ 13 h 74"/>
                <a:gd name="T26" fmla="*/ 284 w 284"/>
                <a:gd name="T27" fmla="*/ 5 h 74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284" h="74">
                  <a:moveTo>
                    <a:pt x="0" y="0"/>
                  </a:moveTo>
                  <a:lnTo>
                    <a:pt x="0" y="0"/>
                  </a:lnTo>
                  <a:lnTo>
                    <a:pt x="22" y="9"/>
                  </a:lnTo>
                  <a:lnTo>
                    <a:pt x="72" y="31"/>
                  </a:lnTo>
                  <a:lnTo>
                    <a:pt x="97" y="44"/>
                  </a:lnTo>
                  <a:lnTo>
                    <a:pt x="121" y="56"/>
                  </a:lnTo>
                  <a:lnTo>
                    <a:pt x="137" y="67"/>
                  </a:lnTo>
                  <a:lnTo>
                    <a:pt x="142" y="71"/>
                  </a:lnTo>
                  <a:lnTo>
                    <a:pt x="143" y="74"/>
                  </a:lnTo>
                  <a:lnTo>
                    <a:pt x="195" y="46"/>
                  </a:lnTo>
                  <a:lnTo>
                    <a:pt x="241" y="24"/>
                  </a:lnTo>
                  <a:lnTo>
                    <a:pt x="263" y="13"/>
                  </a:lnTo>
                  <a:lnTo>
                    <a:pt x="284" y="5"/>
                  </a:lnTo>
                </a:path>
              </a:pathLst>
            </a:custGeom>
            <a:noFill/>
            <a:ln w="28575">
              <a:solidFill>
                <a:srgbClr val="460A75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45" name="Freeform 87"/>
            <p:cNvSpPr>
              <a:spLocks/>
            </p:cNvSpPr>
            <p:nvPr/>
          </p:nvSpPr>
          <p:spPr bwMode="auto">
            <a:xfrm>
              <a:off x="2251" y="3153"/>
              <a:ext cx="52" cy="205"/>
            </a:xfrm>
            <a:custGeom>
              <a:avLst/>
              <a:gdLst>
                <a:gd name="T0" fmla="*/ 52 w 52"/>
                <a:gd name="T1" fmla="*/ 0 h 205"/>
                <a:gd name="T2" fmla="*/ 52 w 52"/>
                <a:gd name="T3" fmla="*/ 0 h 205"/>
                <a:gd name="T4" fmla="*/ 31 w 52"/>
                <a:gd name="T5" fmla="*/ 46 h 205"/>
                <a:gd name="T6" fmla="*/ 15 w 52"/>
                <a:gd name="T7" fmla="*/ 81 h 205"/>
                <a:gd name="T8" fmla="*/ 8 w 52"/>
                <a:gd name="T9" fmla="*/ 94 h 205"/>
                <a:gd name="T10" fmla="*/ 0 w 52"/>
                <a:gd name="T11" fmla="*/ 103 h 205"/>
                <a:gd name="T12" fmla="*/ 0 w 52"/>
                <a:gd name="T13" fmla="*/ 103 h 205"/>
                <a:gd name="T14" fmla="*/ 6 w 52"/>
                <a:gd name="T15" fmla="*/ 112 h 205"/>
                <a:gd name="T16" fmla="*/ 21 w 52"/>
                <a:gd name="T17" fmla="*/ 134 h 205"/>
                <a:gd name="T18" fmla="*/ 30 w 52"/>
                <a:gd name="T19" fmla="*/ 149 h 205"/>
                <a:gd name="T20" fmla="*/ 39 w 52"/>
                <a:gd name="T21" fmla="*/ 167 h 205"/>
                <a:gd name="T22" fmla="*/ 45 w 52"/>
                <a:gd name="T23" fmla="*/ 185 h 205"/>
                <a:gd name="T24" fmla="*/ 51 w 52"/>
                <a:gd name="T25" fmla="*/ 205 h 205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52" h="205">
                  <a:moveTo>
                    <a:pt x="52" y="0"/>
                  </a:moveTo>
                  <a:lnTo>
                    <a:pt x="52" y="0"/>
                  </a:lnTo>
                  <a:lnTo>
                    <a:pt x="31" y="46"/>
                  </a:lnTo>
                  <a:lnTo>
                    <a:pt x="15" y="81"/>
                  </a:lnTo>
                  <a:lnTo>
                    <a:pt x="8" y="94"/>
                  </a:lnTo>
                  <a:lnTo>
                    <a:pt x="0" y="103"/>
                  </a:lnTo>
                  <a:lnTo>
                    <a:pt x="6" y="112"/>
                  </a:lnTo>
                  <a:lnTo>
                    <a:pt x="21" y="134"/>
                  </a:lnTo>
                  <a:lnTo>
                    <a:pt x="30" y="149"/>
                  </a:lnTo>
                  <a:lnTo>
                    <a:pt x="39" y="167"/>
                  </a:lnTo>
                  <a:lnTo>
                    <a:pt x="45" y="185"/>
                  </a:lnTo>
                  <a:lnTo>
                    <a:pt x="51" y="205"/>
                  </a:lnTo>
                </a:path>
              </a:pathLst>
            </a:custGeom>
            <a:noFill/>
            <a:ln w="28575">
              <a:solidFill>
                <a:srgbClr val="460A75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46" name="Freeform 88"/>
            <p:cNvSpPr>
              <a:spLocks/>
            </p:cNvSpPr>
            <p:nvPr/>
          </p:nvSpPr>
          <p:spPr bwMode="auto">
            <a:xfrm>
              <a:off x="1922" y="3456"/>
              <a:ext cx="220" cy="69"/>
            </a:xfrm>
            <a:custGeom>
              <a:avLst/>
              <a:gdLst>
                <a:gd name="T0" fmla="*/ 220 w 220"/>
                <a:gd name="T1" fmla="*/ 60 h 69"/>
                <a:gd name="T2" fmla="*/ 220 w 220"/>
                <a:gd name="T3" fmla="*/ 60 h 69"/>
                <a:gd name="T4" fmla="*/ 205 w 220"/>
                <a:gd name="T5" fmla="*/ 54 h 69"/>
                <a:gd name="T6" fmla="*/ 173 w 220"/>
                <a:gd name="T7" fmla="*/ 41 h 69"/>
                <a:gd name="T8" fmla="*/ 154 w 220"/>
                <a:gd name="T9" fmla="*/ 32 h 69"/>
                <a:gd name="T10" fmla="*/ 134 w 220"/>
                <a:gd name="T11" fmla="*/ 22 h 69"/>
                <a:gd name="T12" fmla="*/ 120 w 220"/>
                <a:gd name="T13" fmla="*/ 10 h 69"/>
                <a:gd name="T14" fmla="*/ 112 w 220"/>
                <a:gd name="T15" fmla="*/ 6 h 69"/>
                <a:gd name="T16" fmla="*/ 108 w 220"/>
                <a:gd name="T17" fmla="*/ 0 h 69"/>
                <a:gd name="T18" fmla="*/ 108 w 220"/>
                <a:gd name="T19" fmla="*/ 0 h 69"/>
                <a:gd name="T20" fmla="*/ 95 w 220"/>
                <a:gd name="T21" fmla="*/ 10 h 69"/>
                <a:gd name="T22" fmla="*/ 62 w 220"/>
                <a:gd name="T23" fmla="*/ 32 h 69"/>
                <a:gd name="T24" fmla="*/ 27 w 220"/>
                <a:gd name="T25" fmla="*/ 56 h 69"/>
                <a:gd name="T26" fmla="*/ 10 w 220"/>
                <a:gd name="T27" fmla="*/ 65 h 69"/>
                <a:gd name="T28" fmla="*/ 0 w 220"/>
                <a:gd name="T29" fmla="*/ 69 h 69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220" h="69">
                  <a:moveTo>
                    <a:pt x="220" y="60"/>
                  </a:moveTo>
                  <a:lnTo>
                    <a:pt x="220" y="60"/>
                  </a:lnTo>
                  <a:lnTo>
                    <a:pt x="205" y="54"/>
                  </a:lnTo>
                  <a:lnTo>
                    <a:pt x="173" y="41"/>
                  </a:lnTo>
                  <a:lnTo>
                    <a:pt x="154" y="32"/>
                  </a:lnTo>
                  <a:lnTo>
                    <a:pt x="134" y="22"/>
                  </a:lnTo>
                  <a:lnTo>
                    <a:pt x="120" y="10"/>
                  </a:lnTo>
                  <a:lnTo>
                    <a:pt x="112" y="6"/>
                  </a:lnTo>
                  <a:lnTo>
                    <a:pt x="108" y="0"/>
                  </a:lnTo>
                  <a:lnTo>
                    <a:pt x="95" y="10"/>
                  </a:lnTo>
                  <a:lnTo>
                    <a:pt x="62" y="32"/>
                  </a:lnTo>
                  <a:lnTo>
                    <a:pt x="27" y="56"/>
                  </a:lnTo>
                  <a:lnTo>
                    <a:pt x="10" y="65"/>
                  </a:lnTo>
                  <a:lnTo>
                    <a:pt x="0" y="69"/>
                  </a:lnTo>
                </a:path>
              </a:pathLst>
            </a:custGeom>
            <a:noFill/>
            <a:ln w="28575">
              <a:solidFill>
                <a:srgbClr val="460A75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47" name="Freeform 89"/>
            <p:cNvSpPr>
              <a:spLocks/>
            </p:cNvSpPr>
            <p:nvPr/>
          </p:nvSpPr>
          <p:spPr bwMode="auto">
            <a:xfrm>
              <a:off x="1743" y="3139"/>
              <a:ext cx="77" cy="218"/>
            </a:xfrm>
            <a:custGeom>
              <a:avLst/>
              <a:gdLst>
                <a:gd name="T0" fmla="*/ 0 w 77"/>
                <a:gd name="T1" fmla="*/ 218 h 218"/>
                <a:gd name="T2" fmla="*/ 0 w 77"/>
                <a:gd name="T3" fmla="*/ 218 h 218"/>
                <a:gd name="T4" fmla="*/ 9 w 77"/>
                <a:gd name="T5" fmla="*/ 207 h 218"/>
                <a:gd name="T6" fmla="*/ 30 w 77"/>
                <a:gd name="T7" fmla="*/ 182 h 218"/>
                <a:gd name="T8" fmla="*/ 55 w 77"/>
                <a:gd name="T9" fmla="*/ 154 h 218"/>
                <a:gd name="T10" fmla="*/ 67 w 77"/>
                <a:gd name="T11" fmla="*/ 144 h 218"/>
                <a:gd name="T12" fmla="*/ 77 w 77"/>
                <a:gd name="T13" fmla="*/ 138 h 218"/>
                <a:gd name="T14" fmla="*/ 77 w 77"/>
                <a:gd name="T15" fmla="*/ 138 h 218"/>
                <a:gd name="T16" fmla="*/ 67 w 77"/>
                <a:gd name="T17" fmla="*/ 123 h 218"/>
                <a:gd name="T18" fmla="*/ 45 w 77"/>
                <a:gd name="T19" fmla="*/ 89 h 218"/>
                <a:gd name="T20" fmla="*/ 31 w 77"/>
                <a:gd name="T21" fmla="*/ 68 h 218"/>
                <a:gd name="T22" fmla="*/ 19 w 77"/>
                <a:gd name="T23" fmla="*/ 45 h 218"/>
                <a:gd name="T24" fmla="*/ 9 w 77"/>
                <a:gd name="T25" fmla="*/ 23 h 218"/>
                <a:gd name="T26" fmla="*/ 3 w 77"/>
                <a:gd name="T27" fmla="*/ 0 h 218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77" h="218">
                  <a:moveTo>
                    <a:pt x="0" y="218"/>
                  </a:moveTo>
                  <a:lnTo>
                    <a:pt x="0" y="218"/>
                  </a:lnTo>
                  <a:lnTo>
                    <a:pt x="9" y="207"/>
                  </a:lnTo>
                  <a:lnTo>
                    <a:pt x="30" y="182"/>
                  </a:lnTo>
                  <a:lnTo>
                    <a:pt x="55" y="154"/>
                  </a:lnTo>
                  <a:lnTo>
                    <a:pt x="67" y="144"/>
                  </a:lnTo>
                  <a:lnTo>
                    <a:pt x="77" y="138"/>
                  </a:lnTo>
                  <a:lnTo>
                    <a:pt x="67" y="123"/>
                  </a:lnTo>
                  <a:lnTo>
                    <a:pt x="45" y="89"/>
                  </a:lnTo>
                  <a:lnTo>
                    <a:pt x="31" y="68"/>
                  </a:lnTo>
                  <a:lnTo>
                    <a:pt x="19" y="45"/>
                  </a:lnTo>
                  <a:lnTo>
                    <a:pt x="9" y="23"/>
                  </a:lnTo>
                  <a:lnTo>
                    <a:pt x="3" y="0"/>
                  </a:lnTo>
                </a:path>
              </a:pathLst>
            </a:custGeom>
            <a:noFill/>
            <a:ln w="28575">
              <a:solidFill>
                <a:srgbClr val="460A75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Wedding Dress and Shoe</a:t>
            </a:r>
            <a:endParaRPr lang="en-US" altLang="en-US" smtClean="0"/>
          </a:p>
        </p:txBody>
      </p:sp>
      <p:grpSp>
        <p:nvGrpSpPr>
          <p:cNvPr id="11267" name="Group 24"/>
          <p:cNvGrpSpPr>
            <a:grpSpLocks/>
          </p:cNvGrpSpPr>
          <p:nvPr/>
        </p:nvGrpSpPr>
        <p:grpSpPr bwMode="auto">
          <a:xfrm>
            <a:off x="795338" y="1985963"/>
            <a:ext cx="3324225" cy="4105275"/>
            <a:chOff x="369" y="1095"/>
            <a:chExt cx="2094" cy="2586"/>
          </a:xfrm>
        </p:grpSpPr>
        <p:sp>
          <p:nvSpPr>
            <p:cNvPr id="11431" name="Freeform 7"/>
            <p:cNvSpPr>
              <a:spLocks/>
            </p:cNvSpPr>
            <p:nvPr/>
          </p:nvSpPr>
          <p:spPr bwMode="auto">
            <a:xfrm>
              <a:off x="641" y="1095"/>
              <a:ext cx="1386" cy="1694"/>
            </a:xfrm>
            <a:custGeom>
              <a:avLst/>
              <a:gdLst>
                <a:gd name="T0" fmla="*/ 36 w 1386"/>
                <a:gd name="T1" fmla="*/ 12 h 1694"/>
                <a:gd name="T2" fmla="*/ 132 w 1386"/>
                <a:gd name="T3" fmla="*/ 58 h 1694"/>
                <a:gd name="T4" fmla="*/ 264 w 1386"/>
                <a:gd name="T5" fmla="*/ 162 h 1694"/>
                <a:gd name="T6" fmla="*/ 414 w 1386"/>
                <a:gd name="T7" fmla="*/ 346 h 1694"/>
                <a:gd name="T8" fmla="*/ 502 w 1386"/>
                <a:gd name="T9" fmla="*/ 348 h 1694"/>
                <a:gd name="T10" fmla="*/ 614 w 1386"/>
                <a:gd name="T11" fmla="*/ 358 h 1694"/>
                <a:gd name="T12" fmla="*/ 664 w 1386"/>
                <a:gd name="T13" fmla="*/ 454 h 1694"/>
                <a:gd name="T14" fmla="*/ 726 w 1386"/>
                <a:gd name="T15" fmla="*/ 512 h 1694"/>
                <a:gd name="T16" fmla="*/ 748 w 1386"/>
                <a:gd name="T17" fmla="*/ 562 h 1694"/>
                <a:gd name="T18" fmla="*/ 754 w 1386"/>
                <a:gd name="T19" fmla="*/ 620 h 1694"/>
                <a:gd name="T20" fmla="*/ 720 w 1386"/>
                <a:gd name="T21" fmla="*/ 660 h 1694"/>
                <a:gd name="T22" fmla="*/ 648 w 1386"/>
                <a:gd name="T23" fmla="*/ 690 h 1694"/>
                <a:gd name="T24" fmla="*/ 546 w 1386"/>
                <a:gd name="T25" fmla="*/ 714 h 1694"/>
                <a:gd name="T26" fmla="*/ 416 w 1386"/>
                <a:gd name="T27" fmla="*/ 708 h 1694"/>
                <a:gd name="T28" fmla="*/ 220 w 1386"/>
                <a:gd name="T29" fmla="*/ 664 h 1694"/>
                <a:gd name="T30" fmla="*/ 16 w 1386"/>
                <a:gd name="T31" fmla="*/ 598 h 1694"/>
                <a:gd name="T32" fmla="*/ 34 w 1386"/>
                <a:gd name="T33" fmla="*/ 878 h 1694"/>
                <a:gd name="T34" fmla="*/ 64 w 1386"/>
                <a:gd name="T35" fmla="*/ 1008 h 1694"/>
                <a:gd name="T36" fmla="*/ 90 w 1386"/>
                <a:gd name="T37" fmla="*/ 1028 h 1694"/>
                <a:gd name="T38" fmla="*/ 246 w 1386"/>
                <a:gd name="T39" fmla="*/ 1170 h 1694"/>
                <a:gd name="T40" fmla="*/ 414 w 1386"/>
                <a:gd name="T41" fmla="*/ 1372 h 1694"/>
                <a:gd name="T42" fmla="*/ 500 w 1386"/>
                <a:gd name="T43" fmla="*/ 1526 h 1694"/>
                <a:gd name="T44" fmla="*/ 548 w 1386"/>
                <a:gd name="T45" fmla="*/ 1660 h 1694"/>
                <a:gd name="T46" fmla="*/ 780 w 1386"/>
                <a:gd name="T47" fmla="*/ 1676 h 1694"/>
                <a:gd name="T48" fmla="*/ 1058 w 1386"/>
                <a:gd name="T49" fmla="*/ 1666 h 1694"/>
                <a:gd name="T50" fmla="*/ 1166 w 1386"/>
                <a:gd name="T51" fmla="*/ 1672 h 1694"/>
                <a:gd name="T52" fmla="*/ 1338 w 1386"/>
                <a:gd name="T53" fmla="*/ 1662 h 1694"/>
                <a:gd name="T54" fmla="*/ 1378 w 1386"/>
                <a:gd name="T55" fmla="*/ 1652 h 1694"/>
                <a:gd name="T56" fmla="*/ 1380 w 1386"/>
                <a:gd name="T57" fmla="*/ 1634 h 1694"/>
                <a:gd name="T58" fmla="*/ 1318 w 1386"/>
                <a:gd name="T59" fmla="*/ 1624 h 1694"/>
                <a:gd name="T60" fmla="*/ 1202 w 1386"/>
                <a:gd name="T61" fmla="*/ 1642 h 1694"/>
                <a:gd name="T62" fmla="*/ 1082 w 1386"/>
                <a:gd name="T63" fmla="*/ 1656 h 1694"/>
                <a:gd name="T64" fmla="*/ 978 w 1386"/>
                <a:gd name="T65" fmla="*/ 1560 h 1694"/>
                <a:gd name="T66" fmla="*/ 924 w 1386"/>
                <a:gd name="T67" fmla="*/ 1476 h 1694"/>
                <a:gd name="T68" fmla="*/ 710 w 1386"/>
                <a:gd name="T69" fmla="*/ 1146 h 1694"/>
                <a:gd name="T70" fmla="*/ 584 w 1386"/>
                <a:gd name="T71" fmla="*/ 994 h 1694"/>
                <a:gd name="T72" fmla="*/ 642 w 1386"/>
                <a:gd name="T73" fmla="*/ 708 h 1694"/>
                <a:gd name="T74" fmla="*/ 736 w 1386"/>
                <a:gd name="T75" fmla="*/ 664 h 1694"/>
                <a:gd name="T76" fmla="*/ 768 w 1386"/>
                <a:gd name="T77" fmla="*/ 616 h 1694"/>
                <a:gd name="T78" fmla="*/ 762 w 1386"/>
                <a:gd name="T79" fmla="*/ 564 h 1694"/>
                <a:gd name="T80" fmla="*/ 724 w 1386"/>
                <a:gd name="T81" fmla="*/ 486 h 1694"/>
                <a:gd name="T82" fmla="*/ 630 w 1386"/>
                <a:gd name="T83" fmla="*/ 414 h 1694"/>
                <a:gd name="T84" fmla="*/ 576 w 1386"/>
                <a:gd name="T85" fmla="*/ 308 h 1694"/>
                <a:gd name="T86" fmla="*/ 472 w 1386"/>
                <a:gd name="T87" fmla="*/ 302 h 1694"/>
                <a:gd name="T88" fmla="*/ 448 w 1386"/>
                <a:gd name="T89" fmla="*/ 312 h 1694"/>
                <a:gd name="T90" fmla="*/ 394 w 1386"/>
                <a:gd name="T91" fmla="*/ 292 h 1694"/>
                <a:gd name="T92" fmla="*/ 224 w 1386"/>
                <a:gd name="T93" fmla="*/ 124 h 1694"/>
                <a:gd name="T94" fmla="*/ 76 w 1386"/>
                <a:gd name="T95" fmla="*/ 26 h 1694"/>
                <a:gd name="T96" fmla="*/ 0 w 1386"/>
                <a:gd name="T97" fmla="*/ 0 h 1694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0" t="0" r="r" b="b"/>
              <a:pathLst>
                <a:path w="1386" h="1694">
                  <a:moveTo>
                    <a:pt x="0" y="0"/>
                  </a:moveTo>
                  <a:lnTo>
                    <a:pt x="0" y="0"/>
                  </a:lnTo>
                  <a:lnTo>
                    <a:pt x="10" y="4"/>
                  </a:lnTo>
                  <a:lnTo>
                    <a:pt x="36" y="12"/>
                  </a:lnTo>
                  <a:lnTo>
                    <a:pt x="56" y="18"/>
                  </a:lnTo>
                  <a:lnTo>
                    <a:pt x="78" y="28"/>
                  </a:lnTo>
                  <a:lnTo>
                    <a:pt x="104" y="42"/>
                  </a:lnTo>
                  <a:lnTo>
                    <a:pt x="132" y="58"/>
                  </a:lnTo>
                  <a:lnTo>
                    <a:pt x="162" y="78"/>
                  </a:lnTo>
                  <a:lnTo>
                    <a:pt x="194" y="102"/>
                  </a:lnTo>
                  <a:lnTo>
                    <a:pt x="228" y="130"/>
                  </a:lnTo>
                  <a:lnTo>
                    <a:pt x="264" y="162"/>
                  </a:lnTo>
                  <a:lnTo>
                    <a:pt x="300" y="200"/>
                  </a:lnTo>
                  <a:lnTo>
                    <a:pt x="338" y="242"/>
                  </a:lnTo>
                  <a:lnTo>
                    <a:pt x="376" y="292"/>
                  </a:lnTo>
                  <a:lnTo>
                    <a:pt x="414" y="346"/>
                  </a:lnTo>
                  <a:lnTo>
                    <a:pt x="422" y="358"/>
                  </a:lnTo>
                  <a:lnTo>
                    <a:pt x="502" y="348"/>
                  </a:lnTo>
                  <a:lnTo>
                    <a:pt x="554" y="348"/>
                  </a:lnTo>
                  <a:lnTo>
                    <a:pt x="592" y="352"/>
                  </a:lnTo>
                  <a:lnTo>
                    <a:pt x="606" y="354"/>
                  </a:lnTo>
                  <a:lnTo>
                    <a:pt x="614" y="358"/>
                  </a:lnTo>
                  <a:lnTo>
                    <a:pt x="608" y="412"/>
                  </a:lnTo>
                  <a:lnTo>
                    <a:pt x="626" y="424"/>
                  </a:lnTo>
                  <a:lnTo>
                    <a:pt x="664" y="454"/>
                  </a:lnTo>
                  <a:lnTo>
                    <a:pt x="704" y="488"/>
                  </a:lnTo>
                  <a:lnTo>
                    <a:pt x="718" y="502"/>
                  </a:lnTo>
                  <a:lnTo>
                    <a:pt x="724" y="508"/>
                  </a:lnTo>
                  <a:lnTo>
                    <a:pt x="726" y="512"/>
                  </a:lnTo>
                  <a:lnTo>
                    <a:pt x="730" y="524"/>
                  </a:lnTo>
                  <a:lnTo>
                    <a:pt x="738" y="540"/>
                  </a:lnTo>
                  <a:lnTo>
                    <a:pt x="748" y="562"/>
                  </a:lnTo>
                  <a:lnTo>
                    <a:pt x="754" y="584"/>
                  </a:lnTo>
                  <a:lnTo>
                    <a:pt x="756" y="596"/>
                  </a:lnTo>
                  <a:lnTo>
                    <a:pt x="756" y="608"/>
                  </a:lnTo>
                  <a:lnTo>
                    <a:pt x="754" y="620"/>
                  </a:lnTo>
                  <a:lnTo>
                    <a:pt x="750" y="630"/>
                  </a:lnTo>
                  <a:lnTo>
                    <a:pt x="744" y="642"/>
                  </a:lnTo>
                  <a:lnTo>
                    <a:pt x="734" y="652"/>
                  </a:lnTo>
                  <a:lnTo>
                    <a:pt x="720" y="660"/>
                  </a:lnTo>
                  <a:lnTo>
                    <a:pt x="704" y="668"/>
                  </a:lnTo>
                  <a:lnTo>
                    <a:pt x="648" y="690"/>
                  </a:lnTo>
                  <a:lnTo>
                    <a:pt x="612" y="702"/>
                  </a:lnTo>
                  <a:lnTo>
                    <a:pt x="592" y="706"/>
                  </a:lnTo>
                  <a:lnTo>
                    <a:pt x="570" y="710"/>
                  </a:lnTo>
                  <a:lnTo>
                    <a:pt x="546" y="714"/>
                  </a:lnTo>
                  <a:lnTo>
                    <a:pt x="518" y="714"/>
                  </a:lnTo>
                  <a:lnTo>
                    <a:pt x="488" y="714"/>
                  </a:lnTo>
                  <a:lnTo>
                    <a:pt x="454" y="712"/>
                  </a:lnTo>
                  <a:lnTo>
                    <a:pt x="416" y="708"/>
                  </a:lnTo>
                  <a:lnTo>
                    <a:pt x="374" y="702"/>
                  </a:lnTo>
                  <a:lnTo>
                    <a:pt x="328" y="692"/>
                  </a:lnTo>
                  <a:lnTo>
                    <a:pt x="276" y="680"/>
                  </a:lnTo>
                  <a:lnTo>
                    <a:pt x="220" y="664"/>
                  </a:lnTo>
                  <a:lnTo>
                    <a:pt x="158" y="646"/>
                  </a:lnTo>
                  <a:lnTo>
                    <a:pt x="90" y="624"/>
                  </a:lnTo>
                  <a:lnTo>
                    <a:pt x="16" y="598"/>
                  </a:lnTo>
                  <a:lnTo>
                    <a:pt x="18" y="662"/>
                  </a:lnTo>
                  <a:lnTo>
                    <a:pt x="22" y="728"/>
                  </a:lnTo>
                  <a:lnTo>
                    <a:pt x="26" y="802"/>
                  </a:lnTo>
                  <a:lnTo>
                    <a:pt x="34" y="878"/>
                  </a:lnTo>
                  <a:lnTo>
                    <a:pt x="44" y="944"/>
                  </a:lnTo>
                  <a:lnTo>
                    <a:pt x="50" y="972"/>
                  </a:lnTo>
                  <a:lnTo>
                    <a:pt x="56" y="994"/>
                  </a:lnTo>
                  <a:lnTo>
                    <a:pt x="64" y="1008"/>
                  </a:lnTo>
                  <a:lnTo>
                    <a:pt x="68" y="1012"/>
                  </a:lnTo>
                  <a:lnTo>
                    <a:pt x="72" y="1014"/>
                  </a:lnTo>
                  <a:lnTo>
                    <a:pt x="90" y="1028"/>
                  </a:lnTo>
                  <a:lnTo>
                    <a:pt x="138" y="1068"/>
                  </a:lnTo>
                  <a:lnTo>
                    <a:pt x="170" y="1096"/>
                  </a:lnTo>
                  <a:lnTo>
                    <a:pt x="208" y="1130"/>
                  </a:lnTo>
                  <a:lnTo>
                    <a:pt x="246" y="1170"/>
                  </a:lnTo>
                  <a:lnTo>
                    <a:pt x="288" y="1214"/>
                  </a:lnTo>
                  <a:lnTo>
                    <a:pt x="330" y="1262"/>
                  </a:lnTo>
                  <a:lnTo>
                    <a:pt x="372" y="1314"/>
                  </a:lnTo>
                  <a:lnTo>
                    <a:pt x="414" y="1372"/>
                  </a:lnTo>
                  <a:lnTo>
                    <a:pt x="452" y="1430"/>
                  </a:lnTo>
                  <a:lnTo>
                    <a:pt x="468" y="1462"/>
                  </a:lnTo>
                  <a:lnTo>
                    <a:pt x="486" y="1492"/>
                  </a:lnTo>
                  <a:lnTo>
                    <a:pt x="500" y="1526"/>
                  </a:lnTo>
                  <a:lnTo>
                    <a:pt x="514" y="1558"/>
                  </a:lnTo>
                  <a:lnTo>
                    <a:pt x="528" y="1592"/>
                  </a:lnTo>
                  <a:lnTo>
                    <a:pt x="538" y="1626"/>
                  </a:lnTo>
                  <a:lnTo>
                    <a:pt x="548" y="1660"/>
                  </a:lnTo>
                  <a:lnTo>
                    <a:pt x="554" y="1694"/>
                  </a:lnTo>
                  <a:lnTo>
                    <a:pt x="622" y="1688"/>
                  </a:lnTo>
                  <a:lnTo>
                    <a:pt x="780" y="1676"/>
                  </a:lnTo>
                  <a:lnTo>
                    <a:pt x="870" y="1670"/>
                  </a:lnTo>
                  <a:lnTo>
                    <a:pt x="956" y="1666"/>
                  </a:lnTo>
                  <a:lnTo>
                    <a:pt x="1030" y="1664"/>
                  </a:lnTo>
                  <a:lnTo>
                    <a:pt x="1058" y="1666"/>
                  </a:lnTo>
                  <a:lnTo>
                    <a:pt x="1080" y="1668"/>
                  </a:lnTo>
                  <a:lnTo>
                    <a:pt x="1120" y="1672"/>
                  </a:lnTo>
                  <a:lnTo>
                    <a:pt x="1166" y="1672"/>
                  </a:lnTo>
                  <a:lnTo>
                    <a:pt x="1212" y="1672"/>
                  </a:lnTo>
                  <a:lnTo>
                    <a:pt x="1260" y="1670"/>
                  </a:lnTo>
                  <a:lnTo>
                    <a:pt x="1302" y="1668"/>
                  </a:lnTo>
                  <a:lnTo>
                    <a:pt x="1338" y="1662"/>
                  </a:lnTo>
                  <a:lnTo>
                    <a:pt x="1364" y="1658"/>
                  </a:lnTo>
                  <a:lnTo>
                    <a:pt x="1374" y="1654"/>
                  </a:lnTo>
                  <a:lnTo>
                    <a:pt x="1378" y="1652"/>
                  </a:lnTo>
                  <a:lnTo>
                    <a:pt x="1384" y="1646"/>
                  </a:lnTo>
                  <a:lnTo>
                    <a:pt x="1386" y="1642"/>
                  </a:lnTo>
                  <a:lnTo>
                    <a:pt x="1384" y="1636"/>
                  </a:lnTo>
                  <a:lnTo>
                    <a:pt x="1380" y="1634"/>
                  </a:lnTo>
                  <a:lnTo>
                    <a:pt x="1370" y="1630"/>
                  </a:lnTo>
                  <a:lnTo>
                    <a:pt x="1356" y="1628"/>
                  </a:lnTo>
                  <a:lnTo>
                    <a:pt x="1318" y="1624"/>
                  </a:lnTo>
                  <a:lnTo>
                    <a:pt x="1292" y="1626"/>
                  </a:lnTo>
                  <a:lnTo>
                    <a:pt x="1262" y="1630"/>
                  </a:lnTo>
                  <a:lnTo>
                    <a:pt x="1230" y="1636"/>
                  </a:lnTo>
                  <a:lnTo>
                    <a:pt x="1202" y="1642"/>
                  </a:lnTo>
                  <a:lnTo>
                    <a:pt x="1154" y="1656"/>
                  </a:lnTo>
                  <a:lnTo>
                    <a:pt x="1134" y="1662"/>
                  </a:lnTo>
                  <a:lnTo>
                    <a:pt x="1082" y="1656"/>
                  </a:lnTo>
                  <a:lnTo>
                    <a:pt x="1066" y="1642"/>
                  </a:lnTo>
                  <a:lnTo>
                    <a:pt x="1024" y="1606"/>
                  </a:lnTo>
                  <a:lnTo>
                    <a:pt x="1000" y="1584"/>
                  </a:lnTo>
                  <a:lnTo>
                    <a:pt x="978" y="1560"/>
                  </a:lnTo>
                  <a:lnTo>
                    <a:pt x="958" y="1536"/>
                  </a:lnTo>
                  <a:lnTo>
                    <a:pt x="944" y="1512"/>
                  </a:lnTo>
                  <a:lnTo>
                    <a:pt x="924" y="1476"/>
                  </a:lnTo>
                  <a:lnTo>
                    <a:pt x="886" y="1412"/>
                  </a:lnTo>
                  <a:lnTo>
                    <a:pt x="834" y="1330"/>
                  </a:lnTo>
                  <a:lnTo>
                    <a:pt x="774" y="1238"/>
                  </a:lnTo>
                  <a:lnTo>
                    <a:pt x="710" y="1146"/>
                  </a:lnTo>
                  <a:lnTo>
                    <a:pt x="678" y="1104"/>
                  </a:lnTo>
                  <a:lnTo>
                    <a:pt x="646" y="1062"/>
                  </a:lnTo>
                  <a:lnTo>
                    <a:pt x="614" y="1026"/>
                  </a:lnTo>
                  <a:lnTo>
                    <a:pt x="584" y="994"/>
                  </a:lnTo>
                  <a:lnTo>
                    <a:pt x="556" y="968"/>
                  </a:lnTo>
                  <a:lnTo>
                    <a:pt x="530" y="950"/>
                  </a:lnTo>
                  <a:lnTo>
                    <a:pt x="570" y="792"/>
                  </a:lnTo>
                  <a:lnTo>
                    <a:pt x="642" y="708"/>
                  </a:lnTo>
                  <a:lnTo>
                    <a:pt x="722" y="670"/>
                  </a:lnTo>
                  <a:lnTo>
                    <a:pt x="736" y="664"/>
                  </a:lnTo>
                  <a:lnTo>
                    <a:pt x="746" y="654"/>
                  </a:lnTo>
                  <a:lnTo>
                    <a:pt x="756" y="642"/>
                  </a:lnTo>
                  <a:lnTo>
                    <a:pt x="762" y="630"/>
                  </a:lnTo>
                  <a:lnTo>
                    <a:pt x="768" y="616"/>
                  </a:lnTo>
                  <a:lnTo>
                    <a:pt x="770" y="600"/>
                  </a:lnTo>
                  <a:lnTo>
                    <a:pt x="768" y="582"/>
                  </a:lnTo>
                  <a:lnTo>
                    <a:pt x="762" y="564"/>
                  </a:lnTo>
                  <a:lnTo>
                    <a:pt x="756" y="544"/>
                  </a:lnTo>
                  <a:lnTo>
                    <a:pt x="746" y="526"/>
                  </a:lnTo>
                  <a:lnTo>
                    <a:pt x="736" y="506"/>
                  </a:lnTo>
                  <a:lnTo>
                    <a:pt x="724" y="486"/>
                  </a:lnTo>
                  <a:lnTo>
                    <a:pt x="706" y="468"/>
                  </a:lnTo>
                  <a:lnTo>
                    <a:pt x="686" y="450"/>
                  </a:lnTo>
                  <a:lnTo>
                    <a:pt x="660" y="432"/>
                  </a:lnTo>
                  <a:lnTo>
                    <a:pt x="630" y="414"/>
                  </a:lnTo>
                  <a:lnTo>
                    <a:pt x="622" y="340"/>
                  </a:lnTo>
                  <a:lnTo>
                    <a:pt x="584" y="334"/>
                  </a:lnTo>
                  <a:lnTo>
                    <a:pt x="576" y="308"/>
                  </a:lnTo>
                  <a:lnTo>
                    <a:pt x="558" y="306"/>
                  </a:lnTo>
                  <a:lnTo>
                    <a:pt x="516" y="302"/>
                  </a:lnTo>
                  <a:lnTo>
                    <a:pt x="494" y="300"/>
                  </a:lnTo>
                  <a:lnTo>
                    <a:pt x="472" y="302"/>
                  </a:lnTo>
                  <a:lnTo>
                    <a:pt x="456" y="306"/>
                  </a:lnTo>
                  <a:lnTo>
                    <a:pt x="452" y="308"/>
                  </a:lnTo>
                  <a:lnTo>
                    <a:pt x="448" y="312"/>
                  </a:lnTo>
                  <a:lnTo>
                    <a:pt x="438" y="336"/>
                  </a:lnTo>
                  <a:lnTo>
                    <a:pt x="434" y="340"/>
                  </a:lnTo>
                  <a:lnTo>
                    <a:pt x="394" y="292"/>
                  </a:lnTo>
                  <a:lnTo>
                    <a:pt x="350" y="242"/>
                  </a:lnTo>
                  <a:lnTo>
                    <a:pt x="292" y="184"/>
                  </a:lnTo>
                  <a:lnTo>
                    <a:pt x="258" y="154"/>
                  </a:lnTo>
                  <a:lnTo>
                    <a:pt x="224" y="124"/>
                  </a:lnTo>
                  <a:lnTo>
                    <a:pt x="188" y="96"/>
                  </a:lnTo>
                  <a:lnTo>
                    <a:pt x="152" y="70"/>
                  </a:lnTo>
                  <a:lnTo>
                    <a:pt x="114" y="46"/>
                  </a:lnTo>
                  <a:lnTo>
                    <a:pt x="76" y="26"/>
                  </a:lnTo>
                  <a:lnTo>
                    <a:pt x="38" y="10"/>
                  </a:lnTo>
                  <a:lnTo>
                    <a:pt x="18" y="6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31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432" name="Freeform 8"/>
            <p:cNvSpPr>
              <a:spLocks/>
            </p:cNvSpPr>
            <p:nvPr/>
          </p:nvSpPr>
          <p:spPr bwMode="auto">
            <a:xfrm>
              <a:off x="369" y="1095"/>
              <a:ext cx="2094" cy="2586"/>
            </a:xfrm>
            <a:custGeom>
              <a:avLst/>
              <a:gdLst>
                <a:gd name="T0" fmla="*/ 208 w 2094"/>
                <a:gd name="T1" fmla="*/ 32 h 2586"/>
                <a:gd name="T2" fmla="*/ 150 w 2094"/>
                <a:gd name="T3" fmla="*/ 156 h 2586"/>
                <a:gd name="T4" fmla="*/ 2 w 2094"/>
                <a:gd name="T5" fmla="*/ 644 h 2586"/>
                <a:gd name="T6" fmla="*/ 52 w 2094"/>
                <a:gd name="T7" fmla="*/ 860 h 2586"/>
                <a:gd name="T8" fmla="*/ 136 w 2094"/>
                <a:gd name="T9" fmla="*/ 1120 h 2586"/>
                <a:gd name="T10" fmla="*/ 288 w 2094"/>
                <a:gd name="T11" fmla="*/ 1624 h 2586"/>
                <a:gd name="T12" fmla="*/ 436 w 2094"/>
                <a:gd name="T13" fmla="*/ 1264 h 2586"/>
                <a:gd name="T14" fmla="*/ 488 w 2094"/>
                <a:gd name="T15" fmla="*/ 1230 h 2586"/>
                <a:gd name="T16" fmla="*/ 698 w 2094"/>
                <a:gd name="T17" fmla="*/ 1506 h 2586"/>
                <a:gd name="T18" fmla="*/ 726 w 2094"/>
                <a:gd name="T19" fmla="*/ 1748 h 2586"/>
                <a:gd name="T20" fmla="*/ 1034 w 2094"/>
                <a:gd name="T21" fmla="*/ 2244 h 2586"/>
                <a:gd name="T22" fmla="*/ 1224 w 2094"/>
                <a:gd name="T23" fmla="*/ 2340 h 2586"/>
                <a:gd name="T24" fmla="*/ 1562 w 2094"/>
                <a:gd name="T25" fmla="*/ 2488 h 2586"/>
                <a:gd name="T26" fmla="*/ 1794 w 2094"/>
                <a:gd name="T27" fmla="*/ 2584 h 2586"/>
                <a:gd name="T28" fmla="*/ 1892 w 2094"/>
                <a:gd name="T29" fmla="*/ 2586 h 2586"/>
                <a:gd name="T30" fmla="*/ 1996 w 2094"/>
                <a:gd name="T31" fmla="*/ 2526 h 2586"/>
                <a:gd name="T32" fmla="*/ 2090 w 2094"/>
                <a:gd name="T33" fmla="*/ 2400 h 2586"/>
                <a:gd name="T34" fmla="*/ 2082 w 2094"/>
                <a:gd name="T35" fmla="*/ 2296 h 2586"/>
                <a:gd name="T36" fmla="*/ 1966 w 2094"/>
                <a:gd name="T37" fmla="*/ 2124 h 2586"/>
                <a:gd name="T38" fmla="*/ 1956 w 2094"/>
                <a:gd name="T39" fmla="*/ 2032 h 2586"/>
                <a:gd name="T40" fmla="*/ 1956 w 2094"/>
                <a:gd name="T41" fmla="*/ 1898 h 2586"/>
                <a:gd name="T42" fmla="*/ 1834 w 2094"/>
                <a:gd name="T43" fmla="*/ 1742 h 2586"/>
                <a:gd name="T44" fmla="*/ 1748 w 2094"/>
                <a:gd name="T45" fmla="*/ 1676 h 2586"/>
                <a:gd name="T46" fmla="*/ 1710 w 2094"/>
                <a:gd name="T47" fmla="*/ 1600 h 2586"/>
                <a:gd name="T48" fmla="*/ 1592 w 2094"/>
                <a:gd name="T49" fmla="*/ 1538 h 2586"/>
                <a:gd name="T50" fmla="*/ 1438 w 2094"/>
                <a:gd name="T51" fmla="*/ 1554 h 2586"/>
                <a:gd name="T52" fmla="*/ 1320 w 2094"/>
                <a:gd name="T53" fmla="*/ 1616 h 2586"/>
                <a:gd name="T54" fmla="*/ 1384 w 2094"/>
                <a:gd name="T55" fmla="*/ 1644 h 2586"/>
                <a:gd name="T56" fmla="*/ 1514 w 2094"/>
                <a:gd name="T57" fmla="*/ 1620 h 2586"/>
                <a:gd name="T58" fmla="*/ 1656 w 2094"/>
                <a:gd name="T59" fmla="*/ 1616 h 2586"/>
                <a:gd name="T60" fmla="*/ 1646 w 2094"/>
                <a:gd name="T61" fmla="*/ 1684 h 2586"/>
                <a:gd name="T62" fmla="*/ 1484 w 2094"/>
                <a:gd name="T63" fmla="*/ 1970 h 2586"/>
                <a:gd name="T64" fmla="*/ 1332 w 2094"/>
                <a:gd name="T65" fmla="*/ 2288 h 2586"/>
                <a:gd name="T66" fmla="*/ 1240 w 2094"/>
                <a:gd name="T67" fmla="*/ 2292 h 2586"/>
                <a:gd name="T68" fmla="*/ 1266 w 2094"/>
                <a:gd name="T69" fmla="*/ 2168 h 2586"/>
                <a:gd name="T70" fmla="*/ 1438 w 2094"/>
                <a:gd name="T71" fmla="*/ 1936 h 2586"/>
                <a:gd name="T72" fmla="*/ 1466 w 2094"/>
                <a:gd name="T73" fmla="*/ 1900 h 2586"/>
                <a:gd name="T74" fmla="*/ 1280 w 2094"/>
                <a:gd name="T75" fmla="*/ 2096 h 2586"/>
                <a:gd name="T76" fmla="*/ 1218 w 2094"/>
                <a:gd name="T77" fmla="*/ 2240 h 2586"/>
                <a:gd name="T78" fmla="*/ 1134 w 2094"/>
                <a:gd name="T79" fmla="*/ 2270 h 2586"/>
                <a:gd name="T80" fmla="*/ 924 w 2094"/>
                <a:gd name="T81" fmla="*/ 2152 h 2586"/>
                <a:gd name="T82" fmla="*/ 844 w 2094"/>
                <a:gd name="T83" fmla="*/ 2024 h 2586"/>
                <a:gd name="T84" fmla="*/ 756 w 2094"/>
                <a:gd name="T85" fmla="*/ 1752 h 2586"/>
                <a:gd name="T86" fmla="*/ 786 w 2094"/>
                <a:gd name="T87" fmla="*/ 1714 h 2586"/>
                <a:gd name="T88" fmla="*/ 698 w 2094"/>
                <a:gd name="T89" fmla="*/ 1490 h 2586"/>
                <a:gd name="T90" fmla="*/ 512 w 2094"/>
                <a:gd name="T91" fmla="*/ 1186 h 2586"/>
                <a:gd name="T92" fmla="*/ 400 w 2094"/>
                <a:gd name="T93" fmla="*/ 1096 h 2586"/>
                <a:gd name="T94" fmla="*/ 222 w 2094"/>
                <a:gd name="T95" fmla="*/ 1028 h 2586"/>
                <a:gd name="T96" fmla="*/ 236 w 2094"/>
                <a:gd name="T97" fmla="*/ 1158 h 2586"/>
                <a:gd name="T98" fmla="*/ 266 w 2094"/>
                <a:gd name="T99" fmla="*/ 1520 h 2586"/>
                <a:gd name="T100" fmla="*/ 200 w 2094"/>
                <a:gd name="T101" fmla="*/ 992 h 2586"/>
                <a:gd name="T102" fmla="*/ 84 w 2094"/>
                <a:gd name="T103" fmla="*/ 880 h 2586"/>
                <a:gd name="T104" fmla="*/ 44 w 2094"/>
                <a:gd name="T105" fmla="*/ 840 h 2586"/>
                <a:gd name="T106" fmla="*/ 12 w 2094"/>
                <a:gd name="T107" fmla="*/ 702 h 2586"/>
                <a:gd name="T108" fmla="*/ 42 w 2094"/>
                <a:gd name="T109" fmla="*/ 510 h 2586"/>
                <a:gd name="T110" fmla="*/ 168 w 2094"/>
                <a:gd name="T111" fmla="*/ 148 h 2586"/>
                <a:gd name="T112" fmla="*/ 178 w 2094"/>
                <a:gd name="T113" fmla="*/ 80 h 2586"/>
                <a:gd name="T114" fmla="*/ 260 w 2094"/>
                <a:gd name="T115" fmla="*/ 10 h 258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0" t="0" r="r" b="b"/>
              <a:pathLst>
                <a:path w="2094" h="2586">
                  <a:moveTo>
                    <a:pt x="284" y="0"/>
                  </a:moveTo>
                  <a:lnTo>
                    <a:pt x="284" y="0"/>
                  </a:lnTo>
                  <a:lnTo>
                    <a:pt x="272" y="4"/>
                  </a:lnTo>
                  <a:lnTo>
                    <a:pt x="242" y="14"/>
                  </a:lnTo>
                  <a:lnTo>
                    <a:pt x="224" y="22"/>
                  </a:lnTo>
                  <a:lnTo>
                    <a:pt x="208" y="32"/>
                  </a:lnTo>
                  <a:lnTo>
                    <a:pt x="194" y="46"/>
                  </a:lnTo>
                  <a:lnTo>
                    <a:pt x="188" y="52"/>
                  </a:lnTo>
                  <a:lnTo>
                    <a:pt x="184" y="60"/>
                  </a:lnTo>
                  <a:lnTo>
                    <a:pt x="172" y="94"/>
                  </a:lnTo>
                  <a:lnTo>
                    <a:pt x="150" y="156"/>
                  </a:lnTo>
                  <a:lnTo>
                    <a:pt x="92" y="326"/>
                  </a:lnTo>
                  <a:lnTo>
                    <a:pt x="36" y="500"/>
                  </a:lnTo>
                  <a:lnTo>
                    <a:pt x="18" y="564"/>
                  </a:lnTo>
                  <a:lnTo>
                    <a:pt x="8" y="600"/>
                  </a:lnTo>
                  <a:lnTo>
                    <a:pt x="2" y="644"/>
                  </a:lnTo>
                  <a:lnTo>
                    <a:pt x="0" y="666"/>
                  </a:lnTo>
                  <a:lnTo>
                    <a:pt x="2" y="694"/>
                  </a:lnTo>
                  <a:lnTo>
                    <a:pt x="6" y="724"/>
                  </a:lnTo>
                  <a:lnTo>
                    <a:pt x="16" y="762"/>
                  </a:lnTo>
                  <a:lnTo>
                    <a:pt x="30" y="808"/>
                  </a:lnTo>
                  <a:lnTo>
                    <a:pt x="52" y="860"/>
                  </a:lnTo>
                  <a:lnTo>
                    <a:pt x="74" y="912"/>
                  </a:lnTo>
                  <a:lnTo>
                    <a:pt x="92" y="954"/>
                  </a:lnTo>
                  <a:lnTo>
                    <a:pt x="108" y="996"/>
                  </a:lnTo>
                  <a:lnTo>
                    <a:pt x="122" y="1048"/>
                  </a:lnTo>
                  <a:lnTo>
                    <a:pt x="136" y="1120"/>
                  </a:lnTo>
                  <a:lnTo>
                    <a:pt x="154" y="1218"/>
                  </a:lnTo>
                  <a:lnTo>
                    <a:pt x="174" y="1352"/>
                  </a:lnTo>
                  <a:lnTo>
                    <a:pt x="200" y="1532"/>
                  </a:lnTo>
                  <a:lnTo>
                    <a:pt x="212" y="1616"/>
                  </a:lnTo>
                  <a:lnTo>
                    <a:pt x="288" y="1624"/>
                  </a:lnTo>
                  <a:lnTo>
                    <a:pt x="452" y="1572"/>
                  </a:lnTo>
                  <a:lnTo>
                    <a:pt x="448" y="1518"/>
                  </a:lnTo>
                  <a:lnTo>
                    <a:pt x="440" y="1396"/>
                  </a:lnTo>
                  <a:lnTo>
                    <a:pt x="438" y="1326"/>
                  </a:lnTo>
                  <a:lnTo>
                    <a:pt x="436" y="1264"/>
                  </a:lnTo>
                  <a:lnTo>
                    <a:pt x="438" y="1214"/>
                  </a:lnTo>
                  <a:lnTo>
                    <a:pt x="440" y="1196"/>
                  </a:lnTo>
                  <a:lnTo>
                    <a:pt x="444" y="1184"/>
                  </a:lnTo>
                  <a:lnTo>
                    <a:pt x="456" y="1196"/>
                  </a:lnTo>
                  <a:lnTo>
                    <a:pt x="488" y="1230"/>
                  </a:lnTo>
                  <a:lnTo>
                    <a:pt x="534" y="1280"/>
                  </a:lnTo>
                  <a:lnTo>
                    <a:pt x="588" y="1344"/>
                  </a:lnTo>
                  <a:lnTo>
                    <a:pt x="616" y="1382"/>
                  </a:lnTo>
                  <a:lnTo>
                    <a:pt x="646" y="1422"/>
                  </a:lnTo>
                  <a:lnTo>
                    <a:pt x="672" y="1462"/>
                  </a:lnTo>
                  <a:lnTo>
                    <a:pt x="698" y="1506"/>
                  </a:lnTo>
                  <a:lnTo>
                    <a:pt x="722" y="1550"/>
                  </a:lnTo>
                  <a:lnTo>
                    <a:pt x="742" y="1594"/>
                  </a:lnTo>
                  <a:lnTo>
                    <a:pt x="760" y="1640"/>
                  </a:lnTo>
                  <a:lnTo>
                    <a:pt x="772" y="1684"/>
                  </a:lnTo>
                  <a:lnTo>
                    <a:pt x="712" y="1712"/>
                  </a:lnTo>
                  <a:lnTo>
                    <a:pt x="726" y="1748"/>
                  </a:lnTo>
                  <a:lnTo>
                    <a:pt x="868" y="2112"/>
                  </a:lnTo>
                  <a:lnTo>
                    <a:pt x="898" y="2140"/>
                  </a:lnTo>
                  <a:lnTo>
                    <a:pt x="934" y="2170"/>
                  </a:lnTo>
                  <a:lnTo>
                    <a:pt x="980" y="2206"/>
                  </a:lnTo>
                  <a:lnTo>
                    <a:pt x="1034" y="2244"/>
                  </a:lnTo>
                  <a:lnTo>
                    <a:pt x="1064" y="2264"/>
                  </a:lnTo>
                  <a:lnTo>
                    <a:pt x="1094" y="2282"/>
                  </a:lnTo>
                  <a:lnTo>
                    <a:pt x="1126" y="2300"/>
                  </a:lnTo>
                  <a:lnTo>
                    <a:pt x="1158" y="2316"/>
                  </a:lnTo>
                  <a:lnTo>
                    <a:pt x="1190" y="2330"/>
                  </a:lnTo>
                  <a:lnTo>
                    <a:pt x="1224" y="2340"/>
                  </a:lnTo>
                  <a:lnTo>
                    <a:pt x="1332" y="2384"/>
                  </a:lnTo>
                  <a:lnTo>
                    <a:pt x="1492" y="2452"/>
                  </a:lnTo>
                  <a:lnTo>
                    <a:pt x="1524" y="2468"/>
                  </a:lnTo>
                  <a:lnTo>
                    <a:pt x="1562" y="2488"/>
                  </a:lnTo>
                  <a:lnTo>
                    <a:pt x="1650" y="2532"/>
                  </a:lnTo>
                  <a:lnTo>
                    <a:pt x="1696" y="2554"/>
                  </a:lnTo>
                  <a:lnTo>
                    <a:pt x="1738" y="2570"/>
                  </a:lnTo>
                  <a:lnTo>
                    <a:pt x="1758" y="2576"/>
                  </a:lnTo>
                  <a:lnTo>
                    <a:pt x="1776" y="2582"/>
                  </a:lnTo>
                  <a:lnTo>
                    <a:pt x="1794" y="2584"/>
                  </a:lnTo>
                  <a:lnTo>
                    <a:pt x="1808" y="2584"/>
                  </a:lnTo>
                  <a:lnTo>
                    <a:pt x="1834" y="2586"/>
                  </a:lnTo>
                  <a:lnTo>
                    <a:pt x="1862" y="2586"/>
                  </a:lnTo>
                  <a:lnTo>
                    <a:pt x="1876" y="2586"/>
                  </a:lnTo>
                  <a:lnTo>
                    <a:pt x="1892" y="2586"/>
                  </a:lnTo>
                  <a:lnTo>
                    <a:pt x="1906" y="2582"/>
                  </a:lnTo>
                  <a:lnTo>
                    <a:pt x="1922" y="2578"/>
                  </a:lnTo>
                  <a:lnTo>
                    <a:pt x="1940" y="2570"/>
                  </a:lnTo>
                  <a:lnTo>
                    <a:pt x="1956" y="2560"/>
                  </a:lnTo>
                  <a:lnTo>
                    <a:pt x="1976" y="2546"/>
                  </a:lnTo>
                  <a:lnTo>
                    <a:pt x="1996" y="2526"/>
                  </a:lnTo>
                  <a:lnTo>
                    <a:pt x="2016" y="2504"/>
                  </a:lnTo>
                  <a:lnTo>
                    <a:pt x="2038" y="2476"/>
                  </a:lnTo>
                  <a:lnTo>
                    <a:pt x="2062" y="2444"/>
                  </a:lnTo>
                  <a:lnTo>
                    <a:pt x="2088" y="2404"/>
                  </a:lnTo>
                  <a:lnTo>
                    <a:pt x="2090" y="2400"/>
                  </a:lnTo>
                  <a:lnTo>
                    <a:pt x="2094" y="2382"/>
                  </a:lnTo>
                  <a:lnTo>
                    <a:pt x="2094" y="2370"/>
                  </a:lnTo>
                  <a:lnTo>
                    <a:pt x="2094" y="2354"/>
                  </a:lnTo>
                  <a:lnTo>
                    <a:pt x="2092" y="2338"/>
                  </a:lnTo>
                  <a:lnTo>
                    <a:pt x="2090" y="2318"/>
                  </a:lnTo>
                  <a:lnTo>
                    <a:pt x="2082" y="2296"/>
                  </a:lnTo>
                  <a:lnTo>
                    <a:pt x="2074" y="2272"/>
                  </a:lnTo>
                  <a:lnTo>
                    <a:pt x="2060" y="2246"/>
                  </a:lnTo>
                  <a:lnTo>
                    <a:pt x="2044" y="2218"/>
                  </a:lnTo>
                  <a:lnTo>
                    <a:pt x="2022" y="2188"/>
                  </a:lnTo>
                  <a:lnTo>
                    <a:pt x="1996" y="2156"/>
                  </a:lnTo>
                  <a:lnTo>
                    <a:pt x="1966" y="2124"/>
                  </a:lnTo>
                  <a:lnTo>
                    <a:pt x="1928" y="2088"/>
                  </a:lnTo>
                  <a:lnTo>
                    <a:pt x="1932" y="2082"/>
                  </a:lnTo>
                  <a:lnTo>
                    <a:pt x="1944" y="2062"/>
                  </a:lnTo>
                  <a:lnTo>
                    <a:pt x="1950" y="2050"/>
                  </a:lnTo>
                  <a:lnTo>
                    <a:pt x="1956" y="2032"/>
                  </a:lnTo>
                  <a:lnTo>
                    <a:pt x="1960" y="2014"/>
                  </a:lnTo>
                  <a:lnTo>
                    <a:pt x="1964" y="1994"/>
                  </a:lnTo>
                  <a:lnTo>
                    <a:pt x="1966" y="1972"/>
                  </a:lnTo>
                  <a:lnTo>
                    <a:pt x="1966" y="1948"/>
                  </a:lnTo>
                  <a:lnTo>
                    <a:pt x="1964" y="1924"/>
                  </a:lnTo>
                  <a:lnTo>
                    <a:pt x="1956" y="1898"/>
                  </a:lnTo>
                  <a:lnTo>
                    <a:pt x="1946" y="1872"/>
                  </a:lnTo>
                  <a:lnTo>
                    <a:pt x="1930" y="1844"/>
                  </a:lnTo>
                  <a:lnTo>
                    <a:pt x="1910" y="1816"/>
                  </a:lnTo>
                  <a:lnTo>
                    <a:pt x="1884" y="1788"/>
                  </a:lnTo>
                  <a:lnTo>
                    <a:pt x="1834" y="1742"/>
                  </a:lnTo>
                  <a:lnTo>
                    <a:pt x="1796" y="1708"/>
                  </a:lnTo>
                  <a:lnTo>
                    <a:pt x="1772" y="1688"/>
                  </a:lnTo>
                  <a:lnTo>
                    <a:pt x="1758" y="1678"/>
                  </a:lnTo>
                  <a:lnTo>
                    <a:pt x="1750" y="1674"/>
                  </a:lnTo>
                  <a:lnTo>
                    <a:pt x="1748" y="1674"/>
                  </a:lnTo>
                  <a:lnTo>
                    <a:pt x="1748" y="1676"/>
                  </a:lnTo>
                  <a:lnTo>
                    <a:pt x="1746" y="1666"/>
                  </a:lnTo>
                  <a:lnTo>
                    <a:pt x="1740" y="1654"/>
                  </a:lnTo>
                  <a:lnTo>
                    <a:pt x="1734" y="1638"/>
                  </a:lnTo>
                  <a:lnTo>
                    <a:pt x="1724" y="1620"/>
                  </a:lnTo>
                  <a:lnTo>
                    <a:pt x="1710" y="1600"/>
                  </a:lnTo>
                  <a:lnTo>
                    <a:pt x="1690" y="1582"/>
                  </a:lnTo>
                  <a:lnTo>
                    <a:pt x="1668" y="1564"/>
                  </a:lnTo>
                  <a:lnTo>
                    <a:pt x="1642" y="1552"/>
                  </a:lnTo>
                  <a:lnTo>
                    <a:pt x="1618" y="1542"/>
                  </a:lnTo>
                  <a:lnTo>
                    <a:pt x="1592" y="1538"/>
                  </a:lnTo>
                  <a:lnTo>
                    <a:pt x="1566" y="1536"/>
                  </a:lnTo>
                  <a:lnTo>
                    <a:pt x="1540" y="1538"/>
                  </a:lnTo>
                  <a:lnTo>
                    <a:pt x="1516" y="1540"/>
                  </a:lnTo>
                  <a:lnTo>
                    <a:pt x="1464" y="1548"/>
                  </a:lnTo>
                  <a:lnTo>
                    <a:pt x="1438" y="1554"/>
                  </a:lnTo>
                  <a:lnTo>
                    <a:pt x="1410" y="1562"/>
                  </a:lnTo>
                  <a:lnTo>
                    <a:pt x="1360" y="1578"/>
                  </a:lnTo>
                  <a:lnTo>
                    <a:pt x="1308" y="1596"/>
                  </a:lnTo>
                  <a:lnTo>
                    <a:pt x="1312" y="1608"/>
                  </a:lnTo>
                  <a:lnTo>
                    <a:pt x="1320" y="1616"/>
                  </a:lnTo>
                  <a:lnTo>
                    <a:pt x="1332" y="1628"/>
                  </a:lnTo>
                  <a:lnTo>
                    <a:pt x="1340" y="1632"/>
                  </a:lnTo>
                  <a:lnTo>
                    <a:pt x="1348" y="1636"/>
                  </a:lnTo>
                  <a:lnTo>
                    <a:pt x="1358" y="1640"/>
                  </a:lnTo>
                  <a:lnTo>
                    <a:pt x="1370" y="1642"/>
                  </a:lnTo>
                  <a:lnTo>
                    <a:pt x="1384" y="1644"/>
                  </a:lnTo>
                  <a:lnTo>
                    <a:pt x="1400" y="1644"/>
                  </a:lnTo>
                  <a:lnTo>
                    <a:pt x="1416" y="1642"/>
                  </a:lnTo>
                  <a:lnTo>
                    <a:pt x="1436" y="1636"/>
                  </a:lnTo>
                  <a:lnTo>
                    <a:pt x="1476" y="1628"/>
                  </a:lnTo>
                  <a:lnTo>
                    <a:pt x="1514" y="1620"/>
                  </a:lnTo>
                  <a:lnTo>
                    <a:pt x="1550" y="1616"/>
                  </a:lnTo>
                  <a:lnTo>
                    <a:pt x="1582" y="1612"/>
                  </a:lnTo>
                  <a:lnTo>
                    <a:pt x="1610" y="1610"/>
                  </a:lnTo>
                  <a:lnTo>
                    <a:pt x="1632" y="1612"/>
                  </a:lnTo>
                  <a:lnTo>
                    <a:pt x="1648" y="1614"/>
                  </a:lnTo>
                  <a:lnTo>
                    <a:pt x="1656" y="1616"/>
                  </a:lnTo>
                  <a:lnTo>
                    <a:pt x="1660" y="1624"/>
                  </a:lnTo>
                  <a:lnTo>
                    <a:pt x="1660" y="1634"/>
                  </a:lnTo>
                  <a:lnTo>
                    <a:pt x="1658" y="1648"/>
                  </a:lnTo>
                  <a:lnTo>
                    <a:pt x="1654" y="1666"/>
                  </a:lnTo>
                  <a:lnTo>
                    <a:pt x="1646" y="1684"/>
                  </a:lnTo>
                  <a:lnTo>
                    <a:pt x="1638" y="1706"/>
                  </a:lnTo>
                  <a:lnTo>
                    <a:pt x="1626" y="1730"/>
                  </a:lnTo>
                  <a:lnTo>
                    <a:pt x="1612" y="1752"/>
                  </a:lnTo>
                  <a:lnTo>
                    <a:pt x="1560" y="1840"/>
                  </a:lnTo>
                  <a:lnTo>
                    <a:pt x="1484" y="1970"/>
                  </a:lnTo>
                  <a:lnTo>
                    <a:pt x="1384" y="2140"/>
                  </a:lnTo>
                  <a:lnTo>
                    <a:pt x="1358" y="2210"/>
                  </a:lnTo>
                  <a:lnTo>
                    <a:pt x="1340" y="2260"/>
                  </a:lnTo>
                  <a:lnTo>
                    <a:pt x="1334" y="2280"/>
                  </a:lnTo>
                  <a:lnTo>
                    <a:pt x="1332" y="2288"/>
                  </a:lnTo>
                  <a:lnTo>
                    <a:pt x="1330" y="2302"/>
                  </a:lnTo>
                  <a:lnTo>
                    <a:pt x="1324" y="2318"/>
                  </a:lnTo>
                  <a:lnTo>
                    <a:pt x="1316" y="2336"/>
                  </a:lnTo>
                  <a:lnTo>
                    <a:pt x="1240" y="2292"/>
                  </a:lnTo>
                  <a:lnTo>
                    <a:pt x="1240" y="2284"/>
                  </a:lnTo>
                  <a:lnTo>
                    <a:pt x="1240" y="2260"/>
                  </a:lnTo>
                  <a:lnTo>
                    <a:pt x="1242" y="2242"/>
                  </a:lnTo>
                  <a:lnTo>
                    <a:pt x="1246" y="2222"/>
                  </a:lnTo>
                  <a:lnTo>
                    <a:pt x="1254" y="2196"/>
                  </a:lnTo>
                  <a:lnTo>
                    <a:pt x="1266" y="2168"/>
                  </a:lnTo>
                  <a:lnTo>
                    <a:pt x="1280" y="2136"/>
                  </a:lnTo>
                  <a:lnTo>
                    <a:pt x="1300" y="2102"/>
                  </a:lnTo>
                  <a:lnTo>
                    <a:pt x="1326" y="2064"/>
                  </a:lnTo>
                  <a:lnTo>
                    <a:pt x="1356" y="2024"/>
                  </a:lnTo>
                  <a:lnTo>
                    <a:pt x="1394" y="1982"/>
                  </a:lnTo>
                  <a:lnTo>
                    <a:pt x="1438" y="1936"/>
                  </a:lnTo>
                  <a:lnTo>
                    <a:pt x="1492" y="1888"/>
                  </a:lnTo>
                  <a:lnTo>
                    <a:pt x="1552" y="1836"/>
                  </a:lnTo>
                  <a:lnTo>
                    <a:pt x="1536" y="1848"/>
                  </a:lnTo>
                  <a:lnTo>
                    <a:pt x="1494" y="1878"/>
                  </a:lnTo>
                  <a:lnTo>
                    <a:pt x="1466" y="1900"/>
                  </a:lnTo>
                  <a:lnTo>
                    <a:pt x="1436" y="1924"/>
                  </a:lnTo>
                  <a:lnTo>
                    <a:pt x="1404" y="1954"/>
                  </a:lnTo>
                  <a:lnTo>
                    <a:pt x="1372" y="1986"/>
                  </a:lnTo>
                  <a:lnTo>
                    <a:pt x="1338" y="2020"/>
                  </a:lnTo>
                  <a:lnTo>
                    <a:pt x="1308" y="2056"/>
                  </a:lnTo>
                  <a:lnTo>
                    <a:pt x="1280" y="2096"/>
                  </a:lnTo>
                  <a:lnTo>
                    <a:pt x="1256" y="2136"/>
                  </a:lnTo>
                  <a:lnTo>
                    <a:pt x="1244" y="2156"/>
                  </a:lnTo>
                  <a:lnTo>
                    <a:pt x="1236" y="2178"/>
                  </a:lnTo>
                  <a:lnTo>
                    <a:pt x="1228" y="2198"/>
                  </a:lnTo>
                  <a:lnTo>
                    <a:pt x="1222" y="2220"/>
                  </a:lnTo>
                  <a:lnTo>
                    <a:pt x="1218" y="2240"/>
                  </a:lnTo>
                  <a:lnTo>
                    <a:pt x="1218" y="2262"/>
                  </a:lnTo>
                  <a:lnTo>
                    <a:pt x="1218" y="2284"/>
                  </a:lnTo>
                  <a:lnTo>
                    <a:pt x="1220" y="2304"/>
                  </a:lnTo>
                  <a:lnTo>
                    <a:pt x="1178" y="2290"/>
                  </a:lnTo>
                  <a:lnTo>
                    <a:pt x="1134" y="2270"/>
                  </a:lnTo>
                  <a:lnTo>
                    <a:pt x="1080" y="2246"/>
                  </a:lnTo>
                  <a:lnTo>
                    <a:pt x="1024" y="2218"/>
                  </a:lnTo>
                  <a:lnTo>
                    <a:pt x="996" y="2204"/>
                  </a:lnTo>
                  <a:lnTo>
                    <a:pt x="970" y="2186"/>
                  </a:lnTo>
                  <a:lnTo>
                    <a:pt x="946" y="2170"/>
                  </a:lnTo>
                  <a:lnTo>
                    <a:pt x="924" y="2152"/>
                  </a:lnTo>
                  <a:lnTo>
                    <a:pt x="906" y="2134"/>
                  </a:lnTo>
                  <a:lnTo>
                    <a:pt x="892" y="2116"/>
                  </a:lnTo>
                  <a:lnTo>
                    <a:pt x="880" y="2098"/>
                  </a:lnTo>
                  <a:lnTo>
                    <a:pt x="868" y="2074"/>
                  </a:lnTo>
                  <a:lnTo>
                    <a:pt x="844" y="2024"/>
                  </a:lnTo>
                  <a:lnTo>
                    <a:pt x="820" y="1968"/>
                  </a:lnTo>
                  <a:lnTo>
                    <a:pt x="800" y="1910"/>
                  </a:lnTo>
                  <a:lnTo>
                    <a:pt x="782" y="1856"/>
                  </a:lnTo>
                  <a:lnTo>
                    <a:pt x="768" y="1810"/>
                  </a:lnTo>
                  <a:lnTo>
                    <a:pt x="760" y="1774"/>
                  </a:lnTo>
                  <a:lnTo>
                    <a:pt x="756" y="1752"/>
                  </a:lnTo>
                  <a:lnTo>
                    <a:pt x="758" y="1742"/>
                  </a:lnTo>
                  <a:lnTo>
                    <a:pt x="762" y="1734"/>
                  </a:lnTo>
                  <a:lnTo>
                    <a:pt x="768" y="1726"/>
                  </a:lnTo>
                  <a:lnTo>
                    <a:pt x="774" y="1720"/>
                  </a:lnTo>
                  <a:lnTo>
                    <a:pt x="786" y="1714"/>
                  </a:lnTo>
                  <a:lnTo>
                    <a:pt x="792" y="1712"/>
                  </a:lnTo>
                  <a:lnTo>
                    <a:pt x="784" y="1690"/>
                  </a:lnTo>
                  <a:lnTo>
                    <a:pt x="760" y="1630"/>
                  </a:lnTo>
                  <a:lnTo>
                    <a:pt x="722" y="1542"/>
                  </a:lnTo>
                  <a:lnTo>
                    <a:pt x="698" y="1490"/>
                  </a:lnTo>
                  <a:lnTo>
                    <a:pt x="672" y="1438"/>
                  </a:lnTo>
                  <a:lnTo>
                    <a:pt x="644" y="1384"/>
                  </a:lnTo>
                  <a:lnTo>
                    <a:pt x="614" y="1330"/>
                  </a:lnTo>
                  <a:lnTo>
                    <a:pt x="582" y="1278"/>
                  </a:lnTo>
                  <a:lnTo>
                    <a:pt x="548" y="1230"/>
                  </a:lnTo>
                  <a:lnTo>
                    <a:pt x="512" y="1186"/>
                  </a:lnTo>
                  <a:lnTo>
                    <a:pt x="494" y="1166"/>
                  </a:lnTo>
                  <a:lnTo>
                    <a:pt x="476" y="1148"/>
                  </a:lnTo>
                  <a:lnTo>
                    <a:pt x="456" y="1132"/>
                  </a:lnTo>
                  <a:lnTo>
                    <a:pt x="438" y="1118"/>
                  </a:lnTo>
                  <a:lnTo>
                    <a:pt x="420" y="1106"/>
                  </a:lnTo>
                  <a:lnTo>
                    <a:pt x="400" y="1096"/>
                  </a:lnTo>
                  <a:lnTo>
                    <a:pt x="408" y="1156"/>
                  </a:lnTo>
                  <a:lnTo>
                    <a:pt x="232" y="1020"/>
                  </a:lnTo>
                  <a:lnTo>
                    <a:pt x="228" y="1020"/>
                  </a:lnTo>
                  <a:lnTo>
                    <a:pt x="226" y="1022"/>
                  </a:lnTo>
                  <a:lnTo>
                    <a:pt x="222" y="1028"/>
                  </a:lnTo>
                  <a:lnTo>
                    <a:pt x="220" y="1038"/>
                  </a:lnTo>
                  <a:lnTo>
                    <a:pt x="220" y="1052"/>
                  </a:lnTo>
                  <a:lnTo>
                    <a:pt x="222" y="1076"/>
                  </a:lnTo>
                  <a:lnTo>
                    <a:pt x="228" y="1108"/>
                  </a:lnTo>
                  <a:lnTo>
                    <a:pt x="236" y="1158"/>
                  </a:lnTo>
                  <a:lnTo>
                    <a:pt x="244" y="1226"/>
                  </a:lnTo>
                  <a:lnTo>
                    <a:pt x="258" y="1386"/>
                  </a:lnTo>
                  <a:lnTo>
                    <a:pt x="268" y="1528"/>
                  </a:lnTo>
                  <a:lnTo>
                    <a:pt x="272" y="1588"/>
                  </a:lnTo>
                  <a:lnTo>
                    <a:pt x="266" y="1520"/>
                  </a:lnTo>
                  <a:lnTo>
                    <a:pt x="252" y="1354"/>
                  </a:lnTo>
                  <a:lnTo>
                    <a:pt x="242" y="1256"/>
                  </a:lnTo>
                  <a:lnTo>
                    <a:pt x="230" y="1156"/>
                  </a:lnTo>
                  <a:lnTo>
                    <a:pt x="216" y="1066"/>
                  </a:lnTo>
                  <a:lnTo>
                    <a:pt x="208" y="1028"/>
                  </a:lnTo>
                  <a:lnTo>
                    <a:pt x="200" y="992"/>
                  </a:lnTo>
                  <a:lnTo>
                    <a:pt x="144" y="944"/>
                  </a:lnTo>
                  <a:lnTo>
                    <a:pt x="104" y="906"/>
                  </a:lnTo>
                  <a:lnTo>
                    <a:pt x="90" y="892"/>
                  </a:lnTo>
                  <a:lnTo>
                    <a:pt x="86" y="886"/>
                  </a:lnTo>
                  <a:lnTo>
                    <a:pt x="84" y="880"/>
                  </a:lnTo>
                  <a:lnTo>
                    <a:pt x="82" y="876"/>
                  </a:lnTo>
                  <a:lnTo>
                    <a:pt x="74" y="872"/>
                  </a:lnTo>
                  <a:lnTo>
                    <a:pt x="66" y="864"/>
                  </a:lnTo>
                  <a:lnTo>
                    <a:pt x="54" y="854"/>
                  </a:lnTo>
                  <a:lnTo>
                    <a:pt x="44" y="840"/>
                  </a:lnTo>
                  <a:lnTo>
                    <a:pt x="32" y="820"/>
                  </a:lnTo>
                  <a:lnTo>
                    <a:pt x="24" y="796"/>
                  </a:lnTo>
                  <a:lnTo>
                    <a:pt x="16" y="764"/>
                  </a:lnTo>
                  <a:lnTo>
                    <a:pt x="14" y="746"/>
                  </a:lnTo>
                  <a:lnTo>
                    <a:pt x="12" y="724"/>
                  </a:lnTo>
                  <a:lnTo>
                    <a:pt x="12" y="702"/>
                  </a:lnTo>
                  <a:lnTo>
                    <a:pt x="14" y="676"/>
                  </a:lnTo>
                  <a:lnTo>
                    <a:pt x="16" y="648"/>
                  </a:lnTo>
                  <a:lnTo>
                    <a:pt x="20" y="618"/>
                  </a:lnTo>
                  <a:lnTo>
                    <a:pt x="26" y="584"/>
                  </a:lnTo>
                  <a:lnTo>
                    <a:pt x="32" y="550"/>
                  </a:lnTo>
                  <a:lnTo>
                    <a:pt x="42" y="510"/>
                  </a:lnTo>
                  <a:lnTo>
                    <a:pt x="52" y="468"/>
                  </a:lnTo>
                  <a:lnTo>
                    <a:pt x="66" y="424"/>
                  </a:lnTo>
                  <a:lnTo>
                    <a:pt x="82" y="376"/>
                  </a:lnTo>
                  <a:lnTo>
                    <a:pt x="120" y="270"/>
                  </a:lnTo>
                  <a:lnTo>
                    <a:pt x="168" y="148"/>
                  </a:lnTo>
                  <a:lnTo>
                    <a:pt x="168" y="144"/>
                  </a:lnTo>
                  <a:lnTo>
                    <a:pt x="166" y="132"/>
                  </a:lnTo>
                  <a:lnTo>
                    <a:pt x="168" y="114"/>
                  </a:lnTo>
                  <a:lnTo>
                    <a:pt x="170" y="102"/>
                  </a:lnTo>
                  <a:lnTo>
                    <a:pt x="174" y="92"/>
                  </a:lnTo>
                  <a:lnTo>
                    <a:pt x="178" y="80"/>
                  </a:lnTo>
                  <a:lnTo>
                    <a:pt x="186" y="68"/>
                  </a:lnTo>
                  <a:lnTo>
                    <a:pt x="196" y="54"/>
                  </a:lnTo>
                  <a:lnTo>
                    <a:pt x="206" y="42"/>
                  </a:lnTo>
                  <a:lnTo>
                    <a:pt x="222" y="30"/>
                  </a:lnTo>
                  <a:lnTo>
                    <a:pt x="238" y="20"/>
                  </a:lnTo>
                  <a:lnTo>
                    <a:pt x="260" y="10"/>
                  </a:lnTo>
                  <a:lnTo>
                    <a:pt x="284" y="0"/>
                  </a:lnTo>
                  <a:close/>
                </a:path>
              </a:pathLst>
            </a:custGeom>
            <a:noFill/>
            <a:ln w="635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433" name="Freeform 9"/>
            <p:cNvSpPr>
              <a:spLocks/>
            </p:cNvSpPr>
            <p:nvPr/>
          </p:nvSpPr>
          <p:spPr bwMode="auto">
            <a:xfrm>
              <a:off x="649" y="1563"/>
              <a:ext cx="700" cy="122"/>
            </a:xfrm>
            <a:custGeom>
              <a:avLst/>
              <a:gdLst>
                <a:gd name="T0" fmla="*/ 0 w 700"/>
                <a:gd name="T1" fmla="*/ 0 h 122"/>
                <a:gd name="T2" fmla="*/ 0 w 700"/>
                <a:gd name="T3" fmla="*/ 0 h 122"/>
                <a:gd name="T4" fmla="*/ 16 w 700"/>
                <a:gd name="T5" fmla="*/ 10 h 122"/>
                <a:gd name="T6" fmla="*/ 62 w 700"/>
                <a:gd name="T7" fmla="*/ 30 h 122"/>
                <a:gd name="T8" fmla="*/ 96 w 700"/>
                <a:gd name="T9" fmla="*/ 44 h 122"/>
                <a:gd name="T10" fmla="*/ 134 w 700"/>
                <a:gd name="T11" fmla="*/ 58 h 122"/>
                <a:gd name="T12" fmla="*/ 178 w 700"/>
                <a:gd name="T13" fmla="*/ 72 h 122"/>
                <a:gd name="T14" fmla="*/ 226 w 700"/>
                <a:gd name="T15" fmla="*/ 86 h 122"/>
                <a:gd name="T16" fmla="*/ 278 w 700"/>
                <a:gd name="T17" fmla="*/ 98 h 122"/>
                <a:gd name="T18" fmla="*/ 332 w 700"/>
                <a:gd name="T19" fmla="*/ 110 h 122"/>
                <a:gd name="T20" fmla="*/ 390 w 700"/>
                <a:gd name="T21" fmla="*/ 116 h 122"/>
                <a:gd name="T22" fmla="*/ 450 w 700"/>
                <a:gd name="T23" fmla="*/ 120 h 122"/>
                <a:gd name="T24" fmla="*/ 482 w 700"/>
                <a:gd name="T25" fmla="*/ 122 h 122"/>
                <a:gd name="T26" fmla="*/ 512 w 700"/>
                <a:gd name="T27" fmla="*/ 120 h 122"/>
                <a:gd name="T28" fmla="*/ 544 w 700"/>
                <a:gd name="T29" fmla="*/ 118 h 122"/>
                <a:gd name="T30" fmla="*/ 574 w 700"/>
                <a:gd name="T31" fmla="*/ 114 h 122"/>
                <a:gd name="T32" fmla="*/ 606 w 700"/>
                <a:gd name="T33" fmla="*/ 110 h 122"/>
                <a:gd name="T34" fmla="*/ 638 w 700"/>
                <a:gd name="T35" fmla="*/ 104 h 122"/>
                <a:gd name="T36" fmla="*/ 668 w 700"/>
                <a:gd name="T37" fmla="*/ 94 h 122"/>
                <a:gd name="T38" fmla="*/ 700 w 700"/>
                <a:gd name="T39" fmla="*/ 84 h 122"/>
                <a:gd name="T40" fmla="*/ 700 w 700"/>
                <a:gd name="T41" fmla="*/ 84 h 122"/>
                <a:gd name="T42" fmla="*/ 676 w 700"/>
                <a:gd name="T43" fmla="*/ 88 h 122"/>
                <a:gd name="T44" fmla="*/ 656 w 700"/>
                <a:gd name="T45" fmla="*/ 90 h 122"/>
                <a:gd name="T46" fmla="*/ 640 w 700"/>
                <a:gd name="T47" fmla="*/ 88 h 122"/>
                <a:gd name="T48" fmla="*/ 548 w 700"/>
                <a:gd name="T49" fmla="*/ 20 h 122"/>
                <a:gd name="T50" fmla="*/ 548 w 700"/>
                <a:gd name="T51" fmla="*/ 20 h 122"/>
                <a:gd name="T52" fmla="*/ 542 w 700"/>
                <a:gd name="T53" fmla="*/ 18 h 122"/>
                <a:gd name="T54" fmla="*/ 528 w 700"/>
                <a:gd name="T55" fmla="*/ 14 h 122"/>
                <a:gd name="T56" fmla="*/ 516 w 700"/>
                <a:gd name="T57" fmla="*/ 12 h 122"/>
                <a:gd name="T58" fmla="*/ 502 w 700"/>
                <a:gd name="T59" fmla="*/ 12 h 122"/>
                <a:gd name="T60" fmla="*/ 486 w 700"/>
                <a:gd name="T61" fmla="*/ 14 h 122"/>
                <a:gd name="T62" fmla="*/ 468 w 700"/>
                <a:gd name="T63" fmla="*/ 16 h 122"/>
                <a:gd name="T64" fmla="*/ 500 w 700"/>
                <a:gd name="T65" fmla="*/ 84 h 122"/>
                <a:gd name="T66" fmla="*/ 500 w 700"/>
                <a:gd name="T67" fmla="*/ 84 h 122"/>
                <a:gd name="T68" fmla="*/ 454 w 700"/>
                <a:gd name="T69" fmla="*/ 86 h 122"/>
                <a:gd name="T70" fmla="*/ 402 w 700"/>
                <a:gd name="T71" fmla="*/ 86 h 122"/>
                <a:gd name="T72" fmla="*/ 336 w 700"/>
                <a:gd name="T73" fmla="*/ 82 h 122"/>
                <a:gd name="T74" fmla="*/ 298 w 700"/>
                <a:gd name="T75" fmla="*/ 78 h 122"/>
                <a:gd name="T76" fmla="*/ 258 w 700"/>
                <a:gd name="T77" fmla="*/ 74 h 122"/>
                <a:gd name="T78" fmla="*/ 216 w 700"/>
                <a:gd name="T79" fmla="*/ 66 h 122"/>
                <a:gd name="T80" fmla="*/ 174 w 700"/>
                <a:gd name="T81" fmla="*/ 58 h 122"/>
                <a:gd name="T82" fmla="*/ 130 w 700"/>
                <a:gd name="T83" fmla="*/ 48 h 122"/>
                <a:gd name="T84" fmla="*/ 86 w 700"/>
                <a:gd name="T85" fmla="*/ 34 h 122"/>
                <a:gd name="T86" fmla="*/ 44 w 700"/>
                <a:gd name="T87" fmla="*/ 18 h 122"/>
                <a:gd name="T88" fmla="*/ 0 w 700"/>
                <a:gd name="T89" fmla="*/ 0 h 122"/>
                <a:gd name="T90" fmla="*/ 0 w 700"/>
                <a:gd name="T91" fmla="*/ 0 h 122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0" t="0" r="r" b="b"/>
              <a:pathLst>
                <a:path w="700" h="122">
                  <a:moveTo>
                    <a:pt x="0" y="0"/>
                  </a:moveTo>
                  <a:lnTo>
                    <a:pt x="0" y="0"/>
                  </a:lnTo>
                  <a:lnTo>
                    <a:pt x="16" y="10"/>
                  </a:lnTo>
                  <a:lnTo>
                    <a:pt x="62" y="30"/>
                  </a:lnTo>
                  <a:lnTo>
                    <a:pt x="96" y="44"/>
                  </a:lnTo>
                  <a:lnTo>
                    <a:pt x="134" y="58"/>
                  </a:lnTo>
                  <a:lnTo>
                    <a:pt x="178" y="72"/>
                  </a:lnTo>
                  <a:lnTo>
                    <a:pt x="226" y="86"/>
                  </a:lnTo>
                  <a:lnTo>
                    <a:pt x="278" y="98"/>
                  </a:lnTo>
                  <a:lnTo>
                    <a:pt x="332" y="110"/>
                  </a:lnTo>
                  <a:lnTo>
                    <a:pt x="390" y="116"/>
                  </a:lnTo>
                  <a:lnTo>
                    <a:pt x="450" y="120"/>
                  </a:lnTo>
                  <a:lnTo>
                    <a:pt x="482" y="122"/>
                  </a:lnTo>
                  <a:lnTo>
                    <a:pt x="512" y="120"/>
                  </a:lnTo>
                  <a:lnTo>
                    <a:pt x="544" y="118"/>
                  </a:lnTo>
                  <a:lnTo>
                    <a:pt x="574" y="114"/>
                  </a:lnTo>
                  <a:lnTo>
                    <a:pt x="606" y="110"/>
                  </a:lnTo>
                  <a:lnTo>
                    <a:pt x="638" y="104"/>
                  </a:lnTo>
                  <a:lnTo>
                    <a:pt x="668" y="94"/>
                  </a:lnTo>
                  <a:lnTo>
                    <a:pt x="700" y="84"/>
                  </a:lnTo>
                  <a:lnTo>
                    <a:pt x="676" y="88"/>
                  </a:lnTo>
                  <a:lnTo>
                    <a:pt x="656" y="90"/>
                  </a:lnTo>
                  <a:lnTo>
                    <a:pt x="640" y="88"/>
                  </a:lnTo>
                  <a:lnTo>
                    <a:pt x="548" y="20"/>
                  </a:lnTo>
                  <a:lnTo>
                    <a:pt x="542" y="18"/>
                  </a:lnTo>
                  <a:lnTo>
                    <a:pt x="528" y="14"/>
                  </a:lnTo>
                  <a:lnTo>
                    <a:pt x="516" y="12"/>
                  </a:lnTo>
                  <a:lnTo>
                    <a:pt x="502" y="12"/>
                  </a:lnTo>
                  <a:lnTo>
                    <a:pt x="486" y="14"/>
                  </a:lnTo>
                  <a:lnTo>
                    <a:pt x="468" y="16"/>
                  </a:lnTo>
                  <a:lnTo>
                    <a:pt x="500" y="84"/>
                  </a:lnTo>
                  <a:lnTo>
                    <a:pt x="454" y="86"/>
                  </a:lnTo>
                  <a:lnTo>
                    <a:pt x="402" y="86"/>
                  </a:lnTo>
                  <a:lnTo>
                    <a:pt x="336" y="82"/>
                  </a:lnTo>
                  <a:lnTo>
                    <a:pt x="298" y="78"/>
                  </a:lnTo>
                  <a:lnTo>
                    <a:pt x="258" y="74"/>
                  </a:lnTo>
                  <a:lnTo>
                    <a:pt x="216" y="66"/>
                  </a:lnTo>
                  <a:lnTo>
                    <a:pt x="174" y="58"/>
                  </a:lnTo>
                  <a:lnTo>
                    <a:pt x="130" y="48"/>
                  </a:lnTo>
                  <a:lnTo>
                    <a:pt x="86" y="34"/>
                  </a:lnTo>
                  <a:lnTo>
                    <a:pt x="44" y="18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635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434" name="Freeform 10"/>
            <p:cNvSpPr>
              <a:spLocks/>
            </p:cNvSpPr>
            <p:nvPr/>
          </p:nvSpPr>
          <p:spPr bwMode="auto">
            <a:xfrm>
              <a:off x="1777" y="2771"/>
              <a:ext cx="668" cy="858"/>
            </a:xfrm>
            <a:custGeom>
              <a:avLst/>
              <a:gdLst>
                <a:gd name="T0" fmla="*/ 340 w 668"/>
                <a:gd name="T1" fmla="*/ 0 h 858"/>
                <a:gd name="T2" fmla="*/ 314 w 668"/>
                <a:gd name="T3" fmla="*/ 82 h 858"/>
                <a:gd name="T4" fmla="*/ 280 w 668"/>
                <a:gd name="T5" fmla="*/ 166 h 858"/>
                <a:gd name="T6" fmla="*/ 232 w 668"/>
                <a:gd name="T7" fmla="*/ 264 h 858"/>
                <a:gd name="T8" fmla="*/ 214 w 668"/>
                <a:gd name="T9" fmla="*/ 298 h 858"/>
                <a:gd name="T10" fmla="*/ 196 w 668"/>
                <a:gd name="T11" fmla="*/ 330 h 858"/>
                <a:gd name="T12" fmla="*/ 98 w 668"/>
                <a:gd name="T13" fmla="*/ 484 h 858"/>
                <a:gd name="T14" fmla="*/ 58 w 668"/>
                <a:gd name="T15" fmla="*/ 562 h 858"/>
                <a:gd name="T16" fmla="*/ 28 w 668"/>
                <a:gd name="T17" fmla="*/ 644 h 858"/>
                <a:gd name="T18" fmla="*/ 28 w 668"/>
                <a:gd name="T19" fmla="*/ 646 h 858"/>
                <a:gd name="T20" fmla="*/ 34 w 668"/>
                <a:gd name="T21" fmla="*/ 648 h 858"/>
                <a:gd name="T22" fmla="*/ 52 w 668"/>
                <a:gd name="T23" fmla="*/ 646 h 858"/>
                <a:gd name="T24" fmla="*/ 140 w 668"/>
                <a:gd name="T25" fmla="*/ 612 h 858"/>
                <a:gd name="T26" fmla="*/ 338 w 668"/>
                <a:gd name="T27" fmla="*/ 512 h 858"/>
                <a:gd name="T28" fmla="*/ 492 w 668"/>
                <a:gd name="T29" fmla="*/ 424 h 858"/>
                <a:gd name="T30" fmla="*/ 162 w 668"/>
                <a:gd name="T31" fmla="*/ 620 h 858"/>
                <a:gd name="T32" fmla="*/ 44 w 668"/>
                <a:gd name="T33" fmla="*/ 680 h 858"/>
                <a:gd name="T34" fmla="*/ 84 w 668"/>
                <a:gd name="T35" fmla="*/ 702 h 858"/>
                <a:gd name="T36" fmla="*/ 234 w 668"/>
                <a:gd name="T37" fmla="*/ 776 h 858"/>
                <a:gd name="T38" fmla="*/ 340 w 668"/>
                <a:gd name="T39" fmla="*/ 818 h 858"/>
                <a:gd name="T40" fmla="*/ 380 w 668"/>
                <a:gd name="T41" fmla="*/ 828 h 858"/>
                <a:gd name="T42" fmla="*/ 412 w 668"/>
                <a:gd name="T43" fmla="*/ 834 h 858"/>
                <a:gd name="T44" fmla="*/ 456 w 668"/>
                <a:gd name="T45" fmla="*/ 838 h 858"/>
                <a:gd name="T46" fmla="*/ 484 w 668"/>
                <a:gd name="T47" fmla="*/ 836 h 858"/>
                <a:gd name="T48" fmla="*/ 514 w 668"/>
                <a:gd name="T49" fmla="*/ 826 h 858"/>
                <a:gd name="T50" fmla="*/ 548 w 668"/>
                <a:gd name="T51" fmla="*/ 806 h 858"/>
                <a:gd name="T52" fmla="*/ 590 w 668"/>
                <a:gd name="T53" fmla="*/ 776 h 858"/>
                <a:gd name="T54" fmla="*/ 668 w 668"/>
                <a:gd name="T55" fmla="*/ 704 h 858"/>
                <a:gd name="T56" fmla="*/ 644 w 668"/>
                <a:gd name="T57" fmla="*/ 734 h 858"/>
                <a:gd name="T58" fmla="*/ 582 w 668"/>
                <a:gd name="T59" fmla="*/ 792 h 858"/>
                <a:gd name="T60" fmla="*/ 540 w 668"/>
                <a:gd name="T61" fmla="*/ 822 h 858"/>
                <a:gd name="T62" fmla="*/ 492 w 668"/>
                <a:gd name="T63" fmla="*/ 844 h 858"/>
                <a:gd name="T64" fmla="*/ 442 w 668"/>
                <a:gd name="T65" fmla="*/ 856 h 858"/>
                <a:gd name="T66" fmla="*/ 404 w 668"/>
                <a:gd name="T67" fmla="*/ 856 h 858"/>
                <a:gd name="T68" fmla="*/ 392 w 668"/>
                <a:gd name="T69" fmla="*/ 852 h 858"/>
                <a:gd name="T70" fmla="*/ 276 w 668"/>
                <a:gd name="T71" fmla="*/ 812 h 858"/>
                <a:gd name="T72" fmla="*/ 154 w 668"/>
                <a:gd name="T73" fmla="*/ 760 h 858"/>
                <a:gd name="T74" fmla="*/ 16 w 668"/>
                <a:gd name="T75" fmla="*/ 692 h 858"/>
                <a:gd name="T76" fmla="*/ 0 w 668"/>
                <a:gd name="T77" fmla="*/ 716 h 858"/>
                <a:gd name="T78" fmla="*/ 0 w 668"/>
                <a:gd name="T79" fmla="*/ 712 h 858"/>
                <a:gd name="T80" fmla="*/ 4 w 668"/>
                <a:gd name="T81" fmla="*/ 670 h 858"/>
                <a:gd name="T82" fmla="*/ 24 w 668"/>
                <a:gd name="T83" fmla="*/ 608 h 858"/>
                <a:gd name="T84" fmla="*/ 48 w 668"/>
                <a:gd name="T85" fmla="*/ 552 h 858"/>
                <a:gd name="T86" fmla="*/ 84 w 668"/>
                <a:gd name="T87" fmla="*/ 480 h 858"/>
                <a:gd name="T88" fmla="*/ 136 w 668"/>
                <a:gd name="T89" fmla="*/ 396 h 858"/>
                <a:gd name="T90" fmla="*/ 168 w 668"/>
                <a:gd name="T91" fmla="*/ 348 h 858"/>
                <a:gd name="T92" fmla="*/ 266 w 668"/>
                <a:gd name="T93" fmla="*/ 198 h 858"/>
                <a:gd name="T94" fmla="*/ 308 w 668"/>
                <a:gd name="T95" fmla="*/ 114 h 858"/>
                <a:gd name="T96" fmla="*/ 322 w 668"/>
                <a:gd name="T97" fmla="*/ 62 h 858"/>
                <a:gd name="T98" fmla="*/ 340 w 668"/>
                <a:gd name="T99" fmla="*/ 0 h 858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0" t="0" r="r" b="b"/>
              <a:pathLst>
                <a:path w="668" h="858">
                  <a:moveTo>
                    <a:pt x="340" y="0"/>
                  </a:moveTo>
                  <a:lnTo>
                    <a:pt x="340" y="0"/>
                  </a:lnTo>
                  <a:lnTo>
                    <a:pt x="334" y="24"/>
                  </a:lnTo>
                  <a:lnTo>
                    <a:pt x="314" y="82"/>
                  </a:lnTo>
                  <a:lnTo>
                    <a:pt x="298" y="122"/>
                  </a:lnTo>
                  <a:lnTo>
                    <a:pt x="280" y="166"/>
                  </a:lnTo>
                  <a:lnTo>
                    <a:pt x="258" y="214"/>
                  </a:lnTo>
                  <a:lnTo>
                    <a:pt x="232" y="264"/>
                  </a:lnTo>
                  <a:lnTo>
                    <a:pt x="214" y="298"/>
                  </a:lnTo>
                  <a:lnTo>
                    <a:pt x="196" y="330"/>
                  </a:lnTo>
                  <a:lnTo>
                    <a:pt x="146" y="406"/>
                  </a:lnTo>
                  <a:lnTo>
                    <a:pt x="98" y="484"/>
                  </a:lnTo>
                  <a:lnTo>
                    <a:pt x="78" y="522"/>
                  </a:lnTo>
                  <a:lnTo>
                    <a:pt x="58" y="562"/>
                  </a:lnTo>
                  <a:lnTo>
                    <a:pt x="42" y="602"/>
                  </a:lnTo>
                  <a:lnTo>
                    <a:pt x="28" y="644"/>
                  </a:lnTo>
                  <a:lnTo>
                    <a:pt x="28" y="646"/>
                  </a:lnTo>
                  <a:lnTo>
                    <a:pt x="30" y="648"/>
                  </a:lnTo>
                  <a:lnTo>
                    <a:pt x="34" y="648"/>
                  </a:lnTo>
                  <a:lnTo>
                    <a:pt x="42" y="648"/>
                  </a:lnTo>
                  <a:lnTo>
                    <a:pt x="52" y="646"/>
                  </a:lnTo>
                  <a:lnTo>
                    <a:pt x="84" y="636"/>
                  </a:lnTo>
                  <a:lnTo>
                    <a:pt x="140" y="612"/>
                  </a:lnTo>
                  <a:lnTo>
                    <a:pt x="222" y="572"/>
                  </a:lnTo>
                  <a:lnTo>
                    <a:pt x="338" y="512"/>
                  </a:lnTo>
                  <a:lnTo>
                    <a:pt x="492" y="424"/>
                  </a:lnTo>
                  <a:lnTo>
                    <a:pt x="306" y="536"/>
                  </a:lnTo>
                  <a:lnTo>
                    <a:pt x="162" y="620"/>
                  </a:lnTo>
                  <a:lnTo>
                    <a:pt x="64" y="676"/>
                  </a:lnTo>
                  <a:lnTo>
                    <a:pt x="44" y="680"/>
                  </a:lnTo>
                  <a:lnTo>
                    <a:pt x="84" y="702"/>
                  </a:lnTo>
                  <a:lnTo>
                    <a:pt x="178" y="748"/>
                  </a:lnTo>
                  <a:lnTo>
                    <a:pt x="234" y="776"/>
                  </a:lnTo>
                  <a:lnTo>
                    <a:pt x="288" y="800"/>
                  </a:lnTo>
                  <a:lnTo>
                    <a:pt x="340" y="818"/>
                  </a:lnTo>
                  <a:lnTo>
                    <a:pt x="362" y="824"/>
                  </a:lnTo>
                  <a:lnTo>
                    <a:pt x="380" y="828"/>
                  </a:lnTo>
                  <a:lnTo>
                    <a:pt x="412" y="834"/>
                  </a:lnTo>
                  <a:lnTo>
                    <a:pt x="442" y="838"/>
                  </a:lnTo>
                  <a:lnTo>
                    <a:pt x="456" y="838"/>
                  </a:lnTo>
                  <a:lnTo>
                    <a:pt x="470" y="838"/>
                  </a:lnTo>
                  <a:lnTo>
                    <a:pt x="484" y="836"/>
                  </a:lnTo>
                  <a:lnTo>
                    <a:pt x="498" y="832"/>
                  </a:lnTo>
                  <a:lnTo>
                    <a:pt x="514" y="826"/>
                  </a:lnTo>
                  <a:lnTo>
                    <a:pt x="530" y="816"/>
                  </a:lnTo>
                  <a:lnTo>
                    <a:pt x="548" y="806"/>
                  </a:lnTo>
                  <a:lnTo>
                    <a:pt x="568" y="792"/>
                  </a:lnTo>
                  <a:lnTo>
                    <a:pt x="590" y="776"/>
                  </a:lnTo>
                  <a:lnTo>
                    <a:pt x="614" y="756"/>
                  </a:lnTo>
                  <a:lnTo>
                    <a:pt x="668" y="704"/>
                  </a:lnTo>
                  <a:lnTo>
                    <a:pt x="644" y="734"/>
                  </a:lnTo>
                  <a:lnTo>
                    <a:pt x="616" y="762"/>
                  </a:lnTo>
                  <a:lnTo>
                    <a:pt x="582" y="792"/>
                  </a:lnTo>
                  <a:lnTo>
                    <a:pt x="560" y="808"/>
                  </a:lnTo>
                  <a:lnTo>
                    <a:pt x="540" y="822"/>
                  </a:lnTo>
                  <a:lnTo>
                    <a:pt x="516" y="834"/>
                  </a:lnTo>
                  <a:lnTo>
                    <a:pt x="492" y="844"/>
                  </a:lnTo>
                  <a:lnTo>
                    <a:pt x="468" y="852"/>
                  </a:lnTo>
                  <a:lnTo>
                    <a:pt x="442" y="856"/>
                  </a:lnTo>
                  <a:lnTo>
                    <a:pt x="418" y="858"/>
                  </a:lnTo>
                  <a:lnTo>
                    <a:pt x="404" y="856"/>
                  </a:lnTo>
                  <a:lnTo>
                    <a:pt x="392" y="852"/>
                  </a:lnTo>
                  <a:lnTo>
                    <a:pt x="336" y="836"/>
                  </a:lnTo>
                  <a:lnTo>
                    <a:pt x="276" y="812"/>
                  </a:lnTo>
                  <a:lnTo>
                    <a:pt x="214" y="786"/>
                  </a:lnTo>
                  <a:lnTo>
                    <a:pt x="154" y="760"/>
                  </a:lnTo>
                  <a:lnTo>
                    <a:pt x="56" y="712"/>
                  </a:lnTo>
                  <a:lnTo>
                    <a:pt x="16" y="692"/>
                  </a:lnTo>
                  <a:lnTo>
                    <a:pt x="12" y="716"/>
                  </a:lnTo>
                  <a:lnTo>
                    <a:pt x="0" y="716"/>
                  </a:lnTo>
                  <a:lnTo>
                    <a:pt x="0" y="712"/>
                  </a:lnTo>
                  <a:lnTo>
                    <a:pt x="0" y="696"/>
                  </a:lnTo>
                  <a:lnTo>
                    <a:pt x="4" y="670"/>
                  </a:lnTo>
                  <a:lnTo>
                    <a:pt x="16" y="632"/>
                  </a:lnTo>
                  <a:lnTo>
                    <a:pt x="24" y="608"/>
                  </a:lnTo>
                  <a:lnTo>
                    <a:pt x="34" y="582"/>
                  </a:lnTo>
                  <a:lnTo>
                    <a:pt x="48" y="552"/>
                  </a:lnTo>
                  <a:lnTo>
                    <a:pt x="64" y="518"/>
                  </a:lnTo>
                  <a:lnTo>
                    <a:pt x="84" y="480"/>
                  </a:lnTo>
                  <a:lnTo>
                    <a:pt x="108" y="440"/>
                  </a:lnTo>
                  <a:lnTo>
                    <a:pt x="136" y="396"/>
                  </a:lnTo>
                  <a:lnTo>
                    <a:pt x="168" y="348"/>
                  </a:lnTo>
                  <a:lnTo>
                    <a:pt x="226" y="262"/>
                  </a:lnTo>
                  <a:lnTo>
                    <a:pt x="266" y="198"/>
                  </a:lnTo>
                  <a:lnTo>
                    <a:pt x="292" y="150"/>
                  </a:lnTo>
                  <a:lnTo>
                    <a:pt x="308" y="114"/>
                  </a:lnTo>
                  <a:lnTo>
                    <a:pt x="316" y="88"/>
                  </a:lnTo>
                  <a:lnTo>
                    <a:pt x="322" y="62"/>
                  </a:lnTo>
                  <a:lnTo>
                    <a:pt x="328" y="34"/>
                  </a:lnTo>
                  <a:lnTo>
                    <a:pt x="340" y="0"/>
                  </a:lnTo>
                  <a:close/>
                </a:path>
              </a:pathLst>
            </a:custGeom>
            <a:noFill/>
            <a:ln w="31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435" name="Freeform 11"/>
            <p:cNvSpPr>
              <a:spLocks/>
            </p:cNvSpPr>
            <p:nvPr/>
          </p:nvSpPr>
          <p:spPr bwMode="auto">
            <a:xfrm>
              <a:off x="2097" y="2859"/>
              <a:ext cx="228" cy="252"/>
            </a:xfrm>
            <a:custGeom>
              <a:avLst/>
              <a:gdLst>
                <a:gd name="T0" fmla="*/ 0 w 228"/>
                <a:gd name="T1" fmla="*/ 24 h 252"/>
                <a:gd name="T2" fmla="*/ 0 w 228"/>
                <a:gd name="T3" fmla="*/ 24 h 252"/>
                <a:gd name="T4" fmla="*/ 10 w 228"/>
                <a:gd name="T5" fmla="*/ 26 h 252"/>
                <a:gd name="T6" fmla="*/ 40 w 228"/>
                <a:gd name="T7" fmla="*/ 30 h 252"/>
                <a:gd name="T8" fmla="*/ 58 w 228"/>
                <a:gd name="T9" fmla="*/ 34 h 252"/>
                <a:gd name="T10" fmla="*/ 78 w 228"/>
                <a:gd name="T11" fmla="*/ 40 h 252"/>
                <a:gd name="T12" fmla="*/ 100 w 228"/>
                <a:gd name="T13" fmla="*/ 48 h 252"/>
                <a:gd name="T14" fmla="*/ 124 w 228"/>
                <a:gd name="T15" fmla="*/ 58 h 252"/>
                <a:gd name="T16" fmla="*/ 144 w 228"/>
                <a:gd name="T17" fmla="*/ 70 h 252"/>
                <a:gd name="T18" fmla="*/ 166 w 228"/>
                <a:gd name="T19" fmla="*/ 86 h 252"/>
                <a:gd name="T20" fmla="*/ 184 w 228"/>
                <a:gd name="T21" fmla="*/ 104 h 252"/>
                <a:gd name="T22" fmla="*/ 192 w 228"/>
                <a:gd name="T23" fmla="*/ 114 h 252"/>
                <a:gd name="T24" fmla="*/ 200 w 228"/>
                <a:gd name="T25" fmla="*/ 126 h 252"/>
                <a:gd name="T26" fmla="*/ 206 w 228"/>
                <a:gd name="T27" fmla="*/ 138 h 252"/>
                <a:gd name="T28" fmla="*/ 210 w 228"/>
                <a:gd name="T29" fmla="*/ 152 h 252"/>
                <a:gd name="T30" fmla="*/ 216 w 228"/>
                <a:gd name="T31" fmla="*/ 166 h 252"/>
                <a:gd name="T32" fmla="*/ 218 w 228"/>
                <a:gd name="T33" fmla="*/ 182 h 252"/>
                <a:gd name="T34" fmla="*/ 220 w 228"/>
                <a:gd name="T35" fmla="*/ 198 h 252"/>
                <a:gd name="T36" fmla="*/ 220 w 228"/>
                <a:gd name="T37" fmla="*/ 214 h 252"/>
                <a:gd name="T38" fmla="*/ 218 w 228"/>
                <a:gd name="T39" fmla="*/ 234 h 252"/>
                <a:gd name="T40" fmla="*/ 216 w 228"/>
                <a:gd name="T41" fmla="*/ 252 h 252"/>
                <a:gd name="T42" fmla="*/ 216 w 228"/>
                <a:gd name="T43" fmla="*/ 252 h 252"/>
                <a:gd name="T44" fmla="*/ 220 w 228"/>
                <a:gd name="T45" fmla="*/ 242 h 252"/>
                <a:gd name="T46" fmla="*/ 226 w 228"/>
                <a:gd name="T47" fmla="*/ 216 h 252"/>
                <a:gd name="T48" fmla="*/ 228 w 228"/>
                <a:gd name="T49" fmla="*/ 196 h 252"/>
                <a:gd name="T50" fmla="*/ 228 w 228"/>
                <a:gd name="T51" fmla="*/ 176 h 252"/>
                <a:gd name="T52" fmla="*/ 228 w 228"/>
                <a:gd name="T53" fmla="*/ 154 h 252"/>
                <a:gd name="T54" fmla="*/ 224 w 228"/>
                <a:gd name="T55" fmla="*/ 132 h 252"/>
                <a:gd name="T56" fmla="*/ 216 w 228"/>
                <a:gd name="T57" fmla="*/ 108 h 252"/>
                <a:gd name="T58" fmla="*/ 204 w 228"/>
                <a:gd name="T59" fmla="*/ 86 h 252"/>
                <a:gd name="T60" fmla="*/ 198 w 228"/>
                <a:gd name="T61" fmla="*/ 76 h 252"/>
                <a:gd name="T62" fmla="*/ 188 w 228"/>
                <a:gd name="T63" fmla="*/ 64 h 252"/>
                <a:gd name="T64" fmla="*/ 178 w 228"/>
                <a:gd name="T65" fmla="*/ 54 h 252"/>
                <a:gd name="T66" fmla="*/ 168 w 228"/>
                <a:gd name="T67" fmla="*/ 46 h 252"/>
                <a:gd name="T68" fmla="*/ 154 w 228"/>
                <a:gd name="T69" fmla="*/ 36 h 252"/>
                <a:gd name="T70" fmla="*/ 140 w 228"/>
                <a:gd name="T71" fmla="*/ 28 h 252"/>
                <a:gd name="T72" fmla="*/ 122 w 228"/>
                <a:gd name="T73" fmla="*/ 22 h 252"/>
                <a:gd name="T74" fmla="*/ 104 w 228"/>
                <a:gd name="T75" fmla="*/ 16 h 252"/>
                <a:gd name="T76" fmla="*/ 84 w 228"/>
                <a:gd name="T77" fmla="*/ 10 h 252"/>
                <a:gd name="T78" fmla="*/ 62 w 228"/>
                <a:gd name="T79" fmla="*/ 6 h 252"/>
                <a:gd name="T80" fmla="*/ 38 w 228"/>
                <a:gd name="T81" fmla="*/ 2 h 252"/>
                <a:gd name="T82" fmla="*/ 12 w 228"/>
                <a:gd name="T83" fmla="*/ 0 h 252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0" t="0" r="r" b="b"/>
              <a:pathLst>
                <a:path w="228" h="252">
                  <a:moveTo>
                    <a:pt x="0" y="24"/>
                  </a:moveTo>
                  <a:lnTo>
                    <a:pt x="0" y="24"/>
                  </a:lnTo>
                  <a:lnTo>
                    <a:pt x="10" y="26"/>
                  </a:lnTo>
                  <a:lnTo>
                    <a:pt x="40" y="30"/>
                  </a:lnTo>
                  <a:lnTo>
                    <a:pt x="58" y="34"/>
                  </a:lnTo>
                  <a:lnTo>
                    <a:pt x="78" y="40"/>
                  </a:lnTo>
                  <a:lnTo>
                    <a:pt x="100" y="48"/>
                  </a:lnTo>
                  <a:lnTo>
                    <a:pt x="124" y="58"/>
                  </a:lnTo>
                  <a:lnTo>
                    <a:pt x="144" y="70"/>
                  </a:lnTo>
                  <a:lnTo>
                    <a:pt x="166" y="86"/>
                  </a:lnTo>
                  <a:lnTo>
                    <a:pt x="184" y="104"/>
                  </a:lnTo>
                  <a:lnTo>
                    <a:pt x="192" y="114"/>
                  </a:lnTo>
                  <a:lnTo>
                    <a:pt x="200" y="126"/>
                  </a:lnTo>
                  <a:lnTo>
                    <a:pt x="206" y="138"/>
                  </a:lnTo>
                  <a:lnTo>
                    <a:pt x="210" y="152"/>
                  </a:lnTo>
                  <a:lnTo>
                    <a:pt x="216" y="166"/>
                  </a:lnTo>
                  <a:lnTo>
                    <a:pt x="218" y="182"/>
                  </a:lnTo>
                  <a:lnTo>
                    <a:pt x="220" y="198"/>
                  </a:lnTo>
                  <a:lnTo>
                    <a:pt x="220" y="214"/>
                  </a:lnTo>
                  <a:lnTo>
                    <a:pt x="218" y="234"/>
                  </a:lnTo>
                  <a:lnTo>
                    <a:pt x="216" y="252"/>
                  </a:lnTo>
                  <a:lnTo>
                    <a:pt x="220" y="242"/>
                  </a:lnTo>
                  <a:lnTo>
                    <a:pt x="226" y="216"/>
                  </a:lnTo>
                  <a:lnTo>
                    <a:pt x="228" y="196"/>
                  </a:lnTo>
                  <a:lnTo>
                    <a:pt x="228" y="176"/>
                  </a:lnTo>
                  <a:lnTo>
                    <a:pt x="228" y="154"/>
                  </a:lnTo>
                  <a:lnTo>
                    <a:pt x="224" y="132"/>
                  </a:lnTo>
                  <a:lnTo>
                    <a:pt x="216" y="108"/>
                  </a:lnTo>
                  <a:lnTo>
                    <a:pt x="204" y="86"/>
                  </a:lnTo>
                  <a:lnTo>
                    <a:pt x="198" y="76"/>
                  </a:lnTo>
                  <a:lnTo>
                    <a:pt x="188" y="64"/>
                  </a:lnTo>
                  <a:lnTo>
                    <a:pt x="178" y="54"/>
                  </a:lnTo>
                  <a:lnTo>
                    <a:pt x="168" y="46"/>
                  </a:lnTo>
                  <a:lnTo>
                    <a:pt x="154" y="36"/>
                  </a:lnTo>
                  <a:lnTo>
                    <a:pt x="140" y="28"/>
                  </a:lnTo>
                  <a:lnTo>
                    <a:pt x="122" y="22"/>
                  </a:lnTo>
                  <a:lnTo>
                    <a:pt x="104" y="16"/>
                  </a:lnTo>
                  <a:lnTo>
                    <a:pt x="84" y="10"/>
                  </a:lnTo>
                  <a:lnTo>
                    <a:pt x="62" y="6"/>
                  </a:lnTo>
                  <a:lnTo>
                    <a:pt x="38" y="2"/>
                  </a:lnTo>
                  <a:lnTo>
                    <a:pt x="12" y="0"/>
                  </a:lnTo>
                </a:path>
              </a:pathLst>
            </a:custGeom>
            <a:noFill/>
            <a:ln w="31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436" name="Freeform 12"/>
            <p:cNvSpPr>
              <a:spLocks/>
            </p:cNvSpPr>
            <p:nvPr/>
          </p:nvSpPr>
          <p:spPr bwMode="auto">
            <a:xfrm>
              <a:off x="563" y="1191"/>
              <a:ext cx="154" cy="1012"/>
            </a:xfrm>
            <a:custGeom>
              <a:avLst/>
              <a:gdLst>
                <a:gd name="T0" fmla="*/ 94 w 154"/>
                <a:gd name="T1" fmla="*/ 502 h 1012"/>
                <a:gd name="T2" fmla="*/ 94 w 154"/>
                <a:gd name="T3" fmla="*/ 502 h 1012"/>
                <a:gd name="T4" fmla="*/ 90 w 154"/>
                <a:gd name="T5" fmla="*/ 454 h 1012"/>
                <a:gd name="T6" fmla="*/ 86 w 154"/>
                <a:gd name="T7" fmla="*/ 400 h 1012"/>
                <a:gd name="T8" fmla="*/ 78 w 154"/>
                <a:gd name="T9" fmla="*/ 338 h 1012"/>
                <a:gd name="T10" fmla="*/ 68 w 154"/>
                <a:gd name="T11" fmla="*/ 270 h 1012"/>
                <a:gd name="T12" fmla="*/ 56 w 154"/>
                <a:gd name="T13" fmla="*/ 204 h 1012"/>
                <a:gd name="T14" fmla="*/ 50 w 154"/>
                <a:gd name="T15" fmla="*/ 174 h 1012"/>
                <a:gd name="T16" fmla="*/ 42 w 154"/>
                <a:gd name="T17" fmla="*/ 146 h 1012"/>
                <a:gd name="T18" fmla="*/ 34 w 154"/>
                <a:gd name="T19" fmla="*/ 122 h 1012"/>
                <a:gd name="T20" fmla="*/ 26 w 154"/>
                <a:gd name="T21" fmla="*/ 100 h 1012"/>
                <a:gd name="T22" fmla="*/ 26 w 154"/>
                <a:gd name="T23" fmla="*/ 100 h 1012"/>
                <a:gd name="T24" fmla="*/ 16 w 154"/>
                <a:gd name="T25" fmla="*/ 62 h 1012"/>
                <a:gd name="T26" fmla="*/ 10 w 154"/>
                <a:gd name="T27" fmla="*/ 30 h 1012"/>
                <a:gd name="T28" fmla="*/ 6 w 154"/>
                <a:gd name="T29" fmla="*/ 14 h 1012"/>
                <a:gd name="T30" fmla="*/ 6 w 154"/>
                <a:gd name="T31" fmla="*/ 0 h 1012"/>
                <a:gd name="T32" fmla="*/ 6 w 154"/>
                <a:gd name="T33" fmla="*/ 0 h 1012"/>
                <a:gd name="T34" fmla="*/ 4 w 154"/>
                <a:gd name="T35" fmla="*/ 20 h 1012"/>
                <a:gd name="T36" fmla="*/ 0 w 154"/>
                <a:gd name="T37" fmla="*/ 66 h 1012"/>
                <a:gd name="T38" fmla="*/ 0 w 154"/>
                <a:gd name="T39" fmla="*/ 94 h 1012"/>
                <a:gd name="T40" fmla="*/ 0 w 154"/>
                <a:gd name="T41" fmla="*/ 122 h 1012"/>
                <a:gd name="T42" fmla="*/ 4 w 154"/>
                <a:gd name="T43" fmla="*/ 150 h 1012"/>
                <a:gd name="T44" fmla="*/ 10 w 154"/>
                <a:gd name="T45" fmla="*/ 172 h 1012"/>
                <a:gd name="T46" fmla="*/ 10 w 154"/>
                <a:gd name="T47" fmla="*/ 172 h 1012"/>
                <a:gd name="T48" fmla="*/ 18 w 154"/>
                <a:gd name="T49" fmla="*/ 202 h 1012"/>
                <a:gd name="T50" fmla="*/ 28 w 154"/>
                <a:gd name="T51" fmla="*/ 244 h 1012"/>
                <a:gd name="T52" fmla="*/ 40 w 154"/>
                <a:gd name="T53" fmla="*/ 298 h 1012"/>
                <a:gd name="T54" fmla="*/ 50 w 154"/>
                <a:gd name="T55" fmla="*/ 362 h 1012"/>
                <a:gd name="T56" fmla="*/ 60 w 154"/>
                <a:gd name="T57" fmla="*/ 432 h 1012"/>
                <a:gd name="T58" fmla="*/ 66 w 154"/>
                <a:gd name="T59" fmla="*/ 506 h 1012"/>
                <a:gd name="T60" fmla="*/ 70 w 154"/>
                <a:gd name="T61" fmla="*/ 582 h 1012"/>
                <a:gd name="T62" fmla="*/ 70 w 154"/>
                <a:gd name="T63" fmla="*/ 620 h 1012"/>
                <a:gd name="T64" fmla="*/ 70 w 154"/>
                <a:gd name="T65" fmla="*/ 656 h 1012"/>
                <a:gd name="T66" fmla="*/ 70 w 154"/>
                <a:gd name="T67" fmla="*/ 656 h 1012"/>
                <a:gd name="T68" fmla="*/ 74 w 154"/>
                <a:gd name="T69" fmla="*/ 706 h 1012"/>
                <a:gd name="T70" fmla="*/ 80 w 154"/>
                <a:gd name="T71" fmla="*/ 756 h 1012"/>
                <a:gd name="T72" fmla="*/ 90 w 154"/>
                <a:gd name="T73" fmla="*/ 816 h 1012"/>
                <a:gd name="T74" fmla="*/ 102 w 154"/>
                <a:gd name="T75" fmla="*/ 880 h 1012"/>
                <a:gd name="T76" fmla="*/ 108 w 154"/>
                <a:gd name="T77" fmla="*/ 910 h 1012"/>
                <a:gd name="T78" fmla="*/ 116 w 154"/>
                <a:gd name="T79" fmla="*/ 938 h 1012"/>
                <a:gd name="T80" fmla="*/ 124 w 154"/>
                <a:gd name="T81" fmla="*/ 962 h 1012"/>
                <a:gd name="T82" fmla="*/ 134 w 154"/>
                <a:gd name="T83" fmla="*/ 984 h 1012"/>
                <a:gd name="T84" fmla="*/ 144 w 154"/>
                <a:gd name="T85" fmla="*/ 1000 h 1012"/>
                <a:gd name="T86" fmla="*/ 154 w 154"/>
                <a:gd name="T87" fmla="*/ 1012 h 1012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0" t="0" r="r" b="b"/>
              <a:pathLst>
                <a:path w="154" h="1012">
                  <a:moveTo>
                    <a:pt x="94" y="502"/>
                  </a:moveTo>
                  <a:lnTo>
                    <a:pt x="94" y="502"/>
                  </a:lnTo>
                  <a:lnTo>
                    <a:pt x="90" y="454"/>
                  </a:lnTo>
                  <a:lnTo>
                    <a:pt x="86" y="400"/>
                  </a:lnTo>
                  <a:lnTo>
                    <a:pt x="78" y="338"/>
                  </a:lnTo>
                  <a:lnTo>
                    <a:pt x="68" y="270"/>
                  </a:lnTo>
                  <a:lnTo>
                    <a:pt x="56" y="204"/>
                  </a:lnTo>
                  <a:lnTo>
                    <a:pt x="50" y="174"/>
                  </a:lnTo>
                  <a:lnTo>
                    <a:pt x="42" y="146"/>
                  </a:lnTo>
                  <a:lnTo>
                    <a:pt x="34" y="122"/>
                  </a:lnTo>
                  <a:lnTo>
                    <a:pt x="26" y="100"/>
                  </a:lnTo>
                  <a:lnTo>
                    <a:pt x="16" y="62"/>
                  </a:lnTo>
                  <a:lnTo>
                    <a:pt x="10" y="30"/>
                  </a:lnTo>
                  <a:lnTo>
                    <a:pt x="6" y="14"/>
                  </a:lnTo>
                  <a:lnTo>
                    <a:pt x="6" y="0"/>
                  </a:lnTo>
                  <a:lnTo>
                    <a:pt x="4" y="20"/>
                  </a:lnTo>
                  <a:lnTo>
                    <a:pt x="0" y="66"/>
                  </a:lnTo>
                  <a:lnTo>
                    <a:pt x="0" y="94"/>
                  </a:lnTo>
                  <a:lnTo>
                    <a:pt x="0" y="122"/>
                  </a:lnTo>
                  <a:lnTo>
                    <a:pt x="4" y="150"/>
                  </a:lnTo>
                  <a:lnTo>
                    <a:pt x="10" y="172"/>
                  </a:lnTo>
                  <a:lnTo>
                    <a:pt x="18" y="202"/>
                  </a:lnTo>
                  <a:lnTo>
                    <a:pt x="28" y="244"/>
                  </a:lnTo>
                  <a:lnTo>
                    <a:pt x="40" y="298"/>
                  </a:lnTo>
                  <a:lnTo>
                    <a:pt x="50" y="362"/>
                  </a:lnTo>
                  <a:lnTo>
                    <a:pt x="60" y="432"/>
                  </a:lnTo>
                  <a:lnTo>
                    <a:pt x="66" y="506"/>
                  </a:lnTo>
                  <a:lnTo>
                    <a:pt x="70" y="582"/>
                  </a:lnTo>
                  <a:lnTo>
                    <a:pt x="70" y="620"/>
                  </a:lnTo>
                  <a:lnTo>
                    <a:pt x="70" y="656"/>
                  </a:lnTo>
                  <a:lnTo>
                    <a:pt x="74" y="706"/>
                  </a:lnTo>
                  <a:lnTo>
                    <a:pt x="80" y="756"/>
                  </a:lnTo>
                  <a:lnTo>
                    <a:pt x="90" y="816"/>
                  </a:lnTo>
                  <a:lnTo>
                    <a:pt x="102" y="880"/>
                  </a:lnTo>
                  <a:lnTo>
                    <a:pt x="108" y="910"/>
                  </a:lnTo>
                  <a:lnTo>
                    <a:pt x="116" y="938"/>
                  </a:lnTo>
                  <a:lnTo>
                    <a:pt x="124" y="962"/>
                  </a:lnTo>
                  <a:lnTo>
                    <a:pt x="134" y="984"/>
                  </a:lnTo>
                  <a:lnTo>
                    <a:pt x="144" y="1000"/>
                  </a:lnTo>
                  <a:lnTo>
                    <a:pt x="154" y="1012"/>
                  </a:lnTo>
                </a:path>
              </a:pathLst>
            </a:custGeom>
            <a:noFill/>
            <a:ln w="31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437" name="Freeform 13"/>
            <p:cNvSpPr>
              <a:spLocks/>
            </p:cNvSpPr>
            <p:nvPr/>
          </p:nvSpPr>
          <p:spPr bwMode="auto">
            <a:xfrm>
              <a:off x="1997" y="2863"/>
              <a:ext cx="58" cy="52"/>
            </a:xfrm>
            <a:custGeom>
              <a:avLst/>
              <a:gdLst>
                <a:gd name="T0" fmla="*/ 28 w 58"/>
                <a:gd name="T1" fmla="*/ 0 h 52"/>
                <a:gd name="T2" fmla="*/ 28 w 58"/>
                <a:gd name="T3" fmla="*/ 0 h 52"/>
                <a:gd name="T4" fmla="*/ 12 w 58"/>
                <a:gd name="T5" fmla="*/ 18 h 52"/>
                <a:gd name="T6" fmla="*/ 2 w 58"/>
                <a:gd name="T7" fmla="*/ 32 h 52"/>
                <a:gd name="T8" fmla="*/ 0 w 58"/>
                <a:gd name="T9" fmla="*/ 36 h 52"/>
                <a:gd name="T10" fmla="*/ 0 w 58"/>
                <a:gd name="T11" fmla="*/ 40 h 52"/>
                <a:gd name="T12" fmla="*/ 0 w 58"/>
                <a:gd name="T13" fmla="*/ 40 h 52"/>
                <a:gd name="T14" fmla="*/ 2 w 58"/>
                <a:gd name="T15" fmla="*/ 44 h 52"/>
                <a:gd name="T16" fmla="*/ 6 w 58"/>
                <a:gd name="T17" fmla="*/ 46 h 52"/>
                <a:gd name="T18" fmla="*/ 16 w 58"/>
                <a:gd name="T19" fmla="*/ 50 h 52"/>
                <a:gd name="T20" fmla="*/ 28 w 58"/>
                <a:gd name="T21" fmla="*/ 52 h 52"/>
                <a:gd name="T22" fmla="*/ 28 w 58"/>
                <a:gd name="T23" fmla="*/ 52 h 52"/>
                <a:gd name="T24" fmla="*/ 46 w 58"/>
                <a:gd name="T25" fmla="*/ 42 h 52"/>
                <a:gd name="T26" fmla="*/ 56 w 58"/>
                <a:gd name="T27" fmla="*/ 32 h 52"/>
                <a:gd name="T28" fmla="*/ 58 w 58"/>
                <a:gd name="T29" fmla="*/ 28 h 52"/>
                <a:gd name="T30" fmla="*/ 56 w 58"/>
                <a:gd name="T31" fmla="*/ 24 h 52"/>
                <a:gd name="T32" fmla="*/ 56 w 58"/>
                <a:gd name="T33" fmla="*/ 24 h 52"/>
                <a:gd name="T34" fmla="*/ 40 w 58"/>
                <a:gd name="T35" fmla="*/ 10 h 52"/>
                <a:gd name="T36" fmla="*/ 28 w 58"/>
                <a:gd name="T37" fmla="*/ 0 h 52"/>
                <a:gd name="T38" fmla="*/ 28 w 58"/>
                <a:gd name="T39" fmla="*/ 0 h 52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58" h="52">
                  <a:moveTo>
                    <a:pt x="28" y="0"/>
                  </a:moveTo>
                  <a:lnTo>
                    <a:pt x="28" y="0"/>
                  </a:lnTo>
                  <a:lnTo>
                    <a:pt x="12" y="18"/>
                  </a:lnTo>
                  <a:lnTo>
                    <a:pt x="2" y="32"/>
                  </a:lnTo>
                  <a:lnTo>
                    <a:pt x="0" y="36"/>
                  </a:lnTo>
                  <a:lnTo>
                    <a:pt x="0" y="40"/>
                  </a:lnTo>
                  <a:lnTo>
                    <a:pt x="2" y="44"/>
                  </a:lnTo>
                  <a:lnTo>
                    <a:pt x="6" y="46"/>
                  </a:lnTo>
                  <a:lnTo>
                    <a:pt x="16" y="50"/>
                  </a:lnTo>
                  <a:lnTo>
                    <a:pt x="28" y="52"/>
                  </a:lnTo>
                  <a:lnTo>
                    <a:pt x="46" y="42"/>
                  </a:lnTo>
                  <a:lnTo>
                    <a:pt x="56" y="32"/>
                  </a:lnTo>
                  <a:lnTo>
                    <a:pt x="58" y="28"/>
                  </a:lnTo>
                  <a:lnTo>
                    <a:pt x="56" y="24"/>
                  </a:lnTo>
                  <a:lnTo>
                    <a:pt x="40" y="10"/>
                  </a:lnTo>
                  <a:lnTo>
                    <a:pt x="28" y="0"/>
                  </a:lnTo>
                  <a:close/>
                </a:path>
              </a:pathLst>
            </a:custGeom>
            <a:noFill/>
            <a:ln w="635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438" name="Freeform 14"/>
            <p:cNvSpPr>
              <a:spLocks/>
            </p:cNvSpPr>
            <p:nvPr/>
          </p:nvSpPr>
          <p:spPr bwMode="auto">
            <a:xfrm>
              <a:off x="1955" y="2929"/>
              <a:ext cx="56" cy="50"/>
            </a:xfrm>
            <a:custGeom>
              <a:avLst/>
              <a:gdLst>
                <a:gd name="T0" fmla="*/ 22 w 56"/>
                <a:gd name="T1" fmla="*/ 0 h 50"/>
                <a:gd name="T2" fmla="*/ 22 w 56"/>
                <a:gd name="T3" fmla="*/ 0 h 50"/>
                <a:gd name="T4" fmla="*/ 10 w 56"/>
                <a:gd name="T5" fmla="*/ 18 h 50"/>
                <a:gd name="T6" fmla="*/ 2 w 56"/>
                <a:gd name="T7" fmla="*/ 32 h 50"/>
                <a:gd name="T8" fmla="*/ 0 w 56"/>
                <a:gd name="T9" fmla="*/ 38 h 50"/>
                <a:gd name="T10" fmla="*/ 0 w 56"/>
                <a:gd name="T11" fmla="*/ 42 h 50"/>
                <a:gd name="T12" fmla="*/ 0 w 56"/>
                <a:gd name="T13" fmla="*/ 42 h 50"/>
                <a:gd name="T14" fmla="*/ 2 w 56"/>
                <a:gd name="T15" fmla="*/ 44 h 50"/>
                <a:gd name="T16" fmla="*/ 6 w 56"/>
                <a:gd name="T17" fmla="*/ 46 h 50"/>
                <a:gd name="T18" fmla="*/ 16 w 56"/>
                <a:gd name="T19" fmla="*/ 50 h 50"/>
                <a:gd name="T20" fmla="*/ 30 w 56"/>
                <a:gd name="T21" fmla="*/ 50 h 50"/>
                <a:gd name="T22" fmla="*/ 30 w 56"/>
                <a:gd name="T23" fmla="*/ 50 h 50"/>
                <a:gd name="T24" fmla="*/ 44 w 56"/>
                <a:gd name="T25" fmla="*/ 38 h 50"/>
                <a:gd name="T26" fmla="*/ 54 w 56"/>
                <a:gd name="T27" fmla="*/ 28 h 50"/>
                <a:gd name="T28" fmla="*/ 56 w 56"/>
                <a:gd name="T29" fmla="*/ 22 h 50"/>
                <a:gd name="T30" fmla="*/ 54 w 56"/>
                <a:gd name="T31" fmla="*/ 20 h 50"/>
                <a:gd name="T32" fmla="*/ 54 w 56"/>
                <a:gd name="T33" fmla="*/ 20 h 50"/>
                <a:gd name="T34" fmla="*/ 34 w 56"/>
                <a:gd name="T35" fmla="*/ 6 h 50"/>
                <a:gd name="T36" fmla="*/ 22 w 56"/>
                <a:gd name="T37" fmla="*/ 0 h 50"/>
                <a:gd name="T38" fmla="*/ 22 w 56"/>
                <a:gd name="T39" fmla="*/ 0 h 50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56" h="50">
                  <a:moveTo>
                    <a:pt x="22" y="0"/>
                  </a:moveTo>
                  <a:lnTo>
                    <a:pt x="22" y="0"/>
                  </a:lnTo>
                  <a:lnTo>
                    <a:pt x="10" y="18"/>
                  </a:lnTo>
                  <a:lnTo>
                    <a:pt x="2" y="32"/>
                  </a:lnTo>
                  <a:lnTo>
                    <a:pt x="0" y="38"/>
                  </a:lnTo>
                  <a:lnTo>
                    <a:pt x="0" y="42"/>
                  </a:lnTo>
                  <a:lnTo>
                    <a:pt x="2" y="44"/>
                  </a:lnTo>
                  <a:lnTo>
                    <a:pt x="6" y="46"/>
                  </a:lnTo>
                  <a:lnTo>
                    <a:pt x="16" y="50"/>
                  </a:lnTo>
                  <a:lnTo>
                    <a:pt x="30" y="50"/>
                  </a:lnTo>
                  <a:lnTo>
                    <a:pt x="44" y="38"/>
                  </a:lnTo>
                  <a:lnTo>
                    <a:pt x="54" y="28"/>
                  </a:lnTo>
                  <a:lnTo>
                    <a:pt x="56" y="22"/>
                  </a:lnTo>
                  <a:lnTo>
                    <a:pt x="54" y="20"/>
                  </a:lnTo>
                  <a:lnTo>
                    <a:pt x="34" y="6"/>
                  </a:lnTo>
                  <a:lnTo>
                    <a:pt x="22" y="0"/>
                  </a:lnTo>
                  <a:close/>
                </a:path>
              </a:pathLst>
            </a:custGeom>
            <a:noFill/>
            <a:ln w="635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439" name="Freeform 15"/>
            <p:cNvSpPr>
              <a:spLocks/>
            </p:cNvSpPr>
            <p:nvPr/>
          </p:nvSpPr>
          <p:spPr bwMode="auto">
            <a:xfrm>
              <a:off x="1917" y="2989"/>
              <a:ext cx="52" cy="50"/>
            </a:xfrm>
            <a:custGeom>
              <a:avLst/>
              <a:gdLst>
                <a:gd name="T0" fmla="*/ 14 w 52"/>
                <a:gd name="T1" fmla="*/ 0 h 50"/>
                <a:gd name="T2" fmla="*/ 14 w 52"/>
                <a:gd name="T3" fmla="*/ 0 h 50"/>
                <a:gd name="T4" fmla="*/ 6 w 52"/>
                <a:gd name="T5" fmla="*/ 22 h 50"/>
                <a:gd name="T6" fmla="*/ 0 w 52"/>
                <a:gd name="T7" fmla="*/ 38 h 50"/>
                <a:gd name="T8" fmla="*/ 0 w 52"/>
                <a:gd name="T9" fmla="*/ 44 h 50"/>
                <a:gd name="T10" fmla="*/ 2 w 52"/>
                <a:gd name="T11" fmla="*/ 48 h 50"/>
                <a:gd name="T12" fmla="*/ 2 w 52"/>
                <a:gd name="T13" fmla="*/ 48 h 50"/>
                <a:gd name="T14" fmla="*/ 4 w 52"/>
                <a:gd name="T15" fmla="*/ 50 h 50"/>
                <a:gd name="T16" fmla="*/ 8 w 52"/>
                <a:gd name="T17" fmla="*/ 50 h 50"/>
                <a:gd name="T18" fmla="*/ 18 w 52"/>
                <a:gd name="T19" fmla="*/ 50 h 50"/>
                <a:gd name="T20" fmla="*/ 32 w 52"/>
                <a:gd name="T21" fmla="*/ 50 h 50"/>
                <a:gd name="T22" fmla="*/ 32 w 52"/>
                <a:gd name="T23" fmla="*/ 50 h 50"/>
                <a:gd name="T24" fmla="*/ 44 w 52"/>
                <a:gd name="T25" fmla="*/ 34 h 50"/>
                <a:gd name="T26" fmla="*/ 50 w 52"/>
                <a:gd name="T27" fmla="*/ 22 h 50"/>
                <a:gd name="T28" fmla="*/ 52 w 52"/>
                <a:gd name="T29" fmla="*/ 18 h 50"/>
                <a:gd name="T30" fmla="*/ 50 w 52"/>
                <a:gd name="T31" fmla="*/ 14 h 50"/>
                <a:gd name="T32" fmla="*/ 50 w 52"/>
                <a:gd name="T33" fmla="*/ 14 h 50"/>
                <a:gd name="T34" fmla="*/ 28 w 52"/>
                <a:gd name="T35" fmla="*/ 6 h 50"/>
                <a:gd name="T36" fmla="*/ 14 w 52"/>
                <a:gd name="T37" fmla="*/ 0 h 50"/>
                <a:gd name="T38" fmla="*/ 14 w 52"/>
                <a:gd name="T39" fmla="*/ 0 h 50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52" h="50">
                  <a:moveTo>
                    <a:pt x="14" y="0"/>
                  </a:moveTo>
                  <a:lnTo>
                    <a:pt x="14" y="0"/>
                  </a:lnTo>
                  <a:lnTo>
                    <a:pt x="6" y="22"/>
                  </a:lnTo>
                  <a:lnTo>
                    <a:pt x="0" y="38"/>
                  </a:lnTo>
                  <a:lnTo>
                    <a:pt x="0" y="44"/>
                  </a:lnTo>
                  <a:lnTo>
                    <a:pt x="2" y="48"/>
                  </a:lnTo>
                  <a:lnTo>
                    <a:pt x="4" y="50"/>
                  </a:lnTo>
                  <a:lnTo>
                    <a:pt x="8" y="50"/>
                  </a:lnTo>
                  <a:lnTo>
                    <a:pt x="18" y="50"/>
                  </a:lnTo>
                  <a:lnTo>
                    <a:pt x="32" y="50"/>
                  </a:lnTo>
                  <a:lnTo>
                    <a:pt x="44" y="34"/>
                  </a:lnTo>
                  <a:lnTo>
                    <a:pt x="50" y="22"/>
                  </a:lnTo>
                  <a:lnTo>
                    <a:pt x="52" y="18"/>
                  </a:lnTo>
                  <a:lnTo>
                    <a:pt x="50" y="14"/>
                  </a:lnTo>
                  <a:lnTo>
                    <a:pt x="28" y="6"/>
                  </a:lnTo>
                  <a:lnTo>
                    <a:pt x="14" y="0"/>
                  </a:lnTo>
                  <a:close/>
                </a:path>
              </a:pathLst>
            </a:custGeom>
            <a:noFill/>
            <a:ln w="635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440" name="Freeform 16"/>
            <p:cNvSpPr>
              <a:spLocks/>
            </p:cNvSpPr>
            <p:nvPr/>
          </p:nvSpPr>
          <p:spPr bwMode="auto">
            <a:xfrm>
              <a:off x="1833" y="3129"/>
              <a:ext cx="50" cy="50"/>
            </a:xfrm>
            <a:custGeom>
              <a:avLst/>
              <a:gdLst>
                <a:gd name="T0" fmla="*/ 36 w 50"/>
                <a:gd name="T1" fmla="*/ 50 h 50"/>
                <a:gd name="T2" fmla="*/ 36 w 50"/>
                <a:gd name="T3" fmla="*/ 50 h 50"/>
                <a:gd name="T4" fmla="*/ 46 w 50"/>
                <a:gd name="T5" fmla="*/ 30 h 50"/>
                <a:gd name="T6" fmla="*/ 50 w 50"/>
                <a:gd name="T7" fmla="*/ 14 h 50"/>
                <a:gd name="T8" fmla="*/ 50 w 50"/>
                <a:gd name="T9" fmla="*/ 8 h 50"/>
                <a:gd name="T10" fmla="*/ 50 w 50"/>
                <a:gd name="T11" fmla="*/ 4 h 50"/>
                <a:gd name="T12" fmla="*/ 50 w 50"/>
                <a:gd name="T13" fmla="*/ 4 h 50"/>
                <a:gd name="T14" fmla="*/ 46 w 50"/>
                <a:gd name="T15" fmla="*/ 2 h 50"/>
                <a:gd name="T16" fmla="*/ 42 w 50"/>
                <a:gd name="T17" fmla="*/ 0 h 50"/>
                <a:gd name="T18" fmla="*/ 32 w 50"/>
                <a:gd name="T19" fmla="*/ 0 h 50"/>
                <a:gd name="T20" fmla="*/ 20 w 50"/>
                <a:gd name="T21" fmla="*/ 2 h 50"/>
                <a:gd name="T22" fmla="*/ 20 w 50"/>
                <a:gd name="T23" fmla="*/ 2 h 50"/>
                <a:gd name="T24" fmla="*/ 6 w 50"/>
                <a:gd name="T25" fmla="*/ 18 h 50"/>
                <a:gd name="T26" fmla="*/ 0 w 50"/>
                <a:gd name="T27" fmla="*/ 30 h 50"/>
                <a:gd name="T28" fmla="*/ 0 w 50"/>
                <a:gd name="T29" fmla="*/ 34 h 50"/>
                <a:gd name="T30" fmla="*/ 2 w 50"/>
                <a:gd name="T31" fmla="*/ 38 h 50"/>
                <a:gd name="T32" fmla="*/ 2 w 50"/>
                <a:gd name="T33" fmla="*/ 38 h 50"/>
                <a:gd name="T34" fmla="*/ 22 w 50"/>
                <a:gd name="T35" fmla="*/ 46 h 50"/>
                <a:gd name="T36" fmla="*/ 36 w 50"/>
                <a:gd name="T37" fmla="*/ 50 h 50"/>
                <a:gd name="T38" fmla="*/ 36 w 50"/>
                <a:gd name="T39" fmla="*/ 50 h 50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50" h="50">
                  <a:moveTo>
                    <a:pt x="36" y="50"/>
                  </a:moveTo>
                  <a:lnTo>
                    <a:pt x="36" y="50"/>
                  </a:lnTo>
                  <a:lnTo>
                    <a:pt x="46" y="30"/>
                  </a:lnTo>
                  <a:lnTo>
                    <a:pt x="50" y="14"/>
                  </a:lnTo>
                  <a:lnTo>
                    <a:pt x="50" y="8"/>
                  </a:lnTo>
                  <a:lnTo>
                    <a:pt x="50" y="4"/>
                  </a:lnTo>
                  <a:lnTo>
                    <a:pt x="46" y="2"/>
                  </a:lnTo>
                  <a:lnTo>
                    <a:pt x="42" y="0"/>
                  </a:lnTo>
                  <a:lnTo>
                    <a:pt x="32" y="0"/>
                  </a:lnTo>
                  <a:lnTo>
                    <a:pt x="20" y="2"/>
                  </a:lnTo>
                  <a:lnTo>
                    <a:pt x="6" y="18"/>
                  </a:lnTo>
                  <a:lnTo>
                    <a:pt x="0" y="30"/>
                  </a:lnTo>
                  <a:lnTo>
                    <a:pt x="0" y="34"/>
                  </a:lnTo>
                  <a:lnTo>
                    <a:pt x="2" y="38"/>
                  </a:lnTo>
                  <a:lnTo>
                    <a:pt x="22" y="46"/>
                  </a:lnTo>
                  <a:lnTo>
                    <a:pt x="36" y="50"/>
                  </a:lnTo>
                  <a:close/>
                </a:path>
              </a:pathLst>
            </a:custGeom>
            <a:noFill/>
            <a:ln w="635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441" name="Freeform 17"/>
            <p:cNvSpPr>
              <a:spLocks/>
            </p:cNvSpPr>
            <p:nvPr/>
          </p:nvSpPr>
          <p:spPr bwMode="auto">
            <a:xfrm>
              <a:off x="1877" y="3053"/>
              <a:ext cx="52" cy="50"/>
            </a:xfrm>
            <a:custGeom>
              <a:avLst/>
              <a:gdLst>
                <a:gd name="T0" fmla="*/ 14 w 52"/>
                <a:gd name="T1" fmla="*/ 0 h 50"/>
                <a:gd name="T2" fmla="*/ 14 w 52"/>
                <a:gd name="T3" fmla="*/ 0 h 50"/>
                <a:gd name="T4" fmla="*/ 6 w 52"/>
                <a:gd name="T5" fmla="*/ 22 h 50"/>
                <a:gd name="T6" fmla="*/ 0 w 52"/>
                <a:gd name="T7" fmla="*/ 38 h 50"/>
                <a:gd name="T8" fmla="*/ 0 w 52"/>
                <a:gd name="T9" fmla="*/ 44 h 50"/>
                <a:gd name="T10" fmla="*/ 2 w 52"/>
                <a:gd name="T11" fmla="*/ 48 h 50"/>
                <a:gd name="T12" fmla="*/ 2 w 52"/>
                <a:gd name="T13" fmla="*/ 48 h 50"/>
                <a:gd name="T14" fmla="*/ 4 w 52"/>
                <a:gd name="T15" fmla="*/ 50 h 50"/>
                <a:gd name="T16" fmla="*/ 8 w 52"/>
                <a:gd name="T17" fmla="*/ 50 h 50"/>
                <a:gd name="T18" fmla="*/ 18 w 52"/>
                <a:gd name="T19" fmla="*/ 50 h 50"/>
                <a:gd name="T20" fmla="*/ 32 w 52"/>
                <a:gd name="T21" fmla="*/ 50 h 50"/>
                <a:gd name="T22" fmla="*/ 32 w 52"/>
                <a:gd name="T23" fmla="*/ 50 h 50"/>
                <a:gd name="T24" fmla="*/ 44 w 52"/>
                <a:gd name="T25" fmla="*/ 34 h 50"/>
                <a:gd name="T26" fmla="*/ 50 w 52"/>
                <a:gd name="T27" fmla="*/ 22 h 50"/>
                <a:gd name="T28" fmla="*/ 52 w 52"/>
                <a:gd name="T29" fmla="*/ 18 h 50"/>
                <a:gd name="T30" fmla="*/ 50 w 52"/>
                <a:gd name="T31" fmla="*/ 14 h 50"/>
                <a:gd name="T32" fmla="*/ 50 w 52"/>
                <a:gd name="T33" fmla="*/ 14 h 50"/>
                <a:gd name="T34" fmla="*/ 28 w 52"/>
                <a:gd name="T35" fmla="*/ 6 h 50"/>
                <a:gd name="T36" fmla="*/ 14 w 52"/>
                <a:gd name="T37" fmla="*/ 0 h 50"/>
                <a:gd name="T38" fmla="*/ 14 w 52"/>
                <a:gd name="T39" fmla="*/ 0 h 50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52" h="50">
                  <a:moveTo>
                    <a:pt x="14" y="0"/>
                  </a:moveTo>
                  <a:lnTo>
                    <a:pt x="14" y="0"/>
                  </a:lnTo>
                  <a:lnTo>
                    <a:pt x="6" y="22"/>
                  </a:lnTo>
                  <a:lnTo>
                    <a:pt x="0" y="38"/>
                  </a:lnTo>
                  <a:lnTo>
                    <a:pt x="0" y="44"/>
                  </a:lnTo>
                  <a:lnTo>
                    <a:pt x="2" y="48"/>
                  </a:lnTo>
                  <a:lnTo>
                    <a:pt x="4" y="50"/>
                  </a:lnTo>
                  <a:lnTo>
                    <a:pt x="8" y="50"/>
                  </a:lnTo>
                  <a:lnTo>
                    <a:pt x="18" y="50"/>
                  </a:lnTo>
                  <a:lnTo>
                    <a:pt x="32" y="50"/>
                  </a:lnTo>
                  <a:lnTo>
                    <a:pt x="44" y="34"/>
                  </a:lnTo>
                  <a:lnTo>
                    <a:pt x="50" y="22"/>
                  </a:lnTo>
                  <a:lnTo>
                    <a:pt x="52" y="18"/>
                  </a:lnTo>
                  <a:lnTo>
                    <a:pt x="50" y="14"/>
                  </a:lnTo>
                  <a:lnTo>
                    <a:pt x="28" y="6"/>
                  </a:lnTo>
                  <a:lnTo>
                    <a:pt x="14" y="0"/>
                  </a:lnTo>
                  <a:close/>
                </a:path>
              </a:pathLst>
            </a:custGeom>
            <a:noFill/>
            <a:ln w="635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442" name="Freeform 18"/>
            <p:cNvSpPr>
              <a:spLocks/>
            </p:cNvSpPr>
            <p:nvPr/>
          </p:nvSpPr>
          <p:spPr bwMode="auto">
            <a:xfrm>
              <a:off x="1765" y="3249"/>
              <a:ext cx="50" cy="50"/>
            </a:xfrm>
            <a:custGeom>
              <a:avLst/>
              <a:gdLst>
                <a:gd name="T0" fmla="*/ 36 w 50"/>
                <a:gd name="T1" fmla="*/ 50 h 50"/>
                <a:gd name="T2" fmla="*/ 36 w 50"/>
                <a:gd name="T3" fmla="*/ 50 h 50"/>
                <a:gd name="T4" fmla="*/ 46 w 50"/>
                <a:gd name="T5" fmla="*/ 30 h 50"/>
                <a:gd name="T6" fmla="*/ 50 w 50"/>
                <a:gd name="T7" fmla="*/ 14 h 50"/>
                <a:gd name="T8" fmla="*/ 50 w 50"/>
                <a:gd name="T9" fmla="*/ 8 h 50"/>
                <a:gd name="T10" fmla="*/ 50 w 50"/>
                <a:gd name="T11" fmla="*/ 4 h 50"/>
                <a:gd name="T12" fmla="*/ 50 w 50"/>
                <a:gd name="T13" fmla="*/ 4 h 50"/>
                <a:gd name="T14" fmla="*/ 46 w 50"/>
                <a:gd name="T15" fmla="*/ 2 h 50"/>
                <a:gd name="T16" fmla="*/ 42 w 50"/>
                <a:gd name="T17" fmla="*/ 0 h 50"/>
                <a:gd name="T18" fmla="*/ 32 w 50"/>
                <a:gd name="T19" fmla="*/ 0 h 50"/>
                <a:gd name="T20" fmla="*/ 20 w 50"/>
                <a:gd name="T21" fmla="*/ 2 h 50"/>
                <a:gd name="T22" fmla="*/ 20 w 50"/>
                <a:gd name="T23" fmla="*/ 2 h 50"/>
                <a:gd name="T24" fmla="*/ 6 w 50"/>
                <a:gd name="T25" fmla="*/ 18 h 50"/>
                <a:gd name="T26" fmla="*/ 0 w 50"/>
                <a:gd name="T27" fmla="*/ 30 h 50"/>
                <a:gd name="T28" fmla="*/ 0 w 50"/>
                <a:gd name="T29" fmla="*/ 34 h 50"/>
                <a:gd name="T30" fmla="*/ 2 w 50"/>
                <a:gd name="T31" fmla="*/ 38 h 50"/>
                <a:gd name="T32" fmla="*/ 2 w 50"/>
                <a:gd name="T33" fmla="*/ 38 h 50"/>
                <a:gd name="T34" fmla="*/ 22 w 50"/>
                <a:gd name="T35" fmla="*/ 46 h 50"/>
                <a:gd name="T36" fmla="*/ 36 w 50"/>
                <a:gd name="T37" fmla="*/ 50 h 50"/>
                <a:gd name="T38" fmla="*/ 36 w 50"/>
                <a:gd name="T39" fmla="*/ 50 h 50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50" h="50">
                  <a:moveTo>
                    <a:pt x="36" y="50"/>
                  </a:moveTo>
                  <a:lnTo>
                    <a:pt x="36" y="50"/>
                  </a:lnTo>
                  <a:lnTo>
                    <a:pt x="46" y="30"/>
                  </a:lnTo>
                  <a:lnTo>
                    <a:pt x="50" y="14"/>
                  </a:lnTo>
                  <a:lnTo>
                    <a:pt x="50" y="8"/>
                  </a:lnTo>
                  <a:lnTo>
                    <a:pt x="50" y="4"/>
                  </a:lnTo>
                  <a:lnTo>
                    <a:pt x="46" y="2"/>
                  </a:lnTo>
                  <a:lnTo>
                    <a:pt x="42" y="0"/>
                  </a:lnTo>
                  <a:lnTo>
                    <a:pt x="32" y="0"/>
                  </a:lnTo>
                  <a:lnTo>
                    <a:pt x="20" y="2"/>
                  </a:lnTo>
                  <a:lnTo>
                    <a:pt x="6" y="18"/>
                  </a:lnTo>
                  <a:lnTo>
                    <a:pt x="0" y="30"/>
                  </a:lnTo>
                  <a:lnTo>
                    <a:pt x="0" y="34"/>
                  </a:lnTo>
                  <a:lnTo>
                    <a:pt x="2" y="38"/>
                  </a:lnTo>
                  <a:lnTo>
                    <a:pt x="22" y="46"/>
                  </a:lnTo>
                  <a:lnTo>
                    <a:pt x="36" y="50"/>
                  </a:lnTo>
                  <a:close/>
                </a:path>
              </a:pathLst>
            </a:custGeom>
            <a:noFill/>
            <a:ln w="635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443" name="Freeform 19"/>
            <p:cNvSpPr>
              <a:spLocks/>
            </p:cNvSpPr>
            <p:nvPr/>
          </p:nvSpPr>
          <p:spPr bwMode="auto">
            <a:xfrm>
              <a:off x="1793" y="3189"/>
              <a:ext cx="50" cy="50"/>
            </a:xfrm>
            <a:custGeom>
              <a:avLst/>
              <a:gdLst>
                <a:gd name="T0" fmla="*/ 36 w 50"/>
                <a:gd name="T1" fmla="*/ 50 h 50"/>
                <a:gd name="T2" fmla="*/ 36 w 50"/>
                <a:gd name="T3" fmla="*/ 50 h 50"/>
                <a:gd name="T4" fmla="*/ 46 w 50"/>
                <a:gd name="T5" fmla="*/ 30 h 50"/>
                <a:gd name="T6" fmla="*/ 50 w 50"/>
                <a:gd name="T7" fmla="*/ 14 h 50"/>
                <a:gd name="T8" fmla="*/ 50 w 50"/>
                <a:gd name="T9" fmla="*/ 8 h 50"/>
                <a:gd name="T10" fmla="*/ 50 w 50"/>
                <a:gd name="T11" fmla="*/ 4 h 50"/>
                <a:gd name="T12" fmla="*/ 50 w 50"/>
                <a:gd name="T13" fmla="*/ 4 h 50"/>
                <a:gd name="T14" fmla="*/ 46 w 50"/>
                <a:gd name="T15" fmla="*/ 2 h 50"/>
                <a:gd name="T16" fmla="*/ 42 w 50"/>
                <a:gd name="T17" fmla="*/ 0 h 50"/>
                <a:gd name="T18" fmla="*/ 32 w 50"/>
                <a:gd name="T19" fmla="*/ 0 h 50"/>
                <a:gd name="T20" fmla="*/ 20 w 50"/>
                <a:gd name="T21" fmla="*/ 2 h 50"/>
                <a:gd name="T22" fmla="*/ 20 w 50"/>
                <a:gd name="T23" fmla="*/ 2 h 50"/>
                <a:gd name="T24" fmla="*/ 6 w 50"/>
                <a:gd name="T25" fmla="*/ 18 h 50"/>
                <a:gd name="T26" fmla="*/ 0 w 50"/>
                <a:gd name="T27" fmla="*/ 30 h 50"/>
                <a:gd name="T28" fmla="*/ 0 w 50"/>
                <a:gd name="T29" fmla="*/ 34 h 50"/>
                <a:gd name="T30" fmla="*/ 2 w 50"/>
                <a:gd name="T31" fmla="*/ 38 h 50"/>
                <a:gd name="T32" fmla="*/ 2 w 50"/>
                <a:gd name="T33" fmla="*/ 38 h 50"/>
                <a:gd name="T34" fmla="*/ 22 w 50"/>
                <a:gd name="T35" fmla="*/ 46 h 50"/>
                <a:gd name="T36" fmla="*/ 36 w 50"/>
                <a:gd name="T37" fmla="*/ 50 h 50"/>
                <a:gd name="T38" fmla="*/ 36 w 50"/>
                <a:gd name="T39" fmla="*/ 50 h 50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50" h="50">
                  <a:moveTo>
                    <a:pt x="36" y="50"/>
                  </a:moveTo>
                  <a:lnTo>
                    <a:pt x="36" y="50"/>
                  </a:lnTo>
                  <a:lnTo>
                    <a:pt x="46" y="30"/>
                  </a:lnTo>
                  <a:lnTo>
                    <a:pt x="50" y="14"/>
                  </a:lnTo>
                  <a:lnTo>
                    <a:pt x="50" y="8"/>
                  </a:lnTo>
                  <a:lnTo>
                    <a:pt x="50" y="4"/>
                  </a:lnTo>
                  <a:lnTo>
                    <a:pt x="46" y="2"/>
                  </a:lnTo>
                  <a:lnTo>
                    <a:pt x="42" y="0"/>
                  </a:lnTo>
                  <a:lnTo>
                    <a:pt x="32" y="0"/>
                  </a:lnTo>
                  <a:lnTo>
                    <a:pt x="20" y="2"/>
                  </a:lnTo>
                  <a:lnTo>
                    <a:pt x="6" y="18"/>
                  </a:lnTo>
                  <a:lnTo>
                    <a:pt x="0" y="30"/>
                  </a:lnTo>
                  <a:lnTo>
                    <a:pt x="0" y="34"/>
                  </a:lnTo>
                  <a:lnTo>
                    <a:pt x="2" y="38"/>
                  </a:lnTo>
                  <a:lnTo>
                    <a:pt x="22" y="46"/>
                  </a:lnTo>
                  <a:lnTo>
                    <a:pt x="36" y="50"/>
                  </a:lnTo>
                  <a:close/>
                </a:path>
              </a:pathLst>
            </a:custGeom>
            <a:noFill/>
            <a:ln w="635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444" name="Freeform 20"/>
            <p:cNvSpPr>
              <a:spLocks/>
            </p:cNvSpPr>
            <p:nvPr/>
          </p:nvSpPr>
          <p:spPr bwMode="auto">
            <a:xfrm>
              <a:off x="2025" y="2805"/>
              <a:ext cx="50" cy="50"/>
            </a:xfrm>
            <a:custGeom>
              <a:avLst/>
              <a:gdLst>
                <a:gd name="T0" fmla="*/ 36 w 50"/>
                <a:gd name="T1" fmla="*/ 50 h 50"/>
                <a:gd name="T2" fmla="*/ 36 w 50"/>
                <a:gd name="T3" fmla="*/ 50 h 50"/>
                <a:gd name="T4" fmla="*/ 46 w 50"/>
                <a:gd name="T5" fmla="*/ 30 h 50"/>
                <a:gd name="T6" fmla="*/ 50 w 50"/>
                <a:gd name="T7" fmla="*/ 14 h 50"/>
                <a:gd name="T8" fmla="*/ 50 w 50"/>
                <a:gd name="T9" fmla="*/ 8 h 50"/>
                <a:gd name="T10" fmla="*/ 50 w 50"/>
                <a:gd name="T11" fmla="*/ 4 h 50"/>
                <a:gd name="T12" fmla="*/ 50 w 50"/>
                <a:gd name="T13" fmla="*/ 4 h 50"/>
                <a:gd name="T14" fmla="*/ 46 w 50"/>
                <a:gd name="T15" fmla="*/ 2 h 50"/>
                <a:gd name="T16" fmla="*/ 42 w 50"/>
                <a:gd name="T17" fmla="*/ 0 h 50"/>
                <a:gd name="T18" fmla="*/ 32 w 50"/>
                <a:gd name="T19" fmla="*/ 0 h 50"/>
                <a:gd name="T20" fmla="*/ 20 w 50"/>
                <a:gd name="T21" fmla="*/ 2 h 50"/>
                <a:gd name="T22" fmla="*/ 20 w 50"/>
                <a:gd name="T23" fmla="*/ 2 h 50"/>
                <a:gd name="T24" fmla="*/ 6 w 50"/>
                <a:gd name="T25" fmla="*/ 18 h 50"/>
                <a:gd name="T26" fmla="*/ 0 w 50"/>
                <a:gd name="T27" fmla="*/ 30 h 50"/>
                <a:gd name="T28" fmla="*/ 0 w 50"/>
                <a:gd name="T29" fmla="*/ 34 h 50"/>
                <a:gd name="T30" fmla="*/ 2 w 50"/>
                <a:gd name="T31" fmla="*/ 38 h 50"/>
                <a:gd name="T32" fmla="*/ 2 w 50"/>
                <a:gd name="T33" fmla="*/ 38 h 50"/>
                <a:gd name="T34" fmla="*/ 22 w 50"/>
                <a:gd name="T35" fmla="*/ 46 h 50"/>
                <a:gd name="T36" fmla="*/ 36 w 50"/>
                <a:gd name="T37" fmla="*/ 50 h 50"/>
                <a:gd name="T38" fmla="*/ 36 w 50"/>
                <a:gd name="T39" fmla="*/ 50 h 50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50" h="50">
                  <a:moveTo>
                    <a:pt x="36" y="50"/>
                  </a:moveTo>
                  <a:lnTo>
                    <a:pt x="36" y="50"/>
                  </a:lnTo>
                  <a:lnTo>
                    <a:pt x="46" y="30"/>
                  </a:lnTo>
                  <a:lnTo>
                    <a:pt x="50" y="14"/>
                  </a:lnTo>
                  <a:lnTo>
                    <a:pt x="50" y="8"/>
                  </a:lnTo>
                  <a:lnTo>
                    <a:pt x="50" y="4"/>
                  </a:lnTo>
                  <a:lnTo>
                    <a:pt x="46" y="2"/>
                  </a:lnTo>
                  <a:lnTo>
                    <a:pt x="42" y="0"/>
                  </a:lnTo>
                  <a:lnTo>
                    <a:pt x="32" y="0"/>
                  </a:lnTo>
                  <a:lnTo>
                    <a:pt x="20" y="2"/>
                  </a:lnTo>
                  <a:lnTo>
                    <a:pt x="6" y="18"/>
                  </a:lnTo>
                  <a:lnTo>
                    <a:pt x="0" y="30"/>
                  </a:lnTo>
                  <a:lnTo>
                    <a:pt x="0" y="34"/>
                  </a:lnTo>
                  <a:lnTo>
                    <a:pt x="2" y="38"/>
                  </a:lnTo>
                  <a:lnTo>
                    <a:pt x="22" y="46"/>
                  </a:lnTo>
                  <a:lnTo>
                    <a:pt x="36" y="50"/>
                  </a:lnTo>
                  <a:close/>
                </a:path>
              </a:pathLst>
            </a:custGeom>
            <a:noFill/>
            <a:ln w="635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445" name="Freeform 21"/>
            <p:cNvSpPr>
              <a:spLocks/>
            </p:cNvSpPr>
            <p:nvPr/>
          </p:nvSpPr>
          <p:spPr bwMode="auto">
            <a:xfrm>
              <a:off x="1717" y="3377"/>
              <a:ext cx="50" cy="50"/>
            </a:xfrm>
            <a:custGeom>
              <a:avLst/>
              <a:gdLst>
                <a:gd name="T0" fmla="*/ 36 w 50"/>
                <a:gd name="T1" fmla="*/ 50 h 50"/>
                <a:gd name="T2" fmla="*/ 36 w 50"/>
                <a:gd name="T3" fmla="*/ 50 h 50"/>
                <a:gd name="T4" fmla="*/ 46 w 50"/>
                <a:gd name="T5" fmla="*/ 30 h 50"/>
                <a:gd name="T6" fmla="*/ 50 w 50"/>
                <a:gd name="T7" fmla="*/ 14 h 50"/>
                <a:gd name="T8" fmla="*/ 50 w 50"/>
                <a:gd name="T9" fmla="*/ 8 h 50"/>
                <a:gd name="T10" fmla="*/ 50 w 50"/>
                <a:gd name="T11" fmla="*/ 4 h 50"/>
                <a:gd name="T12" fmla="*/ 50 w 50"/>
                <a:gd name="T13" fmla="*/ 4 h 50"/>
                <a:gd name="T14" fmla="*/ 46 w 50"/>
                <a:gd name="T15" fmla="*/ 2 h 50"/>
                <a:gd name="T16" fmla="*/ 42 w 50"/>
                <a:gd name="T17" fmla="*/ 0 h 50"/>
                <a:gd name="T18" fmla="*/ 32 w 50"/>
                <a:gd name="T19" fmla="*/ 0 h 50"/>
                <a:gd name="T20" fmla="*/ 20 w 50"/>
                <a:gd name="T21" fmla="*/ 2 h 50"/>
                <a:gd name="T22" fmla="*/ 20 w 50"/>
                <a:gd name="T23" fmla="*/ 2 h 50"/>
                <a:gd name="T24" fmla="*/ 6 w 50"/>
                <a:gd name="T25" fmla="*/ 18 h 50"/>
                <a:gd name="T26" fmla="*/ 0 w 50"/>
                <a:gd name="T27" fmla="*/ 30 h 50"/>
                <a:gd name="T28" fmla="*/ 0 w 50"/>
                <a:gd name="T29" fmla="*/ 34 h 50"/>
                <a:gd name="T30" fmla="*/ 2 w 50"/>
                <a:gd name="T31" fmla="*/ 38 h 50"/>
                <a:gd name="T32" fmla="*/ 2 w 50"/>
                <a:gd name="T33" fmla="*/ 38 h 50"/>
                <a:gd name="T34" fmla="*/ 22 w 50"/>
                <a:gd name="T35" fmla="*/ 46 h 50"/>
                <a:gd name="T36" fmla="*/ 36 w 50"/>
                <a:gd name="T37" fmla="*/ 50 h 50"/>
                <a:gd name="T38" fmla="*/ 36 w 50"/>
                <a:gd name="T39" fmla="*/ 50 h 50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50" h="50">
                  <a:moveTo>
                    <a:pt x="36" y="50"/>
                  </a:moveTo>
                  <a:lnTo>
                    <a:pt x="36" y="50"/>
                  </a:lnTo>
                  <a:lnTo>
                    <a:pt x="46" y="30"/>
                  </a:lnTo>
                  <a:lnTo>
                    <a:pt x="50" y="14"/>
                  </a:lnTo>
                  <a:lnTo>
                    <a:pt x="50" y="8"/>
                  </a:lnTo>
                  <a:lnTo>
                    <a:pt x="50" y="4"/>
                  </a:lnTo>
                  <a:lnTo>
                    <a:pt x="46" y="2"/>
                  </a:lnTo>
                  <a:lnTo>
                    <a:pt x="42" y="0"/>
                  </a:lnTo>
                  <a:lnTo>
                    <a:pt x="32" y="0"/>
                  </a:lnTo>
                  <a:lnTo>
                    <a:pt x="20" y="2"/>
                  </a:lnTo>
                  <a:lnTo>
                    <a:pt x="6" y="18"/>
                  </a:lnTo>
                  <a:lnTo>
                    <a:pt x="0" y="30"/>
                  </a:lnTo>
                  <a:lnTo>
                    <a:pt x="0" y="34"/>
                  </a:lnTo>
                  <a:lnTo>
                    <a:pt x="2" y="38"/>
                  </a:lnTo>
                  <a:lnTo>
                    <a:pt x="22" y="46"/>
                  </a:lnTo>
                  <a:lnTo>
                    <a:pt x="36" y="50"/>
                  </a:lnTo>
                  <a:close/>
                </a:path>
              </a:pathLst>
            </a:custGeom>
            <a:noFill/>
            <a:ln w="635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446" name="Freeform 22"/>
            <p:cNvSpPr>
              <a:spLocks/>
            </p:cNvSpPr>
            <p:nvPr/>
          </p:nvSpPr>
          <p:spPr bwMode="auto">
            <a:xfrm>
              <a:off x="1737" y="3313"/>
              <a:ext cx="50" cy="50"/>
            </a:xfrm>
            <a:custGeom>
              <a:avLst/>
              <a:gdLst>
                <a:gd name="T0" fmla="*/ 36 w 50"/>
                <a:gd name="T1" fmla="*/ 50 h 50"/>
                <a:gd name="T2" fmla="*/ 36 w 50"/>
                <a:gd name="T3" fmla="*/ 50 h 50"/>
                <a:gd name="T4" fmla="*/ 46 w 50"/>
                <a:gd name="T5" fmla="*/ 30 h 50"/>
                <a:gd name="T6" fmla="*/ 50 w 50"/>
                <a:gd name="T7" fmla="*/ 14 h 50"/>
                <a:gd name="T8" fmla="*/ 50 w 50"/>
                <a:gd name="T9" fmla="*/ 8 h 50"/>
                <a:gd name="T10" fmla="*/ 50 w 50"/>
                <a:gd name="T11" fmla="*/ 4 h 50"/>
                <a:gd name="T12" fmla="*/ 50 w 50"/>
                <a:gd name="T13" fmla="*/ 4 h 50"/>
                <a:gd name="T14" fmla="*/ 46 w 50"/>
                <a:gd name="T15" fmla="*/ 2 h 50"/>
                <a:gd name="T16" fmla="*/ 42 w 50"/>
                <a:gd name="T17" fmla="*/ 0 h 50"/>
                <a:gd name="T18" fmla="*/ 32 w 50"/>
                <a:gd name="T19" fmla="*/ 0 h 50"/>
                <a:gd name="T20" fmla="*/ 20 w 50"/>
                <a:gd name="T21" fmla="*/ 2 h 50"/>
                <a:gd name="T22" fmla="*/ 20 w 50"/>
                <a:gd name="T23" fmla="*/ 2 h 50"/>
                <a:gd name="T24" fmla="*/ 6 w 50"/>
                <a:gd name="T25" fmla="*/ 18 h 50"/>
                <a:gd name="T26" fmla="*/ 0 w 50"/>
                <a:gd name="T27" fmla="*/ 30 h 50"/>
                <a:gd name="T28" fmla="*/ 0 w 50"/>
                <a:gd name="T29" fmla="*/ 34 h 50"/>
                <a:gd name="T30" fmla="*/ 2 w 50"/>
                <a:gd name="T31" fmla="*/ 38 h 50"/>
                <a:gd name="T32" fmla="*/ 2 w 50"/>
                <a:gd name="T33" fmla="*/ 38 h 50"/>
                <a:gd name="T34" fmla="*/ 22 w 50"/>
                <a:gd name="T35" fmla="*/ 46 h 50"/>
                <a:gd name="T36" fmla="*/ 36 w 50"/>
                <a:gd name="T37" fmla="*/ 50 h 50"/>
                <a:gd name="T38" fmla="*/ 36 w 50"/>
                <a:gd name="T39" fmla="*/ 50 h 50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50" h="50">
                  <a:moveTo>
                    <a:pt x="36" y="50"/>
                  </a:moveTo>
                  <a:lnTo>
                    <a:pt x="36" y="50"/>
                  </a:lnTo>
                  <a:lnTo>
                    <a:pt x="46" y="30"/>
                  </a:lnTo>
                  <a:lnTo>
                    <a:pt x="50" y="14"/>
                  </a:lnTo>
                  <a:lnTo>
                    <a:pt x="50" y="8"/>
                  </a:lnTo>
                  <a:lnTo>
                    <a:pt x="50" y="4"/>
                  </a:lnTo>
                  <a:lnTo>
                    <a:pt x="46" y="2"/>
                  </a:lnTo>
                  <a:lnTo>
                    <a:pt x="42" y="0"/>
                  </a:lnTo>
                  <a:lnTo>
                    <a:pt x="32" y="0"/>
                  </a:lnTo>
                  <a:lnTo>
                    <a:pt x="20" y="2"/>
                  </a:lnTo>
                  <a:lnTo>
                    <a:pt x="6" y="18"/>
                  </a:lnTo>
                  <a:lnTo>
                    <a:pt x="0" y="30"/>
                  </a:lnTo>
                  <a:lnTo>
                    <a:pt x="0" y="34"/>
                  </a:lnTo>
                  <a:lnTo>
                    <a:pt x="2" y="38"/>
                  </a:lnTo>
                  <a:lnTo>
                    <a:pt x="22" y="46"/>
                  </a:lnTo>
                  <a:lnTo>
                    <a:pt x="36" y="50"/>
                  </a:lnTo>
                  <a:close/>
                </a:path>
              </a:pathLst>
            </a:custGeom>
            <a:noFill/>
            <a:ln w="635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447" name="Freeform 23"/>
            <p:cNvSpPr>
              <a:spLocks/>
            </p:cNvSpPr>
            <p:nvPr/>
          </p:nvSpPr>
          <p:spPr bwMode="auto">
            <a:xfrm>
              <a:off x="2041" y="2741"/>
              <a:ext cx="50" cy="50"/>
            </a:xfrm>
            <a:custGeom>
              <a:avLst/>
              <a:gdLst>
                <a:gd name="T0" fmla="*/ 36 w 50"/>
                <a:gd name="T1" fmla="*/ 50 h 50"/>
                <a:gd name="T2" fmla="*/ 36 w 50"/>
                <a:gd name="T3" fmla="*/ 50 h 50"/>
                <a:gd name="T4" fmla="*/ 46 w 50"/>
                <a:gd name="T5" fmla="*/ 30 h 50"/>
                <a:gd name="T6" fmla="*/ 50 w 50"/>
                <a:gd name="T7" fmla="*/ 14 h 50"/>
                <a:gd name="T8" fmla="*/ 50 w 50"/>
                <a:gd name="T9" fmla="*/ 8 h 50"/>
                <a:gd name="T10" fmla="*/ 50 w 50"/>
                <a:gd name="T11" fmla="*/ 4 h 50"/>
                <a:gd name="T12" fmla="*/ 50 w 50"/>
                <a:gd name="T13" fmla="*/ 4 h 50"/>
                <a:gd name="T14" fmla="*/ 46 w 50"/>
                <a:gd name="T15" fmla="*/ 2 h 50"/>
                <a:gd name="T16" fmla="*/ 42 w 50"/>
                <a:gd name="T17" fmla="*/ 0 h 50"/>
                <a:gd name="T18" fmla="*/ 32 w 50"/>
                <a:gd name="T19" fmla="*/ 0 h 50"/>
                <a:gd name="T20" fmla="*/ 20 w 50"/>
                <a:gd name="T21" fmla="*/ 2 h 50"/>
                <a:gd name="T22" fmla="*/ 20 w 50"/>
                <a:gd name="T23" fmla="*/ 2 h 50"/>
                <a:gd name="T24" fmla="*/ 6 w 50"/>
                <a:gd name="T25" fmla="*/ 18 h 50"/>
                <a:gd name="T26" fmla="*/ 0 w 50"/>
                <a:gd name="T27" fmla="*/ 30 h 50"/>
                <a:gd name="T28" fmla="*/ 0 w 50"/>
                <a:gd name="T29" fmla="*/ 34 h 50"/>
                <a:gd name="T30" fmla="*/ 2 w 50"/>
                <a:gd name="T31" fmla="*/ 38 h 50"/>
                <a:gd name="T32" fmla="*/ 2 w 50"/>
                <a:gd name="T33" fmla="*/ 38 h 50"/>
                <a:gd name="T34" fmla="*/ 22 w 50"/>
                <a:gd name="T35" fmla="*/ 46 h 50"/>
                <a:gd name="T36" fmla="*/ 36 w 50"/>
                <a:gd name="T37" fmla="*/ 50 h 50"/>
                <a:gd name="T38" fmla="*/ 36 w 50"/>
                <a:gd name="T39" fmla="*/ 50 h 50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50" h="50">
                  <a:moveTo>
                    <a:pt x="36" y="50"/>
                  </a:moveTo>
                  <a:lnTo>
                    <a:pt x="36" y="50"/>
                  </a:lnTo>
                  <a:lnTo>
                    <a:pt x="46" y="30"/>
                  </a:lnTo>
                  <a:lnTo>
                    <a:pt x="50" y="14"/>
                  </a:lnTo>
                  <a:lnTo>
                    <a:pt x="50" y="8"/>
                  </a:lnTo>
                  <a:lnTo>
                    <a:pt x="50" y="4"/>
                  </a:lnTo>
                  <a:lnTo>
                    <a:pt x="46" y="2"/>
                  </a:lnTo>
                  <a:lnTo>
                    <a:pt x="42" y="0"/>
                  </a:lnTo>
                  <a:lnTo>
                    <a:pt x="32" y="0"/>
                  </a:lnTo>
                  <a:lnTo>
                    <a:pt x="20" y="2"/>
                  </a:lnTo>
                  <a:lnTo>
                    <a:pt x="6" y="18"/>
                  </a:lnTo>
                  <a:lnTo>
                    <a:pt x="0" y="30"/>
                  </a:lnTo>
                  <a:lnTo>
                    <a:pt x="0" y="34"/>
                  </a:lnTo>
                  <a:lnTo>
                    <a:pt x="2" y="38"/>
                  </a:lnTo>
                  <a:lnTo>
                    <a:pt x="22" y="46"/>
                  </a:lnTo>
                  <a:lnTo>
                    <a:pt x="36" y="50"/>
                  </a:lnTo>
                  <a:close/>
                </a:path>
              </a:pathLst>
            </a:custGeom>
            <a:noFill/>
            <a:ln w="635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11268" name="Group 191"/>
          <p:cNvGrpSpPr>
            <a:grpSpLocks/>
          </p:cNvGrpSpPr>
          <p:nvPr/>
        </p:nvGrpSpPr>
        <p:grpSpPr bwMode="auto">
          <a:xfrm>
            <a:off x="5487988" y="1765300"/>
            <a:ext cx="2400300" cy="4679950"/>
            <a:chOff x="3457" y="1112"/>
            <a:chExt cx="1512" cy="2948"/>
          </a:xfrm>
        </p:grpSpPr>
        <p:sp>
          <p:nvSpPr>
            <p:cNvPr id="11269" name="Freeform 28"/>
            <p:cNvSpPr>
              <a:spLocks/>
            </p:cNvSpPr>
            <p:nvPr/>
          </p:nvSpPr>
          <p:spPr bwMode="auto">
            <a:xfrm>
              <a:off x="3457" y="1112"/>
              <a:ext cx="1391" cy="2844"/>
            </a:xfrm>
            <a:custGeom>
              <a:avLst/>
              <a:gdLst>
                <a:gd name="T0" fmla="*/ 1075 w 1391"/>
                <a:gd name="T1" fmla="*/ 423 h 2844"/>
                <a:gd name="T2" fmla="*/ 1115 w 1391"/>
                <a:gd name="T3" fmla="*/ 527 h 2844"/>
                <a:gd name="T4" fmla="*/ 1043 w 1391"/>
                <a:gd name="T5" fmla="*/ 969 h 2844"/>
                <a:gd name="T6" fmla="*/ 1082 w 1391"/>
                <a:gd name="T7" fmla="*/ 1202 h 2844"/>
                <a:gd name="T8" fmla="*/ 1056 w 1391"/>
                <a:gd name="T9" fmla="*/ 1353 h 2844"/>
                <a:gd name="T10" fmla="*/ 1333 w 1391"/>
                <a:gd name="T11" fmla="*/ 2311 h 2844"/>
                <a:gd name="T12" fmla="*/ 1348 w 1391"/>
                <a:gd name="T13" fmla="*/ 2685 h 2844"/>
                <a:gd name="T14" fmla="*/ 1075 w 1391"/>
                <a:gd name="T15" fmla="*/ 2759 h 2844"/>
                <a:gd name="T16" fmla="*/ 854 w 1391"/>
                <a:gd name="T17" fmla="*/ 2835 h 2844"/>
                <a:gd name="T18" fmla="*/ 443 w 1391"/>
                <a:gd name="T19" fmla="*/ 2829 h 2844"/>
                <a:gd name="T20" fmla="*/ 389 w 1391"/>
                <a:gd name="T21" fmla="*/ 2704 h 2844"/>
                <a:gd name="T22" fmla="*/ 302 w 1391"/>
                <a:gd name="T23" fmla="*/ 2612 h 2844"/>
                <a:gd name="T24" fmla="*/ 5 w 1391"/>
                <a:gd name="T25" fmla="*/ 2683 h 2844"/>
                <a:gd name="T26" fmla="*/ 100 w 1391"/>
                <a:gd name="T27" fmla="*/ 2360 h 2844"/>
                <a:gd name="T28" fmla="*/ 349 w 1391"/>
                <a:gd name="T29" fmla="*/ 1565 h 2844"/>
                <a:gd name="T30" fmla="*/ 379 w 1391"/>
                <a:gd name="T31" fmla="*/ 1285 h 2844"/>
                <a:gd name="T32" fmla="*/ 400 w 1391"/>
                <a:gd name="T33" fmla="*/ 981 h 2844"/>
                <a:gd name="T34" fmla="*/ 367 w 1391"/>
                <a:gd name="T35" fmla="*/ 445 h 2844"/>
                <a:gd name="T36" fmla="*/ 344 w 1391"/>
                <a:gd name="T37" fmla="*/ 113 h 2844"/>
                <a:gd name="T38" fmla="*/ 362 w 1391"/>
                <a:gd name="T39" fmla="*/ 10 h 2844"/>
                <a:gd name="T40" fmla="*/ 423 w 1391"/>
                <a:gd name="T41" fmla="*/ 154 h 2844"/>
                <a:gd name="T42" fmla="*/ 457 w 1391"/>
                <a:gd name="T43" fmla="*/ 292 h 2844"/>
                <a:gd name="T44" fmla="*/ 523 w 1391"/>
                <a:gd name="T45" fmla="*/ 333 h 2844"/>
                <a:gd name="T46" fmla="*/ 622 w 1391"/>
                <a:gd name="T47" fmla="*/ 389 h 2844"/>
                <a:gd name="T48" fmla="*/ 868 w 1391"/>
                <a:gd name="T49" fmla="*/ 374 h 2844"/>
                <a:gd name="T50" fmla="*/ 906 w 1391"/>
                <a:gd name="T51" fmla="*/ 348 h 2844"/>
                <a:gd name="T52" fmla="*/ 962 w 1391"/>
                <a:gd name="T53" fmla="*/ 339 h 2844"/>
                <a:gd name="T54" fmla="*/ 986 w 1391"/>
                <a:gd name="T55" fmla="*/ 269 h 2844"/>
                <a:gd name="T56" fmla="*/ 1049 w 1391"/>
                <a:gd name="T57" fmla="*/ 54 h 2844"/>
                <a:gd name="T58" fmla="*/ 1107 w 1391"/>
                <a:gd name="T59" fmla="*/ 13 h 2844"/>
                <a:gd name="T60" fmla="*/ 1082 w 1391"/>
                <a:gd name="T61" fmla="*/ 306 h 2844"/>
                <a:gd name="T62" fmla="*/ 1119 w 1391"/>
                <a:gd name="T63" fmla="*/ 17 h 2844"/>
                <a:gd name="T64" fmla="*/ 1049 w 1391"/>
                <a:gd name="T65" fmla="*/ 36 h 2844"/>
                <a:gd name="T66" fmla="*/ 979 w 1391"/>
                <a:gd name="T67" fmla="*/ 247 h 2844"/>
                <a:gd name="T68" fmla="*/ 960 w 1391"/>
                <a:gd name="T69" fmla="*/ 320 h 2844"/>
                <a:gd name="T70" fmla="*/ 931 w 1391"/>
                <a:gd name="T71" fmla="*/ 352 h 2844"/>
                <a:gd name="T72" fmla="*/ 885 w 1391"/>
                <a:gd name="T73" fmla="*/ 365 h 2844"/>
                <a:gd name="T74" fmla="*/ 735 w 1391"/>
                <a:gd name="T75" fmla="*/ 398 h 2844"/>
                <a:gd name="T76" fmla="*/ 566 w 1391"/>
                <a:gd name="T77" fmla="*/ 359 h 2844"/>
                <a:gd name="T78" fmla="*/ 496 w 1391"/>
                <a:gd name="T79" fmla="*/ 306 h 2844"/>
                <a:gd name="T80" fmla="*/ 444 w 1391"/>
                <a:gd name="T81" fmla="*/ 183 h 2844"/>
                <a:gd name="T82" fmla="*/ 402 w 1391"/>
                <a:gd name="T83" fmla="*/ 5 h 2844"/>
                <a:gd name="T84" fmla="*/ 328 w 1391"/>
                <a:gd name="T85" fmla="*/ 47 h 2844"/>
                <a:gd name="T86" fmla="*/ 367 w 1391"/>
                <a:gd name="T87" fmla="*/ 400 h 2844"/>
                <a:gd name="T88" fmla="*/ 392 w 1391"/>
                <a:gd name="T89" fmla="*/ 912 h 2844"/>
                <a:gd name="T90" fmla="*/ 376 w 1391"/>
                <a:gd name="T91" fmla="*/ 1209 h 2844"/>
                <a:gd name="T92" fmla="*/ 347 w 1391"/>
                <a:gd name="T93" fmla="*/ 1543 h 2844"/>
                <a:gd name="T94" fmla="*/ 106 w 1391"/>
                <a:gd name="T95" fmla="*/ 2338 h 2844"/>
                <a:gd name="T96" fmla="*/ 0 w 1391"/>
                <a:gd name="T97" fmla="*/ 2690 h 2844"/>
                <a:gd name="T98" fmla="*/ 280 w 1391"/>
                <a:gd name="T99" fmla="*/ 2624 h 2844"/>
                <a:gd name="T100" fmla="*/ 391 w 1391"/>
                <a:gd name="T101" fmla="*/ 2678 h 2844"/>
                <a:gd name="T102" fmla="*/ 396 w 1391"/>
                <a:gd name="T103" fmla="*/ 2825 h 2844"/>
                <a:gd name="T104" fmla="*/ 809 w 1391"/>
                <a:gd name="T105" fmla="*/ 2844 h 2844"/>
                <a:gd name="T106" fmla="*/ 1079 w 1391"/>
                <a:gd name="T107" fmla="*/ 2766 h 2844"/>
                <a:gd name="T108" fmla="*/ 1206 w 1391"/>
                <a:gd name="T109" fmla="*/ 2730 h 2844"/>
                <a:gd name="T110" fmla="*/ 1391 w 1391"/>
                <a:gd name="T111" fmla="*/ 2583 h 2844"/>
                <a:gd name="T112" fmla="*/ 1223 w 1391"/>
                <a:gd name="T113" fmla="*/ 2003 h 2844"/>
                <a:gd name="T114" fmla="*/ 1068 w 1391"/>
                <a:gd name="T115" fmla="*/ 1253 h 2844"/>
                <a:gd name="T116" fmla="*/ 1066 w 1391"/>
                <a:gd name="T117" fmla="*/ 1100 h 2844"/>
                <a:gd name="T118" fmla="*/ 1055 w 1391"/>
                <a:gd name="T119" fmla="*/ 854 h 2844"/>
                <a:gd name="T120" fmla="*/ 1116 w 1391"/>
                <a:gd name="T121" fmla="*/ 507 h 2844"/>
                <a:gd name="T122" fmla="*/ 1076 w 1391"/>
                <a:gd name="T123" fmla="*/ 376 h 2844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0" t="0" r="r" b="b"/>
              <a:pathLst>
                <a:path w="1391" h="2844">
                  <a:moveTo>
                    <a:pt x="1085" y="306"/>
                  </a:moveTo>
                  <a:lnTo>
                    <a:pt x="1082" y="306"/>
                  </a:lnTo>
                  <a:lnTo>
                    <a:pt x="1081" y="314"/>
                  </a:lnTo>
                  <a:lnTo>
                    <a:pt x="1077" y="341"/>
                  </a:lnTo>
                  <a:lnTo>
                    <a:pt x="1075" y="354"/>
                  </a:lnTo>
                  <a:lnTo>
                    <a:pt x="1073" y="363"/>
                  </a:lnTo>
                  <a:lnTo>
                    <a:pt x="1072" y="369"/>
                  </a:lnTo>
                  <a:lnTo>
                    <a:pt x="1071" y="376"/>
                  </a:lnTo>
                  <a:lnTo>
                    <a:pt x="1073" y="404"/>
                  </a:lnTo>
                  <a:lnTo>
                    <a:pt x="1075" y="423"/>
                  </a:lnTo>
                  <a:lnTo>
                    <a:pt x="1076" y="437"/>
                  </a:lnTo>
                  <a:lnTo>
                    <a:pt x="1080" y="453"/>
                  </a:lnTo>
                  <a:lnTo>
                    <a:pt x="1085" y="468"/>
                  </a:lnTo>
                  <a:lnTo>
                    <a:pt x="1090" y="483"/>
                  </a:lnTo>
                  <a:lnTo>
                    <a:pt x="1094" y="489"/>
                  </a:lnTo>
                  <a:lnTo>
                    <a:pt x="1097" y="493"/>
                  </a:lnTo>
                  <a:lnTo>
                    <a:pt x="1103" y="498"/>
                  </a:lnTo>
                  <a:lnTo>
                    <a:pt x="1108" y="505"/>
                  </a:lnTo>
                  <a:lnTo>
                    <a:pt x="1111" y="510"/>
                  </a:lnTo>
                  <a:lnTo>
                    <a:pt x="1114" y="514"/>
                  </a:lnTo>
                  <a:lnTo>
                    <a:pt x="1115" y="520"/>
                  </a:lnTo>
                  <a:lnTo>
                    <a:pt x="1115" y="527"/>
                  </a:lnTo>
                  <a:lnTo>
                    <a:pt x="1115" y="535"/>
                  </a:lnTo>
                  <a:lnTo>
                    <a:pt x="1112" y="542"/>
                  </a:lnTo>
                  <a:lnTo>
                    <a:pt x="1110" y="553"/>
                  </a:lnTo>
                  <a:lnTo>
                    <a:pt x="1104" y="566"/>
                  </a:lnTo>
                  <a:lnTo>
                    <a:pt x="1099" y="577"/>
                  </a:lnTo>
                  <a:lnTo>
                    <a:pt x="1094" y="593"/>
                  </a:lnTo>
                  <a:lnTo>
                    <a:pt x="1085" y="634"/>
                  </a:lnTo>
                  <a:lnTo>
                    <a:pt x="1077" y="671"/>
                  </a:lnTo>
                  <a:lnTo>
                    <a:pt x="1071" y="708"/>
                  </a:lnTo>
                  <a:lnTo>
                    <a:pt x="1060" y="784"/>
                  </a:lnTo>
                  <a:lnTo>
                    <a:pt x="1049" y="864"/>
                  </a:lnTo>
                  <a:lnTo>
                    <a:pt x="1046" y="895"/>
                  </a:lnTo>
                  <a:lnTo>
                    <a:pt x="1045" y="929"/>
                  </a:lnTo>
                  <a:lnTo>
                    <a:pt x="1043" y="969"/>
                  </a:lnTo>
                  <a:lnTo>
                    <a:pt x="1045" y="1006"/>
                  </a:lnTo>
                  <a:lnTo>
                    <a:pt x="1047" y="1041"/>
                  </a:lnTo>
                  <a:lnTo>
                    <a:pt x="1050" y="1057"/>
                  </a:lnTo>
                  <a:lnTo>
                    <a:pt x="1053" y="1073"/>
                  </a:lnTo>
                  <a:lnTo>
                    <a:pt x="1056" y="1089"/>
                  </a:lnTo>
                  <a:lnTo>
                    <a:pt x="1062" y="1102"/>
                  </a:lnTo>
                  <a:lnTo>
                    <a:pt x="1072" y="1134"/>
                  </a:lnTo>
                  <a:lnTo>
                    <a:pt x="1080" y="1159"/>
                  </a:lnTo>
                  <a:lnTo>
                    <a:pt x="1082" y="1178"/>
                  </a:lnTo>
                  <a:lnTo>
                    <a:pt x="1084" y="1191"/>
                  </a:lnTo>
                  <a:lnTo>
                    <a:pt x="1082" y="1199"/>
                  </a:lnTo>
                  <a:lnTo>
                    <a:pt x="1082" y="1202"/>
                  </a:lnTo>
                  <a:lnTo>
                    <a:pt x="1075" y="1230"/>
                  </a:lnTo>
                  <a:lnTo>
                    <a:pt x="1077" y="1230"/>
                  </a:lnTo>
                  <a:lnTo>
                    <a:pt x="1075" y="1229"/>
                  </a:lnTo>
                  <a:lnTo>
                    <a:pt x="1066" y="1244"/>
                  </a:lnTo>
                  <a:lnTo>
                    <a:pt x="1066" y="1246"/>
                  </a:lnTo>
                  <a:lnTo>
                    <a:pt x="1064" y="1246"/>
                  </a:lnTo>
                  <a:lnTo>
                    <a:pt x="1063" y="1252"/>
                  </a:lnTo>
                  <a:lnTo>
                    <a:pt x="1059" y="1272"/>
                  </a:lnTo>
                  <a:lnTo>
                    <a:pt x="1055" y="1300"/>
                  </a:lnTo>
                  <a:lnTo>
                    <a:pt x="1054" y="1317"/>
                  </a:lnTo>
                  <a:lnTo>
                    <a:pt x="1054" y="1336"/>
                  </a:lnTo>
                  <a:lnTo>
                    <a:pt x="1056" y="1353"/>
                  </a:lnTo>
                  <a:lnTo>
                    <a:pt x="1062" y="1382"/>
                  </a:lnTo>
                  <a:lnTo>
                    <a:pt x="1077" y="1455"/>
                  </a:lnTo>
                  <a:lnTo>
                    <a:pt x="1101" y="1551"/>
                  </a:lnTo>
                  <a:lnTo>
                    <a:pt x="1155" y="1766"/>
                  </a:lnTo>
                  <a:lnTo>
                    <a:pt x="1204" y="1953"/>
                  </a:lnTo>
                  <a:lnTo>
                    <a:pt x="1225" y="2033"/>
                  </a:lnTo>
                  <a:lnTo>
                    <a:pt x="1232" y="2048"/>
                  </a:lnTo>
                  <a:lnTo>
                    <a:pt x="1247" y="2083"/>
                  </a:lnTo>
                  <a:lnTo>
                    <a:pt x="1269" y="2134"/>
                  </a:lnTo>
                  <a:lnTo>
                    <a:pt x="1294" y="2199"/>
                  </a:lnTo>
                  <a:lnTo>
                    <a:pt x="1320" y="2272"/>
                  </a:lnTo>
                  <a:lnTo>
                    <a:pt x="1333" y="2311"/>
                  </a:lnTo>
                  <a:lnTo>
                    <a:pt x="1345" y="2351"/>
                  </a:lnTo>
                  <a:lnTo>
                    <a:pt x="1356" y="2391"/>
                  </a:lnTo>
                  <a:lnTo>
                    <a:pt x="1365" y="2432"/>
                  </a:lnTo>
                  <a:lnTo>
                    <a:pt x="1374" y="2472"/>
                  </a:lnTo>
                  <a:lnTo>
                    <a:pt x="1380" y="2511"/>
                  </a:lnTo>
                  <a:lnTo>
                    <a:pt x="1384" y="2548"/>
                  </a:lnTo>
                  <a:lnTo>
                    <a:pt x="1385" y="2583"/>
                  </a:lnTo>
                  <a:lnTo>
                    <a:pt x="1385" y="2612"/>
                  </a:lnTo>
                  <a:lnTo>
                    <a:pt x="1381" y="2639"/>
                  </a:lnTo>
                  <a:lnTo>
                    <a:pt x="1378" y="2648"/>
                  </a:lnTo>
                  <a:lnTo>
                    <a:pt x="1374" y="2657"/>
                  </a:lnTo>
                  <a:lnTo>
                    <a:pt x="1369" y="2666"/>
                  </a:lnTo>
                  <a:lnTo>
                    <a:pt x="1363" y="2673"/>
                  </a:lnTo>
                  <a:lnTo>
                    <a:pt x="1356" y="2679"/>
                  </a:lnTo>
                  <a:lnTo>
                    <a:pt x="1348" y="2685"/>
                  </a:lnTo>
                  <a:lnTo>
                    <a:pt x="1332" y="2695"/>
                  </a:lnTo>
                  <a:lnTo>
                    <a:pt x="1312" y="2703"/>
                  </a:lnTo>
                  <a:lnTo>
                    <a:pt x="1290" y="2709"/>
                  </a:lnTo>
                  <a:lnTo>
                    <a:pt x="1255" y="2717"/>
                  </a:lnTo>
                  <a:lnTo>
                    <a:pt x="1219" y="2724"/>
                  </a:lnTo>
                  <a:lnTo>
                    <a:pt x="1150" y="2731"/>
                  </a:lnTo>
                  <a:lnTo>
                    <a:pt x="1120" y="2735"/>
                  </a:lnTo>
                  <a:lnTo>
                    <a:pt x="1097" y="2740"/>
                  </a:lnTo>
                  <a:lnTo>
                    <a:pt x="1088" y="2743"/>
                  </a:lnTo>
                  <a:lnTo>
                    <a:pt x="1081" y="2747"/>
                  </a:lnTo>
                  <a:lnTo>
                    <a:pt x="1076" y="2752"/>
                  </a:lnTo>
                  <a:lnTo>
                    <a:pt x="1075" y="2755"/>
                  </a:lnTo>
                  <a:lnTo>
                    <a:pt x="1075" y="2759"/>
                  </a:lnTo>
                  <a:lnTo>
                    <a:pt x="1075" y="2762"/>
                  </a:lnTo>
                  <a:lnTo>
                    <a:pt x="1072" y="2765"/>
                  </a:lnTo>
                  <a:lnTo>
                    <a:pt x="1067" y="2772"/>
                  </a:lnTo>
                  <a:lnTo>
                    <a:pt x="1056" y="2779"/>
                  </a:lnTo>
                  <a:lnTo>
                    <a:pt x="1045" y="2785"/>
                  </a:lnTo>
                  <a:lnTo>
                    <a:pt x="1030" y="2791"/>
                  </a:lnTo>
                  <a:lnTo>
                    <a:pt x="998" y="2803"/>
                  </a:lnTo>
                  <a:lnTo>
                    <a:pt x="962" y="2813"/>
                  </a:lnTo>
                  <a:lnTo>
                    <a:pt x="924" y="2821"/>
                  </a:lnTo>
                  <a:lnTo>
                    <a:pt x="888" y="2829"/>
                  </a:lnTo>
                  <a:lnTo>
                    <a:pt x="854" y="2835"/>
                  </a:lnTo>
                  <a:lnTo>
                    <a:pt x="828" y="2838"/>
                  </a:lnTo>
                  <a:lnTo>
                    <a:pt x="811" y="2839"/>
                  </a:lnTo>
                  <a:lnTo>
                    <a:pt x="809" y="2839"/>
                  </a:lnTo>
                  <a:lnTo>
                    <a:pt x="799" y="2838"/>
                  </a:lnTo>
                  <a:lnTo>
                    <a:pt x="786" y="2838"/>
                  </a:lnTo>
                  <a:lnTo>
                    <a:pt x="692" y="2839"/>
                  </a:lnTo>
                  <a:lnTo>
                    <a:pt x="598" y="2838"/>
                  </a:lnTo>
                  <a:lnTo>
                    <a:pt x="540" y="2835"/>
                  </a:lnTo>
                  <a:lnTo>
                    <a:pt x="474" y="2831"/>
                  </a:lnTo>
                  <a:lnTo>
                    <a:pt x="443" y="2829"/>
                  </a:lnTo>
                  <a:lnTo>
                    <a:pt x="418" y="2825"/>
                  </a:lnTo>
                  <a:lnTo>
                    <a:pt x="397" y="2820"/>
                  </a:lnTo>
                  <a:lnTo>
                    <a:pt x="383" y="2814"/>
                  </a:lnTo>
                  <a:lnTo>
                    <a:pt x="372" y="2807"/>
                  </a:lnTo>
                  <a:lnTo>
                    <a:pt x="369" y="2803"/>
                  </a:lnTo>
                  <a:lnTo>
                    <a:pt x="365" y="2799"/>
                  </a:lnTo>
                  <a:lnTo>
                    <a:pt x="362" y="2791"/>
                  </a:lnTo>
                  <a:lnTo>
                    <a:pt x="361" y="2782"/>
                  </a:lnTo>
                  <a:lnTo>
                    <a:pt x="362" y="2770"/>
                  </a:lnTo>
                  <a:lnTo>
                    <a:pt x="366" y="2757"/>
                  </a:lnTo>
                  <a:lnTo>
                    <a:pt x="371" y="2744"/>
                  </a:lnTo>
                  <a:lnTo>
                    <a:pt x="378" y="2731"/>
                  </a:lnTo>
                  <a:lnTo>
                    <a:pt x="384" y="2718"/>
                  </a:lnTo>
                  <a:lnTo>
                    <a:pt x="389" y="2704"/>
                  </a:lnTo>
                  <a:lnTo>
                    <a:pt x="393" y="2691"/>
                  </a:lnTo>
                  <a:lnTo>
                    <a:pt x="396" y="2678"/>
                  </a:lnTo>
                  <a:lnTo>
                    <a:pt x="395" y="2672"/>
                  </a:lnTo>
                  <a:lnTo>
                    <a:pt x="393" y="2665"/>
                  </a:lnTo>
                  <a:lnTo>
                    <a:pt x="391" y="2660"/>
                  </a:lnTo>
                  <a:lnTo>
                    <a:pt x="387" y="2653"/>
                  </a:lnTo>
                  <a:lnTo>
                    <a:pt x="376" y="2642"/>
                  </a:lnTo>
                  <a:lnTo>
                    <a:pt x="366" y="2633"/>
                  </a:lnTo>
                  <a:lnTo>
                    <a:pt x="357" y="2625"/>
                  </a:lnTo>
                  <a:lnTo>
                    <a:pt x="348" y="2620"/>
                  </a:lnTo>
                  <a:lnTo>
                    <a:pt x="337" y="2616"/>
                  </a:lnTo>
                  <a:lnTo>
                    <a:pt x="330" y="2613"/>
                  </a:lnTo>
                  <a:lnTo>
                    <a:pt x="321" y="2612"/>
                  </a:lnTo>
                  <a:lnTo>
                    <a:pt x="313" y="2611"/>
                  </a:lnTo>
                  <a:lnTo>
                    <a:pt x="302" y="2612"/>
                  </a:lnTo>
                  <a:lnTo>
                    <a:pt x="292" y="2615"/>
                  </a:lnTo>
                  <a:lnTo>
                    <a:pt x="278" y="2620"/>
                  </a:lnTo>
                  <a:lnTo>
                    <a:pt x="262" y="2625"/>
                  </a:lnTo>
                  <a:lnTo>
                    <a:pt x="201" y="2643"/>
                  </a:lnTo>
                  <a:lnTo>
                    <a:pt x="119" y="2666"/>
                  </a:lnTo>
                  <a:lnTo>
                    <a:pt x="47" y="2686"/>
                  </a:lnTo>
                  <a:lnTo>
                    <a:pt x="21" y="2691"/>
                  </a:lnTo>
                  <a:lnTo>
                    <a:pt x="8" y="2694"/>
                  </a:lnTo>
                  <a:lnTo>
                    <a:pt x="6" y="2691"/>
                  </a:lnTo>
                  <a:lnTo>
                    <a:pt x="5" y="2683"/>
                  </a:lnTo>
                  <a:lnTo>
                    <a:pt x="6" y="2668"/>
                  </a:lnTo>
                  <a:lnTo>
                    <a:pt x="10" y="2647"/>
                  </a:lnTo>
                  <a:lnTo>
                    <a:pt x="17" y="2611"/>
                  </a:lnTo>
                  <a:lnTo>
                    <a:pt x="26" y="2570"/>
                  </a:lnTo>
                  <a:lnTo>
                    <a:pt x="32" y="2534"/>
                  </a:lnTo>
                  <a:lnTo>
                    <a:pt x="35" y="2519"/>
                  </a:lnTo>
                  <a:lnTo>
                    <a:pt x="36" y="2504"/>
                  </a:lnTo>
                  <a:lnTo>
                    <a:pt x="38" y="2499"/>
                  </a:lnTo>
                  <a:lnTo>
                    <a:pt x="39" y="2491"/>
                  </a:lnTo>
                  <a:lnTo>
                    <a:pt x="47" y="2472"/>
                  </a:lnTo>
                  <a:lnTo>
                    <a:pt x="57" y="2448"/>
                  </a:lnTo>
                  <a:lnTo>
                    <a:pt x="69" y="2422"/>
                  </a:lnTo>
                  <a:lnTo>
                    <a:pt x="100" y="2360"/>
                  </a:lnTo>
                  <a:lnTo>
                    <a:pt x="177" y="2214"/>
                  </a:lnTo>
                  <a:lnTo>
                    <a:pt x="214" y="2138"/>
                  </a:lnTo>
                  <a:lnTo>
                    <a:pt x="248" y="2070"/>
                  </a:lnTo>
                  <a:lnTo>
                    <a:pt x="261" y="2038"/>
                  </a:lnTo>
                  <a:lnTo>
                    <a:pt x="273" y="2010"/>
                  </a:lnTo>
                  <a:lnTo>
                    <a:pt x="280" y="1985"/>
                  </a:lnTo>
                  <a:lnTo>
                    <a:pt x="286" y="1966"/>
                  </a:lnTo>
                  <a:lnTo>
                    <a:pt x="301" y="1878"/>
                  </a:lnTo>
                  <a:lnTo>
                    <a:pt x="315" y="1787"/>
                  </a:lnTo>
                  <a:lnTo>
                    <a:pt x="326" y="1714"/>
                  </a:lnTo>
                  <a:lnTo>
                    <a:pt x="331" y="1680"/>
                  </a:lnTo>
                  <a:lnTo>
                    <a:pt x="349" y="1565"/>
                  </a:lnTo>
                  <a:lnTo>
                    <a:pt x="361" y="1484"/>
                  </a:lnTo>
                  <a:lnTo>
                    <a:pt x="365" y="1452"/>
                  </a:lnTo>
                  <a:lnTo>
                    <a:pt x="366" y="1432"/>
                  </a:lnTo>
                  <a:lnTo>
                    <a:pt x="366" y="1430"/>
                  </a:lnTo>
                  <a:lnTo>
                    <a:pt x="366" y="1425"/>
                  </a:lnTo>
                  <a:lnTo>
                    <a:pt x="367" y="1390"/>
                  </a:lnTo>
                  <a:lnTo>
                    <a:pt x="372" y="1343"/>
                  </a:lnTo>
                  <a:lnTo>
                    <a:pt x="378" y="1303"/>
                  </a:lnTo>
                  <a:lnTo>
                    <a:pt x="379" y="1286"/>
                  </a:lnTo>
                  <a:lnTo>
                    <a:pt x="379" y="1285"/>
                  </a:lnTo>
                  <a:lnTo>
                    <a:pt x="379" y="1209"/>
                  </a:lnTo>
                  <a:lnTo>
                    <a:pt x="379" y="1204"/>
                  </a:lnTo>
                  <a:lnTo>
                    <a:pt x="376" y="1183"/>
                  </a:lnTo>
                  <a:lnTo>
                    <a:pt x="375" y="1169"/>
                  </a:lnTo>
                  <a:lnTo>
                    <a:pt x="375" y="1155"/>
                  </a:lnTo>
                  <a:lnTo>
                    <a:pt x="375" y="1135"/>
                  </a:lnTo>
                  <a:lnTo>
                    <a:pt x="380" y="1106"/>
                  </a:lnTo>
                  <a:lnTo>
                    <a:pt x="389" y="1061"/>
                  </a:lnTo>
                  <a:lnTo>
                    <a:pt x="393" y="1035"/>
                  </a:lnTo>
                  <a:lnTo>
                    <a:pt x="397" y="1008"/>
                  </a:lnTo>
                  <a:lnTo>
                    <a:pt x="400" y="981"/>
                  </a:lnTo>
                  <a:lnTo>
                    <a:pt x="401" y="954"/>
                  </a:lnTo>
                  <a:lnTo>
                    <a:pt x="400" y="932"/>
                  </a:lnTo>
                  <a:lnTo>
                    <a:pt x="397" y="911"/>
                  </a:lnTo>
                  <a:lnTo>
                    <a:pt x="392" y="876"/>
                  </a:lnTo>
                  <a:lnTo>
                    <a:pt x="388" y="828"/>
                  </a:lnTo>
                  <a:lnTo>
                    <a:pt x="384" y="771"/>
                  </a:lnTo>
                  <a:lnTo>
                    <a:pt x="380" y="712"/>
                  </a:lnTo>
                  <a:lnTo>
                    <a:pt x="375" y="607"/>
                  </a:lnTo>
                  <a:lnTo>
                    <a:pt x="374" y="550"/>
                  </a:lnTo>
                  <a:lnTo>
                    <a:pt x="372" y="533"/>
                  </a:lnTo>
                  <a:lnTo>
                    <a:pt x="371" y="507"/>
                  </a:lnTo>
                  <a:lnTo>
                    <a:pt x="369" y="477"/>
                  </a:lnTo>
                  <a:lnTo>
                    <a:pt x="367" y="445"/>
                  </a:lnTo>
                  <a:lnTo>
                    <a:pt x="369" y="422"/>
                  </a:lnTo>
                  <a:lnTo>
                    <a:pt x="370" y="410"/>
                  </a:lnTo>
                  <a:lnTo>
                    <a:pt x="371" y="401"/>
                  </a:lnTo>
                  <a:lnTo>
                    <a:pt x="372" y="391"/>
                  </a:lnTo>
                  <a:lnTo>
                    <a:pt x="374" y="376"/>
                  </a:lnTo>
                  <a:lnTo>
                    <a:pt x="372" y="344"/>
                  </a:lnTo>
                  <a:lnTo>
                    <a:pt x="370" y="305"/>
                  </a:lnTo>
                  <a:lnTo>
                    <a:pt x="365" y="263"/>
                  </a:lnTo>
                  <a:lnTo>
                    <a:pt x="360" y="221"/>
                  </a:lnTo>
                  <a:lnTo>
                    <a:pt x="349" y="147"/>
                  </a:lnTo>
                  <a:lnTo>
                    <a:pt x="345" y="122"/>
                  </a:lnTo>
                  <a:lnTo>
                    <a:pt x="344" y="113"/>
                  </a:lnTo>
                  <a:lnTo>
                    <a:pt x="343" y="109"/>
                  </a:lnTo>
                  <a:lnTo>
                    <a:pt x="340" y="99"/>
                  </a:lnTo>
                  <a:lnTo>
                    <a:pt x="336" y="83"/>
                  </a:lnTo>
                  <a:lnTo>
                    <a:pt x="335" y="65"/>
                  </a:lnTo>
                  <a:lnTo>
                    <a:pt x="334" y="47"/>
                  </a:lnTo>
                  <a:lnTo>
                    <a:pt x="334" y="38"/>
                  </a:lnTo>
                  <a:lnTo>
                    <a:pt x="335" y="29"/>
                  </a:lnTo>
                  <a:lnTo>
                    <a:pt x="337" y="23"/>
                  </a:lnTo>
                  <a:lnTo>
                    <a:pt x="339" y="21"/>
                  </a:lnTo>
                  <a:lnTo>
                    <a:pt x="349" y="16"/>
                  </a:lnTo>
                  <a:lnTo>
                    <a:pt x="362" y="10"/>
                  </a:lnTo>
                  <a:lnTo>
                    <a:pt x="374" y="6"/>
                  </a:lnTo>
                  <a:lnTo>
                    <a:pt x="383" y="5"/>
                  </a:lnTo>
                  <a:lnTo>
                    <a:pt x="385" y="5"/>
                  </a:lnTo>
                  <a:lnTo>
                    <a:pt x="393" y="8"/>
                  </a:lnTo>
                  <a:lnTo>
                    <a:pt x="398" y="9"/>
                  </a:lnTo>
                  <a:lnTo>
                    <a:pt x="401" y="12"/>
                  </a:lnTo>
                  <a:lnTo>
                    <a:pt x="402" y="18"/>
                  </a:lnTo>
                  <a:lnTo>
                    <a:pt x="405" y="40"/>
                  </a:lnTo>
                  <a:lnTo>
                    <a:pt x="415" y="97"/>
                  </a:lnTo>
                  <a:lnTo>
                    <a:pt x="421" y="128"/>
                  </a:lnTo>
                  <a:lnTo>
                    <a:pt x="423" y="154"/>
                  </a:lnTo>
                  <a:lnTo>
                    <a:pt x="426" y="166"/>
                  </a:lnTo>
                  <a:lnTo>
                    <a:pt x="430" y="175"/>
                  </a:lnTo>
                  <a:lnTo>
                    <a:pt x="432" y="179"/>
                  </a:lnTo>
                  <a:lnTo>
                    <a:pt x="436" y="182"/>
                  </a:lnTo>
                  <a:lnTo>
                    <a:pt x="440" y="187"/>
                  </a:lnTo>
                  <a:lnTo>
                    <a:pt x="444" y="192"/>
                  </a:lnTo>
                  <a:lnTo>
                    <a:pt x="446" y="202"/>
                  </a:lnTo>
                  <a:lnTo>
                    <a:pt x="449" y="219"/>
                  </a:lnTo>
                  <a:lnTo>
                    <a:pt x="450" y="250"/>
                  </a:lnTo>
                  <a:lnTo>
                    <a:pt x="452" y="271"/>
                  </a:lnTo>
                  <a:lnTo>
                    <a:pt x="454" y="284"/>
                  </a:lnTo>
                  <a:lnTo>
                    <a:pt x="457" y="292"/>
                  </a:lnTo>
                  <a:lnTo>
                    <a:pt x="461" y="298"/>
                  </a:lnTo>
                  <a:lnTo>
                    <a:pt x="465" y="302"/>
                  </a:lnTo>
                  <a:lnTo>
                    <a:pt x="469" y="305"/>
                  </a:lnTo>
                  <a:lnTo>
                    <a:pt x="474" y="308"/>
                  </a:lnTo>
                  <a:lnTo>
                    <a:pt x="480" y="310"/>
                  </a:lnTo>
                  <a:lnTo>
                    <a:pt x="488" y="311"/>
                  </a:lnTo>
                  <a:lnTo>
                    <a:pt x="496" y="311"/>
                  </a:lnTo>
                  <a:lnTo>
                    <a:pt x="504" y="313"/>
                  </a:lnTo>
                  <a:lnTo>
                    <a:pt x="510" y="315"/>
                  </a:lnTo>
                  <a:lnTo>
                    <a:pt x="514" y="319"/>
                  </a:lnTo>
                  <a:lnTo>
                    <a:pt x="518" y="323"/>
                  </a:lnTo>
                  <a:lnTo>
                    <a:pt x="522" y="330"/>
                  </a:lnTo>
                  <a:lnTo>
                    <a:pt x="523" y="332"/>
                  </a:lnTo>
                  <a:lnTo>
                    <a:pt x="523" y="333"/>
                  </a:lnTo>
                  <a:lnTo>
                    <a:pt x="523" y="335"/>
                  </a:lnTo>
                  <a:lnTo>
                    <a:pt x="524" y="335"/>
                  </a:lnTo>
                  <a:lnTo>
                    <a:pt x="543" y="349"/>
                  </a:lnTo>
                  <a:lnTo>
                    <a:pt x="557" y="359"/>
                  </a:lnTo>
                  <a:lnTo>
                    <a:pt x="563" y="365"/>
                  </a:lnTo>
                  <a:lnTo>
                    <a:pt x="568" y="366"/>
                  </a:lnTo>
                  <a:lnTo>
                    <a:pt x="570" y="367"/>
                  </a:lnTo>
                  <a:lnTo>
                    <a:pt x="585" y="375"/>
                  </a:lnTo>
                  <a:lnTo>
                    <a:pt x="607" y="384"/>
                  </a:lnTo>
                  <a:lnTo>
                    <a:pt x="622" y="389"/>
                  </a:lnTo>
                  <a:lnTo>
                    <a:pt x="637" y="393"/>
                  </a:lnTo>
                  <a:lnTo>
                    <a:pt x="655" y="398"/>
                  </a:lnTo>
                  <a:lnTo>
                    <a:pt x="675" y="401"/>
                  </a:lnTo>
                  <a:lnTo>
                    <a:pt x="697" y="404"/>
                  </a:lnTo>
                  <a:lnTo>
                    <a:pt x="719" y="404"/>
                  </a:lnTo>
                  <a:lnTo>
                    <a:pt x="736" y="404"/>
                  </a:lnTo>
                  <a:lnTo>
                    <a:pt x="751" y="402"/>
                  </a:lnTo>
                  <a:lnTo>
                    <a:pt x="770" y="401"/>
                  </a:lnTo>
                  <a:lnTo>
                    <a:pt x="788" y="397"/>
                  </a:lnTo>
                  <a:lnTo>
                    <a:pt x="806" y="393"/>
                  </a:lnTo>
                  <a:lnTo>
                    <a:pt x="825" y="388"/>
                  </a:lnTo>
                  <a:lnTo>
                    <a:pt x="845" y="381"/>
                  </a:lnTo>
                  <a:lnTo>
                    <a:pt x="864" y="374"/>
                  </a:lnTo>
                  <a:lnTo>
                    <a:pt x="864" y="371"/>
                  </a:lnTo>
                  <a:lnTo>
                    <a:pt x="864" y="374"/>
                  </a:lnTo>
                  <a:lnTo>
                    <a:pt x="868" y="374"/>
                  </a:lnTo>
                  <a:lnTo>
                    <a:pt x="879" y="372"/>
                  </a:lnTo>
                  <a:lnTo>
                    <a:pt x="884" y="371"/>
                  </a:lnTo>
                  <a:lnTo>
                    <a:pt x="889" y="369"/>
                  </a:lnTo>
                  <a:lnTo>
                    <a:pt x="893" y="365"/>
                  </a:lnTo>
                  <a:lnTo>
                    <a:pt x="893" y="362"/>
                  </a:lnTo>
                  <a:lnTo>
                    <a:pt x="894" y="358"/>
                  </a:lnTo>
                  <a:lnTo>
                    <a:pt x="894" y="353"/>
                  </a:lnTo>
                  <a:lnTo>
                    <a:pt x="896" y="349"/>
                  </a:lnTo>
                  <a:lnTo>
                    <a:pt x="898" y="346"/>
                  </a:lnTo>
                  <a:lnTo>
                    <a:pt x="901" y="346"/>
                  </a:lnTo>
                  <a:lnTo>
                    <a:pt x="906" y="348"/>
                  </a:lnTo>
                  <a:lnTo>
                    <a:pt x="918" y="354"/>
                  </a:lnTo>
                  <a:lnTo>
                    <a:pt x="924" y="356"/>
                  </a:lnTo>
                  <a:lnTo>
                    <a:pt x="931" y="357"/>
                  </a:lnTo>
                  <a:lnTo>
                    <a:pt x="936" y="356"/>
                  </a:lnTo>
                  <a:lnTo>
                    <a:pt x="937" y="354"/>
                  </a:lnTo>
                  <a:lnTo>
                    <a:pt x="938" y="352"/>
                  </a:lnTo>
                  <a:lnTo>
                    <a:pt x="940" y="350"/>
                  </a:lnTo>
                  <a:lnTo>
                    <a:pt x="945" y="346"/>
                  </a:lnTo>
                  <a:lnTo>
                    <a:pt x="957" y="341"/>
                  </a:lnTo>
                  <a:lnTo>
                    <a:pt x="962" y="339"/>
                  </a:lnTo>
                  <a:lnTo>
                    <a:pt x="963" y="336"/>
                  </a:lnTo>
                  <a:lnTo>
                    <a:pt x="964" y="332"/>
                  </a:lnTo>
                  <a:lnTo>
                    <a:pt x="964" y="326"/>
                  </a:lnTo>
                  <a:lnTo>
                    <a:pt x="966" y="317"/>
                  </a:lnTo>
                  <a:lnTo>
                    <a:pt x="968" y="310"/>
                  </a:lnTo>
                  <a:lnTo>
                    <a:pt x="971" y="306"/>
                  </a:lnTo>
                  <a:lnTo>
                    <a:pt x="973" y="304"/>
                  </a:lnTo>
                  <a:lnTo>
                    <a:pt x="979" y="297"/>
                  </a:lnTo>
                  <a:lnTo>
                    <a:pt x="982" y="288"/>
                  </a:lnTo>
                  <a:lnTo>
                    <a:pt x="985" y="278"/>
                  </a:lnTo>
                  <a:lnTo>
                    <a:pt x="986" y="269"/>
                  </a:lnTo>
                  <a:lnTo>
                    <a:pt x="986" y="265"/>
                  </a:lnTo>
                  <a:lnTo>
                    <a:pt x="984" y="247"/>
                  </a:lnTo>
                  <a:lnTo>
                    <a:pt x="982" y="214"/>
                  </a:lnTo>
                  <a:lnTo>
                    <a:pt x="984" y="187"/>
                  </a:lnTo>
                  <a:lnTo>
                    <a:pt x="985" y="175"/>
                  </a:lnTo>
                  <a:lnTo>
                    <a:pt x="988" y="167"/>
                  </a:lnTo>
                  <a:lnTo>
                    <a:pt x="993" y="157"/>
                  </a:lnTo>
                  <a:lnTo>
                    <a:pt x="1001" y="141"/>
                  </a:lnTo>
                  <a:lnTo>
                    <a:pt x="1034" y="82"/>
                  </a:lnTo>
                  <a:lnTo>
                    <a:pt x="1049" y="54"/>
                  </a:lnTo>
                  <a:lnTo>
                    <a:pt x="1053" y="44"/>
                  </a:lnTo>
                  <a:lnTo>
                    <a:pt x="1054" y="36"/>
                  </a:lnTo>
                  <a:lnTo>
                    <a:pt x="1055" y="32"/>
                  </a:lnTo>
                  <a:lnTo>
                    <a:pt x="1056" y="27"/>
                  </a:lnTo>
                  <a:lnTo>
                    <a:pt x="1060" y="23"/>
                  </a:lnTo>
                  <a:lnTo>
                    <a:pt x="1064" y="19"/>
                  </a:lnTo>
                  <a:lnTo>
                    <a:pt x="1069" y="16"/>
                  </a:lnTo>
                  <a:lnTo>
                    <a:pt x="1076" y="14"/>
                  </a:lnTo>
                  <a:lnTo>
                    <a:pt x="1084" y="12"/>
                  </a:lnTo>
                  <a:lnTo>
                    <a:pt x="1091" y="12"/>
                  </a:lnTo>
                  <a:lnTo>
                    <a:pt x="1099" y="12"/>
                  </a:lnTo>
                  <a:lnTo>
                    <a:pt x="1108" y="13"/>
                  </a:lnTo>
                  <a:lnTo>
                    <a:pt x="1108" y="10"/>
                  </a:lnTo>
                  <a:lnTo>
                    <a:pt x="1107" y="13"/>
                  </a:lnTo>
                  <a:lnTo>
                    <a:pt x="1111" y="16"/>
                  </a:lnTo>
                  <a:lnTo>
                    <a:pt x="1116" y="21"/>
                  </a:lnTo>
                  <a:lnTo>
                    <a:pt x="1121" y="30"/>
                  </a:lnTo>
                  <a:lnTo>
                    <a:pt x="1123" y="34"/>
                  </a:lnTo>
                  <a:lnTo>
                    <a:pt x="1124" y="40"/>
                  </a:lnTo>
                  <a:lnTo>
                    <a:pt x="1124" y="44"/>
                  </a:lnTo>
                  <a:lnTo>
                    <a:pt x="1102" y="176"/>
                  </a:lnTo>
                  <a:lnTo>
                    <a:pt x="1088" y="261"/>
                  </a:lnTo>
                  <a:lnTo>
                    <a:pt x="1084" y="291"/>
                  </a:lnTo>
                  <a:lnTo>
                    <a:pt x="1082" y="306"/>
                  </a:lnTo>
                  <a:lnTo>
                    <a:pt x="1085" y="306"/>
                  </a:lnTo>
                  <a:lnTo>
                    <a:pt x="1082" y="306"/>
                  </a:lnTo>
                  <a:lnTo>
                    <a:pt x="1085" y="306"/>
                  </a:lnTo>
                  <a:lnTo>
                    <a:pt x="1088" y="306"/>
                  </a:lnTo>
                  <a:lnTo>
                    <a:pt x="1089" y="292"/>
                  </a:lnTo>
                  <a:lnTo>
                    <a:pt x="1098" y="232"/>
                  </a:lnTo>
                  <a:lnTo>
                    <a:pt x="1110" y="154"/>
                  </a:lnTo>
                  <a:lnTo>
                    <a:pt x="1129" y="45"/>
                  </a:lnTo>
                  <a:lnTo>
                    <a:pt x="1129" y="40"/>
                  </a:lnTo>
                  <a:lnTo>
                    <a:pt x="1128" y="32"/>
                  </a:lnTo>
                  <a:lnTo>
                    <a:pt x="1127" y="26"/>
                  </a:lnTo>
                  <a:lnTo>
                    <a:pt x="1123" y="21"/>
                  </a:lnTo>
                  <a:lnTo>
                    <a:pt x="1119" y="17"/>
                  </a:lnTo>
                  <a:lnTo>
                    <a:pt x="1112" y="10"/>
                  </a:lnTo>
                  <a:lnTo>
                    <a:pt x="1110" y="9"/>
                  </a:lnTo>
                  <a:lnTo>
                    <a:pt x="1108" y="9"/>
                  </a:lnTo>
                  <a:lnTo>
                    <a:pt x="1101" y="6"/>
                  </a:lnTo>
                  <a:lnTo>
                    <a:pt x="1091" y="6"/>
                  </a:lnTo>
                  <a:lnTo>
                    <a:pt x="1082" y="6"/>
                  </a:lnTo>
                  <a:lnTo>
                    <a:pt x="1075" y="9"/>
                  </a:lnTo>
                  <a:lnTo>
                    <a:pt x="1067" y="12"/>
                  </a:lnTo>
                  <a:lnTo>
                    <a:pt x="1062" y="16"/>
                  </a:lnTo>
                  <a:lnTo>
                    <a:pt x="1056" y="19"/>
                  </a:lnTo>
                  <a:lnTo>
                    <a:pt x="1053" y="25"/>
                  </a:lnTo>
                  <a:lnTo>
                    <a:pt x="1050" y="31"/>
                  </a:lnTo>
                  <a:lnTo>
                    <a:pt x="1049" y="36"/>
                  </a:lnTo>
                  <a:lnTo>
                    <a:pt x="1047" y="45"/>
                  </a:lnTo>
                  <a:lnTo>
                    <a:pt x="1041" y="58"/>
                  </a:lnTo>
                  <a:lnTo>
                    <a:pt x="1033" y="74"/>
                  </a:lnTo>
                  <a:lnTo>
                    <a:pt x="1014" y="110"/>
                  </a:lnTo>
                  <a:lnTo>
                    <a:pt x="994" y="143"/>
                  </a:lnTo>
                  <a:lnTo>
                    <a:pt x="988" y="156"/>
                  </a:lnTo>
                  <a:lnTo>
                    <a:pt x="982" y="166"/>
                  </a:lnTo>
                  <a:lnTo>
                    <a:pt x="980" y="175"/>
                  </a:lnTo>
                  <a:lnTo>
                    <a:pt x="979" y="187"/>
                  </a:lnTo>
                  <a:lnTo>
                    <a:pt x="979" y="214"/>
                  </a:lnTo>
                  <a:lnTo>
                    <a:pt x="979" y="247"/>
                  </a:lnTo>
                  <a:lnTo>
                    <a:pt x="981" y="266"/>
                  </a:lnTo>
                  <a:lnTo>
                    <a:pt x="981" y="269"/>
                  </a:lnTo>
                  <a:lnTo>
                    <a:pt x="980" y="278"/>
                  </a:lnTo>
                  <a:lnTo>
                    <a:pt x="976" y="289"/>
                  </a:lnTo>
                  <a:lnTo>
                    <a:pt x="972" y="298"/>
                  </a:lnTo>
                  <a:lnTo>
                    <a:pt x="969" y="301"/>
                  </a:lnTo>
                  <a:lnTo>
                    <a:pt x="968" y="302"/>
                  </a:lnTo>
                  <a:lnTo>
                    <a:pt x="966" y="304"/>
                  </a:lnTo>
                  <a:lnTo>
                    <a:pt x="963" y="308"/>
                  </a:lnTo>
                  <a:lnTo>
                    <a:pt x="962" y="314"/>
                  </a:lnTo>
                  <a:lnTo>
                    <a:pt x="960" y="320"/>
                  </a:lnTo>
                  <a:lnTo>
                    <a:pt x="959" y="332"/>
                  </a:lnTo>
                  <a:lnTo>
                    <a:pt x="959" y="333"/>
                  </a:lnTo>
                  <a:lnTo>
                    <a:pt x="954" y="337"/>
                  </a:lnTo>
                  <a:lnTo>
                    <a:pt x="942" y="343"/>
                  </a:lnTo>
                  <a:lnTo>
                    <a:pt x="937" y="345"/>
                  </a:lnTo>
                  <a:lnTo>
                    <a:pt x="936" y="348"/>
                  </a:lnTo>
                  <a:lnTo>
                    <a:pt x="933" y="350"/>
                  </a:lnTo>
                  <a:lnTo>
                    <a:pt x="933" y="352"/>
                  </a:lnTo>
                  <a:lnTo>
                    <a:pt x="931" y="352"/>
                  </a:lnTo>
                  <a:lnTo>
                    <a:pt x="925" y="350"/>
                  </a:lnTo>
                  <a:lnTo>
                    <a:pt x="920" y="349"/>
                  </a:lnTo>
                  <a:lnTo>
                    <a:pt x="908" y="344"/>
                  </a:lnTo>
                  <a:lnTo>
                    <a:pt x="905" y="341"/>
                  </a:lnTo>
                  <a:lnTo>
                    <a:pt x="901" y="341"/>
                  </a:lnTo>
                  <a:lnTo>
                    <a:pt x="896" y="343"/>
                  </a:lnTo>
                  <a:lnTo>
                    <a:pt x="892" y="345"/>
                  </a:lnTo>
                  <a:lnTo>
                    <a:pt x="890" y="349"/>
                  </a:lnTo>
                  <a:lnTo>
                    <a:pt x="889" y="353"/>
                  </a:lnTo>
                  <a:lnTo>
                    <a:pt x="889" y="358"/>
                  </a:lnTo>
                  <a:lnTo>
                    <a:pt x="888" y="362"/>
                  </a:lnTo>
                  <a:lnTo>
                    <a:pt x="885" y="365"/>
                  </a:lnTo>
                  <a:lnTo>
                    <a:pt x="880" y="367"/>
                  </a:lnTo>
                  <a:lnTo>
                    <a:pt x="872" y="369"/>
                  </a:lnTo>
                  <a:lnTo>
                    <a:pt x="867" y="369"/>
                  </a:lnTo>
                  <a:lnTo>
                    <a:pt x="864" y="369"/>
                  </a:lnTo>
                  <a:lnTo>
                    <a:pt x="863" y="369"/>
                  </a:lnTo>
                  <a:lnTo>
                    <a:pt x="863" y="370"/>
                  </a:lnTo>
                  <a:lnTo>
                    <a:pt x="844" y="376"/>
                  </a:lnTo>
                  <a:lnTo>
                    <a:pt x="824" y="383"/>
                  </a:lnTo>
                  <a:lnTo>
                    <a:pt x="805" y="388"/>
                  </a:lnTo>
                  <a:lnTo>
                    <a:pt x="786" y="392"/>
                  </a:lnTo>
                  <a:lnTo>
                    <a:pt x="768" y="396"/>
                  </a:lnTo>
                  <a:lnTo>
                    <a:pt x="751" y="397"/>
                  </a:lnTo>
                  <a:lnTo>
                    <a:pt x="735" y="398"/>
                  </a:lnTo>
                  <a:lnTo>
                    <a:pt x="719" y="398"/>
                  </a:lnTo>
                  <a:lnTo>
                    <a:pt x="703" y="398"/>
                  </a:lnTo>
                  <a:lnTo>
                    <a:pt x="688" y="397"/>
                  </a:lnTo>
                  <a:lnTo>
                    <a:pt x="659" y="393"/>
                  </a:lnTo>
                  <a:lnTo>
                    <a:pt x="635" y="388"/>
                  </a:lnTo>
                  <a:lnTo>
                    <a:pt x="614" y="381"/>
                  </a:lnTo>
                  <a:lnTo>
                    <a:pt x="596" y="374"/>
                  </a:lnTo>
                  <a:lnTo>
                    <a:pt x="583" y="369"/>
                  </a:lnTo>
                  <a:lnTo>
                    <a:pt x="574" y="363"/>
                  </a:lnTo>
                  <a:lnTo>
                    <a:pt x="571" y="362"/>
                  </a:lnTo>
                  <a:lnTo>
                    <a:pt x="570" y="362"/>
                  </a:lnTo>
                  <a:lnTo>
                    <a:pt x="566" y="359"/>
                  </a:lnTo>
                  <a:lnTo>
                    <a:pt x="555" y="352"/>
                  </a:lnTo>
                  <a:lnTo>
                    <a:pt x="543" y="343"/>
                  </a:lnTo>
                  <a:lnTo>
                    <a:pt x="532" y="335"/>
                  </a:lnTo>
                  <a:lnTo>
                    <a:pt x="527" y="331"/>
                  </a:lnTo>
                  <a:lnTo>
                    <a:pt x="526" y="332"/>
                  </a:lnTo>
                  <a:lnTo>
                    <a:pt x="528" y="332"/>
                  </a:lnTo>
                  <a:lnTo>
                    <a:pt x="527" y="328"/>
                  </a:lnTo>
                  <a:lnTo>
                    <a:pt x="522" y="319"/>
                  </a:lnTo>
                  <a:lnTo>
                    <a:pt x="518" y="315"/>
                  </a:lnTo>
                  <a:lnTo>
                    <a:pt x="513" y="311"/>
                  </a:lnTo>
                  <a:lnTo>
                    <a:pt x="505" y="308"/>
                  </a:lnTo>
                  <a:lnTo>
                    <a:pt x="496" y="306"/>
                  </a:lnTo>
                  <a:lnTo>
                    <a:pt x="488" y="306"/>
                  </a:lnTo>
                  <a:lnTo>
                    <a:pt x="482" y="305"/>
                  </a:lnTo>
                  <a:lnTo>
                    <a:pt x="476" y="304"/>
                  </a:lnTo>
                  <a:lnTo>
                    <a:pt x="471" y="301"/>
                  </a:lnTo>
                  <a:lnTo>
                    <a:pt x="465" y="296"/>
                  </a:lnTo>
                  <a:lnTo>
                    <a:pt x="462" y="291"/>
                  </a:lnTo>
                  <a:lnTo>
                    <a:pt x="459" y="283"/>
                  </a:lnTo>
                  <a:lnTo>
                    <a:pt x="457" y="270"/>
                  </a:lnTo>
                  <a:lnTo>
                    <a:pt x="456" y="249"/>
                  </a:lnTo>
                  <a:lnTo>
                    <a:pt x="454" y="218"/>
                  </a:lnTo>
                  <a:lnTo>
                    <a:pt x="453" y="202"/>
                  </a:lnTo>
                  <a:lnTo>
                    <a:pt x="449" y="192"/>
                  </a:lnTo>
                  <a:lnTo>
                    <a:pt x="446" y="187"/>
                  </a:lnTo>
                  <a:lnTo>
                    <a:pt x="444" y="183"/>
                  </a:lnTo>
                  <a:lnTo>
                    <a:pt x="439" y="178"/>
                  </a:lnTo>
                  <a:lnTo>
                    <a:pt x="435" y="174"/>
                  </a:lnTo>
                  <a:lnTo>
                    <a:pt x="431" y="166"/>
                  </a:lnTo>
                  <a:lnTo>
                    <a:pt x="428" y="153"/>
                  </a:lnTo>
                  <a:lnTo>
                    <a:pt x="423" y="118"/>
                  </a:lnTo>
                  <a:lnTo>
                    <a:pt x="417" y="77"/>
                  </a:lnTo>
                  <a:lnTo>
                    <a:pt x="410" y="39"/>
                  </a:lnTo>
                  <a:lnTo>
                    <a:pt x="408" y="18"/>
                  </a:lnTo>
                  <a:lnTo>
                    <a:pt x="406" y="14"/>
                  </a:lnTo>
                  <a:lnTo>
                    <a:pt x="405" y="10"/>
                  </a:lnTo>
                  <a:lnTo>
                    <a:pt x="402" y="5"/>
                  </a:lnTo>
                  <a:lnTo>
                    <a:pt x="397" y="4"/>
                  </a:lnTo>
                  <a:lnTo>
                    <a:pt x="388" y="0"/>
                  </a:lnTo>
                  <a:lnTo>
                    <a:pt x="383" y="0"/>
                  </a:lnTo>
                  <a:lnTo>
                    <a:pt x="372" y="1"/>
                  </a:lnTo>
                  <a:lnTo>
                    <a:pt x="360" y="5"/>
                  </a:lnTo>
                  <a:lnTo>
                    <a:pt x="348" y="10"/>
                  </a:lnTo>
                  <a:lnTo>
                    <a:pt x="336" y="17"/>
                  </a:lnTo>
                  <a:lnTo>
                    <a:pt x="334" y="18"/>
                  </a:lnTo>
                  <a:lnTo>
                    <a:pt x="332" y="21"/>
                  </a:lnTo>
                  <a:lnTo>
                    <a:pt x="331" y="26"/>
                  </a:lnTo>
                  <a:lnTo>
                    <a:pt x="330" y="32"/>
                  </a:lnTo>
                  <a:lnTo>
                    <a:pt x="328" y="47"/>
                  </a:lnTo>
                  <a:lnTo>
                    <a:pt x="330" y="65"/>
                  </a:lnTo>
                  <a:lnTo>
                    <a:pt x="331" y="83"/>
                  </a:lnTo>
                  <a:lnTo>
                    <a:pt x="335" y="100"/>
                  </a:lnTo>
                  <a:lnTo>
                    <a:pt x="337" y="110"/>
                  </a:lnTo>
                  <a:lnTo>
                    <a:pt x="339" y="114"/>
                  </a:lnTo>
                  <a:lnTo>
                    <a:pt x="347" y="158"/>
                  </a:lnTo>
                  <a:lnTo>
                    <a:pt x="356" y="231"/>
                  </a:lnTo>
                  <a:lnTo>
                    <a:pt x="365" y="311"/>
                  </a:lnTo>
                  <a:lnTo>
                    <a:pt x="367" y="346"/>
                  </a:lnTo>
                  <a:lnTo>
                    <a:pt x="369" y="376"/>
                  </a:lnTo>
                  <a:lnTo>
                    <a:pt x="369" y="391"/>
                  </a:lnTo>
                  <a:lnTo>
                    <a:pt x="367" y="400"/>
                  </a:lnTo>
                  <a:lnTo>
                    <a:pt x="365" y="410"/>
                  </a:lnTo>
                  <a:lnTo>
                    <a:pt x="363" y="420"/>
                  </a:lnTo>
                  <a:lnTo>
                    <a:pt x="362" y="445"/>
                  </a:lnTo>
                  <a:lnTo>
                    <a:pt x="363" y="477"/>
                  </a:lnTo>
                  <a:lnTo>
                    <a:pt x="366" y="507"/>
                  </a:lnTo>
                  <a:lnTo>
                    <a:pt x="367" y="533"/>
                  </a:lnTo>
                  <a:lnTo>
                    <a:pt x="369" y="550"/>
                  </a:lnTo>
                  <a:lnTo>
                    <a:pt x="370" y="607"/>
                  </a:lnTo>
                  <a:lnTo>
                    <a:pt x="375" y="712"/>
                  </a:lnTo>
                  <a:lnTo>
                    <a:pt x="379" y="772"/>
                  </a:lnTo>
                  <a:lnTo>
                    <a:pt x="383" y="828"/>
                  </a:lnTo>
                  <a:lnTo>
                    <a:pt x="387" y="876"/>
                  </a:lnTo>
                  <a:lnTo>
                    <a:pt x="392" y="912"/>
                  </a:lnTo>
                  <a:lnTo>
                    <a:pt x="395" y="932"/>
                  </a:lnTo>
                  <a:lnTo>
                    <a:pt x="396" y="954"/>
                  </a:lnTo>
                  <a:lnTo>
                    <a:pt x="395" y="981"/>
                  </a:lnTo>
                  <a:lnTo>
                    <a:pt x="392" y="1008"/>
                  </a:lnTo>
                  <a:lnTo>
                    <a:pt x="388" y="1034"/>
                  </a:lnTo>
                  <a:lnTo>
                    <a:pt x="384" y="1060"/>
                  </a:lnTo>
                  <a:lnTo>
                    <a:pt x="376" y="1106"/>
                  </a:lnTo>
                  <a:lnTo>
                    <a:pt x="370" y="1134"/>
                  </a:lnTo>
                  <a:lnTo>
                    <a:pt x="370" y="1155"/>
                  </a:lnTo>
                  <a:lnTo>
                    <a:pt x="370" y="1174"/>
                  </a:lnTo>
                  <a:lnTo>
                    <a:pt x="372" y="1192"/>
                  </a:lnTo>
                  <a:lnTo>
                    <a:pt x="375" y="1211"/>
                  </a:lnTo>
                  <a:lnTo>
                    <a:pt x="376" y="1209"/>
                  </a:lnTo>
                  <a:lnTo>
                    <a:pt x="374" y="1209"/>
                  </a:lnTo>
                  <a:lnTo>
                    <a:pt x="374" y="1285"/>
                  </a:lnTo>
                  <a:lnTo>
                    <a:pt x="376" y="1285"/>
                  </a:lnTo>
                  <a:lnTo>
                    <a:pt x="374" y="1285"/>
                  </a:lnTo>
                  <a:lnTo>
                    <a:pt x="367" y="1343"/>
                  </a:lnTo>
                  <a:lnTo>
                    <a:pt x="362" y="1390"/>
                  </a:lnTo>
                  <a:lnTo>
                    <a:pt x="361" y="1425"/>
                  </a:lnTo>
                  <a:lnTo>
                    <a:pt x="361" y="1431"/>
                  </a:lnTo>
                  <a:lnTo>
                    <a:pt x="361" y="1432"/>
                  </a:lnTo>
                  <a:lnTo>
                    <a:pt x="360" y="1452"/>
                  </a:lnTo>
                  <a:lnTo>
                    <a:pt x="356" y="1483"/>
                  </a:lnTo>
                  <a:lnTo>
                    <a:pt x="347" y="1543"/>
                  </a:lnTo>
                  <a:lnTo>
                    <a:pt x="337" y="1605"/>
                  </a:lnTo>
                  <a:lnTo>
                    <a:pt x="326" y="1679"/>
                  </a:lnTo>
                  <a:lnTo>
                    <a:pt x="321" y="1713"/>
                  </a:lnTo>
                  <a:lnTo>
                    <a:pt x="302" y="1831"/>
                  </a:lnTo>
                  <a:lnTo>
                    <a:pt x="292" y="1900"/>
                  </a:lnTo>
                  <a:lnTo>
                    <a:pt x="280" y="1964"/>
                  </a:lnTo>
                  <a:lnTo>
                    <a:pt x="275" y="1988"/>
                  </a:lnTo>
                  <a:lnTo>
                    <a:pt x="265" y="2015"/>
                  </a:lnTo>
                  <a:lnTo>
                    <a:pt x="250" y="2049"/>
                  </a:lnTo>
                  <a:lnTo>
                    <a:pt x="234" y="2085"/>
                  </a:lnTo>
                  <a:lnTo>
                    <a:pt x="205" y="2146"/>
                  </a:lnTo>
                  <a:lnTo>
                    <a:pt x="171" y="2211"/>
                  </a:lnTo>
                  <a:lnTo>
                    <a:pt x="106" y="2338"/>
                  </a:lnTo>
                  <a:lnTo>
                    <a:pt x="77" y="2395"/>
                  </a:lnTo>
                  <a:lnTo>
                    <a:pt x="53" y="2443"/>
                  </a:lnTo>
                  <a:lnTo>
                    <a:pt x="38" y="2481"/>
                  </a:lnTo>
                  <a:lnTo>
                    <a:pt x="32" y="2494"/>
                  </a:lnTo>
                  <a:lnTo>
                    <a:pt x="31" y="2504"/>
                  </a:lnTo>
                  <a:lnTo>
                    <a:pt x="30" y="2522"/>
                  </a:lnTo>
                  <a:lnTo>
                    <a:pt x="26" y="2544"/>
                  </a:lnTo>
                  <a:lnTo>
                    <a:pt x="16" y="2596"/>
                  </a:lnTo>
                  <a:lnTo>
                    <a:pt x="5" y="2646"/>
                  </a:lnTo>
                  <a:lnTo>
                    <a:pt x="1" y="2668"/>
                  </a:lnTo>
                  <a:lnTo>
                    <a:pt x="0" y="2683"/>
                  </a:lnTo>
                  <a:lnTo>
                    <a:pt x="0" y="2690"/>
                  </a:lnTo>
                  <a:lnTo>
                    <a:pt x="1" y="2694"/>
                  </a:lnTo>
                  <a:lnTo>
                    <a:pt x="4" y="2698"/>
                  </a:lnTo>
                  <a:lnTo>
                    <a:pt x="8" y="2699"/>
                  </a:lnTo>
                  <a:lnTo>
                    <a:pt x="14" y="2698"/>
                  </a:lnTo>
                  <a:lnTo>
                    <a:pt x="38" y="2694"/>
                  </a:lnTo>
                  <a:lnTo>
                    <a:pt x="71" y="2685"/>
                  </a:lnTo>
                  <a:lnTo>
                    <a:pt x="157" y="2661"/>
                  </a:lnTo>
                  <a:lnTo>
                    <a:pt x="238" y="2638"/>
                  </a:lnTo>
                  <a:lnTo>
                    <a:pt x="266" y="2629"/>
                  </a:lnTo>
                  <a:lnTo>
                    <a:pt x="280" y="2624"/>
                  </a:lnTo>
                  <a:lnTo>
                    <a:pt x="295" y="2618"/>
                  </a:lnTo>
                  <a:lnTo>
                    <a:pt x="302" y="2617"/>
                  </a:lnTo>
                  <a:lnTo>
                    <a:pt x="313" y="2616"/>
                  </a:lnTo>
                  <a:lnTo>
                    <a:pt x="321" y="2617"/>
                  </a:lnTo>
                  <a:lnTo>
                    <a:pt x="328" y="2618"/>
                  </a:lnTo>
                  <a:lnTo>
                    <a:pt x="336" y="2621"/>
                  </a:lnTo>
                  <a:lnTo>
                    <a:pt x="345" y="2625"/>
                  </a:lnTo>
                  <a:lnTo>
                    <a:pt x="354" y="2630"/>
                  </a:lnTo>
                  <a:lnTo>
                    <a:pt x="363" y="2637"/>
                  </a:lnTo>
                  <a:lnTo>
                    <a:pt x="372" y="2646"/>
                  </a:lnTo>
                  <a:lnTo>
                    <a:pt x="383" y="2657"/>
                  </a:lnTo>
                  <a:lnTo>
                    <a:pt x="387" y="2663"/>
                  </a:lnTo>
                  <a:lnTo>
                    <a:pt x="388" y="2668"/>
                  </a:lnTo>
                  <a:lnTo>
                    <a:pt x="389" y="2673"/>
                  </a:lnTo>
                  <a:lnTo>
                    <a:pt x="391" y="2678"/>
                  </a:lnTo>
                  <a:lnTo>
                    <a:pt x="389" y="2690"/>
                  </a:lnTo>
                  <a:lnTo>
                    <a:pt x="385" y="2703"/>
                  </a:lnTo>
                  <a:lnTo>
                    <a:pt x="379" y="2716"/>
                  </a:lnTo>
                  <a:lnTo>
                    <a:pt x="372" y="2729"/>
                  </a:lnTo>
                  <a:lnTo>
                    <a:pt x="366" y="2743"/>
                  </a:lnTo>
                  <a:lnTo>
                    <a:pt x="361" y="2756"/>
                  </a:lnTo>
                  <a:lnTo>
                    <a:pt x="357" y="2769"/>
                  </a:lnTo>
                  <a:lnTo>
                    <a:pt x="356" y="2782"/>
                  </a:lnTo>
                  <a:lnTo>
                    <a:pt x="357" y="2792"/>
                  </a:lnTo>
                  <a:lnTo>
                    <a:pt x="358" y="2797"/>
                  </a:lnTo>
                  <a:lnTo>
                    <a:pt x="361" y="2803"/>
                  </a:lnTo>
                  <a:lnTo>
                    <a:pt x="366" y="2809"/>
                  </a:lnTo>
                  <a:lnTo>
                    <a:pt x="374" y="2814"/>
                  </a:lnTo>
                  <a:lnTo>
                    <a:pt x="384" y="2821"/>
                  </a:lnTo>
                  <a:lnTo>
                    <a:pt x="396" y="2825"/>
                  </a:lnTo>
                  <a:lnTo>
                    <a:pt x="411" y="2829"/>
                  </a:lnTo>
                  <a:lnTo>
                    <a:pt x="428" y="2833"/>
                  </a:lnTo>
                  <a:lnTo>
                    <a:pt x="449" y="2835"/>
                  </a:lnTo>
                  <a:lnTo>
                    <a:pt x="474" y="2836"/>
                  </a:lnTo>
                  <a:lnTo>
                    <a:pt x="540" y="2840"/>
                  </a:lnTo>
                  <a:lnTo>
                    <a:pt x="598" y="2843"/>
                  </a:lnTo>
                  <a:lnTo>
                    <a:pt x="692" y="2844"/>
                  </a:lnTo>
                  <a:lnTo>
                    <a:pt x="786" y="2843"/>
                  </a:lnTo>
                  <a:lnTo>
                    <a:pt x="799" y="2843"/>
                  </a:lnTo>
                  <a:lnTo>
                    <a:pt x="806" y="2844"/>
                  </a:lnTo>
                  <a:lnTo>
                    <a:pt x="809" y="2844"/>
                  </a:lnTo>
                  <a:lnTo>
                    <a:pt x="811" y="2844"/>
                  </a:lnTo>
                  <a:lnTo>
                    <a:pt x="833" y="2843"/>
                  </a:lnTo>
                  <a:lnTo>
                    <a:pt x="868" y="2838"/>
                  </a:lnTo>
                  <a:lnTo>
                    <a:pt x="901" y="2831"/>
                  </a:lnTo>
                  <a:lnTo>
                    <a:pt x="936" y="2825"/>
                  </a:lnTo>
                  <a:lnTo>
                    <a:pt x="971" y="2816"/>
                  </a:lnTo>
                  <a:lnTo>
                    <a:pt x="1003" y="2807"/>
                  </a:lnTo>
                  <a:lnTo>
                    <a:pt x="1033" y="2796"/>
                  </a:lnTo>
                  <a:lnTo>
                    <a:pt x="1046" y="2790"/>
                  </a:lnTo>
                  <a:lnTo>
                    <a:pt x="1058" y="2785"/>
                  </a:lnTo>
                  <a:lnTo>
                    <a:pt x="1067" y="2778"/>
                  </a:lnTo>
                  <a:lnTo>
                    <a:pt x="1073" y="2773"/>
                  </a:lnTo>
                  <a:lnTo>
                    <a:pt x="1079" y="2766"/>
                  </a:lnTo>
                  <a:lnTo>
                    <a:pt x="1080" y="2762"/>
                  </a:lnTo>
                  <a:lnTo>
                    <a:pt x="1080" y="2759"/>
                  </a:lnTo>
                  <a:lnTo>
                    <a:pt x="1080" y="2756"/>
                  </a:lnTo>
                  <a:lnTo>
                    <a:pt x="1082" y="2752"/>
                  </a:lnTo>
                  <a:lnTo>
                    <a:pt x="1085" y="2751"/>
                  </a:lnTo>
                  <a:lnTo>
                    <a:pt x="1090" y="2748"/>
                  </a:lnTo>
                  <a:lnTo>
                    <a:pt x="1102" y="2744"/>
                  </a:lnTo>
                  <a:lnTo>
                    <a:pt x="1116" y="2740"/>
                  </a:lnTo>
                  <a:lnTo>
                    <a:pt x="1133" y="2738"/>
                  </a:lnTo>
                  <a:lnTo>
                    <a:pt x="1173" y="2734"/>
                  </a:lnTo>
                  <a:lnTo>
                    <a:pt x="1206" y="2730"/>
                  </a:lnTo>
                  <a:lnTo>
                    <a:pt x="1241" y="2725"/>
                  </a:lnTo>
                  <a:lnTo>
                    <a:pt x="1274" y="2718"/>
                  </a:lnTo>
                  <a:lnTo>
                    <a:pt x="1290" y="2714"/>
                  </a:lnTo>
                  <a:lnTo>
                    <a:pt x="1306" y="2711"/>
                  </a:lnTo>
                  <a:lnTo>
                    <a:pt x="1321" y="2705"/>
                  </a:lnTo>
                  <a:lnTo>
                    <a:pt x="1334" y="2699"/>
                  </a:lnTo>
                  <a:lnTo>
                    <a:pt x="1347" y="2692"/>
                  </a:lnTo>
                  <a:lnTo>
                    <a:pt x="1359" y="2683"/>
                  </a:lnTo>
                  <a:lnTo>
                    <a:pt x="1368" y="2674"/>
                  </a:lnTo>
                  <a:lnTo>
                    <a:pt x="1377" y="2664"/>
                  </a:lnTo>
                  <a:lnTo>
                    <a:pt x="1382" y="2652"/>
                  </a:lnTo>
                  <a:lnTo>
                    <a:pt x="1386" y="2639"/>
                  </a:lnTo>
                  <a:lnTo>
                    <a:pt x="1390" y="2612"/>
                  </a:lnTo>
                  <a:lnTo>
                    <a:pt x="1391" y="2583"/>
                  </a:lnTo>
                  <a:lnTo>
                    <a:pt x="1390" y="2563"/>
                  </a:lnTo>
                  <a:lnTo>
                    <a:pt x="1389" y="2542"/>
                  </a:lnTo>
                  <a:lnTo>
                    <a:pt x="1384" y="2499"/>
                  </a:lnTo>
                  <a:lnTo>
                    <a:pt x="1376" y="2454"/>
                  </a:lnTo>
                  <a:lnTo>
                    <a:pt x="1365" y="2408"/>
                  </a:lnTo>
                  <a:lnTo>
                    <a:pt x="1354" y="2362"/>
                  </a:lnTo>
                  <a:lnTo>
                    <a:pt x="1339" y="2316"/>
                  </a:lnTo>
                  <a:lnTo>
                    <a:pt x="1325" y="2271"/>
                  </a:lnTo>
                  <a:lnTo>
                    <a:pt x="1311" y="2228"/>
                  </a:lnTo>
                  <a:lnTo>
                    <a:pt x="1281" y="2150"/>
                  </a:lnTo>
                  <a:lnTo>
                    <a:pt x="1255" y="2088"/>
                  </a:lnTo>
                  <a:lnTo>
                    <a:pt x="1237" y="2046"/>
                  </a:lnTo>
                  <a:lnTo>
                    <a:pt x="1230" y="2031"/>
                  </a:lnTo>
                  <a:lnTo>
                    <a:pt x="1228" y="2032"/>
                  </a:lnTo>
                  <a:lnTo>
                    <a:pt x="1230" y="2031"/>
                  </a:lnTo>
                  <a:lnTo>
                    <a:pt x="1223" y="2003"/>
                  </a:lnTo>
                  <a:lnTo>
                    <a:pt x="1184" y="1853"/>
                  </a:lnTo>
                  <a:lnTo>
                    <a:pt x="1129" y="1640"/>
                  </a:lnTo>
                  <a:lnTo>
                    <a:pt x="1102" y="1535"/>
                  </a:lnTo>
                  <a:lnTo>
                    <a:pt x="1080" y="1442"/>
                  </a:lnTo>
                  <a:lnTo>
                    <a:pt x="1064" y="1373"/>
                  </a:lnTo>
                  <a:lnTo>
                    <a:pt x="1060" y="1349"/>
                  </a:lnTo>
                  <a:lnTo>
                    <a:pt x="1059" y="1336"/>
                  </a:lnTo>
                  <a:lnTo>
                    <a:pt x="1059" y="1318"/>
                  </a:lnTo>
                  <a:lnTo>
                    <a:pt x="1060" y="1300"/>
                  </a:lnTo>
                  <a:lnTo>
                    <a:pt x="1064" y="1273"/>
                  </a:lnTo>
                  <a:lnTo>
                    <a:pt x="1068" y="1253"/>
                  </a:lnTo>
                  <a:lnTo>
                    <a:pt x="1069" y="1248"/>
                  </a:lnTo>
                  <a:lnTo>
                    <a:pt x="1069" y="1247"/>
                  </a:lnTo>
                  <a:lnTo>
                    <a:pt x="1067" y="1246"/>
                  </a:lnTo>
                  <a:lnTo>
                    <a:pt x="1069" y="1248"/>
                  </a:lnTo>
                  <a:lnTo>
                    <a:pt x="1080" y="1231"/>
                  </a:lnTo>
                  <a:lnTo>
                    <a:pt x="1088" y="1203"/>
                  </a:lnTo>
                  <a:lnTo>
                    <a:pt x="1088" y="1200"/>
                  </a:lnTo>
                  <a:lnTo>
                    <a:pt x="1089" y="1191"/>
                  </a:lnTo>
                  <a:lnTo>
                    <a:pt x="1088" y="1177"/>
                  </a:lnTo>
                  <a:lnTo>
                    <a:pt x="1085" y="1157"/>
                  </a:lnTo>
                  <a:lnTo>
                    <a:pt x="1077" y="1133"/>
                  </a:lnTo>
                  <a:lnTo>
                    <a:pt x="1066" y="1100"/>
                  </a:lnTo>
                  <a:lnTo>
                    <a:pt x="1062" y="1087"/>
                  </a:lnTo>
                  <a:lnTo>
                    <a:pt x="1058" y="1072"/>
                  </a:lnTo>
                  <a:lnTo>
                    <a:pt x="1055" y="1056"/>
                  </a:lnTo>
                  <a:lnTo>
                    <a:pt x="1053" y="1039"/>
                  </a:lnTo>
                  <a:lnTo>
                    <a:pt x="1050" y="1004"/>
                  </a:lnTo>
                  <a:lnTo>
                    <a:pt x="1049" y="969"/>
                  </a:lnTo>
                  <a:lnTo>
                    <a:pt x="1050" y="929"/>
                  </a:lnTo>
                  <a:lnTo>
                    <a:pt x="1051" y="897"/>
                  </a:lnTo>
                  <a:lnTo>
                    <a:pt x="1054" y="873"/>
                  </a:lnTo>
                  <a:lnTo>
                    <a:pt x="1054" y="865"/>
                  </a:lnTo>
                  <a:lnTo>
                    <a:pt x="1051" y="864"/>
                  </a:lnTo>
                  <a:lnTo>
                    <a:pt x="1054" y="865"/>
                  </a:lnTo>
                  <a:lnTo>
                    <a:pt x="1055" y="854"/>
                  </a:lnTo>
                  <a:lnTo>
                    <a:pt x="1063" y="795"/>
                  </a:lnTo>
                  <a:lnTo>
                    <a:pt x="1076" y="710"/>
                  </a:lnTo>
                  <a:lnTo>
                    <a:pt x="1084" y="666"/>
                  </a:lnTo>
                  <a:lnTo>
                    <a:pt x="1091" y="624"/>
                  </a:lnTo>
                  <a:lnTo>
                    <a:pt x="1101" y="590"/>
                  </a:lnTo>
                  <a:lnTo>
                    <a:pt x="1104" y="577"/>
                  </a:lnTo>
                  <a:lnTo>
                    <a:pt x="1108" y="567"/>
                  </a:lnTo>
                  <a:lnTo>
                    <a:pt x="1114" y="555"/>
                  </a:lnTo>
                  <a:lnTo>
                    <a:pt x="1117" y="545"/>
                  </a:lnTo>
                  <a:lnTo>
                    <a:pt x="1120" y="535"/>
                  </a:lnTo>
                  <a:lnTo>
                    <a:pt x="1120" y="527"/>
                  </a:lnTo>
                  <a:lnTo>
                    <a:pt x="1120" y="519"/>
                  </a:lnTo>
                  <a:lnTo>
                    <a:pt x="1119" y="513"/>
                  </a:lnTo>
                  <a:lnTo>
                    <a:pt x="1116" y="507"/>
                  </a:lnTo>
                  <a:lnTo>
                    <a:pt x="1112" y="502"/>
                  </a:lnTo>
                  <a:lnTo>
                    <a:pt x="1106" y="494"/>
                  </a:lnTo>
                  <a:lnTo>
                    <a:pt x="1101" y="489"/>
                  </a:lnTo>
                  <a:lnTo>
                    <a:pt x="1097" y="484"/>
                  </a:lnTo>
                  <a:lnTo>
                    <a:pt x="1094" y="476"/>
                  </a:lnTo>
                  <a:lnTo>
                    <a:pt x="1089" y="462"/>
                  </a:lnTo>
                  <a:lnTo>
                    <a:pt x="1084" y="446"/>
                  </a:lnTo>
                  <a:lnTo>
                    <a:pt x="1081" y="432"/>
                  </a:lnTo>
                  <a:lnTo>
                    <a:pt x="1080" y="423"/>
                  </a:lnTo>
                  <a:lnTo>
                    <a:pt x="1079" y="402"/>
                  </a:lnTo>
                  <a:lnTo>
                    <a:pt x="1076" y="376"/>
                  </a:lnTo>
                  <a:lnTo>
                    <a:pt x="1077" y="370"/>
                  </a:lnTo>
                  <a:lnTo>
                    <a:pt x="1077" y="365"/>
                  </a:lnTo>
                  <a:lnTo>
                    <a:pt x="1081" y="352"/>
                  </a:lnTo>
                  <a:lnTo>
                    <a:pt x="1085" y="323"/>
                  </a:lnTo>
                  <a:lnTo>
                    <a:pt x="1088" y="308"/>
                  </a:lnTo>
                  <a:lnTo>
                    <a:pt x="1088" y="306"/>
                  </a:lnTo>
                  <a:lnTo>
                    <a:pt x="1085" y="306"/>
                  </a:lnTo>
                  <a:close/>
                </a:path>
              </a:pathLst>
            </a:custGeom>
            <a:solidFill>
              <a:srgbClr val="F4C0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270" name="Freeform 29"/>
            <p:cNvSpPr>
              <a:spLocks/>
            </p:cNvSpPr>
            <p:nvPr/>
          </p:nvSpPr>
          <p:spPr bwMode="auto">
            <a:xfrm>
              <a:off x="3457" y="1112"/>
              <a:ext cx="1391" cy="2844"/>
            </a:xfrm>
            <a:custGeom>
              <a:avLst/>
              <a:gdLst>
                <a:gd name="T0" fmla="*/ 1075 w 1391"/>
                <a:gd name="T1" fmla="*/ 423 h 2844"/>
                <a:gd name="T2" fmla="*/ 1115 w 1391"/>
                <a:gd name="T3" fmla="*/ 527 h 2844"/>
                <a:gd name="T4" fmla="*/ 1043 w 1391"/>
                <a:gd name="T5" fmla="*/ 969 h 2844"/>
                <a:gd name="T6" fmla="*/ 1082 w 1391"/>
                <a:gd name="T7" fmla="*/ 1202 h 2844"/>
                <a:gd name="T8" fmla="*/ 1056 w 1391"/>
                <a:gd name="T9" fmla="*/ 1353 h 2844"/>
                <a:gd name="T10" fmla="*/ 1333 w 1391"/>
                <a:gd name="T11" fmla="*/ 2311 h 2844"/>
                <a:gd name="T12" fmla="*/ 1348 w 1391"/>
                <a:gd name="T13" fmla="*/ 2685 h 2844"/>
                <a:gd name="T14" fmla="*/ 1075 w 1391"/>
                <a:gd name="T15" fmla="*/ 2759 h 2844"/>
                <a:gd name="T16" fmla="*/ 854 w 1391"/>
                <a:gd name="T17" fmla="*/ 2835 h 2844"/>
                <a:gd name="T18" fmla="*/ 443 w 1391"/>
                <a:gd name="T19" fmla="*/ 2829 h 2844"/>
                <a:gd name="T20" fmla="*/ 389 w 1391"/>
                <a:gd name="T21" fmla="*/ 2704 h 2844"/>
                <a:gd name="T22" fmla="*/ 302 w 1391"/>
                <a:gd name="T23" fmla="*/ 2612 h 2844"/>
                <a:gd name="T24" fmla="*/ 5 w 1391"/>
                <a:gd name="T25" fmla="*/ 2683 h 2844"/>
                <a:gd name="T26" fmla="*/ 100 w 1391"/>
                <a:gd name="T27" fmla="*/ 2360 h 2844"/>
                <a:gd name="T28" fmla="*/ 349 w 1391"/>
                <a:gd name="T29" fmla="*/ 1565 h 2844"/>
                <a:gd name="T30" fmla="*/ 379 w 1391"/>
                <a:gd name="T31" fmla="*/ 1285 h 2844"/>
                <a:gd name="T32" fmla="*/ 400 w 1391"/>
                <a:gd name="T33" fmla="*/ 981 h 2844"/>
                <a:gd name="T34" fmla="*/ 367 w 1391"/>
                <a:gd name="T35" fmla="*/ 445 h 2844"/>
                <a:gd name="T36" fmla="*/ 344 w 1391"/>
                <a:gd name="T37" fmla="*/ 113 h 2844"/>
                <a:gd name="T38" fmla="*/ 362 w 1391"/>
                <a:gd name="T39" fmla="*/ 10 h 2844"/>
                <a:gd name="T40" fmla="*/ 423 w 1391"/>
                <a:gd name="T41" fmla="*/ 154 h 2844"/>
                <a:gd name="T42" fmla="*/ 457 w 1391"/>
                <a:gd name="T43" fmla="*/ 292 h 2844"/>
                <a:gd name="T44" fmla="*/ 523 w 1391"/>
                <a:gd name="T45" fmla="*/ 333 h 2844"/>
                <a:gd name="T46" fmla="*/ 622 w 1391"/>
                <a:gd name="T47" fmla="*/ 389 h 2844"/>
                <a:gd name="T48" fmla="*/ 868 w 1391"/>
                <a:gd name="T49" fmla="*/ 374 h 2844"/>
                <a:gd name="T50" fmla="*/ 906 w 1391"/>
                <a:gd name="T51" fmla="*/ 348 h 2844"/>
                <a:gd name="T52" fmla="*/ 962 w 1391"/>
                <a:gd name="T53" fmla="*/ 339 h 2844"/>
                <a:gd name="T54" fmla="*/ 986 w 1391"/>
                <a:gd name="T55" fmla="*/ 269 h 2844"/>
                <a:gd name="T56" fmla="*/ 1049 w 1391"/>
                <a:gd name="T57" fmla="*/ 54 h 2844"/>
                <a:gd name="T58" fmla="*/ 1107 w 1391"/>
                <a:gd name="T59" fmla="*/ 13 h 2844"/>
                <a:gd name="T60" fmla="*/ 1082 w 1391"/>
                <a:gd name="T61" fmla="*/ 306 h 2844"/>
                <a:gd name="T62" fmla="*/ 1119 w 1391"/>
                <a:gd name="T63" fmla="*/ 17 h 2844"/>
                <a:gd name="T64" fmla="*/ 1049 w 1391"/>
                <a:gd name="T65" fmla="*/ 36 h 2844"/>
                <a:gd name="T66" fmla="*/ 979 w 1391"/>
                <a:gd name="T67" fmla="*/ 247 h 2844"/>
                <a:gd name="T68" fmla="*/ 960 w 1391"/>
                <a:gd name="T69" fmla="*/ 320 h 2844"/>
                <a:gd name="T70" fmla="*/ 931 w 1391"/>
                <a:gd name="T71" fmla="*/ 352 h 2844"/>
                <a:gd name="T72" fmla="*/ 885 w 1391"/>
                <a:gd name="T73" fmla="*/ 365 h 2844"/>
                <a:gd name="T74" fmla="*/ 735 w 1391"/>
                <a:gd name="T75" fmla="*/ 398 h 2844"/>
                <a:gd name="T76" fmla="*/ 566 w 1391"/>
                <a:gd name="T77" fmla="*/ 359 h 2844"/>
                <a:gd name="T78" fmla="*/ 496 w 1391"/>
                <a:gd name="T79" fmla="*/ 306 h 2844"/>
                <a:gd name="T80" fmla="*/ 444 w 1391"/>
                <a:gd name="T81" fmla="*/ 183 h 2844"/>
                <a:gd name="T82" fmla="*/ 402 w 1391"/>
                <a:gd name="T83" fmla="*/ 5 h 2844"/>
                <a:gd name="T84" fmla="*/ 328 w 1391"/>
                <a:gd name="T85" fmla="*/ 47 h 2844"/>
                <a:gd name="T86" fmla="*/ 367 w 1391"/>
                <a:gd name="T87" fmla="*/ 400 h 2844"/>
                <a:gd name="T88" fmla="*/ 392 w 1391"/>
                <a:gd name="T89" fmla="*/ 912 h 2844"/>
                <a:gd name="T90" fmla="*/ 376 w 1391"/>
                <a:gd name="T91" fmla="*/ 1209 h 2844"/>
                <a:gd name="T92" fmla="*/ 347 w 1391"/>
                <a:gd name="T93" fmla="*/ 1543 h 2844"/>
                <a:gd name="T94" fmla="*/ 106 w 1391"/>
                <a:gd name="T95" fmla="*/ 2338 h 2844"/>
                <a:gd name="T96" fmla="*/ 0 w 1391"/>
                <a:gd name="T97" fmla="*/ 2690 h 2844"/>
                <a:gd name="T98" fmla="*/ 280 w 1391"/>
                <a:gd name="T99" fmla="*/ 2624 h 2844"/>
                <a:gd name="T100" fmla="*/ 391 w 1391"/>
                <a:gd name="T101" fmla="*/ 2678 h 2844"/>
                <a:gd name="T102" fmla="*/ 396 w 1391"/>
                <a:gd name="T103" fmla="*/ 2825 h 2844"/>
                <a:gd name="T104" fmla="*/ 809 w 1391"/>
                <a:gd name="T105" fmla="*/ 2844 h 2844"/>
                <a:gd name="T106" fmla="*/ 1079 w 1391"/>
                <a:gd name="T107" fmla="*/ 2766 h 2844"/>
                <a:gd name="T108" fmla="*/ 1206 w 1391"/>
                <a:gd name="T109" fmla="*/ 2730 h 2844"/>
                <a:gd name="T110" fmla="*/ 1391 w 1391"/>
                <a:gd name="T111" fmla="*/ 2583 h 2844"/>
                <a:gd name="T112" fmla="*/ 1223 w 1391"/>
                <a:gd name="T113" fmla="*/ 2003 h 2844"/>
                <a:gd name="T114" fmla="*/ 1068 w 1391"/>
                <a:gd name="T115" fmla="*/ 1253 h 2844"/>
                <a:gd name="T116" fmla="*/ 1066 w 1391"/>
                <a:gd name="T117" fmla="*/ 1100 h 2844"/>
                <a:gd name="T118" fmla="*/ 1055 w 1391"/>
                <a:gd name="T119" fmla="*/ 854 h 2844"/>
                <a:gd name="T120" fmla="*/ 1116 w 1391"/>
                <a:gd name="T121" fmla="*/ 507 h 2844"/>
                <a:gd name="T122" fmla="*/ 1076 w 1391"/>
                <a:gd name="T123" fmla="*/ 376 h 2844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0" t="0" r="r" b="b"/>
              <a:pathLst>
                <a:path w="1391" h="2844">
                  <a:moveTo>
                    <a:pt x="1085" y="306"/>
                  </a:moveTo>
                  <a:lnTo>
                    <a:pt x="1082" y="306"/>
                  </a:lnTo>
                  <a:lnTo>
                    <a:pt x="1081" y="314"/>
                  </a:lnTo>
                  <a:lnTo>
                    <a:pt x="1077" y="341"/>
                  </a:lnTo>
                  <a:lnTo>
                    <a:pt x="1075" y="354"/>
                  </a:lnTo>
                  <a:lnTo>
                    <a:pt x="1073" y="363"/>
                  </a:lnTo>
                  <a:lnTo>
                    <a:pt x="1072" y="369"/>
                  </a:lnTo>
                  <a:lnTo>
                    <a:pt x="1071" y="376"/>
                  </a:lnTo>
                  <a:lnTo>
                    <a:pt x="1073" y="404"/>
                  </a:lnTo>
                  <a:lnTo>
                    <a:pt x="1075" y="423"/>
                  </a:lnTo>
                  <a:lnTo>
                    <a:pt x="1076" y="437"/>
                  </a:lnTo>
                  <a:lnTo>
                    <a:pt x="1080" y="453"/>
                  </a:lnTo>
                  <a:lnTo>
                    <a:pt x="1085" y="468"/>
                  </a:lnTo>
                  <a:lnTo>
                    <a:pt x="1090" y="483"/>
                  </a:lnTo>
                  <a:lnTo>
                    <a:pt x="1094" y="489"/>
                  </a:lnTo>
                  <a:lnTo>
                    <a:pt x="1097" y="493"/>
                  </a:lnTo>
                  <a:lnTo>
                    <a:pt x="1103" y="498"/>
                  </a:lnTo>
                  <a:lnTo>
                    <a:pt x="1108" y="505"/>
                  </a:lnTo>
                  <a:lnTo>
                    <a:pt x="1111" y="510"/>
                  </a:lnTo>
                  <a:lnTo>
                    <a:pt x="1114" y="514"/>
                  </a:lnTo>
                  <a:lnTo>
                    <a:pt x="1115" y="520"/>
                  </a:lnTo>
                  <a:lnTo>
                    <a:pt x="1115" y="527"/>
                  </a:lnTo>
                  <a:lnTo>
                    <a:pt x="1115" y="535"/>
                  </a:lnTo>
                  <a:lnTo>
                    <a:pt x="1112" y="542"/>
                  </a:lnTo>
                  <a:lnTo>
                    <a:pt x="1110" y="553"/>
                  </a:lnTo>
                  <a:lnTo>
                    <a:pt x="1104" y="566"/>
                  </a:lnTo>
                  <a:lnTo>
                    <a:pt x="1099" y="577"/>
                  </a:lnTo>
                  <a:lnTo>
                    <a:pt x="1094" y="593"/>
                  </a:lnTo>
                  <a:lnTo>
                    <a:pt x="1085" y="634"/>
                  </a:lnTo>
                  <a:lnTo>
                    <a:pt x="1077" y="671"/>
                  </a:lnTo>
                  <a:lnTo>
                    <a:pt x="1071" y="708"/>
                  </a:lnTo>
                  <a:lnTo>
                    <a:pt x="1060" y="784"/>
                  </a:lnTo>
                  <a:lnTo>
                    <a:pt x="1049" y="864"/>
                  </a:lnTo>
                  <a:lnTo>
                    <a:pt x="1046" y="895"/>
                  </a:lnTo>
                  <a:lnTo>
                    <a:pt x="1045" y="929"/>
                  </a:lnTo>
                  <a:lnTo>
                    <a:pt x="1043" y="969"/>
                  </a:lnTo>
                  <a:lnTo>
                    <a:pt x="1045" y="1006"/>
                  </a:lnTo>
                  <a:lnTo>
                    <a:pt x="1047" y="1041"/>
                  </a:lnTo>
                  <a:lnTo>
                    <a:pt x="1050" y="1057"/>
                  </a:lnTo>
                  <a:lnTo>
                    <a:pt x="1053" y="1073"/>
                  </a:lnTo>
                  <a:lnTo>
                    <a:pt x="1056" y="1089"/>
                  </a:lnTo>
                  <a:lnTo>
                    <a:pt x="1062" y="1102"/>
                  </a:lnTo>
                  <a:lnTo>
                    <a:pt x="1072" y="1134"/>
                  </a:lnTo>
                  <a:lnTo>
                    <a:pt x="1080" y="1159"/>
                  </a:lnTo>
                  <a:lnTo>
                    <a:pt x="1082" y="1178"/>
                  </a:lnTo>
                  <a:lnTo>
                    <a:pt x="1084" y="1191"/>
                  </a:lnTo>
                  <a:lnTo>
                    <a:pt x="1082" y="1199"/>
                  </a:lnTo>
                  <a:lnTo>
                    <a:pt x="1082" y="1202"/>
                  </a:lnTo>
                  <a:lnTo>
                    <a:pt x="1075" y="1230"/>
                  </a:lnTo>
                  <a:lnTo>
                    <a:pt x="1077" y="1230"/>
                  </a:lnTo>
                  <a:lnTo>
                    <a:pt x="1075" y="1229"/>
                  </a:lnTo>
                  <a:lnTo>
                    <a:pt x="1066" y="1244"/>
                  </a:lnTo>
                  <a:lnTo>
                    <a:pt x="1066" y="1246"/>
                  </a:lnTo>
                  <a:lnTo>
                    <a:pt x="1064" y="1246"/>
                  </a:lnTo>
                  <a:lnTo>
                    <a:pt x="1063" y="1252"/>
                  </a:lnTo>
                  <a:lnTo>
                    <a:pt x="1059" y="1272"/>
                  </a:lnTo>
                  <a:lnTo>
                    <a:pt x="1055" y="1300"/>
                  </a:lnTo>
                  <a:lnTo>
                    <a:pt x="1054" y="1317"/>
                  </a:lnTo>
                  <a:lnTo>
                    <a:pt x="1054" y="1336"/>
                  </a:lnTo>
                  <a:lnTo>
                    <a:pt x="1056" y="1353"/>
                  </a:lnTo>
                  <a:lnTo>
                    <a:pt x="1062" y="1382"/>
                  </a:lnTo>
                  <a:lnTo>
                    <a:pt x="1077" y="1455"/>
                  </a:lnTo>
                  <a:lnTo>
                    <a:pt x="1101" y="1551"/>
                  </a:lnTo>
                  <a:lnTo>
                    <a:pt x="1155" y="1766"/>
                  </a:lnTo>
                  <a:lnTo>
                    <a:pt x="1204" y="1953"/>
                  </a:lnTo>
                  <a:lnTo>
                    <a:pt x="1225" y="2033"/>
                  </a:lnTo>
                  <a:lnTo>
                    <a:pt x="1232" y="2048"/>
                  </a:lnTo>
                  <a:lnTo>
                    <a:pt x="1247" y="2083"/>
                  </a:lnTo>
                  <a:lnTo>
                    <a:pt x="1269" y="2134"/>
                  </a:lnTo>
                  <a:lnTo>
                    <a:pt x="1294" y="2199"/>
                  </a:lnTo>
                  <a:lnTo>
                    <a:pt x="1320" y="2272"/>
                  </a:lnTo>
                  <a:lnTo>
                    <a:pt x="1333" y="2311"/>
                  </a:lnTo>
                  <a:lnTo>
                    <a:pt x="1345" y="2351"/>
                  </a:lnTo>
                  <a:lnTo>
                    <a:pt x="1356" y="2391"/>
                  </a:lnTo>
                  <a:lnTo>
                    <a:pt x="1365" y="2432"/>
                  </a:lnTo>
                  <a:lnTo>
                    <a:pt x="1374" y="2472"/>
                  </a:lnTo>
                  <a:lnTo>
                    <a:pt x="1380" y="2511"/>
                  </a:lnTo>
                  <a:lnTo>
                    <a:pt x="1384" y="2548"/>
                  </a:lnTo>
                  <a:lnTo>
                    <a:pt x="1385" y="2583"/>
                  </a:lnTo>
                  <a:lnTo>
                    <a:pt x="1385" y="2612"/>
                  </a:lnTo>
                  <a:lnTo>
                    <a:pt x="1381" y="2639"/>
                  </a:lnTo>
                  <a:lnTo>
                    <a:pt x="1378" y="2648"/>
                  </a:lnTo>
                  <a:lnTo>
                    <a:pt x="1374" y="2657"/>
                  </a:lnTo>
                  <a:lnTo>
                    <a:pt x="1369" y="2666"/>
                  </a:lnTo>
                  <a:lnTo>
                    <a:pt x="1363" y="2673"/>
                  </a:lnTo>
                  <a:lnTo>
                    <a:pt x="1356" y="2679"/>
                  </a:lnTo>
                  <a:lnTo>
                    <a:pt x="1348" y="2685"/>
                  </a:lnTo>
                  <a:lnTo>
                    <a:pt x="1332" y="2695"/>
                  </a:lnTo>
                  <a:lnTo>
                    <a:pt x="1312" y="2703"/>
                  </a:lnTo>
                  <a:lnTo>
                    <a:pt x="1290" y="2709"/>
                  </a:lnTo>
                  <a:lnTo>
                    <a:pt x="1255" y="2717"/>
                  </a:lnTo>
                  <a:lnTo>
                    <a:pt x="1219" y="2724"/>
                  </a:lnTo>
                  <a:lnTo>
                    <a:pt x="1150" y="2731"/>
                  </a:lnTo>
                  <a:lnTo>
                    <a:pt x="1120" y="2735"/>
                  </a:lnTo>
                  <a:lnTo>
                    <a:pt x="1097" y="2740"/>
                  </a:lnTo>
                  <a:lnTo>
                    <a:pt x="1088" y="2743"/>
                  </a:lnTo>
                  <a:lnTo>
                    <a:pt x="1081" y="2747"/>
                  </a:lnTo>
                  <a:lnTo>
                    <a:pt x="1076" y="2752"/>
                  </a:lnTo>
                  <a:lnTo>
                    <a:pt x="1075" y="2755"/>
                  </a:lnTo>
                  <a:lnTo>
                    <a:pt x="1075" y="2759"/>
                  </a:lnTo>
                  <a:lnTo>
                    <a:pt x="1075" y="2762"/>
                  </a:lnTo>
                  <a:lnTo>
                    <a:pt x="1072" y="2765"/>
                  </a:lnTo>
                  <a:lnTo>
                    <a:pt x="1067" y="2772"/>
                  </a:lnTo>
                  <a:lnTo>
                    <a:pt x="1056" y="2779"/>
                  </a:lnTo>
                  <a:lnTo>
                    <a:pt x="1045" y="2785"/>
                  </a:lnTo>
                  <a:lnTo>
                    <a:pt x="1030" y="2791"/>
                  </a:lnTo>
                  <a:lnTo>
                    <a:pt x="998" y="2803"/>
                  </a:lnTo>
                  <a:lnTo>
                    <a:pt x="962" y="2813"/>
                  </a:lnTo>
                  <a:lnTo>
                    <a:pt x="924" y="2821"/>
                  </a:lnTo>
                  <a:lnTo>
                    <a:pt x="888" y="2829"/>
                  </a:lnTo>
                  <a:lnTo>
                    <a:pt x="854" y="2835"/>
                  </a:lnTo>
                  <a:lnTo>
                    <a:pt x="828" y="2838"/>
                  </a:lnTo>
                  <a:lnTo>
                    <a:pt x="811" y="2839"/>
                  </a:lnTo>
                  <a:lnTo>
                    <a:pt x="809" y="2839"/>
                  </a:lnTo>
                  <a:lnTo>
                    <a:pt x="799" y="2838"/>
                  </a:lnTo>
                  <a:lnTo>
                    <a:pt x="786" y="2838"/>
                  </a:lnTo>
                  <a:lnTo>
                    <a:pt x="692" y="2839"/>
                  </a:lnTo>
                  <a:lnTo>
                    <a:pt x="598" y="2838"/>
                  </a:lnTo>
                  <a:lnTo>
                    <a:pt x="540" y="2835"/>
                  </a:lnTo>
                  <a:lnTo>
                    <a:pt x="474" y="2831"/>
                  </a:lnTo>
                  <a:lnTo>
                    <a:pt x="443" y="2829"/>
                  </a:lnTo>
                  <a:lnTo>
                    <a:pt x="418" y="2825"/>
                  </a:lnTo>
                  <a:lnTo>
                    <a:pt x="397" y="2820"/>
                  </a:lnTo>
                  <a:lnTo>
                    <a:pt x="383" y="2814"/>
                  </a:lnTo>
                  <a:lnTo>
                    <a:pt x="372" y="2807"/>
                  </a:lnTo>
                  <a:lnTo>
                    <a:pt x="369" y="2803"/>
                  </a:lnTo>
                  <a:lnTo>
                    <a:pt x="365" y="2799"/>
                  </a:lnTo>
                  <a:lnTo>
                    <a:pt x="362" y="2791"/>
                  </a:lnTo>
                  <a:lnTo>
                    <a:pt x="361" y="2782"/>
                  </a:lnTo>
                  <a:lnTo>
                    <a:pt x="362" y="2770"/>
                  </a:lnTo>
                  <a:lnTo>
                    <a:pt x="366" y="2757"/>
                  </a:lnTo>
                  <a:lnTo>
                    <a:pt x="371" y="2744"/>
                  </a:lnTo>
                  <a:lnTo>
                    <a:pt x="378" y="2731"/>
                  </a:lnTo>
                  <a:lnTo>
                    <a:pt x="384" y="2718"/>
                  </a:lnTo>
                  <a:lnTo>
                    <a:pt x="389" y="2704"/>
                  </a:lnTo>
                  <a:lnTo>
                    <a:pt x="393" y="2691"/>
                  </a:lnTo>
                  <a:lnTo>
                    <a:pt x="396" y="2678"/>
                  </a:lnTo>
                  <a:lnTo>
                    <a:pt x="395" y="2672"/>
                  </a:lnTo>
                  <a:lnTo>
                    <a:pt x="393" y="2665"/>
                  </a:lnTo>
                  <a:lnTo>
                    <a:pt x="391" y="2660"/>
                  </a:lnTo>
                  <a:lnTo>
                    <a:pt x="387" y="2653"/>
                  </a:lnTo>
                  <a:lnTo>
                    <a:pt x="376" y="2642"/>
                  </a:lnTo>
                  <a:lnTo>
                    <a:pt x="366" y="2633"/>
                  </a:lnTo>
                  <a:lnTo>
                    <a:pt x="357" y="2625"/>
                  </a:lnTo>
                  <a:lnTo>
                    <a:pt x="348" y="2620"/>
                  </a:lnTo>
                  <a:lnTo>
                    <a:pt x="337" y="2616"/>
                  </a:lnTo>
                  <a:lnTo>
                    <a:pt x="330" y="2613"/>
                  </a:lnTo>
                  <a:lnTo>
                    <a:pt x="321" y="2612"/>
                  </a:lnTo>
                  <a:lnTo>
                    <a:pt x="313" y="2611"/>
                  </a:lnTo>
                  <a:lnTo>
                    <a:pt x="302" y="2612"/>
                  </a:lnTo>
                  <a:lnTo>
                    <a:pt x="292" y="2615"/>
                  </a:lnTo>
                  <a:lnTo>
                    <a:pt x="278" y="2620"/>
                  </a:lnTo>
                  <a:lnTo>
                    <a:pt x="262" y="2625"/>
                  </a:lnTo>
                  <a:lnTo>
                    <a:pt x="201" y="2643"/>
                  </a:lnTo>
                  <a:lnTo>
                    <a:pt x="119" y="2666"/>
                  </a:lnTo>
                  <a:lnTo>
                    <a:pt x="47" y="2686"/>
                  </a:lnTo>
                  <a:lnTo>
                    <a:pt x="21" y="2691"/>
                  </a:lnTo>
                  <a:lnTo>
                    <a:pt x="8" y="2694"/>
                  </a:lnTo>
                  <a:lnTo>
                    <a:pt x="6" y="2691"/>
                  </a:lnTo>
                  <a:lnTo>
                    <a:pt x="5" y="2683"/>
                  </a:lnTo>
                  <a:lnTo>
                    <a:pt x="6" y="2668"/>
                  </a:lnTo>
                  <a:lnTo>
                    <a:pt x="10" y="2647"/>
                  </a:lnTo>
                  <a:lnTo>
                    <a:pt x="17" y="2611"/>
                  </a:lnTo>
                  <a:lnTo>
                    <a:pt x="26" y="2570"/>
                  </a:lnTo>
                  <a:lnTo>
                    <a:pt x="32" y="2534"/>
                  </a:lnTo>
                  <a:lnTo>
                    <a:pt x="35" y="2519"/>
                  </a:lnTo>
                  <a:lnTo>
                    <a:pt x="36" y="2504"/>
                  </a:lnTo>
                  <a:lnTo>
                    <a:pt x="38" y="2499"/>
                  </a:lnTo>
                  <a:lnTo>
                    <a:pt x="39" y="2491"/>
                  </a:lnTo>
                  <a:lnTo>
                    <a:pt x="47" y="2472"/>
                  </a:lnTo>
                  <a:lnTo>
                    <a:pt x="57" y="2448"/>
                  </a:lnTo>
                  <a:lnTo>
                    <a:pt x="69" y="2422"/>
                  </a:lnTo>
                  <a:lnTo>
                    <a:pt x="100" y="2360"/>
                  </a:lnTo>
                  <a:lnTo>
                    <a:pt x="177" y="2214"/>
                  </a:lnTo>
                  <a:lnTo>
                    <a:pt x="214" y="2138"/>
                  </a:lnTo>
                  <a:lnTo>
                    <a:pt x="248" y="2070"/>
                  </a:lnTo>
                  <a:lnTo>
                    <a:pt x="261" y="2038"/>
                  </a:lnTo>
                  <a:lnTo>
                    <a:pt x="273" y="2010"/>
                  </a:lnTo>
                  <a:lnTo>
                    <a:pt x="280" y="1985"/>
                  </a:lnTo>
                  <a:lnTo>
                    <a:pt x="286" y="1966"/>
                  </a:lnTo>
                  <a:lnTo>
                    <a:pt x="301" y="1878"/>
                  </a:lnTo>
                  <a:lnTo>
                    <a:pt x="315" y="1787"/>
                  </a:lnTo>
                  <a:lnTo>
                    <a:pt x="326" y="1714"/>
                  </a:lnTo>
                  <a:lnTo>
                    <a:pt x="331" y="1680"/>
                  </a:lnTo>
                  <a:lnTo>
                    <a:pt x="349" y="1565"/>
                  </a:lnTo>
                  <a:lnTo>
                    <a:pt x="361" y="1484"/>
                  </a:lnTo>
                  <a:lnTo>
                    <a:pt x="365" y="1452"/>
                  </a:lnTo>
                  <a:lnTo>
                    <a:pt x="366" y="1432"/>
                  </a:lnTo>
                  <a:lnTo>
                    <a:pt x="366" y="1430"/>
                  </a:lnTo>
                  <a:lnTo>
                    <a:pt x="366" y="1425"/>
                  </a:lnTo>
                  <a:lnTo>
                    <a:pt x="367" y="1390"/>
                  </a:lnTo>
                  <a:lnTo>
                    <a:pt x="372" y="1343"/>
                  </a:lnTo>
                  <a:lnTo>
                    <a:pt x="378" y="1303"/>
                  </a:lnTo>
                  <a:lnTo>
                    <a:pt x="379" y="1286"/>
                  </a:lnTo>
                  <a:lnTo>
                    <a:pt x="379" y="1285"/>
                  </a:lnTo>
                  <a:lnTo>
                    <a:pt x="379" y="1209"/>
                  </a:lnTo>
                  <a:lnTo>
                    <a:pt x="379" y="1204"/>
                  </a:lnTo>
                  <a:lnTo>
                    <a:pt x="376" y="1183"/>
                  </a:lnTo>
                  <a:lnTo>
                    <a:pt x="375" y="1169"/>
                  </a:lnTo>
                  <a:lnTo>
                    <a:pt x="375" y="1155"/>
                  </a:lnTo>
                  <a:lnTo>
                    <a:pt x="375" y="1135"/>
                  </a:lnTo>
                  <a:lnTo>
                    <a:pt x="380" y="1106"/>
                  </a:lnTo>
                  <a:lnTo>
                    <a:pt x="389" y="1061"/>
                  </a:lnTo>
                  <a:lnTo>
                    <a:pt x="393" y="1035"/>
                  </a:lnTo>
                  <a:lnTo>
                    <a:pt x="397" y="1008"/>
                  </a:lnTo>
                  <a:lnTo>
                    <a:pt x="400" y="981"/>
                  </a:lnTo>
                  <a:lnTo>
                    <a:pt x="401" y="954"/>
                  </a:lnTo>
                  <a:lnTo>
                    <a:pt x="400" y="932"/>
                  </a:lnTo>
                  <a:lnTo>
                    <a:pt x="397" y="911"/>
                  </a:lnTo>
                  <a:lnTo>
                    <a:pt x="392" y="876"/>
                  </a:lnTo>
                  <a:lnTo>
                    <a:pt x="388" y="828"/>
                  </a:lnTo>
                  <a:lnTo>
                    <a:pt x="384" y="771"/>
                  </a:lnTo>
                  <a:lnTo>
                    <a:pt x="380" y="712"/>
                  </a:lnTo>
                  <a:lnTo>
                    <a:pt x="375" y="607"/>
                  </a:lnTo>
                  <a:lnTo>
                    <a:pt x="374" y="550"/>
                  </a:lnTo>
                  <a:lnTo>
                    <a:pt x="372" y="533"/>
                  </a:lnTo>
                  <a:lnTo>
                    <a:pt x="371" y="507"/>
                  </a:lnTo>
                  <a:lnTo>
                    <a:pt x="369" y="477"/>
                  </a:lnTo>
                  <a:lnTo>
                    <a:pt x="367" y="445"/>
                  </a:lnTo>
                  <a:lnTo>
                    <a:pt x="369" y="422"/>
                  </a:lnTo>
                  <a:lnTo>
                    <a:pt x="370" y="410"/>
                  </a:lnTo>
                  <a:lnTo>
                    <a:pt x="371" y="401"/>
                  </a:lnTo>
                  <a:lnTo>
                    <a:pt x="372" y="391"/>
                  </a:lnTo>
                  <a:lnTo>
                    <a:pt x="374" y="376"/>
                  </a:lnTo>
                  <a:lnTo>
                    <a:pt x="372" y="344"/>
                  </a:lnTo>
                  <a:lnTo>
                    <a:pt x="370" y="305"/>
                  </a:lnTo>
                  <a:lnTo>
                    <a:pt x="365" y="263"/>
                  </a:lnTo>
                  <a:lnTo>
                    <a:pt x="360" y="221"/>
                  </a:lnTo>
                  <a:lnTo>
                    <a:pt x="349" y="147"/>
                  </a:lnTo>
                  <a:lnTo>
                    <a:pt x="345" y="122"/>
                  </a:lnTo>
                  <a:lnTo>
                    <a:pt x="344" y="113"/>
                  </a:lnTo>
                  <a:lnTo>
                    <a:pt x="343" y="109"/>
                  </a:lnTo>
                  <a:lnTo>
                    <a:pt x="340" y="99"/>
                  </a:lnTo>
                  <a:lnTo>
                    <a:pt x="336" y="83"/>
                  </a:lnTo>
                  <a:lnTo>
                    <a:pt x="335" y="65"/>
                  </a:lnTo>
                  <a:lnTo>
                    <a:pt x="334" y="47"/>
                  </a:lnTo>
                  <a:lnTo>
                    <a:pt x="334" y="38"/>
                  </a:lnTo>
                  <a:lnTo>
                    <a:pt x="335" y="29"/>
                  </a:lnTo>
                  <a:lnTo>
                    <a:pt x="337" y="23"/>
                  </a:lnTo>
                  <a:lnTo>
                    <a:pt x="339" y="21"/>
                  </a:lnTo>
                  <a:lnTo>
                    <a:pt x="349" y="16"/>
                  </a:lnTo>
                  <a:lnTo>
                    <a:pt x="362" y="10"/>
                  </a:lnTo>
                  <a:lnTo>
                    <a:pt x="374" y="6"/>
                  </a:lnTo>
                  <a:lnTo>
                    <a:pt x="383" y="5"/>
                  </a:lnTo>
                  <a:lnTo>
                    <a:pt x="385" y="5"/>
                  </a:lnTo>
                  <a:lnTo>
                    <a:pt x="393" y="8"/>
                  </a:lnTo>
                  <a:lnTo>
                    <a:pt x="398" y="9"/>
                  </a:lnTo>
                  <a:lnTo>
                    <a:pt x="401" y="12"/>
                  </a:lnTo>
                  <a:lnTo>
                    <a:pt x="402" y="18"/>
                  </a:lnTo>
                  <a:lnTo>
                    <a:pt x="405" y="40"/>
                  </a:lnTo>
                  <a:lnTo>
                    <a:pt x="415" y="97"/>
                  </a:lnTo>
                  <a:lnTo>
                    <a:pt x="421" y="128"/>
                  </a:lnTo>
                  <a:lnTo>
                    <a:pt x="423" y="154"/>
                  </a:lnTo>
                  <a:lnTo>
                    <a:pt x="426" y="166"/>
                  </a:lnTo>
                  <a:lnTo>
                    <a:pt x="430" y="175"/>
                  </a:lnTo>
                  <a:lnTo>
                    <a:pt x="432" y="179"/>
                  </a:lnTo>
                  <a:lnTo>
                    <a:pt x="436" y="182"/>
                  </a:lnTo>
                  <a:lnTo>
                    <a:pt x="440" y="187"/>
                  </a:lnTo>
                  <a:lnTo>
                    <a:pt x="444" y="192"/>
                  </a:lnTo>
                  <a:lnTo>
                    <a:pt x="446" y="202"/>
                  </a:lnTo>
                  <a:lnTo>
                    <a:pt x="449" y="219"/>
                  </a:lnTo>
                  <a:lnTo>
                    <a:pt x="450" y="250"/>
                  </a:lnTo>
                  <a:lnTo>
                    <a:pt x="452" y="271"/>
                  </a:lnTo>
                  <a:lnTo>
                    <a:pt x="454" y="284"/>
                  </a:lnTo>
                  <a:lnTo>
                    <a:pt x="457" y="292"/>
                  </a:lnTo>
                  <a:lnTo>
                    <a:pt x="461" y="298"/>
                  </a:lnTo>
                  <a:lnTo>
                    <a:pt x="465" y="302"/>
                  </a:lnTo>
                  <a:lnTo>
                    <a:pt x="469" y="305"/>
                  </a:lnTo>
                  <a:lnTo>
                    <a:pt x="474" y="308"/>
                  </a:lnTo>
                  <a:lnTo>
                    <a:pt x="480" y="310"/>
                  </a:lnTo>
                  <a:lnTo>
                    <a:pt x="488" y="311"/>
                  </a:lnTo>
                  <a:lnTo>
                    <a:pt x="496" y="311"/>
                  </a:lnTo>
                  <a:lnTo>
                    <a:pt x="504" y="313"/>
                  </a:lnTo>
                  <a:lnTo>
                    <a:pt x="510" y="315"/>
                  </a:lnTo>
                  <a:lnTo>
                    <a:pt x="514" y="319"/>
                  </a:lnTo>
                  <a:lnTo>
                    <a:pt x="518" y="323"/>
                  </a:lnTo>
                  <a:lnTo>
                    <a:pt x="522" y="330"/>
                  </a:lnTo>
                  <a:lnTo>
                    <a:pt x="523" y="332"/>
                  </a:lnTo>
                  <a:lnTo>
                    <a:pt x="523" y="333"/>
                  </a:lnTo>
                  <a:lnTo>
                    <a:pt x="523" y="335"/>
                  </a:lnTo>
                  <a:lnTo>
                    <a:pt x="524" y="335"/>
                  </a:lnTo>
                  <a:lnTo>
                    <a:pt x="543" y="349"/>
                  </a:lnTo>
                  <a:lnTo>
                    <a:pt x="557" y="359"/>
                  </a:lnTo>
                  <a:lnTo>
                    <a:pt x="563" y="365"/>
                  </a:lnTo>
                  <a:lnTo>
                    <a:pt x="568" y="366"/>
                  </a:lnTo>
                  <a:lnTo>
                    <a:pt x="570" y="367"/>
                  </a:lnTo>
                  <a:lnTo>
                    <a:pt x="585" y="375"/>
                  </a:lnTo>
                  <a:lnTo>
                    <a:pt x="607" y="384"/>
                  </a:lnTo>
                  <a:lnTo>
                    <a:pt x="622" y="389"/>
                  </a:lnTo>
                  <a:lnTo>
                    <a:pt x="637" y="393"/>
                  </a:lnTo>
                  <a:lnTo>
                    <a:pt x="655" y="398"/>
                  </a:lnTo>
                  <a:lnTo>
                    <a:pt x="675" y="401"/>
                  </a:lnTo>
                  <a:lnTo>
                    <a:pt x="697" y="404"/>
                  </a:lnTo>
                  <a:lnTo>
                    <a:pt x="719" y="404"/>
                  </a:lnTo>
                  <a:lnTo>
                    <a:pt x="736" y="404"/>
                  </a:lnTo>
                  <a:lnTo>
                    <a:pt x="751" y="402"/>
                  </a:lnTo>
                  <a:lnTo>
                    <a:pt x="770" y="401"/>
                  </a:lnTo>
                  <a:lnTo>
                    <a:pt x="788" y="397"/>
                  </a:lnTo>
                  <a:lnTo>
                    <a:pt x="806" y="393"/>
                  </a:lnTo>
                  <a:lnTo>
                    <a:pt x="825" y="388"/>
                  </a:lnTo>
                  <a:lnTo>
                    <a:pt x="845" y="381"/>
                  </a:lnTo>
                  <a:lnTo>
                    <a:pt x="864" y="374"/>
                  </a:lnTo>
                  <a:lnTo>
                    <a:pt x="864" y="371"/>
                  </a:lnTo>
                  <a:lnTo>
                    <a:pt x="864" y="374"/>
                  </a:lnTo>
                  <a:lnTo>
                    <a:pt x="868" y="374"/>
                  </a:lnTo>
                  <a:lnTo>
                    <a:pt x="879" y="372"/>
                  </a:lnTo>
                  <a:lnTo>
                    <a:pt x="884" y="371"/>
                  </a:lnTo>
                  <a:lnTo>
                    <a:pt x="889" y="369"/>
                  </a:lnTo>
                  <a:lnTo>
                    <a:pt x="893" y="365"/>
                  </a:lnTo>
                  <a:lnTo>
                    <a:pt x="893" y="362"/>
                  </a:lnTo>
                  <a:lnTo>
                    <a:pt x="894" y="358"/>
                  </a:lnTo>
                  <a:lnTo>
                    <a:pt x="894" y="353"/>
                  </a:lnTo>
                  <a:lnTo>
                    <a:pt x="896" y="349"/>
                  </a:lnTo>
                  <a:lnTo>
                    <a:pt x="898" y="346"/>
                  </a:lnTo>
                  <a:lnTo>
                    <a:pt x="901" y="346"/>
                  </a:lnTo>
                  <a:lnTo>
                    <a:pt x="906" y="348"/>
                  </a:lnTo>
                  <a:lnTo>
                    <a:pt x="918" y="354"/>
                  </a:lnTo>
                  <a:lnTo>
                    <a:pt x="924" y="356"/>
                  </a:lnTo>
                  <a:lnTo>
                    <a:pt x="931" y="357"/>
                  </a:lnTo>
                  <a:lnTo>
                    <a:pt x="936" y="356"/>
                  </a:lnTo>
                  <a:lnTo>
                    <a:pt x="937" y="354"/>
                  </a:lnTo>
                  <a:lnTo>
                    <a:pt x="938" y="352"/>
                  </a:lnTo>
                  <a:lnTo>
                    <a:pt x="940" y="350"/>
                  </a:lnTo>
                  <a:lnTo>
                    <a:pt x="945" y="346"/>
                  </a:lnTo>
                  <a:lnTo>
                    <a:pt x="957" y="341"/>
                  </a:lnTo>
                  <a:lnTo>
                    <a:pt x="962" y="339"/>
                  </a:lnTo>
                  <a:lnTo>
                    <a:pt x="963" y="336"/>
                  </a:lnTo>
                  <a:lnTo>
                    <a:pt x="964" y="332"/>
                  </a:lnTo>
                  <a:lnTo>
                    <a:pt x="964" y="326"/>
                  </a:lnTo>
                  <a:lnTo>
                    <a:pt x="966" y="317"/>
                  </a:lnTo>
                  <a:lnTo>
                    <a:pt x="968" y="310"/>
                  </a:lnTo>
                  <a:lnTo>
                    <a:pt x="971" y="306"/>
                  </a:lnTo>
                  <a:lnTo>
                    <a:pt x="973" y="304"/>
                  </a:lnTo>
                  <a:lnTo>
                    <a:pt x="979" y="297"/>
                  </a:lnTo>
                  <a:lnTo>
                    <a:pt x="982" y="288"/>
                  </a:lnTo>
                  <a:lnTo>
                    <a:pt x="985" y="278"/>
                  </a:lnTo>
                  <a:lnTo>
                    <a:pt x="986" y="269"/>
                  </a:lnTo>
                  <a:lnTo>
                    <a:pt x="986" y="265"/>
                  </a:lnTo>
                  <a:lnTo>
                    <a:pt x="984" y="247"/>
                  </a:lnTo>
                  <a:lnTo>
                    <a:pt x="982" y="214"/>
                  </a:lnTo>
                  <a:lnTo>
                    <a:pt x="984" y="187"/>
                  </a:lnTo>
                  <a:lnTo>
                    <a:pt x="985" y="175"/>
                  </a:lnTo>
                  <a:lnTo>
                    <a:pt x="988" y="167"/>
                  </a:lnTo>
                  <a:lnTo>
                    <a:pt x="993" y="157"/>
                  </a:lnTo>
                  <a:lnTo>
                    <a:pt x="1001" y="141"/>
                  </a:lnTo>
                  <a:lnTo>
                    <a:pt x="1034" y="82"/>
                  </a:lnTo>
                  <a:lnTo>
                    <a:pt x="1049" y="54"/>
                  </a:lnTo>
                  <a:lnTo>
                    <a:pt x="1053" y="44"/>
                  </a:lnTo>
                  <a:lnTo>
                    <a:pt x="1054" y="36"/>
                  </a:lnTo>
                  <a:lnTo>
                    <a:pt x="1055" y="32"/>
                  </a:lnTo>
                  <a:lnTo>
                    <a:pt x="1056" y="27"/>
                  </a:lnTo>
                  <a:lnTo>
                    <a:pt x="1060" y="23"/>
                  </a:lnTo>
                  <a:lnTo>
                    <a:pt x="1064" y="19"/>
                  </a:lnTo>
                  <a:lnTo>
                    <a:pt x="1069" y="16"/>
                  </a:lnTo>
                  <a:lnTo>
                    <a:pt x="1076" y="14"/>
                  </a:lnTo>
                  <a:lnTo>
                    <a:pt x="1084" y="12"/>
                  </a:lnTo>
                  <a:lnTo>
                    <a:pt x="1091" y="12"/>
                  </a:lnTo>
                  <a:lnTo>
                    <a:pt x="1099" y="12"/>
                  </a:lnTo>
                  <a:lnTo>
                    <a:pt x="1108" y="13"/>
                  </a:lnTo>
                  <a:lnTo>
                    <a:pt x="1108" y="10"/>
                  </a:lnTo>
                  <a:lnTo>
                    <a:pt x="1107" y="13"/>
                  </a:lnTo>
                  <a:lnTo>
                    <a:pt x="1111" y="16"/>
                  </a:lnTo>
                  <a:lnTo>
                    <a:pt x="1116" y="21"/>
                  </a:lnTo>
                  <a:lnTo>
                    <a:pt x="1121" y="30"/>
                  </a:lnTo>
                  <a:lnTo>
                    <a:pt x="1123" y="34"/>
                  </a:lnTo>
                  <a:lnTo>
                    <a:pt x="1124" y="40"/>
                  </a:lnTo>
                  <a:lnTo>
                    <a:pt x="1124" y="44"/>
                  </a:lnTo>
                  <a:lnTo>
                    <a:pt x="1102" y="176"/>
                  </a:lnTo>
                  <a:lnTo>
                    <a:pt x="1088" y="261"/>
                  </a:lnTo>
                  <a:lnTo>
                    <a:pt x="1084" y="291"/>
                  </a:lnTo>
                  <a:lnTo>
                    <a:pt x="1082" y="306"/>
                  </a:lnTo>
                  <a:lnTo>
                    <a:pt x="1085" y="306"/>
                  </a:lnTo>
                  <a:lnTo>
                    <a:pt x="1082" y="306"/>
                  </a:lnTo>
                  <a:lnTo>
                    <a:pt x="1085" y="306"/>
                  </a:lnTo>
                  <a:lnTo>
                    <a:pt x="1088" y="306"/>
                  </a:lnTo>
                  <a:lnTo>
                    <a:pt x="1089" y="292"/>
                  </a:lnTo>
                  <a:lnTo>
                    <a:pt x="1098" y="232"/>
                  </a:lnTo>
                  <a:lnTo>
                    <a:pt x="1110" y="154"/>
                  </a:lnTo>
                  <a:lnTo>
                    <a:pt x="1129" y="45"/>
                  </a:lnTo>
                  <a:lnTo>
                    <a:pt x="1129" y="40"/>
                  </a:lnTo>
                  <a:lnTo>
                    <a:pt x="1128" y="32"/>
                  </a:lnTo>
                  <a:lnTo>
                    <a:pt x="1127" y="26"/>
                  </a:lnTo>
                  <a:lnTo>
                    <a:pt x="1123" y="21"/>
                  </a:lnTo>
                  <a:lnTo>
                    <a:pt x="1119" y="17"/>
                  </a:lnTo>
                  <a:lnTo>
                    <a:pt x="1112" y="10"/>
                  </a:lnTo>
                  <a:lnTo>
                    <a:pt x="1110" y="9"/>
                  </a:lnTo>
                  <a:lnTo>
                    <a:pt x="1108" y="9"/>
                  </a:lnTo>
                  <a:lnTo>
                    <a:pt x="1101" y="6"/>
                  </a:lnTo>
                  <a:lnTo>
                    <a:pt x="1091" y="6"/>
                  </a:lnTo>
                  <a:lnTo>
                    <a:pt x="1082" y="6"/>
                  </a:lnTo>
                  <a:lnTo>
                    <a:pt x="1075" y="9"/>
                  </a:lnTo>
                  <a:lnTo>
                    <a:pt x="1067" y="12"/>
                  </a:lnTo>
                  <a:lnTo>
                    <a:pt x="1062" y="16"/>
                  </a:lnTo>
                  <a:lnTo>
                    <a:pt x="1056" y="19"/>
                  </a:lnTo>
                  <a:lnTo>
                    <a:pt x="1053" y="25"/>
                  </a:lnTo>
                  <a:lnTo>
                    <a:pt x="1050" y="31"/>
                  </a:lnTo>
                  <a:lnTo>
                    <a:pt x="1049" y="36"/>
                  </a:lnTo>
                  <a:lnTo>
                    <a:pt x="1047" y="45"/>
                  </a:lnTo>
                  <a:lnTo>
                    <a:pt x="1041" y="58"/>
                  </a:lnTo>
                  <a:lnTo>
                    <a:pt x="1033" y="74"/>
                  </a:lnTo>
                  <a:lnTo>
                    <a:pt x="1014" y="110"/>
                  </a:lnTo>
                  <a:lnTo>
                    <a:pt x="994" y="143"/>
                  </a:lnTo>
                  <a:lnTo>
                    <a:pt x="988" y="156"/>
                  </a:lnTo>
                  <a:lnTo>
                    <a:pt x="982" y="166"/>
                  </a:lnTo>
                  <a:lnTo>
                    <a:pt x="980" y="175"/>
                  </a:lnTo>
                  <a:lnTo>
                    <a:pt x="979" y="187"/>
                  </a:lnTo>
                  <a:lnTo>
                    <a:pt x="979" y="214"/>
                  </a:lnTo>
                  <a:lnTo>
                    <a:pt x="979" y="247"/>
                  </a:lnTo>
                  <a:lnTo>
                    <a:pt x="981" y="266"/>
                  </a:lnTo>
                  <a:lnTo>
                    <a:pt x="981" y="269"/>
                  </a:lnTo>
                  <a:lnTo>
                    <a:pt x="980" y="278"/>
                  </a:lnTo>
                  <a:lnTo>
                    <a:pt x="976" y="289"/>
                  </a:lnTo>
                  <a:lnTo>
                    <a:pt x="972" y="298"/>
                  </a:lnTo>
                  <a:lnTo>
                    <a:pt x="969" y="301"/>
                  </a:lnTo>
                  <a:lnTo>
                    <a:pt x="968" y="302"/>
                  </a:lnTo>
                  <a:lnTo>
                    <a:pt x="966" y="304"/>
                  </a:lnTo>
                  <a:lnTo>
                    <a:pt x="963" y="308"/>
                  </a:lnTo>
                  <a:lnTo>
                    <a:pt x="962" y="314"/>
                  </a:lnTo>
                  <a:lnTo>
                    <a:pt x="960" y="320"/>
                  </a:lnTo>
                  <a:lnTo>
                    <a:pt x="959" y="332"/>
                  </a:lnTo>
                  <a:lnTo>
                    <a:pt x="959" y="333"/>
                  </a:lnTo>
                  <a:lnTo>
                    <a:pt x="954" y="337"/>
                  </a:lnTo>
                  <a:lnTo>
                    <a:pt x="942" y="343"/>
                  </a:lnTo>
                  <a:lnTo>
                    <a:pt x="937" y="345"/>
                  </a:lnTo>
                  <a:lnTo>
                    <a:pt x="936" y="348"/>
                  </a:lnTo>
                  <a:lnTo>
                    <a:pt x="933" y="350"/>
                  </a:lnTo>
                  <a:lnTo>
                    <a:pt x="933" y="352"/>
                  </a:lnTo>
                  <a:lnTo>
                    <a:pt x="931" y="352"/>
                  </a:lnTo>
                  <a:lnTo>
                    <a:pt x="925" y="350"/>
                  </a:lnTo>
                  <a:lnTo>
                    <a:pt x="920" y="349"/>
                  </a:lnTo>
                  <a:lnTo>
                    <a:pt x="908" y="344"/>
                  </a:lnTo>
                  <a:lnTo>
                    <a:pt x="905" y="341"/>
                  </a:lnTo>
                  <a:lnTo>
                    <a:pt x="901" y="341"/>
                  </a:lnTo>
                  <a:lnTo>
                    <a:pt x="896" y="343"/>
                  </a:lnTo>
                  <a:lnTo>
                    <a:pt x="892" y="345"/>
                  </a:lnTo>
                  <a:lnTo>
                    <a:pt x="890" y="349"/>
                  </a:lnTo>
                  <a:lnTo>
                    <a:pt x="889" y="353"/>
                  </a:lnTo>
                  <a:lnTo>
                    <a:pt x="889" y="358"/>
                  </a:lnTo>
                  <a:lnTo>
                    <a:pt x="888" y="362"/>
                  </a:lnTo>
                  <a:lnTo>
                    <a:pt x="885" y="365"/>
                  </a:lnTo>
                  <a:lnTo>
                    <a:pt x="880" y="367"/>
                  </a:lnTo>
                  <a:lnTo>
                    <a:pt x="872" y="369"/>
                  </a:lnTo>
                  <a:lnTo>
                    <a:pt x="867" y="369"/>
                  </a:lnTo>
                  <a:lnTo>
                    <a:pt x="864" y="369"/>
                  </a:lnTo>
                  <a:lnTo>
                    <a:pt x="863" y="369"/>
                  </a:lnTo>
                  <a:lnTo>
                    <a:pt x="863" y="370"/>
                  </a:lnTo>
                  <a:lnTo>
                    <a:pt x="844" y="376"/>
                  </a:lnTo>
                  <a:lnTo>
                    <a:pt x="824" y="383"/>
                  </a:lnTo>
                  <a:lnTo>
                    <a:pt x="805" y="388"/>
                  </a:lnTo>
                  <a:lnTo>
                    <a:pt x="786" y="392"/>
                  </a:lnTo>
                  <a:lnTo>
                    <a:pt x="768" y="396"/>
                  </a:lnTo>
                  <a:lnTo>
                    <a:pt x="751" y="397"/>
                  </a:lnTo>
                  <a:lnTo>
                    <a:pt x="735" y="398"/>
                  </a:lnTo>
                  <a:lnTo>
                    <a:pt x="719" y="398"/>
                  </a:lnTo>
                  <a:lnTo>
                    <a:pt x="703" y="398"/>
                  </a:lnTo>
                  <a:lnTo>
                    <a:pt x="688" y="397"/>
                  </a:lnTo>
                  <a:lnTo>
                    <a:pt x="659" y="393"/>
                  </a:lnTo>
                  <a:lnTo>
                    <a:pt x="635" y="388"/>
                  </a:lnTo>
                  <a:lnTo>
                    <a:pt x="614" y="381"/>
                  </a:lnTo>
                  <a:lnTo>
                    <a:pt x="596" y="374"/>
                  </a:lnTo>
                  <a:lnTo>
                    <a:pt x="583" y="369"/>
                  </a:lnTo>
                  <a:lnTo>
                    <a:pt x="574" y="363"/>
                  </a:lnTo>
                  <a:lnTo>
                    <a:pt x="571" y="362"/>
                  </a:lnTo>
                  <a:lnTo>
                    <a:pt x="570" y="362"/>
                  </a:lnTo>
                  <a:lnTo>
                    <a:pt x="566" y="359"/>
                  </a:lnTo>
                  <a:lnTo>
                    <a:pt x="555" y="352"/>
                  </a:lnTo>
                  <a:lnTo>
                    <a:pt x="543" y="343"/>
                  </a:lnTo>
                  <a:lnTo>
                    <a:pt x="532" y="335"/>
                  </a:lnTo>
                  <a:lnTo>
                    <a:pt x="527" y="331"/>
                  </a:lnTo>
                  <a:lnTo>
                    <a:pt x="526" y="332"/>
                  </a:lnTo>
                  <a:lnTo>
                    <a:pt x="528" y="332"/>
                  </a:lnTo>
                  <a:lnTo>
                    <a:pt x="527" y="328"/>
                  </a:lnTo>
                  <a:lnTo>
                    <a:pt x="522" y="319"/>
                  </a:lnTo>
                  <a:lnTo>
                    <a:pt x="518" y="315"/>
                  </a:lnTo>
                  <a:lnTo>
                    <a:pt x="513" y="311"/>
                  </a:lnTo>
                  <a:lnTo>
                    <a:pt x="505" y="308"/>
                  </a:lnTo>
                  <a:lnTo>
                    <a:pt x="496" y="306"/>
                  </a:lnTo>
                  <a:lnTo>
                    <a:pt x="488" y="306"/>
                  </a:lnTo>
                  <a:lnTo>
                    <a:pt x="482" y="305"/>
                  </a:lnTo>
                  <a:lnTo>
                    <a:pt x="476" y="304"/>
                  </a:lnTo>
                  <a:lnTo>
                    <a:pt x="471" y="301"/>
                  </a:lnTo>
                  <a:lnTo>
                    <a:pt x="465" y="296"/>
                  </a:lnTo>
                  <a:lnTo>
                    <a:pt x="462" y="291"/>
                  </a:lnTo>
                  <a:lnTo>
                    <a:pt x="459" y="283"/>
                  </a:lnTo>
                  <a:lnTo>
                    <a:pt x="457" y="270"/>
                  </a:lnTo>
                  <a:lnTo>
                    <a:pt x="456" y="249"/>
                  </a:lnTo>
                  <a:lnTo>
                    <a:pt x="454" y="218"/>
                  </a:lnTo>
                  <a:lnTo>
                    <a:pt x="453" y="202"/>
                  </a:lnTo>
                  <a:lnTo>
                    <a:pt x="449" y="192"/>
                  </a:lnTo>
                  <a:lnTo>
                    <a:pt x="446" y="187"/>
                  </a:lnTo>
                  <a:lnTo>
                    <a:pt x="444" y="183"/>
                  </a:lnTo>
                  <a:lnTo>
                    <a:pt x="439" y="178"/>
                  </a:lnTo>
                  <a:lnTo>
                    <a:pt x="435" y="174"/>
                  </a:lnTo>
                  <a:lnTo>
                    <a:pt x="431" y="166"/>
                  </a:lnTo>
                  <a:lnTo>
                    <a:pt x="428" y="153"/>
                  </a:lnTo>
                  <a:lnTo>
                    <a:pt x="423" y="118"/>
                  </a:lnTo>
                  <a:lnTo>
                    <a:pt x="417" y="77"/>
                  </a:lnTo>
                  <a:lnTo>
                    <a:pt x="410" y="39"/>
                  </a:lnTo>
                  <a:lnTo>
                    <a:pt x="408" y="18"/>
                  </a:lnTo>
                  <a:lnTo>
                    <a:pt x="406" y="14"/>
                  </a:lnTo>
                  <a:lnTo>
                    <a:pt x="405" y="10"/>
                  </a:lnTo>
                  <a:lnTo>
                    <a:pt x="402" y="5"/>
                  </a:lnTo>
                  <a:lnTo>
                    <a:pt x="397" y="4"/>
                  </a:lnTo>
                  <a:lnTo>
                    <a:pt x="388" y="0"/>
                  </a:lnTo>
                  <a:lnTo>
                    <a:pt x="383" y="0"/>
                  </a:lnTo>
                  <a:lnTo>
                    <a:pt x="372" y="1"/>
                  </a:lnTo>
                  <a:lnTo>
                    <a:pt x="360" y="5"/>
                  </a:lnTo>
                  <a:lnTo>
                    <a:pt x="348" y="10"/>
                  </a:lnTo>
                  <a:lnTo>
                    <a:pt x="336" y="17"/>
                  </a:lnTo>
                  <a:lnTo>
                    <a:pt x="334" y="18"/>
                  </a:lnTo>
                  <a:lnTo>
                    <a:pt x="332" y="21"/>
                  </a:lnTo>
                  <a:lnTo>
                    <a:pt x="331" y="26"/>
                  </a:lnTo>
                  <a:lnTo>
                    <a:pt x="330" y="32"/>
                  </a:lnTo>
                  <a:lnTo>
                    <a:pt x="328" y="47"/>
                  </a:lnTo>
                  <a:lnTo>
                    <a:pt x="330" y="65"/>
                  </a:lnTo>
                  <a:lnTo>
                    <a:pt x="331" y="83"/>
                  </a:lnTo>
                  <a:lnTo>
                    <a:pt x="335" y="100"/>
                  </a:lnTo>
                  <a:lnTo>
                    <a:pt x="337" y="110"/>
                  </a:lnTo>
                  <a:lnTo>
                    <a:pt x="339" y="114"/>
                  </a:lnTo>
                  <a:lnTo>
                    <a:pt x="347" y="158"/>
                  </a:lnTo>
                  <a:lnTo>
                    <a:pt x="356" y="231"/>
                  </a:lnTo>
                  <a:lnTo>
                    <a:pt x="365" y="311"/>
                  </a:lnTo>
                  <a:lnTo>
                    <a:pt x="367" y="346"/>
                  </a:lnTo>
                  <a:lnTo>
                    <a:pt x="369" y="376"/>
                  </a:lnTo>
                  <a:lnTo>
                    <a:pt x="369" y="391"/>
                  </a:lnTo>
                  <a:lnTo>
                    <a:pt x="367" y="400"/>
                  </a:lnTo>
                  <a:lnTo>
                    <a:pt x="365" y="410"/>
                  </a:lnTo>
                  <a:lnTo>
                    <a:pt x="363" y="420"/>
                  </a:lnTo>
                  <a:lnTo>
                    <a:pt x="362" y="445"/>
                  </a:lnTo>
                  <a:lnTo>
                    <a:pt x="363" y="477"/>
                  </a:lnTo>
                  <a:lnTo>
                    <a:pt x="366" y="507"/>
                  </a:lnTo>
                  <a:lnTo>
                    <a:pt x="367" y="533"/>
                  </a:lnTo>
                  <a:lnTo>
                    <a:pt x="369" y="550"/>
                  </a:lnTo>
                  <a:lnTo>
                    <a:pt x="370" y="607"/>
                  </a:lnTo>
                  <a:lnTo>
                    <a:pt x="375" y="712"/>
                  </a:lnTo>
                  <a:lnTo>
                    <a:pt x="379" y="772"/>
                  </a:lnTo>
                  <a:lnTo>
                    <a:pt x="383" y="828"/>
                  </a:lnTo>
                  <a:lnTo>
                    <a:pt x="387" y="876"/>
                  </a:lnTo>
                  <a:lnTo>
                    <a:pt x="392" y="912"/>
                  </a:lnTo>
                  <a:lnTo>
                    <a:pt x="395" y="932"/>
                  </a:lnTo>
                  <a:lnTo>
                    <a:pt x="396" y="954"/>
                  </a:lnTo>
                  <a:lnTo>
                    <a:pt x="395" y="981"/>
                  </a:lnTo>
                  <a:lnTo>
                    <a:pt x="392" y="1008"/>
                  </a:lnTo>
                  <a:lnTo>
                    <a:pt x="388" y="1034"/>
                  </a:lnTo>
                  <a:lnTo>
                    <a:pt x="384" y="1060"/>
                  </a:lnTo>
                  <a:lnTo>
                    <a:pt x="376" y="1106"/>
                  </a:lnTo>
                  <a:lnTo>
                    <a:pt x="370" y="1134"/>
                  </a:lnTo>
                  <a:lnTo>
                    <a:pt x="370" y="1155"/>
                  </a:lnTo>
                  <a:lnTo>
                    <a:pt x="370" y="1174"/>
                  </a:lnTo>
                  <a:lnTo>
                    <a:pt x="372" y="1192"/>
                  </a:lnTo>
                  <a:lnTo>
                    <a:pt x="375" y="1211"/>
                  </a:lnTo>
                  <a:lnTo>
                    <a:pt x="376" y="1209"/>
                  </a:lnTo>
                  <a:lnTo>
                    <a:pt x="374" y="1209"/>
                  </a:lnTo>
                  <a:lnTo>
                    <a:pt x="374" y="1285"/>
                  </a:lnTo>
                  <a:lnTo>
                    <a:pt x="376" y="1285"/>
                  </a:lnTo>
                  <a:lnTo>
                    <a:pt x="374" y="1285"/>
                  </a:lnTo>
                  <a:lnTo>
                    <a:pt x="367" y="1343"/>
                  </a:lnTo>
                  <a:lnTo>
                    <a:pt x="362" y="1390"/>
                  </a:lnTo>
                  <a:lnTo>
                    <a:pt x="361" y="1425"/>
                  </a:lnTo>
                  <a:lnTo>
                    <a:pt x="361" y="1431"/>
                  </a:lnTo>
                  <a:lnTo>
                    <a:pt x="361" y="1432"/>
                  </a:lnTo>
                  <a:lnTo>
                    <a:pt x="360" y="1452"/>
                  </a:lnTo>
                  <a:lnTo>
                    <a:pt x="356" y="1483"/>
                  </a:lnTo>
                  <a:lnTo>
                    <a:pt x="347" y="1543"/>
                  </a:lnTo>
                  <a:lnTo>
                    <a:pt x="337" y="1605"/>
                  </a:lnTo>
                  <a:lnTo>
                    <a:pt x="326" y="1679"/>
                  </a:lnTo>
                  <a:lnTo>
                    <a:pt x="321" y="1713"/>
                  </a:lnTo>
                  <a:lnTo>
                    <a:pt x="302" y="1831"/>
                  </a:lnTo>
                  <a:lnTo>
                    <a:pt x="292" y="1900"/>
                  </a:lnTo>
                  <a:lnTo>
                    <a:pt x="280" y="1964"/>
                  </a:lnTo>
                  <a:lnTo>
                    <a:pt x="275" y="1988"/>
                  </a:lnTo>
                  <a:lnTo>
                    <a:pt x="265" y="2015"/>
                  </a:lnTo>
                  <a:lnTo>
                    <a:pt x="250" y="2049"/>
                  </a:lnTo>
                  <a:lnTo>
                    <a:pt x="234" y="2085"/>
                  </a:lnTo>
                  <a:lnTo>
                    <a:pt x="205" y="2146"/>
                  </a:lnTo>
                  <a:lnTo>
                    <a:pt x="171" y="2211"/>
                  </a:lnTo>
                  <a:lnTo>
                    <a:pt x="106" y="2338"/>
                  </a:lnTo>
                  <a:lnTo>
                    <a:pt x="77" y="2395"/>
                  </a:lnTo>
                  <a:lnTo>
                    <a:pt x="53" y="2443"/>
                  </a:lnTo>
                  <a:lnTo>
                    <a:pt x="38" y="2481"/>
                  </a:lnTo>
                  <a:lnTo>
                    <a:pt x="32" y="2494"/>
                  </a:lnTo>
                  <a:lnTo>
                    <a:pt x="31" y="2504"/>
                  </a:lnTo>
                  <a:lnTo>
                    <a:pt x="30" y="2522"/>
                  </a:lnTo>
                  <a:lnTo>
                    <a:pt x="26" y="2544"/>
                  </a:lnTo>
                  <a:lnTo>
                    <a:pt x="16" y="2596"/>
                  </a:lnTo>
                  <a:lnTo>
                    <a:pt x="5" y="2646"/>
                  </a:lnTo>
                  <a:lnTo>
                    <a:pt x="1" y="2668"/>
                  </a:lnTo>
                  <a:lnTo>
                    <a:pt x="0" y="2683"/>
                  </a:lnTo>
                  <a:lnTo>
                    <a:pt x="0" y="2690"/>
                  </a:lnTo>
                  <a:lnTo>
                    <a:pt x="1" y="2694"/>
                  </a:lnTo>
                  <a:lnTo>
                    <a:pt x="4" y="2698"/>
                  </a:lnTo>
                  <a:lnTo>
                    <a:pt x="8" y="2699"/>
                  </a:lnTo>
                  <a:lnTo>
                    <a:pt x="14" y="2698"/>
                  </a:lnTo>
                  <a:lnTo>
                    <a:pt x="38" y="2694"/>
                  </a:lnTo>
                  <a:lnTo>
                    <a:pt x="71" y="2685"/>
                  </a:lnTo>
                  <a:lnTo>
                    <a:pt x="157" y="2661"/>
                  </a:lnTo>
                  <a:lnTo>
                    <a:pt x="238" y="2638"/>
                  </a:lnTo>
                  <a:lnTo>
                    <a:pt x="266" y="2629"/>
                  </a:lnTo>
                  <a:lnTo>
                    <a:pt x="280" y="2624"/>
                  </a:lnTo>
                  <a:lnTo>
                    <a:pt x="295" y="2618"/>
                  </a:lnTo>
                  <a:lnTo>
                    <a:pt x="302" y="2617"/>
                  </a:lnTo>
                  <a:lnTo>
                    <a:pt x="313" y="2616"/>
                  </a:lnTo>
                  <a:lnTo>
                    <a:pt x="321" y="2617"/>
                  </a:lnTo>
                  <a:lnTo>
                    <a:pt x="328" y="2618"/>
                  </a:lnTo>
                  <a:lnTo>
                    <a:pt x="336" y="2621"/>
                  </a:lnTo>
                  <a:lnTo>
                    <a:pt x="345" y="2625"/>
                  </a:lnTo>
                  <a:lnTo>
                    <a:pt x="354" y="2630"/>
                  </a:lnTo>
                  <a:lnTo>
                    <a:pt x="363" y="2637"/>
                  </a:lnTo>
                  <a:lnTo>
                    <a:pt x="372" y="2646"/>
                  </a:lnTo>
                  <a:lnTo>
                    <a:pt x="383" y="2657"/>
                  </a:lnTo>
                  <a:lnTo>
                    <a:pt x="387" y="2663"/>
                  </a:lnTo>
                  <a:lnTo>
                    <a:pt x="388" y="2668"/>
                  </a:lnTo>
                  <a:lnTo>
                    <a:pt x="389" y="2673"/>
                  </a:lnTo>
                  <a:lnTo>
                    <a:pt x="391" y="2678"/>
                  </a:lnTo>
                  <a:lnTo>
                    <a:pt x="389" y="2690"/>
                  </a:lnTo>
                  <a:lnTo>
                    <a:pt x="385" y="2703"/>
                  </a:lnTo>
                  <a:lnTo>
                    <a:pt x="379" y="2716"/>
                  </a:lnTo>
                  <a:lnTo>
                    <a:pt x="372" y="2729"/>
                  </a:lnTo>
                  <a:lnTo>
                    <a:pt x="366" y="2743"/>
                  </a:lnTo>
                  <a:lnTo>
                    <a:pt x="361" y="2756"/>
                  </a:lnTo>
                  <a:lnTo>
                    <a:pt x="357" y="2769"/>
                  </a:lnTo>
                  <a:lnTo>
                    <a:pt x="356" y="2782"/>
                  </a:lnTo>
                  <a:lnTo>
                    <a:pt x="357" y="2792"/>
                  </a:lnTo>
                  <a:lnTo>
                    <a:pt x="358" y="2797"/>
                  </a:lnTo>
                  <a:lnTo>
                    <a:pt x="361" y="2803"/>
                  </a:lnTo>
                  <a:lnTo>
                    <a:pt x="366" y="2809"/>
                  </a:lnTo>
                  <a:lnTo>
                    <a:pt x="374" y="2814"/>
                  </a:lnTo>
                  <a:lnTo>
                    <a:pt x="384" y="2821"/>
                  </a:lnTo>
                  <a:lnTo>
                    <a:pt x="396" y="2825"/>
                  </a:lnTo>
                  <a:lnTo>
                    <a:pt x="411" y="2829"/>
                  </a:lnTo>
                  <a:lnTo>
                    <a:pt x="428" y="2833"/>
                  </a:lnTo>
                  <a:lnTo>
                    <a:pt x="449" y="2835"/>
                  </a:lnTo>
                  <a:lnTo>
                    <a:pt x="474" y="2836"/>
                  </a:lnTo>
                  <a:lnTo>
                    <a:pt x="540" y="2840"/>
                  </a:lnTo>
                  <a:lnTo>
                    <a:pt x="598" y="2843"/>
                  </a:lnTo>
                  <a:lnTo>
                    <a:pt x="692" y="2844"/>
                  </a:lnTo>
                  <a:lnTo>
                    <a:pt x="786" y="2843"/>
                  </a:lnTo>
                  <a:lnTo>
                    <a:pt x="799" y="2843"/>
                  </a:lnTo>
                  <a:lnTo>
                    <a:pt x="806" y="2844"/>
                  </a:lnTo>
                  <a:lnTo>
                    <a:pt x="809" y="2844"/>
                  </a:lnTo>
                  <a:lnTo>
                    <a:pt x="811" y="2844"/>
                  </a:lnTo>
                  <a:lnTo>
                    <a:pt x="833" y="2843"/>
                  </a:lnTo>
                  <a:lnTo>
                    <a:pt x="868" y="2838"/>
                  </a:lnTo>
                  <a:lnTo>
                    <a:pt x="901" y="2831"/>
                  </a:lnTo>
                  <a:lnTo>
                    <a:pt x="936" y="2825"/>
                  </a:lnTo>
                  <a:lnTo>
                    <a:pt x="971" y="2816"/>
                  </a:lnTo>
                  <a:lnTo>
                    <a:pt x="1003" y="2807"/>
                  </a:lnTo>
                  <a:lnTo>
                    <a:pt x="1033" y="2796"/>
                  </a:lnTo>
                  <a:lnTo>
                    <a:pt x="1046" y="2790"/>
                  </a:lnTo>
                  <a:lnTo>
                    <a:pt x="1058" y="2785"/>
                  </a:lnTo>
                  <a:lnTo>
                    <a:pt x="1067" y="2778"/>
                  </a:lnTo>
                  <a:lnTo>
                    <a:pt x="1073" y="2773"/>
                  </a:lnTo>
                  <a:lnTo>
                    <a:pt x="1079" y="2766"/>
                  </a:lnTo>
                  <a:lnTo>
                    <a:pt x="1080" y="2762"/>
                  </a:lnTo>
                  <a:lnTo>
                    <a:pt x="1080" y="2759"/>
                  </a:lnTo>
                  <a:lnTo>
                    <a:pt x="1080" y="2756"/>
                  </a:lnTo>
                  <a:lnTo>
                    <a:pt x="1082" y="2752"/>
                  </a:lnTo>
                  <a:lnTo>
                    <a:pt x="1085" y="2751"/>
                  </a:lnTo>
                  <a:lnTo>
                    <a:pt x="1090" y="2748"/>
                  </a:lnTo>
                  <a:lnTo>
                    <a:pt x="1102" y="2744"/>
                  </a:lnTo>
                  <a:lnTo>
                    <a:pt x="1116" y="2740"/>
                  </a:lnTo>
                  <a:lnTo>
                    <a:pt x="1133" y="2738"/>
                  </a:lnTo>
                  <a:lnTo>
                    <a:pt x="1173" y="2734"/>
                  </a:lnTo>
                  <a:lnTo>
                    <a:pt x="1206" y="2730"/>
                  </a:lnTo>
                  <a:lnTo>
                    <a:pt x="1241" y="2725"/>
                  </a:lnTo>
                  <a:lnTo>
                    <a:pt x="1274" y="2718"/>
                  </a:lnTo>
                  <a:lnTo>
                    <a:pt x="1290" y="2714"/>
                  </a:lnTo>
                  <a:lnTo>
                    <a:pt x="1306" y="2711"/>
                  </a:lnTo>
                  <a:lnTo>
                    <a:pt x="1321" y="2705"/>
                  </a:lnTo>
                  <a:lnTo>
                    <a:pt x="1334" y="2699"/>
                  </a:lnTo>
                  <a:lnTo>
                    <a:pt x="1347" y="2692"/>
                  </a:lnTo>
                  <a:lnTo>
                    <a:pt x="1359" y="2683"/>
                  </a:lnTo>
                  <a:lnTo>
                    <a:pt x="1368" y="2674"/>
                  </a:lnTo>
                  <a:lnTo>
                    <a:pt x="1377" y="2664"/>
                  </a:lnTo>
                  <a:lnTo>
                    <a:pt x="1382" y="2652"/>
                  </a:lnTo>
                  <a:lnTo>
                    <a:pt x="1386" y="2639"/>
                  </a:lnTo>
                  <a:lnTo>
                    <a:pt x="1390" y="2612"/>
                  </a:lnTo>
                  <a:lnTo>
                    <a:pt x="1391" y="2583"/>
                  </a:lnTo>
                  <a:lnTo>
                    <a:pt x="1390" y="2563"/>
                  </a:lnTo>
                  <a:lnTo>
                    <a:pt x="1389" y="2542"/>
                  </a:lnTo>
                  <a:lnTo>
                    <a:pt x="1384" y="2499"/>
                  </a:lnTo>
                  <a:lnTo>
                    <a:pt x="1376" y="2454"/>
                  </a:lnTo>
                  <a:lnTo>
                    <a:pt x="1365" y="2408"/>
                  </a:lnTo>
                  <a:lnTo>
                    <a:pt x="1354" y="2362"/>
                  </a:lnTo>
                  <a:lnTo>
                    <a:pt x="1339" y="2316"/>
                  </a:lnTo>
                  <a:lnTo>
                    <a:pt x="1325" y="2271"/>
                  </a:lnTo>
                  <a:lnTo>
                    <a:pt x="1311" y="2228"/>
                  </a:lnTo>
                  <a:lnTo>
                    <a:pt x="1281" y="2150"/>
                  </a:lnTo>
                  <a:lnTo>
                    <a:pt x="1255" y="2088"/>
                  </a:lnTo>
                  <a:lnTo>
                    <a:pt x="1237" y="2046"/>
                  </a:lnTo>
                  <a:lnTo>
                    <a:pt x="1230" y="2031"/>
                  </a:lnTo>
                  <a:lnTo>
                    <a:pt x="1228" y="2032"/>
                  </a:lnTo>
                  <a:lnTo>
                    <a:pt x="1230" y="2031"/>
                  </a:lnTo>
                  <a:lnTo>
                    <a:pt x="1223" y="2003"/>
                  </a:lnTo>
                  <a:lnTo>
                    <a:pt x="1184" y="1853"/>
                  </a:lnTo>
                  <a:lnTo>
                    <a:pt x="1129" y="1640"/>
                  </a:lnTo>
                  <a:lnTo>
                    <a:pt x="1102" y="1535"/>
                  </a:lnTo>
                  <a:lnTo>
                    <a:pt x="1080" y="1442"/>
                  </a:lnTo>
                  <a:lnTo>
                    <a:pt x="1064" y="1373"/>
                  </a:lnTo>
                  <a:lnTo>
                    <a:pt x="1060" y="1349"/>
                  </a:lnTo>
                  <a:lnTo>
                    <a:pt x="1059" y="1336"/>
                  </a:lnTo>
                  <a:lnTo>
                    <a:pt x="1059" y="1318"/>
                  </a:lnTo>
                  <a:lnTo>
                    <a:pt x="1060" y="1300"/>
                  </a:lnTo>
                  <a:lnTo>
                    <a:pt x="1064" y="1273"/>
                  </a:lnTo>
                  <a:lnTo>
                    <a:pt x="1068" y="1253"/>
                  </a:lnTo>
                  <a:lnTo>
                    <a:pt x="1069" y="1248"/>
                  </a:lnTo>
                  <a:lnTo>
                    <a:pt x="1069" y="1247"/>
                  </a:lnTo>
                  <a:lnTo>
                    <a:pt x="1067" y="1246"/>
                  </a:lnTo>
                  <a:lnTo>
                    <a:pt x="1069" y="1248"/>
                  </a:lnTo>
                  <a:lnTo>
                    <a:pt x="1080" y="1231"/>
                  </a:lnTo>
                  <a:lnTo>
                    <a:pt x="1088" y="1203"/>
                  </a:lnTo>
                  <a:lnTo>
                    <a:pt x="1088" y="1200"/>
                  </a:lnTo>
                  <a:lnTo>
                    <a:pt x="1089" y="1191"/>
                  </a:lnTo>
                  <a:lnTo>
                    <a:pt x="1088" y="1177"/>
                  </a:lnTo>
                  <a:lnTo>
                    <a:pt x="1085" y="1157"/>
                  </a:lnTo>
                  <a:lnTo>
                    <a:pt x="1077" y="1133"/>
                  </a:lnTo>
                  <a:lnTo>
                    <a:pt x="1066" y="1100"/>
                  </a:lnTo>
                  <a:lnTo>
                    <a:pt x="1062" y="1087"/>
                  </a:lnTo>
                  <a:lnTo>
                    <a:pt x="1058" y="1072"/>
                  </a:lnTo>
                  <a:lnTo>
                    <a:pt x="1055" y="1056"/>
                  </a:lnTo>
                  <a:lnTo>
                    <a:pt x="1053" y="1039"/>
                  </a:lnTo>
                  <a:lnTo>
                    <a:pt x="1050" y="1004"/>
                  </a:lnTo>
                  <a:lnTo>
                    <a:pt x="1049" y="969"/>
                  </a:lnTo>
                  <a:lnTo>
                    <a:pt x="1050" y="929"/>
                  </a:lnTo>
                  <a:lnTo>
                    <a:pt x="1051" y="897"/>
                  </a:lnTo>
                  <a:lnTo>
                    <a:pt x="1054" y="873"/>
                  </a:lnTo>
                  <a:lnTo>
                    <a:pt x="1054" y="865"/>
                  </a:lnTo>
                  <a:lnTo>
                    <a:pt x="1051" y="864"/>
                  </a:lnTo>
                  <a:lnTo>
                    <a:pt x="1054" y="865"/>
                  </a:lnTo>
                  <a:lnTo>
                    <a:pt x="1055" y="854"/>
                  </a:lnTo>
                  <a:lnTo>
                    <a:pt x="1063" y="795"/>
                  </a:lnTo>
                  <a:lnTo>
                    <a:pt x="1076" y="710"/>
                  </a:lnTo>
                  <a:lnTo>
                    <a:pt x="1084" y="666"/>
                  </a:lnTo>
                  <a:lnTo>
                    <a:pt x="1091" y="624"/>
                  </a:lnTo>
                  <a:lnTo>
                    <a:pt x="1101" y="590"/>
                  </a:lnTo>
                  <a:lnTo>
                    <a:pt x="1104" y="577"/>
                  </a:lnTo>
                  <a:lnTo>
                    <a:pt x="1108" y="567"/>
                  </a:lnTo>
                  <a:lnTo>
                    <a:pt x="1114" y="555"/>
                  </a:lnTo>
                  <a:lnTo>
                    <a:pt x="1117" y="545"/>
                  </a:lnTo>
                  <a:lnTo>
                    <a:pt x="1120" y="535"/>
                  </a:lnTo>
                  <a:lnTo>
                    <a:pt x="1120" y="527"/>
                  </a:lnTo>
                  <a:lnTo>
                    <a:pt x="1120" y="519"/>
                  </a:lnTo>
                  <a:lnTo>
                    <a:pt x="1119" y="513"/>
                  </a:lnTo>
                  <a:lnTo>
                    <a:pt x="1116" y="507"/>
                  </a:lnTo>
                  <a:lnTo>
                    <a:pt x="1112" y="502"/>
                  </a:lnTo>
                  <a:lnTo>
                    <a:pt x="1106" y="494"/>
                  </a:lnTo>
                  <a:lnTo>
                    <a:pt x="1101" y="489"/>
                  </a:lnTo>
                  <a:lnTo>
                    <a:pt x="1097" y="484"/>
                  </a:lnTo>
                  <a:lnTo>
                    <a:pt x="1094" y="476"/>
                  </a:lnTo>
                  <a:lnTo>
                    <a:pt x="1089" y="462"/>
                  </a:lnTo>
                  <a:lnTo>
                    <a:pt x="1084" y="446"/>
                  </a:lnTo>
                  <a:lnTo>
                    <a:pt x="1081" y="432"/>
                  </a:lnTo>
                  <a:lnTo>
                    <a:pt x="1080" y="423"/>
                  </a:lnTo>
                  <a:lnTo>
                    <a:pt x="1079" y="402"/>
                  </a:lnTo>
                  <a:lnTo>
                    <a:pt x="1076" y="376"/>
                  </a:lnTo>
                  <a:lnTo>
                    <a:pt x="1077" y="370"/>
                  </a:lnTo>
                  <a:lnTo>
                    <a:pt x="1077" y="365"/>
                  </a:lnTo>
                  <a:lnTo>
                    <a:pt x="1081" y="352"/>
                  </a:lnTo>
                  <a:lnTo>
                    <a:pt x="1085" y="323"/>
                  </a:lnTo>
                  <a:lnTo>
                    <a:pt x="1088" y="308"/>
                  </a:lnTo>
                  <a:lnTo>
                    <a:pt x="1088" y="306"/>
                  </a:lnTo>
                  <a:lnTo>
                    <a:pt x="1085" y="306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271" name="Freeform 30"/>
            <p:cNvSpPr>
              <a:spLocks/>
            </p:cNvSpPr>
            <p:nvPr/>
          </p:nvSpPr>
          <p:spPr bwMode="auto">
            <a:xfrm>
              <a:off x="3749" y="3022"/>
              <a:ext cx="235" cy="733"/>
            </a:xfrm>
            <a:custGeom>
              <a:avLst/>
              <a:gdLst>
                <a:gd name="T0" fmla="*/ 93 w 235"/>
                <a:gd name="T1" fmla="*/ 716 h 733"/>
                <a:gd name="T2" fmla="*/ 110 w 235"/>
                <a:gd name="T3" fmla="*/ 562 h 733"/>
                <a:gd name="T4" fmla="*/ 131 w 235"/>
                <a:gd name="T5" fmla="*/ 420 h 733"/>
                <a:gd name="T6" fmla="*/ 152 w 235"/>
                <a:gd name="T7" fmla="*/ 323 h 733"/>
                <a:gd name="T8" fmla="*/ 175 w 235"/>
                <a:gd name="T9" fmla="*/ 252 h 733"/>
                <a:gd name="T10" fmla="*/ 193 w 235"/>
                <a:gd name="T11" fmla="*/ 209 h 733"/>
                <a:gd name="T12" fmla="*/ 218 w 235"/>
                <a:gd name="T13" fmla="*/ 123 h 733"/>
                <a:gd name="T14" fmla="*/ 232 w 235"/>
                <a:gd name="T15" fmla="*/ 25 h 733"/>
                <a:gd name="T16" fmla="*/ 230 w 235"/>
                <a:gd name="T17" fmla="*/ 0 h 733"/>
                <a:gd name="T18" fmla="*/ 218 w 235"/>
                <a:gd name="T19" fmla="*/ 41 h 733"/>
                <a:gd name="T20" fmla="*/ 186 w 235"/>
                <a:gd name="T21" fmla="*/ 141 h 733"/>
                <a:gd name="T22" fmla="*/ 178 w 235"/>
                <a:gd name="T23" fmla="*/ 160 h 733"/>
                <a:gd name="T24" fmla="*/ 164 w 235"/>
                <a:gd name="T25" fmla="*/ 184 h 733"/>
                <a:gd name="T26" fmla="*/ 136 w 235"/>
                <a:gd name="T27" fmla="*/ 243 h 733"/>
                <a:gd name="T28" fmla="*/ 108 w 235"/>
                <a:gd name="T29" fmla="*/ 335 h 733"/>
                <a:gd name="T30" fmla="*/ 100 w 235"/>
                <a:gd name="T31" fmla="*/ 374 h 733"/>
                <a:gd name="T32" fmla="*/ 78 w 235"/>
                <a:gd name="T33" fmla="*/ 472 h 733"/>
                <a:gd name="T34" fmla="*/ 52 w 235"/>
                <a:gd name="T35" fmla="*/ 546 h 733"/>
                <a:gd name="T36" fmla="*/ 25 w 235"/>
                <a:gd name="T37" fmla="*/ 606 h 733"/>
                <a:gd name="T38" fmla="*/ 13 w 235"/>
                <a:gd name="T39" fmla="*/ 621 h 733"/>
                <a:gd name="T40" fmla="*/ 7 w 235"/>
                <a:gd name="T41" fmla="*/ 627 h 733"/>
                <a:gd name="T42" fmla="*/ 7 w 235"/>
                <a:gd name="T43" fmla="*/ 624 h 733"/>
                <a:gd name="T44" fmla="*/ 5 w 235"/>
                <a:gd name="T45" fmla="*/ 618 h 733"/>
                <a:gd name="T46" fmla="*/ 10 w 235"/>
                <a:gd name="T47" fmla="*/ 573 h 733"/>
                <a:gd name="T48" fmla="*/ 14 w 235"/>
                <a:gd name="T49" fmla="*/ 515 h 733"/>
                <a:gd name="T50" fmla="*/ 7 w 235"/>
                <a:gd name="T51" fmla="*/ 484 h 733"/>
                <a:gd name="T52" fmla="*/ 9 w 235"/>
                <a:gd name="T53" fmla="*/ 515 h 733"/>
                <a:gd name="T54" fmla="*/ 5 w 235"/>
                <a:gd name="T55" fmla="*/ 572 h 733"/>
                <a:gd name="T56" fmla="*/ 0 w 235"/>
                <a:gd name="T57" fmla="*/ 618 h 733"/>
                <a:gd name="T58" fmla="*/ 1 w 235"/>
                <a:gd name="T59" fmla="*/ 627 h 733"/>
                <a:gd name="T60" fmla="*/ 3 w 235"/>
                <a:gd name="T61" fmla="*/ 631 h 733"/>
                <a:gd name="T62" fmla="*/ 7 w 235"/>
                <a:gd name="T63" fmla="*/ 632 h 733"/>
                <a:gd name="T64" fmla="*/ 12 w 235"/>
                <a:gd name="T65" fmla="*/ 631 h 733"/>
                <a:gd name="T66" fmla="*/ 23 w 235"/>
                <a:gd name="T67" fmla="*/ 618 h 733"/>
                <a:gd name="T68" fmla="*/ 43 w 235"/>
                <a:gd name="T69" fmla="*/ 581 h 733"/>
                <a:gd name="T70" fmla="*/ 74 w 235"/>
                <a:gd name="T71" fmla="*/ 502 h 733"/>
                <a:gd name="T72" fmla="*/ 91 w 235"/>
                <a:gd name="T73" fmla="*/ 445 h 733"/>
                <a:gd name="T74" fmla="*/ 105 w 235"/>
                <a:gd name="T75" fmla="*/ 375 h 733"/>
                <a:gd name="T76" fmla="*/ 117 w 235"/>
                <a:gd name="T77" fmla="*/ 320 h 733"/>
                <a:gd name="T78" fmla="*/ 136 w 235"/>
                <a:gd name="T79" fmla="*/ 259 h 733"/>
                <a:gd name="T80" fmla="*/ 158 w 235"/>
                <a:gd name="T81" fmla="*/ 206 h 733"/>
                <a:gd name="T82" fmla="*/ 175 w 235"/>
                <a:gd name="T83" fmla="*/ 174 h 733"/>
                <a:gd name="T84" fmla="*/ 183 w 235"/>
                <a:gd name="T85" fmla="*/ 160 h 733"/>
                <a:gd name="T86" fmla="*/ 217 w 235"/>
                <a:gd name="T87" fmla="*/ 64 h 733"/>
                <a:gd name="T88" fmla="*/ 232 w 235"/>
                <a:gd name="T89" fmla="*/ 1 h 733"/>
                <a:gd name="T90" fmla="*/ 228 w 235"/>
                <a:gd name="T91" fmla="*/ 6 h 733"/>
                <a:gd name="T92" fmla="*/ 222 w 235"/>
                <a:gd name="T93" fmla="*/ 71 h 733"/>
                <a:gd name="T94" fmla="*/ 199 w 235"/>
                <a:gd name="T95" fmla="*/ 175 h 733"/>
                <a:gd name="T96" fmla="*/ 171 w 235"/>
                <a:gd name="T97" fmla="*/ 249 h 733"/>
                <a:gd name="T98" fmla="*/ 152 w 235"/>
                <a:gd name="T99" fmla="*/ 301 h 733"/>
                <a:gd name="T100" fmla="*/ 135 w 235"/>
                <a:gd name="T101" fmla="*/ 371 h 733"/>
                <a:gd name="T102" fmla="*/ 106 w 235"/>
                <a:gd name="T103" fmla="*/ 551 h 733"/>
                <a:gd name="T104" fmla="*/ 87 w 235"/>
                <a:gd name="T105" fmla="*/ 732 h 733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0" t="0" r="r" b="b"/>
              <a:pathLst>
                <a:path w="235" h="733">
                  <a:moveTo>
                    <a:pt x="92" y="733"/>
                  </a:moveTo>
                  <a:lnTo>
                    <a:pt x="92" y="733"/>
                  </a:lnTo>
                  <a:lnTo>
                    <a:pt x="93" y="716"/>
                  </a:lnTo>
                  <a:lnTo>
                    <a:pt x="103" y="627"/>
                  </a:lnTo>
                  <a:lnTo>
                    <a:pt x="110" y="562"/>
                  </a:lnTo>
                  <a:lnTo>
                    <a:pt x="119" y="492"/>
                  </a:lnTo>
                  <a:lnTo>
                    <a:pt x="131" y="420"/>
                  </a:lnTo>
                  <a:lnTo>
                    <a:pt x="144" y="353"/>
                  </a:lnTo>
                  <a:lnTo>
                    <a:pt x="152" y="323"/>
                  </a:lnTo>
                  <a:lnTo>
                    <a:pt x="160" y="295"/>
                  </a:lnTo>
                  <a:lnTo>
                    <a:pt x="167" y="271"/>
                  </a:lnTo>
                  <a:lnTo>
                    <a:pt x="175" y="252"/>
                  </a:lnTo>
                  <a:lnTo>
                    <a:pt x="186" y="230"/>
                  </a:lnTo>
                  <a:lnTo>
                    <a:pt x="193" y="209"/>
                  </a:lnTo>
                  <a:lnTo>
                    <a:pt x="201" y="187"/>
                  </a:lnTo>
                  <a:lnTo>
                    <a:pt x="208" y="166"/>
                  </a:lnTo>
                  <a:lnTo>
                    <a:pt x="218" y="123"/>
                  </a:lnTo>
                  <a:lnTo>
                    <a:pt x="225" y="86"/>
                  </a:lnTo>
                  <a:lnTo>
                    <a:pt x="230" y="52"/>
                  </a:lnTo>
                  <a:lnTo>
                    <a:pt x="232" y="25"/>
                  </a:lnTo>
                  <a:lnTo>
                    <a:pt x="235" y="1"/>
                  </a:lnTo>
                  <a:lnTo>
                    <a:pt x="230" y="0"/>
                  </a:lnTo>
                  <a:lnTo>
                    <a:pt x="227" y="6"/>
                  </a:lnTo>
                  <a:lnTo>
                    <a:pt x="218" y="41"/>
                  </a:lnTo>
                  <a:lnTo>
                    <a:pt x="202" y="92"/>
                  </a:lnTo>
                  <a:lnTo>
                    <a:pt x="186" y="141"/>
                  </a:lnTo>
                  <a:lnTo>
                    <a:pt x="178" y="160"/>
                  </a:lnTo>
                  <a:lnTo>
                    <a:pt x="171" y="171"/>
                  </a:lnTo>
                  <a:lnTo>
                    <a:pt x="164" y="184"/>
                  </a:lnTo>
                  <a:lnTo>
                    <a:pt x="153" y="204"/>
                  </a:lnTo>
                  <a:lnTo>
                    <a:pt x="136" y="243"/>
                  </a:lnTo>
                  <a:lnTo>
                    <a:pt x="121" y="288"/>
                  </a:lnTo>
                  <a:lnTo>
                    <a:pt x="113" y="311"/>
                  </a:lnTo>
                  <a:lnTo>
                    <a:pt x="108" y="335"/>
                  </a:lnTo>
                  <a:lnTo>
                    <a:pt x="103" y="355"/>
                  </a:lnTo>
                  <a:lnTo>
                    <a:pt x="100" y="374"/>
                  </a:lnTo>
                  <a:lnTo>
                    <a:pt x="96" y="401"/>
                  </a:lnTo>
                  <a:lnTo>
                    <a:pt x="88" y="435"/>
                  </a:lnTo>
                  <a:lnTo>
                    <a:pt x="78" y="472"/>
                  </a:lnTo>
                  <a:lnTo>
                    <a:pt x="65" y="510"/>
                  </a:lnTo>
                  <a:lnTo>
                    <a:pt x="52" y="546"/>
                  </a:lnTo>
                  <a:lnTo>
                    <a:pt x="38" y="579"/>
                  </a:lnTo>
                  <a:lnTo>
                    <a:pt x="25" y="606"/>
                  </a:lnTo>
                  <a:lnTo>
                    <a:pt x="18" y="615"/>
                  </a:lnTo>
                  <a:lnTo>
                    <a:pt x="13" y="621"/>
                  </a:lnTo>
                  <a:lnTo>
                    <a:pt x="9" y="625"/>
                  </a:lnTo>
                  <a:lnTo>
                    <a:pt x="7" y="627"/>
                  </a:lnTo>
                  <a:lnTo>
                    <a:pt x="7" y="624"/>
                  </a:lnTo>
                  <a:lnTo>
                    <a:pt x="5" y="618"/>
                  </a:lnTo>
                  <a:lnTo>
                    <a:pt x="7" y="598"/>
                  </a:lnTo>
                  <a:lnTo>
                    <a:pt x="10" y="573"/>
                  </a:lnTo>
                  <a:lnTo>
                    <a:pt x="13" y="545"/>
                  </a:lnTo>
                  <a:lnTo>
                    <a:pt x="14" y="515"/>
                  </a:lnTo>
                  <a:lnTo>
                    <a:pt x="13" y="498"/>
                  </a:lnTo>
                  <a:lnTo>
                    <a:pt x="12" y="483"/>
                  </a:lnTo>
                  <a:lnTo>
                    <a:pt x="7" y="484"/>
                  </a:lnTo>
                  <a:lnTo>
                    <a:pt x="8" y="498"/>
                  </a:lnTo>
                  <a:lnTo>
                    <a:pt x="9" y="515"/>
                  </a:lnTo>
                  <a:lnTo>
                    <a:pt x="8" y="544"/>
                  </a:lnTo>
                  <a:lnTo>
                    <a:pt x="5" y="572"/>
                  </a:lnTo>
                  <a:lnTo>
                    <a:pt x="1" y="598"/>
                  </a:lnTo>
                  <a:lnTo>
                    <a:pt x="0" y="618"/>
                  </a:lnTo>
                  <a:lnTo>
                    <a:pt x="0" y="623"/>
                  </a:lnTo>
                  <a:lnTo>
                    <a:pt x="1" y="627"/>
                  </a:lnTo>
                  <a:lnTo>
                    <a:pt x="3" y="631"/>
                  </a:lnTo>
                  <a:lnTo>
                    <a:pt x="5" y="632"/>
                  </a:lnTo>
                  <a:lnTo>
                    <a:pt x="7" y="632"/>
                  </a:lnTo>
                  <a:lnTo>
                    <a:pt x="9" y="632"/>
                  </a:lnTo>
                  <a:lnTo>
                    <a:pt x="12" y="631"/>
                  </a:lnTo>
                  <a:lnTo>
                    <a:pt x="17" y="625"/>
                  </a:lnTo>
                  <a:lnTo>
                    <a:pt x="23" y="618"/>
                  </a:lnTo>
                  <a:lnTo>
                    <a:pt x="29" y="607"/>
                  </a:lnTo>
                  <a:lnTo>
                    <a:pt x="43" y="581"/>
                  </a:lnTo>
                  <a:lnTo>
                    <a:pt x="53" y="557"/>
                  </a:lnTo>
                  <a:lnTo>
                    <a:pt x="64" y="531"/>
                  </a:lnTo>
                  <a:lnTo>
                    <a:pt x="74" y="502"/>
                  </a:lnTo>
                  <a:lnTo>
                    <a:pt x="83" y="474"/>
                  </a:lnTo>
                  <a:lnTo>
                    <a:pt x="91" y="445"/>
                  </a:lnTo>
                  <a:lnTo>
                    <a:pt x="97" y="419"/>
                  </a:lnTo>
                  <a:lnTo>
                    <a:pt x="103" y="394"/>
                  </a:lnTo>
                  <a:lnTo>
                    <a:pt x="105" y="375"/>
                  </a:lnTo>
                  <a:lnTo>
                    <a:pt x="109" y="349"/>
                  </a:lnTo>
                  <a:lnTo>
                    <a:pt x="117" y="320"/>
                  </a:lnTo>
                  <a:lnTo>
                    <a:pt x="126" y="291"/>
                  </a:lnTo>
                  <a:lnTo>
                    <a:pt x="136" y="259"/>
                  </a:lnTo>
                  <a:lnTo>
                    <a:pt x="147" y="231"/>
                  </a:lnTo>
                  <a:lnTo>
                    <a:pt x="158" y="206"/>
                  </a:lnTo>
                  <a:lnTo>
                    <a:pt x="167" y="187"/>
                  </a:lnTo>
                  <a:lnTo>
                    <a:pt x="175" y="174"/>
                  </a:lnTo>
                  <a:lnTo>
                    <a:pt x="179" y="167"/>
                  </a:lnTo>
                  <a:lnTo>
                    <a:pt x="183" y="160"/>
                  </a:lnTo>
                  <a:lnTo>
                    <a:pt x="191" y="140"/>
                  </a:lnTo>
                  <a:lnTo>
                    <a:pt x="200" y="115"/>
                  </a:lnTo>
                  <a:lnTo>
                    <a:pt x="217" y="64"/>
                  </a:lnTo>
                  <a:lnTo>
                    <a:pt x="235" y="1"/>
                  </a:lnTo>
                  <a:lnTo>
                    <a:pt x="232" y="1"/>
                  </a:lnTo>
                  <a:lnTo>
                    <a:pt x="230" y="1"/>
                  </a:lnTo>
                  <a:lnTo>
                    <a:pt x="228" y="6"/>
                  </a:lnTo>
                  <a:lnTo>
                    <a:pt x="226" y="43"/>
                  </a:lnTo>
                  <a:lnTo>
                    <a:pt x="222" y="71"/>
                  </a:lnTo>
                  <a:lnTo>
                    <a:pt x="217" y="102"/>
                  </a:lnTo>
                  <a:lnTo>
                    <a:pt x="209" y="138"/>
                  </a:lnTo>
                  <a:lnTo>
                    <a:pt x="199" y="175"/>
                  </a:lnTo>
                  <a:lnTo>
                    <a:pt x="187" y="213"/>
                  </a:lnTo>
                  <a:lnTo>
                    <a:pt x="179" y="231"/>
                  </a:lnTo>
                  <a:lnTo>
                    <a:pt x="171" y="249"/>
                  </a:lnTo>
                  <a:lnTo>
                    <a:pt x="161" y="272"/>
                  </a:lnTo>
                  <a:lnTo>
                    <a:pt x="152" y="301"/>
                  </a:lnTo>
                  <a:lnTo>
                    <a:pt x="143" y="335"/>
                  </a:lnTo>
                  <a:lnTo>
                    <a:pt x="135" y="371"/>
                  </a:lnTo>
                  <a:lnTo>
                    <a:pt x="125" y="429"/>
                  </a:lnTo>
                  <a:lnTo>
                    <a:pt x="114" y="490"/>
                  </a:lnTo>
                  <a:lnTo>
                    <a:pt x="106" y="551"/>
                  </a:lnTo>
                  <a:lnTo>
                    <a:pt x="99" y="609"/>
                  </a:lnTo>
                  <a:lnTo>
                    <a:pt x="90" y="697"/>
                  </a:lnTo>
                  <a:lnTo>
                    <a:pt x="87" y="732"/>
                  </a:lnTo>
                  <a:lnTo>
                    <a:pt x="92" y="733"/>
                  </a:lnTo>
                  <a:close/>
                </a:path>
              </a:pathLst>
            </a:custGeom>
            <a:solidFill>
              <a:srgbClr val="F4C0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272" name="Freeform 31"/>
            <p:cNvSpPr>
              <a:spLocks/>
            </p:cNvSpPr>
            <p:nvPr/>
          </p:nvSpPr>
          <p:spPr bwMode="auto">
            <a:xfrm>
              <a:off x="3749" y="3022"/>
              <a:ext cx="235" cy="733"/>
            </a:xfrm>
            <a:custGeom>
              <a:avLst/>
              <a:gdLst>
                <a:gd name="T0" fmla="*/ 93 w 235"/>
                <a:gd name="T1" fmla="*/ 716 h 733"/>
                <a:gd name="T2" fmla="*/ 110 w 235"/>
                <a:gd name="T3" fmla="*/ 562 h 733"/>
                <a:gd name="T4" fmla="*/ 131 w 235"/>
                <a:gd name="T5" fmla="*/ 420 h 733"/>
                <a:gd name="T6" fmla="*/ 152 w 235"/>
                <a:gd name="T7" fmla="*/ 323 h 733"/>
                <a:gd name="T8" fmla="*/ 175 w 235"/>
                <a:gd name="T9" fmla="*/ 252 h 733"/>
                <a:gd name="T10" fmla="*/ 193 w 235"/>
                <a:gd name="T11" fmla="*/ 209 h 733"/>
                <a:gd name="T12" fmla="*/ 218 w 235"/>
                <a:gd name="T13" fmla="*/ 123 h 733"/>
                <a:gd name="T14" fmla="*/ 232 w 235"/>
                <a:gd name="T15" fmla="*/ 25 h 733"/>
                <a:gd name="T16" fmla="*/ 230 w 235"/>
                <a:gd name="T17" fmla="*/ 0 h 733"/>
                <a:gd name="T18" fmla="*/ 218 w 235"/>
                <a:gd name="T19" fmla="*/ 41 h 733"/>
                <a:gd name="T20" fmla="*/ 186 w 235"/>
                <a:gd name="T21" fmla="*/ 141 h 733"/>
                <a:gd name="T22" fmla="*/ 178 w 235"/>
                <a:gd name="T23" fmla="*/ 160 h 733"/>
                <a:gd name="T24" fmla="*/ 164 w 235"/>
                <a:gd name="T25" fmla="*/ 184 h 733"/>
                <a:gd name="T26" fmla="*/ 136 w 235"/>
                <a:gd name="T27" fmla="*/ 243 h 733"/>
                <a:gd name="T28" fmla="*/ 108 w 235"/>
                <a:gd name="T29" fmla="*/ 335 h 733"/>
                <a:gd name="T30" fmla="*/ 100 w 235"/>
                <a:gd name="T31" fmla="*/ 374 h 733"/>
                <a:gd name="T32" fmla="*/ 78 w 235"/>
                <a:gd name="T33" fmla="*/ 472 h 733"/>
                <a:gd name="T34" fmla="*/ 52 w 235"/>
                <a:gd name="T35" fmla="*/ 546 h 733"/>
                <a:gd name="T36" fmla="*/ 25 w 235"/>
                <a:gd name="T37" fmla="*/ 606 h 733"/>
                <a:gd name="T38" fmla="*/ 13 w 235"/>
                <a:gd name="T39" fmla="*/ 621 h 733"/>
                <a:gd name="T40" fmla="*/ 7 w 235"/>
                <a:gd name="T41" fmla="*/ 627 h 733"/>
                <a:gd name="T42" fmla="*/ 7 w 235"/>
                <a:gd name="T43" fmla="*/ 624 h 733"/>
                <a:gd name="T44" fmla="*/ 5 w 235"/>
                <a:gd name="T45" fmla="*/ 618 h 733"/>
                <a:gd name="T46" fmla="*/ 10 w 235"/>
                <a:gd name="T47" fmla="*/ 573 h 733"/>
                <a:gd name="T48" fmla="*/ 14 w 235"/>
                <a:gd name="T49" fmla="*/ 515 h 733"/>
                <a:gd name="T50" fmla="*/ 7 w 235"/>
                <a:gd name="T51" fmla="*/ 484 h 733"/>
                <a:gd name="T52" fmla="*/ 9 w 235"/>
                <a:gd name="T53" fmla="*/ 515 h 733"/>
                <a:gd name="T54" fmla="*/ 5 w 235"/>
                <a:gd name="T55" fmla="*/ 572 h 733"/>
                <a:gd name="T56" fmla="*/ 0 w 235"/>
                <a:gd name="T57" fmla="*/ 618 h 733"/>
                <a:gd name="T58" fmla="*/ 1 w 235"/>
                <a:gd name="T59" fmla="*/ 627 h 733"/>
                <a:gd name="T60" fmla="*/ 3 w 235"/>
                <a:gd name="T61" fmla="*/ 631 h 733"/>
                <a:gd name="T62" fmla="*/ 7 w 235"/>
                <a:gd name="T63" fmla="*/ 632 h 733"/>
                <a:gd name="T64" fmla="*/ 12 w 235"/>
                <a:gd name="T65" fmla="*/ 631 h 733"/>
                <a:gd name="T66" fmla="*/ 23 w 235"/>
                <a:gd name="T67" fmla="*/ 618 h 733"/>
                <a:gd name="T68" fmla="*/ 43 w 235"/>
                <a:gd name="T69" fmla="*/ 581 h 733"/>
                <a:gd name="T70" fmla="*/ 74 w 235"/>
                <a:gd name="T71" fmla="*/ 502 h 733"/>
                <a:gd name="T72" fmla="*/ 91 w 235"/>
                <a:gd name="T73" fmla="*/ 445 h 733"/>
                <a:gd name="T74" fmla="*/ 105 w 235"/>
                <a:gd name="T75" fmla="*/ 375 h 733"/>
                <a:gd name="T76" fmla="*/ 117 w 235"/>
                <a:gd name="T77" fmla="*/ 320 h 733"/>
                <a:gd name="T78" fmla="*/ 136 w 235"/>
                <a:gd name="T79" fmla="*/ 259 h 733"/>
                <a:gd name="T80" fmla="*/ 158 w 235"/>
                <a:gd name="T81" fmla="*/ 206 h 733"/>
                <a:gd name="T82" fmla="*/ 175 w 235"/>
                <a:gd name="T83" fmla="*/ 174 h 733"/>
                <a:gd name="T84" fmla="*/ 183 w 235"/>
                <a:gd name="T85" fmla="*/ 160 h 733"/>
                <a:gd name="T86" fmla="*/ 217 w 235"/>
                <a:gd name="T87" fmla="*/ 64 h 733"/>
                <a:gd name="T88" fmla="*/ 232 w 235"/>
                <a:gd name="T89" fmla="*/ 1 h 733"/>
                <a:gd name="T90" fmla="*/ 228 w 235"/>
                <a:gd name="T91" fmla="*/ 6 h 733"/>
                <a:gd name="T92" fmla="*/ 222 w 235"/>
                <a:gd name="T93" fmla="*/ 71 h 733"/>
                <a:gd name="T94" fmla="*/ 199 w 235"/>
                <a:gd name="T95" fmla="*/ 175 h 733"/>
                <a:gd name="T96" fmla="*/ 171 w 235"/>
                <a:gd name="T97" fmla="*/ 249 h 733"/>
                <a:gd name="T98" fmla="*/ 152 w 235"/>
                <a:gd name="T99" fmla="*/ 301 h 733"/>
                <a:gd name="T100" fmla="*/ 135 w 235"/>
                <a:gd name="T101" fmla="*/ 371 h 733"/>
                <a:gd name="T102" fmla="*/ 106 w 235"/>
                <a:gd name="T103" fmla="*/ 551 h 733"/>
                <a:gd name="T104" fmla="*/ 87 w 235"/>
                <a:gd name="T105" fmla="*/ 732 h 733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0" t="0" r="r" b="b"/>
              <a:pathLst>
                <a:path w="235" h="733">
                  <a:moveTo>
                    <a:pt x="92" y="733"/>
                  </a:moveTo>
                  <a:lnTo>
                    <a:pt x="92" y="733"/>
                  </a:lnTo>
                  <a:lnTo>
                    <a:pt x="93" y="716"/>
                  </a:lnTo>
                  <a:lnTo>
                    <a:pt x="103" y="627"/>
                  </a:lnTo>
                  <a:lnTo>
                    <a:pt x="110" y="562"/>
                  </a:lnTo>
                  <a:lnTo>
                    <a:pt x="119" y="492"/>
                  </a:lnTo>
                  <a:lnTo>
                    <a:pt x="131" y="420"/>
                  </a:lnTo>
                  <a:lnTo>
                    <a:pt x="144" y="353"/>
                  </a:lnTo>
                  <a:lnTo>
                    <a:pt x="152" y="323"/>
                  </a:lnTo>
                  <a:lnTo>
                    <a:pt x="160" y="295"/>
                  </a:lnTo>
                  <a:lnTo>
                    <a:pt x="167" y="271"/>
                  </a:lnTo>
                  <a:lnTo>
                    <a:pt x="175" y="252"/>
                  </a:lnTo>
                  <a:lnTo>
                    <a:pt x="186" y="230"/>
                  </a:lnTo>
                  <a:lnTo>
                    <a:pt x="193" y="209"/>
                  </a:lnTo>
                  <a:lnTo>
                    <a:pt x="201" y="187"/>
                  </a:lnTo>
                  <a:lnTo>
                    <a:pt x="208" y="166"/>
                  </a:lnTo>
                  <a:lnTo>
                    <a:pt x="218" y="123"/>
                  </a:lnTo>
                  <a:lnTo>
                    <a:pt x="225" y="86"/>
                  </a:lnTo>
                  <a:lnTo>
                    <a:pt x="230" y="52"/>
                  </a:lnTo>
                  <a:lnTo>
                    <a:pt x="232" y="25"/>
                  </a:lnTo>
                  <a:lnTo>
                    <a:pt x="235" y="1"/>
                  </a:lnTo>
                  <a:lnTo>
                    <a:pt x="230" y="0"/>
                  </a:lnTo>
                  <a:lnTo>
                    <a:pt x="227" y="6"/>
                  </a:lnTo>
                  <a:lnTo>
                    <a:pt x="218" y="41"/>
                  </a:lnTo>
                  <a:lnTo>
                    <a:pt x="202" y="92"/>
                  </a:lnTo>
                  <a:lnTo>
                    <a:pt x="186" y="141"/>
                  </a:lnTo>
                  <a:lnTo>
                    <a:pt x="178" y="160"/>
                  </a:lnTo>
                  <a:lnTo>
                    <a:pt x="171" y="171"/>
                  </a:lnTo>
                  <a:lnTo>
                    <a:pt x="164" y="184"/>
                  </a:lnTo>
                  <a:lnTo>
                    <a:pt x="153" y="204"/>
                  </a:lnTo>
                  <a:lnTo>
                    <a:pt x="136" y="243"/>
                  </a:lnTo>
                  <a:lnTo>
                    <a:pt x="121" y="288"/>
                  </a:lnTo>
                  <a:lnTo>
                    <a:pt x="113" y="311"/>
                  </a:lnTo>
                  <a:lnTo>
                    <a:pt x="108" y="335"/>
                  </a:lnTo>
                  <a:lnTo>
                    <a:pt x="103" y="355"/>
                  </a:lnTo>
                  <a:lnTo>
                    <a:pt x="100" y="374"/>
                  </a:lnTo>
                  <a:lnTo>
                    <a:pt x="96" y="401"/>
                  </a:lnTo>
                  <a:lnTo>
                    <a:pt x="88" y="435"/>
                  </a:lnTo>
                  <a:lnTo>
                    <a:pt x="78" y="472"/>
                  </a:lnTo>
                  <a:lnTo>
                    <a:pt x="65" y="510"/>
                  </a:lnTo>
                  <a:lnTo>
                    <a:pt x="52" y="546"/>
                  </a:lnTo>
                  <a:lnTo>
                    <a:pt x="38" y="579"/>
                  </a:lnTo>
                  <a:lnTo>
                    <a:pt x="25" y="606"/>
                  </a:lnTo>
                  <a:lnTo>
                    <a:pt x="18" y="615"/>
                  </a:lnTo>
                  <a:lnTo>
                    <a:pt x="13" y="621"/>
                  </a:lnTo>
                  <a:lnTo>
                    <a:pt x="9" y="625"/>
                  </a:lnTo>
                  <a:lnTo>
                    <a:pt x="7" y="627"/>
                  </a:lnTo>
                  <a:lnTo>
                    <a:pt x="7" y="624"/>
                  </a:lnTo>
                  <a:lnTo>
                    <a:pt x="5" y="618"/>
                  </a:lnTo>
                  <a:lnTo>
                    <a:pt x="7" y="598"/>
                  </a:lnTo>
                  <a:lnTo>
                    <a:pt x="10" y="573"/>
                  </a:lnTo>
                  <a:lnTo>
                    <a:pt x="13" y="545"/>
                  </a:lnTo>
                  <a:lnTo>
                    <a:pt x="14" y="515"/>
                  </a:lnTo>
                  <a:lnTo>
                    <a:pt x="13" y="498"/>
                  </a:lnTo>
                  <a:lnTo>
                    <a:pt x="12" y="483"/>
                  </a:lnTo>
                  <a:lnTo>
                    <a:pt x="7" y="484"/>
                  </a:lnTo>
                  <a:lnTo>
                    <a:pt x="8" y="498"/>
                  </a:lnTo>
                  <a:lnTo>
                    <a:pt x="9" y="515"/>
                  </a:lnTo>
                  <a:lnTo>
                    <a:pt x="8" y="544"/>
                  </a:lnTo>
                  <a:lnTo>
                    <a:pt x="5" y="572"/>
                  </a:lnTo>
                  <a:lnTo>
                    <a:pt x="1" y="598"/>
                  </a:lnTo>
                  <a:lnTo>
                    <a:pt x="0" y="618"/>
                  </a:lnTo>
                  <a:lnTo>
                    <a:pt x="0" y="623"/>
                  </a:lnTo>
                  <a:lnTo>
                    <a:pt x="1" y="627"/>
                  </a:lnTo>
                  <a:lnTo>
                    <a:pt x="3" y="631"/>
                  </a:lnTo>
                  <a:lnTo>
                    <a:pt x="5" y="632"/>
                  </a:lnTo>
                  <a:lnTo>
                    <a:pt x="7" y="632"/>
                  </a:lnTo>
                  <a:lnTo>
                    <a:pt x="9" y="632"/>
                  </a:lnTo>
                  <a:lnTo>
                    <a:pt x="12" y="631"/>
                  </a:lnTo>
                  <a:lnTo>
                    <a:pt x="17" y="625"/>
                  </a:lnTo>
                  <a:lnTo>
                    <a:pt x="23" y="618"/>
                  </a:lnTo>
                  <a:lnTo>
                    <a:pt x="29" y="607"/>
                  </a:lnTo>
                  <a:lnTo>
                    <a:pt x="43" y="581"/>
                  </a:lnTo>
                  <a:lnTo>
                    <a:pt x="53" y="557"/>
                  </a:lnTo>
                  <a:lnTo>
                    <a:pt x="64" y="531"/>
                  </a:lnTo>
                  <a:lnTo>
                    <a:pt x="74" y="502"/>
                  </a:lnTo>
                  <a:lnTo>
                    <a:pt x="83" y="474"/>
                  </a:lnTo>
                  <a:lnTo>
                    <a:pt x="91" y="445"/>
                  </a:lnTo>
                  <a:lnTo>
                    <a:pt x="97" y="419"/>
                  </a:lnTo>
                  <a:lnTo>
                    <a:pt x="103" y="394"/>
                  </a:lnTo>
                  <a:lnTo>
                    <a:pt x="105" y="375"/>
                  </a:lnTo>
                  <a:lnTo>
                    <a:pt x="109" y="349"/>
                  </a:lnTo>
                  <a:lnTo>
                    <a:pt x="117" y="320"/>
                  </a:lnTo>
                  <a:lnTo>
                    <a:pt x="126" y="291"/>
                  </a:lnTo>
                  <a:lnTo>
                    <a:pt x="136" y="259"/>
                  </a:lnTo>
                  <a:lnTo>
                    <a:pt x="147" y="231"/>
                  </a:lnTo>
                  <a:lnTo>
                    <a:pt x="158" y="206"/>
                  </a:lnTo>
                  <a:lnTo>
                    <a:pt x="167" y="187"/>
                  </a:lnTo>
                  <a:lnTo>
                    <a:pt x="175" y="174"/>
                  </a:lnTo>
                  <a:lnTo>
                    <a:pt x="179" y="167"/>
                  </a:lnTo>
                  <a:lnTo>
                    <a:pt x="183" y="160"/>
                  </a:lnTo>
                  <a:lnTo>
                    <a:pt x="191" y="140"/>
                  </a:lnTo>
                  <a:lnTo>
                    <a:pt x="200" y="115"/>
                  </a:lnTo>
                  <a:lnTo>
                    <a:pt x="217" y="64"/>
                  </a:lnTo>
                  <a:lnTo>
                    <a:pt x="235" y="1"/>
                  </a:lnTo>
                  <a:lnTo>
                    <a:pt x="232" y="1"/>
                  </a:lnTo>
                  <a:lnTo>
                    <a:pt x="230" y="1"/>
                  </a:lnTo>
                  <a:lnTo>
                    <a:pt x="228" y="6"/>
                  </a:lnTo>
                  <a:lnTo>
                    <a:pt x="226" y="43"/>
                  </a:lnTo>
                  <a:lnTo>
                    <a:pt x="222" y="71"/>
                  </a:lnTo>
                  <a:lnTo>
                    <a:pt x="217" y="102"/>
                  </a:lnTo>
                  <a:lnTo>
                    <a:pt x="209" y="138"/>
                  </a:lnTo>
                  <a:lnTo>
                    <a:pt x="199" y="175"/>
                  </a:lnTo>
                  <a:lnTo>
                    <a:pt x="187" y="213"/>
                  </a:lnTo>
                  <a:lnTo>
                    <a:pt x="179" y="231"/>
                  </a:lnTo>
                  <a:lnTo>
                    <a:pt x="171" y="249"/>
                  </a:lnTo>
                  <a:lnTo>
                    <a:pt x="161" y="272"/>
                  </a:lnTo>
                  <a:lnTo>
                    <a:pt x="152" y="301"/>
                  </a:lnTo>
                  <a:lnTo>
                    <a:pt x="143" y="335"/>
                  </a:lnTo>
                  <a:lnTo>
                    <a:pt x="135" y="371"/>
                  </a:lnTo>
                  <a:lnTo>
                    <a:pt x="125" y="429"/>
                  </a:lnTo>
                  <a:lnTo>
                    <a:pt x="114" y="490"/>
                  </a:lnTo>
                  <a:lnTo>
                    <a:pt x="106" y="551"/>
                  </a:lnTo>
                  <a:lnTo>
                    <a:pt x="99" y="609"/>
                  </a:lnTo>
                  <a:lnTo>
                    <a:pt x="90" y="697"/>
                  </a:lnTo>
                  <a:lnTo>
                    <a:pt x="87" y="732"/>
                  </a:lnTo>
                  <a:lnTo>
                    <a:pt x="92" y="733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273" name="Freeform 32"/>
            <p:cNvSpPr>
              <a:spLocks/>
            </p:cNvSpPr>
            <p:nvPr/>
          </p:nvSpPr>
          <p:spPr bwMode="auto">
            <a:xfrm>
              <a:off x="4205" y="2410"/>
              <a:ext cx="224" cy="410"/>
            </a:xfrm>
            <a:custGeom>
              <a:avLst/>
              <a:gdLst>
                <a:gd name="T0" fmla="*/ 219 w 224"/>
                <a:gd name="T1" fmla="*/ 0 h 410"/>
                <a:gd name="T2" fmla="*/ 215 w 224"/>
                <a:gd name="T3" fmla="*/ 16 h 410"/>
                <a:gd name="T4" fmla="*/ 185 w 224"/>
                <a:gd name="T5" fmla="*/ 103 h 410"/>
                <a:gd name="T6" fmla="*/ 149 w 224"/>
                <a:gd name="T7" fmla="*/ 194 h 410"/>
                <a:gd name="T8" fmla="*/ 135 w 224"/>
                <a:gd name="T9" fmla="*/ 227 h 410"/>
                <a:gd name="T10" fmla="*/ 105 w 224"/>
                <a:gd name="T11" fmla="*/ 288 h 410"/>
                <a:gd name="T12" fmla="*/ 71 w 224"/>
                <a:gd name="T13" fmla="*/ 342 h 410"/>
                <a:gd name="T14" fmla="*/ 54 w 224"/>
                <a:gd name="T15" fmla="*/ 364 h 410"/>
                <a:gd name="T16" fmla="*/ 37 w 224"/>
                <a:gd name="T17" fmla="*/ 382 h 410"/>
                <a:gd name="T18" fmla="*/ 20 w 224"/>
                <a:gd name="T19" fmla="*/ 395 h 410"/>
                <a:gd name="T20" fmla="*/ 3 w 224"/>
                <a:gd name="T21" fmla="*/ 403 h 410"/>
                <a:gd name="T22" fmla="*/ 7 w 224"/>
                <a:gd name="T23" fmla="*/ 407 h 410"/>
                <a:gd name="T24" fmla="*/ 27 w 224"/>
                <a:gd name="T25" fmla="*/ 372 h 410"/>
                <a:gd name="T26" fmla="*/ 72 w 224"/>
                <a:gd name="T27" fmla="*/ 288 h 410"/>
                <a:gd name="T28" fmla="*/ 97 w 224"/>
                <a:gd name="T29" fmla="*/ 237 h 410"/>
                <a:gd name="T30" fmla="*/ 118 w 224"/>
                <a:gd name="T31" fmla="*/ 188 h 410"/>
                <a:gd name="T32" fmla="*/ 125 w 224"/>
                <a:gd name="T33" fmla="*/ 163 h 410"/>
                <a:gd name="T34" fmla="*/ 136 w 224"/>
                <a:gd name="T35" fmla="*/ 119 h 410"/>
                <a:gd name="T36" fmla="*/ 138 w 224"/>
                <a:gd name="T37" fmla="*/ 101 h 410"/>
                <a:gd name="T38" fmla="*/ 136 w 224"/>
                <a:gd name="T39" fmla="*/ 85 h 410"/>
                <a:gd name="T40" fmla="*/ 133 w 224"/>
                <a:gd name="T41" fmla="*/ 72 h 410"/>
                <a:gd name="T42" fmla="*/ 129 w 224"/>
                <a:gd name="T43" fmla="*/ 63 h 410"/>
                <a:gd name="T44" fmla="*/ 125 w 224"/>
                <a:gd name="T45" fmla="*/ 58 h 410"/>
                <a:gd name="T46" fmla="*/ 120 w 224"/>
                <a:gd name="T47" fmla="*/ 55 h 410"/>
                <a:gd name="T48" fmla="*/ 116 w 224"/>
                <a:gd name="T49" fmla="*/ 57 h 410"/>
                <a:gd name="T50" fmla="*/ 114 w 224"/>
                <a:gd name="T51" fmla="*/ 59 h 410"/>
                <a:gd name="T52" fmla="*/ 112 w 224"/>
                <a:gd name="T53" fmla="*/ 62 h 410"/>
                <a:gd name="T54" fmla="*/ 106 w 224"/>
                <a:gd name="T55" fmla="*/ 77 h 410"/>
                <a:gd name="T56" fmla="*/ 102 w 224"/>
                <a:gd name="T57" fmla="*/ 90 h 410"/>
                <a:gd name="T58" fmla="*/ 96 w 224"/>
                <a:gd name="T59" fmla="*/ 116 h 410"/>
                <a:gd name="T60" fmla="*/ 101 w 224"/>
                <a:gd name="T61" fmla="*/ 118 h 410"/>
                <a:gd name="T62" fmla="*/ 102 w 224"/>
                <a:gd name="T63" fmla="*/ 115 h 410"/>
                <a:gd name="T64" fmla="*/ 109 w 224"/>
                <a:gd name="T65" fmla="*/ 83 h 410"/>
                <a:gd name="T66" fmla="*/ 112 w 224"/>
                <a:gd name="T67" fmla="*/ 73 h 410"/>
                <a:gd name="T68" fmla="*/ 115 w 224"/>
                <a:gd name="T69" fmla="*/ 67 h 410"/>
                <a:gd name="T70" fmla="*/ 118 w 224"/>
                <a:gd name="T71" fmla="*/ 62 h 410"/>
                <a:gd name="T72" fmla="*/ 120 w 224"/>
                <a:gd name="T73" fmla="*/ 61 h 410"/>
                <a:gd name="T74" fmla="*/ 122 w 224"/>
                <a:gd name="T75" fmla="*/ 62 h 410"/>
                <a:gd name="T76" fmla="*/ 127 w 224"/>
                <a:gd name="T77" fmla="*/ 70 h 410"/>
                <a:gd name="T78" fmla="*/ 132 w 224"/>
                <a:gd name="T79" fmla="*/ 86 h 410"/>
                <a:gd name="T80" fmla="*/ 132 w 224"/>
                <a:gd name="T81" fmla="*/ 93 h 410"/>
                <a:gd name="T82" fmla="*/ 133 w 224"/>
                <a:gd name="T83" fmla="*/ 101 h 410"/>
                <a:gd name="T84" fmla="*/ 127 w 224"/>
                <a:gd name="T85" fmla="*/ 138 h 410"/>
                <a:gd name="T86" fmla="*/ 112 w 224"/>
                <a:gd name="T87" fmla="*/ 185 h 410"/>
                <a:gd name="T88" fmla="*/ 97 w 224"/>
                <a:gd name="T89" fmla="*/ 223 h 410"/>
                <a:gd name="T90" fmla="*/ 62 w 224"/>
                <a:gd name="T91" fmla="*/ 298 h 410"/>
                <a:gd name="T92" fmla="*/ 44 w 224"/>
                <a:gd name="T93" fmla="*/ 332 h 410"/>
                <a:gd name="T94" fmla="*/ 15 w 224"/>
                <a:gd name="T95" fmla="*/ 384 h 410"/>
                <a:gd name="T96" fmla="*/ 6 w 224"/>
                <a:gd name="T97" fmla="*/ 399 h 410"/>
                <a:gd name="T98" fmla="*/ 0 w 224"/>
                <a:gd name="T99" fmla="*/ 410 h 410"/>
                <a:gd name="T100" fmla="*/ 6 w 224"/>
                <a:gd name="T101" fmla="*/ 408 h 410"/>
                <a:gd name="T102" fmla="*/ 26 w 224"/>
                <a:gd name="T103" fmla="*/ 398 h 410"/>
                <a:gd name="T104" fmla="*/ 46 w 224"/>
                <a:gd name="T105" fmla="*/ 381 h 410"/>
                <a:gd name="T106" fmla="*/ 66 w 224"/>
                <a:gd name="T107" fmla="*/ 358 h 410"/>
                <a:gd name="T108" fmla="*/ 85 w 224"/>
                <a:gd name="T109" fmla="*/ 330 h 410"/>
                <a:gd name="T110" fmla="*/ 114 w 224"/>
                <a:gd name="T111" fmla="*/ 282 h 410"/>
                <a:gd name="T112" fmla="*/ 140 w 224"/>
                <a:gd name="T113" fmla="*/ 229 h 410"/>
                <a:gd name="T114" fmla="*/ 184 w 224"/>
                <a:gd name="T115" fmla="*/ 122 h 410"/>
                <a:gd name="T116" fmla="*/ 201 w 224"/>
                <a:gd name="T117" fmla="*/ 73 h 410"/>
                <a:gd name="T118" fmla="*/ 224 w 224"/>
                <a:gd name="T119" fmla="*/ 1 h 410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0" t="0" r="r" b="b"/>
              <a:pathLst>
                <a:path w="224" h="410">
                  <a:moveTo>
                    <a:pt x="219" y="0"/>
                  </a:moveTo>
                  <a:lnTo>
                    <a:pt x="219" y="0"/>
                  </a:lnTo>
                  <a:lnTo>
                    <a:pt x="215" y="16"/>
                  </a:lnTo>
                  <a:lnTo>
                    <a:pt x="202" y="51"/>
                  </a:lnTo>
                  <a:lnTo>
                    <a:pt x="185" y="103"/>
                  </a:lnTo>
                  <a:lnTo>
                    <a:pt x="162" y="163"/>
                  </a:lnTo>
                  <a:lnTo>
                    <a:pt x="149" y="194"/>
                  </a:lnTo>
                  <a:lnTo>
                    <a:pt x="135" y="227"/>
                  </a:lnTo>
                  <a:lnTo>
                    <a:pt x="120" y="258"/>
                  </a:lnTo>
                  <a:lnTo>
                    <a:pt x="105" y="288"/>
                  </a:lnTo>
                  <a:lnTo>
                    <a:pt x="88" y="316"/>
                  </a:lnTo>
                  <a:lnTo>
                    <a:pt x="71" y="342"/>
                  </a:lnTo>
                  <a:lnTo>
                    <a:pt x="54" y="364"/>
                  </a:lnTo>
                  <a:lnTo>
                    <a:pt x="46" y="373"/>
                  </a:lnTo>
                  <a:lnTo>
                    <a:pt x="37" y="382"/>
                  </a:lnTo>
                  <a:lnTo>
                    <a:pt x="29" y="389"/>
                  </a:lnTo>
                  <a:lnTo>
                    <a:pt x="20" y="395"/>
                  </a:lnTo>
                  <a:lnTo>
                    <a:pt x="13" y="399"/>
                  </a:lnTo>
                  <a:lnTo>
                    <a:pt x="3" y="403"/>
                  </a:lnTo>
                  <a:lnTo>
                    <a:pt x="5" y="406"/>
                  </a:lnTo>
                  <a:lnTo>
                    <a:pt x="7" y="407"/>
                  </a:lnTo>
                  <a:lnTo>
                    <a:pt x="27" y="372"/>
                  </a:lnTo>
                  <a:lnTo>
                    <a:pt x="49" y="334"/>
                  </a:lnTo>
                  <a:lnTo>
                    <a:pt x="72" y="288"/>
                  </a:lnTo>
                  <a:lnTo>
                    <a:pt x="97" y="237"/>
                  </a:lnTo>
                  <a:lnTo>
                    <a:pt x="107" y="212"/>
                  </a:lnTo>
                  <a:lnTo>
                    <a:pt x="118" y="188"/>
                  </a:lnTo>
                  <a:lnTo>
                    <a:pt x="125" y="163"/>
                  </a:lnTo>
                  <a:lnTo>
                    <a:pt x="132" y="140"/>
                  </a:lnTo>
                  <a:lnTo>
                    <a:pt x="136" y="119"/>
                  </a:lnTo>
                  <a:lnTo>
                    <a:pt x="138" y="101"/>
                  </a:lnTo>
                  <a:lnTo>
                    <a:pt x="137" y="93"/>
                  </a:lnTo>
                  <a:lnTo>
                    <a:pt x="136" y="85"/>
                  </a:lnTo>
                  <a:lnTo>
                    <a:pt x="133" y="72"/>
                  </a:lnTo>
                  <a:lnTo>
                    <a:pt x="129" y="63"/>
                  </a:lnTo>
                  <a:lnTo>
                    <a:pt x="125" y="58"/>
                  </a:lnTo>
                  <a:lnTo>
                    <a:pt x="123" y="57"/>
                  </a:lnTo>
                  <a:lnTo>
                    <a:pt x="120" y="55"/>
                  </a:lnTo>
                  <a:lnTo>
                    <a:pt x="116" y="57"/>
                  </a:lnTo>
                  <a:lnTo>
                    <a:pt x="114" y="59"/>
                  </a:lnTo>
                  <a:lnTo>
                    <a:pt x="112" y="62"/>
                  </a:lnTo>
                  <a:lnTo>
                    <a:pt x="109" y="68"/>
                  </a:lnTo>
                  <a:lnTo>
                    <a:pt x="106" y="77"/>
                  </a:lnTo>
                  <a:lnTo>
                    <a:pt x="102" y="90"/>
                  </a:lnTo>
                  <a:lnTo>
                    <a:pt x="98" y="103"/>
                  </a:lnTo>
                  <a:lnTo>
                    <a:pt x="96" y="116"/>
                  </a:lnTo>
                  <a:lnTo>
                    <a:pt x="101" y="118"/>
                  </a:lnTo>
                  <a:lnTo>
                    <a:pt x="102" y="115"/>
                  </a:lnTo>
                  <a:lnTo>
                    <a:pt x="105" y="102"/>
                  </a:lnTo>
                  <a:lnTo>
                    <a:pt x="109" y="83"/>
                  </a:lnTo>
                  <a:lnTo>
                    <a:pt x="112" y="73"/>
                  </a:lnTo>
                  <a:lnTo>
                    <a:pt x="115" y="67"/>
                  </a:lnTo>
                  <a:lnTo>
                    <a:pt x="118" y="62"/>
                  </a:lnTo>
                  <a:lnTo>
                    <a:pt x="120" y="61"/>
                  </a:lnTo>
                  <a:lnTo>
                    <a:pt x="122" y="62"/>
                  </a:lnTo>
                  <a:lnTo>
                    <a:pt x="124" y="64"/>
                  </a:lnTo>
                  <a:lnTo>
                    <a:pt x="127" y="70"/>
                  </a:lnTo>
                  <a:lnTo>
                    <a:pt x="132" y="86"/>
                  </a:lnTo>
                  <a:lnTo>
                    <a:pt x="132" y="93"/>
                  </a:lnTo>
                  <a:lnTo>
                    <a:pt x="133" y="101"/>
                  </a:lnTo>
                  <a:lnTo>
                    <a:pt x="131" y="119"/>
                  </a:lnTo>
                  <a:lnTo>
                    <a:pt x="127" y="138"/>
                  </a:lnTo>
                  <a:lnTo>
                    <a:pt x="120" y="162"/>
                  </a:lnTo>
                  <a:lnTo>
                    <a:pt x="112" y="185"/>
                  </a:lnTo>
                  <a:lnTo>
                    <a:pt x="97" y="223"/>
                  </a:lnTo>
                  <a:lnTo>
                    <a:pt x="80" y="260"/>
                  </a:lnTo>
                  <a:lnTo>
                    <a:pt x="62" y="298"/>
                  </a:lnTo>
                  <a:lnTo>
                    <a:pt x="44" y="332"/>
                  </a:lnTo>
                  <a:lnTo>
                    <a:pt x="15" y="384"/>
                  </a:lnTo>
                  <a:lnTo>
                    <a:pt x="6" y="399"/>
                  </a:lnTo>
                  <a:lnTo>
                    <a:pt x="2" y="404"/>
                  </a:lnTo>
                  <a:lnTo>
                    <a:pt x="0" y="410"/>
                  </a:lnTo>
                  <a:lnTo>
                    <a:pt x="6" y="408"/>
                  </a:lnTo>
                  <a:lnTo>
                    <a:pt x="16" y="403"/>
                  </a:lnTo>
                  <a:lnTo>
                    <a:pt x="26" y="398"/>
                  </a:lnTo>
                  <a:lnTo>
                    <a:pt x="36" y="390"/>
                  </a:lnTo>
                  <a:lnTo>
                    <a:pt x="46" y="381"/>
                  </a:lnTo>
                  <a:lnTo>
                    <a:pt x="57" y="371"/>
                  </a:lnTo>
                  <a:lnTo>
                    <a:pt x="66" y="358"/>
                  </a:lnTo>
                  <a:lnTo>
                    <a:pt x="85" y="330"/>
                  </a:lnTo>
                  <a:lnTo>
                    <a:pt x="99" y="307"/>
                  </a:lnTo>
                  <a:lnTo>
                    <a:pt x="114" y="282"/>
                  </a:lnTo>
                  <a:lnTo>
                    <a:pt x="127" y="256"/>
                  </a:lnTo>
                  <a:lnTo>
                    <a:pt x="140" y="229"/>
                  </a:lnTo>
                  <a:lnTo>
                    <a:pt x="163" y="173"/>
                  </a:lnTo>
                  <a:lnTo>
                    <a:pt x="184" y="122"/>
                  </a:lnTo>
                  <a:lnTo>
                    <a:pt x="201" y="73"/>
                  </a:lnTo>
                  <a:lnTo>
                    <a:pt x="214" y="36"/>
                  </a:lnTo>
                  <a:lnTo>
                    <a:pt x="224" y="1"/>
                  </a:lnTo>
                  <a:lnTo>
                    <a:pt x="219" y="0"/>
                  </a:lnTo>
                  <a:close/>
                </a:path>
              </a:pathLst>
            </a:custGeom>
            <a:solidFill>
              <a:srgbClr val="F4C0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274" name="Freeform 33"/>
            <p:cNvSpPr>
              <a:spLocks/>
            </p:cNvSpPr>
            <p:nvPr/>
          </p:nvSpPr>
          <p:spPr bwMode="auto">
            <a:xfrm>
              <a:off x="4205" y="2410"/>
              <a:ext cx="224" cy="410"/>
            </a:xfrm>
            <a:custGeom>
              <a:avLst/>
              <a:gdLst>
                <a:gd name="T0" fmla="*/ 219 w 224"/>
                <a:gd name="T1" fmla="*/ 0 h 410"/>
                <a:gd name="T2" fmla="*/ 215 w 224"/>
                <a:gd name="T3" fmla="*/ 16 h 410"/>
                <a:gd name="T4" fmla="*/ 185 w 224"/>
                <a:gd name="T5" fmla="*/ 103 h 410"/>
                <a:gd name="T6" fmla="*/ 149 w 224"/>
                <a:gd name="T7" fmla="*/ 194 h 410"/>
                <a:gd name="T8" fmla="*/ 135 w 224"/>
                <a:gd name="T9" fmla="*/ 227 h 410"/>
                <a:gd name="T10" fmla="*/ 105 w 224"/>
                <a:gd name="T11" fmla="*/ 288 h 410"/>
                <a:gd name="T12" fmla="*/ 71 w 224"/>
                <a:gd name="T13" fmla="*/ 342 h 410"/>
                <a:gd name="T14" fmla="*/ 54 w 224"/>
                <a:gd name="T15" fmla="*/ 364 h 410"/>
                <a:gd name="T16" fmla="*/ 37 w 224"/>
                <a:gd name="T17" fmla="*/ 382 h 410"/>
                <a:gd name="T18" fmla="*/ 20 w 224"/>
                <a:gd name="T19" fmla="*/ 395 h 410"/>
                <a:gd name="T20" fmla="*/ 3 w 224"/>
                <a:gd name="T21" fmla="*/ 403 h 410"/>
                <a:gd name="T22" fmla="*/ 7 w 224"/>
                <a:gd name="T23" fmla="*/ 407 h 410"/>
                <a:gd name="T24" fmla="*/ 27 w 224"/>
                <a:gd name="T25" fmla="*/ 372 h 410"/>
                <a:gd name="T26" fmla="*/ 72 w 224"/>
                <a:gd name="T27" fmla="*/ 288 h 410"/>
                <a:gd name="T28" fmla="*/ 97 w 224"/>
                <a:gd name="T29" fmla="*/ 237 h 410"/>
                <a:gd name="T30" fmla="*/ 118 w 224"/>
                <a:gd name="T31" fmla="*/ 188 h 410"/>
                <a:gd name="T32" fmla="*/ 125 w 224"/>
                <a:gd name="T33" fmla="*/ 163 h 410"/>
                <a:gd name="T34" fmla="*/ 136 w 224"/>
                <a:gd name="T35" fmla="*/ 119 h 410"/>
                <a:gd name="T36" fmla="*/ 138 w 224"/>
                <a:gd name="T37" fmla="*/ 101 h 410"/>
                <a:gd name="T38" fmla="*/ 136 w 224"/>
                <a:gd name="T39" fmla="*/ 85 h 410"/>
                <a:gd name="T40" fmla="*/ 133 w 224"/>
                <a:gd name="T41" fmla="*/ 72 h 410"/>
                <a:gd name="T42" fmla="*/ 129 w 224"/>
                <a:gd name="T43" fmla="*/ 63 h 410"/>
                <a:gd name="T44" fmla="*/ 125 w 224"/>
                <a:gd name="T45" fmla="*/ 58 h 410"/>
                <a:gd name="T46" fmla="*/ 120 w 224"/>
                <a:gd name="T47" fmla="*/ 55 h 410"/>
                <a:gd name="T48" fmla="*/ 116 w 224"/>
                <a:gd name="T49" fmla="*/ 57 h 410"/>
                <a:gd name="T50" fmla="*/ 114 w 224"/>
                <a:gd name="T51" fmla="*/ 59 h 410"/>
                <a:gd name="T52" fmla="*/ 112 w 224"/>
                <a:gd name="T53" fmla="*/ 62 h 410"/>
                <a:gd name="T54" fmla="*/ 106 w 224"/>
                <a:gd name="T55" fmla="*/ 77 h 410"/>
                <a:gd name="T56" fmla="*/ 102 w 224"/>
                <a:gd name="T57" fmla="*/ 90 h 410"/>
                <a:gd name="T58" fmla="*/ 96 w 224"/>
                <a:gd name="T59" fmla="*/ 116 h 410"/>
                <a:gd name="T60" fmla="*/ 101 w 224"/>
                <a:gd name="T61" fmla="*/ 118 h 410"/>
                <a:gd name="T62" fmla="*/ 102 w 224"/>
                <a:gd name="T63" fmla="*/ 115 h 410"/>
                <a:gd name="T64" fmla="*/ 109 w 224"/>
                <a:gd name="T65" fmla="*/ 83 h 410"/>
                <a:gd name="T66" fmla="*/ 112 w 224"/>
                <a:gd name="T67" fmla="*/ 73 h 410"/>
                <a:gd name="T68" fmla="*/ 115 w 224"/>
                <a:gd name="T69" fmla="*/ 67 h 410"/>
                <a:gd name="T70" fmla="*/ 118 w 224"/>
                <a:gd name="T71" fmla="*/ 62 h 410"/>
                <a:gd name="T72" fmla="*/ 120 w 224"/>
                <a:gd name="T73" fmla="*/ 61 h 410"/>
                <a:gd name="T74" fmla="*/ 122 w 224"/>
                <a:gd name="T75" fmla="*/ 62 h 410"/>
                <a:gd name="T76" fmla="*/ 127 w 224"/>
                <a:gd name="T77" fmla="*/ 70 h 410"/>
                <a:gd name="T78" fmla="*/ 132 w 224"/>
                <a:gd name="T79" fmla="*/ 86 h 410"/>
                <a:gd name="T80" fmla="*/ 132 w 224"/>
                <a:gd name="T81" fmla="*/ 93 h 410"/>
                <a:gd name="T82" fmla="*/ 133 w 224"/>
                <a:gd name="T83" fmla="*/ 101 h 410"/>
                <a:gd name="T84" fmla="*/ 127 w 224"/>
                <a:gd name="T85" fmla="*/ 138 h 410"/>
                <a:gd name="T86" fmla="*/ 112 w 224"/>
                <a:gd name="T87" fmla="*/ 185 h 410"/>
                <a:gd name="T88" fmla="*/ 97 w 224"/>
                <a:gd name="T89" fmla="*/ 223 h 410"/>
                <a:gd name="T90" fmla="*/ 62 w 224"/>
                <a:gd name="T91" fmla="*/ 298 h 410"/>
                <a:gd name="T92" fmla="*/ 44 w 224"/>
                <a:gd name="T93" fmla="*/ 332 h 410"/>
                <a:gd name="T94" fmla="*/ 15 w 224"/>
                <a:gd name="T95" fmla="*/ 384 h 410"/>
                <a:gd name="T96" fmla="*/ 6 w 224"/>
                <a:gd name="T97" fmla="*/ 399 h 410"/>
                <a:gd name="T98" fmla="*/ 0 w 224"/>
                <a:gd name="T99" fmla="*/ 410 h 410"/>
                <a:gd name="T100" fmla="*/ 6 w 224"/>
                <a:gd name="T101" fmla="*/ 408 h 410"/>
                <a:gd name="T102" fmla="*/ 26 w 224"/>
                <a:gd name="T103" fmla="*/ 398 h 410"/>
                <a:gd name="T104" fmla="*/ 46 w 224"/>
                <a:gd name="T105" fmla="*/ 381 h 410"/>
                <a:gd name="T106" fmla="*/ 66 w 224"/>
                <a:gd name="T107" fmla="*/ 358 h 410"/>
                <a:gd name="T108" fmla="*/ 85 w 224"/>
                <a:gd name="T109" fmla="*/ 330 h 410"/>
                <a:gd name="T110" fmla="*/ 114 w 224"/>
                <a:gd name="T111" fmla="*/ 282 h 410"/>
                <a:gd name="T112" fmla="*/ 140 w 224"/>
                <a:gd name="T113" fmla="*/ 229 h 410"/>
                <a:gd name="T114" fmla="*/ 184 w 224"/>
                <a:gd name="T115" fmla="*/ 122 h 410"/>
                <a:gd name="T116" fmla="*/ 201 w 224"/>
                <a:gd name="T117" fmla="*/ 73 h 410"/>
                <a:gd name="T118" fmla="*/ 224 w 224"/>
                <a:gd name="T119" fmla="*/ 1 h 410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0" t="0" r="r" b="b"/>
              <a:pathLst>
                <a:path w="224" h="410">
                  <a:moveTo>
                    <a:pt x="219" y="0"/>
                  </a:moveTo>
                  <a:lnTo>
                    <a:pt x="219" y="0"/>
                  </a:lnTo>
                  <a:lnTo>
                    <a:pt x="215" y="16"/>
                  </a:lnTo>
                  <a:lnTo>
                    <a:pt x="202" y="51"/>
                  </a:lnTo>
                  <a:lnTo>
                    <a:pt x="185" y="103"/>
                  </a:lnTo>
                  <a:lnTo>
                    <a:pt x="162" y="163"/>
                  </a:lnTo>
                  <a:lnTo>
                    <a:pt x="149" y="194"/>
                  </a:lnTo>
                  <a:lnTo>
                    <a:pt x="135" y="227"/>
                  </a:lnTo>
                  <a:lnTo>
                    <a:pt x="120" y="258"/>
                  </a:lnTo>
                  <a:lnTo>
                    <a:pt x="105" y="288"/>
                  </a:lnTo>
                  <a:lnTo>
                    <a:pt x="88" y="316"/>
                  </a:lnTo>
                  <a:lnTo>
                    <a:pt x="71" y="342"/>
                  </a:lnTo>
                  <a:lnTo>
                    <a:pt x="54" y="364"/>
                  </a:lnTo>
                  <a:lnTo>
                    <a:pt x="46" y="373"/>
                  </a:lnTo>
                  <a:lnTo>
                    <a:pt x="37" y="382"/>
                  </a:lnTo>
                  <a:lnTo>
                    <a:pt x="29" y="389"/>
                  </a:lnTo>
                  <a:lnTo>
                    <a:pt x="20" y="395"/>
                  </a:lnTo>
                  <a:lnTo>
                    <a:pt x="13" y="399"/>
                  </a:lnTo>
                  <a:lnTo>
                    <a:pt x="3" y="403"/>
                  </a:lnTo>
                  <a:lnTo>
                    <a:pt x="5" y="406"/>
                  </a:lnTo>
                  <a:lnTo>
                    <a:pt x="7" y="407"/>
                  </a:lnTo>
                  <a:lnTo>
                    <a:pt x="27" y="372"/>
                  </a:lnTo>
                  <a:lnTo>
                    <a:pt x="49" y="334"/>
                  </a:lnTo>
                  <a:lnTo>
                    <a:pt x="72" y="288"/>
                  </a:lnTo>
                  <a:lnTo>
                    <a:pt x="97" y="237"/>
                  </a:lnTo>
                  <a:lnTo>
                    <a:pt x="107" y="212"/>
                  </a:lnTo>
                  <a:lnTo>
                    <a:pt x="118" y="188"/>
                  </a:lnTo>
                  <a:lnTo>
                    <a:pt x="125" y="163"/>
                  </a:lnTo>
                  <a:lnTo>
                    <a:pt x="132" y="140"/>
                  </a:lnTo>
                  <a:lnTo>
                    <a:pt x="136" y="119"/>
                  </a:lnTo>
                  <a:lnTo>
                    <a:pt x="138" y="101"/>
                  </a:lnTo>
                  <a:lnTo>
                    <a:pt x="137" y="93"/>
                  </a:lnTo>
                  <a:lnTo>
                    <a:pt x="136" y="85"/>
                  </a:lnTo>
                  <a:lnTo>
                    <a:pt x="133" y="72"/>
                  </a:lnTo>
                  <a:lnTo>
                    <a:pt x="129" y="63"/>
                  </a:lnTo>
                  <a:lnTo>
                    <a:pt x="125" y="58"/>
                  </a:lnTo>
                  <a:lnTo>
                    <a:pt x="123" y="57"/>
                  </a:lnTo>
                  <a:lnTo>
                    <a:pt x="120" y="55"/>
                  </a:lnTo>
                  <a:lnTo>
                    <a:pt x="116" y="57"/>
                  </a:lnTo>
                  <a:lnTo>
                    <a:pt x="114" y="59"/>
                  </a:lnTo>
                  <a:lnTo>
                    <a:pt x="112" y="62"/>
                  </a:lnTo>
                  <a:lnTo>
                    <a:pt x="109" y="68"/>
                  </a:lnTo>
                  <a:lnTo>
                    <a:pt x="106" y="77"/>
                  </a:lnTo>
                  <a:lnTo>
                    <a:pt x="102" y="90"/>
                  </a:lnTo>
                  <a:lnTo>
                    <a:pt x="98" y="103"/>
                  </a:lnTo>
                  <a:lnTo>
                    <a:pt x="96" y="116"/>
                  </a:lnTo>
                  <a:lnTo>
                    <a:pt x="101" y="118"/>
                  </a:lnTo>
                  <a:lnTo>
                    <a:pt x="102" y="115"/>
                  </a:lnTo>
                  <a:lnTo>
                    <a:pt x="105" y="102"/>
                  </a:lnTo>
                  <a:lnTo>
                    <a:pt x="109" y="83"/>
                  </a:lnTo>
                  <a:lnTo>
                    <a:pt x="112" y="73"/>
                  </a:lnTo>
                  <a:lnTo>
                    <a:pt x="115" y="67"/>
                  </a:lnTo>
                  <a:lnTo>
                    <a:pt x="118" y="62"/>
                  </a:lnTo>
                  <a:lnTo>
                    <a:pt x="120" y="61"/>
                  </a:lnTo>
                  <a:lnTo>
                    <a:pt x="122" y="62"/>
                  </a:lnTo>
                  <a:lnTo>
                    <a:pt x="124" y="64"/>
                  </a:lnTo>
                  <a:lnTo>
                    <a:pt x="127" y="70"/>
                  </a:lnTo>
                  <a:lnTo>
                    <a:pt x="132" y="86"/>
                  </a:lnTo>
                  <a:lnTo>
                    <a:pt x="132" y="93"/>
                  </a:lnTo>
                  <a:lnTo>
                    <a:pt x="133" y="101"/>
                  </a:lnTo>
                  <a:lnTo>
                    <a:pt x="131" y="119"/>
                  </a:lnTo>
                  <a:lnTo>
                    <a:pt x="127" y="138"/>
                  </a:lnTo>
                  <a:lnTo>
                    <a:pt x="120" y="162"/>
                  </a:lnTo>
                  <a:lnTo>
                    <a:pt x="112" y="185"/>
                  </a:lnTo>
                  <a:lnTo>
                    <a:pt x="97" y="223"/>
                  </a:lnTo>
                  <a:lnTo>
                    <a:pt x="80" y="260"/>
                  </a:lnTo>
                  <a:lnTo>
                    <a:pt x="62" y="298"/>
                  </a:lnTo>
                  <a:lnTo>
                    <a:pt x="44" y="332"/>
                  </a:lnTo>
                  <a:lnTo>
                    <a:pt x="15" y="384"/>
                  </a:lnTo>
                  <a:lnTo>
                    <a:pt x="6" y="399"/>
                  </a:lnTo>
                  <a:lnTo>
                    <a:pt x="2" y="404"/>
                  </a:lnTo>
                  <a:lnTo>
                    <a:pt x="0" y="410"/>
                  </a:lnTo>
                  <a:lnTo>
                    <a:pt x="6" y="408"/>
                  </a:lnTo>
                  <a:lnTo>
                    <a:pt x="16" y="403"/>
                  </a:lnTo>
                  <a:lnTo>
                    <a:pt x="26" y="398"/>
                  </a:lnTo>
                  <a:lnTo>
                    <a:pt x="36" y="390"/>
                  </a:lnTo>
                  <a:lnTo>
                    <a:pt x="46" y="381"/>
                  </a:lnTo>
                  <a:lnTo>
                    <a:pt x="57" y="371"/>
                  </a:lnTo>
                  <a:lnTo>
                    <a:pt x="66" y="358"/>
                  </a:lnTo>
                  <a:lnTo>
                    <a:pt x="85" y="330"/>
                  </a:lnTo>
                  <a:lnTo>
                    <a:pt x="99" y="307"/>
                  </a:lnTo>
                  <a:lnTo>
                    <a:pt x="114" y="282"/>
                  </a:lnTo>
                  <a:lnTo>
                    <a:pt x="127" y="256"/>
                  </a:lnTo>
                  <a:lnTo>
                    <a:pt x="140" y="229"/>
                  </a:lnTo>
                  <a:lnTo>
                    <a:pt x="163" y="173"/>
                  </a:lnTo>
                  <a:lnTo>
                    <a:pt x="184" y="122"/>
                  </a:lnTo>
                  <a:lnTo>
                    <a:pt x="201" y="73"/>
                  </a:lnTo>
                  <a:lnTo>
                    <a:pt x="214" y="36"/>
                  </a:lnTo>
                  <a:lnTo>
                    <a:pt x="224" y="1"/>
                  </a:lnTo>
                  <a:lnTo>
                    <a:pt x="219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275" name="Freeform 34"/>
            <p:cNvSpPr>
              <a:spLocks noEditPoints="1"/>
            </p:cNvSpPr>
            <p:nvPr/>
          </p:nvSpPr>
          <p:spPr bwMode="auto">
            <a:xfrm>
              <a:off x="3916" y="2748"/>
              <a:ext cx="138" cy="110"/>
            </a:xfrm>
            <a:custGeom>
              <a:avLst/>
              <a:gdLst>
                <a:gd name="T0" fmla="*/ 4 w 138"/>
                <a:gd name="T1" fmla="*/ 16 h 110"/>
                <a:gd name="T2" fmla="*/ 0 w 138"/>
                <a:gd name="T3" fmla="*/ 18 h 110"/>
                <a:gd name="T4" fmla="*/ 4 w 138"/>
                <a:gd name="T5" fmla="*/ 16 h 110"/>
                <a:gd name="T6" fmla="*/ 59 w 138"/>
                <a:gd name="T7" fmla="*/ 3 h 110"/>
                <a:gd name="T8" fmla="*/ 67 w 138"/>
                <a:gd name="T9" fmla="*/ 16 h 110"/>
                <a:gd name="T10" fmla="*/ 86 w 138"/>
                <a:gd name="T11" fmla="*/ 44 h 110"/>
                <a:gd name="T12" fmla="*/ 108 w 138"/>
                <a:gd name="T13" fmla="*/ 74 h 110"/>
                <a:gd name="T14" fmla="*/ 119 w 138"/>
                <a:gd name="T15" fmla="*/ 85 h 110"/>
                <a:gd name="T16" fmla="*/ 124 w 138"/>
                <a:gd name="T17" fmla="*/ 87 h 110"/>
                <a:gd name="T18" fmla="*/ 129 w 138"/>
                <a:gd name="T19" fmla="*/ 90 h 110"/>
                <a:gd name="T20" fmla="*/ 133 w 138"/>
                <a:gd name="T21" fmla="*/ 91 h 110"/>
                <a:gd name="T22" fmla="*/ 134 w 138"/>
                <a:gd name="T23" fmla="*/ 91 h 110"/>
                <a:gd name="T24" fmla="*/ 132 w 138"/>
                <a:gd name="T25" fmla="*/ 95 h 110"/>
                <a:gd name="T26" fmla="*/ 124 w 138"/>
                <a:gd name="T27" fmla="*/ 101 h 110"/>
                <a:gd name="T28" fmla="*/ 120 w 138"/>
                <a:gd name="T29" fmla="*/ 104 h 110"/>
                <a:gd name="T30" fmla="*/ 112 w 138"/>
                <a:gd name="T31" fmla="*/ 98 h 110"/>
                <a:gd name="T32" fmla="*/ 52 w 138"/>
                <a:gd name="T33" fmla="*/ 55 h 110"/>
                <a:gd name="T34" fmla="*/ 32 w 138"/>
                <a:gd name="T35" fmla="*/ 40 h 110"/>
                <a:gd name="T36" fmla="*/ 33 w 138"/>
                <a:gd name="T37" fmla="*/ 38 h 110"/>
                <a:gd name="T38" fmla="*/ 35 w 138"/>
                <a:gd name="T39" fmla="*/ 33 h 110"/>
                <a:gd name="T40" fmla="*/ 37 w 138"/>
                <a:gd name="T41" fmla="*/ 27 h 110"/>
                <a:gd name="T42" fmla="*/ 34 w 138"/>
                <a:gd name="T43" fmla="*/ 20 h 110"/>
                <a:gd name="T44" fmla="*/ 32 w 138"/>
                <a:gd name="T45" fmla="*/ 18 h 110"/>
                <a:gd name="T46" fmla="*/ 16 w 138"/>
                <a:gd name="T47" fmla="*/ 14 h 110"/>
                <a:gd name="T48" fmla="*/ 15 w 138"/>
                <a:gd name="T49" fmla="*/ 14 h 110"/>
                <a:gd name="T50" fmla="*/ 13 w 138"/>
                <a:gd name="T51" fmla="*/ 16 h 110"/>
                <a:gd name="T52" fmla="*/ 7 w 138"/>
                <a:gd name="T53" fmla="*/ 20 h 110"/>
                <a:gd name="T54" fmla="*/ 16 w 138"/>
                <a:gd name="T55" fmla="*/ 20 h 110"/>
                <a:gd name="T56" fmla="*/ 24 w 138"/>
                <a:gd name="T57" fmla="*/ 21 h 110"/>
                <a:gd name="T58" fmla="*/ 29 w 138"/>
                <a:gd name="T59" fmla="*/ 22 h 110"/>
                <a:gd name="T60" fmla="*/ 32 w 138"/>
                <a:gd name="T61" fmla="*/ 27 h 110"/>
                <a:gd name="T62" fmla="*/ 30 w 138"/>
                <a:gd name="T63" fmla="*/ 31 h 110"/>
                <a:gd name="T64" fmla="*/ 29 w 138"/>
                <a:gd name="T65" fmla="*/ 35 h 110"/>
                <a:gd name="T66" fmla="*/ 26 w 138"/>
                <a:gd name="T67" fmla="*/ 39 h 110"/>
                <a:gd name="T68" fmla="*/ 25 w 138"/>
                <a:gd name="T69" fmla="*/ 42 h 110"/>
                <a:gd name="T70" fmla="*/ 28 w 138"/>
                <a:gd name="T71" fmla="*/ 43 h 110"/>
                <a:gd name="T72" fmla="*/ 29 w 138"/>
                <a:gd name="T73" fmla="*/ 44 h 110"/>
                <a:gd name="T74" fmla="*/ 50 w 138"/>
                <a:gd name="T75" fmla="*/ 59 h 110"/>
                <a:gd name="T76" fmla="*/ 87 w 138"/>
                <a:gd name="T77" fmla="*/ 87 h 110"/>
                <a:gd name="T78" fmla="*/ 119 w 138"/>
                <a:gd name="T79" fmla="*/ 109 h 110"/>
                <a:gd name="T80" fmla="*/ 121 w 138"/>
                <a:gd name="T81" fmla="*/ 109 h 110"/>
                <a:gd name="T82" fmla="*/ 129 w 138"/>
                <a:gd name="T83" fmla="*/ 104 h 110"/>
                <a:gd name="T84" fmla="*/ 135 w 138"/>
                <a:gd name="T85" fmla="*/ 99 h 110"/>
                <a:gd name="T86" fmla="*/ 138 w 138"/>
                <a:gd name="T87" fmla="*/ 95 h 110"/>
                <a:gd name="T88" fmla="*/ 138 w 138"/>
                <a:gd name="T89" fmla="*/ 91 h 110"/>
                <a:gd name="T90" fmla="*/ 137 w 138"/>
                <a:gd name="T91" fmla="*/ 87 h 110"/>
                <a:gd name="T92" fmla="*/ 133 w 138"/>
                <a:gd name="T93" fmla="*/ 86 h 110"/>
                <a:gd name="T94" fmla="*/ 130 w 138"/>
                <a:gd name="T95" fmla="*/ 85 h 110"/>
                <a:gd name="T96" fmla="*/ 122 w 138"/>
                <a:gd name="T97" fmla="*/ 81 h 110"/>
                <a:gd name="T98" fmla="*/ 113 w 138"/>
                <a:gd name="T99" fmla="*/ 72 h 110"/>
                <a:gd name="T100" fmla="*/ 104 w 138"/>
                <a:gd name="T101" fmla="*/ 60 h 110"/>
                <a:gd name="T102" fmla="*/ 76 w 138"/>
                <a:gd name="T103" fmla="*/ 21 h 110"/>
                <a:gd name="T104" fmla="*/ 67 w 138"/>
                <a:gd name="T105" fmla="*/ 5 h 110"/>
                <a:gd name="T106" fmla="*/ 63 w 138"/>
                <a:gd name="T107" fmla="*/ 0 h 110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0" t="0" r="r" b="b"/>
              <a:pathLst>
                <a:path w="138" h="110">
                  <a:moveTo>
                    <a:pt x="4" y="16"/>
                  </a:moveTo>
                  <a:lnTo>
                    <a:pt x="4" y="16"/>
                  </a:lnTo>
                  <a:lnTo>
                    <a:pt x="0" y="16"/>
                  </a:lnTo>
                  <a:lnTo>
                    <a:pt x="0" y="18"/>
                  </a:lnTo>
                  <a:lnTo>
                    <a:pt x="4" y="16"/>
                  </a:lnTo>
                  <a:close/>
                  <a:moveTo>
                    <a:pt x="63" y="0"/>
                  </a:moveTo>
                  <a:lnTo>
                    <a:pt x="59" y="3"/>
                  </a:lnTo>
                  <a:lnTo>
                    <a:pt x="67" y="16"/>
                  </a:lnTo>
                  <a:lnTo>
                    <a:pt x="86" y="44"/>
                  </a:lnTo>
                  <a:lnTo>
                    <a:pt x="96" y="60"/>
                  </a:lnTo>
                  <a:lnTo>
                    <a:pt x="108" y="74"/>
                  </a:lnTo>
                  <a:lnTo>
                    <a:pt x="119" y="85"/>
                  </a:lnTo>
                  <a:lnTo>
                    <a:pt x="124" y="87"/>
                  </a:lnTo>
                  <a:lnTo>
                    <a:pt x="129" y="90"/>
                  </a:lnTo>
                  <a:lnTo>
                    <a:pt x="133" y="91"/>
                  </a:lnTo>
                  <a:lnTo>
                    <a:pt x="134" y="91"/>
                  </a:lnTo>
                  <a:lnTo>
                    <a:pt x="132" y="95"/>
                  </a:lnTo>
                  <a:lnTo>
                    <a:pt x="124" y="101"/>
                  </a:lnTo>
                  <a:lnTo>
                    <a:pt x="120" y="104"/>
                  </a:lnTo>
                  <a:lnTo>
                    <a:pt x="112" y="98"/>
                  </a:lnTo>
                  <a:lnTo>
                    <a:pt x="52" y="55"/>
                  </a:lnTo>
                  <a:lnTo>
                    <a:pt x="42" y="46"/>
                  </a:lnTo>
                  <a:lnTo>
                    <a:pt x="32" y="40"/>
                  </a:lnTo>
                  <a:lnTo>
                    <a:pt x="33" y="38"/>
                  </a:lnTo>
                  <a:lnTo>
                    <a:pt x="35" y="33"/>
                  </a:lnTo>
                  <a:lnTo>
                    <a:pt x="37" y="27"/>
                  </a:lnTo>
                  <a:lnTo>
                    <a:pt x="35" y="22"/>
                  </a:lnTo>
                  <a:lnTo>
                    <a:pt x="34" y="20"/>
                  </a:lnTo>
                  <a:lnTo>
                    <a:pt x="32" y="18"/>
                  </a:lnTo>
                  <a:lnTo>
                    <a:pt x="25" y="16"/>
                  </a:lnTo>
                  <a:lnTo>
                    <a:pt x="16" y="14"/>
                  </a:lnTo>
                  <a:lnTo>
                    <a:pt x="15" y="14"/>
                  </a:lnTo>
                  <a:lnTo>
                    <a:pt x="13" y="16"/>
                  </a:lnTo>
                  <a:lnTo>
                    <a:pt x="7" y="20"/>
                  </a:lnTo>
                  <a:lnTo>
                    <a:pt x="16" y="20"/>
                  </a:lnTo>
                  <a:lnTo>
                    <a:pt x="24" y="21"/>
                  </a:lnTo>
                  <a:lnTo>
                    <a:pt x="29" y="22"/>
                  </a:lnTo>
                  <a:lnTo>
                    <a:pt x="30" y="25"/>
                  </a:lnTo>
                  <a:lnTo>
                    <a:pt x="32" y="27"/>
                  </a:lnTo>
                  <a:lnTo>
                    <a:pt x="30" y="31"/>
                  </a:lnTo>
                  <a:lnTo>
                    <a:pt x="29" y="35"/>
                  </a:lnTo>
                  <a:lnTo>
                    <a:pt x="28" y="39"/>
                  </a:lnTo>
                  <a:lnTo>
                    <a:pt x="26" y="39"/>
                  </a:lnTo>
                  <a:lnTo>
                    <a:pt x="25" y="42"/>
                  </a:lnTo>
                  <a:lnTo>
                    <a:pt x="28" y="43"/>
                  </a:lnTo>
                  <a:lnTo>
                    <a:pt x="29" y="44"/>
                  </a:lnTo>
                  <a:lnTo>
                    <a:pt x="38" y="51"/>
                  </a:lnTo>
                  <a:lnTo>
                    <a:pt x="50" y="59"/>
                  </a:lnTo>
                  <a:lnTo>
                    <a:pt x="87" y="87"/>
                  </a:lnTo>
                  <a:lnTo>
                    <a:pt x="119" y="109"/>
                  </a:lnTo>
                  <a:lnTo>
                    <a:pt x="120" y="110"/>
                  </a:lnTo>
                  <a:lnTo>
                    <a:pt x="121" y="109"/>
                  </a:lnTo>
                  <a:lnTo>
                    <a:pt x="129" y="104"/>
                  </a:lnTo>
                  <a:lnTo>
                    <a:pt x="135" y="99"/>
                  </a:lnTo>
                  <a:lnTo>
                    <a:pt x="138" y="95"/>
                  </a:lnTo>
                  <a:lnTo>
                    <a:pt x="138" y="91"/>
                  </a:lnTo>
                  <a:lnTo>
                    <a:pt x="138" y="88"/>
                  </a:lnTo>
                  <a:lnTo>
                    <a:pt x="137" y="87"/>
                  </a:lnTo>
                  <a:lnTo>
                    <a:pt x="133" y="86"/>
                  </a:lnTo>
                  <a:lnTo>
                    <a:pt x="130" y="85"/>
                  </a:lnTo>
                  <a:lnTo>
                    <a:pt x="126" y="83"/>
                  </a:lnTo>
                  <a:lnTo>
                    <a:pt x="122" y="81"/>
                  </a:lnTo>
                  <a:lnTo>
                    <a:pt x="113" y="72"/>
                  </a:lnTo>
                  <a:lnTo>
                    <a:pt x="104" y="60"/>
                  </a:lnTo>
                  <a:lnTo>
                    <a:pt x="89" y="40"/>
                  </a:lnTo>
                  <a:lnTo>
                    <a:pt x="76" y="21"/>
                  </a:lnTo>
                  <a:lnTo>
                    <a:pt x="67" y="5"/>
                  </a:lnTo>
                  <a:lnTo>
                    <a:pt x="63" y="0"/>
                  </a:lnTo>
                  <a:close/>
                </a:path>
              </a:pathLst>
            </a:custGeom>
            <a:solidFill>
              <a:srgbClr val="F8D5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276" name="Freeform 35"/>
            <p:cNvSpPr>
              <a:spLocks/>
            </p:cNvSpPr>
            <p:nvPr/>
          </p:nvSpPr>
          <p:spPr bwMode="auto">
            <a:xfrm>
              <a:off x="3916" y="2764"/>
              <a:ext cx="4" cy="2"/>
            </a:xfrm>
            <a:custGeom>
              <a:avLst/>
              <a:gdLst>
                <a:gd name="T0" fmla="*/ 4 w 4"/>
                <a:gd name="T1" fmla="*/ 0 h 2"/>
                <a:gd name="T2" fmla="*/ 4 w 4"/>
                <a:gd name="T3" fmla="*/ 0 h 2"/>
                <a:gd name="T4" fmla="*/ 0 w 4"/>
                <a:gd name="T5" fmla="*/ 0 h 2"/>
                <a:gd name="T6" fmla="*/ 0 w 4"/>
                <a:gd name="T7" fmla="*/ 2 h 2"/>
                <a:gd name="T8" fmla="*/ 0 w 4"/>
                <a:gd name="T9" fmla="*/ 2 h 2"/>
                <a:gd name="T10" fmla="*/ 4 w 4"/>
                <a:gd name="T11" fmla="*/ 0 h 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4" h="2">
                  <a:moveTo>
                    <a:pt x="4" y="0"/>
                  </a:moveTo>
                  <a:lnTo>
                    <a:pt x="4" y="0"/>
                  </a:lnTo>
                  <a:lnTo>
                    <a:pt x="0" y="0"/>
                  </a:lnTo>
                  <a:lnTo>
                    <a:pt x="0" y="2"/>
                  </a:lnTo>
                  <a:lnTo>
                    <a:pt x="4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277" name="Freeform 36"/>
            <p:cNvSpPr>
              <a:spLocks/>
            </p:cNvSpPr>
            <p:nvPr/>
          </p:nvSpPr>
          <p:spPr bwMode="auto">
            <a:xfrm>
              <a:off x="3923" y="2748"/>
              <a:ext cx="131" cy="110"/>
            </a:xfrm>
            <a:custGeom>
              <a:avLst/>
              <a:gdLst>
                <a:gd name="T0" fmla="*/ 52 w 131"/>
                <a:gd name="T1" fmla="*/ 3 h 110"/>
                <a:gd name="T2" fmla="*/ 60 w 131"/>
                <a:gd name="T3" fmla="*/ 16 h 110"/>
                <a:gd name="T4" fmla="*/ 79 w 131"/>
                <a:gd name="T5" fmla="*/ 44 h 110"/>
                <a:gd name="T6" fmla="*/ 101 w 131"/>
                <a:gd name="T7" fmla="*/ 74 h 110"/>
                <a:gd name="T8" fmla="*/ 112 w 131"/>
                <a:gd name="T9" fmla="*/ 85 h 110"/>
                <a:gd name="T10" fmla="*/ 117 w 131"/>
                <a:gd name="T11" fmla="*/ 87 h 110"/>
                <a:gd name="T12" fmla="*/ 122 w 131"/>
                <a:gd name="T13" fmla="*/ 90 h 110"/>
                <a:gd name="T14" fmla="*/ 126 w 131"/>
                <a:gd name="T15" fmla="*/ 91 h 110"/>
                <a:gd name="T16" fmla="*/ 127 w 131"/>
                <a:gd name="T17" fmla="*/ 91 h 110"/>
                <a:gd name="T18" fmla="*/ 125 w 131"/>
                <a:gd name="T19" fmla="*/ 95 h 110"/>
                <a:gd name="T20" fmla="*/ 117 w 131"/>
                <a:gd name="T21" fmla="*/ 101 h 110"/>
                <a:gd name="T22" fmla="*/ 113 w 131"/>
                <a:gd name="T23" fmla="*/ 104 h 110"/>
                <a:gd name="T24" fmla="*/ 105 w 131"/>
                <a:gd name="T25" fmla="*/ 98 h 110"/>
                <a:gd name="T26" fmla="*/ 45 w 131"/>
                <a:gd name="T27" fmla="*/ 55 h 110"/>
                <a:gd name="T28" fmla="*/ 25 w 131"/>
                <a:gd name="T29" fmla="*/ 40 h 110"/>
                <a:gd name="T30" fmla="*/ 26 w 131"/>
                <a:gd name="T31" fmla="*/ 38 h 110"/>
                <a:gd name="T32" fmla="*/ 28 w 131"/>
                <a:gd name="T33" fmla="*/ 33 h 110"/>
                <a:gd name="T34" fmla="*/ 30 w 131"/>
                <a:gd name="T35" fmla="*/ 27 h 110"/>
                <a:gd name="T36" fmla="*/ 27 w 131"/>
                <a:gd name="T37" fmla="*/ 20 h 110"/>
                <a:gd name="T38" fmla="*/ 25 w 131"/>
                <a:gd name="T39" fmla="*/ 18 h 110"/>
                <a:gd name="T40" fmla="*/ 9 w 131"/>
                <a:gd name="T41" fmla="*/ 14 h 110"/>
                <a:gd name="T42" fmla="*/ 8 w 131"/>
                <a:gd name="T43" fmla="*/ 14 h 110"/>
                <a:gd name="T44" fmla="*/ 6 w 131"/>
                <a:gd name="T45" fmla="*/ 16 h 110"/>
                <a:gd name="T46" fmla="*/ 0 w 131"/>
                <a:gd name="T47" fmla="*/ 20 h 110"/>
                <a:gd name="T48" fmla="*/ 9 w 131"/>
                <a:gd name="T49" fmla="*/ 20 h 110"/>
                <a:gd name="T50" fmla="*/ 17 w 131"/>
                <a:gd name="T51" fmla="*/ 21 h 110"/>
                <a:gd name="T52" fmla="*/ 22 w 131"/>
                <a:gd name="T53" fmla="*/ 22 h 110"/>
                <a:gd name="T54" fmla="*/ 25 w 131"/>
                <a:gd name="T55" fmla="*/ 27 h 110"/>
                <a:gd name="T56" fmla="*/ 23 w 131"/>
                <a:gd name="T57" fmla="*/ 31 h 110"/>
                <a:gd name="T58" fmla="*/ 22 w 131"/>
                <a:gd name="T59" fmla="*/ 35 h 110"/>
                <a:gd name="T60" fmla="*/ 19 w 131"/>
                <a:gd name="T61" fmla="*/ 39 h 110"/>
                <a:gd name="T62" fmla="*/ 18 w 131"/>
                <a:gd name="T63" fmla="*/ 42 h 110"/>
                <a:gd name="T64" fmla="*/ 21 w 131"/>
                <a:gd name="T65" fmla="*/ 43 h 110"/>
                <a:gd name="T66" fmla="*/ 22 w 131"/>
                <a:gd name="T67" fmla="*/ 44 h 110"/>
                <a:gd name="T68" fmla="*/ 43 w 131"/>
                <a:gd name="T69" fmla="*/ 59 h 110"/>
                <a:gd name="T70" fmla="*/ 80 w 131"/>
                <a:gd name="T71" fmla="*/ 87 h 110"/>
                <a:gd name="T72" fmla="*/ 112 w 131"/>
                <a:gd name="T73" fmla="*/ 109 h 110"/>
                <a:gd name="T74" fmla="*/ 114 w 131"/>
                <a:gd name="T75" fmla="*/ 109 h 110"/>
                <a:gd name="T76" fmla="*/ 122 w 131"/>
                <a:gd name="T77" fmla="*/ 104 h 110"/>
                <a:gd name="T78" fmla="*/ 128 w 131"/>
                <a:gd name="T79" fmla="*/ 99 h 110"/>
                <a:gd name="T80" fmla="*/ 131 w 131"/>
                <a:gd name="T81" fmla="*/ 95 h 110"/>
                <a:gd name="T82" fmla="*/ 131 w 131"/>
                <a:gd name="T83" fmla="*/ 91 h 110"/>
                <a:gd name="T84" fmla="*/ 130 w 131"/>
                <a:gd name="T85" fmla="*/ 87 h 110"/>
                <a:gd name="T86" fmla="*/ 126 w 131"/>
                <a:gd name="T87" fmla="*/ 86 h 110"/>
                <a:gd name="T88" fmla="*/ 123 w 131"/>
                <a:gd name="T89" fmla="*/ 85 h 110"/>
                <a:gd name="T90" fmla="*/ 115 w 131"/>
                <a:gd name="T91" fmla="*/ 81 h 110"/>
                <a:gd name="T92" fmla="*/ 106 w 131"/>
                <a:gd name="T93" fmla="*/ 72 h 110"/>
                <a:gd name="T94" fmla="*/ 97 w 131"/>
                <a:gd name="T95" fmla="*/ 60 h 110"/>
                <a:gd name="T96" fmla="*/ 69 w 131"/>
                <a:gd name="T97" fmla="*/ 21 h 110"/>
                <a:gd name="T98" fmla="*/ 60 w 131"/>
                <a:gd name="T99" fmla="*/ 5 h 110"/>
                <a:gd name="T100" fmla="*/ 56 w 131"/>
                <a:gd name="T101" fmla="*/ 0 h 110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0" t="0" r="r" b="b"/>
              <a:pathLst>
                <a:path w="131" h="110">
                  <a:moveTo>
                    <a:pt x="56" y="0"/>
                  </a:moveTo>
                  <a:lnTo>
                    <a:pt x="52" y="3"/>
                  </a:lnTo>
                  <a:lnTo>
                    <a:pt x="60" y="16"/>
                  </a:lnTo>
                  <a:lnTo>
                    <a:pt x="79" y="44"/>
                  </a:lnTo>
                  <a:lnTo>
                    <a:pt x="89" y="60"/>
                  </a:lnTo>
                  <a:lnTo>
                    <a:pt x="101" y="74"/>
                  </a:lnTo>
                  <a:lnTo>
                    <a:pt x="112" y="85"/>
                  </a:lnTo>
                  <a:lnTo>
                    <a:pt x="117" y="87"/>
                  </a:lnTo>
                  <a:lnTo>
                    <a:pt x="122" y="90"/>
                  </a:lnTo>
                  <a:lnTo>
                    <a:pt x="126" y="91"/>
                  </a:lnTo>
                  <a:lnTo>
                    <a:pt x="127" y="91"/>
                  </a:lnTo>
                  <a:lnTo>
                    <a:pt x="125" y="95"/>
                  </a:lnTo>
                  <a:lnTo>
                    <a:pt x="117" y="101"/>
                  </a:lnTo>
                  <a:lnTo>
                    <a:pt x="113" y="104"/>
                  </a:lnTo>
                  <a:lnTo>
                    <a:pt x="105" y="98"/>
                  </a:lnTo>
                  <a:lnTo>
                    <a:pt x="45" y="55"/>
                  </a:lnTo>
                  <a:lnTo>
                    <a:pt x="35" y="46"/>
                  </a:lnTo>
                  <a:lnTo>
                    <a:pt x="25" y="40"/>
                  </a:lnTo>
                  <a:lnTo>
                    <a:pt x="26" y="38"/>
                  </a:lnTo>
                  <a:lnTo>
                    <a:pt x="28" y="33"/>
                  </a:lnTo>
                  <a:lnTo>
                    <a:pt x="30" y="27"/>
                  </a:lnTo>
                  <a:lnTo>
                    <a:pt x="28" y="22"/>
                  </a:lnTo>
                  <a:lnTo>
                    <a:pt x="27" y="20"/>
                  </a:lnTo>
                  <a:lnTo>
                    <a:pt x="25" y="18"/>
                  </a:lnTo>
                  <a:lnTo>
                    <a:pt x="18" y="16"/>
                  </a:lnTo>
                  <a:lnTo>
                    <a:pt x="9" y="14"/>
                  </a:lnTo>
                  <a:lnTo>
                    <a:pt x="8" y="14"/>
                  </a:lnTo>
                  <a:lnTo>
                    <a:pt x="6" y="16"/>
                  </a:lnTo>
                  <a:lnTo>
                    <a:pt x="0" y="20"/>
                  </a:lnTo>
                  <a:lnTo>
                    <a:pt x="9" y="20"/>
                  </a:lnTo>
                  <a:lnTo>
                    <a:pt x="17" y="21"/>
                  </a:lnTo>
                  <a:lnTo>
                    <a:pt x="22" y="22"/>
                  </a:lnTo>
                  <a:lnTo>
                    <a:pt x="23" y="25"/>
                  </a:lnTo>
                  <a:lnTo>
                    <a:pt x="25" y="27"/>
                  </a:lnTo>
                  <a:lnTo>
                    <a:pt x="23" y="31"/>
                  </a:lnTo>
                  <a:lnTo>
                    <a:pt x="22" y="35"/>
                  </a:lnTo>
                  <a:lnTo>
                    <a:pt x="21" y="39"/>
                  </a:lnTo>
                  <a:lnTo>
                    <a:pt x="19" y="39"/>
                  </a:lnTo>
                  <a:lnTo>
                    <a:pt x="18" y="42"/>
                  </a:lnTo>
                  <a:lnTo>
                    <a:pt x="21" y="43"/>
                  </a:lnTo>
                  <a:lnTo>
                    <a:pt x="22" y="44"/>
                  </a:lnTo>
                  <a:lnTo>
                    <a:pt x="31" y="51"/>
                  </a:lnTo>
                  <a:lnTo>
                    <a:pt x="43" y="59"/>
                  </a:lnTo>
                  <a:lnTo>
                    <a:pt x="80" y="87"/>
                  </a:lnTo>
                  <a:lnTo>
                    <a:pt x="112" y="109"/>
                  </a:lnTo>
                  <a:lnTo>
                    <a:pt x="113" y="110"/>
                  </a:lnTo>
                  <a:lnTo>
                    <a:pt x="114" y="109"/>
                  </a:lnTo>
                  <a:lnTo>
                    <a:pt x="122" y="104"/>
                  </a:lnTo>
                  <a:lnTo>
                    <a:pt x="128" y="99"/>
                  </a:lnTo>
                  <a:lnTo>
                    <a:pt x="131" y="95"/>
                  </a:lnTo>
                  <a:lnTo>
                    <a:pt x="131" y="91"/>
                  </a:lnTo>
                  <a:lnTo>
                    <a:pt x="131" y="88"/>
                  </a:lnTo>
                  <a:lnTo>
                    <a:pt x="130" y="87"/>
                  </a:lnTo>
                  <a:lnTo>
                    <a:pt x="126" y="86"/>
                  </a:lnTo>
                  <a:lnTo>
                    <a:pt x="123" y="85"/>
                  </a:lnTo>
                  <a:lnTo>
                    <a:pt x="119" y="83"/>
                  </a:lnTo>
                  <a:lnTo>
                    <a:pt x="115" y="81"/>
                  </a:lnTo>
                  <a:lnTo>
                    <a:pt x="106" y="72"/>
                  </a:lnTo>
                  <a:lnTo>
                    <a:pt x="97" y="60"/>
                  </a:lnTo>
                  <a:lnTo>
                    <a:pt x="82" y="40"/>
                  </a:lnTo>
                  <a:lnTo>
                    <a:pt x="69" y="21"/>
                  </a:lnTo>
                  <a:lnTo>
                    <a:pt x="60" y="5"/>
                  </a:lnTo>
                  <a:lnTo>
                    <a:pt x="56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278" name="Freeform 37"/>
            <p:cNvSpPr>
              <a:spLocks noEditPoints="1"/>
            </p:cNvSpPr>
            <p:nvPr/>
          </p:nvSpPr>
          <p:spPr bwMode="auto">
            <a:xfrm>
              <a:off x="3901" y="2387"/>
              <a:ext cx="551" cy="399"/>
            </a:xfrm>
            <a:custGeom>
              <a:avLst/>
              <a:gdLst>
                <a:gd name="T0" fmla="*/ 15 w 551"/>
                <a:gd name="T1" fmla="*/ 379 h 399"/>
                <a:gd name="T2" fmla="*/ 0 w 551"/>
                <a:gd name="T3" fmla="*/ 391 h 399"/>
                <a:gd name="T4" fmla="*/ 0 w 551"/>
                <a:gd name="T5" fmla="*/ 399 h 399"/>
                <a:gd name="T6" fmla="*/ 22 w 551"/>
                <a:gd name="T7" fmla="*/ 381 h 399"/>
                <a:gd name="T8" fmla="*/ 15 w 551"/>
                <a:gd name="T9" fmla="*/ 379 h 399"/>
                <a:gd name="T10" fmla="*/ 424 w 551"/>
                <a:gd name="T11" fmla="*/ 84 h 399"/>
                <a:gd name="T12" fmla="*/ 422 w 551"/>
                <a:gd name="T13" fmla="*/ 85 h 399"/>
                <a:gd name="T14" fmla="*/ 422 w 551"/>
                <a:gd name="T15" fmla="*/ 86 h 399"/>
                <a:gd name="T16" fmla="*/ 424 w 551"/>
                <a:gd name="T17" fmla="*/ 84 h 399"/>
                <a:gd name="T18" fmla="*/ 424 w 551"/>
                <a:gd name="T19" fmla="*/ 84 h 399"/>
                <a:gd name="T20" fmla="*/ 418 w 551"/>
                <a:gd name="T21" fmla="*/ 82 h 399"/>
                <a:gd name="T22" fmla="*/ 350 w 551"/>
                <a:gd name="T23" fmla="*/ 126 h 399"/>
                <a:gd name="T24" fmla="*/ 257 w 551"/>
                <a:gd name="T25" fmla="*/ 193 h 399"/>
                <a:gd name="T26" fmla="*/ 206 w 551"/>
                <a:gd name="T27" fmla="*/ 233 h 399"/>
                <a:gd name="T28" fmla="*/ 188 w 551"/>
                <a:gd name="T29" fmla="*/ 250 h 399"/>
                <a:gd name="T30" fmla="*/ 149 w 551"/>
                <a:gd name="T31" fmla="*/ 285 h 399"/>
                <a:gd name="T32" fmla="*/ 108 w 551"/>
                <a:gd name="T33" fmla="*/ 316 h 399"/>
                <a:gd name="T34" fmla="*/ 25 w 551"/>
                <a:gd name="T35" fmla="*/ 373 h 399"/>
                <a:gd name="T36" fmla="*/ 19 w 551"/>
                <a:gd name="T37" fmla="*/ 377 h 399"/>
                <a:gd name="T38" fmla="*/ 30 w 551"/>
                <a:gd name="T39" fmla="*/ 375 h 399"/>
                <a:gd name="T40" fmla="*/ 71 w 551"/>
                <a:gd name="T41" fmla="*/ 347 h 399"/>
                <a:gd name="T42" fmla="*/ 132 w 551"/>
                <a:gd name="T43" fmla="*/ 304 h 399"/>
                <a:gd name="T44" fmla="*/ 172 w 551"/>
                <a:gd name="T45" fmla="*/ 272 h 399"/>
                <a:gd name="T46" fmla="*/ 192 w 551"/>
                <a:gd name="T47" fmla="*/ 253 h 399"/>
                <a:gd name="T48" fmla="*/ 232 w 551"/>
                <a:gd name="T49" fmla="*/ 218 h 399"/>
                <a:gd name="T50" fmla="*/ 285 w 551"/>
                <a:gd name="T51" fmla="*/ 177 h 399"/>
                <a:gd name="T52" fmla="*/ 413 w 551"/>
                <a:gd name="T53" fmla="*/ 91 h 399"/>
                <a:gd name="T54" fmla="*/ 416 w 551"/>
                <a:gd name="T55" fmla="*/ 85 h 399"/>
                <a:gd name="T56" fmla="*/ 418 w 551"/>
                <a:gd name="T57" fmla="*/ 82 h 399"/>
                <a:gd name="T58" fmla="*/ 551 w 551"/>
                <a:gd name="T59" fmla="*/ 0 h 399"/>
                <a:gd name="T60" fmla="*/ 448 w 551"/>
                <a:gd name="T61" fmla="*/ 64 h 399"/>
                <a:gd name="T62" fmla="*/ 424 w 551"/>
                <a:gd name="T63" fmla="*/ 78 h 399"/>
                <a:gd name="T64" fmla="*/ 424 w 551"/>
                <a:gd name="T65" fmla="*/ 78 h 399"/>
                <a:gd name="T66" fmla="*/ 424 w 551"/>
                <a:gd name="T67" fmla="*/ 78 h 399"/>
                <a:gd name="T68" fmla="*/ 429 w 551"/>
                <a:gd name="T69" fmla="*/ 81 h 399"/>
                <a:gd name="T70" fmla="*/ 429 w 551"/>
                <a:gd name="T71" fmla="*/ 81 h 399"/>
                <a:gd name="T72" fmla="*/ 450 w 551"/>
                <a:gd name="T73" fmla="*/ 68 h 399"/>
                <a:gd name="T74" fmla="*/ 507 w 551"/>
                <a:gd name="T75" fmla="*/ 33 h 399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0" t="0" r="r" b="b"/>
              <a:pathLst>
                <a:path w="551" h="399">
                  <a:moveTo>
                    <a:pt x="15" y="379"/>
                  </a:moveTo>
                  <a:lnTo>
                    <a:pt x="15" y="379"/>
                  </a:lnTo>
                  <a:lnTo>
                    <a:pt x="0" y="391"/>
                  </a:lnTo>
                  <a:lnTo>
                    <a:pt x="0" y="399"/>
                  </a:lnTo>
                  <a:lnTo>
                    <a:pt x="22" y="381"/>
                  </a:lnTo>
                  <a:lnTo>
                    <a:pt x="15" y="382"/>
                  </a:lnTo>
                  <a:lnTo>
                    <a:pt x="15" y="379"/>
                  </a:lnTo>
                  <a:close/>
                  <a:moveTo>
                    <a:pt x="424" y="84"/>
                  </a:moveTo>
                  <a:lnTo>
                    <a:pt x="424" y="84"/>
                  </a:lnTo>
                  <a:lnTo>
                    <a:pt x="422" y="85"/>
                  </a:lnTo>
                  <a:lnTo>
                    <a:pt x="422" y="86"/>
                  </a:lnTo>
                  <a:lnTo>
                    <a:pt x="424" y="84"/>
                  </a:lnTo>
                  <a:close/>
                  <a:moveTo>
                    <a:pt x="418" y="82"/>
                  </a:moveTo>
                  <a:lnTo>
                    <a:pt x="418" y="82"/>
                  </a:lnTo>
                  <a:lnTo>
                    <a:pt x="350" y="126"/>
                  </a:lnTo>
                  <a:lnTo>
                    <a:pt x="285" y="170"/>
                  </a:lnTo>
                  <a:lnTo>
                    <a:pt x="257" y="193"/>
                  </a:lnTo>
                  <a:lnTo>
                    <a:pt x="230" y="213"/>
                  </a:lnTo>
                  <a:lnTo>
                    <a:pt x="206" y="233"/>
                  </a:lnTo>
                  <a:lnTo>
                    <a:pt x="188" y="250"/>
                  </a:lnTo>
                  <a:lnTo>
                    <a:pt x="169" y="268"/>
                  </a:lnTo>
                  <a:lnTo>
                    <a:pt x="149" y="285"/>
                  </a:lnTo>
                  <a:lnTo>
                    <a:pt x="128" y="300"/>
                  </a:lnTo>
                  <a:lnTo>
                    <a:pt x="108" y="316"/>
                  </a:lnTo>
                  <a:lnTo>
                    <a:pt x="66" y="344"/>
                  </a:lnTo>
                  <a:lnTo>
                    <a:pt x="25" y="373"/>
                  </a:lnTo>
                  <a:lnTo>
                    <a:pt x="19" y="377"/>
                  </a:lnTo>
                  <a:lnTo>
                    <a:pt x="30" y="375"/>
                  </a:lnTo>
                  <a:lnTo>
                    <a:pt x="71" y="347"/>
                  </a:lnTo>
                  <a:lnTo>
                    <a:pt x="111" y="320"/>
                  </a:lnTo>
                  <a:lnTo>
                    <a:pt x="132" y="304"/>
                  </a:lnTo>
                  <a:lnTo>
                    <a:pt x="153" y="289"/>
                  </a:lnTo>
                  <a:lnTo>
                    <a:pt x="172" y="272"/>
                  </a:lnTo>
                  <a:lnTo>
                    <a:pt x="192" y="253"/>
                  </a:lnTo>
                  <a:lnTo>
                    <a:pt x="210" y="237"/>
                  </a:lnTo>
                  <a:lnTo>
                    <a:pt x="232" y="218"/>
                  </a:lnTo>
                  <a:lnTo>
                    <a:pt x="257" y="198"/>
                  </a:lnTo>
                  <a:lnTo>
                    <a:pt x="285" y="177"/>
                  </a:lnTo>
                  <a:lnTo>
                    <a:pt x="346" y="134"/>
                  </a:lnTo>
                  <a:lnTo>
                    <a:pt x="413" y="91"/>
                  </a:lnTo>
                  <a:lnTo>
                    <a:pt x="416" y="85"/>
                  </a:lnTo>
                  <a:lnTo>
                    <a:pt x="418" y="82"/>
                  </a:lnTo>
                  <a:close/>
                  <a:moveTo>
                    <a:pt x="551" y="0"/>
                  </a:moveTo>
                  <a:lnTo>
                    <a:pt x="551" y="0"/>
                  </a:lnTo>
                  <a:lnTo>
                    <a:pt x="448" y="64"/>
                  </a:lnTo>
                  <a:lnTo>
                    <a:pt x="424" y="78"/>
                  </a:lnTo>
                  <a:lnTo>
                    <a:pt x="427" y="80"/>
                  </a:lnTo>
                  <a:lnTo>
                    <a:pt x="429" y="81"/>
                  </a:lnTo>
                  <a:lnTo>
                    <a:pt x="450" y="68"/>
                  </a:lnTo>
                  <a:lnTo>
                    <a:pt x="507" y="33"/>
                  </a:lnTo>
                  <a:lnTo>
                    <a:pt x="551" y="0"/>
                  </a:lnTo>
                  <a:close/>
                </a:path>
              </a:pathLst>
            </a:custGeom>
            <a:solidFill>
              <a:srgbClr val="FAE2D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279" name="Freeform 38"/>
            <p:cNvSpPr>
              <a:spLocks/>
            </p:cNvSpPr>
            <p:nvPr/>
          </p:nvSpPr>
          <p:spPr bwMode="auto">
            <a:xfrm>
              <a:off x="3901" y="2766"/>
              <a:ext cx="22" cy="20"/>
            </a:xfrm>
            <a:custGeom>
              <a:avLst/>
              <a:gdLst>
                <a:gd name="T0" fmla="*/ 15 w 22"/>
                <a:gd name="T1" fmla="*/ 0 h 20"/>
                <a:gd name="T2" fmla="*/ 15 w 22"/>
                <a:gd name="T3" fmla="*/ 0 h 20"/>
                <a:gd name="T4" fmla="*/ 0 w 22"/>
                <a:gd name="T5" fmla="*/ 12 h 20"/>
                <a:gd name="T6" fmla="*/ 0 w 22"/>
                <a:gd name="T7" fmla="*/ 12 h 20"/>
                <a:gd name="T8" fmla="*/ 0 w 22"/>
                <a:gd name="T9" fmla="*/ 20 h 20"/>
                <a:gd name="T10" fmla="*/ 0 w 22"/>
                <a:gd name="T11" fmla="*/ 20 h 20"/>
                <a:gd name="T12" fmla="*/ 22 w 22"/>
                <a:gd name="T13" fmla="*/ 2 h 20"/>
                <a:gd name="T14" fmla="*/ 22 w 22"/>
                <a:gd name="T15" fmla="*/ 2 h 20"/>
                <a:gd name="T16" fmla="*/ 15 w 22"/>
                <a:gd name="T17" fmla="*/ 3 h 20"/>
                <a:gd name="T18" fmla="*/ 15 w 22"/>
                <a:gd name="T19" fmla="*/ 0 h 20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22" h="20">
                  <a:moveTo>
                    <a:pt x="15" y="0"/>
                  </a:moveTo>
                  <a:lnTo>
                    <a:pt x="15" y="0"/>
                  </a:lnTo>
                  <a:lnTo>
                    <a:pt x="0" y="12"/>
                  </a:lnTo>
                  <a:lnTo>
                    <a:pt x="0" y="20"/>
                  </a:lnTo>
                  <a:lnTo>
                    <a:pt x="22" y="2"/>
                  </a:lnTo>
                  <a:lnTo>
                    <a:pt x="15" y="3"/>
                  </a:lnTo>
                  <a:lnTo>
                    <a:pt x="15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280" name="Freeform 39"/>
            <p:cNvSpPr>
              <a:spLocks/>
            </p:cNvSpPr>
            <p:nvPr/>
          </p:nvSpPr>
          <p:spPr bwMode="auto">
            <a:xfrm>
              <a:off x="4323" y="2471"/>
              <a:ext cx="2" cy="2"/>
            </a:xfrm>
            <a:custGeom>
              <a:avLst/>
              <a:gdLst>
                <a:gd name="T0" fmla="*/ 2 w 2"/>
                <a:gd name="T1" fmla="*/ 0 h 2"/>
                <a:gd name="T2" fmla="*/ 2 w 2"/>
                <a:gd name="T3" fmla="*/ 0 h 2"/>
                <a:gd name="T4" fmla="*/ 0 w 2"/>
                <a:gd name="T5" fmla="*/ 1 h 2"/>
                <a:gd name="T6" fmla="*/ 0 w 2"/>
                <a:gd name="T7" fmla="*/ 1 h 2"/>
                <a:gd name="T8" fmla="*/ 0 w 2"/>
                <a:gd name="T9" fmla="*/ 2 h 2"/>
                <a:gd name="T10" fmla="*/ 0 w 2"/>
                <a:gd name="T11" fmla="*/ 2 h 2"/>
                <a:gd name="T12" fmla="*/ 2 w 2"/>
                <a:gd name="T13" fmla="*/ 0 h 2"/>
                <a:gd name="T14" fmla="*/ 2 w 2"/>
                <a:gd name="T15" fmla="*/ 0 h 2"/>
                <a:gd name="T16" fmla="*/ 2 w 2"/>
                <a:gd name="T17" fmla="*/ 0 h 2"/>
                <a:gd name="T18" fmla="*/ 2 w 2"/>
                <a:gd name="T19" fmla="*/ 0 h 2"/>
                <a:gd name="T20" fmla="*/ 2 w 2"/>
                <a:gd name="T21" fmla="*/ 0 h 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2" h="2">
                  <a:moveTo>
                    <a:pt x="2" y="0"/>
                  </a:moveTo>
                  <a:lnTo>
                    <a:pt x="2" y="0"/>
                  </a:lnTo>
                  <a:lnTo>
                    <a:pt x="0" y="1"/>
                  </a:lnTo>
                  <a:lnTo>
                    <a:pt x="0" y="2"/>
                  </a:lnTo>
                  <a:lnTo>
                    <a:pt x="2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281" name="Freeform 40"/>
            <p:cNvSpPr>
              <a:spLocks/>
            </p:cNvSpPr>
            <p:nvPr/>
          </p:nvSpPr>
          <p:spPr bwMode="auto">
            <a:xfrm>
              <a:off x="3920" y="2469"/>
              <a:ext cx="399" cy="295"/>
            </a:xfrm>
            <a:custGeom>
              <a:avLst/>
              <a:gdLst>
                <a:gd name="T0" fmla="*/ 399 w 399"/>
                <a:gd name="T1" fmla="*/ 0 h 295"/>
                <a:gd name="T2" fmla="*/ 399 w 399"/>
                <a:gd name="T3" fmla="*/ 0 h 295"/>
                <a:gd name="T4" fmla="*/ 331 w 399"/>
                <a:gd name="T5" fmla="*/ 44 h 295"/>
                <a:gd name="T6" fmla="*/ 266 w 399"/>
                <a:gd name="T7" fmla="*/ 88 h 295"/>
                <a:gd name="T8" fmla="*/ 238 w 399"/>
                <a:gd name="T9" fmla="*/ 111 h 295"/>
                <a:gd name="T10" fmla="*/ 211 w 399"/>
                <a:gd name="T11" fmla="*/ 131 h 295"/>
                <a:gd name="T12" fmla="*/ 187 w 399"/>
                <a:gd name="T13" fmla="*/ 151 h 295"/>
                <a:gd name="T14" fmla="*/ 169 w 399"/>
                <a:gd name="T15" fmla="*/ 168 h 295"/>
                <a:gd name="T16" fmla="*/ 169 w 399"/>
                <a:gd name="T17" fmla="*/ 168 h 295"/>
                <a:gd name="T18" fmla="*/ 150 w 399"/>
                <a:gd name="T19" fmla="*/ 186 h 295"/>
                <a:gd name="T20" fmla="*/ 130 w 399"/>
                <a:gd name="T21" fmla="*/ 203 h 295"/>
                <a:gd name="T22" fmla="*/ 109 w 399"/>
                <a:gd name="T23" fmla="*/ 218 h 295"/>
                <a:gd name="T24" fmla="*/ 89 w 399"/>
                <a:gd name="T25" fmla="*/ 234 h 295"/>
                <a:gd name="T26" fmla="*/ 47 w 399"/>
                <a:gd name="T27" fmla="*/ 262 h 295"/>
                <a:gd name="T28" fmla="*/ 6 w 399"/>
                <a:gd name="T29" fmla="*/ 291 h 295"/>
                <a:gd name="T30" fmla="*/ 6 w 399"/>
                <a:gd name="T31" fmla="*/ 291 h 295"/>
                <a:gd name="T32" fmla="*/ 0 w 399"/>
                <a:gd name="T33" fmla="*/ 295 h 295"/>
                <a:gd name="T34" fmla="*/ 0 w 399"/>
                <a:gd name="T35" fmla="*/ 295 h 295"/>
                <a:gd name="T36" fmla="*/ 11 w 399"/>
                <a:gd name="T37" fmla="*/ 293 h 295"/>
                <a:gd name="T38" fmla="*/ 11 w 399"/>
                <a:gd name="T39" fmla="*/ 293 h 295"/>
                <a:gd name="T40" fmla="*/ 52 w 399"/>
                <a:gd name="T41" fmla="*/ 265 h 295"/>
                <a:gd name="T42" fmla="*/ 92 w 399"/>
                <a:gd name="T43" fmla="*/ 238 h 295"/>
                <a:gd name="T44" fmla="*/ 113 w 399"/>
                <a:gd name="T45" fmla="*/ 222 h 295"/>
                <a:gd name="T46" fmla="*/ 134 w 399"/>
                <a:gd name="T47" fmla="*/ 207 h 295"/>
                <a:gd name="T48" fmla="*/ 153 w 399"/>
                <a:gd name="T49" fmla="*/ 190 h 295"/>
                <a:gd name="T50" fmla="*/ 173 w 399"/>
                <a:gd name="T51" fmla="*/ 171 h 295"/>
                <a:gd name="T52" fmla="*/ 173 w 399"/>
                <a:gd name="T53" fmla="*/ 171 h 295"/>
                <a:gd name="T54" fmla="*/ 191 w 399"/>
                <a:gd name="T55" fmla="*/ 155 h 295"/>
                <a:gd name="T56" fmla="*/ 213 w 399"/>
                <a:gd name="T57" fmla="*/ 136 h 295"/>
                <a:gd name="T58" fmla="*/ 238 w 399"/>
                <a:gd name="T59" fmla="*/ 116 h 295"/>
                <a:gd name="T60" fmla="*/ 266 w 399"/>
                <a:gd name="T61" fmla="*/ 95 h 295"/>
                <a:gd name="T62" fmla="*/ 327 w 399"/>
                <a:gd name="T63" fmla="*/ 52 h 295"/>
                <a:gd name="T64" fmla="*/ 394 w 399"/>
                <a:gd name="T65" fmla="*/ 9 h 295"/>
                <a:gd name="T66" fmla="*/ 394 w 399"/>
                <a:gd name="T67" fmla="*/ 9 h 295"/>
                <a:gd name="T68" fmla="*/ 397 w 399"/>
                <a:gd name="T69" fmla="*/ 3 h 295"/>
                <a:gd name="T70" fmla="*/ 397 w 399"/>
                <a:gd name="T71" fmla="*/ 3 h 295"/>
                <a:gd name="T72" fmla="*/ 399 w 399"/>
                <a:gd name="T73" fmla="*/ 0 h 295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0" t="0" r="r" b="b"/>
              <a:pathLst>
                <a:path w="399" h="295">
                  <a:moveTo>
                    <a:pt x="399" y="0"/>
                  </a:moveTo>
                  <a:lnTo>
                    <a:pt x="399" y="0"/>
                  </a:lnTo>
                  <a:lnTo>
                    <a:pt x="331" y="44"/>
                  </a:lnTo>
                  <a:lnTo>
                    <a:pt x="266" y="88"/>
                  </a:lnTo>
                  <a:lnTo>
                    <a:pt x="238" y="111"/>
                  </a:lnTo>
                  <a:lnTo>
                    <a:pt x="211" y="131"/>
                  </a:lnTo>
                  <a:lnTo>
                    <a:pt x="187" y="151"/>
                  </a:lnTo>
                  <a:lnTo>
                    <a:pt x="169" y="168"/>
                  </a:lnTo>
                  <a:lnTo>
                    <a:pt x="150" y="186"/>
                  </a:lnTo>
                  <a:lnTo>
                    <a:pt x="130" y="203"/>
                  </a:lnTo>
                  <a:lnTo>
                    <a:pt x="109" y="218"/>
                  </a:lnTo>
                  <a:lnTo>
                    <a:pt x="89" y="234"/>
                  </a:lnTo>
                  <a:lnTo>
                    <a:pt x="47" y="262"/>
                  </a:lnTo>
                  <a:lnTo>
                    <a:pt x="6" y="291"/>
                  </a:lnTo>
                  <a:lnTo>
                    <a:pt x="0" y="295"/>
                  </a:lnTo>
                  <a:lnTo>
                    <a:pt x="11" y="293"/>
                  </a:lnTo>
                  <a:lnTo>
                    <a:pt x="52" y="265"/>
                  </a:lnTo>
                  <a:lnTo>
                    <a:pt x="92" y="238"/>
                  </a:lnTo>
                  <a:lnTo>
                    <a:pt x="113" y="222"/>
                  </a:lnTo>
                  <a:lnTo>
                    <a:pt x="134" y="207"/>
                  </a:lnTo>
                  <a:lnTo>
                    <a:pt x="153" y="190"/>
                  </a:lnTo>
                  <a:lnTo>
                    <a:pt x="173" y="171"/>
                  </a:lnTo>
                  <a:lnTo>
                    <a:pt x="191" y="155"/>
                  </a:lnTo>
                  <a:lnTo>
                    <a:pt x="213" y="136"/>
                  </a:lnTo>
                  <a:lnTo>
                    <a:pt x="238" y="116"/>
                  </a:lnTo>
                  <a:lnTo>
                    <a:pt x="266" y="95"/>
                  </a:lnTo>
                  <a:lnTo>
                    <a:pt x="327" y="52"/>
                  </a:lnTo>
                  <a:lnTo>
                    <a:pt x="394" y="9"/>
                  </a:lnTo>
                  <a:lnTo>
                    <a:pt x="397" y="3"/>
                  </a:lnTo>
                  <a:lnTo>
                    <a:pt x="399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282" name="Freeform 41"/>
            <p:cNvSpPr>
              <a:spLocks/>
            </p:cNvSpPr>
            <p:nvPr/>
          </p:nvSpPr>
          <p:spPr bwMode="auto">
            <a:xfrm>
              <a:off x="4325" y="2387"/>
              <a:ext cx="127" cy="81"/>
            </a:xfrm>
            <a:custGeom>
              <a:avLst/>
              <a:gdLst>
                <a:gd name="T0" fmla="*/ 127 w 127"/>
                <a:gd name="T1" fmla="*/ 0 h 81"/>
                <a:gd name="T2" fmla="*/ 127 w 127"/>
                <a:gd name="T3" fmla="*/ 0 h 81"/>
                <a:gd name="T4" fmla="*/ 24 w 127"/>
                <a:gd name="T5" fmla="*/ 64 h 81"/>
                <a:gd name="T6" fmla="*/ 24 w 127"/>
                <a:gd name="T7" fmla="*/ 64 h 81"/>
                <a:gd name="T8" fmla="*/ 0 w 127"/>
                <a:gd name="T9" fmla="*/ 78 h 81"/>
                <a:gd name="T10" fmla="*/ 0 w 127"/>
                <a:gd name="T11" fmla="*/ 78 h 81"/>
                <a:gd name="T12" fmla="*/ 0 w 127"/>
                <a:gd name="T13" fmla="*/ 78 h 81"/>
                <a:gd name="T14" fmla="*/ 0 w 127"/>
                <a:gd name="T15" fmla="*/ 78 h 81"/>
                <a:gd name="T16" fmla="*/ 0 w 127"/>
                <a:gd name="T17" fmla="*/ 78 h 81"/>
                <a:gd name="T18" fmla="*/ 0 w 127"/>
                <a:gd name="T19" fmla="*/ 78 h 81"/>
                <a:gd name="T20" fmla="*/ 3 w 127"/>
                <a:gd name="T21" fmla="*/ 80 h 81"/>
                <a:gd name="T22" fmla="*/ 5 w 127"/>
                <a:gd name="T23" fmla="*/ 81 h 81"/>
                <a:gd name="T24" fmla="*/ 5 w 127"/>
                <a:gd name="T25" fmla="*/ 81 h 81"/>
                <a:gd name="T26" fmla="*/ 5 w 127"/>
                <a:gd name="T27" fmla="*/ 81 h 81"/>
                <a:gd name="T28" fmla="*/ 5 w 127"/>
                <a:gd name="T29" fmla="*/ 81 h 81"/>
                <a:gd name="T30" fmla="*/ 26 w 127"/>
                <a:gd name="T31" fmla="*/ 68 h 81"/>
                <a:gd name="T32" fmla="*/ 26 w 127"/>
                <a:gd name="T33" fmla="*/ 68 h 81"/>
                <a:gd name="T34" fmla="*/ 83 w 127"/>
                <a:gd name="T35" fmla="*/ 33 h 81"/>
                <a:gd name="T36" fmla="*/ 127 w 127"/>
                <a:gd name="T37" fmla="*/ 0 h 81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0" t="0" r="r" b="b"/>
              <a:pathLst>
                <a:path w="127" h="81">
                  <a:moveTo>
                    <a:pt x="127" y="0"/>
                  </a:moveTo>
                  <a:lnTo>
                    <a:pt x="127" y="0"/>
                  </a:lnTo>
                  <a:lnTo>
                    <a:pt x="24" y="64"/>
                  </a:lnTo>
                  <a:lnTo>
                    <a:pt x="0" y="78"/>
                  </a:lnTo>
                  <a:lnTo>
                    <a:pt x="3" y="80"/>
                  </a:lnTo>
                  <a:lnTo>
                    <a:pt x="5" y="81"/>
                  </a:lnTo>
                  <a:lnTo>
                    <a:pt x="26" y="68"/>
                  </a:lnTo>
                  <a:lnTo>
                    <a:pt x="83" y="33"/>
                  </a:lnTo>
                  <a:lnTo>
                    <a:pt x="127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283" name="Freeform 42"/>
            <p:cNvSpPr>
              <a:spLocks/>
            </p:cNvSpPr>
            <p:nvPr/>
          </p:nvSpPr>
          <p:spPr bwMode="auto">
            <a:xfrm>
              <a:off x="4314" y="2465"/>
              <a:ext cx="16" cy="13"/>
            </a:xfrm>
            <a:custGeom>
              <a:avLst/>
              <a:gdLst>
                <a:gd name="T0" fmla="*/ 11 w 16"/>
                <a:gd name="T1" fmla="*/ 0 h 13"/>
                <a:gd name="T2" fmla="*/ 11 w 16"/>
                <a:gd name="T3" fmla="*/ 0 h 13"/>
                <a:gd name="T4" fmla="*/ 11 w 16"/>
                <a:gd name="T5" fmla="*/ 0 h 13"/>
                <a:gd name="T6" fmla="*/ 11 w 16"/>
                <a:gd name="T7" fmla="*/ 0 h 13"/>
                <a:gd name="T8" fmla="*/ 11 w 16"/>
                <a:gd name="T9" fmla="*/ 0 h 13"/>
                <a:gd name="T10" fmla="*/ 11 w 16"/>
                <a:gd name="T11" fmla="*/ 0 h 13"/>
                <a:gd name="T12" fmla="*/ 5 w 16"/>
                <a:gd name="T13" fmla="*/ 4 h 13"/>
                <a:gd name="T14" fmla="*/ 5 w 16"/>
                <a:gd name="T15" fmla="*/ 4 h 13"/>
                <a:gd name="T16" fmla="*/ 3 w 16"/>
                <a:gd name="T17" fmla="*/ 7 h 13"/>
                <a:gd name="T18" fmla="*/ 3 w 16"/>
                <a:gd name="T19" fmla="*/ 7 h 13"/>
                <a:gd name="T20" fmla="*/ 0 w 16"/>
                <a:gd name="T21" fmla="*/ 13 h 13"/>
                <a:gd name="T22" fmla="*/ 0 w 16"/>
                <a:gd name="T23" fmla="*/ 13 h 13"/>
                <a:gd name="T24" fmla="*/ 9 w 16"/>
                <a:gd name="T25" fmla="*/ 8 h 13"/>
                <a:gd name="T26" fmla="*/ 9 w 16"/>
                <a:gd name="T27" fmla="*/ 8 h 13"/>
                <a:gd name="T28" fmla="*/ 9 w 16"/>
                <a:gd name="T29" fmla="*/ 7 h 13"/>
                <a:gd name="T30" fmla="*/ 9 w 16"/>
                <a:gd name="T31" fmla="*/ 7 h 13"/>
                <a:gd name="T32" fmla="*/ 11 w 16"/>
                <a:gd name="T33" fmla="*/ 6 h 13"/>
                <a:gd name="T34" fmla="*/ 11 w 16"/>
                <a:gd name="T35" fmla="*/ 6 h 13"/>
                <a:gd name="T36" fmla="*/ 11 w 16"/>
                <a:gd name="T37" fmla="*/ 6 h 13"/>
                <a:gd name="T38" fmla="*/ 11 w 16"/>
                <a:gd name="T39" fmla="*/ 6 h 13"/>
                <a:gd name="T40" fmla="*/ 11 w 16"/>
                <a:gd name="T41" fmla="*/ 6 h 13"/>
                <a:gd name="T42" fmla="*/ 11 w 16"/>
                <a:gd name="T43" fmla="*/ 6 h 13"/>
                <a:gd name="T44" fmla="*/ 16 w 16"/>
                <a:gd name="T45" fmla="*/ 3 h 13"/>
                <a:gd name="T46" fmla="*/ 16 w 16"/>
                <a:gd name="T47" fmla="*/ 3 h 13"/>
                <a:gd name="T48" fmla="*/ 16 w 16"/>
                <a:gd name="T49" fmla="*/ 3 h 13"/>
                <a:gd name="T50" fmla="*/ 16 w 16"/>
                <a:gd name="T51" fmla="*/ 3 h 13"/>
                <a:gd name="T52" fmla="*/ 14 w 16"/>
                <a:gd name="T53" fmla="*/ 2 h 13"/>
                <a:gd name="T54" fmla="*/ 11 w 16"/>
                <a:gd name="T55" fmla="*/ 0 h 13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0" t="0" r="r" b="b"/>
              <a:pathLst>
                <a:path w="16" h="13">
                  <a:moveTo>
                    <a:pt x="11" y="0"/>
                  </a:moveTo>
                  <a:lnTo>
                    <a:pt x="11" y="0"/>
                  </a:lnTo>
                  <a:lnTo>
                    <a:pt x="5" y="4"/>
                  </a:lnTo>
                  <a:lnTo>
                    <a:pt x="3" y="7"/>
                  </a:lnTo>
                  <a:lnTo>
                    <a:pt x="0" y="13"/>
                  </a:lnTo>
                  <a:lnTo>
                    <a:pt x="9" y="8"/>
                  </a:lnTo>
                  <a:lnTo>
                    <a:pt x="9" y="7"/>
                  </a:lnTo>
                  <a:lnTo>
                    <a:pt x="11" y="6"/>
                  </a:lnTo>
                  <a:lnTo>
                    <a:pt x="16" y="3"/>
                  </a:lnTo>
                  <a:lnTo>
                    <a:pt x="14" y="2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rgbClr val="F4C0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284" name="Freeform 43"/>
            <p:cNvSpPr>
              <a:spLocks/>
            </p:cNvSpPr>
            <p:nvPr/>
          </p:nvSpPr>
          <p:spPr bwMode="auto">
            <a:xfrm>
              <a:off x="4314" y="2465"/>
              <a:ext cx="16" cy="13"/>
            </a:xfrm>
            <a:custGeom>
              <a:avLst/>
              <a:gdLst>
                <a:gd name="T0" fmla="*/ 11 w 16"/>
                <a:gd name="T1" fmla="*/ 0 h 13"/>
                <a:gd name="T2" fmla="*/ 11 w 16"/>
                <a:gd name="T3" fmla="*/ 0 h 13"/>
                <a:gd name="T4" fmla="*/ 11 w 16"/>
                <a:gd name="T5" fmla="*/ 0 h 13"/>
                <a:gd name="T6" fmla="*/ 11 w 16"/>
                <a:gd name="T7" fmla="*/ 0 h 13"/>
                <a:gd name="T8" fmla="*/ 11 w 16"/>
                <a:gd name="T9" fmla="*/ 0 h 13"/>
                <a:gd name="T10" fmla="*/ 11 w 16"/>
                <a:gd name="T11" fmla="*/ 0 h 13"/>
                <a:gd name="T12" fmla="*/ 5 w 16"/>
                <a:gd name="T13" fmla="*/ 4 h 13"/>
                <a:gd name="T14" fmla="*/ 5 w 16"/>
                <a:gd name="T15" fmla="*/ 4 h 13"/>
                <a:gd name="T16" fmla="*/ 3 w 16"/>
                <a:gd name="T17" fmla="*/ 7 h 13"/>
                <a:gd name="T18" fmla="*/ 3 w 16"/>
                <a:gd name="T19" fmla="*/ 7 h 13"/>
                <a:gd name="T20" fmla="*/ 0 w 16"/>
                <a:gd name="T21" fmla="*/ 13 h 13"/>
                <a:gd name="T22" fmla="*/ 0 w 16"/>
                <a:gd name="T23" fmla="*/ 13 h 13"/>
                <a:gd name="T24" fmla="*/ 9 w 16"/>
                <a:gd name="T25" fmla="*/ 8 h 13"/>
                <a:gd name="T26" fmla="*/ 9 w 16"/>
                <a:gd name="T27" fmla="*/ 8 h 13"/>
                <a:gd name="T28" fmla="*/ 9 w 16"/>
                <a:gd name="T29" fmla="*/ 7 h 13"/>
                <a:gd name="T30" fmla="*/ 9 w 16"/>
                <a:gd name="T31" fmla="*/ 7 h 13"/>
                <a:gd name="T32" fmla="*/ 11 w 16"/>
                <a:gd name="T33" fmla="*/ 6 h 13"/>
                <a:gd name="T34" fmla="*/ 11 w 16"/>
                <a:gd name="T35" fmla="*/ 6 h 13"/>
                <a:gd name="T36" fmla="*/ 11 w 16"/>
                <a:gd name="T37" fmla="*/ 6 h 13"/>
                <a:gd name="T38" fmla="*/ 11 w 16"/>
                <a:gd name="T39" fmla="*/ 6 h 13"/>
                <a:gd name="T40" fmla="*/ 11 w 16"/>
                <a:gd name="T41" fmla="*/ 6 h 13"/>
                <a:gd name="T42" fmla="*/ 11 w 16"/>
                <a:gd name="T43" fmla="*/ 6 h 13"/>
                <a:gd name="T44" fmla="*/ 16 w 16"/>
                <a:gd name="T45" fmla="*/ 3 h 13"/>
                <a:gd name="T46" fmla="*/ 16 w 16"/>
                <a:gd name="T47" fmla="*/ 3 h 13"/>
                <a:gd name="T48" fmla="*/ 16 w 16"/>
                <a:gd name="T49" fmla="*/ 3 h 13"/>
                <a:gd name="T50" fmla="*/ 16 w 16"/>
                <a:gd name="T51" fmla="*/ 3 h 13"/>
                <a:gd name="T52" fmla="*/ 14 w 16"/>
                <a:gd name="T53" fmla="*/ 2 h 13"/>
                <a:gd name="T54" fmla="*/ 11 w 16"/>
                <a:gd name="T55" fmla="*/ 0 h 13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0" t="0" r="r" b="b"/>
              <a:pathLst>
                <a:path w="16" h="13">
                  <a:moveTo>
                    <a:pt x="11" y="0"/>
                  </a:moveTo>
                  <a:lnTo>
                    <a:pt x="11" y="0"/>
                  </a:lnTo>
                  <a:lnTo>
                    <a:pt x="5" y="4"/>
                  </a:lnTo>
                  <a:lnTo>
                    <a:pt x="3" y="7"/>
                  </a:lnTo>
                  <a:lnTo>
                    <a:pt x="0" y="13"/>
                  </a:lnTo>
                  <a:lnTo>
                    <a:pt x="9" y="8"/>
                  </a:lnTo>
                  <a:lnTo>
                    <a:pt x="9" y="7"/>
                  </a:lnTo>
                  <a:lnTo>
                    <a:pt x="11" y="6"/>
                  </a:lnTo>
                  <a:lnTo>
                    <a:pt x="16" y="3"/>
                  </a:lnTo>
                  <a:lnTo>
                    <a:pt x="14" y="2"/>
                  </a:lnTo>
                  <a:lnTo>
                    <a:pt x="11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285" name="Freeform 44"/>
            <p:cNvSpPr>
              <a:spLocks/>
            </p:cNvSpPr>
            <p:nvPr/>
          </p:nvSpPr>
          <p:spPr bwMode="auto">
            <a:xfrm>
              <a:off x="3916" y="2762"/>
              <a:ext cx="15" cy="7"/>
            </a:xfrm>
            <a:custGeom>
              <a:avLst/>
              <a:gdLst>
                <a:gd name="T0" fmla="*/ 15 w 15"/>
                <a:gd name="T1" fmla="*/ 0 h 7"/>
                <a:gd name="T2" fmla="*/ 15 w 15"/>
                <a:gd name="T3" fmla="*/ 0 h 7"/>
                <a:gd name="T4" fmla="*/ 4 w 15"/>
                <a:gd name="T5" fmla="*/ 2 h 7"/>
                <a:gd name="T6" fmla="*/ 4 w 15"/>
                <a:gd name="T7" fmla="*/ 2 h 7"/>
                <a:gd name="T8" fmla="*/ 0 w 15"/>
                <a:gd name="T9" fmla="*/ 4 h 7"/>
                <a:gd name="T10" fmla="*/ 0 w 15"/>
                <a:gd name="T11" fmla="*/ 7 h 7"/>
                <a:gd name="T12" fmla="*/ 0 w 15"/>
                <a:gd name="T13" fmla="*/ 7 h 7"/>
                <a:gd name="T14" fmla="*/ 7 w 15"/>
                <a:gd name="T15" fmla="*/ 6 h 7"/>
                <a:gd name="T16" fmla="*/ 7 w 15"/>
                <a:gd name="T17" fmla="*/ 6 h 7"/>
                <a:gd name="T18" fmla="*/ 13 w 15"/>
                <a:gd name="T19" fmla="*/ 2 h 7"/>
                <a:gd name="T20" fmla="*/ 13 w 15"/>
                <a:gd name="T21" fmla="*/ 2 h 7"/>
                <a:gd name="T22" fmla="*/ 15 w 15"/>
                <a:gd name="T23" fmla="*/ 0 h 7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5" h="7">
                  <a:moveTo>
                    <a:pt x="15" y="0"/>
                  </a:moveTo>
                  <a:lnTo>
                    <a:pt x="15" y="0"/>
                  </a:lnTo>
                  <a:lnTo>
                    <a:pt x="4" y="2"/>
                  </a:lnTo>
                  <a:lnTo>
                    <a:pt x="0" y="4"/>
                  </a:lnTo>
                  <a:lnTo>
                    <a:pt x="0" y="7"/>
                  </a:lnTo>
                  <a:lnTo>
                    <a:pt x="7" y="6"/>
                  </a:lnTo>
                  <a:lnTo>
                    <a:pt x="13" y="2"/>
                  </a:lnTo>
                  <a:lnTo>
                    <a:pt x="15" y="0"/>
                  </a:lnTo>
                  <a:close/>
                </a:path>
              </a:pathLst>
            </a:custGeom>
            <a:solidFill>
              <a:srgbClr val="F6CBB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286" name="Freeform 45"/>
            <p:cNvSpPr>
              <a:spLocks/>
            </p:cNvSpPr>
            <p:nvPr/>
          </p:nvSpPr>
          <p:spPr bwMode="auto">
            <a:xfrm>
              <a:off x="3916" y="2762"/>
              <a:ext cx="15" cy="7"/>
            </a:xfrm>
            <a:custGeom>
              <a:avLst/>
              <a:gdLst>
                <a:gd name="T0" fmla="*/ 15 w 15"/>
                <a:gd name="T1" fmla="*/ 0 h 7"/>
                <a:gd name="T2" fmla="*/ 15 w 15"/>
                <a:gd name="T3" fmla="*/ 0 h 7"/>
                <a:gd name="T4" fmla="*/ 4 w 15"/>
                <a:gd name="T5" fmla="*/ 2 h 7"/>
                <a:gd name="T6" fmla="*/ 4 w 15"/>
                <a:gd name="T7" fmla="*/ 2 h 7"/>
                <a:gd name="T8" fmla="*/ 0 w 15"/>
                <a:gd name="T9" fmla="*/ 4 h 7"/>
                <a:gd name="T10" fmla="*/ 0 w 15"/>
                <a:gd name="T11" fmla="*/ 7 h 7"/>
                <a:gd name="T12" fmla="*/ 0 w 15"/>
                <a:gd name="T13" fmla="*/ 7 h 7"/>
                <a:gd name="T14" fmla="*/ 7 w 15"/>
                <a:gd name="T15" fmla="*/ 6 h 7"/>
                <a:gd name="T16" fmla="*/ 7 w 15"/>
                <a:gd name="T17" fmla="*/ 6 h 7"/>
                <a:gd name="T18" fmla="*/ 13 w 15"/>
                <a:gd name="T19" fmla="*/ 2 h 7"/>
                <a:gd name="T20" fmla="*/ 13 w 15"/>
                <a:gd name="T21" fmla="*/ 2 h 7"/>
                <a:gd name="T22" fmla="*/ 15 w 15"/>
                <a:gd name="T23" fmla="*/ 0 h 7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5" h="7">
                  <a:moveTo>
                    <a:pt x="15" y="0"/>
                  </a:moveTo>
                  <a:lnTo>
                    <a:pt x="15" y="0"/>
                  </a:lnTo>
                  <a:lnTo>
                    <a:pt x="4" y="2"/>
                  </a:lnTo>
                  <a:lnTo>
                    <a:pt x="0" y="4"/>
                  </a:lnTo>
                  <a:lnTo>
                    <a:pt x="0" y="7"/>
                  </a:lnTo>
                  <a:lnTo>
                    <a:pt x="7" y="6"/>
                  </a:lnTo>
                  <a:lnTo>
                    <a:pt x="13" y="2"/>
                  </a:lnTo>
                  <a:lnTo>
                    <a:pt x="15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287" name="Freeform 46"/>
            <p:cNvSpPr>
              <a:spLocks noEditPoints="1"/>
            </p:cNvSpPr>
            <p:nvPr/>
          </p:nvSpPr>
          <p:spPr bwMode="auto">
            <a:xfrm>
              <a:off x="3898" y="1514"/>
              <a:ext cx="535" cy="460"/>
            </a:xfrm>
            <a:custGeom>
              <a:avLst/>
              <a:gdLst>
                <a:gd name="T0" fmla="*/ 530 w 535"/>
                <a:gd name="T1" fmla="*/ 12 h 460"/>
                <a:gd name="T2" fmla="*/ 357 w 535"/>
                <a:gd name="T3" fmla="*/ 42 h 460"/>
                <a:gd name="T4" fmla="*/ 431 w 535"/>
                <a:gd name="T5" fmla="*/ 25 h 460"/>
                <a:gd name="T6" fmla="*/ 440 w 535"/>
                <a:gd name="T7" fmla="*/ 22 h 460"/>
                <a:gd name="T8" fmla="*/ 464 w 535"/>
                <a:gd name="T9" fmla="*/ 12 h 460"/>
                <a:gd name="T10" fmla="*/ 500 w 535"/>
                <a:gd name="T11" fmla="*/ 5 h 460"/>
                <a:gd name="T12" fmla="*/ 530 w 535"/>
                <a:gd name="T13" fmla="*/ 13 h 460"/>
                <a:gd name="T14" fmla="*/ 525 w 535"/>
                <a:gd name="T15" fmla="*/ 81 h 460"/>
                <a:gd name="T16" fmla="*/ 506 w 535"/>
                <a:gd name="T17" fmla="*/ 244 h 460"/>
                <a:gd name="T18" fmla="*/ 497 w 535"/>
                <a:gd name="T19" fmla="*/ 284 h 460"/>
                <a:gd name="T20" fmla="*/ 465 w 535"/>
                <a:gd name="T21" fmla="*/ 340 h 460"/>
                <a:gd name="T22" fmla="*/ 421 w 535"/>
                <a:gd name="T23" fmla="*/ 396 h 460"/>
                <a:gd name="T24" fmla="*/ 391 w 535"/>
                <a:gd name="T25" fmla="*/ 422 h 460"/>
                <a:gd name="T26" fmla="*/ 327 w 535"/>
                <a:gd name="T27" fmla="*/ 441 h 460"/>
                <a:gd name="T28" fmla="*/ 201 w 535"/>
                <a:gd name="T29" fmla="*/ 454 h 460"/>
                <a:gd name="T30" fmla="*/ 138 w 535"/>
                <a:gd name="T31" fmla="*/ 448 h 460"/>
                <a:gd name="T32" fmla="*/ 103 w 535"/>
                <a:gd name="T33" fmla="*/ 436 h 460"/>
                <a:gd name="T34" fmla="*/ 77 w 535"/>
                <a:gd name="T35" fmla="*/ 409 h 460"/>
                <a:gd name="T36" fmla="*/ 50 w 535"/>
                <a:gd name="T37" fmla="*/ 349 h 460"/>
                <a:gd name="T38" fmla="*/ 15 w 535"/>
                <a:gd name="T39" fmla="*/ 203 h 460"/>
                <a:gd name="T40" fmla="*/ 5 w 535"/>
                <a:gd name="T41" fmla="*/ 78 h 460"/>
                <a:gd name="T42" fmla="*/ 11 w 535"/>
                <a:gd name="T43" fmla="*/ 25 h 460"/>
                <a:gd name="T44" fmla="*/ 26 w 535"/>
                <a:gd name="T45" fmla="*/ 17 h 460"/>
                <a:gd name="T46" fmla="*/ 41 w 535"/>
                <a:gd name="T47" fmla="*/ 15 h 460"/>
                <a:gd name="T48" fmla="*/ 86 w 535"/>
                <a:gd name="T49" fmla="*/ 26 h 460"/>
                <a:gd name="T50" fmla="*/ 130 w 535"/>
                <a:gd name="T51" fmla="*/ 37 h 460"/>
                <a:gd name="T52" fmla="*/ 190 w 535"/>
                <a:gd name="T53" fmla="*/ 34 h 460"/>
                <a:gd name="T54" fmla="*/ 252 w 535"/>
                <a:gd name="T55" fmla="*/ 31 h 460"/>
                <a:gd name="T56" fmla="*/ 297 w 535"/>
                <a:gd name="T57" fmla="*/ 38 h 460"/>
                <a:gd name="T58" fmla="*/ 500 w 535"/>
                <a:gd name="T59" fmla="*/ 0 h 460"/>
                <a:gd name="T60" fmla="*/ 443 w 535"/>
                <a:gd name="T61" fmla="*/ 15 h 460"/>
                <a:gd name="T62" fmla="*/ 436 w 535"/>
                <a:gd name="T63" fmla="*/ 18 h 460"/>
                <a:gd name="T64" fmla="*/ 370 w 535"/>
                <a:gd name="T65" fmla="*/ 34 h 460"/>
                <a:gd name="T66" fmla="*/ 318 w 535"/>
                <a:gd name="T67" fmla="*/ 35 h 460"/>
                <a:gd name="T68" fmla="*/ 268 w 535"/>
                <a:gd name="T69" fmla="*/ 27 h 460"/>
                <a:gd name="T70" fmla="*/ 213 w 535"/>
                <a:gd name="T71" fmla="*/ 26 h 460"/>
                <a:gd name="T72" fmla="*/ 146 w 535"/>
                <a:gd name="T73" fmla="*/ 33 h 460"/>
                <a:gd name="T74" fmla="*/ 87 w 535"/>
                <a:gd name="T75" fmla="*/ 21 h 460"/>
                <a:gd name="T76" fmla="*/ 41 w 535"/>
                <a:gd name="T77" fmla="*/ 9 h 460"/>
                <a:gd name="T78" fmla="*/ 17 w 535"/>
                <a:gd name="T79" fmla="*/ 15 h 460"/>
                <a:gd name="T80" fmla="*/ 3 w 535"/>
                <a:gd name="T81" fmla="*/ 26 h 460"/>
                <a:gd name="T82" fmla="*/ 0 w 535"/>
                <a:gd name="T83" fmla="*/ 52 h 460"/>
                <a:gd name="T84" fmla="*/ 3 w 535"/>
                <a:gd name="T85" fmla="*/ 134 h 460"/>
                <a:gd name="T86" fmla="*/ 16 w 535"/>
                <a:gd name="T87" fmla="*/ 243 h 460"/>
                <a:gd name="T88" fmla="*/ 34 w 535"/>
                <a:gd name="T89" fmla="*/ 318 h 460"/>
                <a:gd name="T90" fmla="*/ 56 w 535"/>
                <a:gd name="T91" fmla="*/ 380 h 460"/>
                <a:gd name="T92" fmla="*/ 91 w 535"/>
                <a:gd name="T93" fmla="*/ 434 h 460"/>
                <a:gd name="T94" fmla="*/ 122 w 535"/>
                <a:gd name="T95" fmla="*/ 450 h 460"/>
                <a:gd name="T96" fmla="*/ 168 w 535"/>
                <a:gd name="T97" fmla="*/ 458 h 460"/>
                <a:gd name="T98" fmla="*/ 260 w 535"/>
                <a:gd name="T99" fmla="*/ 456 h 460"/>
                <a:gd name="T100" fmla="*/ 342 w 535"/>
                <a:gd name="T101" fmla="*/ 444 h 460"/>
                <a:gd name="T102" fmla="*/ 394 w 535"/>
                <a:gd name="T103" fmla="*/ 427 h 460"/>
                <a:gd name="T104" fmla="*/ 425 w 535"/>
                <a:gd name="T105" fmla="*/ 400 h 460"/>
                <a:gd name="T106" fmla="*/ 469 w 535"/>
                <a:gd name="T107" fmla="*/ 343 h 460"/>
                <a:gd name="T108" fmla="*/ 504 w 535"/>
                <a:gd name="T109" fmla="*/ 284 h 460"/>
                <a:gd name="T110" fmla="*/ 518 w 535"/>
                <a:gd name="T111" fmla="*/ 201 h 460"/>
                <a:gd name="T112" fmla="*/ 535 w 535"/>
                <a:gd name="T113" fmla="*/ 12 h 460"/>
                <a:gd name="T114" fmla="*/ 526 w 535"/>
                <a:gd name="T115" fmla="*/ 5 h 460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0" t="0" r="r" b="b"/>
              <a:pathLst>
                <a:path w="535" h="460">
                  <a:moveTo>
                    <a:pt x="532" y="12"/>
                  </a:moveTo>
                  <a:lnTo>
                    <a:pt x="534" y="9"/>
                  </a:lnTo>
                  <a:lnTo>
                    <a:pt x="532" y="12"/>
                  </a:lnTo>
                  <a:lnTo>
                    <a:pt x="530" y="12"/>
                  </a:lnTo>
                  <a:lnTo>
                    <a:pt x="532" y="12"/>
                  </a:lnTo>
                  <a:close/>
                  <a:moveTo>
                    <a:pt x="338" y="42"/>
                  </a:moveTo>
                  <a:lnTo>
                    <a:pt x="338" y="42"/>
                  </a:lnTo>
                  <a:lnTo>
                    <a:pt x="357" y="42"/>
                  </a:lnTo>
                  <a:lnTo>
                    <a:pt x="375" y="39"/>
                  </a:lnTo>
                  <a:lnTo>
                    <a:pt x="394" y="35"/>
                  </a:lnTo>
                  <a:lnTo>
                    <a:pt x="409" y="31"/>
                  </a:lnTo>
                  <a:lnTo>
                    <a:pt x="431" y="25"/>
                  </a:lnTo>
                  <a:lnTo>
                    <a:pt x="440" y="22"/>
                  </a:lnTo>
                  <a:lnTo>
                    <a:pt x="442" y="21"/>
                  </a:lnTo>
                  <a:lnTo>
                    <a:pt x="449" y="17"/>
                  </a:lnTo>
                  <a:lnTo>
                    <a:pt x="464" y="12"/>
                  </a:lnTo>
                  <a:lnTo>
                    <a:pt x="480" y="8"/>
                  </a:lnTo>
                  <a:lnTo>
                    <a:pt x="491" y="7"/>
                  </a:lnTo>
                  <a:lnTo>
                    <a:pt x="500" y="5"/>
                  </a:lnTo>
                  <a:lnTo>
                    <a:pt x="508" y="5"/>
                  </a:lnTo>
                  <a:lnTo>
                    <a:pt x="516" y="7"/>
                  </a:lnTo>
                  <a:lnTo>
                    <a:pt x="523" y="9"/>
                  </a:lnTo>
                  <a:lnTo>
                    <a:pt x="530" y="13"/>
                  </a:lnTo>
                  <a:lnTo>
                    <a:pt x="530" y="22"/>
                  </a:lnTo>
                  <a:lnTo>
                    <a:pt x="525" y="81"/>
                  </a:lnTo>
                  <a:lnTo>
                    <a:pt x="517" y="165"/>
                  </a:lnTo>
                  <a:lnTo>
                    <a:pt x="512" y="207"/>
                  </a:lnTo>
                  <a:lnTo>
                    <a:pt x="506" y="244"/>
                  </a:lnTo>
                  <a:lnTo>
                    <a:pt x="501" y="274"/>
                  </a:lnTo>
                  <a:lnTo>
                    <a:pt x="497" y="284"/>
                  </a:lnTo>
                  <a:lnTo>
                    <a:pt x="495" y="291"/>
                  </a:lnTo>
                  <a:lnTo>
                    <a:pt x="477" y="321"/>
                  </a:lnTo>
                  <a:lnTo>
                    <a:pt x="465" y="340"/>
                  </a:lnTo>
                  <a:lnTo>
                    <a:pt x="452" y="360"/>
                  </a:lnTo>
                  <a:lnTo>
                    <a:pt x="436" y="379"/>
                  </a:lnTo>
                  <a:lnTo>
                    <a:pt x="421" y="396"/>
                  </a:lnTo>
                  <a:lnTo>
                    <a:pt x="406" y="412"/>
                  </a:lnTo>
                  <a:lnTo>
                    <a:pt x="399" y="417"/>
                  </a:lnTo>
                  <a:lnTo>
                    <a:pt x="391" y="422"/>
                  </a:lnTo>
                  <a:lnTo>
                    <a:pt x="379" y="427"/>
                  </a:lnTo>
                  <a:lnTo>
                    <a:pt x="361" y="432"/>
                  </a:lnTo>
                  <a:lnTo>
                    <a:pt x="327" y="441"/>
                  </a:lnTo>
                  <a:lnTo>
                    <a:pt x="288" y="448"/>
                  </a:lnTo>
                  <a:lnTo>
                    <a:pt x="244" y="452"/>
                  </a:lnTo>
                  <a:lnTo>
                    <a:pt x="224" y="453"/>
                  </a:lnTo>
                  <a:lnTo>
                    <a:pt x="201" y="454"/>
                  </a:lnTo>
                  <a:lnTo>
                    <a:pt x="168" y="453"/>
                  </a:lnTo>
                  <a:lnTo>
                    <a:pt x="152" y="450"/>
                  </a:lnTo>
                  <a:lnTo>
                    <a:pt x="138" y="448"/>
                  </a:lnTo>
                  <a:lnTo>
                    <a:pt x="125" y="445"/>
                  </a:lnTo>
                  <a:lnTo>
                    <a:pt x="113" y="441"/>
                  </a:lnTo>
                  <a:lnTo>
                    <a:pt x="103" y="436"/>
                  </a:lnTo>
                  <a:lnTo>
                    <a:pt x="95" y="430"/>
                  </a:lnTo>
                  <a:lnTo>
                    <a:pt x="86" y="421"/>
                  </a:lnTo>
                  <a:lnTo>
                    <a:pt x="77" y="409"/>
                  </a:lnTo>
                  <a:lnTo>
                    <a:pt x="69" y="395"/>
                  </a:lnTo>
                  <a:lnTo>
                    <a:pt x="61" y="379"/>
                  </a:lnTo>
                  <a:lnTo>
                    <a:pt x="50" y="349"/>
                  </a:lnTo>
                  <a:lnTo>
                    <a:pt x="39" y="317"/>
                  </a:lnTo>
                  <a:lnTo>
                    <a:pt x="30" y="281"/>
                  </a:lnTo>
                  <a:lnTo>
                    <a:pt x="21" y="243"/>
                  </a:lnTo>
                  <a:lnTo>
                    <a:pt x="15" y="203"/>
                  </a:lnTo>
                  <a:lnTo>
                    <a:pt x="9" y="161"/>
                  </a:lnTo>
                  <a:lnTo>
                    <a:pt x="7" y="120"/>
                  </a:lnTo>
                  <a:lnTo>
                    <a:pt x="5" y="78"/>
                  </a:lnTo>
                  <a:lnTo>
                    <a:pt x="5" y="52"/>
                  </a:lnTo>
                  <a:lnTo>
                    <a:pt x="7" y="29"/>
                  </a:lnTo>
                  <a:lnTo>
                    <a:pt x="11" y="25"/>
                  </a:lnTo>
                  <a:lnTo>
                    <a:pt x="16" y="21"/>
                  </a:lnTo>
                  <a:lnTo>
                    <a:pt x="20" y="18"/>
                  </a:lnTo>
                  <a:lnTo>
                    <a:pt x="26" y="17"/>
                  </a:lnTo>
                  <a:lnTo>
                    <a:pt x="33" y="15"/>
                  </a:lnTo>
                  <a:lnTo>
                    <a:pt x="41" y="15"/>
                  </a:lnTo>
                  <a:lnTo>
                    <a:pt x="50" y="16"/>
                  </a:lnTo>
                  <a:lnTo>
                    <a:pt x="60" y="18"/>
                  </a:lnTo>
                  <a:lnTo>
                    <a:pt x="86" y="26"/>
                  </a:lnTo>
                  <a:lnTo>
                    <a:pt x="99" y="30"/>
                  </a:lnTo>
                  <a:lnTo>
                    <a:pt x="114" y="34"/>
                  </a:lnTo>
                  <a:lnTo>
                    <a:pt x="130" y="37"/>
                  </a:lnTo>
                  <a:lnTo>
                    <a:pt x="146" y="38"/>
                  </a:lnTo>
                  <a:lnTo>
                    <a:pt x="166" y="37"/>
                  </a:lnTo>
                  <a:lnTo>
                    <a:pt x="190" y="34"/>
                  </a:lnTo>
                  <a:lnTo>
                    <a:pt x="213" y="31"/>
                  </a:lnTo>
                  <a:lnTo>
                    <a:pt x="239" y="31"/>
                  </a:lnTo>
                  <a:lnTo>
                    <a:pt x="252" y="31"/>
                  </a:lnTo>
                  <a:lnTo>
                    <a:pt x="266" y="33"/>
                  </a:lnTo>
                  <a:lnTo>
                    <a:pt x="282" y="34"/>
                  </a:lnTo>
                  <a:lnTo>
                    <a:pt x="297" y="38"/>
                  </a:lnTo>
                  <a:lnTo>
                    <a:pt x="317" y="40"/>
                  </a:lnTo>
                  <a:lnTo>
                    <a:pt x="338" y="42"/>
                  </a:lnTo>
                  <a:close/>
                  <a:moveTo>
                    <a:pt x="500" y="0"/>
                  </a:moveTo>
                  <a:lnTo>
                    <a:pt x="500" y="0"/>
                  </a:lnTo>
                  <a:lnTo>
                    <a:pt x="488" y="2"/>
                  </a:lnTo>
                  <a:lnTo>
                    <a:pt x="478" y="3"/>
                  </a:lnTo>
                  <a:lnTo>
                    <a:pt x="457" y="9"/>
                  </a:lnTo>
                  <a:lnTo>
                    <a:pt x="443" y="15"/>
                  </a:lnTo>
                  <a:lnTo>
                    <a:pt x="438" y="17"/>
                  </a:lnTo>
                  <a:lnTo>
                    <a:pt x="436" y="18"/>
                  </a:lnTo>
                  <a:lnTo>
                    <a:pt x="422" y="22"/>
                  </a:lnTo>
                  <a:lnTo>
                    <a:pt x="400" y="29"/>
                  </a:lnTo>
                  <a:lnTo>
                    <a:pt x="386" y="31"/>
                  </a:lnTo>
                  <a:lnTo>
                    <a:pt x="370" y="34"/>
                  </a:lnTo>
                  <a:lnTo>
                    <a:pt x="355" y="37"/>
                  </a:lnTo>
                  <a:lnTo>
                    <a:pt x="338" y="37"/>
                  </a:lnTo>
                  <a:lnTo>
                    <a:pt x="318" y="35"/>
                  </a:lnTo>
                  <a:lnTo>
                    <a:pt x="299" y="33"/>
                  </a:lnTo>
                  <a:lnTo>
                    <a:pt x="283" y="29"/>
                  </a:lnTo>
                  <a:lnTo>
                    <a:pt x="268" y="27"/>
                  </a:lnTo>
                  <a:lnTo>
                    <a:pt x="253" y="26"/>
                  </a:lnTo>
                  <a:lnTo>
                    <a:pt x="239" y="26"/>
                  </a:lnTo>
                  <a:lnTo>
                    <a:pt x="213" y="26"/>
                  </a:lnTo>
                  <a:lnTo>
                    <a:pt x="188" y="29"/>
                  </a:lnTo>
                  <a:lnTo>
                    <a:pt x="166" y="31"/>
                  </a:lnTo>
                  <a:lnTo>
                    <a:pt x="146" y="33"/>
                  </a:lnTo>
                  <a:lnTo>
                    <a:pt x="130" y="31"/>
                  </a:lnTo>
                  <a:lnTo>
                    <a:pt x="116" y="29"/>
                  </a:lnTo>
                  <a:lnTo>
                    <a:pt x="102" y="25"/>
                  </a:lnTo>
                  <a:lnTo>
                    <a:pt x="87" y="21"/>
                  </a:lnTo>
                  <a:lnTo>
                    <a:pt x="61" y="13"/>
                  </a:lnTo>
                  <a:lnTo>
                    <a:pt x="50" y="11"/>
                  </a:lnTo>
                  <a:lnTo>
                    <a:pt x="41" y="9"/>
                  </a:lnTo>
                  <a:lnTo>
                    <a:pt x="31" y="9"/>
                  </a:lnTo>
                  <a:lnTo>
                    <a:pt x="24" y="12"/>
                  </a:lnTo>
                  <a:lnTo>
                    <a:pt x="17" y="15"/>
                  </a:lnTo>
                  <a:lnTo>
                    <a:pt x="12" y="17"/>
                  </a:lnTo>
                  <a:lnTo>
                    <a:pt x="5" y="24"/>
                  </a:lnTo>
                  <a:lnTo>
                    <a:pt x="3" y="26"/>
                  </a:lnTo>
                  <a:lnTo>
                    <a:pt x="2" y="26"/>
                  </a:lnTo>
                  <a:lnTo>
                    <a:pt x="2" y="27"/>
                  </a:lnTo>
                  <a:lnTo>
                    <a:pt x="0" y="52"/>
                  </a:lnTo>
                  <a:lnTo>
                    <a:pt x="0" y="78"/>
                  </a:lnTo>
                  <a:lnTo>
                    <a:pt x="0" y="105"/>
                  </a:lnTo>
                  <a:lnTo>
                    <a:pt x="3" y="134"/>
                  </a:lnTo>
                  <a:lnTo>
                    <a:pt x="4" y="161"/>
                  </a:lnTo>
                  <a:lnTo>
                    <a:pt x="8" y="190"/>
                  </a:lnTo>
                  <a:lnTo>
                    <a:pt x="12" y="217"/>
                  </a:lnTo>
                  <a:lnTo>
                    <a:pt x="16" y="243"/>
                  </a:lnTo>
                  <a:lnTo>
                    <a:pt x="21" y="270"/>
                  </a:lnTo>
                  <a:lnTo>
                    <a:pt x="28" y="295"/>
                  </a:lnTo>
                  <a:lnTo>
                    <a:pt x="34" y="318"/>
                  </a:lnTo>
                  <a:lnTo>
                    <a:pt x="41" y="341"/>
                  </a:lnTo>
                  <a:lnTo>
                    <a:pt x="48" y="362"/>
                  </a:lnTo>
                  <a:lnTo>
                    <a:pt x="56" y="380"/>
                  </a:lnTo>
                  <a:lnTo>
                    <a:pt x="65" y="397"/>
                  </a:lnTo>
                  <a:lnTo>
                    <a:pt x="73" y="413"/>
                  </a:lnTo>
                  <a:lnTo>
                    <a:pt x="82" y="425"/>
                  </a:lnTo>
                  <a:lnTo>
                    <a:pt x="91" y="434"/>
                  </a:lnTo>
                  <a:lnTo>
                    <a:pt x="100" y="440"/>
                  </a:lnTo>
                  <a:lnTo>
                    <a:pt x="111" y="445"/>
                  </a:lnTo>
                  <a:lnTo>
                    <a:pt x="122" y="450"/>
                  </a:lnTo>
                  <a:lnTo>
                    <a:pt x="137" y="453"/>
                  </a:lnTo>
                  <a:lnTo>
                    <a:pt x="151" y="456"/>
                  </a:lnTo>
                  <a:lnTo>
                    <a:pt x="168" y="458"/>
                  </a:lnTo>
                  <a:lnTo>
                    <a:pt x="201" y="460"/>
                  </a:lnTo>
                  <a:lnTo>
                    <a:pt x="230" y="458"/>
                  </a:lnTo>
                  <a:lnTo>
                    <a:pt x="260" y="456"/>
                  </a:lnTo>
                  <a:lnTo>
                    <a:pt x="288" y="453"/>
                  </a:lnTo>
                  <a:lnTo>
                    <a:pt x="316" y="448"/>
                  </a:lnTo>
                  <a:lnTo>
                    <a:pt x="342" y="444"/>
                  </a:lnTo>
                  <a:lnTo>
                    <a:pt x="362" y="438"/>
                  </a:lnTo>
                  <a:lnTo>
                    <a:pt x="381" y="432"/>
                  </a:lnTo>
                  <a:lnTo>
                    <a:pt x="394" y="427"/>
                  </a:lnTo>
                  <a:lnTo>
                    <a:pt x="401" y="422"/>
                  </a:lnTo>
                  <a:lnTo>
                    <a:pt x="409" y="415"/>
                  </a:lnTo>
                  <a:lnTo>
                    <a:pt x="425" y="400"/>
                  </a:lnTo>
                  <a:lnTo>
                    <a:pt x="440" y="382"/>
                  </a:lnTo>
                  <a:lnTo>
                    <a:pt x="456" y="362"/>
                  </a:lnTo>
                  <a:lnTo>
                    <a:pt x="469" y="343"/>
                  </a:lnTo>
                  <a:lnTo>
                    <a:pt x="482" y="323"/>
                  </a:lnTo>
                  <a:lnTo>
                    <a:pt x="500" y="293"/>
                  </a:lnTo>
                  <a:lnTo>
                    <a:pt x="504" y="284"/>
                  </a:lnTo>
                  <a:lnTo>
                    <a:pt x="506" y="271"/>
                  </a:lnTo>
                  <a:lnTo>
                    <a:pt x="512" y="240"/>
                  </a:lnTo>
                  <a:lnTo>
                    <a:pt x="518" y="201"/>
                  </a:lnTo>
                  <a:lnTo>
                    <a:pt x="527" y="116"/>
                  </a:lnTo>
                  <a:lnTo>
                    <a:pt x="532" y="43"/>
                  </a:lnTo>
                  <a:lnTo>
                    <a:pt x="535" y="12"/>
                  </a:lnTo>
                  <a:lnTo>
                    <a:pt x="535" y="11"/>
                  </a:lnTo>
                  <a:lnTo>
                    <a:pt x="534" y="9"/>
                  </a:lnTo>
                  <a:lnTo>
                    <a:pt x="526" y="5"/>
                  </a:lnTo>
                  <a:lnTo>
                    <a:pt x="518" y="3"/>
                  </a:lnTo>
                  <a:lnTo>
                    <a:pt x="509" y="2"/>
                  </a:lnTo>
                  <a:lnTo>
                    <a:pt x="500" y="0"/>
                  </a:lnTo>
                  <a:close/>
                </a:path>
              </a:pathLst>
            </a:custGeom>
            <a:solidFill>
              <a:srgbClr val="FAE1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288" name="Freeform 47"/>
            <p:cNvSpPr>
              <a:spLocks/>
            </p:cNvSpPr>
            <p:nvPr/>
          </p:nvSpPr>
          <p:spPr bwMode="auto">
            <a:xfrm>
              <a:off x="4428" y="1523"/>
              <a:ext cx="4" cy="3"/>
            </a:xfrm>
            <a:custGeom>
              <a:avLst/>
              <a:gdLst>
                <a:gd name="T0" fmla="*/ 2 w 4"/>
                <a:gd name="T1" fmla="*/ 3 h 3"/>
                <a:gd name="T2" fmla="*/ 4 w 4"/>
                <a:gd name="T3" fmla="*/ 0 h 3"/>
                <a:gd name="T4" fmla="*/ 2 w 4"/>
                <a:gd name="T5" fmla="*/ 3 h 3"/>
                <a:gd name="T6" fmla="*/ 0 w 4"/>
                <a:gd name="T7" fmla="*/ 3 h 3"/>
                <a:gd name="T8" fmla="*/ 2 w 4"/>
                <a:gd name="T9" fmla="*/ 3 h 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" h="3">
                  <a:moveTo>
                    <a:pt x="2" y="3"/>
                  </a:moveTo>
                  <a:lnTo>
                    <a:pt x="4" y="0"/>
                  </a:lnTo>
                  <a:lnTo>
                    <a:pt x="2" y="3"/>
                  </a:lnTo>
                  <a:lnTo>
                    <a:pt x="0" y="3"/>
                  </a:lnTo>
                  <a:lnTo>
                    <a:pt x="2" y="3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289" name="Freeform 48"/>
            <p:cNvSpPr>
              <a:spLocks/>
            </p:cNvSpPr>
            <p:nvPr/>
          </p:nvSpPr>
          <p:spPr bwMode="auto">
            <a:xfrm>
              <a:off x="3903" y="1519"/>
              <a:ext cx="525" cy="449"/>
            </a:xfrm>
            <a:custGeom>
              <a:avLst/>
              <a:gdLst>
                <a:gd name="T0" fmla="*/ 333 w 525"/>
                <a:gd name="T1" fmla="*/ 37 h 449"/>
                <a:gd name="T2" fmla="*/ 370 w 525"/>
                <a:gd name="T3" fmla="*/ 34 h 449"/>
                <a:gd name="T4" fmla="*/ 404 w 525"/>
                <a:gd name="T5" fmla="*/ 26 h 449"/>
                <a:gd name="T6" fmla="*/ 435 w 525"/>
                <a:gd name="T7" fmla="*/ 17 h 449"/>
                <a:gd name="T8" fmla="*/ 435 w 525"/>
                <a:gd name="T9" fmla="*/ 17 h 449"/>
                <a:gd name="T10" fmla="*/ 437 w 525"/>
                <a:gd name="T11" fmla="*/ 16 h 449"/>
                <a:gd name="T12" fmla="*/ 444 w 525"/>
                <a:gd name="T13" fmla="*/ 12 h 449"/>
                <a:gd name="T14" fmla="*/ 475 w 525"/>
                <a:gd name="T15" fmla="*/ 3 h 449"/>
                <a:gd name="T16" fmla="*/ 495 w 525"/>
                <a:gd name="T17" fmla="*/ 0 h 449"/>
                <a:gd name="T18" fmla="*/ 503 w 525"/>
                <a:gd name="T19" fmla="*/ 0 h 449"/>
                <a:gd name="T20" fmla="*/ 518 w 525"/>
                <a:gd name="T21" fmla="*/ 4 h 449"/>
                <a:gd name="T22" fmla="*/ 525 w 525"/>
                <a:gd name="T23" fmla="*/ 8 h 449"/>
                <a:gd name="T24" fmla="*/ 525 w 525"/>
                <a:gd name="T25" fmla="*/ 17 h 449"/>
                <a:gd name="T26" fmla="*/ 512 w 525"/>
                <a:gd name="T27" fmla="*/ 160 h 449"/>
                <a:gd name="T28" fmla="*/ 507 w 525"/>
                <a:gd name="T29" fmla="*/ 202 h 449"/>
                <a:gd name="T30" fmla="*/ 501 w 525"/>
                <a:gd name="T31" fmla="*/ 239 h 449"/>
                <a:gd name="T32" fmla="*/ 496 w 525"/>
                <a:gd name="T33" fmla="*/ 269 h 449"/>
                <a:gd name="T34" fmla="*/ 490 w 525"/>
                <a:gd name="T35" fmla="*/ 286 h 449"/>
                <a:gd name="T36" fmla="*/ 472 w 525"/>
                <a:gd name="T37" fmla="*/ 316 h 449"/>
                <a:gd name="T38" fmla="*/ 447 w 525"/>
                <a:gd name="T39" fmla="*/ 355 h 449"/>
                <a:gd name="T40" fmla="*/ 431 w 525"/>
                <a:gd name="T41" fmla="*/ 374 h 449"/>
                <a:gd name="T42" fmla="*/ 401 w 525"/>
                <a:gd name="T43" fmla="*/ 407 h 449"/>
                <a:gd name="T44" fmla="*/ 386 w 525"/>
                <a:gd name="T45" fmla="*/ 417 h 449"/>
                <a:gd name="T46" fmla="*/ 374 w 525"/>
                <a:gd name="T47" fmla="*/ 422 h 449"/>
                <a:gd name="T48" fmla="*/ 356 w 525"/>
                <a:gd name="T49" fmla="*/ 427 h 449"/>
                <a:gd name="T50" fmla="*/ 283 w 525"/>
                <a:gd name="T51" fmla="*/ 443 h 449"/>
                <a:gd name="T52" fmla="*/ 219 w 525"/>
                <a:gd name="T53" fmla="*/ 448 h 449"/>
                <a:gd name="T54" fmla="*/ 196 w 525"/>
                <a:gd name="T55" fmla="*/ 449 h 449"/>
                <a:gd name="T56" fmla="*/ 147 w 525"/>
                <a:gd name="T57" fmla="*/ 445 h 449"/>
                <a:gd name="T58" fmla="*/ 133 w 525"/>
                <a:gd name="T59" fmla="*/ 443 h 449"/>
                <a:gd name="T60" fmla="*/ 108 w 525"/>
                <a:gd name="T61" fmla="*/ 436 h 449"/>
                <a:gd name="T62" fmla="*/ 90 w 525"/>
                <a:gd name="T63" fmla="*/ 425 h 449"/>
                <a:gd name="T64" fmla="*/ 81 w 525"/>
                <a:gd name="T65" fmla="*/ 416 h 449"/>
                <a:gd name="T66" fmla="*/ 64 w 525"/>
                <a:gd name="T67" fmla="*/ 390 h 449"/>
                <a:gd name="T68" fmla="*/ 56 w 525"/>
                <a:gd name="T69" fmla="*/ 374 h 449"/>
                <a:gd name="T70" fmla="*/ 34 w 525"/>
                <a:gd name="T71" fmla="*/ 312 h 449"/>
                <a:gd name="T72" fmla="*/ 16 w 525"/>
                <a:gd name="T73" fmla="*/ 238 h 449"/>
                <a:gd name="T74" fmla="*/ 4 w 525"/>
                <a:gd name="T75" fmla="*/ 156 h 449"/>
                <a:gd name="T76" fmla="*/ 0 w 525"/>
                <a:gd name="T77" fmla="*/ 73 h 449"/>
                <a:gd name="T78" fmla="*/ 0 w 525"/>
                <a:gd name="T79" fmla="*/ 47 h 449"/>
                <a:gd name="T80" fmla="*/ 2 w 525"/>
                <a:gd name="T81" fmla="*/ 24 h 449"/>
                <a:gd name="T82" fmla="*/ 11 w 525"/>
                <a:gd name="T83" fmla="*/ 16 h 449"/>
                <a:gd name="T84" fmla="*/ 15 w 525"/>
                <a:gd name="T85" fmla="*/ 13 h 449"/>
                <a:gd name="T86" fmla="*/ 28 w 525"/>
                <a:gd name="T87" fmla="*/ 10 h 449"/>
                <a:gd name="T88" fmla="*/ 36 w 525"/>
                <a:gd name="T89" fmla="*/ 10 h 449"/>
                <a:gd name="T90" fmla="*/ 36 w 525"/>
                <a:gd name="T91" fmla="*/ 10 h 449"/>
                <a:gd name="T92" fmla="*/ 55 w 525"/>
                <a:gd name="T93" fmla="*/ 13 h 449"/>
                <a:gd name="T94" fmla="*/ 81 w 525"/>
                <a:gd name="T95" fmla="*/ 21 h 449"/>
                <a:gd name="T96" fmla="*/ 109 w 525"/>
                <a:gd name="T97" fmla="*/ 29 h 449"/>
                <a:gd name="T98" fmla="*/ 141 w 525"/>
                <a:gd name="T99" fmla="*/ 33 h 449"/>
                <a:gd name="T100" fmla="*/ 161 w 525"/>
                <a:gd name="T101" fmla="*/ 32 h 449"/>
                <a:gd name="T102" fmla="*/ 208 w 525"/>
                <a:gd name="T103" fmla="*/ 26 h 449"/>
                <a:gd name="T104" fmla="*/ 234 w 525"/>
                <a:gd name="T105" fmla="*/ 26 h 449"/>
                <a:gd name="T106" fmla="*/ 261 w 525"/>
                <a:gd name="T107" fmla="*/ 28 h 449"/>
                <a:gd name="T108" fmla="*/ 292 w 525"/>
                <a:gd name="T109" fmla="*/ 33 h 449"/>
                <a:gd name="T110" fmla="*/ 312 w 525"/>
                <a:gd name="T111" fmla="*/ 35 h 449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0" t="0" r="r" b="b"/>
              <a:pathLst>
                <a:path w="525" h="449">
                  <a:moveTo>
                    <a:pt x="333" y="37"/>
                  </a:moveTo>
                  <a:lnTo>
                    <a:pt x="333" y="37"/>
                  </a:lnTo>
                  <a:lnTo>
                    <a:pt x="352" y="37"/>
                  </a:lnTo>
                  <a:lnTo>
                    <a:pt x="370" y="34"/>
                  </a:lnTo>
                  <a:lnTo>
                    <a:pt x="389" y="30"/>
                  </a:lnTo>
                  <a:lnTo>
                    <a:pt x="404" y="26"/>
                  </a:lnTo>
                  <a:lnTo>
                    <a:pt x="426" y="20"/>
                  </a:lnTo>
                  <a:lnTo>
                    <a:pt x="435" y="17"/>
                  </a:lnTo>
                  <a:lnTo>
                    <a:pt x="437" y="16"/>
                  </a:lnTo>
                  <a:lnTo>
                    <a:pt x="444" y="12"/>
                  </a:lnTo>
                  <a:lnTo>
                    <a:pt x="459" y="7"/>
                  </a:lnTo>
                  <a:lnTo>
                    <a:pt x="475" y="3"/>
                  </a:lnTo>
                  <a:lnTo>
                    <a:pt x="486" y="2"/>
                  </a:lnTo>
                  <a:lnTo>
                    <a:pt x="495" y="0"/>
                  </a:lnTo>
                  <a:lnTo>
                    <a:pt x="503" y="0"/>
                  </a:lnTo>
                  <a:lnTo>
                    <a:pt x="511" y="2"/>
                  </a:lnTo>
                  <a:lnTo>
                    <a:pt x="518" y="4"/>
                  </a:lnTo>
                  <a:lnTo>
                    <a:pt x="525" y="8"/>
                  </a:lnTo>
                  <a:lnTo>
                    <a:pt x="525" y="17"/>
                  </a:lnTo>
                  <a:lnTo>
                    <a:pt x="520" y="76"/>
                  </a:lnTo>
                  <a:lnTo>
                    <a:pt x="512" y="160"/>
                  </a:lnTo>
                  <a:lnTo>
                    <a:pt x="507" y="202"/>
                  </a:lnTo>
                  <a:lnTo>
                    <a:pt x="501" y="239"/>
                  </a:lnTo>
                  <a:lnTo>
                    <a:pt x="496" y="269"/>
                  </a:lnTo>
                  <a:lnTo>
                    <a:pt x="492" y="279"/>
                  </a:lnTo>
                  <a:lnTo>
                    <a:pt x="490" y="286"/>
                  </a:lnTo>
                  <a:lnTo>
                    <a:pt x="472" y="316"/>
                  </a:lnTo>
                  <a:lnTo>
                    <a:pt x="460" y="335"/>
                  </a:lnTo>
                  <a:lnTo>
                    <a:pt x="447" y="355"/>
                  </a:lnTo>
                  <a:lnTo>
                    <a:pt x="431" y="374"/>
                  </a:lnTo>
                  <a:lnTo>
                    <a:pt x="416" y="391"/>
                  </a:lnTo>
                  <a:lnTo>
                    <a:pt x="401" y="407"/>
                  </a:lnTo>
                  <a:lnTo>
                    <a:pt x="394" y="412"/>
                  </a:lnTo>
                  <a:lnTo>
                    <a:pt x="386" y="417"/>
                  </a:lnTo>
                  <a:lnTo>
                    <a:pt x="374" y="422"/>
                  </a:lnTo>
                  <a:lnTo>
                    <a:pt x="356" y="427"/>
                  </a:lnTo>
                  <a:lnTo>
                    <a:pt x="322" y="436"/>
                  </a:lnTo>
                  <a:lnTo>
                    <a:pt x="283" y="443"/>
                  </a:lnTo>
                  <a:lnTo>
                    <a:pt x="239" y="447"/>
                  </a:lnTo>
                  <a:lnTo>
                    <a:pt x="219" y="448"/>
                  </a:lnTo>
                  <a:lnTo>
                    <a:pt x="196" y="449"/>
                  </a:lnTo>
                  <a:lnTo>
                    <a:pt x="163" y="448"/>
                  </a:lnTo>
                  <a:lnTo>
                    <a:pt x="147" y="445"/>
                  </a:lnTo>
                  <a:lnTo>
                    <a:pt x="133" y="443"/>
                  </a:lnTo>
                  <a:lnTo>
                    <a:pt x="120" y="440"/>
                  </a:lnTo>
                  <a:lnTo>
                    <a:pt x="108" y="436"/>
                  </a:lnTo>
                  <a:lnTo>
                    <a:pt x="98" y="431"/>
                  </a:lnTo>
                  <a:lnTo>
                    <a:pt x="90" y="425"/>
                  </a:lnTo>
                  <a:lnTo>
                    <a:pt x="81" y="416"/>
                  </a:lnTo>
                  <a:lnTo>
                    <a:pt x="72" y="404"/>
                  </a:lnTo>
                  <a:lnTo>
                    <a:pt x="64" y="390"/>
                  </a:lnTo>
                  <a:lnTo>
                    <a:pt x="56" y="374"/>
                  </a:lnTo>
                  <a:lnTo>
                    <a:pt x="45" y="344"/>
                  </a:lnTo>
                  <a:lnTo>
                    <a:pt x="34" y="312"/>
                  </a:lnTo>
                  <a:lnTo>
                    <a:pt x="25" y="276"/>
                  </a:lnTo>
                  <a:lnTo>
                    <a:pt x="16" y="238"/>
                  </a:lnTo>
                  <a:lnTo>
                    <a:pt x="10" y="198"/>
                  </a:lnTo>
                  <a:lnTo>
                    <a:pt x="4" y="156"/>
                  </a:lnTo>
                  <a:lnTo>
                    <a:pt x="2" y="115"/>
                  </a:lnTo>
                  <a:lnTo>
                    <a:pt x="0" y="73"/>
                  </a:lnTo>
                  <a:lnTo>
                    <a:pt x="0" y="47"/>
                  </a:lnTo>
                  <a:lnTo>
                    <a:pt x="2" y="24"/>
                  </a:lnTo>
                  <a:lnTo>
                    <a:pt x="6" y="20"/>
                  </a:lnTo>
                  <a:lnTo>
                    <a:pt x="11" y="16"/>
                  </a:lnTo>
                  <a:lnTo>
                    <a:pt x="15" y="13"/>
                  </a:lnTo>
                  <a:lnTo>
                    <a:pt x="21" y="12"/>
                  </a:lnTo>
                  <a:lnTo>
                    <a:pt x="28" y="10"/>
                  </a:lnTo>
                  <a:lnTo>
                    <a:pt x="36" y="10"/>
                  </a:lnTo>
                  <a:lnTo>
                    <a:pt x="45" y="11"/>
                  </a:lnTo>
                  <a:lnTo>
                    <a:pt x="55" y="13"/>
                  </a:lnTo>
                  <a:lnTo>
                    <a:pt x="81" y="21"/>
                  </a:lnTo>
                  <a:lnTo>
                    <a:pt x="94" y="25"/>
                  </a:lnTo>
                  <a:lnTo>
                    <a:pt x="109" y="29"/>
                  </a:lnTo>
                  <a:lnTo>
                    <a:pt x="125" y="32"/>
                  </a:lnTo>
                  <a:lnTo>
                    <a:pt x="141" y="33"/>
                  </a:lnTo>
                  <a:lnTo>
                    <a:pt x="161" y="32"/>
                  </a:lnTo>
                  <a:lnTo>
                    <a:pt x="185" y="29"/>
                  </a:lnTo>
                  <a:lnTo>
                    <a:pt x="208" y="26"/>
                  </a:lnTo>
                  <a:lnTo>
                    <a:pt x="234" y="26"/>
                  </a:lnTo>
                  <a:lnTo>
                    <a:pt x="247" y="26"/>
                  </a:lnTo>
                  <a:lnTo>
                    <a:pt x="261" y="28"/>
                  </a:lnTo>
                  <a:lnTo>
                    <a:pt x="277" y="29"/>
                  </a:lnTo>
                  <a:lnTo>
                    <a:pt x="292" y="33"/>
                  </a:lnTo>
                  <a:lnTo>
                    <a:pt x="312" y="35"/>
                  </a:lnTo>
                  <a:lnTo>
                    <a:pt x="333" y="37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290" name="Freeform 49"/>
            <p:cNvSpPr>
              <a:spLocks/>
            </p:cNvSpPr>
            <p:nvPr/>
          </p:nvSpPr>
          <p:spPr bwMode="auto">
            <a:xfrm>
              <a:off x="3898" y="1514"/>
              <a:ext cx="535" cy="460"/>
            </a:xfrm>
            <a:custGeom>
              <a:avLst/>
              <a:gdLst>
                <a:gd name="T0" fmla="*/ 500 w 535"/>
                <a:gd name="T1" fmla="*/ 0 h 460"/>
                <a:gd name="T2" fmla="*/ 478 w 535"/>
                <a:gd name="T3" fmla="*/ 3 h 460"/>
                <a:gd name="T4" fmla="*/ 443 w 535"/>
                <a:gd name="T5" fmla="*/ 15 h 460"/>
                <a:gd name="T6" fmla="*/ 438 w 535"/>
                <a:gd name="T7" fmla="*/ 17 h 460"/>
                <a:gd name="T8" fmla="*/ 436 w 535"/>
                <a:gd name="T9" fmla="*/ 18 h 460"/>
                <a:gd name="T10" fmla="*/ 400 w 535"/>
                <a:gd name="T11" fmla="*/ 29 h 460"/>
                <a:gd name="T12" fmla="*/ 370 w 535"/>
                <a:gd name="T13" fmla="*/ 34 h 460"/>
                <a:gd name="T14" fmla="*/ 338 w 535"/>
                <a:gd name="T15" fmla="*/ 37 h 460"/>
                <a:gd name="T16" fmla="*/ 318 w 535"/>
                <a:gd name="T17" fmla="*/ 35 h 460"/>
                <a:gd name="T18" fmla="*/ 299 w 535"/>
                <a:gd name="T19" fmla="*/ 33 h 460"/>
                <a:gd name="T20" fmla="*/ 268 w 535"/>
                <a:gd name="T21" fmla="*/ 27 h 460"/>
                <a:gd name="T22" fmla="*/ 239 w 535"/>
                <a:gd name="T23" fmla="*/ 26 h 460"/>
                <a:gd name="T24" fmla="*/ 213 w 535"/>
                <a:gd name="T25" fmla="*/ 26 h 460"/>
                <a:gd name="T26" fmla="*/ 166 w 535"/>
                <a:gd name="T27" fmla="*/ 31 h 460"/>
                <a:gd name="T28" fmla="*/ 146 w 535"/>
                <a:gd name="T29" fmla="*/ 33 h 460"/>
                <a:gd name="T30" fmla="*/ 116 w 535"/>
                <a:gd name="T31" fmla="*/ 29 h 460"/>
                <a:gd name="T32" fmla="*/ 87 w 535"/>
                <a:gd name="T33" fmla="*/ 21 h 460"/>
                <a:gd name="T34" fmla="*/ 61 w 535"/>
                <a:gd name="T35" fmla="*/ 13 h 460"/>
                <a:gd name="T36" fmla="*/ 41 w 535"/>
                <a:gd name="T37" fmla="*/ 9 h 460"/>
                <a:gd name="T38" fmla="*/ 31 w 535"/>
                <a:gd name="T39" fmla="*/ 9 h 460"/>
                <a:gd name="T40" fmla="*/ 17 w 535"/>
                <a:gd name="T41" fmla="*/ 15 h 460"/>
                <a:gd name="T42" fmla="*/ 12 w 535"/>
                <a:gd name="T43" fmla="*/ 17 h 460"/>
                <a:gd name="T44" fmla="*/ 3 w 535"/>
                <a:gd name="T45" fmla="*/ 26 h 460"/>
                <a:gd name="T46" fmla="*/ 2 w 535"/>
                <a:gd name="T47" fmla="*/ 27 h 460"/>
                <a:gd name="T48" fmla="*/ 0 w 535"/>
                <a:gd name="T49" fmla="*/ 52 h 460"/>
                <a:gd name="T50" fmla="*/ 0 w 535"/>
                <a:gd name="T51" fmla="*/ 78 h 460"/>
                <a:gd name="T52" fmla="*/ 3 w 535"/>
                <a:gd name="T53" fmla="*/ 134 h 460"/>
                <a:gd name="T54" fmla="*/ 8 w 535"/>
                <a:gd name="T55" fmla="*/ 190 h 460"/>
                <a:gd name="T56" fmla="*/ 16 w 535"/>
                <a:gd name="T57" fmla="*/ 243 h 460"/>
                <a:gd name="T58" fmla="*/ 28 w 535"/>
                <a:gd name="T59" fmla="*/ 295 h 460"/>
                <a:gd name="T60" fmla="*/ 34 w 535"/>
                <a:gd name="T61" fmla="*/ 318 h 460"/>
                <a:gd name="T62" fmla="*/ 48 w 535"/>
                <a:gd name="T63" fmla="*/ 362 h 460"/>
                <a:gd name="T64" fmla="*/ 56 w 535"/>
                <a:gd name="T65" fmla="*/ 380 h 460"/>
                <a:gd name="T66" fmla="*/ 73 w 535"/>
                <a:gd name="T67" fmla="*/ 413 h 460"/>
                <a:gd name="T68" fmla="*/ 91 w 535"/>
                <a:gd name="T69" fmla="*/ 434 h 460"/>
                <a:gd name="T70" fmla="*/ 100 w 535"/>
                <a:gd name="T71" fmla="*/ 440 h 460"/>
                <a:gd name="T72" fmla="*/ 122 w 535"/>
                <a:gd name="T73" fmla="*/ 450 h 460"/>
                <a:gd name="T74" fmla="*/ 137 w 535"/>
                <a:gd name="T75" fmla="*/ 453 h 460"/>
                <a:gd name="T76" fmla="*/ 168 w 535"/>
                <a:gd name="T77" fmla="*/ 458 h 460"/>
                <a:gd name="T78" fmla="*/ 201 w 535"/>
                <a:gd name="T79" fmla="*/ 460 h 460"/>
                <a:gd name="T80" fmla="*/ 260 w 535"/>
                <a:gd name="T81" fmla="*/ 456 h 460"/>
                <a:gd name="T82" fmla="*/ 316 w 535"/>
                <a:gd name="T83" fmla="*/ 448 h 460"/>
                <a:gd name="T84" fmla="*/ 342 w 535"/>
                <a:gd name="T85" fmla="*/ 444 h 460"/>
                <a:gd name="T86" fmla="*/ 362 w 535"/>
                <a:gd name="T87" fmla="*/ 438 h 460"/>
                <a:gd name="T88" fmla="*/ 394 w 535"/>
                <a:gd name="T89" fmla="*/ 427 h 460"/>
                <a:gd name="T90" fmla="*/ 401 w 535"/>
                <a:gd name="T91" fmla="*/ 422 h 460"/>
                <a:gd name="T92" fmla="*/ 425 w 535"/>
                <a:gd name="T93" fmla="*/ 400 h 460"/>
                <a:gd name="T94" fmla="*/ 456 w 535"/>
                <a:gd name="T95" fmla="*/ 362 h 460"/>
                <a:gd name="T96" fmla="*/ 469 w 535"/>
                <a:gd name="T97" fmla="*/ 343 h 460"/>
                <a:gd name="T98" fmla="*/ 500 w 535"/>
                <a:gd name="T99" fmla="*/ 293 h 460"/>
                <a:gd name="T100" fmla="*/ 504 w 535"/>
                <a:gd name="T101" fmla="*/ 284 h 460"/>
                <a:gd name="T102" fmla="*/ 506 w 535"/>
                <a:gd name="T103" fmla="*/ 271 h 460"/>
                <a:gd name="T104" fmla="*/ 518 w 535"/>
                <a:gd name="T105" fmla="*/ 201 h 460"/>
                <a:gd name="T106" fmla="*/ 527 w 535"/>
                <a:gd name="T107" fmla="*/ 116 h 460"/>
                <a:gd name="T108" fmla="*/ 535 w 535"/>
                <a:gd name="T109" fmla="*/ 12 h 460"/>
                <a:gd name="T110" fmla="*/ 534 w 535"/>
                <a:gd name="T111" fmla="*/ 9 h 460"/>
                <a:gd name="T112" fmla="*/ 526 w 535"/>
                <a:gd name="T113" fmla="*/ 5 h 460"/>
                <a:gd name="T114" fmla="*/ 509 w 535"/>
                <a:gd name="T115" fmla="*/ 2 h 460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0" t="0" r="r" b="b"/>
              <a:pathLst>
                <a:path w="535" h="460">
                  <a:moveTo>
                    <a:pt x="500" y="0"/>
                  </a:moveTo>
                  <a:lnTo>
                    <a:pt x="500" y="0"/>
                  </a:lnTo>
                  <a:lnTo>
                    <a:pt x="488" y="2"/>
                  </a:lnTo>
                  <a:lnTo>
                    <a:pt x="478" y="3"/>
                  </a:lnTo>
                  <a:lnTo>
                    <a:pt x="457" y="9"/>
                  </a:lnTo>
                  <a:lnTo>
                    <a:pt x="443" y="15"/>
                  </a:lnTo>
                  <a:lnTo>
                    <a:pt x="438" y="17"/>
                  </a:lnTo>
                  <a:lnTo>
                    <a:pt x="436" y="18"/>
                  </a:lnTo>
                  <a:lnTo>
                    <a:pt x="422" y="22"/>
                  </a:lnTo>
                  <a:lnTo>
                    <a:pt x="400" y="29"/>
                  </a:lnTo>
                  <a:lnTo>
                    <a:pt x="386" y="31"/>
                  </a:lnTo>
                  <a:lnTo>
                    <a:pt x="370" y="34"/>
                  </a:lnTo>
                  <a:lnTo>
                    <a:pt x="355" y="37"/>
                  </a:lnTo>
                  <a:lnTo>
                    <a:pt x="338" y="37"/>
                  </a:lnTo>
                  <a:lnTo>
                    <a:pt x="318" y="35"/>
                  </a:lnTo>
                  <a:lnTo>
                    <a:pt x="299" y="33"/>
                  </a:lnTo>
                  <a:lnTo>
                    <a:pt x="283" y="29"/>
                  </a:lnTo>
                  <a:lnTo>
                    <a:pt x="268" y="27"/>
                  </a:lnTo>
                  <a:lnTo>
                    <a:pt x="253" y="26"/>
                  </a:lnTo>
                  <a:lnTo>
                    <a:pt x="239" y="26"/>
                  </a:lnTo>
                  <a:lnTo>
                    <a:pt x="213" y="26"/>
                  </a:lnTo>
                  <a:lnTo>
                    <a:pt x="188" y="29"/>
                  </a:lnTo>
                  <a:lnTo>
                    <a:pt x="166" y="31"/>
                  </a:lnTo>
                  <a:lnTo>
                    <a:pt x="146" y="33"/>
                  </a:lnTo>
                  <a:lnTo>
                    <a:pt x="130" y="31"/>
                  </a:lnTo>
                  <a:lnTo>
                    <a:pt x="116" y="29"/>
                  </a:lnTo>
                  <a:lnTo>
                    <a:pt x="102" y="25"/>
                  </a:lnTo>
                  <a:lnTo>
                    <a:pt x="87" y="21"/>
                  </a:lnTo>
                  <a:lnTo>
                    <a:pt x="61" y="13"/>
                  </a:lnTo>
                  <a:lnTo>
                    <a:pt x="50" y="11"/>
                  </a:lnTo>
                  <a:lnTo>
                    <a:pt x="41" y="9"/>
                  </a:lnTo>
                  <a:lnTo>
                    <a:pt x="31" y="9"/>
                  </a:lnTo>
                  <a:lnTo>
                    <a:pt x="24" y="12"/>
                  </a:lnTo>
                  <a:lnTo>
                    <a:pt x="17" y="15"/>
                  </a:lnTo>
                  <a:lnTo>
                    <a:pt x="12" y="17"/>
                  </a:lnTo>
                  <a:lnTo>
                    <a:pt x="5" y="24"/>
                  </a:lnTo>
                  <a:lnTo>
                    <a:pt x="3" y="26"/>
                  </a:lnTo>
                  <a:lnTo>
                    <a:pt x="2" y="26"/>
                  </a:lnTo>
                  <a:lnTo>
                    <a:pt x="2" y="27"/>
                  </a:lnTo>
                  <a:lnTo>
                    <a:pt x="0" y="52"/>
                  </a:lnTo>
                  <a:lnTo>
                    <a:pt x="0" y="78"/>
                  </a:lnTo>
                  <a:lnTo>
                    <a:pt x="0" y="105"/>
                  </a:lnTo>
                  <a:lnTo>
                    <a:pt x="3" y="134"/>
                  </a:lnTo>
                  <a:lnTo>
                    <a:pt x="4" y="161"/>
                  </a:lnTo>
                  <a:lnTo>
                    <a:pt x="8" y="190"/>
                  </a:lnTo>
                  <a:lnTo>
                    <a:pt x="12" y="217"/>
                  </a:lnTo>
                  <a:lnTo>
                    <a:pt x="16" y="243"/>
                  </a:lnTo>
                  <a:lnTo>
                    <a:pt x="21" y="270"/>
                  </a:lnTo>
                  <a:lnTo>
                    <a:pt x="28" y="295"/>
                  </a:lnTo>
                  <a:lnTo>
                    <a:pt x="34" y="318"/>
                  </a:lnTo>
                  <a:lnTo>
                    <a:pt x="41" y="341"/>
                  </a:lnTo>
                  <a:lnTo>
                    <a:pt x="48" y="362"/>
                  </a:lnTo>
                  <a:lnTo>
                    <a:pt x="56" y="380"/>
                  </a:lnTo>
                  <a:lnTo>
                    <a:pt x="65" y="397"/>
                  </a:lnTo>
                  <a:lnTo>
                    <a:pt x="73" y="413"/>
                  </a:lnTo>
                  <a:lnTo>
                    <a:pt x="82" y="425"/>
                  </a:lnTo>
                  <a:lnTo>
                    <a:pt x="91" y="434"/>
                  </a:lnTo>
                  <a:lnTo>
                    <a:pt x="100" y="440"/>
                  </a:lnTo>
                  <a:lnTo>
                    <a:pt x="111" y="445"/>
                  </a:lnTo>
                  <a:lnTo>
                    <a:pt x="122" y="450"/>
                  </a:lnTo>
                  <a:lnTo>
                    <a:pt x="137" y="453"/>
                  </a:lnTo>
                  <a:lnTo>
                    <a:pt x="151" y="456"/>
                  </a:lnTo>
                  <a:lnTo>
                    <a:pt x="168" y="458"/>
                  </a:lnTo>
                  <a:lnTo>
                    <a:pt x="201" y="460"/>
                  </a:lnTo>
                  <a:lnTo>
                    <a:pt x="230" y="458"/>
                  </a:lnTo>
                  <a:lnTo>
                    <a:pt x="260" y="456"/>
                  </a:lnTo>
                  <a:lnTo>
                    <a:pt x="288" y="453"/>
                  </a:lnTo>
                  <a:lnTo>
                    <a:pt x="316" y="448"/>
                  </a:lnTo>
                  <a:lnTo>
                    <a:pt x="342" y="444"/>
                  </a:lnTo>
                  <a:lnTo>
                    <a:pt x="362" y="438"/>
                  </a:lnTo>
                  <a:lnTo>
                    <a:pt x="381" y="432"/>
                  </a:lnTo>
                  <a:lnTo>
                    <a:pt x="394" y="427"/>
                  </a:lnTo>
                  <a:lnTo>
                    <a:pt x="401" y="422"/>
                  </a:lnTo>
                  <a:lnTo>
                    <a:pt x="409" y="415"/>
                  </a:lnTo>
                  <a:lnTo>
                    <a:pt x="425" y="400"/>
                  </a:lnTo>
                  <a:lnTo>
                    <a:pt x="440" y="382"/>
                  </a:lnTo>
                  <a:lnTo>
                    <a:pt x="456" y="362"/>
                  </a:lnTo>
                  <a:lnTo>
                    <a:pt x="469" y="343"/>
                  </a:lnTo>
                  <a:lnTo>
                    <a:pt x="482" y="323"/>
                  </a:lnTo>
                  <a:lnTo>
                    <a:pt x="500" y="293"/>
                  </a:lnTo>
                  <a:lnTo>
                    <a:pt x="504" y="284"/>
                  </a:lnTo>
                  <a:lnTo>
                    <a:pt x="506" y="271"/>
                  </a:lnTo>
                  <a:lnTo>
                    <a:pt x="512" y="240"/>
                  </a:lnTo>
                  <a:lnTo>
                    <a:pt x="518" y="201"/>
                  </a:lnTo>
                  <a:lnTo>
                    <a:pt x="527" y="116"/>
                  </a:lnTo>
                  <a:lnTo>
                    <a:pt x="532" y="43"/>
                  </a:lnTo>
                  <a:lnTo>
                    <a:pt x="535" y="12"/>
                  </a:lnTo>
                  <a:lnTo>
                    <a:pt x="535" y="11"/>
                  </a:lnTo>
                  <a:lnTo>
                    <a:pt x="534" y="9"/>
                  </a:lnTo>
                  <a:lnTo>
                    <a:pt x="526" y="5"/>
                  </a:lnTo>
                  <a:lnTo>
                    <a:pt x="518" y="3"/>
                  </a:lnTo>
                  <a:lnTo>
                    <a:pt x="509" y="2"/>
                  </a:lnTo>
                  <a:lnTo>
                    <a:pt x="500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291" name="Freeform 50"/>
            <p:cNvSpPr>
              <a:spLocks noEditPoints="1"/>
            </p:cNvSpPr>
            <p:nvPr/>
          </p:nvSpPr>
          <p:spPr bwMode="auto">
            <a:xfrm>
              <a:off x="3893" y="2099"/>
              <a:ext cx="610" cy="541"/>
            </a:xfrm>
            <a:custGeom>
              <a:avLst/>
              <a:gdLst>
                <a:gd name="T0" fmla="*/ 484 w 610"/>
                <a:gd name="T1" fmla="*/ 150 h 541"/>
                <a:gd name="T2" fmla="*/ 295 w 610"/>
                <a:gd name="T3" fmla="*/ 279 h 541"/>
                <a:gd name="T4" fmla="*/ 239 w 610"/>
                <a:gd name="T5" fmla="*/ 305 h 541"/>
                <a:gd name="T6" fmla="*/ 187 w 610"/>
                <a:gd name="T7" fmla="*/ 320 h 541"/>
                <a:gd name="T8" fmla="*/ 143 w 610"/>
                <a:gd name="T9" fmla="*/ 320 h 541"/>
                <a:gd name="T10" fmla="*/ 129 w 610"/>
                <a:gd name="T11" fmla="*/ 322 h 541"/>
                <a:gd name="T12" fmla="*/ 94 w 610"/>
                <a:gd name="T13" fmla="*/ 339 h 541"/>
                <a:gd name="T14" fmla="*/ 36 w 610"/>
                <a:gd name="T15" fmla="*/ 369 h 541"/>
                <a:gd name="T16" fmla="*/ 0 w 610"/>
                <a:gd name="T17" fmla="*/ 400 h 541"/>
                <a:gd name="T18" fmla="*/ 9 w 610"/>
                <a:gd name="T19" fmla="*/ 397 h 541"/>
                <a:gd name="T20" fmla="*/ 39 w 610"/>
                <a:gd name="T21" fmla="*/ 374 h 541"/>
                <a:gd name="T22" fmla="*/ 117 w 610"/>
                <a:gd name="T23" fmla="*/ 333 h 541"/>
                <a:gd name="T24" fmla="*/ 136 w 610"/>
                <a:gd name="T25" fmla="*/ 326 h 541"/>
                <a:gd name="T26" fmla="*/ 169 w 610"/>
                <a:gd name="T27" fmla="*/ 326 h 541"/>
                <a:gd name="T28" fmla="*/ 226 w 610"/>
                <a:gd name="T29" fmla="*/ 317 h 541"/>
                <a:gd name="T30" fmla="*/ 279 w 610"/>
                <a:gd name="T31" fmla="*/ 294 h 541"/>
                <a:gd name="T32" fmla="*/ 380 w 610"/>
                <a:gd name="T33" fmla="*/ 233 h 541"/>
                <a:gd name="T34" fmla="*/ 527 w 610"/>
                <a:gd name="T35" fmla="*/ 121 h 541"/>
                <a:gd name="T36" fmla="*/ 528 w 610"/>
                <a:gd name="T37" fmla="*/ 120 h 541"/>
                <a:gd name="T38" fmla="*/ 598 w 610"/>
                <a:gd name="T39" fmla="*/ 125 h 541"/>
                <a:gd name="T40" fmla="*/ 408 w 610"/>
                <a:gd name="T41" fmla="*/ 260 h 541"/>
                <a:gd name="T42" fmla="*/ 257 w 610"/>
                <a:gd name="T43" fmla="*/ 344 h 541"/>
                <a:gd name="T44" fmla="*/ 4 w 610"/>
                <a:gd name="T45" fmla="*/ 491 h 541"/>
                <a:gd name="T46" fmla="*/ 5 w 610"/>
                <a:gd name="T47" fmla="*/ 496 h 541"/>
                <a:gd name="T48" fmla="*/ 323 w 610"/>
                <a:gd name="T49" fmla="*/ 316 h 541"/>
                <a:gd name="T50" fmla="*/ 489 w 610"/>
                <a:gd name="T51" fmla="*/ 212 h 541"/>
                <a:gd name="T52" fmla="*/ 537 w 610"/>
                <a:gd name="T53" fmla="*/ 183 h 541"/>
                <a:gd name="T54" fmla="*/ 397 w 610"/>
                <a:gd name="T55" fmla="*/ 287 h 541"/>
                <a:gd name="T56" fmla="*/ 166 w 610"/>
                <a:gd name="T57" fmla="*/ 427 h 541"/>
                <a:gd name="T58" fmla="*/ 5 w 610"/>
                <a:gd name="T59" fmla="*/ 535 h 541"/>
                <a:gd name="T60" fmla="*/ 103 w 610"/>
                <a:gd name="T61" fmla="*/ 474 h 541"/>
                <a:gd name="T62" fmla="*/ 340 w 610"/>
                <a:gd name="T63" fmla="*/ 330 h 541"/>
                <a:gd name="T64" fmla="*/ 508 w 610"/>
                <a:gd name="T65" fmla="*/ 216 h 541"/>
                <a:gd name="T66" fmla="*/ 557 w 610"/>
                <a:gd name="T67" fmla="*/ 168 h 541"/>
                <a:gd name="T68" fmla="*/ 583 w 610"/>
                <a:gd name="T69" fmla="*/ 0 h 541"/>
                <a:gd name="T70" fmla="*/ 539 w 610"/>
                <a:gd name="T71" fmla="*/ 41 h 541"/>
                <a:gd name="T72" fmla="*/ 506 w 610"/>
                <a:gd name="T73" fmla="*/ 80 h 541"/>
                <a:gd name="T74" fmla="*/ 458 w 610"/>
                <a:gd name="T75" fmla="*/ 135 h 541"/>
                <a:gd name="T76" fmla="*/ 373 w 610"/>
                <a:gd name="T77" fmla="*/ 203 h 541"/>
                <a:gd name="T78" fmla="*/ 411 w 610"/>
                <a:gd name="T79" fmla="*/ 182 h 541"/>
                <a:gd name="T80" fmla="*/ 471 w 610"/>
                <a:gd name="T81" fmla="*/ 129 h 541"/>
                <a:gd name="T82" fmla="*/ 510 w 610"/>
                <a:gd name="T83" fmla="*/ 82 h 541"/>
                <a:gd name="T84" fmla="*/ 543 w 610"/>
                <a:gd name="T85" fmla="*/ 45 h 541"/>
                <a:gd name="T86" fmla="*/ 569 w 610"/>
                <a:gd name="T87" fmla="*/ 20 h 541"/>
                <a:gd name="T88" fmla="*/ 543 w 610"/>
                <a:gd name="T89" fmla="*/ 72 h 541"/>
                <a:gd name="T90" fmla="*/ 532 w 610"/>
                <a:gd name="T91" fmla="*/ 112 h 541"/>
                <a:gd name="T92" fmla="*/ 550 w 610"/>
                <a:gd name="T93" fmla="*/ 64 h 541"/>
                <a:gd name="T94" fmla="*/ 587 w 610"/>
                <a:gd name="T95" fmla="*/ 4 h 541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0" t="0" r="r" b="b"/>
              <a:pathLst>
                <a:path w="610" h="541">
                  <a:moveTo>
                    <a:pt x="528" y="120"/>
                  </a:moveTo>
                  <a:lnTo>
                    <a:pt x="528" y="120"/>
                  </a:lnTo>
                  <a:lnTo>
                    <a:pt x="484" y="150"/>
                  </a:lnTo>
                  <a:lnTo>
                    <a:pt x="419" y="199"/>
                  </a:lnTo>
                  <a:lnTo>
                    <a:pt x="363" y="238"/>
                  </a:lnTo>
                  <a:lnTo>
                    <a:pt x="315" y="268"/>
                  </a:lnTo>
                  <a:lnTo>
                    <a:pt x="295" y="279"/>
                  </a:lnTo>
                  <a:lnTo>
                    <a:pt x="277" y="290"/>
                  </a:lnTo>
                  <a:lnTo>
                    <a:pt x="257" y="299"/>
                  </a:lnTo>
                  <a:lnTo>
                    <a:pt x="239" y="305"/>
                  </a:lnTo>
                  <a:lnTo>
                    <a:pt x="223" y="312"/>
                  </a:lnTo>
                  <a:lnTo>
                    <a:pt x="210" y="316"/>
                  </a:lnTo>
                  <a:lnTo>
                    <a:pt x="197" y="318"/>
                  </a:lnTo>
                  <a:lnTo>
                    <a:pt x="187" y="320"/>
                  </a:lnTo>
                  <a:lnTo>
                    <a:pt x="169" y="321"/>
                  </a:lnTo>
                  <a:lnTo>
                    <a:pt x="143" y="320"/>
                  </a:lnTo>
                  <a:lnTo>
                    <a:pt x="142" y="320"/>
                  </a:lnTo>
                  <a:lnTo>
                    <a:pt x="135" y="321"/>
                  </a:lnTo>
                  <a:lnTo>
                    <a:pt x="129" y="322"/>
                  </a:lnTo>
                  <a:lnTo>
                    <a:pt x="121" y="324"/>
                  </a:lnTo>
                  <a:lnTo>
                    <a:pt x="114" y="327"/>
                  </a:lnTo>
                  <a:lnTo>
                    <a:pt x="94" y="339"/>
                  </a:lnTo>
                  <a:lnTo>
                    <a:pt x="74" y="348"/>
                  </a:lnTo>
                  <a:lnTo>
                    <a:pt x="55" y="359"/>
                  </a:lnTo>
                  <a:lnTo>
                    <a:pt x="36" y="369"/>
                  </a:lnTo>
                  <a:lnTo>
                    <a:pt x="26" y="375"/>
                  </a:lnTo>
                  <a:lnTo>
                    <a:pt x="17" y="383"/>
                  </a:lnTo>
                  <a:lnTo>
                    <a:pt x="8" y="391"/>
                  </a:lnTo>
                  <a:lnTo>
                    <a:pt x="0" y="400"/>
                  </a:lnTo>
                  <a:lnTo>
                    <a:pt x="1" y="408"/>
                  </a:lnTo>
                  <a:lnTo>
                    <a:pt x="9" y="397"/>
                  </a:lnTo>
                  <a:lnTo>
                    <a:pt x="18" y="390"/>
                  </a:lnTo>
                  <a:lnTo>
                    <a:pt x="27" y="381"/>
                  </a:lnTo>
                  <a:lnTo>
                    <a:pt x="39" y="374"/>
                  </a:lnTo>
                  <a:lnTo>
                    <a:pt x="57" y="364"/>
                  </a:lnTo>
                  <a:lnTo>
                    <a:pt x="77" y="353"/>
                  </a:lnTo>
                  <a:lnTo>
                    <a:pt x="96" y="343"/>
                  </a:lnTo>
                  <a:lnTo>
                    <a:pt x="117" y="333"/>
                  </a:lnTo>
                  <a:lnTo>
                    <a:pt x="123" y="329"/>
                  </a:lnTo>
                  <a:lnTo>
                    <a:pt x="130" y="326"/>
                  </a:lnTo>
                  <a:lnTo>
                    <a:pt x="136" y="326"/>
                  </a:lnTo>
                  <a:lnTo>
                    <a:pt x="143" y="325"/>
                  </a:lnTo>
                  <a:lnTo>
                    <a:pt x="169" y="326"/>
                  </a:lnTo>
                  <a:lnTo>
                    <a:pt x="187" y="325"/>
                  </a:lnTo>
                  <a:lnTo>
                    <a:pt x="199" y="324"/>
                  </a:lnTo>
                  <a:lnTo>
                    <a:pt x="212" y="321"/>
                  </a:lnTo>
                  <a:lnTo>
                    <a:pt x="226" y="317"/>
                  </a:lnTo>
                  <a:lnTo>
                    <a:pt x="241" y="311"/>
                  </a:lnTo>
                  <a:lnTo>
                    <a:pt x="258" y="304"/>
                  </a:lnTo>
                  <a:lnTo>
                    <a:pt x="279" y="294"/>
                  </a:lnTo>
                  <a:lnTo>
                    <a:pt x="300" y="282"/>
                  </a:lnTo>
                  <a:lnTo>
                    <a:pt x="325" y="269"/>
                  </a:lnTo>
                  <a:lnTo>
                    <a:pt x="352" y="252"/>
                  </a:lnTo>
                  <a:lnTo>
                    <a:pt x="380" y="233"/>
                  </a:lnTo>
                  <a:lnTo>
                    <a:pt x="413" y="209"/>
                  </a:lnTo>
                  <a:lnTo>
                    <a:pt x="448" y="185"/>
                  </a:lnTo>
                  <a:lnTo>
                    <a:pt x="485" y="155"/>
                  </a:lnTo>
                  <a:lnTo>
                    <a:pt x="527" y="121"/>
                  </a:lnTo>
                  <a:lnTo>
                    <a:pt x="528" y="121"/>
                  </a:lnTo>
                  <a:lnTo>
                    <a:pt x="528" y="120"/>
                  </a:lnTo>
                  <a:close/>
                  <a:moveTo>
                    <a:pt x="606" y="117"/>
                  </a:moveTo>
                  <a:lnTo>
                    <a:pt x="606" y="117"/>
                  </a:lnTo>
                  <a:lnTo>
                    <a:pt x="598" y="125"/>
                  </a:lnTo>
                  <a:lnTo>
                    <a:pt x="548" y="164"/>
                  </a:lnTo>
                  <a:lnTo>
                    <a:pt x="508" y="192"/>
                  </a:lnTo>
                  <a:lnTo>
                    <a:pt x="461" y="225"/>
                  </a:lnTo>
                  <a:lnTo>
                    <a:pt x="408" y="260"/>
                  </a:lnTo>
                  <a:lnTo>
                    <a:pt x="349" y="295"/>
                  </a:lnTo>
                  <a:lnTo>
                    <a:pt x="319" y="312"/>
                  </a:lnTo>
                  <a:lnTo>
                    <a:pt x="288" y="329"/>
                  </a:lnTo>
                  <a:lnTo>
                    <a:pt x="257" y="344"/>
                  </a:lnTo>
                  <a:lnTo>
                    <a:pt x="226" y="359"/>
                  </a:lnTo>
                  <a:lnTo>
                    <a:pt x="4" y="491"/>
                  </a:lnTo>
                  <a:lnTo>
                    <a:pt x="4" y="496"/>
                  </a:lnTo>
                  <a:lnTo>
                    <a:pt x="5" y="496"/>
                  </a:lnTo>
                  <a:lnTo>
                    <a:pt x="229" y="364"/>
                  </a:lnTo>
                  <a:lnTo>
                    <a:pt x="277" y="340"/>
                  </a:lnTo>
                  <a:lnTo>
                    <a:pt x="323" y="316"/>
                  </a:lnTo>
                  <a:lnTo>
                    <a:pt x="369" y="290"/>
                  </a:lnTo>
                  <a:lnTo>
                    <a:pt x="411" y="264"/>
                  </a:lnTo>
                  <a:lnTo>
                    <a:pt x="453" y="237"/>
                  </a:lnTo>
                  <a:lnTo>
                    <a:pt x="489" y="212"/>
                  </a:lnTo>
                  <a:lnTo>
                    <a:pt x="552" y="167"/>
                  </a:lnTo>
                  <a:lnTo>
                    <a:pt x="548" y="173"/>
                  </a:lnTo>
                  <a:lnTo>
                    <a:pt x="537" y="183"/>
                  </a:lnTo>
                  <a:lnTo>
                    <a:pt x="518" y="200"/>
                  </a:lnTo>
                  <a:lnTo>
                    <a:pt x="491" y="222"/>
                  </a:lnTo>
                  <a:lnTo>
                    <a:pt x="450" y="252"/>
                  </a:lnTo>
                  <a:lnTo>
                    <a:pt x="397" y="287"/>
                  </a:lnTo>
                  <a:lnTo>
                    <a:pt x="328" y="331"/>
                  </a:lnTo>
                  <a:lnTo>
                    <a:pt x="243" y="382"/>
                  </a:lnTo>
                  <a:lnTo>
                    <a:pt x="166" y="427"/>
                  </a:lnTo>
                  <a:lnTo>
                    <a:pt x="103" y="469"/>
                  </a:lnTo>
                  <a:lnTo>
                    <a:pt x="48" y="504"/>
                  </a:lnTo>
                  <a:lnTo>
                    <a:pt x="5" y="535"/>
                  </a:lnTo>
                  <a:lnTo>
                    <a:pt x="5" y="541"/>
                  </a:lnTo>
                  <a:lnTo>
                    <a:pt x="48" y="510"/>
                  </a:lnTo>
                  <a:lnTo>
                    <a:pt x="103" y="474"/>
                  </a:lnTo>
                  <a:lnTo>
                    <a:pt x="168" y="433"/>
                  </a:lnTo>
                  <a:lnTo>
                    <a:pt x="245" y="387"/>
                  </a:lnTo>
                  <a:lnTo>
                    <a:pt x="340" y="330"/>
                  </a:lnTo>
                  <a:lnTo>
                    <a:pt x="413" y="283"/>
                  </a:lnTo>
                  <a:lnTo>
                    <a:pt x="469" y="246"/>
                  </a:lnTo>
                  <a:lnTo>
                    <a:pt x="508" y="216"/>
                  </a:lnTo>
                  <a:lnTo>
                    <a:pt x="531" y="196"/>
                  </a:lnTo>
                  <a:lnTo>
                    <a:pt x="546" y="182"/>
                  </a:lnTo>
                  <a:lnTo>
                    <a:pt x="554" y="173"/>
                  </a:lnTo>
                  <a:lnTo>
                    <a:pt x="557" y="168"/>
                  </a:lnTo>
                  <a:lnTo>
                    <a:pt x="610" y="121"/>
                  </a:lnTo>
                  <a:lnTo>
                    <a:pt x="606" y="117"/>
                  </a:lnTo>
                  <a:close/>
                  <a:moveTo>
                    <a:pt x="583" y="0"/>
                  </a:moveTo>
                  <a:lnTo>
                    <a:pt x="583" y="0"/>
                  </a:lnTo>
                  <a:lnTo>
                    <a:pt x="574" y="8"/>
                  </a:lnTo>
                  <a:lnTo>
                    <a:pt x="552" y="28"/>
                  </a:lnTo>
                  <a:lnTo>
                    <a:pt x="539" y="41"/>
                  </a:lnTo>
                  <a:lnTo>
                    <a:pt x="526" y="54"/>
                  </a:lnTo>
                  <a:lnTo>
                    <a:pt x="514" y="67"/>
                  </a:lnTo>
                  <a:lnTo>
                    <a:pt x="506" y="80"/>
                  </a:lnTo>
                  <a:lnTo>
                    <a:pt x="497" y="93"/>
                  </a:lnTo>
                  <a:lnTo>
                    <a:pt x="484" y="108"/>
                  </a:lnTo>
                  <a:lnTo>
                    <a:pt x="458" y="135"/>
                  </a:lnTo>
                  <a:lnTo>
                    <a:pt x="428" y="161"/>
                  </a:lnTo>
                  <a:lnTo>
                    <a:pt x="399" y="186"/>
                  </a:lnTo>
                  <a:lnTo>
                    <a:pt x="384" y="195"/>
                  </a:lnTo>
                  <a:lnTo>
                    <a:pt x="373" y="203"/>
                  </a:lnTo>
                  <a:lnTo>
                    <a:pt x="375" y="208"/>
                  </a:lnTo>
                  <a:lnTo>
                    <a:pt x="392" y="196"/>
                  </a:lnTo>
                  <a:lnTo>
                    <a:pt x="411" y="182"/>
                  </a:lnTo>
                  <a:lnTo>
                    <a:pt x="431" y="165"/>
                  </a:lnTo>
                  <a:lnTo>
                    <a:pt x="452" y="148"/>
                  </a:lnTo>
                  <a:lnTo>
                    <a:pt x="471" y="129"/>
                  </a:lnTo>
                  <a:lnTo>
                    <a:pt x="488" y="112"/>
                  </a:lnTo>
                  <a:lnTo>
                    <a:pt x="501" y="95"/>
                  </a:lnTo>
                  <a:lnTo>
                    <a:pt x="510" y="82"/>
                  </a:lnTo>
                  <a:lnTo>
                    <a:pt x="519" y="70"/>
                  </a:lnTo>
                  <a:lnTo>
                    <a:pt x="530" y="58"/>
                  </a:lnTo>
                  <a:lnTo>
                    <a:pt x="543" y="45"/>
                  </a:lnTo>
                  <a:lnTo>
                    <a:pt x="554" y="32"/>
                  </a:lnTo>
                  <a:lnTo>
                    <a:pt x="569" y="20"/>
                  </a:lnTo>
                  <a:lnTo>
                    <a:pt x="562" y="32"/>
                  </a:lnTo>
                  <a:lnTo>
                    <a:pt x="554" y="45"/>
                  </a:lnTo>
                  <a:lnTo>
                    <a:pt x="543" y="72"/>
                  </a:lnTo>
                  <a:lnTo>
                    <a:pt x="531" y="100"/>
                  </a:lnTo>
                  <a:lnTo>
                    <a:pt x="524" y="117"/>
                  </a:lnTo>
                  <a:lnTo>
                    <a:pt x="532" y="112"/>
                  </a:lnTo>
                  <a:lnTo>
                    <a:pt x="540" y="91"/>
                  </a:lnTo>
                  <a:lnTo>
                    <a:pt x="550" y="64"/>
                  </a:lnTo>
                  <a:lnTo>
                    <a:pt x="559" y="47"/>
                  </a:lnTo>
                  <a:lnTo>
                    <a:pt x="569" y="30"/>
                  </a:lnTo>
                  <a:lnTo>
                    <a:pt x="578" y="16"/>
                  </a:lnTo>
                  <a:lnTo>
                    <a:pt x="587" y="4"/>
                  </a:lnTo>
                  <a:lnTo>
                    <a:pt x="583" y="0"/>
                  </a:lnTo>
                  <a:close/>
                </a:path>
              </a:pathLst>
            </a:custGeom>
            <a:solidFill>
              <a:srgbClr val="FAE2D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292" name="Freeform 51"/>
            <p:cNvSpPr>
              <a:spLocks/>
            </p:cNvSpPr>
            <p:nvPr/>
          </p:nvSpPr>
          <p:spPr bwMode="auto">
            <a:xfrm>
              <a:off x="3893" y="2219"/>
              <a:ext cx="528" cy="288"/>
            </a:xfrm>
            <a:custGeom>
              <a:avLst/>
              <a:gdLst>
                <a:gd name="T0" fmla="*/ 528 w 528"/>
                <a:gd name="T1" fmla="*/ 0 h 288"/>
                <a:gd name="T2" fmla="*/ 484 w 528"/>
                <a:gd name="T3" fmla="*/ 30 h 288"/>
                <a:gd name="T4" fmla="*/ 363 w 528"/>
                <a:gd name="T5" fmla="*/ 118 h 288"/>
                <a:gd name="T6" fmla="*/ 295 w 528"/>
                <a:gd name="T7" fmla="*/ 159 h 288"/>
                <a:gd name="T8" fmla="*/ 277 w 528"/>
                <a:gd name="T9" fmla="*/ 170 h 288"/>
                <a:gd name="T10" fmla="*/ 239 w 528"/>
                <a:gd name="T11" fmla="*/ 185 h 288"/>
                <a:gd name="T12" fmla="*/ 210 w 528"/>
                <a:gd name="T13" fmla="*/ 196 h 288"/>
                <a:gd name="T14" fmla="*/ 187 w 528"/>
                <a:gd name="T15" fmla="*/ 200 h 288"/>
                <a:gd name="T16" fmla="*/ 169 w 528"/>
                <a:gd name="T17" fmla="*/ 201 h 288"/>
                <a:gd name="T18" fmla="*/ 143 w 528"/>
                <a:gd name="T19" fmla="*/ 200 h 288"/>
                <a:gd name="T20" fmla="*/ 142 w 528"/>
                <a:gd name="T21" fmla="*/ 200 h 288"/>
                <a:gd name="T22" fmla="*/ 129 w 528"/>
                <a:gd name="T23" fmla="*/ 202 h 288"/>
                <a:gd name="T24" fmla="*/ 114 w 528"/>
                <a:gd name="T25" fmla="*/ 207 h 288"/>
                <a:gd name="T26" fmla="*/ 94 w 528"/>
                <a:gd name="T27" fmla="*/ 219 h 288"/>
                <a:gd name="T28" fmla="*/ 55 w 528"/>
                <a:gd name="T29" fmla="*/ 239 h 288"/>
                <a:gd name="T30" fmla="*/ 36 w 528"/>
                <a:gd name="T31" fmla="*/ 249 h 288"/>
                <a:gd name="T32" fmla="*/ 17 w 528"/>
                <a:gd name="T33" fmla="*/ 263 h 288"/>
                <a:gd name="T34" fmla="*/ 0 w 528"/>
                <a:gd name="T35" fmla="*/ 280 h 288"/>
                <a:gd name="T36" fmla="*/ 1 w 528"/>
                <a:gd name="T37" fmla="*/ 288 h 288"/>
                <a:gd name="T38" fmla="*/ 9 w 528"/>
                <a:gd name="T39" fmla="*/ 277 h 288"/>
                <a:gd name="T40" fmla="*/ 27 w 528"/>
                <a:gd name="T41" fmla="*/ 261 h 288"/>
                <a:gd name="T42" fmla="*/ 39 w 528"/>
                <a:gd name="T43" fmla="*/ 254 h 288"/>
                <a:gd name="T44" fmla="*/ 77 w 528"/>
                <a:gd name="T45" fmla="*/ 233 h 288"/>
                <a:gd name="T46" fmla="*/ 117 w 528"/>
                <a:gd name="T47" fmla="*/ 213 h 288"/>
                <a:gd name="T48" fmla="*/ 123 w 528"/>
                <a:gd name="T49" fmla="*/ 209 h 288"/>
                <a:gd name="T50" fmla="*/ 136 w 528"/>
                <a:gd name="T51" fmla="*/ 206 h 288"/>
                <a:gd name="T52" fmla="*/ 143 w 528"/>
                <a:gd name="T53" fmla="*/ 205 h 288"/>
                <a:gd name="T54" fmla="*/ 169 w 528"/>
                <a:gd name="T55" fmla="*/ 206 h 288"/>
                <a:gd name="T56" fmla="*/ 199 w 528"/>
                <a:gd name="T57" fmla="*/ 204 h 288"/>
                <a:gd name="T58" fmla="*/ 226 w 528"/>
                <a:gd name="T59" fmla="*/ 197 h 288"/>
                <a:gd name="T60" fmla="*/ 258 w 528"/>
                <a:gd name="T61" fmla="*/ 184 h 288"/>
                <a:gd name="T62" fmla="*/ 279 w 528"/>
                <a:gd name="T63" fmla="*/ 174 h 288"/>
                <a:gd name="T64" fmla="*/ 325 w 528"/>
                <a:gd name="T65" fmla="*/ 149 h 288"/>
                <a:gd name="T66" fmla="*/ 380 w 528"/>
                <a:gd name="T67" fmla="*/ 113 h 288"/>
                <a:gd name="T68" fmla="*/ 448 w 528"/>
                <a:gd name="T69" fmla="*/ 65 h 288"/>
                <a:gd name="T70" fmla="*/ 527 w 528"/>
                <a:gd name="T71" fmla="*/ 1 h 288"/>
                <a:gd name="T72" fmla="*/ 528 w 528"/>
                <a:gd name="T73" fmla="*/ 0 h 288"/>
                <a:gd name="T74" fmla="*/ 528 w 528"/>
                <a:gd name="T75" fmla="*/ 0 h 288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0" t="0" r="r" b="b"/>
              <a:pathLst>
                <a:path w="528" h="288">
                  <a:moveTo>
                    <a:pt x="528" y="0"/>
                  </a:moveTo>
                  <a:lnTo>
                    <a:pt x="528" y="0"/>
                  </a:lnTo>
                  <a:lnTo>
                    <a:pt x="484" y="30"/>
                  </a:lnTo>
                  <a:lnTo>
                    <a:pt x="419" y="79"/>
                  </a:lnTo>
                  <a:lnTo>
                    <a:pt x="363" y="118"/>
                  </a:lnTo>
                  <a:lnTo>
                    <a:pt x="315" y="148"/>
                  </a:lnTo>
                  <a:lnTo>
                    <a:pt x="295" y="159"/>
                  </a:lnTo>
                  <a:lnTo>
                    <a:pt x="277" y="170"/>
                  </a:lnTo>
                  <a:lnTo>
                    <a:pt x="257" y="179"/>
                  </a:lnTo>
                  <a:lnTo>
                    <a:pt x="239" y="185"/>
                  </a:lnTo>
                  <a:lnTo>
                    <a:pt x="223" y="192"/>
                  </a:lnTo>
                  <a:lnTo>
                    <a:pt x="210" y="196"/>
                  </a:lnTo>
                  <a:lnTo>
                    <a:pt x="197" y="198"/>
                  </a:lnTo>
                  <a:lnTo>
                    <a:pt x="187" y="200"/>
                  </a:lnTo>
                  <a:lnTo>
                    <a:pt x="169" y="201"/>
                  </a:lnTo>
                  <a:lnTo>
                    <a:pt x="143" y="200"/>
                  </a:lnTo>
                  <a:lnTo>
                    <a:pt x="142" y="200"/>
                  </a:lnTo>
                  <a:lnTo>
                    <a:pt x="135" y="201"/>
                  </a:lnTo>
                  <a:lnTo>
                    <a:pt x="129" y="202"/>
                  </a:lnTo>
                  <a:lnTo>
                    <a:pt x="121" y="204"/>
                  </a:lnTo>
                  <a:lnTo>
                    <a:pt x="114" y="207"/>
                  </a:lnTo>
                  <a:lnTo>
                    <a:pt x="94" y="219"/>
                  </a:lnTo>
                  <a:lnTo>
                    <a:pt x="74" y="228"/>
                  </a:lnTo>
                  <a:lnTo>
                    <a:pt x="55" y="239"/>
                  </a:lnTo>
                  <a:lnTo>
                    <a:pt x="36" y="249"/>
                  </a:lnTo>
                  <a:lnTo>
                    <a:pt x="26" y="255"/>
                  </a:lnTo>
                  <a:lnTo>
                    <a:pt x="17" y="263"/>
                  </a:lnTo>
                  <a:lnTo>
                    <a:pt x="8" y="271"/>
                  </a:lnTo>
                  <a:lnTo>
                    <a:pt x="0" y="280"/>
                  </a:lnTo>
                  <a:lnTo>
                    <a:pt x="1" y="288"/>
                  </a:lnTo>
                  <a:lnTo>
                    <a:pt x="9" y="277"/>
                  </a:lnTo>
                  <a:lnTo>
                    <a:pt x="18" y="270"/>
                  </a:lnTo>
                  <a:lnTo>
                    <a:pt x="27" y="261"/>
                  </a:lnTo>
                  <a:lnTo>
                    <a:pt x="39" y="254"/>
                  </a:lnTo>
                  <a:lnTo>
                    <a:pt x="57" y="244"/>
                  </a:lnTo>
                  <a:lnTo>
                    <a:pt x="77" y="233"/>
                  </a:lnTo>
                  <a:lnTo>
                    <a:pt x="96" y="223"/>
                  </a:lnTo>
                  <a:lnTo>
                    <a:pt x="117" y="213"/>
                  </a:lnTo>
                  <a:lnTo>
                    <a:pt x="123" y="209"/>
                  </a:lnTo>
                  <a:lnTo>
                    <a:pt x="130" y="206"/>
                  </a:lnTo>
                  <a:lnTo>
                    <a:pt x="136" y="206"/>
                  </a:lnTo>
                  <a:lnTo>
                    <a:pt x="143" y="205"/>
                  </a:lnTo>
                  <a:lnTo>
                    <a:pt x="169" y="206"/>
                  </a:lnTo>
                  <a:lnTo>
                    <a:pt x="187" y="205"/>
                  </a:lnTo>
                  <a:lnTo>
                    <a:pt x="199" y="204"/>
                  </a:lnTo>
                  <a:lnTo>
                    <a:pt x="212" y="201"/>
                  </a:lnTo>
                  <a:lnTo>
                    <a:pt x="226" y="197"/>
                  </a:lnTo>
                  <a:lnTo>
                    <a:pt x="241" y="191"/>
                  </a:lnTo>
                  <a:lnTo>
                    <a:pt x="258" y="184"/>
                  </a:lnTo>
                  <a:lnTo>
                    <a:pt x="279" y="174"/>
                  </a:lnTo>
                  <a:lnTo>
                    <a:pt x="300" y="162"/>
                  </a:lnTo>
                  <a:lnTo>
                    <a:pt x="325" y="149"/>
                  </a:lnTo>
                  <a:lnTo>
                    <a:pt x="352" y="132"/>
                  </a:lnTo>
                  <a:lnTo>
                    <a:pt x="380" y="113"/>
                  </a:lnTo>
                  <a:lnTo>
                    <a:pt x="413" y="89"/>
                  </a:lnTo>
                  <a:lnTo>
                    <a:pt x="448" y="65"/>
                  </a:lnTo>
                  <a:lnTo>
                    <a:pt x="485" y="35"/>
                  </a:lnTo>
                  <a:lnTo>
                    <a:pt x="527" y="1"/>
                  </a:lnTo>
                  <a:lnTo>
                    <a:pt x="528" y="1"/>
                  </a:lnTo>
                  <a:lnTo>
                    <a:pt x="528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293" name="Freeform 52"/>
            <p:cNvSpPr>
              <a:spLocks/>
            </p:cNvSpPr>
            <p:nvPr/>
          </p:nvSpPr>
          <p:spPr bwMode="auto">
            <a:xfrm>
              <a:off x="3897" y="2216"/>
              <a:ext cx="606" cy="424"/>
            </a:xfrm>
            <a:custGeom>
              <a:avLst/>
              <a:gdLst>
                <a:gd name="T0" fmla="*/ 602 w 606"/>
                <a:gd name="T1" fmla="*/ 0 h 424"/>
                <a:gd name="T2" fmla="*/ 602 w 606"/>
                <a:gd name="T3" fmla="*/ 0 h 424"/>
                <a:gd name="T4" fmla="*/ 594 w 606"/>
                <a:gd name="T5" fmla="*/ 8 h 424"/>
                <a:gd name="T6" fmla="*/ 594 w 606"/>
                <a:gd name="T7" fmla="*/ 8 h 424"/>
                <a:gd name="T8" fmla="*/ 544 w 606"/>
                <a:gd name="T9" fmla="*/ 47 h 424"/>
                <a:gd name="T10" fmla="*/ 504 w 606"/>
                <a:gd name="T11" fmla="*/ 75 h 424"/>
                <a:gd name="T12" fmla="*/ 457 w 606"/>
                <a:gd name="T13" fmla="*/ 108 h 424"/>
                <a:gd name="T14" fmla="*/ 404 w 606"/>
                <a:gd name="T15" fmla="*/ 143 h 424"/>
                <a:gd name="T16" fmla="*/ 345 w 606"/>
                <a:gd name="T17" fmla="*/ 178 h 424"/>
                <a:gd name="T18" fmla="*/ 315 w 606"/>
                <a:gd name="T19" fmla="*/ 195 h 424"/>
                <a:gd name="T20" fmla="*/ 284 w 606"/>
                <a:gd name="T21" fmla="*/ 212 h 424"/>
                <a:gd name="T22" fmla="*/ 253 w 606"/>
                <a:gd name="T23" fmla="*/ 227 h 424"/>
                <a:gd name="T24" fmla="*/ 222 w 606"/>
                <a:gd name="T25" fmla="*/ 242 h 424"/>
                <a:gd name="T26" fmla="*/ 222 w 606"/>
                <a:gd name="T27" fmla="*/ 242 h 424"/>
                <a:gd name="T28" fmla="*/ 222 w 606"/>
                <a:gd name="T29" fmla="*/ 242 h 424"/>
                <a:gd name="T30" fmla="*/ 0 w 606"/>
                <a:gd name="T31" fmla="*/ 374 h 424"/>
                <a:gd name="T32" fmla="*/ 0 w 606"/>
                <a:gd name="T33" fmla="*/ 374 h 424"/>
                <a:gd name="T34" fmla="*/ 0 w 606"/>
                <a:gd name="T35" fmla="*/ 379 h 424"/>
                <a:gd name="T36" fmla="*/ 0 w 606"/>
                <a:gd name="T37" fmla="*/ 379 h 424"/>
                <a:gd name="T38" fmla="*/ 1 w 606"/>
                <a:gd name="T39" fmla="*/ 379 h 424"/>
                <a:gd name="T40" fmla="*/ 225 w 606"/>
                <a:gd name="T41" fmla="*/ 247 h 424"/>
                <a:gd name="T42" fmla="*/ 225 w 606"/>
                <a:gd name="T43" fmla="*/ 247 h 424"/>
                <a:gd name="T44" fmla="*/ 273 w 606"/>
                <a:gd name="T45" fmla="*/ 223 h 424"/>
                <a:gd name="T46" fmla="*/ 319 w 606"/>
                <a:gd name="T47" fmla="*/ 199 h 424"/>
                <a:gd name="T48" fmla="*/ 365 w 606"/>
                <a:gd name="T49" fmla="*/ 173 h 424"/>
                <a:gd name="T50" fmla="*/ 407 w 606"/>
                <a:gd name="T51" fmla="*/ 147 h 424"/>
                <a:gd name="T52" fmla="*/ 449 w 606"/>
                <a:gd name="T53" fmla="*/ 120 h 424"/>
                <a:gd name="T54" fmla="*/ 485 w 606"/>
                <a:gd name="T55" fmla="*/ 95 h 424"/>
                <a:gd name="T56" fmla="*/ 548 w 606"/>
                <a:gd name="T57" fmla="*/ 50 h 424"/>
                <a:gd name="T58" fmla="*/ 548 w 606"/>
                <a:gd name="T59" fmla="*/ 50 h 424"/>
                <a:gd name="T60" fmla="*/ 544 w 606"/>
                <a:gd name="T61" fmla="*/ 56 h 424"/>
                <a:gd name="T62" fmla="*/ 533 w 606"/>
                <a:gd name="T63" fmla="*/ 66 h 424"/>
                <a:gd name="T64" fmla="*/ 514 w 606"/>
                <a:gd name="T65" fmla="*/ 83 h 424"/>
                <a:gd name="T66" fmla="*/ 487 w 606"/>
                <a:gd name="T67" fmla="*/ 105 h 424"/>
                <a:gd name="T68" fmla="*/ 446 w 606"/>
                <a:gd name="T69" fmla="*/ 135 h 424"/>
                <a:gd name="T70" fmla="*/ 393 w 606"/>
                <a:gd name="T71" fmla="*/ 170 h 424"/>
                <a:gd name="T72" fmla="*/ 324 w 606"/>
                <a:gd name="T73" fmla="*/ 214 h 424"/>
                <a:gd name="T74" fmla="*/ 239 w 606"/>
                <a:gd name="T75" fmla="*/ 265 h 424"/>
                <a:gd name="T76" fmla="*/ 239 w 606"/>
                <a:gd name="T77" fmla="*/ 265 h 424"/>
                <a:gd name="T78" fmla="*/ 162 w 606"/>
                <a:gd name="T79" fmla="*/ 310 h 424"/>
                <a:gd name="T80" fmla="*/ 99 w 606"/>
                <a:gd name="T81" fmla="*/ 352 h 424"/>
                <a:gd name="T82" fmla="*/ 44 w 606"/>
                <a:gd name="T83" fmla="*/ 387 h 424"/>
                <a:gd name="T84" fmla="*/ 1 w 606"/>
                <a:gd name="T85" fmla="*/ 418 h 424"/>
                <a:gd name="T86" fmla="*/ 1 w 606"/>
                <a:gd name="T87" fmla="*/ 418 h 424"/>
                <a:gd name="T88" fmla="*/ 1 w 606"/>
                <a:gd name="T89" fmla="*/ 424 h 424"/>
                <a:gd name="T90" fmla="*/ 1 w 606"/>
                <a:gd name="T91" fmla="*/ 424 h 424"/>
                <a:gd name="T92" fmla="*/ 44 w 606"/>
                <a:gd name="T93" fmla="*/ 393 h 424"/>
                <a:gd name="T94" fmla="*/ 99 w 606"/>
                <a:gd name="T95" fmla="*/ 357 h 424"/>
                <a:gd name="T96" fmla="*/ 164 w 606"/>
                <a:gd name="T97" fmla="*/ 316 h 424"/>
                <a:gd name="T98" fmla="*/ 241 w 606"/>
                <a:gd name="T99" fmla="*/ 270 h 424"/>
                <a:gd name="T100" fmla="*/ 241 w 606"/>
                <a:gd name="T101" fmla="*/ 270 h 424"/>
                <a:gd name="T102" fmla="*/ 336 w 606"/>
                <a:gd name="T103" fmla="*/ 213 h 424"/>
                <a:gd name="T104" fmla="*/ 409 w 606"/>
                <a:gd name="T105" fmla="*/ 166 h 424"/>
                <a:gd name="T106" fmla="*/ 465 w 606"/>
                <a:gd name="T107" fmla="*/ 129 h 424"/>
                <a:gd name="T108" fmla="*/ 504 w 606"/>
                <a:gd name="T109" fmla="*/ 99 h 424"/>
                <a:gd name="T110" fmla="*/ 504 w 606"/>
                <a:gd name="T111" fmla="*/ 99 h 424"/>
                <a:gd name="T112" fmla="*/ 527 w 606"/>
                <a:gd name="T113" fmla="*/ 79 h 424"/>
                <a:gd name="T114" fmla="*/ 542 w 606"/>
                <a:gd name="T115" fmla="*/ 65 h 424"/>
                <a:gd name="T116" fmla="*/ 550 w 606"/>
                <a:gd name="T117" fmla="*/ 56 h 424"/>
                <a:gd name="T118" fmla="*/ 553 w 606"/>
                <a:gd name="T119" fmla="*/ 51 h 424"/>
                <a:gd name="T120" fmla="*/ 606 w 606"/>
                <a:gd name="T121" fmla="*/ 4 h 424"/>
                <a:gd name="T122" fmla="*/ 602 w 606"/>
                <a:gd name="T123" fmla="*/ 0 h 424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0" t="0" r="r" b="b"/>
              <a:pathLst>
                <a:path w="606" h="424">
                  <a:moveTo>
                    <a:pt x="602" y="0"/>
                  </a:moveTo>
                  <a:lnTo>
                    <a:pt x="602" y="0"/>
                  </a:lnTo>
                  <a:lnTo>
                    <a:pt x="594" y="8"/>
                  </a:lnTo>
                  <a:lnTo>
                    <a:pt x="544" y="47"/>
                  </a:lnTo>
                  <a:lnTo>
                    <a:pt x="504" y="75"/>
                  </a:lnTo>
                  <a:lnTo>
                    <a:pt x="457" y="108"/>
                  </a:lnTo>
                  <a:lnTo>
                    <a:pt x="404" y="143"/>
                  </a:lnTo>
                  <a:lnTo>
                    <a:pt x="345" y="178"/>
                  </a:lnTo>
                  <a:lnTo>
                    <a:pt x="315" y="195"/>
                  </a:lnTo>
                  <a:lnTo>
                    <a:pt x="284" y="212"/>
                  </a:lnTo>
                  <a:lnTo>
                    <a:pt x="253" y="227"/>
                  </a:lnTo>
                  <a:lnTo>
                    <a:pt x="222" y="242"/>
                  </a:lnTo>
                  <a:lnTo>
                    <a:pt x="0" y="374"/>
                  </a:lnTo>
                  <a:lnTo>
                    <a:pt x="0" y="379"/>
                  </a:lnTo>
                  <a:lnTo>
                    <a:pt x="1" y="379"/>
                  </a:lnTo>
                  <a:lnTo>
                    <a:pt x="225" y="247"/>
                  </a:lnTo>
                  <a:lnTo>
                    <a:pt x="273" y="223"/>
                  </a:lnTo>
                  <a:lnTo>
                    <a:pt x="319" y="199"/>
                  </a:lnTo>
                  <a:lnTo>
                    <a:pt x="365" y="173"/>
                  </a:lnTo>
                  <a:lnTo>
                    <a:pt x="407" y="147"/>
                  </a:lnTo>
                  <a:lnTo>
                    <a:pt x="449" y="120"/>
                  </a:lnTo>
                  <a:lnTo>
                    <a:pt x="485" y="95"/>
                  </a:lnTo>
                  <a:lnTo>
                    <a:pt x="548" y="50"/>
                  </a:lnTo>
                  <a:lnTo>
                    <a:pt x="544" y="56"/>
                  </a:lnTo>
                  <a:lnTo>
                    <a:pt x="533" y="66"/>
                  </a:lnTo>
                  <a:lnTo>
                    <a:pt x="514" y="83"/>
                  </a:lnTo>
                  <a:lnTo>
                    <a:pt x="487" y="105"/>
                  </a:lnTo>
                  <a:lnTo>
                    <a:pt x="446" y="135"/>
                  </a:lnTo>
                  <a:lnTo>
                    <a:pt x="393" y="170"/>
                  </a:lnTo>
                  <a:lnTo>
                    <a:pt x="324" y="214"/>
                  </a:lnTo>
                  <a:lnTo>
                    <a:pt x="239" y="265"/>
                  </a:lnTo>
                  <a:lnTo>
                    <a:pt x="162" y="310"/>
                  </a:lnTo>
                  <a:lnTo>
                    <a:pt x="99" y="352"/>
                  </a:lnTo>
                  <a:lnTo>
                    <a:pt x="44" y="387"/>
                  </a:lnTo>
                  <a:lnTo>
                    <a:pt x="1" y="418"/>
                  </a:lnTo>
                  <a:lnTo>
                    <a:pt x="1" y="424"/>
                  </a:lnTo>
                  <a:lnTo>
                    <a:pt x="44" y="393"/>
                  </a:lnTo>
                  <a:lnTo>
                    <a:pt x="99" y="357"/>
                  </a:lnTo>
                  <a:lnTo>
                    <a:pt x="164" y="316"/>
                  </a:lnTo>
                  <a:lnTo>
                    <a:pt x="241" y="270"/>
                  </a:lnTo>
                  <a:lnTo>
                    <a:pt x="336" y="213"/>
                  </a:lnTo>
                  <a:lnTo>
                    <a:pt x="409" y="166"/>
                  </a:lnTo>
                  <a:lnTo>
                    <a:pt x="465" y="129"/>
                  </a:lnTo>
                  <a:lnTo>
                    <a:pt x="504" y="99"/>
                  </a:lnTo>
                  <a:lnTo>
                    <a:pt x="527" y="79"/>
                  </a:lnTo>
                  <a:lnTo>
                    <a:pt x="542" y="65"/>
                  </a:lnTo>
                  <a:lnTo>
                    <a:pt x="550" y="56"/>
                  </a:lnTo>
                  <a:lnTo>
                    <a:pt x="553" y="51"/>
                  </a:lnTo>
                  <a:lnTo>
                    <a:pt x="606" y="4"/>
                  </a:lnTo>
                  <a:lnTo>
                    <a:pt x="602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294" name="Freeform 53"/>
            <p:cNvSpPr>
              <a:spLocks/>
            </p:cNvSpPr>
            <p:nvPr/>
          </p:nvSpPr>
          <p:spPr bwMode="auto">
            <a:xfrm>
              <a:off x="4266" y="2099"/>
              <a:ext cx="214" cy="208"/>
            </a:xfrm>
            <a:custGeom>
              <a:avLst/>
              <a:gdLst>
                <a:gd name="T0" fmla="*/ 210 w 214"/>
                <a:gd name="T1" fmla="*/ 0 h 208"/>
                <a:gd name="T2" fmla="*/ 210 w 214"/>
                <a:gd name="T3" fmla="*/ 0 h 208"/>
                <a:gd name="T4" fmla="*/ 201 w 214"/>
                <a:gd name="T5" fmla="*/ 8 h 208"/>
                <a:gd name="T6" fmla="*/ 179 w 214"/>
                <a:gd name="T7" fmla="*/ 28 h 208"/>
                <a:gd name="T8" fmla="*/ 179 w 214"/>
                <a:gd name="T9" fmla="*/ 28 h 208"/>
                <a:gd name="T10" fmla="*/ 166 w 214"/>
                <a:gd name="T11" fmla="*/ 41 h 208"/>
                <a:gd name="T12" fmla="*/ 153 w 214"/>
                <a:gd name="T13" fmla="*/ 54 h 208"/>
                <a:gd name="T14" fmla="*/ 141 w 214"/>
                <a:gd name="T15" fmla="*/ 67 h 208"/>
                <a:gd name="T16" fmla="*/ 133 w 214"/>
                <a:gd name="T17" fmla="*/ 80 h 208"/>
                <a:gd name="T18" fmla="*/ 133 w 214"/>
                <a:gd name="T19" fmla="*/ 80 h 208"/>
                <a:gd name="T20" fmla="*/ 124 w 214"/>
                <a:gd name="T21" fmla="*/ 93 h 208"/>
                <a:gd name="T22" fmla="*/ 111 w 214"/>
                <a:gd name="T23" fmla="*/ 108 h 208"/>
                <a:gd name="T24" fmla="*/ 111 w 214"/>
                <a:gd name="T25" fmla="*/ 108 h 208"/>
                <a:gd name="T26" fmla="*/ 85 w 214"/>
                <a:gd name="T27" fmla="*/ 135 h 208"/>
                <a:gd name="T28" fmla="*/ 55 w 214"/>
                <a:gd name="T29" fmla="*/ 161 h 208"/>
                <a:gd name="T30" fmla="*/ 26 w 214"/>
                <a:gd name="T31" fmla="*/ 186 h 208"/>
                <a:gd name="T32" fmla="*/ 11 w 214"/>
                <a:gd name="T33" fmla="*/ 195 h 208"/>
                <a:gd name="T34" fmla="*/ 0 w 214"/>
                <a:gd name="T35" fmla="*/ 203 h 208"/>
                <a:gd name="T36" fmla="*/ 2 w 214"/>
                <a:gd name="T37" fmla="*/ 208 h 208"/>
                <a:gd name="T38" fmla="*/ 2 w 214"/>
                <a:gd name="T39" fmla="*/ 208 h 208"/>
                <a:gd name="T40" fmla="*/ 19 w 214"/>
                <a:gd name="T41" fmla="*/ 196 h 208"/>
                <a:gd name="T42" fmla="*/ 38 w 214"/>
                <a:gd name="T43" fmla="*/ 182 h 208"/>
                <a:gd name="T44" fmla="*/ 58 w 214"/>
                <a:gd name="T45" fmla="*/ 165 h 208"/>
                <a:gd name="T46" fmla="*/ 79 w 214"/>
                <a:gd name="T47" fmla="*/ 148 h 208"/>
                <a:gd name="T48" fmla="*/ 79 w 214"/>
                <a:gd name="T49" fmla="*/ 148 h 208"/>
                <a:gd name="T50" fmla="*/ 98 w 214"/>
                <a:gd name="T51" fmla="*/ 129 h 208"/>
                <a:gd name="T52" fmla="*/ 115 w 214"/>
                <a:gd name="T53" fmla="*/ 112 h 208"/>
                <a:gd name="T54" fmla="*/ 115 w 214"/>
                <a:gd name="T55" fmla="*/ 112 h 208"/>
                <a:gd name="T56" fmla="*/ 128 w 214"/>
                <a:gd name="T57" fmla="*/ 95 h 208"/>
                <a:gd name="T58" fmla="*/ 137 w 214"/>
                <a:gd name="T59" fmla="*/ 82 h 208"/>
                <a:gd name="T60" fmla="*/ 137 w 214"/>
                <a:gd name="T61" fmla="*/ 82 h 208"/>
                <a:gd name="T62" fmla="*/ 146 w 214"/>
                <a:gd name="T63" fmla="*/ 70 h 208"/>
                <a:gd name="T64" fmla="*/ 157 w 214"/>
                <a:gd name="T65" fmla="*/ 58 h 208"/>
                <a:gd name="T66" fmla="*/ 170 w 214"/>
                <a:gd name="T67" fmla="*/ 45 h 208"/>
                <a:gd name="T68" fmla="*/ 181 w 214"/>
                <a:gd name="T69" fmla="*/ 32 h 208"/>
                <a:gd name="T70" fmla="*/ 181 w 214"/>
                <a:gd name="T71" fmla="*/ 32 h 208"/>
                <a:gd name="T72" fmla="*/ 196 w 214"/>
                <a:gd name="T73" fmla="*/ 20 h 208"/>
                <a:gd name="T74" fmla="*/ 196 w 214"/>
                <a:gd name="T75" fmla="*/ 20 h 208"/>
                <a:gd name="T76" fmla="*/ 189 w 214"/>
                <a:gd name="T77" fmla="*/ 32 h 208"/>
                <a:gd name="T78" fmla="*/ 181 w 214"/>
                <a:gd name="T79" fmla="*/ 45 h 208"/>
                <a:gd name="T80" fmla="*/ 170 w 214"/>
                <a:gd name="T81" fmla="*/ 72 h 208"/>
                <a:gd name="T82" fmla="*/ 170 w 214"/>
                <a:gd name="T83" fmla="*/ 72 h 208"/>
                <a:gd name="T84" fmla="*/ 158 w 214"/>
                <a:gd name="T85" fmla="*/ 100 h 208"/>
                <a:gd name="T86" fmla="*/ 151 w 214"/>
                <a:gd name="T87" fmla="*/ 117 h 208"/>
                <a:gd name="T88" fmla="*/ 151 w 214"/>
                <a:gd name="T89" fmla="*/ 117 h 208"/>
                <a:gd name="T90" fmla="*/ 159 w 214"/>
                <a:gd name="T91" fmla="*/ 112 h 208"/>
                <a:gd name="T92" fmla="*/ 159 w 214"/>
                <a:gd name="T93" fmla="*/ 112 h 208"/>
                <a:gd name="T94" fmla="*/ 167 w 214"/>
                <a:gd name="T95" fmla="*/ 91 h 208"/>
                <a:gd name="T96" fmla="*/ 177 w 214"/>
                <a:gd name="T97" fmla="*/ 64 h 208"/>
                <a:gd name="T98" fmla="*/ 177 w 214"/>
                <a:gd name="T99" fmla="*/ 64 h 208"/>
                <a:gd name="T100" fmla="*/ 186 w 214"/>
                <a:gd name="T101" fmla="*/ 47 h 208"/>
                <a:gd name="T102" fmla="*/ 196 w 214"/>
                <a:gd name="T103" fmla="*/ 30 h 208"/>
                <a:gd name="T104" fmla="*/ 205 w 214"/>
                <a:gd name="T105" fmla="*/ 16 h 208"/>
                <a:gd name="T106" fmla="*/ 214 w 214"/>
                <a:gd name="T107" fmla="*/ 4 h 208"/>
                <a:gd name="T108" fmla="*/ 210 w 214"/>
                <a:gd name="T109" fmla="*/ 0 h 208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0" t="0" r="r" b="b"/>
              <a:pathLst>
                <a:path w="214" h="208">
                  <a:moveTo>
                    <a:pt x="210" y="0"/>
                  </a:moveTo>
                  <a:lnTo>
                    <a:pt x="210" y="0"/>
                  </a:lnTo>
                  <a:lnTo>
                    <a:pt x="201" y="8"/>
                  </a:lnTo>
                  <a:lnTo>
                    <a:pt x="179" y="28"/>
                  </a:lnTo>
                  <a:lnTo>
                    <a:pt x="166" y="41"/>
                  </a:lnTo>
                  <a:lnTo>
                    <a:pt x="153" y="54"/>
                  </a:lnTo>
                  <a:lnTo>
                    <a:pt x="141" y="67"/>
                  </a:lnTo>
                  <a:lnTo>
                    <a:pt x="133" y="80"/>
                  </a:lnTo>
                  <a:lnTo>
                    <a:pt x="124" y="93"/>
                  </a:lnTo>
                  <a:lnTo>
                    <a:pt x="111" y="108"/>
                  </a:lnTo>
                  <a:lnTo>
                    <a:pt x="85" y="135"/>
                  </a:lnTo>
                  <a:lnTo>
                    <a:pt x="55" y="161"/>
                  </a:lnTo>
                  <a:lnTo>
                    <a:pt x="26" y="186"/>
                  </a:lnTo>
                  <a:lnTo>
                    <a:pt x="11" y="195"/>
                  </a:lnTo>
                  <a:lnTo>
                    <a:pt x="0" y="203"/>
                  </a:lnTo>
                  <a:lnTo>
                    <a:pt x="2" y="208"/>
                  </a:lnTo>
                  <a:lnTo>
                    <a:pt x="19" y="196"/>
                  </a:lnTo>
                  <a:lnTo>
                    <a:pt x="38" y="182"/>
                  </a:lnTo>
                  <a:lnTo>
                    <a:pt x="58" y="165"/>
                  </a:lnTo>
                  <a:lnTo>
                    <a:pt x="79" y="148"/>
                  </a:lnTo>
                  <a:lnTo>
                    <a:pt x="98" y="129"/>
                  </a:lnTo>
                  <a:lnTo>
                    <a:pt x="115" y="112"/>
                  </a:lnTo>
                  <a:lnTo>
                    <a:pt x="128" y="95"/>
                  </a:lnTo>
                  <a:lnTo>
                    <a:pt x="137" y="82"/>
                  </a:lnTo>
                  <a:lnTo>
                    <a:pt x="146" y="70"/>
                  </a:lnTo>
                  <a:lnTo>
                    <a:pt x="157" y="58"/>
                  </a:lnTo>
                  <a:lnTo>
                    <a:pt x="170" y="45"/>
                  </a:lnTo>
                  <a:lnTo>
                    <a:pt x="181" y="32"/>
                  </a:lnTo>
                  <a:lnTo>
                    <a:pt x="196" y="20"/>
                  </a:lnTo>
                  <a:lnTo>
                    <a:pt x="189" y="32"/>
                  </a:lnTo>
                  <a:lnTo>
                    <a:pt x="181" y="45"/>
                  </a:lnTo>
                  <a:lnTo>
                    <a:pt x="170" y="72"/>
                  </a:lnTo>
                  <a:lnTo>
                    <a:pt x="158" y="100"/>
                  </a:lnTo>
                  <a:lnTo>
                    <a:pt x="151" y="117"/>
                  </a:lnTo>
                  <a:lnTo>
                    <a:pt x="159" y="112"/>
                  </a:lnTo>
                  <a:lnTo>
                    <a:pt x="167" y="91"/>
                  </a:lnTo>
                  <a:lnTo>
                    <a:pt x="177" y="64"/>
                  </a:lnTo>
                  <a:lnTo>
                    <a:pt x="186" y="47"/>
                  </a:lnTo>
                  <a:lnTo>
                    <a:pt x="196" y="30"/>
                  </a:lnTo>
                  <a:lnTo>
                    <a:pt x="205" y="16"/>
                  </a:lnTo>
                  <a:lnTo>
                    <a:pt x="214" y="4"/>
                  </a:lnTo>
                  <a:lnTo>
                    <a:pt x="210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295" name="Freeform 54"/>
            <p:cNvSpPr>
              <a:spLocks noEditPoints="1"/>
            </p:cNvSpPr>
            <p:nvPr/>
          </p:nvSpPr>
          <p:spPr bwMode="auto">
            <a:xfrm>
              <a:off x="3888" y="1971"/>
              <a:ext cx="625" cy="474"/>
            </a:xfrm>
            <a:custGeom>
              <a:avLst/>
              <a:gdLst>
                <a:gd name="T0" fmla="*/ 488 w 625"/>
                <a:gd name="T1" fmla="*/ 97 h 474"/>
                <a:gd name="T2" fmla="*/ 462 w 625"/>
                <a:gd name="T3" fmla="*/ 114 h 474"/>
                <a:gd name="T4" fmla="*/ 355 w 625"/>
                <a:gd name="T5" fmla="*/ 167 h 474"/>
                <a:gd name="T6" fmla="*/ 270 w 625"/>
                <a:gd name="T7" fmla="*/ 209 h 474"/>
                <a:gd name="T8" fmla="*/ 178 w 625"/>
                <a:gd name="T9" fmla="*/ 261 h 474"/>
                <a:gd name="T10" fmla="*/ 61 w 625"/>
                <a:gd name="T11" fmla="*/ 345 h 474"/>
                <a:gd name="T12" fmla="*/ 0 w 625"/>
                <a:gd name="T13" fmla="*/ 398 h 474"/>
                <a:gd name="T14" fmla="*/ 0 w 625"/>
                <a:gd name="T15" fmla="*/ 405 h 474"/>
                <a:gd name="T16" fmla="*/ 96 w 625"/>
                <a:gd name="T17" fmla="*/ 324 h 474"/>
                <a:gd name="T18" fmla="*/ 180 w 625"/>
                <a:gd name="T19" fmla="*/ 266 h 474"/>
                <a:gd name="T20" fmla="*/ 271 w 625"/>
                <a:gd name="T21" fmla="*/ 214 h 474"/>
                <a:gd name="T22" fmla="*/ 358 w 625"/>
                <a:gd name="T23" fmla="*/ 173 h 474"/>
                <a:gd name="T24" fmla="*/ 465 w 625"/>
                <a:gd name="T25" fmla="*/ 119 h 474"/>
                <a:gd name="T26" fmla="*/ 492 w 625"/>
                <a:gd name="T27" fmla="*/ 101 h 474"/>
                <a:gd name="T28" fmla="*/ 611 w 625"/>
                <a:gd name="T29" fmla="*/ 16 h 474"/>
                <a:gd name="T30" fmla="*/ 616 w 625"/>
                <a:gd name="T31" fmla="*/ 12 h 474"/>
                <a:gd name="T32" fmla="*/ 602 w 625"/>
                <a:gd name="T33" fmla="*/ 47 h 474"/>
                <a:gd name="T34" fmla="*/ 581 w 625"/>
                <a:gd name="T35" fmla="*/ 73 h 474"/>
                <a:gd name="T36" fmla="*/ 477 w 625"/>
                <a:gd name="T37" fmla="*/ 166 h 474"/>
                <a:gd name="T38" fmla="*/ 424 w 625"/>
                <a:gd name="T39" fmla="*/ 217 h 474"/>
                <a:gd name="T40" fmla="*/ 398 w 625"/>
                <a:gd name="T41" fmla="*/ 247 h 474"/>
                <a:gd name="T42" fmla="*/ 389 w 625"/>
                <a:gd name="T43" fmla="*/ 261 h 474"/>
                <a:gd name="T44" fmla="*/ 359 w 625"/>
                <a:gd name="T45" fmla="*/ 287 h 474"/>
                <a:gd name="T46" fmla="*/ 313 w 625"/>
                <a:gd name="T47" fmla="*/ 315 h 474"/>
                <a:gd name="T48" fmla="*/ 205 w 625"/>
                <a:gd name="T49" fmla="*/ 367 h 474"/>
                <a:gd name="T50" fmla="*/ 132 w 625"/>
                <a:gd name="T51" fmla="*/ 397 h 474"/>
                <a:gd name="T52" fmla="*/ 22 w 625"/>
                <a:gd name="T53" fmla="*/ 457 h 474"/>
                <a:gd name="T54" fmla="*/ 2 w 625"/>
                <a:gd name="T55" fmla="*/ 467 h 474"/>
                <a:gd name="T56" fmla="*/ 43 w 625"/>
                <a:gd name="T57" fmla="*/ 450 h 474"/>
                <a:gd name="T58" fmla="*/ 109 w 625"/>
                <a:gd name="T59" fmla="*/ 415 h 474"/>
                <a:gd name="T60" fmla="*/ 162 w 625"/>
                <a:gd name="T61" fmla="*/ 391 h 474"/>
                <a:gd name="T62" fmla="*/ 261 w 625"/>
                <a:gd name="T63" fmla="*/ 348 h 474"/>
                <a:gd name="T64" fmla="*/ 332 w 625"/>
                <a:gd name="T65" fmla="*/ 310 h 474"/>
                <a:gd name="T66" fmla="*/ 375 w 625"/>
                <a:gd name="T67" fmla="*/ 282 h 474"/>
                <a:gd name="T68" fmla="*/ 398 w 625"/>
                <a:gd name="T69" fmla="*/ 257 h 474"/>
                <a:gd name="T70" fmla="*/ 411 w 625"/>
                <a:gd name="T71" fmla="*/ 239 h 474"/>
                <a:gd name="T72" fmla="*/ 455 w 625"/>
                <a:gd name="T73" fmla="*/ 192 h 474"/>
                <a:gd name="T74" fmla="*/ 568 w 625"/>
                <a:gd name="T75" fmla="*/ 92 h 474"/>
                <a:gd name="T76" fmla="*/ 587 w 625"/>
                <a:gd name="T77" fmla="*/ 74 h 474"/>
                <a:gd name="T78" fmla="*/ 603 w 625"/>
                <a:gd name="T79" fmla="*/ 53 h 474"/>
                <a:gd name="T80" fmla="*/ 616 w 625"/>
                <a:gd name="T81" fmla="*/ 29 h 474"/>
                <a:gd name="T82" fmla="*/ 618 w 625"/>
                <a:gd name="T83" fmla="*/ 5 h 474"/>
                <a:gd name="T84" fmla="*/ 624 w 625"/>
                <a:gd name="T85" fmla="*/ 0 h 474"/>
                <a:gd name="T86" fmla="*/ 620 w 625"/>
                <a:gd name="T87" fmla="*/ 5 h 474"/>
                <a:gd name="T88" fmla="*/ 623 w 625"/>
                <a:gd name="T89" fmla="*/ 6 h 474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0" t="0" r="r" b="b"/>
              <a:pathLst>
                <a:path w="625" h="474">
                  <a:moveTo>
                    <a:pt x="618" y="4"/>
                  </a:moveTo>
                  <a:lnTo>
                    <a:pt x="618" y="4"/>
                  </a:lnTo>
                  <a:lnTo>
                    <a:pt x="488" y="97"/>
                  </a:lnTo>
                  <a:lnTo>
                    <a:pt x="476" y="106"/>
                  </a:lnTo>
                  <a:lnTo>
                    <a:pt x="462" y="114"/>
                  </a:lnTo>
                  <a:lnTo>
                    <a:pt x="431" y="131"/>
                  </a:lnTo>
                  <a:lnTo>
                    <a:pt x="394" y="149"/>
                  </a:lnTo>
                  <a:lnTo>
                    <a:pt x="355" y="167"/>
                  </a:lnTo>
                  <a:lnTo>
                    <a:pt x="314" y="187"/>
                  </a:lnTo>
                  <a:lnTo>
                    <a:pt x="270" y="209"/>
                  </a:lnTo>
                  <a:lnTo>
                    <a:pt x="224" y="234"/>
                  </a:lnTo>
                  <a:lnTo>
                    <a:pt x="178" y="261"/>
                  </a:lnTo>
                  <a:lnTo>
                    <a:pt x="134" y="291"/>
                  </a:lnTo>
                  <a:lnTo>
                    <a:pt x="95" y="318"/>
                  </a:lnTo>
                  <a:lnTo>
                    <a:pt x="61" y="345"/>
                  </a:lnTo>
                  <a:lnTo>
                    <a:pt x="31" y="370"/>
                  </a:lnTo>
                  <a:lnTo>
                    <a:pt x="0" y="398"/>
                  </a:lnTo>
                  <a:lnTo>
                    <a:pt x="0" y="405"/>
                  </a:lnTo>
                  <a:lnTo>
                    <a:pt x="31" y="378"/>
                  </a:lnTo>
                  <a:lnTo>
                    <a:pt x="73" y="343"/>
                  </a:lnTo>
                  <a:lnTo>
                    <a:pt x="96" y="324"/>
                  </a:lnTo>
                  <a:lnTo>
                    <a:pt x="122" y="305"/>
                  </a:lnTo>
                  <a:lnTo>
                    <a:pt x="150" y="285"/>
                  </a:lnTo>
                  <a:lnTo>
                    <a:pt x="180" y="266"/>
                  </a:lnTo>
                  <a:lnTo>
                    <a:pt x="227" y="237"/>
                  </a:lnTo>
                  <a:lnTo>
                    <a:pt x="271" y="214"/>
                  </a:lnTo>
                  <a:lnTo>
                    <a:pt x="315" y="192"/>
                  </a:lnTo>
                  <a:lnTo>
                    <a:pt x="358" y="173"/>
                  </a:lnTo>
                  <a:lnTo>
                    <a:pt x="397" y="154"/>
                  </a:lnTo>
                  <a:lnTo>
                    <a:pt x="432" y="136"/>
                  </a:lnTo>
                  <a:lnTo>
                    <a:pt x="465" y="119"/>
                  </a:lnTo>
                  <a:lnTo>
                    <a:pt x="479" y="110"/>
                  </a:lnTo>
                  <a:lnTo>
                    <a:pt x="492" y="101"/>
                  </a:lnTo>
                  <a:lnTo>
                    <a:pt x="581" y="38"/>
                  </a:lnTo>
                  <a:lnTo>
                    <a:pt x="611" y="16"/>
                  </a:lnTo>
                  <a:lnTo>
                    <a:pt x="616" y="12"/>
                  </a:lnTo>
                  <a:lnTo>
                    <a:pt x="612" y="22"/>
                  </a:lnTo>
                  <a:lnTo>
                    <a:pt x="609" y="34"/>
                  </a:lnTo>
                  <a:lnTo>
                    <a:pt x="602" y="47"/>
                  </a:lnTo>
                  <a:lnTo>
                    <a:pt x="593" y="60"/>
                  </a:lnTo>
                  <a:lnTo>
                    <a:pt x="581" y="73"/>
                  </a:lnTo>
                  <a:lnTo>
                    <a:pt x="536" y="113"/>
                  </a:lnTo>
                  <a:lnTo>
                    <a:pt x="477" y="166"/>
                  </a:lnTo>
                  <a:lnTo>
                    <a:pt x="449" y="192"/>
                  </a:lnTo>
                  <a:lnTo>
                    <a:pt x="424" y="217"/>
                  </a:lnTo>
                  <a:lnTo>
                    <a:pt x="405" y="237"/>
                  </a:lnTo>
                  <a:lnTo>
                    <a:pt x="398" y="247"/>
                  </a:lnTo>
                  <a:lnTo>
                    <a:pt x="393" y="254"/>
                  </a:lnTo>
                  <a:lnTo>
                    <a:pt x="389" y="261"/>
                  </a:lnTo>
                  <a:lnTo>
                    <a:pt x="381" y="270"/>
                  </a:lnTo>
                  <a:lnTo>
                    <a:pt x="372" y="278"/>
                  </a:lnTo>
                  <a:lnTo>
                    <a:pt x="359" y="287"/>
                  </a:lnTo>
                  <a:lnTo>
                    <a:pt x="337" y="301"/>
                  </a:lnTo>
                  <a:lnTo>
                    <a:pt x="313" y="315"/>
                  </a:lnTo>
                  <a:lnTo>
                    <a:pt x="285" y="330"/>
                  </a:lnTo>
                  <a:lnTo>
                    <a:pt x="258" y="344"/>
                  </a:lnTo>
                  <a:lnTo>
                    <a:pt x="205" y="367"/>
                  </a:lnTo>
                  <a:lnTo>
                    <a:pt x="161" y="385"/>
                  </a:lnTo>
                  <a:lnTo>
                    <a:pt x="132" y="397"/>
                  </a:lnTo>
                  <a:lnTo>
                    <a:pt x="97" y="415"/>
                  </a:lnTo>
                  <a:lnTo>
                    <a:pt x="60" y="435"/>
                  </a:lnTo>
                  <a:lnTo>
                    <a:pt x="22" y="457"/>
                  </a:lnTo>
                  <a:lnTo>
                    <a:pt x="2" y="467"/>
                  </a:lnTo>
                  <a:lnTo>
                    <a:pt x="2" y="474"/>
                  </a:lnTo>
                  <a:lnTo>
                    <a:pt x="43" y="450"/>
                  </a:lnTo>
                  <a:lnTo>
                    <a:pt x="76" y="432"/>
                  </a:lnTo>
                  <a:lnTo>
                    <a:pt x="109" y="415"/>
                  </a:lnTo>
                  <a:lnTo>
                    <a:pt x="137" y="401"/>
                  </a:lnTo>
                  <a:lnTo>
                    <a:pt x="162" y="391"/>
                  </a:lnTo>
                  <a:lnTo>
                    <a:pt x="191" y="379"/>
                  </a:lnTo>
                  <a:lnTo>
                    <a:pt x="224" y="365"/>
                  </a:lnTo>
                  <a:lnTo>
                    <a:pt x="261" y="348"/>
                  </a:lnTo>
                  <a:lnTo>
                    <a:pt x="297" y="330"/>
                  </a:lnTo>
                  <a:lnTo>
                    <a:pt x="332" y="310"/>
                  </a:lnTo>
                  <a:lnTo>
                    <a:pt x="362" y="292"/>
                  </a:lnTo>
                  <a:lnTo>
                    <a:pt x="375" y="282"/>
                  </a:lnTo>
                  <a:lnTo>
                    <a:pt x="385" y="274"/>
                  </a:lnTo>
                  <a:lnTo>
                    <a:pt x="393" y="265"/>
                  </a:lnTo>
                  <a:lnTo>
                    <a:pt x="398" y="257"/>
                  </a:lnTo>
                  <a:lnTo>
                    <a:pt x="404" y="249"/>
                  </a:lnTo>
                  <a:lnTo>
                    <a:pt x="411" y="239"/>
                  </a:lnTo>
                  <a:lnTo>
                    <a:pt x="431" y="217"/>
                  </a:lnTo>
                  <a:lnTo>
                    <a:pt x="455" y="192"/>
                  </a:lnTo>
                  <a:lnTo>
                    <a:pt x="515" y="139"/>
                  </a:lnTo>
                  <a:lnTo>
                    <a:pt x="568" y="92"/>
                  </a:lnTo>
                  <a:lnTo>
                    <a:pt x="587" y="74"/>
                  </a:lnTo>
                  <a:lnTo>
                    <a:pt x="598" y="62"/>
                  </a:lnTo>
                  <a:lnTo>
                    <a:pt x="603" y="53"/>
                  </a:lnTo>
                  <a:lnTo>
                    <a:pt x="609" y="45"/>
                  </a:lnTo>
                  <a:lnTo>
                    <a:pt x="616" y="29"/>
                  </a:lnTo>
                  <a:lnTo>
                    <a:pt x="618" y="5"/>
                  </a:lnTo>
                  <a:lnTo>
                    <a:pt x="618" y="4"/>
                  </a:lnTo>
                  <a:close/>
                  <a:moveTo>
                    <a:pt x="625" y="0"/>
                  </a:moveTo>
                  <a:lnTo>
                    <a:pt x="624" y="0"/>
                  </a:lnTo>
                  <a:lnTo>
                    <a:pt x="623" y="6"/>
                  </a:lnTo>
                  <a:lnTo>
                    <a:pt x="620" y="5"/>
                  </a:lnTo>
                  <a:lnTo>
                    <a:pt x="623" y="6"/>
                  </a:lnTo>
                  <a:lnTo>
                    <a:pt x="625" y="0"/>
                  </a:lnTo>
                  <a:close/>
                </a:path>
              </a:pathLst>
            </a:custGeom>
            <a:solidFill>
              <a:srgbClr val="FDF4F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296" name="Freeform 55"/>
            <p:cNvSpPr>
              <a:spLocks/>
            </p:cNvSpPr>
            <p:nvPr/>
          </p:nvSpPr>
          <p:spPr bwMode="auto">
            <a:xfrm>
              <a:off x="3888" y="1975"/>
              <a:ext cx="618" cy="470"/>
            </a:xfrm>
            <a:custGeom>
              <a:avLst/>
              <a:gdLst>
                <a:gd name="T0" fmla="*/ 618 w 618"/>
                <a:gd name="T1" fmla="*/ 0 h 470"/>
                <a:gd name="T2" fmla="*/ 488 w 618"/>
                <a:gd name="T3" fmla="*/ 93 h 470"/>
                <a:gd name="T4" fmla="*/ 462 w 618"/>
                <a:gd name="T5" fmla="*/ 110 h 470"/>
                <a:gd name="T6" fmla="*/ 394 w 618"/>
                <a:gd name="T7" fmla="*/ 145 h 470"/>
                <a:gd name="T8" fmla="*/ 355 w 618"/>
                <a:gd name="T9" fmla="*/ 163 h 470"/>
                <a:gd name="T10" fmla="*/ 270 w 618"/>
                <a:gd name="T11" fmla="*/ 205 h 470"/>
                <a:gd name="T12" fmla="*/ 178 w 618"/>
                <a:gd name="T13" fmla="*/ 257 h 470"/>
                <a:gd name="T14" fmla="*/ 134 w 618"/>
                <a:gd name="T15" fmla="*/ 287 h 470"/>
                <a:gd name="T16" fmla="*/ 61 w 618"/>
                <a:gd name="T17" fmla="*/ 341 h 470"/>
                <a:gd name="T18" fmla="*/ 31 w 618"/>
                <a:gd name="T19" fmla="*/ 366 h 470"/>
                <a:gd name="T20" fmla="*/ 0 w 618"/>
                <a:gd name="T21" fmla="*/ 394 h 470"/>
                <a:gd name="T22" fmla="*/ 0 w 618"/>
                <a:gd name="T23" fmla="*/ 401 h 470"/>
                <a:gd name="T24" fmla="*/ 73 w 618"/>
                <a:gd name="T25" fmla="*/ 339 h 470"/>
                <a:gd name="T26" fmla="*/ 122 w 618"/>
                <a:gd name="T27" fmla="*/ 301 h 470"/>
                <a:gd name="T28" fmla="*/ 180 w 618"/>
                <a:gd name="T29" fmla="*/ 262 h 470"/>
                <a:gd name="T30" fmla="*/ 227 w 618"/>
                <a:gd name="T31" fmla="*/ 233 h 470"/>
                <a:gd name="T32" fmla="*/ 315 w 618"/>
                <a:gd name="T33" fmla="*/ 188 h 470"/>
                <a:gd name="T34" fmla="*/ 358 w 618"/>
                <a:gd name="T35" fmla="*/ 169 h 470"/>
                <a:gd name="T36" fmla="*/ 432 w 618"/>
                <a:gd name="T37" fmla="*/ 132 h 470"/>
                <a:gd name="T38" fmla="*/ 479 w 618"/>
                <a:gd name="T39" fmla="*/ 106 h 470"/>
                <a:gd name="T40" fmla="*/ 492 w 618"/>
                <a:gd name="T41" fmla="*/ 97 h 470"/>
                <a:gd name="T42" fmla="*/ 581 w 618"/>
                <a:gd name="T43" fmla="*/ 34 h 470"/>
                <a:gd name="T44" fmla="*/ 611 w 618"/>
                <a:gd name="T45" fmla="*/ 12 h 470"/>
                <a:gd name="T46" fmla="*/ 616 w 618"/>
                <a:gd name="T47" fmla="*/ 8 h 470"/>
                <a:gd name="T48" fmla="*/ 609 w 618"/>
                <a:gd name="T49" fmla="*/ 30 h 470"/>
                <a:gd name="T50" fmla="*/ 593 w 618"/>
                <a:gd name="T51" fmla="*/ 56 h 470"/>
                <a:gd name="T52" fmla="*/ 581 w 618"/>
                <a:gd name="T53" fmla="*/ 69 h 470"/>
                <a:gd name="T54" fmla="*/ 536 w 618"/>
                <a:gd name="T55" fmla="*/ 109 h 470"/>
                <a:gd name="T56" fmla="*/ 477 w 618"/>
                <a:gd name="T57" fmla="*/ 162 h 470"/>
                <a:gd name="T58" fmla="*/ 424 w 618"/>
                <a:gd name="T59" fmla="*/ 213 h 470"/>
                <a:gd name="T60" fmla="*/ 405 w 618"/>
                <a:gd name="T61" fmla="*/ 233 h 470"/>
                <a:gd name="T62" fmla="*/ 393 w 618"/>
                <a:gd name="T63" fmla="*/ 250 h 470"/>
                <a:gd name="T64" fmla="*/ 389 w 618"/>
                <a:gd name="T65" fmla="*/ 257 h 470"/>
                <a:gd name="T66" fmla="*/ 372 w 618"/>
                <a:gd name="T67" fmla="*/ 274 h 470"/>
                <a:gd name="T68" fmla="*/ 359 w 618"/>
                <a:gd name="T69" fmla="*/ 283 h 470"/>
                <a:gd name="T70" fmla="*/ 313 w 618"/>
                <a:gd name="T71" fmla="*/ 311 h 470"/>
                <a:gd name="T72" fmla="*/ 258 w 618"/>
                <a:gd name="T73" fmla="*/ 340 h 470"/>
                <a:gd name="T74" fmla="*/ 161 w 618"/>
                <a:gd name="T75" fmla="*/ 381 h 470"/>
                <a:gd name="T76" fmla="*/ 132 w 618"/>
                <a:gd name="T77" fmla="*/ 393 h 470"/>
                <a:gd name="T78" fmla="*/ 60 w 618"/>
                <a:gd name="T79" fmla="*/ 431 h 470"/>
                <a:gd name="T80" fmla="*/ 22 w 618"/>
                <a:gd name="T81" fmla="*/ 453 h 470"/>
                <a:gd name="T82" fmla="*/ 2 w 618"/>
                <a:gd name="T83" fmla="*/ 463 h 470"/>
                <a:gd name="T84" fmla="*/ 2 w 618"/>
                <a:gd name="T85" fmla="*/ 470 h 470"/>
                <a:gd name="T86" fmla="*/ 43 w 618"/>
                <a:gd name="T87" fmla="*/ 446 h 470"/>
                <a:gd name="T88" fmla="*/ 109 w 618"/>
                <a:gd name="T89" fmla="*/ 411 h 470"/>
                <a:gd name="T90" fmla="*/ 162 w 618"/>
                <a:gd name="T91" fmla="*/ 387 h 470"/>
                <a:gd name="T92" fmla="*/ 191 w 618"/>
                <a:gd name="T93" fmla="*/ 375 h 470"/>
                <a:gd name="T94" fmla="*/ 261 w 618"/>
                <a:gd name="T95" fmla="*/ 344 h 470"/>
                <a:gd name="T96" fmla="*/ 297 w 618"/>
                <a:gd name="T97" fmla="*/ 326 h 470"/>
                <a:gd name="T98" fmla="*/ 362 w 618"/>
                <a:gd name="T99" fmla="*/ 288 h 470"/>
                <a:gd name="T100" fmla="*/ 375 w 618"/>
                <a:gd name="T101" fmla="*/ 278 h 470"/>
                <a:gd name="T102" fmla="*/ 393 w 618"/>
                <a:gd name="T103" fmla="*/ 261 h 470"/>
                <a:gd name="T104" fmla="*/ 398 w 618"/>
                <a:gd name="T105" fmla="*/ 253 h 470"/>
                <a:gd name="T106" fmla="*/ 411 w 618"/>
                <a:gd name="T107" fmla="*/ 235 h 470"/>
                <a:gd name="T108" fmla="*/ 431 w 618"/>
                <a:gd name="T109" fmla="*/ 213 h 470"/>
                <a:gd name="T110" fmla="*/ 515 w 618"/>
                <a:gd name="T111" fmla="*/ 135 h 470"/>
                <a:gd name="T112" fmla="*/ 568 w 618"/>
                <a:gd name="T113" fmla="*/ 88 h 470"/>
                <a:gd name="T114" fmla="*/ 587 w 618"/>
                <a:gd name="T115" fmla="*/ 70 h 470"/>
                <a:gd name="T116" fmla="*/ 598 w 618"/>
                <a:gd name="T117" fmla="*/ 58 h 470"/>
                <a:gd name="T118" fmla="*/ 603 w 618"/>
                <a:gd name="T119" fmla="*/ 49 h 470"/>
                <a:gd name="T120" fmla="*/ 616 w 618"/>
                <a:gd name="T121" fmla="*/ 25 h 470"/>
                <a:gd name="T122" fmla="*/ 618 w 618"/>
                <a:gd name="T123" fmla="*/ 1 h 470"/>
                <a:gd name="T124" fmla="*/ 618 w 618"/>
                <a:gd name="T125" fmla="*/ 1 h 470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0" t="0" r="r" b="b"/>
              <a:pathLst>
                <a:path w="618" h="470">
                  <a:moveTo>
                    <a:pt x="618" y="0"/>
                  </a:moveTo>
                  <a:lnTo>
                    <a:pt x="618" y="0"/>
                  </a:lnTo>
                  <a:lnTo>
                    <a:pt x="488" y="93"/>
                  </a:lnTo>
                  <a:lnTo>
                    <a:pt x="476" y="102"/>
                  </a:lnTo>
                  <a:lnTo>
                    <a:pt x="462" y="110"/>
                  </a:lnTo>
                  <a:lnTo>
                    <a:pt x="431" y="127"/>
                  </a:lnTo>
                  <a:lnTo>
                    <a:pt x="394" y="145"/>
                  </a:lnTo>
                  <a:lnTo>
                    <a:pt x="355" y="163"/>
                  </a:lnTo>
                  <a:lnTo>
                    <a:pt x="314" y="183"/>
                  </a:lnTo>
                  <a:lnTo>
                    <a:pt x="270" y="205"/>
                  </a:lnTo>
                  <a:lnTo>
                    <a:pt x="224" y="230"/>
                  </a:lnTo>
                  <a:lnTo>
                    <a:pt x="178" y="257"/>
                  </a:lnTo>
                  <a:lnTo>
                    <a:pt x="134" y="287"/>
                  </a:lnTo>
                  <a:lnTo>
                    <a:pt x="95" y="314"/>
                  </a:lnTo>
                  <a:lnTo>
                    <a:pt x="61" y="341"/>
                  </a:lnTo>
                  <a:lnTo>
                    <a:pt x="31" y="366"/>
                  </a:lnTo>
                  <a:lnTo>
                    <a:pt x="0" y="394"/>
                  </a:lnTo>
                  <a:lnTo>
                    <a:pt x="0" y="401"/>
                  </a:lnTo>
                  <a:lnTo>
                    <a:pt x="31" y="374"/>
                  </a:lnTo>
                  <a:lnTo>
                    <a:pt x="73" y="339"/>
                  </a:lnTo>
                  <a:lnTo>
                    <a:pt x="96" y="320"/>
                  </a:lnTo>
                  <a:lnTo>
                    <a:pt x="122" y="301"/>
                  </a:lnTo>
                  <a:lnTo>
                    <a:pt x="150" y="281"/>
                  </a:lnTo>
                  <a:lnTo>
                    <a:pt x="180" y="262"/>
                  </a:lnTo>
                  <a:lnTo>
                    <a:pt x="227" y="233"/>
                  </a:lnTo>
                  <a:lnTo>
                    <a:pt x="271" y="210"/>
                  </a:lnTo>
                  <a:lnTo>
                    <a:pt x="315" y="188"/>
                  </a:lnTo>
                  <a:lnTo>
                    <a:pt x="358" y="169"/>
                  </a:lnTo>
                  <a:lnTo>
                    <a:pt x="397" y="150"/>
                  </a:lnTo>
                  <a:lnTo>
                    <a:pt x="432" y="132"/>
                  </a:lnTo>
                  <a:lnTo>
                    <a:pt x="465" y="115"/>
                  </a:lnTo>
                  <a:lnTo>
                    <a:pt x="479" y="106"/>
                  </a:lnTo>
                  <a:lnTo>
                    <a:pt x="492" y="97"/>
                  </a:lnTo>
                  <a:lnTo>
                    <a:pt x="581" y="34"/>
                  </a:lnTo>
                  <a:lnTo>
                    <a:pt x="611" y="12"/>
                  </a:lnTo>
                  <a:lnTo>
                    <a:pt x="616" y="8"/>
                  </a:lnTo>
                  <a:lnTo>
                    <a:pt x="612" y="18"/>
                  </a:lnTo>
                  <a:lnTo>
                    <a:pt x="609" y="30"/>
                  </a:lnTo>
                  <a:lnTo>
                    <a:pt x="602" y="43"/>
                  </a:lnTo>
                  <a:lnTo>
                    <a:pt x="593" y="56"/>
                  </a:lnTo>
                  <a:lnTo>
                    <a:pt x="581" y="69"/>
                  </a:lnTo>
                  <a:lnTo>
                    <a:pt x="536" y="109"/>
                  </a:lnTo>
                  <a:lnTo>
                    <a:pt x="477" y="162"/>
                  </a:lnTo>
                  <a:lnTo>
                    <a:pt x="449" y="188"/>
                  </a:lnTo>
                  <a:lnTo>
                    <a:pt x="424" y="213"/>
                  </a:lnTo>
                  <a:lnTo>
                    <a:pt x="405" y="233"/>
                  </a:lnTo>
                  <a:lnTo>
                    <a:pt x="398" y="243"/>
                  </a:lnTo>
                  <a:lnTo>
                    <a:pt x="393" y="250"/>
                  </a:lnTo>
                  <a:lnTo>
                    <a:pt x="389" y="257"/>
                  </a:lnTo>
                  <a:lnTo>
                    <a:pt x="381" y="266"/>
                  </a:lnTo>
                  <a:lnTo>
                    <a:pt x="372" y="274"/>
                  </a:lnTo>
                  <a:lnTo>
                    <a:pt x="359" y="283"/>
                  </a:lnTo>
                  <a:lnTo>
                    <a:pt x="337" y="297"/>
                  </a:lnTo>
                  <a:lnTo>
                    <a:pt x="313" y="311"/>
                  </a:lnTo>
                  <a:lnTo>
                    <a:pt x="285" y="326"/>
                  </a:lnTo>
                  <a:lnTo>
                    <a:pt x="258" y="340"/>
                  </a:lnTo>
                  <a:lnTo>
                    <a:pt x="205" y="363"/>
                  </a:lnTo>
                  <a:lnTo>
                    <a:pt x="161" y="381"/>
                  </a:lnTo>
                  <a:lnTo>
                    <a:pt x="132" y="393"/>
                  </a:lnTo>
                  <a:lnTo>
                    <a:pt x="97" y="411"/>
                  </a:lnTo>
                  <a:lnTo>
                    <a:pt x="60" y="431"/>
                  </a:lnTo>
                  <a:lnTo>
                    <a:pt x="22" y="453"/>
                  </a:lnTo>
                  <a:lnTo>
                    <a:pt x="2" y="463"/>
                  </a:lnTo>
                  <a:lnTo>
                    <a:pt x="2" y="470"/>
                  </a:lnTo>
                  <a:lnTo>
                    <a:pt x="43" y="446"/>
                  </a:lnTo>
                  <a:lnTo>
                    <a:pt x="76" y="428"/>
                  </a:lnTo>
                  <a:lnTo>
                    <a:pt x="109" y="411"/>
                  </a:lnTo>
                  <a:lnTo>
                    <a:pt x="137" y="397"/>
                  </a:lnTo>
                  <a:lnTo>
                    <a:pt x="162" y="387"/>
                  </a:lnTo>
                  <a:lnTo>
                    <a:pt x="191" y="375"/>
                  </a:lnTo>
                  <a:lnTo>
                    <a:pt x="224" y="361"/>
                  </a:lnTo>
                  <a:lnTo>
                    <a:pt x="261" y="344"/>
                  </a:lnTo>
                  <a:lnTo>
                    <a:pt x="297" y="326"/>
                  </a:lnTo>
                  <a:lnTo>
                    <a:pt x="332" y="306"/>
                  </a:lnTo>
                  <a:lnTo>
                    <a:pt x="362" y="288"/>
                  </a:lnTo>
                  <a:lnTo>
                    <a:pt x="375" y="278"/>
                  </a:lnTo>
                  <a:lnTo>
                    <a:pt x="385" y="270"/>
                  </a:lnTo>
                  <a:lnTo>
                    <a:pt x="393" y="261"/>
                  </a:lnTo>
                  <a:lnTo>
                    <a:pt x="398" y="253"/>
                  </a:lnTo>
                  <a:lnTo>
                    <a:pt x="404" y="245"/>
                  </a:lnTo>
                  <a:lnTo>
                    <a:pt x="411" y="235"/>
                  </a:lnTo>
                  <a:lnTo>
                    <a:pt x="431" y="213"/>
                  </a:lnTo>
                  <a:lnTo>
                    <a:pt x="455" y="188"/>
                  </a:lnTo>
                  <a:lnTo>
                    <a:pt x="515" y="135"/>
                  </a:lnTo>
                  <a:lnTo>
                    <a:pt x="568" y="88"/>
                  </a:lnTo>
                  <a:lnTo>
                    <a:pt x="587" y="70"/>
                  </a:lnTo>
                  <a:lnTo>
                    <a:pt x="598" y="58"/>
                  </a:lnTo>
                  <a:lnTo>
                    <a:pt x="603" y="49"/>
                  </a:lnTo>
                  <a:lnTo>
                    <a:pt x="609" y="41"/>
                  </a:lnTo>
                  <a:lnTo>
                    <a:pt x="616" y="25"/>
                  </a:lnTo>
                  <a:lnTo>
                    <a:pt x="618" y="1"/>
                  </a:lnTo>
                  <a:lnTo>
                    <a:pt x="618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297" name="Freeform 56"/>
            <p:cNvSpPr>
              <a:spLocks/>
            </p:cNvSpPr>
            <p:nvPr/>
          </p:nvSpPr>
          <p:spPr bwMode="auto">
            <a:xfrm>
              <a:off x="4508" y="1971"/>
              <a:ext cx="5" cy="6"/>
            </a:xfrm>
            <a:custGeom>
              <a:avLst/>
              <a:gdLst>
                <a:gd name="T0" fmla="*/ 5 w 5"/>
                <a:gd name="T1" fmla="*/ 0 h 6"/>
                <a:gd name="T2" fmla="*/ 4 w 5"/>
                <a:gd name="T3" fmla="*/ 0 h 6"/>
                <a:gd name="T4" fmla="*/ 4 w 5"/>
                <a:gd name="T5" fmla="*/ 0 h 6"/>
                <a:gd name="T6" fmla="*/ 3 w 5"/>
                <a:gd name="T7" fmla="*/ 6 h 6"/>
                <a:gd name="T8" fmla="*/ 0 w 5"/>
                <a:gd name="T9" fmla="*/ 5 h 6"/>
                <a:gd name="T10" fmla="*/ 3 w 5"/>
                <a:gd name="T11" fmla="*/ 6 h 6"/>
                <a:gd name="T12" fmla="*/ 3 w 5"/>
                <a:gd name="T13" fmla="*/ 6 h 6"/>
                <a:gd name="T14" fmla="*/ 3 w 5"/>
                <a:gd name="T15" fmla="*/ 6 h 6"/>
                <a:gd name="T16" fmla="*/ 5 w 5"/>
                <a:gd name="T17" fmla="*/ 0 h 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5" h="6">
                  <a:moveTo>
                    <a:pt x="5" y="0"/>
                  </a:moveTo>
                  <a:lnTo>
                    <a:pt x="4" y="0"/>
                  </a:lnTo>
                  <a:lnTo>
                    <a:pt x="3" y="6"/>
                  </a:lnTo>
                  <a:lnTo>
                    <a:pt x="0" y="5"/>
                  </a:lnTo>
                  <a:lnTo>
                    <a:pt x="3" y="6"/>
                  </a:lnTo>
                  <a:lnTo>
                    <a:pt x="5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298" name="Freeform 57"/>
            <p:cNvSpPr>
              <a:spLocks/>
            </p:cNvSpPr>
            <p:nvPr/>
          </p:nvSpPr>
          <p:spPr bwMode="auto">
            <a:xfrm>
              <a:off x="4504" y="1971"/>
              <a:ext cx="8" cy="29"/>
            </a:xfrm>
            <a:custGeom>
              <a:avLst/>
              <a:gdLst>
                <a:gd name="T0" fmla="*/ 8 w 8"/>
                <a:gd name="T1" fmla="*/ 0 h 29"/>
                <a:gd name="T2" fmla="*/ 3 w 8"/>
                <a:gd name="T3" fmla="*/ 4 h 29"/>
                <a:gd name="T4" fmla="*/ 3 w 8"/>
                <a:gd name="T5" fmla="*/ 4 h 29"/>
                <a:gd name="T6" fmla="*/ 2 w 8"/>
                <a:gd name="T7" fmla="*/ 4 h 29"/>
                <a:gd name="T8" fmla="*/ 2 w 8"/>
                <a:gd name="T9" fmla="*/ 4 h 29"/>
                <a:gd name="T10" fmla="*/ 2 w 8"/>
                <a:gd name="T11" fmla="*/ 5 h 29"/>
                <a:gd name="T12" fmla="*/ 2 w 8"/>
                <a:gd name="T13" fmla="*/ 5 h 29"/>
                <a:gd name="T14" fmla="*/ 2 w 8"/>
                <a:gd name="T15" fmla="*/ 5 h 29"/>
                <a:gd name="T16" fmla="*/ 0 w 8"/>
                <a:gd name="T17" fmla="*/ 29 h 29"/>
                <a:gd name="T18" fmla="*/ 0 w 8"/>
                <a:gd name="T19" fmla="*/ 29 h 29"/>
                <a:gd name="T20" fmla="*/ 6 w 8"/>
                <a:gd name="T21" fmla="*/ 13 h 29"/>
                <a:gd name="T22" fmla="*/ 7 w 8"/>
                <a:gd name="T23" fmla="*/ 6 h 29"/>
                <a:gd name="T24" fmla="*/ 7 w 8"/>
                <a:gd name="T25" fmla="*/ 6 h 29"/>
                <a:gd name="T26" fmla="*/ 7 w 8"/>
                <a:gd name="T27" fmla="*/ 6 h 29"/>
                <a:gd name="T28" fmla="*/ 7 w 8"/>
                <a:gd name="T29" fmla="*/ 6 h 29"/>
                <a:gd name="T30" fmla="*/ 4 w 8"/>
                <a:gd name="T31" fmla="*/ 5 h 29"/>
                <a:gd name="T32" fmla="*/ 7 w 8"/>
                <a:gd name="T33" fmla="*/ 6 h 29"/>
                <a:gd name="T34" fmla="*/ 7 w 8"/>
                <a:gd name="T35" fmla="*/ 6 h 29"/>
                <a:gd name="T36" fmla="*/ 8 w 8"/>
                <a:gd name="T37" fmla="*/ 0 h 29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0" t="0" r="r" b="b"/>
              <a:pathLst>
                <a:path w="8" h="29">
                  <a:moveTo>
                    <a:pt x="8" y="0"/>
                  </a:moveTo>
                  <a:lnTo>
                    <a:pt x="3" y="4"/>
                  </a:lnTo>
                  <a:lnTo>
                    <a:pt x="2" y="4"/>
                  </a:lnTo>
                  <a:lnTo>
                    <a:pt x="2" y="5"/>
                  </a:lnTo>
                  <a:lnTo>
                    <a:pt x="0" y="29"/>
                  </a:lnTo>
                  <a:lnTo>
                    <a:pt x="6" y="13"/>
                  </a:lnTo>
                  <a:lnTo>
                    <a:pt x="7" y="6"/>
                  </a:lnTo>
                  <a:lnTo>
                    <a:pt x="4" y="5"/>
                  </a:lnTo>
                  <a:lnTo>
                    <a:pt x="7" y="6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F4C0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299" name="Freeform 58"/>
            <p:cNvSpPr>
              <a:spLocks/>
            </p:cNvSpPr>
            <p:nvPr/>
          </p:nvSpPr>
          <p:spPr bwMode="auto">
            <a:xfrm>
              <a:off x="4504" y="1971"/>
              <a:ext cx="8" cy="29"/>
            </a:xfrm>
            <a:custGeom>
              <a:avLst/>
              <a:gdLst>
                <a:gd name="T0" fmla="*/ 8 w 8"/>
                <a:gd name="T1" fmla="*/ 0 h 29"/>
                <a:gd name="T2" fmla="*/ 3 w 8"/>
                <a:gd name="T3" fmla="*/ 4 h 29"/>
                <a:gd name="T4" fmla="*/ 3 w 8"/>
                <a:gd name="T5" fmla="*/ 4 h 29"/>
                <a:gd name="T6" fmla="*/ 2 w 8"/>
                <a:gd name="T7" fmla="*/ 4 h 29"/>
                <a:gd name="T8" fmla="*/ 2 w 8"/>
                <a:gd name="T9" fmla="*/ 4 h 29"/>
                <a:gd name="T10" fmla="*/ 2 w 8"/>
                <a:gd name="T11" fmla="*/ 5 h 29"/>
                <a:gd name="T12" fmla="*/ 2 w 8"/>
                <a:gd name="T13" fmla="*/ 5 h 29"/>
                <a:gd name="T14" fmla="*/ 2 w 8"/>
                <a:gd name="T15" fmla="*/ 5 h 29"/>
                <a:gd name="T16" fmla="*/ 0 w 8"/>
                <a:gd name="T17" fmla="*/ 29 h 29"/>
                <a:gd name="T18" fmla="*/ 0 w 8"/>
                <a:gd name="T19" fmla="*/ 29 h 29"/>
                <a:gd name="T20" fmla="*/ 6 w 8"/>
                <a:gd name="T21" fmla="*/ 13 h 29"/>
                <a:gd name="T22" fmla="*/ 7 w 8"/>
                <a:gd name="T23" fmla="*/ 6 h 29"/>
                <a:gd name="T24" fmla="*/ 7 w 8"/>
                <a:gd name="T25" fmla="*/ 6 h 29"/>
                <a:gd name="T26" fmla="*/ 7 w 8"/>
                <a:gd name="T27" fmla="*/ 6 h 29"/>
                <a:gd name="T28" fmla="*/ 7 w 8"/>
                <a:gd name="T29" fmla="*/ 6 h 29"/>
                <a:gd name="T30" fmla="*/ 4 w 8"/>
                <a:gd name="T31" fmla="*/ 5 h 29"/>
                <a:gd name="T32" fmla="*/ 7 w 8"/>
                <a:gd name="T33" fmla="*/ 6 h 29"/>
                <a:gd name="T34" fmla="*/ 7 w 8"/>
                <a:gd name="T35" fmla="*/ 6 h 29"/>
                <a:gd name="T36" fmla="*/ 8 w 8"/>
                <a:gd name="T37" fmla="*/ 0 h 29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0" t="0" r="r" b="b"/>
              <a:pathLst>
                <a:path w="8" h="29">
                  <a:moveTo>
                    <a:pt x="8" y="0"/>
                  </a:moveTo>
                  <a:lnTo>
                    <a:pt x="3" y="4"/>
                  </a:lnTo>
                  <a:lnTo>
                    <a:pt x="2" y="4"/>
                  </a:lnTo>
                  <a:lnTo>
                    <a:pt x="2" y="5"/>
                  </a:lnTo>
                  <a:lnTo>
                    <a:pt x="0" y="29"/>
                  </a:lnTo>
                  <a:lnTo>
                    <a:pt x="6" y="13"/>
                  </a:lnTo>
                  <a:lnTo>
                    <a:pt x="7" y="6"/>
                  </a:lnTo>
                  <a:lnTo>
                    <a:pt x="4" y="5"/>
                  </a:lnTo>
                  <a:lnTo>
                    <a:pt x="7" y="6"/>
                  </a:lnTo>
                  <a:lnTo>
                    <a:pt x="8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300" name="Freeform 59"/>
            <p:cNvSpPr>
              <a:spLocks noEditPoints="1"/>
            </p:cNvSpPr>
            <p:nvPr/>
          </p:nvSpPr>
          <p:spPr bwMode="auto">
            <a:xfrm>
              <a:off x="3893" y="2154"/>
              <a:ext cx="610" cy="336"/>
            </a:xfrm>
            <a:custGeom>
              <a:avLst/>
              <a:gdLst>
                <a:gd name="T0" fmla="*/ 524 w 610"/>
                <a:gd name="T1" fmla="*/ 62 h 336"/>
                <a:gd name="T2" fmla="*/ 524 w 610"/>
                <a:gd name="T3" fmla="*/ 62 h 336"/>
                <a:gd name="T4" fmla="*/ 485 w 610"/>
                <a:gd name="T5" fmla="*/ 87 h 336"/>
                <a:gd name="T6" fmla="*/ 441 w 610"/>
                <a:gd name="T7" fmla="*/ 115 h 336"/>
                <a:gd name="T8" fmla="*/ 391 w 610"/>
                <a:gd name="T9" fmla="*/ 145 h 336"/>
                <a:gd name="T10" fmla="*/ 334 w 610"/>
                <a:gd name="T11" fmla="*/ 175 h 336"/>
                <a:gd name="T12" fmla="*/ 273 w 610"/>
                <a:gd name="T13" fmla="*/ 204 h 336"/>
                <a:gd name="T14" fmla="*/ 240 w 610"/>
                <a:gd name="T15" fmla="*/ 218 h 336"/>
                <a:gd name="T16" fmla="*/ 206 w 610"/>
                <a:gd name="T17" fmla="*/ 232 h 336"/>
                <a:gd name="T18" fmla="*/ 171 w 610"/>
                <a:gd name="T19" fmla="*/ 245 h 336"/>
                <a:gd name="T20" fmla="*/ 136 w 610"/>
                <a:gd name="T21" fmla="*/ 258 h 336"/>
                <a:gd name="T22" fmla="*/ 99 w 610"/>
                <a:gd name="T23" fmla="*/ 270 h 336"/>
                <a:gd name="T24" fmla="*/ 62 w 610"/>
                <a:gd name="T25" fmla="*/ 280 h 336"/>
                <a:gd name="T26" fmla="*/ 61 w 610"/>
                <a:gd name="T27" fmla="*/ 280 h 336"/>
                <a:gd name="T28" fmla="*/ 61 w 610"/>
                <a:gd name="T29" fmla="*/ 280 h 336"/>
                <a:gd name="T30" fmla="*/ 0 w 610"/>
                <a:gd name="T31" fmla="*/ 329 h 336"/>
                <a:gd name="T32" fmla="*/ 0 w 610"/>
                <a:gd name="T33" fmla="*/ 329 h 336"/>
                <a:gd name="T34" fmla="*/ 0 w 610"/>
                <a:gd name="T35" fmla="*/ 336 h 336"/>
                <a:gd name="T36" fmla="*/ 64 w 610"/>
                <a:gd name="T37" fmla="*/ 285 h 336"/>
                <a:gd name="T38" fmla="*/ 64 w 610"/>
                <a:gd name="T39" fmla="*/ 285 h 336"/>
                <a:gd name="T40" fmla="*/ 96 w 610"/>
                <a:gd name="T41" fmla="*/ 276 h 336"/>
                <a:gd name="T42" fmla="*/ 129 w 610"/>
                <a:gd name="T43" fmla="*/ 266 h 336"/>
                <a:gd name="T44" fmla="*/ 160 w 610"/>
                <a:gd name="T45" fmla="*/ 256 h 336"/>
                <a:gd name="T46" fmla="*/ 190 w 610"/>
                <a:gd name="T47" fmla="*/ 244 h 336"/>
                <a:gd name="T48" fmla="*/ 248 w 610"/>
                <a:gd name="T49" fmla="*/ 221 h 336"/>
                <a:gd name="T50" fmla="*/ 302 w 610"/>
                <a:gd name="T51" fmla="*/ 196 h 336"/>
                <a:gd name="T52" fmla="*/ 354 w 610"/>
                <a:gd name="T53" fmla="*/ 170 h 336"/>
                <a:gd name="T54" fmla="*/ 402 w 610"/>
                <a:gd name="T55" fmla="*/ 144 h 336"/>
                <a:gd name="T56" fmla="*/ 445 w 610"/>
                <a:gd name="T57" fmla="*/ 118 h 336"/>
                <a:gd name="T58" fmla="*/ 484 w 610"/>
                <a:gd name="T59" fmla="*/ 95 h 336"/>
                <a:gd name="T60" fmla="*/ 484 w 610"/>
                <a:gd name="T61" fmla="*/ 95 h 336"/>
                <a:gd name="T62" fmla="*/ 524 w 610"/>
                <a:gd name="T63" fmla="*/ 64 h 336"/>
                <a:gd name="T64" fmla="*/ 524 w 610"/>
                <a:gd name="T65" fmla="*/ 64 h 336"/>
                <a:gd name="T66" fmla="*/ 524 w 610"/>
                <a:gd name="T67" fmla="*/ 62 h 336"/>
                <a:gd name="T68" fmla="*/ 606 w 610"/>
                <a:gd name="T69" fmla="*/ 0 h 336"/>
                <a:gd name="T70" fmla="*/ 606 w 610"/>
                <a:gd name="T71" fmla="*/ 0 h 336"/>
                <a:gd name="T72" fmla="*/ 604 w 610"/>
                <a:gd name="T73" fmla="*/ 3 h 336"/>
                <a:gd name="T74" fmla="*/ 604 w 610"/>
                <a:gd name="T75" fmla="*/ 3 h 336"/>
                <a:gd name="T76" fmla="*/ 579 w 610"/>
                <a:gd name="T77" fmla="*/ 22 h 336"/>
                <a:gd name="T78" fmla="*/ 532 w 610"/>
                <a:gd name="T79" fmla="*/ 57 h 336"/>
                <a:gd name="T80" fmla="*/ 532 w 610"/>
                <a:gd name="T81" fmla="*/ 57 h 336"/>
                <a:gd name="T82" fmla="*/ 530 w 610"/>
                <a:gd name="T83" fmla="*/ 62 h 336"/>
                <a:gd name="T84" fmla="*/ 530 w 610"/>
                <a:gd name="T85" fmla="*/ 62 h 336"/>
                <a:gd name="T86" fmla="*/ 528 w 610"/>
                <a:gd name="T87" fmla="*/ 65 h 336"/>
                <a:gd name="T88" fmla="*/ 528 w 610"/>
                <a:gd name="T89" fmla="*/ 65 h 336"/>
                <a:gd name="T90" fmla="*/ 563 w 610"/>
                <a:gd name="T91" fmla="*/ 40 h 336"/>
                <a:gd name="T92" fmla="*/ 589 w 610"/>
                <a:gd name="T93" fmla="*/ 21 h 336"/>
                <a:gd name="T94" fmla="*/ 610 w 610"/>
                <a:gd name="T95" fmla="*/ 4 h 336"/>
                <a:gd name="T96" fmla="*/ 606 w 610"/>
                <a:gd name="T97" fmla="*/ 0 h 3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0" t="0" r="r" b="b"/>
              <a:pathLst>
                <a:path w="610" h="336">
                  <a:moveTo>
                    <a:pt x="524" y="62"/>
                  </a:moveTo>
                  <a:lnTo>
                    <a:pt x="524" y="62"/>
                  </a:lnTo>
                  <a:lnTo>
                    <a:pt x="485" y="87"/>
                  </a:lnTo>
                  <a:lnTo>
                    <a:pt x="441" y="115"/>
                  </a:lnTo>
                  <a:lnTo>
                    <a:pt x="391" y="145"/>
                  </a:lnTo>
                  <a:lnTo>
                    <a:pt x="334" y="175"/>
                  </a:lnTo>
                  <a:lnTo>
                    <a:pt x="273" y="204"/>
                  </a:lnTo>
                  <a:lnTo>
                    <a:pt x="240" y="218"/>
                  </a:lnTo>
                  <a:lnTo>
                    <a:pt x="206" y="232"/>
                  </a:lnTo>
                  <a:lnTo>
                    <a:pt x="171" y="245"/>
                  </a:lnTo>
                  <a:lnTo>
                    <a:pt x="136" y="258"/>
                  </a:lnTo>
                  <a:lnTo>
                    <a:pt x="99" y="270"/>
                  </a:lnTo>
                  <a:lnTo>
                    <a:pt x="62" y="280"/>
                  </a:lnTo>
                  <a:lnTo>
                    <a:pt x="61" y="280"/>
                  </a:lnTo>
                  <a:lnTo>
                    <a:pt x="0" y="329"/>
                  </a:lnTo>
                  <a:lnTo>
                    <a:pt x="0" y="336"/>
                  </a:lnTo>
                  <a:lnTo>
                    <a:pt x="64" y="285"/>
                  </a:lnTo>
                  <a:lnTo>
                    <a:pt x="96" y="276"/>
                  </a:lnTo>
                  <a:lnTo>
                    <a:pt x="129" y="266"/>
                  </a:lnTo>
                  <a:lnTo>
                    <a:pt x="160" y="256"/>
                  </a:lnTo>
                  <a:lnTo>
                    <a:pt x="190" y="244"/>
                  </a:lnTo>
                  <a:lnTo>
                    <a:pt x="248" y="221"/>
                  </a:lnTo>
                  <a:lnTo>
                    <a:pt x="302" y="196"/>
                  </a:lnTo>
                  <a:lnTo>
                    <a:pt x="354" y="170"/>
                  </a:lnTo>
                  <a:lnTo>
                    <a:pt x="402" y="144"/>
                  </a:lnTo>
                  <a:lnTo>
                    <a:pt x="445" y="118"/>
                  </a:lnTo>
                  <a:lnTo>
                    <a:pt x="484" y="95"/>
                  </a:lnTo>
                  <a:lnTo>
                    <a:pt x="524" y="64"/>
                  </a:lnTo>
                  <a:lnTo>
                    <a:pt x="524" y="62"/>
                  </a:lnTo>
                  <a:close/>
                  <a:moveTo>
                    <a:pt x="606" y="0"/>
                  </a:moveTo>
                  <a:lnTo>
                    <a:pt x="606" y="0"/>
                  </a:lnTo>
                  <a:lnTo>
                    <a:pt x="604" y="3"/>
                  </a:lnTo>
                  <a:lnTo>
                    <a:pt x="579" y="22"/>
                  </a:lnTo>
                  <a:lnTo>
                    <a:pt x="532" y="57"/>
                  </a:lnTo>
                  <a:lnTo>
                    <a:pt x="530" y="62"/>
                  </a:lnTo>
                  <a:lnTo>
                    <a:pt x="528" y="65"/>
                  </a:lnTo>
                  <a:lnTo>
                    <a:pt x="563" y="40"/>
                  </a:lnTo>
                  <a:lnTo>
                    <a:pt x="589" y="21"/>
                  </a:lnTo>
                  <a:lnTo>
                    <a:pt x="610" y="4"/>
                  </a:lnTo>
                  <a:lnTo>
                    <a:pt x="606" y="0"/>
                  </a:lnTo>
                  <a:close/>
                </a:path>
              </a:pathLst>
            </a:custGeom>
            <a:solidFill>
              <a:srgbClr val="FDF4F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301" name="Freeform 60"/>
            <p:cNvSpPr>
              <a:spLocks/>
            </p:cNvSpPr>
            <p:nvPr/>
          </p:nvSpPr>
          <p:spPr bwMode="auto">
            <a:xfrm>
              <a:off x="3893" y="2216"/>
              <a:ext cx="524" cy="274"/>
            </a:xfrm>
            <a:custGeom>
              <a:avLst/>
              <a:gdLst>
                <a:gd name="T0" fmla="*/ 524 w 524"/>
                <a:gd name="T1" fmla="*/ 0 h 274"/>
                <a:gd name="T2" fmla="*/ 524 w 524"/>
                <a:gd name="T3" fmla="*/ 0 h 274"/>
                <a:gd name="T4" fmla="*/ 485 w 524"/>
                <a:gd name="T5" fmla="*/ 25 h 274"/>
                <a:gd name="T6" fmla="*/ 441 w 524"/>
                <a:gd name="T7" fmla="*/ 53 h 274"/>
                <a:gd name="T8" fmla="*/ 391 w 524"/>
                <a:gd name="T9" fmla="*/ 83 h 274"/>
                <a:gd name="T10" fmla="*/ 334 w 524"/>
                <a:gd name="T11" fmla="*/ 113 h 274"/>
                <a:gd name="T12" fmla="*/ 273 w 524"/>
                <a:gd name="T13" fmla="*/ 142 h 274"/>
                <a:gd name="T14" fmla="*/ 240 w 524"/>
                <a:gd name="T15" fmla="*/ 156 h 274"/>
                <a:gd name="T16" fmla="*/ 206 w 524"/>
                <a:gd name="T17" fmla="*/ 170 h 274"/>
                <a:gd name="T18" fmla="*/ 171 w 524"/>
                <a:gd name="T19" fmla="*/ 183 h 274"/>
                <a:gd name="T20" fmla="*/ 136 w 524"/>
                <a:gd name="T21" fmla="*/ 196 h 274"/>
                <a:gd name="T22" fmla="*/ 99 w 524"/>
                <a:gd name="T23" fmla="*/ 208 h 274"/>
                <a:gd name="T24" fmla="*/ 62 w 524"/>
                <a:gd name="T25" fmla="*/ 218 h 274"/>
                <a:gd name="T26" fmla="*/ 61 w 524"/>
                <a:gd name="T27" fmla="*/ 218 h 274"/>
                <a:gd name="T28" fmla="*/ 61 w 524"/>
                <a:gd name="T29" fmla="*/ 218 h 274"/>
                <a:gd name="T30" fmla="*/ 0 w 524"/>
                <a:gd name="T31" fmla="*/ 267 h 274"/>
                <a:gd name="T32" fmla="*/ 0 w 524"/>
                <a:gd name="T33" fmla="*/ 267 h 274"/>
                <a:gd name="T34" fmla="*/ 0 w 524"/>
                <a:gd name="T35" fmla="*/ 274 h 274"/>
                <a:gd name="T36" fmla="*/ 64 w 524"/>
                <a:gd name="T37" fmla="*/ 223 h 274"/>
                <a:gd name="T38" fmla="*/ 64 w 524"/>
                <a:gd name="T39" fmla="*/ 223 h 274"/>
                <a:gd name="T40" fmla="*/ 96 w 524"/>
                <a:gd name="T41" fmla="*/ 214 h 274"/>
                <a:gd name="T42" fmla="*/ 129 w 524"/>
                <a:gd name="T43" fmla="*/ 204 h 274"/>
                <a:gd name="T44" fmla="*/ 160 w 524"/>
                <a:gd name="T45" fmla="*/ 194 h 274"/>
                <a:gd name="T46" fmla="*/ 190 w 524"/>
                <a:gd name="T47" fmla="*/ 182 h 274"/>
                <a:gd name="T48" fmla="*/ 248 w 524"/>
                <a:gd name="T49" fmla="*/ 159 h 274"/>
                <a:gd name="T50" fmla="*/ 302 w 524"/>
                <a:gd name="T51" fmla="*/ 134 h 274"/>
                <a:gd name="T52" fmla="*/ 354 w 524"/>
                <a:gd name="T53" fmla="*/ 108 h 274"/>
                <a:gd name="T54" fmla="*/ 402 w 524"/>
                <a:gd name="T55" fmla="*/ 82 h 274"/>
                <a:gd name="T56" fmla="*/ 445 w 524"/>
                <a:gd name="T57" fmla="*/ 56 h 274"/>
                <a:gd name="T58" fmla="*/ 484 w 524"/>
                <a:gd name="T59" fmla="*/ 33 h 274"/>
                <a:gd name="T60" fmla="*/ 484 w 524"/>
                <a:gd name="T61" fmla="*/ 33 h 274"/>
                <a:gd name="T62" fmla="*/ 524 w 524"/>
                <a:gd name="T63" fmla="*/ 2 h 274"/>
                <a:gd name="T64" fmla="*/ 524 w 524"/>
                <a:gd name="T65" fmla="*/ 2 h 274"/>
                <a:gd name="T66" fmla="*/ 524 w 524"/>
                <a:gd name="T67" fmla="*/ 0 h 274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0" t="0" r="r" b="b"/>
              <a:pathLst>
                <a:path w="524" h="274">
                  <a:moveTo>
                    <a:pt x="524" y="0"/>
                  </a:moveTo>
                  <a:lnTo>
                    <a:pt x="524" y="0"/>
                  </a:lnTo>
                  <a:lnTo>
                    <a:pt x="485" y="25"/>
                  </a:lnTo>
                  <a:lnTo>
                    <a:pt x="441" y="53"/>
                  </a:lnTo>
                  <a:lnTo>
                    <a:pt x="391" y="83"/>
                  </a:lnTo>
                  <a:lnTo>
                    <a:pt x="334" y="113"/>
                  </a:lnTo>
                  <a:lnTo>
                    <a:pt x="273" y="142"/>
                  </a:lnTo>
                  <a:lnTo>
                    <a:pt x="240" y="156"/>
                  </a:lnTo>
                  <a:lnTo>
                    <a:pt x="206" y="170"/>
                  </a:lnTo>
                  <a:lnTo>
                    <a:pt x="171" y="183"/>
                  </a:lnTo>
                  <a:lnTo>
                    <a:pt x="136" y="196"/>
                  </a:lnTo>
                  <a:lnTo>
                    <a:pt x="99" y="208"/>
                  </a:lnTo>
                  <a:lnTo>
                    <a:pt x="62" y="218"/>
                  </a:lnTo>
                  <a:lnTo>
                    <a:pt x="61" y="218"/>
                  </a:lnTo>
                  <a:lnTo>
                    <a:pt x="0" y="267"/>
                  </a:lnTo>
                  <a:lnTo>
                    <a:pt x="0" y="274"/>
                  </a:lnTo>
                  <a:lnTo>
                    <a:pt x="64" y="223"/>
                  </a:lnTo>
                  <a:lnTo>
                    <a:pt x="96" y="214"/>
                  </a:lnTo>
                  <a:lnTo>
                    <a:pt x="129" y="204"/>
                  </a:lnTo>
                  <a:lnTo>
                    <a:pt x="160" y="194"/>
                  </a:lnTo>
                  <a:lnTo>
                    <a:pt x="190" y="182"/>
                  </a:lnTo>
                  <a:lnTo>
                    <a:pt x="248" y="159"/>
                  </a:lnTo>
                  <a:lnTo>
                    <a:pt x="302" y="134"/>
                  </a:lnTo>
                  <a:lnTo>
                    <a:pt x="354" y="108"/>
                  </a:lnTo>
                  <a:lnTo>
                    <a:pt x="402" y="82"/>
                  </a:lnTo>
                  <a:lnTo>
                    <a:pt x="445" y="56"/>
                  </a:lnTo>
                  <a:lnTo>
                    <a:pt x="484" y="33"/>
                  </a:lnTo>
                  <a:lnTo>
                    <a:pt x="524" y="2"/>
                  </a:lnTo>
                  <a:lnTo>
                    <a:pt x="524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302" name="Freeform 61"/>
            <p:cNvSpPr>
              <a:spLocks/>
            </p:cNvSpPr>
            <p:nvPr/>
          </p:nvSpPr>
          <p:spPr bwMode="auto">
            <a:xfrm>
              <a:off x="4421" y="2154"/>
              <a:ext cx="82" cy="65"/>
            </a:xfrm>
            <a:custGeom>
              <a:avLst/>
              <a:gdLst>
                <a:gd name="T0" fmla="*/ 78 w 82"/>
                <a:gd name="T1" fmla="*/ 0 h 65"/>
                <a:gd name="T2" fmla="*/ 78 w 82"/>
                <a:gd name="T3" fmla="*/ 0 h 65"/>
                <a:gd name="T4" fmla="*/ 76 w 82"/>
                <a:gd name="T5" fmla="*/ 3 h 65"/>
                <a:gd name="T6" fmla="*/ 76 w 82"/>
                <a:gd name="T7" fmla="*/ 3 h 65"/>
                <a:gd name="T8" fmla="*/ 51 w 82"/>
                <a:gd name="T9" fmla="*/ 22 h 65"/>
                <a:gd name="T10" fmla="*/ 4 w 82"/>
                <a:gd name="T11" fmla="*/ 57 h 65"/>
                <a:gd name="T12" fmla="*/ 4 w 82"/>
                <a:gd name="T13" fmla="*/ 57 h 65"/>
                <a:gd name="T14" fmla="*/ 2 w 82"/>
                <a:gd name="T15" fmla="*/ 62 h 65"/>
                <a:gd name="T16" fmla="*/ 2 w 82"/>
                <a:gd name="T17" fmla="*/ 62 h 65"/>
                <a:gd name="T18" fmla="*/ 0 w 82"/>
                <a:gd name="T19" fmla="*/ 65 h 65"/>
                <a:gd name="T20" fmla="*/ 0 w 82"/>
                <a:gd name="T21" fmla="*/ 65 h 65"/>
                <a:gd name="T22" fmla="*/ 35 w 82"/>
                <a:gd name="T23" fmla="*/ 40 h 65"/>
                <a:gd name="T24" fmla="*/ 61 w 82"/>
                <a:gd name="T25" fmla="*/ 21 h 65"/>
                <a:gd name="T26" fmla="*/ 82 w 82"/>
                <a:gd name="T27" fmla="*/ 4 h 65"/>
                <a:gd name="T28" fmla="*/ 78 w 82"/>
                <a:gd name="T29" fmla="*/ 0 h 65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82" h="65">
                  <a:moveTo>
                    <a:pt x="78" y="0"/>
                  </a:moveTo>
                  <a:lnTo>
                    <a:pt x="78" y="0"/>
                  </a:lnTo>
                  <a:lnTo>
                    <a:pt x="76" y="3"/>
                  </a:lnTo>
                  <a:lnTo>
                    <a:pt x="51" y="22"/>
                  </a:lnTo>
                  <a:lnTo>
                    <a:pt x="4" y="57"/>
                  </a:lnTo>
                  <a:lnTo>
                    <a:pt x="2" y="62"/>
                  </a:lnTo>
                  <a:lnTo>
                    <a:pt x="0" y="65"/>
                  </a:lnTo>
                  <a:lnTo>
                    <a:pt x="35" y="40"/>
                  </a:lnTo>
                  <a:lnTo>
                    <a:pt x="61" y="21"/>
                  </a:lnTo>
                  <a:lnTo>
                    <a:pt x="82" y="4"/>
                  </a:lnTo>
                  <a:lnTo>
                    <a:pt x="78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303" name="Freeform 62"/>
            <p:cNvSpPr>
              <a:spLocks/>
            </p:cNvSpPr>
            <p:nvPr/>
          </p:nvSpPr>
          <p:spPr bwMode="auto">
            <a:xfrm>
              <a:off x="4377" y="2211"/>
              <a:ext cx="48" cy="38"/>
            </a:xfrm>
            <a:custGeom>
              <a:avLst/>
              <a:gdLst>
                <a:gd name="T0" fmla="*/ 48 w 48"/>
                <a:gd name="T1" fmla="*/ 0 h 38"/>
                <a:gd name="T2" fmla="*/ 48 w 48"/>
                <a:gd name="T3" fmla="*/ 0 h 38"/>
                <a:gd name="T4" fmla="*/ 40 w 48"/>
                <a:gd name="T5" fmla="*/ 5 h 38"/>
                <a:gd name="T6" fmla="*/ 40 w 48"/>
                <a:gd name="T7" fmla="*/ 5 h 38"/>
                <a:gd name="T8" fmla="*/ 40 w 48"/>
                <a:gd name="T9" fmla="*/ 7 h 38"/>
                <a:gd name="T10" fmla="*/ 40 w 48"/>
                <a:gd name="T11" fmla="*/ 7 h 38"/>
                <a:gd name="T12" fmla="*/ 0 w 48"/>
                <a:gd name="T13" fmla="*/ 38 h 38"/>
                <a:gd name="T14" fmla="*/ 0 w 48"/>
                <a:gd name="T15" fmla="*/ 38 h 38"/>
                <a:gd name="T16" fmla="*/ 44 w 48"/>
                <a:gd name="T17" fmla="*/ 8 h 38"/>
                <a:gd name="T18" fmla="*/ 44 w 48"/>
                <a:gd name="T19" fmla="*/ 8 h 38"/>
                <a:gd name="T20" fmla="*/ 46 w 48"/>
                <a:gd name="T21" fmla="*/ 5 h 38"/>
                <a:gd name="T22" fmla="*/ 46 w 48"/>
                <a:gd name="T23" fmla="*/ 5 h 38"/>
                <a:gd name="T24" fmla="*/ 48 w 48"/>
                <a:gd name="T25" fmla="*/ 0 h 38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48" h="38">
                  <a:moveTo>
                    <a:pt x="48" y="0"/>
                  </a:moveTo>
                  <a:lnTo>
                    <a:pt x="48" y="0"/>
                  </a:lnTo>
                  <a:lnTo>
                    <a:pt x="40" y="5"/>
                  </a:lnTo>
                  <a:lnTo>
                    <a:pt x="40" y="7"/>
                  </a:lnTo>
                  <a:lnTo>
                    <a:pt x="0" y="38"/>
                  </a:lnTo>
                  <a:lnTo>
                    <a:pt x="44" y="8"/>
                  </a:lnTo>
                  <a:lnTo>
                    <a:pt x="46" y="5"/>
                  </a:lnTo>
                  <a:lnTo>
                    <a:pt x="48" y="0"/>
                  </a:lnTo>
                  <a:close/>
                </a:path>
              </a:pathLst>
            </a:custGeom>
            <a:solidFill>
              <a:srgbClr val="F9DCD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304" name="Freeform 63"/>
            <p:cNvSpPr>
              <a:spLocks/>
            </p:cNvSpPr>
            <p:nvPr/>
          </p:nvSpPr>
          <p:spPr bwMode="auto">
            <a:xfrm>
              <a:off x="4377" y="2211"/>
              <a:ext cx="48" cy="38"/>
            </a:xfrm>
            <a:custGeom>
              <a:avLst/>
              <a:gdLst>
                <a:gd name="T0" fmla="*/ 48 w 48"/>
                <a:gd name="T1" fmla="*/ 0 h 38"/>
                <a:gd name="T2" fmla="*/ 48 w 48"/>
                <a:gd name="T3" fmla="*/ 0 h 38"/>
                <a:gd name="T4" fmla="*/ 40 w 48"/>
                <a:gd name="T5" fmla="*/ 5 h 38"/>
                <a:gd name="T6" fmla="*/ 40 w 48"/>
                <a:gd name="T7" fmla="*/ 5 h 38"/>
                <a:gd name="T8" fmla="*/ 40 w 48"/>
                <a:gd name="T9" fmla="*/ 7 h 38"/>
                <a:gd name="T10" fmla="*/ 40 w 48"/>
                <a:gd name="T11" fmla="*/ 7 h 38"/>
                <a:gd name="T12" fmla="*/ 0 w 48"/>
                <a:gd name="T13" fmla="*/ 38 h 38"/>
                <a:gd name="T14" fmla="*/ 0 w 48"/>
                <a:gd name="T15" fmla="*/ 38 h 38"/>
                <a:gd name="T16" fmla="*/ 44 w 48"/>
                <a:gd name="T17" fmla="*/ 8 h 38"/>
                <a:gd name="T18" fmla="*/ 44 w 48"/>
                <a:gd name="T19" fmla="*/ 8 h 38"/>
                <a:gd name="T20" fmla="*/ 46 w 48"/>
                <a:gd name="T21" fmla="*/ 5 h 38"/>
                <a:gd name="T22" fmla="*/ 46 w 48"/>
                <a:gd name="T23" fmla="*/ 5 h 38"/>
                <a:gd name="T24" fmla="*/ 48 w 48"/>
                <a:gd name="T25" fmla="*/ 0 h 38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48" h="38">
                  <a:moveTo>
                    <a:pt x="48" y="0"/>
                  </a:moveTo>
                  <a:lnTo>
                    <a:pt x="48" y="0"/>
                  </a:lnTo>
                  <a:lnTo>
                    <a:pt x="40" y="5"/>
                  </a:lnTo>
                  <a:lnTo>
                    <a:pt x="40" y="7"/>
                  </a:lnTo>
                  <a:lnTo>
                    <a:pt x="0" y="38"/>
                  </a:lnTo>
                  <a:lnTo>
                    <a:pt x="44" y="8"/>
                  </a:lnTo>
                  <a:lnTo>
                    <a:pt x="46" y="5"/>
                  </a:lnTo>
                  <a:lnTo>
                    <a:pt x="48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305" name="Freeform 64"/>
            <p:cNvSpPr>
              <a:spLocks/>
            </p:cNvSpPr>
            <p:nvPr/>
          </p:nvSpPr>
          <p:spPr bwMode="auto">
            <a:xfrm>
              <a:off x="3836" y="2006"/>
              <a:ext cx="572" cy="214"/>
            </a:xfrm>
            <a:custGeom>
              <a:avLst/>
              <a:gdLst>
                <a:gd name="T0" fmla="*/ 5 w 572"/>
                <a:gd name="T1" fmla="*/ 214 h 214"/>
                <a:gd name="T2" fmla="*/ 4 w 572"/>
                <a:gd name="T3" fmla="*/ 213 h 214"/>
                <a:gd name="T4" fmla="*/ 5 w 572"/>
                <a:gd name="T5" fmla="*/ 214 h 214"/>
                <a:gd name="T6" fmla="*/ 5 w 572"/>
                <a:gd name="T7" fmla="*/ 214 h 214"/>
                <a:gd name="T8" fmla="*/ 4 w 572"/>
                <a:gd name="T9" fmla="*/ 213 h 214"/>
                <a:gd name="T10" fmla="*/ 5 w 572"/>
                <a:gd name="T11" fmla="*/ 214 h 214"/>
                <a:gd name="T12" fmla="*/ 5 w 572"/>
                <a:gd name="T13" fmla="*/ 214 h 214"/>
                <a:gd name="T14" fmla="*/ 5 w 572"/>
                <a:gd name="T15" fmla="*/ 212 h 214"/>
                <a:gd name="T16" fmla="*/ 10 w 572"/>
                <a:gd name="T17" fmla="*/ 208 h 214"/>
                <a:gd name="T18" fmla="*/ 18 w 572"/>
                <a:gd name="T19" fmla="*/ 200 h 214"/>
                <a:gd name="T20" fmla="*/ 34 w 572"/>
                <a:gd name="T21" fmla="*/ 189 h 214"/>
                <a:gd name="T22" fmla="*/ 34 w 572"/>
                <a:gd name="T23" fmla="*/ 189 h 214"/>
                <a:gd name="T24" fmla="*/ 56 w 572"/>
                <a:gd name="T25" fmla="*/ 178 h 214"/>
                <a:gd name="T26" fmla="*/ 86 w 572"/>
                <a:gd name="T27" fmla="*/ 165 h 214"/>
                <a:gd name="T28" fmla="*/ 127 w 572"/>
                <a:gd name="T29" fmla="*/ 152 h 214"/>
                <a:gd name="T30" fmla="*/ 179 w 572"/>
                <a:gd name="T31" fmla="*/ 138 h 214"/>
                <a:gd name="T32" fmla="*/ 179 w 572"/>
                <a:gd name="T33" fmla="*/ 138 h 214"/>
                <a:gd name="T34" fmla="*/ 283 w 572"/>
                <a:gd name="T35" fmla="*/ 113 h 214"/>
                <a:gd name="T36" fmla="*/ 361 w 572"/>
                <a:gd name="T37" fmla="*/ 96 h 214"/>
                <a:gd name="T38" fmla="*/ 393 w 572"/>
                <a:gd name="T39" fmla="*/ 87 h 214"/>
                <a:gd name="T40" fmla="*/ 422 w 572"/>
                <a:gd name="T41" fmla="*/ 79 h 214"/>
                <a:gd name="T42" fmla="*/ 448 w 572"/>
                <a:gd name="T43" fmla="*/ 70 h 214"/>
                <a:gd name="T44" fmla="*/ 472 w 572"/>
                <a:gd name="T45" fmla="*/ 60 h 214"/>
                <a:gd name="T46" fmla="*/ 472 w 572"/>
                <a:gd name="T47" fmla="*/ 60 h 214"/>
                <a:gd name="T48" fmla="*/ 515 w 572"/>
                <a:gd name="T49" fmla="*/ 38 h 214"/>
                <a:gd name="T50" fmla="*/ 546 w 572"/>
                <a:gd name="T51" fmla="*/ 21 h 214"/>
                <a:gd name="T52" fmla="*/ 572 w 572"/>
                <a:gd name="T53" fmla="*/ 5 h 214"/>
                <a:gd name="T54" fmla="*/ 570 w 572"/>
                <a:gd name="T55" fmla="*/ 0 h 214"/>
                <a:gd name="T56" fmla="*/ 570 w 572"/>
                <a:gd name="T57" fmla="*/ 0 h 214"/>
                <a:gd name="T58" fmla="*/ 568 w 572"/>
                <a:gd name="T59" fmla="*/ 1 h 214"/>
                <a:gd name="T60" fmla="*/ 568 w 572"/>
                <a:gd name="T61" fmla="*/ 1 h 214"/>
                <a:gd name="T62" fmla="*/ 537 w 572"/>
                <a:gd name="T63" fmla="*/ 19 h 214"/>
                <a:gd name="T64" fmla="*/ 509 w 572"/>
                <a:gd name="T65" fmla="*/ 35 h 214"/>
                <a:gd name="T66" fmla="*/ 470 w 572"/>
                <a:gd name="T67" fmla="*/ 54 h 214"/>
                <a:gd name="T68" fmla="*/ 470 w 572"/>
                <a:gd name="T69" fmla="*/ 54 h 214"/>
                <a:gd name="T70" fmla="*/ 446 w 572"/>
                <a:gd name="T71" fmla="*/ 65 h 214"/>
                <a:gd name="T72" fmla="*/ 420 w 572"/>
                <a:gd name="T73" fmla="*/ 74 h 214"/>
                <a:gd name="T74" fmla="*/ 392 w 572"/>
                <a:gd name="T75" fmla="*/ 83 h 214"/>
                <a:gd name="T76" fmla="*/ 359 w 572"/>
                <a:gd name="T77" fmla="*/ 91 h 214"/>
                <a:gd name="T78" fmla="*/ 282 w 572"/>
                <a:gd name="T79" fmla="*/ 108 h 214"/>
                <a:gd name="T80" fmla="*/ 178 w 572"/>
                <a:gd name="T81" fmla="*/ 132 h 214"/>
                <a:gd name="T82" fmla="*/ 178 w 572"/>
                <a:gd name="T83" fmla="*/ 132 h 214"/>
                <a:gd name="T84" fmla="*/ 149 w 572"/>
                <a:gd name="T85" fmla="*/ 140 h 214"/>
                <a:gd name="T86" fmla="*/ 125 w 572"/>
                <a:gd name="T87" fmla="*/ 147 h 214"/>
                <a:gd name="T88" fmla="*/ 83 w 572"/>
                <a:gd name="T89" fmla="*/ 161 h 214"/>
                <a:gd name="T90" fmla="*/ 52 w 572"/>
                <a:gd name="T91" fmla="*/ 174 h 214"/>
                <a:gd name="T92" fmla="*/ 30 w 572"/>
                <a:gd name="T93" fmla="*/ 186 h 214"/>
                <a:gd name="T94" fmla="*/ 30 w 572"/>
                <a:gd name="T95" fmla="*/ 186 h 214"/>
                <a:gd name="T96" fmla="*/ 14 w 572"/>
                <a:gd name="T97" fmla="*/ 196 h 214"/>
                <a:gd name="T98" fmla="*/ 5 w 572"/>
                <a:gd name="T99" fmla="*/ 204 h 214"/>
                <a:gd name="T100" fmla="*/ 1 w 572"/>
                <a:gd name="T101" fmla="*/ 209 h 214"/>
                <a:gd name="T102" fmla="*/ 0 w 572"/>
                <a:gd name="T103" fmla="*/ 212 h 214"/>
                <a:gd name="T104" fmla="*/ 5 w 572"/>
                <a:gd name="T105" fmla="*/ 214 h 214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0" t="0" r="r" b="b"/>
              <a:pathLst>
                <a:path w="572" h="214">
                  <a:moveTo>
                    <a:pt x="5" y="214"/>
                  </a:moveTo>
                  <a:lnTo>
                    <a:pt x="4" y="213"/>
                  </a:lnTo>
                  <a:lnTo>
                    <a:pt x="5" y="214"/>
                  </a:lnTo>
                  <a:lnTo>
                    <a:pt x="4" y="213"/>
                  </a:lnTo>
                  <a:lnTo>
                    <a:pt x="5" y="214"/>
                  </a:lnTo>
                  <a:lnTo>
                    <a:pt x="5" y="212"/>
                  </a:lnTo>
                  <a:lnTo>
                    <a:pt x="10" y="208"/>
                  </a:lnTo>
                  <a:lnTo>
                    <a:pt x="18" y="200"/>
                  </a:lnTo>
                  <a:lnTo>
                    <a:pt x="34" y="189"/>
                  </a:lnTo>
                  <a:lnTo>
                    <a:pt x="56" y="178"/>
                  </a:lnTo>
                  <a:lnTo>
                    <a:pt x="86" y="165"/>
                  </a:lnTo>
                  <a:lnTo>
                    <a:pt x="127" y="152"/>
                  </a:lnTo>
                  <a:lnTo>
                    <a:pt x="179" y="138"/>
                  </a:lnTo>
                  <a:lnTo>
                    <a:pt x="283" y="113"/>
                  </a:lnTo>
                  <a:lnTo>
                    <a:pt x="361" y="96"/>
                  </a:lnTo>
                  <a:lnTo>
                    <a:pt x="393" y="87"/>
                  </a:lnTo>
                  <a:lnTo>
                    <a:pt x="422" y="79"/>
                  </a:lnTo>
                  <a:lnTo>
                    <a:pt x="448" y="70"/>
                  </a:lnTo>
                  <a:lnTo>
                    <a:pt x="472" y="60"/>
                  </a:lnTo>
                  <a:lnTo>
                    <a:pt x="515" y="38"/>
                  </a:lnTo>
                  <a:lnTo>
                    <a:pt x="546" y="21"/>
                  </a:lnTo>
                  <a:lnTo>
                    <a:pt x="572" y="5"/>
                  </a:lnTo>
                  <a:lnTo>
                    <a:pt x="570" y="0"/>
                  </a:lnTo>
                  <a:lnTo>
                    <a:pt x="568" y="1"/>
                  </a:lnTo>
                  <a:lnTo>
                    <a:pt x="537" y="19"/>
                  </a:lnTo>
                  <a:lnTo>
                    <a:pt x="509" y="35"/>
                  </a:lnTo>
                  <a:lnTo>
                    <a:pt x="470" y="54"/>
                  </a:lnTo>
                  <a:lnTo>
                    <a:pt x="446" y="65"/>
                  </a:lnTo>
                  <a:lnTo>
                    <a:pt x="420" y="74"/>
                  </a:lnTo>
                  <a:lnTo>
                    <a:pt x="392" y="83"/>
                  </a:lnTo>
                  <a:lnTo>
                    <a:pt x="359" y="91"/>
                  </a:lnTo>
                  <a:lnTo>
                    <a:pt x="282" y="108"/>
                  </a:lnTo>
                  <a:lnTo>
                    <a:pt x="178" y="132"/>
                  </a:lnTo>
                  <a:lnTo>
                    <a:pt x="149" y="140"/>
                  </a:lnTo>
                  <a:lnTo>
                    <a:pt x="125" y="147"/>
                  </a:lnTo>
                  <a:lnTo>
                    <a:pt x="83" y="161"/>
                  </a:lnTo>
                  <a:lnTo>
                    <a:pt x="52" y="174"/>
                  </a:lnTo>
                  <a:lnTo>
                    <a:pt x="30" y="186"/>
                  </a:lnTo>
                  <a:lnTo>
                    <a:pt x="14" y="196"/>
                  </a:lnTo>
                  <a:lnTo>
                    <a:pt x="5" y="204"/>
                  </a:lnTo>
                  <a:lnTo>
                    <a:pt x="1" y="209"/>
                  </a:lnTo>
                  <a:lnTo>
                    <a:pt x="0" y="212"/>
                  </a:lnTo>
                  <a:lnTo>
                    <a:pt x="5" y="214"/>
                  </a:lnTo>
                  <a:close/>
                </a:path>
              </a:pathLst>
            </a:custGeom>
            <a:solidFill>
              <a:srgbClr val="F4C0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306" name="Freeform 65"/>
            <p:cNvSpPr>
              <a:spLocks/>
            </p:cNvSpPr>
            <p:nvPr/>
          </p:nvSpPr>
          <p:spPr bwMode="auto">
            <a:xfrm>
              <a:off x="3836" y="2006"/>
              <a:ext cx="572" cy="214"/>
            </a:xfrm>
            <a:custGeom>
              <a:avLst/>
              <a:gdLst>
                <a:gd name="T0" fmla="*/ 5 w 572"/>
                <a:gd name="T1" fmla="*/ 214 h 214"/>
                <a:gd name="T2" fmla="*/ 4 w 572"/>
                <a:gd name="T3" fmla="*/ 213 h 214"/>
                <a:gd name="T4" fmla="*/ 5 w 572"/>
                <a:gd name="T5" fmla="*/ 214 h 214"/>
                <a:gd name="T6" fmla="*/ 5 w 572"/>
                <a:gd name="T7" fmla="*/ 214 h 214"/>
                <a:gd name="T8" fmla="*/ 4 w 572"/>
                <a:gd name="T9" fmla="*/ 213 h 214"/>
                <a:gd name="T10" fmla="*/ 5 w 572"/>
                <a:gd name="T11" fmla="*/ 214 h 214"/>
                <a:gd name="T12" fmla="*/ 5 w 572"/>
                <a:gd name="T13" fmla="*/ 214 h 214"/>
                <a:gd name="T14" fmla="*/ 5 w 572"/>
                <a:gd name="T15" fmla="*/ 212 h 214"/>
                <a:gd name="T16" fmla="*/ 10 w 572"/>
                <a:gd name="T17" fmla="*/ 208 h 214"/>
                <a:gd name="T18" fmla="*/ 18 w 572"/>
                <a:gd name="T19" fmla="*/ 200 h 214"/>
                <a:gd name="T20" fmla="*/ 34 w 572"/>
                <a:gd name="T21" fmla="*/ 189 h 214"/>
                <a:gd name="T22" fmla="*/ 34 w 572"/>
                <a:gd name="T23" fmla="*/ 189 h 214"/>
                <a:gd name="T24" fmla="*/ 56 w 572"/>
                <a:gd name="T25" fmla="*/ 178 h 214"/>
                <a:gd name="T26" fmla="*/ 86 w 572"/>
                <a:gd name="T27" fmla="*/ 165 h 214"/>
                <a:gd name="T28" fmla="*/ 127 w 572"/>
                <a:gd name="T29" fmla="*/ 152 h 214"/>
                <a:gd name="T30" fmla="*/ 179 w 572"/>
                <a:gd name="T31" fmla="*/ 138 h 214"/>
                <a:gd name="T32" fmla="*/ 179 w 572"/>
                <a:gd name="T33" fmla="*/ 138 h 214"/>
                <a:gd name="T34" fmla="*/ 283 w 572"/>
                <a:gd name="T35" fmla="*/ 113 h 214"/>
                <a:gd name="T36" fmla="*/ 361 w 572"/>
                <a:gd name="T37" fmla="*/ 96 h 214"/>
                <a:gd name="T38" fmla="*/ 393 w 572"/>
                <a:gd name="T39" fmla="*/ 87 h 214"/>
                <a:gd name="T40" fmla="*/ 422 w 572"/>
                <a:gd name="T41" fmla="*/ 79 h 214"/>
                <a:gd name="T42" fmla="*/ 448 w 572"/>
                <a:gd name="T43" fmla="*/ 70 h 214"/>
                <a:gd name="T44" fmla="*/ 472 w 572"/>
                <a:gd name="T45" fmla="*/ 60 h 214"/>
                <a:gd name="T46" fmla="*/ 472 w 572"/>
                <a:gd name="T47" fmla="*/ 60 h 214"/>
                <a:gd name="T48" fmla="*/ 515 w 572"/>
                <a:gd name="T49" fmla="*/ 38 h 214"/>
                <a:gd name="T50" fmla="*/ 546 w 572"/>
                <a:gd name="T51" fmla="*/ 21 h 214"/>
                <a:gd name="T52" fmla="*/ 572 w 572"/>
                <a:gd name="T53" fmla="*/ 5 h 214"/>
                <a:gd name="T54" fmla="*/ 570 w 572"/>
                <a:gd name="T55" fmla="*/ 0 h 214"/>
                <a:gd name="T56" fmla="*/ 570 w 572"/>
                <a:gd name="T57" fmla="*/ 0 h 214"/>
                <a:gd name="T58" fmla="*/ 568 w 572"/>
                <a:gd name="T59" fmla="*/ 1 h 214"/>
                <a:gd name="T60" fmla="*/ 568 w 572"/>
                <a:gd name="T61" fmla="*/ 1 h 214"/>
                <a:gd name="T62" fmla="*/ 537 w 572"/>
                <a:gd name="T63" fmla="*/ 19 h 214"/>
                <a:gd name="T64" fmla="*/ 509 w 572"/>
                <a:gd name="T65" fmla="*/ 35 h 214"/>
                <a:gd name="T66" fmla="*/ 470 w 572"/>
                <a:gd name="T67" fmla="*/ 54 h 214"/>
                <a:gd name="T68" fmla="*/ 470 w 572"/>
                <a:gd name="T69" fmla="*/ 54 h 214"/>
                <a:gd name="T70" fmla="*/ 446 w 572"/>
                <a:gd name="T71" fmla="*/ 65 h 214"/>
                <a:gd name="T72" fmla="*/ 420 w 572"/>
                <a:gd name="T73" fmla="*/ 74 h 214"/>
                <a:gd name="T74" fmla="*/ 392 w 572"/>
                <a:gd name="T75" fmla="*/ 83 h 214"/>
                <a:gd name="T76" fmla="*/ 359 w 572"/>
                <a:gd name="T77" fmla="*/ 91 h 214"/>
                <a:gd name="T78" fmla="*/ 282 w 572"/>
                <a:gd name="T79" fmla="*/ 108 h 214"/>
                <a:gd name="T80" fmla="*/ 178 w 572"/>
                <a:gd name="T81" fmla="*/ 132 h 214"/>
                <a:gd name="T82" fmla="*/ 178 w 572"/>
                <a:gd name="T83" fmla="*/ 132 h 214"/>
                <a:gd name="T84" fmla="*/ 149 w 572"/>
                <a:gd name="T85" fmla="*/ 140 h 214"/>
                <a:gd name="T86" fmla="*/ 125 w 572"/>
                <a:gd name="T87" fmla="*/ 147 h 214"/>
                <a:gd name="T88" fmla="*/ 83 w 572"/>
                <a:gd name="T89" fmla="*/ 161 h 214"/>
                <a:gd name="T90" fmla="*/ 52 w 572"/>
                <a:gd name="T91" fmla="*/ 174 h 214"/>
                <a:gd name="T92" fmla="*/ 30 w 572"/>
                <a:gd name="T93" fmla="*/ 186 h 214"/>
                <a:gd name="T94" fmla="*/ 30 w 572"/>
                <a:gd name="T95" fmla="*/ 186 h 214"/>
                <a:gd name="T96" fmla="*/ 14 w 572"/>
                <a:gd name="T97" fmla="*/ 196 h 214"/>
                <a:gd name="T98" fmla="*/ 5 w 572"/>
                <a:gd name="T99" fmla="*/ 204 h 214"/>
                <a:gd name="T100" fmla="*/ 1 w 572"/>
                <a:gd name="T101" fmla="*/ 209 h 214"/>
                <a:gd name="T102" fmla="*/ 0 w 572"/>
                <a:gd name="T103" fmla="*/ 212 h 214"/>
                <a:gd name="T104" fmla="*/ 5 w 572"/>
                <a:gd name="T105" fmla="*/ 214 h 214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0" t="0" r="r" b="b"/>
              <a:pathLst>
                <a:path w="572" h="214">
                  <a:moveTo>
                    <a:pt x="5" y="214"/>
                  </a:moveTo>
                  <a:lnTo>
                    <a:pt x="4" y="213"/>
                  </a:lnTo>
                  <a:lnTo>
                    <a:pt x="5" y="214"/>
                  </a:lnTo>
                  <a:lnTo>
                    <a:pt x="4" y="213"/>
                  </a:lnTo>
                  <a:lnTo>
                    <a:pt x="5" y="214"/>
                  </a:lnTo>
                  <a:lnTo>
                    <a:pt x="5" y="212"/>
                  </a:lnTo>
                  <a:lnTo>
                    <a:pt x="10" y="208"/>
                  </a:lnTo>
                  <a:lnTo>
                    <a:pt x="18" y="200"/>
                  </a:lnTo>
                  <a:lnTo>
                    <a:pt x="34" y="189"/>
                  </a:lnTo>
                  <a:lnTo>
                    <a:pt x="56" y="178"/>
                  </a:lnTo>
                  <a:lnTo>
                    <a:pt x="86" y="165"/>
                  </a:lnTo>
                  <a:lnTo>
                    <a:pt x="127" y="152"/>
                  </a:lnTo>
                  <a:lnTo>
                    <a:pt x="179" y="138"/>
                  </a:lnTo>
                  <a:lnTo>
                    <a:pt x="283" y="113"/>
                  </a:lnTo>
                  <a:lnTo>
                    <a:pt x="361" y="96"/>
                  </a:lnTo>
                  <a:lnTo>
                    <a:pt x="393" y="87"/>
                  </a:lnTo>
                  <a:lnTo>
                    <a:pt x="422" y="79"/>
                  </a:lnTo>
                  <a:lnTo>
                    <a:pt x="448" y="70"/>
                  </a:lnTo>
                  <a:lnTo>
                    <a:pt x="472" y="60"/>
                  </a:lnTo>
                  <a:lnTo>
                    <a:pt x="515" y="38"/>
                  </a:lnTo>
                  <a:lnTo>
                    <a:pt x="546" y="21"/>
                  </a:lnTo>
                  <a:lnTo>
                    <a:pt x="572" y="5"/>
                  </a:lnTo>
                  <a:lnTo>
                    <a:pt x="570" y="0"/>
                  </a:lnTo>
                  <a:lnTo>
                    <a:pt x="568" y="1"/>
                  </a:lnTo>
                  <a:lnTo>
                    <a:pt x="537" y="19"/>
                  </a:lnTo>
                  <a:lnTo>
                    <a:pt x="509" y="35"/>
                  </a:lnTo>
                  <a:lnTo>
                    <a:pt x="470" y="54"/>
                  </a:lnTo>
                  <a:lnTo>
                    <a:pt x="446" y="65"/>
                  </a:lnTo>
                  <a:lnTo>
                    <a:pt x="420" y="74"/>
                  </a:lnTo>
                  <a:lnTo>
                    <a:pt x="392" y="83"/>
                  </a:lnTo>
                  <a:lnTo>
                    <a:pt x="359" y="91"/>
                  </a:lnTo>
                  <a:lnTo>
                    <a:pt x="282" y="108"/>
                  </a:lnTo>
                  <a:lnTo>
                    <a:pt x="178" y="132"/>
                  </a:lnTo>
                  <a:lnTo>
                    <a:pt x="149" y="140"/>
                  </a:lnTo>
                  <a:lnTo>
                    <a:pt x="125" y="147"/>
                  </a:lnTo>
                  <a:lnTo>
                    <a:pt x="83" y="161"/>
                  </a:lnTo>
                  <a:lnTo>
                    <a:pt x="52" y="174"/>
                  </a:lnTo>
                  <a:lnTo>
                    <a:pt x="30" y="186"/>
                  </a:lnTo>
                  <a:lnTo>
                    <a:pt x="14" y="196"/>
                  </a:lnTo>
                  <a:lnTo>
                    <a:pt x="5" y="204"/>
                  </a:lnTo>
                  <a:lnTo>
                    <a:pt x="1" y="209"/>
                  </a:lnTo>
                  <a:lnTo>
                    <a:pt x="0" y="212"/>
                  </a:lnTo>
                  <a:lnTo>
                    <a:pt x="5" y="214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307" name="Freeform 66"/>
            <p:cNvSpPr>
              <a:spLocks noEditPoints="1"/>
            </p:cNvSpPr>
            <p:nvPr/>
          </p:nvSpPr>
          <p:spPr bwMode="auto">
            <a:xfrm>
              <a:off x="3832" y="2177"/>
              <a:ext cx="260" cy="121"/>
            </a:xfrm>
            <a:custGeom>
              <a:avLst/>
              <a:gdLst>
                <a:gd name="T0" fmla="*/ 0 w 260"/>
                <a:gd name="T1" fmla="*/ 92 h 121"/>
                <a:gd name="T2" fmla="*/ 0 w 260"/>
                <a:gd name="T3" fmla="*/ 92 h 121"/>
                <a:gd name="T4" fmla="*/ 0 w 260"/>
                <a:gd name="T5" fmla="*/ 94 h 121"/>
                <a:gd name="T6" fmla="*/ 0 w 260"/>
                <a:gd name="T7" fmla="*/ 94 h 121"/>
                <a:gd name="T8" fmla="*/ 0 w 260"/>
                <a:gd name="T9" fmla="*/ 96 h 121"/>
                <a:gd name="T10" fmla="*/ 0 w 260"/>
                <a:gd name="T11" fmla="*/ 96 h 121"/>
                <a:gd name="T12" fmla="*/ 0 w 260"/>
                <a:gd name="T13" fmla="*/ 96 h 121"/>
                <a:gd name="T14" fmla="*/ 0 w 260"/>
                <a:gd name="T15" fmla="*/ 92 h 121"/>
                <a:gd name="T16" fmla="*/ 258 w 260"/>
                <a:gd name="T17" fmla="*/ 0 h 121"/>
                <a:gd name="T18" fmla="*/ 258 w 260"/>
                <a:gd name="T19" fmla="*/ 0 h 121"/>
                <a:gd name="T20" fmla="*/ 252 w 260"/>
                <a:gd name="T21" fmla="*/ 2 h 121"/>
                <a:gd name="T22" fmla="*/ 252 w 260"/>
                <a:gd name="T23" fmla="*/ 2 h 121"/>
                <a:gd name="T24" fmla="*/ 219 w 260"/>
                <a:gd name="T25" fmla="*/ 9 h 121"/>
                <a:gd name="T26" fmla="*/ 152 w 260"/>
                <a:gd name="T27" fmla="*/ 24 h 121"/>
                <a:gd name="T28" fmla="*/ 152 w 260"/>
                <a:gd name="T29" fmla="*/ 24 h 121"/>
                <a:gd name="T30" fmla="*/ 135 w 260"/>
                <a:gd name="T31" fmla="*/ 28 h 121"/>
                <a:gd name="T32" fmla="*/ 118 w 260"/>
                <a:gd name="T33" fmla="*/ 33 h 121"/>
                <a:gd name="T34" fmla="*/ 118 w 260"/>
                <a:gd name="T35" fmla="*/ 33 h 121"/>
                <a:gd name="T36" fmla="*/ 99 w 260"/>
                <a:gd name="T37" fmla="*/ 39 h 121"/>
                <a:gd name="T38" fmla="*/ 81 w 260"/>
                <a:gd name="T39" fmla="*/ 48 h 121"/>
                <a:gd name="T40" fmla="*/ 47 w 260"/>
                <a:gd name="T41" fmla="*/ 64 h 121"/>
                <a:gd name="T42" fmla="*/ 47 w 260"/>
                <a:gd name="T43" fmla="*/ 64 h 121"/>
                <a:gd name="T44" fmla="*/ 48 w 260"/>
                <a:gd name="T45" fmla="*/ 70 h 121"/>
                <a:gd name="T46" fmla="*/ 48 w 260"/>
                <a:gd name="T47" fmla="*/ 70 h 121"/>
                <a:gd name="T48" fmla="*/ 82 w 260"/>
                <a:gd name="T49" fmla="*/ 53 h 121"/>
                <a:gd name="T50" fmla="*/ 100 w 260"/>
                <a:gd name="T51" fmla="*/ 44 h 121"/>
                <a:gd name="T52" fmla="*/ 121 w 260"/>
                <a:gd name="T53" fmla="*/ 38 h 121"/>
                <a:gd name="T54" fmla="*/ 121 w 260"/>
                <a:gd name="T55" fmla="*/ 38 h 121"/>
                <a:gd name="T56" fmla="*/ 136 w 260"/>
                <a:gd name="T57" fmla="*/ 33 h 121"/>
                <a:gd name="T58" fmla="*/ 153 w 260"/>
                <a:gd name="T59" fmla="*/ 29 h 121"/>
                <a:gd name="T60" fmla="*/ 153 w 260"/>
                <a:gd name="T61" fmla="*/ 29 h 121"/>
                <a:gd name="T62" fmla="*/ 240 w 260"/>
                <a:gd name="T63" fmla="*/ 9 h 121"/>
                <a:gd name="T64" fmla="*/ 240 w 260"/>
                <a:gd name="T65" fmla="*/ 9 h 121"/>
                <a:gd name="T66" fmla="*/ 117 w 260"/>
                <a:gd name="T67" fmla="*/ 78 h 121"/>
                <a:gd name="T68" fmla="*/ 51 w 260"/>
                <a:gd name="T69" fmla="*/ 114 h 121"/>
                <a:gd name="T70" fmla="*/ 51 w 260"/>
                <a:gd name="T71" fmla="*/ 114 h 121"/>
                <a:gd name="T72" fmla="*/ 51 w 260"/>
                <a:gd name="T73" fmla="*/ 121 h 121"/>
                <a:gd name="T74" fmla="*/ 119 w 260"/>
                <a:gd name="T75" fmla="*/ 83 h 121"/>
                <a:gd name="T76" fmla="*/ 119 w 260"/>
                <a:gd name="T77" fmla="*/ 83 h 121"/>
                <a:gd name="T78" fmla="*/ 232 w 260"/>
                <a:gd name="T79" fmla="*/ 20 h 121"/>
                <a:gd name="T80" fmla="*/ 232 w 260"/>
                <a:gd name="T81" fmla="*/ 20 h 121"/>
                <a:gd name="T82" fmla="*/ 254 w 260"/>
                <a:gd name="T83" fmla="*/ 8 h 121"/>
                <a:gd name="T84" fmla="*/ 254 w 260"/>
                <a:gd name="T85" fmla="*/ 8 h 121"/>
                <a:gd name="T86" fmla="*/ 260 w 260"/>
                <a:gd name="T87" fmla="*/ 5 h 121"/>
                <a:gd name="T88" fmla="*/ 258 w 260"/>
                <a:gd name="T89" fmla="*/ 0 h 121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0" t="0" r="r" b="b"/>
              <a:pathLst>
                <a:path w="260" h="121">
                  <a:moveTo>
                    <a:pt x="0" y="92"/>
                  </a:moveTo>
                  <a:lnTo>
                    <a:pt x="0" y="92"/>
                  </a:lnTo>
                  <a:lnTo>
                    <a:pt x="0" y="94"/>
                  </a:lnTo>
                  <a:lnTo>
                    <a:pt x="0" y="96"/>
                  </a:lnTo>
                  <a:lnTo>
                    <a:pt x="0" y="92"/>
                  </a:lnTo>
                  <a:close/>
                  <a:moveTo>
                    <a:pt x="258" y="0"/>
                  </a:moveTo>
                  <a:lnTo>
                    <a:pt x="258" y="0"/>
                  </a:lnTo>
                  <a:lnTo>
                    <a:pt x="252" y="2"/>
                  </a:lnTo>
                  <a:lnTo>
                    <a:pt x="219" y="9"/>
                  </a:lnTo>
                  <a:lnTo>
                    <a:pt x="152" y="24"/>
                  </a:lnTo>
                  <a:lnTo>
                    <a:pt x="135" y="28"/>
                  </a:lnTo>
                  <a:lnTo>
                    <a:pt x="118" y="33"/>
                  </a:lnTo>
                  <a:lnTo>
                    <a:pt x="99" y="39"/>
                  </a:lnTo>
                  <a:lnTo>
                    <a:pt x="81" y="48"/>
                  </a:lnTo>
                  <a:lnTo>
                    <a:pt x="47" y="64"/>
                  </a:lnTo>
                  <a:lnTo>
                    <a:pt x="48" y="70"/>
                  </a:lnTo>
                  <a:lnTo>
                    <a:pt x="82" y="53"/>
                  </a:lnTo>
                  <a:lnTo>
                    <a:pt x="100" y="44"/>
                  </a:lnTo>
                  <a:lnTo>
                    <a:pt x="121" y="38"/>
                  </a:lnTo>
                  <a:lnTo>
                    <a:pt x="136" y="33"/>
                  </a:lnTo>
                  <a:lnTo>
                    <a:pt x="153" y="29"/>
                  </a:lnTo>
                  <a:lnTo>
                    <a:pt x="240" y="9"/>
                  </a:lnTo>
                  <a:lnTo>
                    <a:pt x="117" y="78"/>
                  </a:lnTo>
                  <a:lnTo>
                    <a:pt x="51" y="114"/>
                  </a:lnTo>
                  <a:lnTo>
                    <a:pt x="51" y="121"/>
                  </a:lnTo>
                  <a:lnTo>
                    <a:pt x="119" y="83"/>
                  </a:lnTo>
                  <a:lnTo>
                    <a:pt x="232" y="20"/>
                  </a:lnTo>
                  <a:lnTo>
                    <a:pt x="254" y="8"/>
                  </a:lnTo>
                  <a:lnTo>
                    <a:pt x="260" y="5"/>
                  </a:lnTo>
                  <a:lnTo>
                    <a:pt x="258" y="0"/>
                  </a:lnTo>
                  <a:close/>
                </a:path>
              </a:pathLst>
            </a:custGeom>
            <a:solidFill>
              <a:srgbClr val="FAE2D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308" name="Freeform 67"/>
            <p:cNvSpPr>
              <a:spLocks/>
            </p:cNvSpPr>
            <p:nvPr/>
          </p:nvSpPr>
          <p:spPr bwMode="auto">
            <a:xfrm>
              <a:off x="3832" y="2269"/>
              <a:ext cx="1" cy="4"/>
            </a:xfrm>
            <a:custGeom>
              <a:avLst/>
              <a:gdLst>
                <a:gd name="T0" fmla="*/ 0 w 1"/>
                <a:gd name="T1" fmla="*/ 0 h 4"/>
                <a:gd name="T2" fmla="*/ 0 w 1"/>
                <a:gd name="T3" fmla="*/ 0 h 4"/>
                <a:gd name="T4" fmla="*/ 0 w 1"/>
                <a:gd name="T5" fmla="*/ 2 h 4"/>
                <a:gd name="T6" fmla="*/ 0 w 1"/>
                <a:gd name="T7" fmla="*/ 2 h 4"/>
                <a:gd name="T8" fmla="*/ 0 w 1"/>
                <a:gd name="T9" fmla="*/ 4 h 4"/>
                <a:gd name="T10" fmla="*/ 0 w 1"/>
                <a:gd name="T11" fmla="*/ 4 h 4"/>
                <a:gd name="T12" fmla="*/ 0 w 1"/>
                <a:gd name="T13" fmla="*/ 4 h 4"/>
                <a:gd name="T14" fmla="*/ 0 w 1"/>
                <a:gd name="T15" fmla="*/ 0 h 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" h="4">
                  <a:moveTo>
                    <a:pt x="0" y="0"/>
                  </a:moveTo>
                  <a:lnTo>
                    <a:pt x="0" y="0"/>
                  </a:lnTo>
                  <a:lnTo>
                    <a:pt x="0" y="2"/>
                  </a:lnTo>
                  <a:lnTo>
                    <a:pt x="0" y="4"/>
                  </a:lnTo>
                  <a:lnTo>
                    <a:pt x="0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309" name="Freeform 68"/>
            <p:cNvSpPr>
              <a:spLocks/>
            </p:cNvSpPr>
            <p:nvPr/>
          </p:nvSpPr>
          <p:spPr bwMode="auto">
            <a:xfrm>
              <a:off x="3879" y="2177"/>
              <a:ext cx="213" cy="121"/>
            </a:xfrm>
            <a:custGeom>
              <a:avLst/>
              <a:gdLst>
                <a:gd name="T0" fmla="*/ 211 w 213"/>
                <a:gd name="T1" fmla="*/ 0 h 121"/>
                <a:gd name="T2" fmla="*/ 211 w 213"/>
                <a:gd name="T3" fmla="*/ 0 h 121"/>
                <a:gd name="T4" fmla="*/ 205 w 213"/>
                <a:gd name="T5" fmla="*/ 2 h 121"/>
                <a:gd name="T6" fmla="*/ 205 w 213"/>
                <a:gd name="T7" fmla="*/ 2 h 121"/>
                <a:gd name="T8" fmla="*/ 172 w 213"/>
                <a:gd name="T9" fmla="*/ 9 h 121"/>
                <a:gd name="T10" fmla="*/ 105 w 213"/>
                <a:gd name="T11" fmla="*/ 24 h 121"/>
                <a:gd name="T12" fmla="*/ 105 w 213"/>
                <a:gd name="T13" fmla="*/ 24 h 121"/>
                <a:gd name="T14" fmla="*/ 88 w 213"/>
                <a:gd name="T15" fmla="*/ 28 h 121"/>
                <a:gd name="T16" fmla="*/ 71 w 213"/>
                <a:gd name="T17" fmla="*/ 33 h 121"/>
                <a:gd name="T18" fmla="*/ 71 w 213"/>
                <a:gd name="T19" fmla="*/ 33 h 121"/>
                <a:gd name="T20" fmla="*/ 52 w 213"/>
                <a:gd name="T21" fmla="*/ 39 h 121"/>
                <a:gd name="T22" fmla="*/ 34 w 213"/>
                <a:gd name="T23" fmla="*/ 48 h 121"/>
                <a:gd name="T24" fmla="*/ 0 w 213"/>
                <a:gd name="T25" fmla="*/ 64 h 121"/>
                <a:gd name="T26" fmla="*/ 0 w 213"/>
                <a:gd name="T27" fmla="*/ 64 h 121"/>
                <a:gd name="T28" fmla="*/ 1 w 213"/>
                <a:gd name="T29" fmla="*/ 70 h 121"/>
                <a:gd name="T30" fmla="*/ 1 w 213"/>
                <a:gd name="T31" fmla="*/ 70 h 121"/>
                <a:gd name="T32" fmla="*/ 35 w 213"/>
                <a:gd name="T33" fmla="*/ 53 h 121"/>
                <a:gd name="T34" fmla="*/ 53 w 213"/>
                <a:gd name="T35" fmla="*/ 44 h 121"/>
                <a:gd name="T36" fmla="*/ 74 w 213"/>
                <a:gd name="T37" fmla="*/ 38 h 121"/>
                <a:gd name="T38" fmla="*/ 74 w 213"/>
                <a:gd name="T39" fmla="*/ 38 h 121"/>
                <a:gd name="T40" fmla="*/ 89 w 213"/>
                <a:gd name="T41" fmla="*/ 33 h 121"/>
                <a:gd name="T42" fmla="*/ 106 w 213"/>
                <a:gd name="T43" fmla="*/ 29 h 121"/>
                <a:gd name="T44" fmla="*/ 106 w 213"/>
                <a:gd name="T45" fmla="*/ 29 h 121"/>
                <a:gd name="T46" fmla="*/ 193 w 213"/>
                <a:gd name="T47" fmla="*/ 9 h 121"/>
                <a:gd name="T48" fmla="*/ 193 w 213"/>
                <a:gd name="T49" fmla="*/ 9 h 121"/>
                <a:gd name="T50" fmla="*/ 70 w 213"/>
                <a:gd name="T51" fmla="*/ 78 h 121"/>
                <a:gd name="T52" fmla="*/ 4 w 213"/>
                <a:gd name="T53" fmla="*/ 114 h 121"/>
                <a:gd name="T54" fmla="*/ 4 w 213"/>
                <a:gd name="T55" fmla="*/ 114 h 121"/>
                <a:gd name="T56" fmla="*/ 4 w 213"/>
                <a:gd name="T57" fmla="*/ 121 h 121"/>
                <a:gd name="T58" fmla="*/ 72 w 213"/>
                <a:gd name="T59" fmla="*/ 83 h 121"/>
                <a:gd name="T60" fmla="*/ 72 w 213"/>
                <a:gd name="T61" fmla="*/ 83 h 121"/>
                <a:gd name="T62" fmla="*/ 185 w 213"/>
                <a:gd name="T63" fmla="*/ 20 h 121"/>
                <a:gd name="T64" fmla="*/ 185 w 213"/>
                <a:gd name="T65" fmla="*/ 20 h 121"/>
                <a:gd name="T66" fmla="*/ 207 w 213"/>
                <a:gd name="T67" fmla="*/ 8 h 121"/>
                <a:gd name="T68" fmla="*/ 207 w 213"/>
                <a:gd name="T69" fmla="*/ 8 h 121"/>
                <a:gd name="T70" fmla="*/ 213 w 213"/>
                <a:gd name="T71" fmla="*/ 5 h 121"/>
                <a:gd name="T72" fmla="*/ 211 w 213"/>
                <a:gd name="T73" fmla="*/ 0 h 121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0" t="0" r="r" b="b"/>
              <a:pathLst>
                <a:path w="213" h="121">
                  <a:moveTo>
                    <a:pt x="211" y="0"/>
                  </a:moveTo>
                  <a:lnTo>
                    <a:pt x="211" y="0"/>
                  </a:lnTo>
                  <a:lnTo>
                    <a:pt x="205" y="2"/>
                  </a:lnTo>
                  <a:lnTo>
                    <a:pt x="172" y="9"/>
                  </a:lnTo>
                  <a:lnTo>
                    <a:pt x="105" y="24"/>
                  </a:lnTo>
                  <a:lnTo>
                    <a:pt x="88" y="28"/>
                  </a:lnTo>
                  <a:lnTo>
                    <a:pt x="71" y="33"/>
                  </a:lnTo>
                  <a:lnTo>
                    <a:pt x="52" y="39"/>
                  </a:lnTo>
                  <a:lnTo>
                    <a:pt x="34" y="48"/>
                  </a:lnTo>
                  <a:lnTo>
                    <a:pt x="0" y="64"/>
                  </a:lnTo>
                  <a:lnTo>
                    <a:pt x="1" y="70"/>
                  </a:lnTo>
                  <a:lnTo>
                    <a:pt x="35" y="53"/>
                  </a:lnTo>
                  <a:lnTo>
                    <a:pt x="53" y="44"/>
                  </a:lnTo>
                  <a:lnTo>
                    <a:pt x="74" y="38"/>
                  </a:lnTo>
                  <a:lnTo>
                    <a:pt x="89" y="33"/>
                  </a:lnTo>
                  <a:lnTo>
                    <a:pt x="106" y="29"/>
                  </a:lnTo>
                  <a:lnTo>
                    <a:pt x="193" y="9"/>
                  </a:lnTo>
                  <a:lnTo>
                    <a:pt x="70" y="78"/>
                  </a:lnTo>
                  <a:lnTo>
                    <a:pt x="4" y="114"/>
                  </a:lnTo>
                  <a:lnTo>
                    <a:pt x="4" y="121"/>
                  </a:lnTo>
                  <a:lnTo>
                    <a:pt x="72" y="83"/>
                  </a:lnTo>
                  <a:lnTo>
                    <a:pt x="185" y="20"/>
                  </a:lnTo>
                  <a:lnTo>
                    <a:pt x="207" y="8"/>
                  </a:lnTo>
                  <a:lnTo>
                    <a:pt x="213" y="5"/>
                  </a:lnTo>
                  <a:lnTo>
                    <a:pt x="211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310" name="Freeform 69"/>
            <p:cNvSpPr>
              <a:spLocks/>
            </p:cNvSpPr>
            <p:nvPr/>
          </p:nvSpPr>
          <p:spPr bwMode="auto">
            <a:xfrm>
              <a:off x="3829" y="2271"/>
              <a:ext cx="3" cy="2"/>
            </a:xfrm>
            <a:custGeom>
              <a:avLst/>
              <a:gdLst>
                <a:gd name="T0" fmla="*/ 3 w 3"/>
                <a:gd name="T1" fmla="*/ 0 h 2"/>
                <a:gd name="T2" fmla="*/ 3 w 3"/>
                <a:gd name="T3" fmla="*/ 0 h 2"/>
                <a:gd name="T4" fmla="*/ 2 w 3"/>
                <a:gd name="T5" fmla="*/ 0 h 2"/>
                <a:gd name="T6" fmla="*/ 0 w 3"/>
                <a:gd name="T7" fmla="*/ 1 h 2"/>
                <a:gd name="T8" fmla="*/ 0 w 3"/>
                <a:gd name="T9" fmla="*/ 2 h 2"/>
                <a:gd name="T10" fmla="*/ 3 w 3"/>
                <a:gd name="T11" fmla="*/ 2 h 2"/>
                <a:gd name="T12" fmla="*/ 3 w 3"/>
                <a:gd name="T13" fmla="*/ 2 h 2"/>
                <a:gd name="T14" fmla="*/ 3 w 3"/>
                <a:gd name="T15" fmla="*/ 0 h 2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3" h="2">
                  <a:moveTo>
                    <a:pt x="3" y="0"/>
                  </a:moveTo>
                  <a:lnTo>
                    <a:pt x="3" y="0"/>
                  </a:lnTo>
                  <a:lnTo>
                    <a:pt x="2" y="0"/>
                  </a:lnTo>
                  <a:lnTo>
                    <a:pt x="0" y="1"/>
                  </a:lnTo>
                  <a:lnTo>
                    <a:pt x="0" y="2"/>
                  </a:lnTo>
                  <a:lnTo>
                    <a:pt x="3" y="2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F4C0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311" name="Freeform 70"/>
            <p:cNvSpPr>
              <a:spLocks/>
            </p:cNvSpPr>
            <p:nvPr/>
          </p:nvSpPr>
          <p:spPr bwMode="auto">
            <a:xfrm>
              <a:off x="3829" y="2271"/>
              <a:ext cx="3" cy="2"/>
            </a:xfrm>
            <a:custGeom>
              <a:avLst/>
              <a:gdLst>
                <a:gd name="T0" fmla="*/ 3 w 3"/>
                <a:gd name="T1" fmla="*/ 0 h 2"/>
                <a:gd name="T2" fmla="*/ 3 w 3"/>
                <a:gd name="T3" fmla="*/ 0 h 2"/>
                <a:gd name="T4" fmla="*/ 2 w 3"/>
                <a:gd name="T5" fmla="*/ 0 h 2"/>
                <a:gd name="T6" fmla="*/ 0 w 3"/>
                <a:gd name="T7" fmla="*/ 1 h 2"/>
                <a:gd name="T8" fmla="*/ 0 w 3"/>
                <a:gd name="T9" fmla="*/ 2 h 2"/>
                <a:gd name="T10" fmla="*/ 3 w 3"/>
                <a:gd name="T11" fmla="*/ 2 h 2"/>
                <a:gd name="T12" fmla="*/ 3 w 3"/>
                <a:gd name="T13" fmla="*/ 2 h 2"/>
                <a:gd name="T14" fmla="*/ 3 w 3"/>
                <a:gd name="T15" fmla="*/ 0 h 2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3" h="2">
                  <a:moveTo>
                    <a:pt x="3" y="0"/>
                  </a:moveTo>
                  <a:lnTo>
                    <a:pt x="3" y="0"/>
                  </a:lnTo>
                  <a:lnTo>
                    <a:pt x="2" y="0"/>
                  </a:lnTo>
                  <a:lnTo>
                    <a:pt x="0" y="1"/>
                  </a:lnTo>
                  <a:lnTo>
                    <a:pt x="0" y="2"/>
                  </a:lnTo>
                  <a:lnTo>
                    <a:pt x="3" y="2"/>
                  </a:lnTo>
                  <a:lnTo>
                    <a:pt x="3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312" name="Freeform 71"/>
            <p:cNvSpPr>
              <a:spLocks/>
            </p:cNvSpPr>
            <p:nvPr/>
          </p:nvSpPr>
          <p:spPr bwMode="auto">
            <a:xfrm>
              <a:off x="3832" y="2273"/>
              <a:ext cx="1" cy="7"/>
            </a:xfrm>
            <a:custGeom>
              <a:avLst/>
              <a:gdLst>
                <a:gd name="T0" fmla="*/ 0 w 1"/>
                <a:gd name="T1" fmla="*/ 0 h 7"/>
                <a:gd name="T2" fmla="*/ 0 w 1"/>
                <a:gd name="T3" fmla="*/ 0 h 7"/>
                <a:gd name="T4" fmla="*/ 0 w 1"/>
                <a:gd name="T5" fmla="*/ 0 h 7"/>
                <a:gd name="T6" fmla="*/ 0 w 1"/>
                <a:gd name="T7" fmla="*/ 7 h 7"/>
                <a:gd name="T8" fmla="*/ 0 w 1"/>
                <a:gd name="T9" fmla="*/ 7 h 7"/>
                <a:gd name="T10" fmla="*/ 0 w 1"/>
                <a:gd name="T11" fmla="*/ 0 h 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" h="7">
                  <a:moveTo>
                    <a:pt x="0" y="0"/>
                  </a:moveTo>
                  <a:lnTo>
                    <a:pt x="0" y="0"/>
                  </a:lnTo>
                  <a:lnTo>
                    <a:pt x="0" y="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AE2D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313" name="Freeform 72"/>
            <p:cNvSpPr>
              <a:spLocks/>
            </p:cNvSpPr>
            <p:nvPr/>
          </p:nvSpPr>
          <p:spPr bwMode="auto">
            <a:xfrm>
              <a:off x="3832" y="2273"/>
              <a:ext cx="1" cy="7"/>
            </a:xfrm>
            <a:custGeom>
              <a:avLst/>
              <a:gdLst>
                <a:gd name="T0" fmla="*/ 0 w 1"/>
                <a:gd name="T1" fmla="*/ 0 h 7"/>
                <a:gd name="T2" fmla="*/ 0 w 1"/>
                <a:gd name="T3" fmla="*/ 0 h 7"/>
                <a:gd name="T4" fmla="*/ 0 w 1"/>
                <a:gd name="T5" fmla="*/ 0 h 7"/>
                <a:gd name="T6" fmla="*/ 0 w 1"/>
                <a:gd name="T7" fmla="*/ 7 h 7"/>
                <a:gd name="T8" fmla="*/ 0 w 1"/>
                <a:gd name="T9" fmla="*/ 7 h 7"/>
                <a:gd name="T10" fmla="*/ 0 w 1"/>
                <a:gd name="T11" fmla="*/ 0 h 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" h="7">
                  <a:moveTo>
                    <a:pt x="0" y="0"/>
                  </a:moveTo>
                  <a:lnTo>
                    <a:pt x="0" y="0"/>
                  </a:lnTo>
                  <a:lnTo>
                    <a:pt x="0" y="7"/>
                  </a:lnTo>
                  <a:lnTo>
                    <a:pt x="0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314" name="Freeform 73"/>
            <p:cNvSpPr>
              <a:spLocks/>
            </p:cNvSpPr>
            <p:nvPr/>
          </p:nvSpPr>
          <p:spPr bwMode="auto">
            <a:xfrm>
              <a:off x="3829" y="2273"/>
              <a:ext cx="3" cy="26"/>
            </a:xfrm>
            <a:custGeom>
              <a:avLst/>
              <a:gdLst>
                <a:gd name="T0" fmla="*/ 3 w 3"/>
                <a:gd name="T1" fmla="*/ 0 h 26"/>
                <a:gd name="T2" fmla="*/ 0 w 3"/>
                <a:gd name="T3" fmla="*/ 0 h 26"/>
                <a:gd name="T4" fmla="*/ 2 w 3"/>
                <a:gd name="T5" fmla="*/ 26 h 26"/>
                <a:gd name="T6" fmla="*/ 2 w 3"/>
                <a:gd name="T7" fmla="*/ 26 h 26"/>
                <a:gd name="T8" fmla="*/ 3 w 3"/>
                <a:gd name="T9" fmla="*/ 7 h 26"/>
                <a:gd name="T10" fmla="*/ 3 w 3"/>
                <a:gd name="T11" fmla="*/ 7 h 26"/>
                <a:gd name="T12" fmla="*/ 3 w 3"/>
                <a:gd name="T13" fmla="*/ 0 h 2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3" h="26">
                  <a:moveTo>
                    <a:pt x="3" y="0"/>
                  </a:moveTo>
                  <a:lnTo>
                    <a:pt x="0" y="0"/>
                  </a:lnTo>
                  <a:lnTo>
                    <a:pt x="2" y="26"/>
                  </a:lnTo>
                  <a:lnTo>
                    <a:pt x="3" y="7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F4C0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315" name="Freeform 74"/>
            <p:cNvSpPr>
              <a:spLocks/>
            </p:cNvSpPr>
            <p:nvPr/>
          </p:nvSpPr>
          <p:spPr bwMode="auto">
            <a:xfrm>
              <a:off x="3829" y="2273"/>
              <a:ext cx="3" cy="26"/>
            </a:xfrm>
            <a:custGeom>
              <a:avLst/>
              <a:gdLst>
                <a:gd name="T0" fmla="*/ 3 w 3"/>
                <a:gd name="T1" fmla="*/ 0 h 26"/>
                <a:gd name="T2" fmla="*/ 0 w 3"/>
                <a:gd name="T3" fmla="*/ 0 h 26"/>
                <a:gd name="T4" fmla="*/ 2 w 3"/>
                <a:gd name="T5" fmla="*/ 26 h 26"/>
                <a:gd name="T6" fmla="*/ 2 w 3"/>
                <a:gd name="T7" fmla="*/ 26 h 26"/>
                <a:gd name="T8" fmla="*/ 3 w 3"/>
                <a:gd name="T9" fmla="*/ 7 h 26"/>
                <a:gd name="T10" fmla="*/ 3 w 3"/>
                <a:gd name="T11" fmla="*/ 7 h 26"/>
                <a:gd name="T12" fmla="*/ 3 w 3"/>
                <a:gd name="T13" fmla="*/ 0 h 2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3" h="26">
                  <a:moveTo>
                    <a:pt x="3" y="0"/>
                  </a:moveTo>
                  <a:lnTo>
                    <a:pt x="0" y="0"/>
                  </a:lnTo>
                  <a:lnTo>
                    <a:pt x="2" y="26"/>
                  </a:lnTo>
                  <a:lnTo>
                    <a:pt x="3" y="7"/>
                  </a:lnTo>
                  <a:lnTo>
                    <a:pt x="3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316" name="Freeform 75"/>
            <p:cNvSpPr>
              <a:spLocks/>
            </p:cNvSpPr>
            <p:nvPr/>
          </p:nvSpPr>
          <p:spPr bwMode="auto">
            <a:xfrm>
              <a:off x="3850" y="1875"/>
              <a:ext cx="665" cy="261"/>
            </a:xfrm>
            <a:custGeom>
              <a:avLst/>
              <a:gdLst>
                <a:gd name="T0" fmla="*/ 0 w 665"/>
                <a:gd name="T1" fmla="*/ 261 h 261"/>
                <a:gd name="T2" fmla="*/ 35 w 665"/>
                <a:gd name="T3" fmla="*/ 256 h 261"/>
                <a:gd name="T4" fmla="*/ 134 w 665"/>
                <a:gd name="T5" fmla="*/ 237 h 261"/>
                <a:gd name="T6" fmla="*/ 204 w 665"/>
                <a:gd name="T7" fmla="*/ 219 h 261"/>
                <a:gd name="T8" fmla="*/ 288 w 665"/>
                <a:gd name="T9" fmla="*/ 195 h 261"/>
                <a:gd name="T10" fmla="*/ 383 w 665"/>
                <a:gd name="T11" fmla="*/ 162 h 261"/>
                <a:gd name="T12" fmla="*/ 488 w 665"/>
                <a:gd name="T13" fmla="*/ 121 h 261"/>
                <a:gd name="T14" fmla="*/ 487 w 665"/>
                <a:gd name="T15" fmla="*/ 121 h 261"/>
                <a:gd name="T16" fmla="*/ 501 w 665"/>
                <a:gd name="T17" fmla="*/ 117 h 261"/>
                <a:gd name="T18" fmla="*/ 599 w 665"/>
                <a:gd name="T19" fmla="*/ 89 h 261"/>
                <a:gd name="T20" fmla="*/ 608 w 665"/>
                <a:gd name="T21" fmla="*/ 86 h 261"/>
                <a:gd name="T22" fmla="*/ 615 w 665"/>
                <a:gd name="T23" fmla="*/ 79 h 261"/>
                <a:gd name="T24" fmla="*/ 639 w 665"/>
                <a:gd name="T25" fmla="*/ 49 h 261"/>
                <a:gd name="T26" fmla="*/ 657 w 665"/>
                <a:gd name="T27" fmla="*/ 18 h 261"/>
                <a:gd name="T28" fmla="*/ 665 w 665"/>
                <a:gd name="T29" fmla="*/ 3 h 261"/>
                <a:gd name="T30" fmla="*/ 661 w 665"/>
                <a:gd name="T31" fmla="*/ 0 h 261"/>
                <a:gd name="T32" fmla="*/ 658 w 665"/>
                <a:gd name="T33" fmla="*/ 4 h 261"/>
                <a:gd name="T34" fmla="*/ 653 w 665"/>
                <a:gd name="T35" fmla="*/ 16 h 261"/>
                <a:gd name="T36" fmla="*/ 628 w 665"/>
                <a:gd name="T37" fmla="*/ 57 h 261"/>
                <a:gd name="T38" fmla="*/ 621 w 665"/>
                <a:gd name="T39" fmla="*/ 66 h 261"/>
                <a:gd name="T40" fmla="*/ 613 w 665"/>
                <a:gd name="T41" fmla="*/ 75 h 261"/>
                <a:gd name="T42" fmla="*/ 597 w 665"/>
                <a:gd name="T43" fmla="*/ 84 h 261"/>
                <a:gd name="T44" fmla="*/ 486 w 665"/>
                <a:gd name="T45" fmla="*/ 115 h 261"/>
                <a:gd name="T46" fmla="*/ 486 w 665"/>
                <a:gd name="T47" fmla="*/ 115 h 261"/>
                <a:gd name="T48" fmla="*/ 432 w 665"/>
                <a:gd name="T49" fmla="*/ 137 h 261"/>
                <a:gd name="T50" fmla="*/ 333 w 665"/>
                <a:gd name="T51" fmla="*/ 175 h 261"/>
                <a:gd name="T52" fmla="*/ 243 w 665"/>
                <a:gd name="T53" fmla="*/ 204 h 261"/>
                <a:gd name="T54" fmla="*/ 166 w 665"/>
                <a:gd name="T55" fmla="*/ 224 h 261"/>
                <a:gd name="T56" fmla="*/ 133 w 665"/>
                <a:gd name="T57" fmla="*/ 232 h 261"/>
                <a:gd name="T58" fmla="*/ 34 w 665"/>
                <a:gd name="T59" fmla="*/ 250 h 261"/>
                <a:gd name="T60" fmla="*/ 8 w 665"/>
                <a:gd name="T61" fmla="*/ 254 h 261"/>
                <a:gd name="T62" fmla="*/ 0 w 665"/>
                <a:gd name="T63" fmla="*/ 256 h 261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0" t="0" r="r" b="b"/>
              <a:pathLst>
                <a:path w="665" h="261">
                  <a:moveTo>
                    <a:pt x="0" y="261"/>
                  </a:moveTo>
                  <a:lnTo>
                    <a:pt x="0" y="261"/>
                  </a:lnTo>
                  <a:lnTo>
                    <a:pt x="9" y="259"/>
                  </a:lnTo>
                  <a:lnTo>
                    <a:pt x="35" y="256"/>
                  </a:lnTo>
                  <a:lnTo>
                    <a:pt x="77" y="249"/>
                  </a:lnTo>
                  <a:lnTo>
                    <a:pt x="134" y="237"/>
                  </a:lnTo>
                  <a:lnTo>
                    <a:pt x="168" y="230"/>
                  </a:lnTo>
                  <a:lnTo>
                    <a:pt x="204" y="219"/>
                  </a:lnTo>
                  <a:lnTo>
                    <a:pt x="244" y="208"/>
                  </a:lnTo>
                  <a:lnTo>
                    <a:pt x="288" y="195"/>
                  </a:lnTo>
                  <a:lnTo>
                    <a:pt x="334" y="179"/>
                  </a:lnTo>
                  <a:lnTo>
                    <a:pt x="383" y="162"/>
                  </a:lnTo>
                  <a:lnTo>
                    <a:pt x="434" y="143"/>
                  </a:lnTo>
                  <a:lnTo>
                    <a:pt x="488" y="121"/>
                  </a:lnTo>
                  <a:lnTo>
                    <a:pt x="487" y="118"/>
                  </a:lnTo>
                  <a:lnTo>
                    <a:pt x="487" y="121"/>
                  </a:lnTo>
                  <a:lnTo>
                    <a:pt x="501" y="117"/>
                  </a:lnTo>
                  <a:lnTo>
                    <a:pt x="599" y="89"/>
                  </a:lnTo>
                  <a:lnTo>
                    <a:pt x="608" y="86"/>
                  </a:lnTo>
                  <a:lnTo>
                    <a:pt x="615" y="79"/>
                  </a:lnTo>
                  <a:lnTo>
                    <a:pt x="628" y="65"/>
                  </a:lnTo>
                  <a:lnTo>
                    <a:pt x="639" y="49"/>
                  </a:lnTo>
                  <a:lnTo>
                    <a:pt x="649" y="34"/>
                  </a:lnTo>
                  <a:lnTo>
                    <a:pt x="657" y="18"/>
                  </a:lnTo>
                  <a:lnTo>
                    <a:pt x="665" y="3"/>
                  </a:lnTo>
                  <a:lnTo>
                    <a:pt x="661" y="0"/>
                  </a:lnTo>
                  <a:lnTo>
                    <a:pt x="658" y="4"/>
                  </a:lnTo>
                  <a:lnTo>
                    <a:pt x="653" y="16"/>
                  </a:lnTo>
                  <a:lnTo>
                    <a:pt x="641" y="36"/>
                  </a:lnTo>
                  <a:lnTo>
                    <a:pt x="628" y="57"/>
                  </a:lnTo>
                  <a:lnTo>
                    <a:pt x="621" y="66"/>
                  </a:lnTo>
                  <a:lnTo>
                    <a:pt x="613" y="75"/>
                  </a:lnTo>
                  <a:lnTo>
                    <a:pt x="605" y="80"/>
                  </a:lnTo>
                  <a:lnTo>
                    <a:pt x="597" y="84"/>
                  </a:lnTo>
                  <a:lnTo>
                    <a:pt x="486" y="115"/>
                  </a:lnTo>
                  <a:lnTo>
                    <a:pt x="432" y="137"/>
                  </a:lnTo>
                  <a:lnTo>
                    <a:pt x="381" y="157"/>
                  </a:lnTo>
                  <a:lnTo>
                    <a:pt x="333" y="175"/>
                  </a:lnTo>
                  <a:lnTo>
                    <a:pt x="286" y="189"/>
                  </a:lnTo>
                  <a:lnTo>
                    <a:pt x="243" y="204"/>
                  </a:lnTo>
                  <a:lnTo>
                    <a:pt x="203" y="214"/>
                  </a:lnTo>
                  <a:lnTo>
                    <a:pt x="166" y="224"/>
                  </a:lnTo>
                  <a:lnTo>
                    <a:pt x="133" y="232"/>
                  </a:lnTo>
                  <a:lnTo>
                    <a:pt x="76" y="244"/>
                  </a:lnTo>
                  <a:lnTo>
                    <a:pt x="34" y="250"/>
                  </a:lnTo>
                  <a:lnTo>
                    <a:pt x="8" y="254"/>
                  </a:lnTo>
                  <a:lnTo>
                    <a:pt x="0" y="256"/>
                  </a:lnTo>
                  <a:lnTo>
                    <a:pt x="0" y="261"/>
                  </a:lnTo>
                  <a:close/>
                </a:path>
              </a:pathLst>
            </a:custGeom>
            <a:solidFill>
              <a:srgbClr val="F4C0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317" name="Freeform 76"/>
            <p:cNvSpPr>
              <a:spLocks/>
            </p:cNvSpPr>
            <p:nvPr/>
          </p:nvSpPr>
          <p:spPr bwMode="auto">
            <a:xfrm>
              <a:off x="3850" y="1875"/>
              <a:ext cx="665" cy="261"/>
            </a:xfrm>
            <a:custGeom>
              <a:avLst/>
              <a:gdLst>
                <a:gd name="T0" fmla="*/ 0 w 665"/>
                <a:gd name="T1" fmla="*/ 261 h 261"/>
                <a:gd name="T2" fmla="*/ 35 w 665"/>
                <a:gd name="T3" fmla="*/ 256 h 261"/>
                <a:gd name="T4" fmla="*/ 134 w 665"/>
                <a:gd name="T5" fmla="*/ 237 h 261"/>
                <a:gd name="T6" fmla="*/ 204 w 665"/>
                <a:gd name="T7" fmla="*/ 219 h 261"/>
                <a:gd name="T8" fmla="*/ 288 w 665"/>
                <a:gd name="T9" fmla="*/ 195 h 261"/>
                <a:gd name="T10" fmla="*/ 383 w 665"/>
                <a:gd name="T11" fmla="*/ 162 h 261"/>
                <a:gd name="T12" fmla="*/ 488 w 665"/>
                <a:gd name="T13" fmla="*/ 121 h 261"/>
                <a:gd name="T14" fmla="*/ 487 w 665"/>
                <a:gd name="T15" fmla="*/ 121 h 261"/>
                <a:gd name="T16" fmla="*/ 501 w 665"/>
                <a:gd name="T17" fmla="*/ 117 h 261"/>
                <a:gd name="T18" fmla="*/ 599 w 665"/>
                <a:gd name="T19" fmla="*/ 89 h 261"/>
                <a:gd name="T20" fmla="*/ 608 w 665"/>
                <a:gd name="T21" fmla="*/ 86 h 261"/>
                <a:gd name="T22" fmla="*/ 615 w 665"/>
                <a:gd name="T23" fmla="*/ 79 h 261"/>
                <a:gd name="T24" fmla="*/ 639 w 665"/>
                <a:gd name="T25" fmla="*/ 49 h 261"/>
                <a:gd name="T26" fmla="*/ 657 w 665"/>
                <a:gd name="T27" fmla="*/ 18 h 261"/>
                <a:gd name="T28" fmla="*/ 665 w 665"/>
                <a:gd name="T29" fmla="*/ 3 h 261"/>
                <a:gd name="T30" fmla="*/ 661 w 665"/>
                <a:gd name="T31" fmla="*/ 0 h 261"/>
                <a:gd name="T32" fmla="*/ 658 w 665"/>
                <a:gd name="T33" fmla="*/ 4 h 261"/>
                <a:gd name="T34" fmla="*/ 653 w 665"/>
                <a:gd name="T35" fmla="*/ 16 h 261"/>
                <a:gd name="T36" fmla="*/ 628 w 665"/>
                <a:gd name="T37" fmla="*/ 57 h 261"/>
                <a:gd name="T38" fmla="*/ 621 w 665"/>
                <a:gd name="T39" fmla="*/ 66 h 261"/>
                <a:gd name="T40" fmla="*/ 613 w 665"/>
                <a:gd name="T41" fmla="*/ 75 h 261"/>
                <a:gd name="T42" fmla="*/ 597 w 665"/>
                <a:gd name="T43" fmla="*/ 84 h 261"/>
                <a:gd name="T44" fmla="*/ 486 w 665"/>
                <a:gd name="T45" fmla="*/ 115 h 261"/>
                <a:gd name="T46" fmla="*/ 486 w 665"/>
                <a:gd name="T47" fmla="*/ 115 h 261"/>
                <a:gd name="T48" fmla="*/ 432 w 665"/>
                <a:gd name="T49" fmla="*/ 137 h 261"/>
                <a:gd name="T50" fmla="*/ 333 w 665"/>
                <a:gd name="T51" fmla="*/ 175 h 261"/>
                <a:gd name="T52" fmla="*/ 243 w 665"/>
                <a:gd name="T53" fmla="*/ 204 h 261"/>
                <a:gd name="T54" fmla="*/ 166 w 665"/>
                <a:gd name="T55" fmla="*/ 224 h 261"/>
                <a:gd name="T56" fmla="*/ 133 w 665"/>
                <a:gd name="T57" fmla="*/ 232 h 261"/>
                <a:gd name="T58" fmla="*/ 34 w 665"/>
                <a:gd name="T59" fmla="*/ 250 h 261"/>
                <a:gd name="T60" fmla="*/ 8 w 665"/>
                <a:gd name="T61" fmla="*/ 254 h 261"/>
                <a:gd name="T62" fmla="*/ 0 w 665"/>
                <a:gd name="T63" fmla="*/ 256 h 261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0" t="0" r="r" b="b"/>
              <a:pathLst>
                <a:path w="665" h="261">
                  <a:moveTo>
                    <a:pt x="0" y="261"/>
                  </a:moveTo>
                  <a:lnTo>
                    <a:pt x="0" y="261"/>
                  </a:lnTo>
                  <a:lnTo>
                    <a:pt x="9" y="259"/>
                  </a:lnTo>
                  <a:lnTo>
                    <a:pt x="35" y="256"/>
                  </a:lnTo>
                  <a:lnTo>
                    <a:pt x="77" y="249"/>
                  </a:lnTo>
                  <a:lnTo>
                    <a:pt x="134" y="237"/>
                  </a:lnTo>
                  <a:lnTo>
                    <a:pt x="168" y="230"/>
                  </a:lnTo>
                  <a:lnTo>
                    <a:pt x="204" y="219"/>
                  </a:lnTo>
                  <a:lnTo>
                    <a:pt x="244" y="208"/>
                  </a:lnTo>
                  <a:lnTo>
                    <a:pt x="288" y="195"/>
                  </a:lnTo>
                  <a:lnTo>
                    <a:pt x="334" y="179"/>
                  </a:lnTo>
                  <a:lnTo>
                    <a:pt x="383" y="162"/>
                  </a:lnTo>
                  <a:lnTo>
                    <a:pt x="434" y="143"/>
                  </a:lnTo>
                  <a:lnTo>
                    <a:pt x="488" y="121"/>
                  </a:lnTo>
                  <a:lnTo>
                    <a:pt x="487" y="118"/>
                  </a:lnTo>
                  <a:lnTo>
                    <a:pt x="487" y="121"/>
                  </a:lnTo>
                  <a:lnTo>
                    <a:pt x="501" y="117"/>
                  </a:lnTo>
                  <a:lnTo>
                    <a:pt x="599" y="89"/>
                  </a:lnTo>
                  <a:lnTo>
                    <a:pt x="608" y="86"/>
                  </a:lnTo>
                  <a:lnTo>
                    <a:pt x="615" y="79"/>
                  </a:lnTo>
                  <a:lnTo>
                    <a:pt x="628" y="65"/>
                  </a:lnTo>
                  <a:lnTo>
                    <a:pt x="639" y="49"/>
                  </a:lnTo>
                  <a:lnTo>
                    <a:pt x="649" y="34"/>
                  </a:lnTo>
                  <a:lnTo>
                    <a:pt x="657" y="18"/>
                  </a:lnTo>
                  <a:lnTo>
                    <a:pt x="665" y="3"/>
                  </a:lnTo>
                  <a:lnTo>
                    <a:pt x="661" y="0"/>
                  </a:lnTo>
                  <a:lnTo>
                    <a:pt x="658" y="4"/>
                  </a:lnTo>
                  <a:lnTo>
                    <a:pt x="653" y="16"/>
                  </a:lnTo>
                  <a:lnTo>
                    <a:pt x="641" y="36"/>
                  </a:lnTo>
                  <a:lnTo>
                    <a:pt x="628" y="57"/>
                  </a:lnTo>
                  <a:lnTo>
                    <a:pt x="621" y="66"/>
                  </a:lnTo>
                  <a:lnTo>
                    <a:pt x="613" y="75"/>
                  </a:lnTo>
                  <a:lnTo>
                    <a:pt x="605" y="80"/>
                  </a:lnTo>
                  <a:lnTo>
                    <a:pt x="597" y="84"/>
                  </a:lnTo>
                  <a:lnTo>
                    <a:pt x="486" y="115"/>
                  </a:lnTo>
                  <a:lnTo>
                    <a:pt x="432" y="137"/>
                  </a:lnTo>
                  <a:lnTo>
                    <a:pt x="381" y="157"/>
                  </a:lnTo>
                  <a:lnTo>
                    <a:pt x="333" y="175"/>
                  </a:lnTo>
                  <a:lnTo>
                    <a:pt x="286" y="189"/>
                  </a:lnTo>
                  <a:lnTo>
                    <a:pt x="243" y="204"/>
                  </a:lnTo>
                  <a:lnTo>
                    <a:pt x="203" y="214"/>
                  </a:lnTo>
                  <a:lnTo>
                    <a:pt x="166" y="224"/>
                  </a:lnTo>
                  <a:lnTo>
                    <a:pt x="133" y="232"/>
                  </a:lnTo>
                  <a:lnTo>
                    <a:pt x="76" y="244"/>
                  </a:lnTo>
                  <a:lnTo>
                    <a:pt x="34" y="250"/>
                  </a:lnTo>
                  <a:lnTo>
                    <a:pt x="8" y="254"/>
                  </a:lnTo>
                  <a:lnTo>
                    <a:pt x="0" y="256"/>
                  </a:lnTo>
                  <a:lnTo>
                    <a:pt x="0" y="261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318" name="Freeform 77"/>
            <p:cNvSpPr>
              <a:spLocks noEditPoints="1"/>
            </p:cNvSpPr>
            <p:nvPr/>
          </p:nvSpPr>
          <p:spPr bwMode="auto">
            <a:xfrm>
              <a:off x="3988" y="2328"/>
              <a:ext cx="976" cy="1727"/>
            </a:xfrm>
            <a:custGeom>
              <a:avLst/>
              <a:gdLst>
                <a:gd name="T0" fmla="*/ 858 w 976"/>
                <a:gd name="T1" fmla="*/ 1323 h 1727"/>
                <a:gd name="T2" fmla="*/ 855 w 976"/>
                <a:gd name="T3" fmla="*/ 1423 h 1727"/>
                <a:gd name="T4" fmla="*/ 816 w 976"/>
                <a:gd name="T5" fmla="*/ 1476 h 1727"/>
                <a:gd name="T6" fmla="*/ 743 w 976"/>
                <a:gd name="T7" fmla="*/ 1502 h 1727"/>
                <a:gd name="T8" fmla="*/ 585 w 976"/>
                <a:gd name="T9" fmla="*/ 1524 h 1727"/>
                <a:gd name="T10" fmla="*/ 551 w 976"/>
                <a:gd name="T11" fmla="*/ 1536 h 1727"/>
                <a:gd name="T12" fmla="*/ 549 w 976"/>
                <a:gd name="T13" fmla="*/ 1543 h 1727"/>
                <a:gd name="T14" fmla="*/ 527 w 976"/>
                <a:gd name="T15" fmla="*/ 1569 h 1727"/>
                <a:gd name="T16" fmla="*/ 440 w 976"/>
                <a:gd name="T17" fmla="*/ 1600 h 1727"/>
                <a:gd name="T18" fmla="*/ 280 w 976"/>
                <a:gd name="T19" fmla="*/ 1628 h 1727"/>
                <a:gd name="T20" fmla="*/ 268 w 976"/>
                <a:gd name="T21" fmla="*/ 1627 h 1727"/>
                <a:gd name="T22" fmla="*/ 117 w 976"/>
                <a:gd name="T23" fmla="*/ 1627 h 1727"/>
                <a:gd name="T24" fmla="*/ 69 w 976"/>
                <a:gd name="T25" fmla="*/ 1687 h 1727"/>
                <a:gd name="T26" fmla="*/ 0 w 976"/>
                <a:gd name="T27" fmla="*/ 1727 h 1727"/>
                <a:gd name="T28" fmla="*/ 117 w 976"/>
                <a:gd name="T29" fmla="*/ 1716 h 1727"/>
                <a:gd name="T30" fmla="*/ 239 w 976"/>
                <a:gd name="T31" fmla="*/ 1703 h 1727"/>
                <a:gd name="T32" fmla="*/ 306 w 976"/>
                <a:gd name="T33" fmla="*/ 1685 h 1727"/>
                <a:gd name="T34" fmla="*/ 390 w 976"/>
                <a:gd name="T35" fmla="*/ 1684 h 1727"/>
                <a:gd name="T36" fmla="*/ 454 w 976"/>
                <a:gd name="T37" fmla="*/ 1672 h 1727"/>
                <a:gd name="T38" fmla="*/ 522 w 976"/>
                <a:gd name="T39" fmla="*/ 1646 h 1727"/>
                <a:gd name="T40" fmla="*/ 728 w 976"/>
                <a:gd name="T41" fmla="*/ 1614 h 1727"/>
                <a:gd name="T42" fmla="*/ 889 w 976"/>
                <a:gd name="T43" fmla="*/ 1597 h 1727"/>
                <a:gd name="T44" fmla="*/ 949 w 976"/>
                <a:gd name="T45" fmla="*/ 1587 h 1727"/>
                <a:gd name="T46" fmla="*/ 975 w 976"/>
                <a:gd name="T47" fmla="*/ 1546 h 1727"/>
                <a:gd name="T48" fmla="*/ 959 w 976"/>
                <a:gd name="T49" fmla="*/ 1456 h 1727"/>
                <a:gd name="T50" fmla="*/ 876 w 976"/>
                <a:gd name="T51" fmla="*/ 1278 h 1727"/>
                <a:gd name="T52" fmla="*/ 697 w 976"/>
                <a:gd name="T53" fmla="*/ 807 h 1727"/>
                <a:gd name="T54" fmla="*/ 435 w 976"/>
                <a:gd name="T55" fmla="*/ 88 h 1727"/>
                <a:gd name="T56" fmla="*/ 377 w 976"/>
                <a:gd name="T57" fmla="*/ 229 h 1727"/>
                <a:gd name="T58" fmla="*/ 420 w 976"/>
                <a:gd name="T59" fmla="*/ 131 h 1727"/>
                <a:gd name="T60" fmla="*/ 532 w 976"/>
                <a:gd name="T61" fmla="*/ 26 h 1727"/>
                <a:gd name="T62" fmla="*/ 441 w 976"/>
                <a:gd name="T63" fmla="*/ 83 h 1727"/>
                <a:gd name="T64" fmla="*/ 379 w 976"/>
                <a:gd name="T65" fmla="*/ 261 h 1727"/>
                <a:gd name="T66" fmla="*/ 339 w 976"/>
                <a:gd name="T67" fmla="*/ 418 h 1727"/>
                <a:gd name="T68" fmla="*/ 341 w 976"/>
                <a:gd name="T69" fmla="*/ 455 h 1727"/>
                <a:gd name="T70" fmla="*/ 310 w 976"/>
                <a:gd name="T71" fmla="*/ 595 h 1727"/>
                <a:gd name="T72" fmla="*/ 218 w 976"/>
                <a:gd name="T73" fmla="*/ 820 h 1727"/>
                <a:gd name="T74" fmla="*/ 201 w 976"/>
                <a:gd name="T75" fmla="*/ 904 h 1727"/>
                <a:gd name="T76" fmla="*/ 157 w 976"/>
                <a:gd name="T77" fmla="*/ 1410 h 1727"/>
                <a:gd name="T78" fmla="*/ 130 w 976"/>
                <a:gd name="T79" fmla="*/ 1598 h 1727"/>
                <a:gd name="T80" fmla="*/ 255 w 976"/>
                <a:gd name="T81" fmla="*/ 1622 h 1727"/>
                <a:gd name="T82" fmla="*/ 278 w 976"/>
                <a:gd name="T83" fmla="*/ 1623 h 1727"/>
                <a:gd name="T84" fmla="*/ 323 w 976"/>
                <a:gd name="T85" fmla="*/ 1619 h 1727"/>
                <a:gd name="T86" fmla="*/ 499 w 976"/>
                <a:gd name="T87" fmla="*/ 1575 h 1727"/>
                <a:gd name="T88" fmla="*/ 541 w 976"/>
                <a:gd name="T89" fmla="*/ 1549 h 1727"/>
                <a:gd name="T90" fmla="*/ 544 w 976"/>
                <a:gd name="T91" fmla="*/ 1543 h 1727"/>
                <a:gd name="T92" fmla="*/ 566 w 976"/>
                <a:gd name="T93" fmla="*/ 1524 h 1727"/>
                <a:gd name="T94" fmla="*/ 724 w 976"/>
                <a:gd name="T95" fmla="*/ 1501 h 1727"/>
                <a:gd name="T96" fmla="*/ 825 w 976"/>
                <a:gd name="T97" fmla="*/ 1463 h 1727"/>
                <a:gd name="T98" fmla="*/ 850 w 976"/>
                <a:gd name="T99" fmla="*/ 1423 h 1727"/>
                <a:gd name="T100" fmla="*/ 851 w 976"/>
                <a:gd name="T101" fmla="*/ 1312 h 1727"/>
                <a:gd name="T102" fmla="*/ 812 w 976"/>
                <a:gd name="T103" fmla="*/ 1127 h 1727"/>
                <a:gd name="T104" fmla="*/ 694 w 976"/>
                <a:gd name="T105" fmla="*/ 817 h 1727"/>
                <a:gd name="T106" fmla="*/ 668 w 976"/>
                <a:gd name="T107" fmla="*/ 724 h 1727"/>
                <a:gd name="T108" fmla="*/ 550 w 976"/>
                <a:gd name="T109" fmla="*/ 254 h 1727"/>
                <a:gd name="T110" fmla="*/ 523 w 976"/>
                <a:gd name="T111" fmla="*/ 101 h 1727"/>
                <a:gd name="T112" fmla="*/ 535 w 976"/>
                <a:gd name="T113" fmla="*/ 28 h 1727"/>
                <a:gd name="T114" fmla="*/ 546 w 976"/>
                <a:gd name="T115" fmla="*/ 5 h 1727"/>
                <a:gd name="T116" fmla="*/ 538 w 976"/>
                <a:gd name="T117" fmla="*/ 31 h 1727"/>
                <a:gd name="T118" fmla="*/ 533 w 976"/>
                <a:gd name="T119" fmla="*/ 57 h 1727"/>
                <a:gd name="T120" fmla="*/ 529 w 976"/>
                <a:gd name="T121" fmla="*/ 133 h 1727"/>
                <a:gd name="T122" fmla="*/ 598 w 976"/>
                <a:gd name="T123" fmla="*/ 424 h 1727"/>
                <a:gd name="T124" fmla="*/ 602 w 976"/>
                <a:gd name="T125" fmla="*/ 357 h 1727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0" t="0" r="r" b="b"/>
              <a:pathLst>
                <a:path w="976" h="1727">
                  <a:moveTo>
                    <a:pt x="832" y="1181"/>
                  </a:moveTo>
                  <a:lnTo>
                    <a:pt x="832" y="1181"/>
                  </a:lnTo>
                  <a:lnTo>
                    <a:pt x="843" y="1230"/>
                  </a:lnTo>
                  <a:lnTo>
                    <a:pt x="853" y="1278"/>
                  </a:lnTo>
                  <a:lnTo>
                    <a:pt x="855" y="1301"/>
                  </a:lnTo>
                  <a:lnTo>
                    <a:pt x="858" y="1323"/>
                  </a:lnTo>
                  <a:lnTo>
                    <a:pt x="859" y="1345"/>
                  </a:lnTo>
                  <a:lnTo>
                    <a:pt x="860" y="1367"/>
                  </a:lnTo>
                  <a:lnTo>
                    <a:pt x="859" y="1396"/>
                  </a:lnTo>
                  <a:lnTo>
                    <a:pt x="855" y="1423"/>
                  </a:lnTo>
                  <a:lnTo>
                    <a:pt x="851" y="1436"/>
                  </a:lnTo>
                  <a:lnTo>
                    <a:pt x="846" y="1448"/>
                  </a:lnTo>
                  <a:lnTo>
                    <a:pt x="837" y="1458"/>
                  </a:lnTo>
                  <a:lnTo>
                    <a:pt x="828" y="1467"/>
                  </a:lnTo>
                  <a:lnTo>
                    <a:pt x="816" y="1476"/>
                  </a:lnTo>
                  <a:lnTo>
                    <a:pt x="803" y="1483"/>
                  </a:lnTo>
                  <a:lnTo>
                    <a:pt x="790" y="1489"/>
                  </a:lnTo>
                  <a:lnTo>
                    <a:pt x="775" y="1495"/>
                  </a:lnTo>
                  <a:lnTo>
                    <a:pt x="759" y="1498"/>
                  </a:lnTo>
                  <a:lnTo>
                    <a:pt x="743" y="1502"/>
                  </a:lnTo>
                  <a:lnTo>
                    <a:pt x="710" y="1509"/>
                  </a:lnTo>
                  <a:lnTo>
                    <a:pt x="675" y="1514"/>
                  </a:lnTo>
                  <a:lnTo>
                    <a:pt x="642" y="1518"/>
                  </a:lnTo>
                  <a:lnTo>
                    <a:pt x="602" y="1522"/>
                  </a:lnTo>
                  <a:lnTo>
                    <a:pt x="585" y="1524"/>
                  </a:lnTo>
                  <a:lnTo>
                    <a:pt x="571" y="1528"/>
                  </a:lnTo>
                  <a:lnTo>
                    <a:pt x="559" y="1532"/>
                  </a:lnTo>
                  <a:lnTo>
                    <a:pt x="554" y="1535"/>
                  </a:lnTo>
                  <a:lnTo>
                    <a:pt x="551" y="1536"/>
                  </a:lnTo>
                  <a:lnTo>
                    <a:pt x="549" y="1540"/>
                  </a:lnTo>
                  <a:lnTo>
                    <a:pt x="549" y="1543"/>
                  </a:lnTo>
                  <a:lnTo>
                    <a:pt x="549" y="1546"/>
                  </a:lnTo>
                  <a:lnTo>
                    <a:pt x="548" y="1550"/>
                  </a:lnTo>
                  <a:lnTo>
                    <a:pt x="542" y="1557"/>
                  </a:lnTo>
                  <a:lnTo>
                    <a:pt x="536" y="1562"/>
                  </a:lnTo>
                  <a:lnTo>
                    <a:pt x="527" y="1569"/>
                  </a:lnTo>
                  <a:lnTo>
                    <a:pt x="515" y="1574"/>
                  </a:lnTo>
                  <a:lnTo>
                    <a:pt x="502" y="1580"/>
                  </a:lnTo>
                  <a:lnTo>
                    <a:pt x="472" y="1591"/>
                  </a:lnTo>
                  <a:lnTo>
                    <a:pt x="440" y="1600"/>
                  </a:lnTo>
                  <a:lnTo>
                    <a:pt x="405" y="1609"/>
                  </a:lnTo>
                  <a:lnTo>
                    <a:pt x="370" y="1615"/>
                  </a:lnTo>
                  <a:lnTo>
                    <a:pt x="337" y="1622"/>
                  </a:lnTo>
                  <a:lnTo>
                    <a:pt x="302" y="1627"/>
                  </a:lnTo>
                  <a:lnTo>
                    <a:pt x="280" y="1628"/>
                  </a:lnTo>
                  <a:lnTo>
                    <a:pt x="278" y="1628"/>
                  </a:lnTo>
                  <a:lnTo>
                    <a:pt x="275" y="1628"/>
                  </a:lnTo>
                  <a:lnTo>
                    <a:pt x="268" y="1627"/>
                  </a:lnTo>
                  <a:lnTo>
                    <a:pt x="255" y="1627"/>
                  </a:lnTo>
                  <a:lnTo>
                    <a:pt x="161" y="1628"/>
                  </a:lnTo>
                  <a:lnTo>
                    <a:pt x="117" y="1627"/>
                  </a:lnTo>
                  <a:lnTo>
                    <a:pt x="110" y="1640"/>
                  </a:lnTo>
                  <a:lnTo>
                    <a:pt x="102" y="1650"/>
                  </a:lnTo>
                  <a:lnTo>
                    <a:pt x="95" y="1661"/>
                  </a:lnTo>
                  <a:lnTo>
                    <a:pt x="85" y="1670"/>
                  </a:lnTo>
                  <a:lnTo>
                    <a:pt x="69" y="1687"/>
                  </a:lnTo>
                  <a:lnTo>
                    <a:pt x="50" y="1701"/>
                  </a:lnTo>
                  <a:lnTo>
                    <a:pt x="36" y="1709"/>
                  </a:lnTo>
                  <a:lnTo>
                    <a:pt x="23" y="1716"/>
                  </a:lnTo>
                  <a:lnTo>
                    <a:pt x="0" y="1727"/>
                  </a:lnTo>
                  <a:lnTo>
                    <a:pt x="9" y="1727"/>
                  </a:lnTo>
                  <a:lnTo>
                    <a:pt x="43" y="1724"/>
                  </a:lnTo>
                  <a:lnTo>
                    <a:pt x="91" y="1719"/>
                  </a:lnTo>
                  <a:lnTo>
                    <a:pt x="117" y="1716"/>
                  </a:lnTo>
                  <a:lnTo>
                    <a:pt x="140" y="1715"/>
                  </a:lnTo>
                  <a:lnTo>
                    <a:pt x="183" y="1714"/>
                  </a:lnTo>
                  <a:lnTo>
                    <a:pt x="201" y="1711"/>
                  </a:lnTo>
                  <a:lnTo>
                    <a:pt x="220" y="1709"/>
                  </a:lnTo>
                  <a:lnTo>
                    <a:pt x="239" y="1703"/>
                  </a:lnTo>
                  <a:lnTo>
                    <a:pt x="258" y="1696"/>
                  </a:lnTo>
                  <a:lnTo>
                    <a:pt x="268" y="1692"/>
                  </a:lnTo>
                  <a:lnTo>
                    <a:pt x="280" y="1689"/>
                  </a:lnTo>
                  <a:lnTo>
                    <a:pt x="293" y="1687"/>
                  </a:lnTo>
                  <a:lnTo>
                    <a:pt x="306" y="1685"/>
                  </a:lnTo>
                  <a:lnTo>
                    <a:pt x="333" y="1684"/>
                  </a:lnTo>
                  <a:lnTo>
                    <a:pt x="361" y="1684"/>
                  </a:lnTo>
                  <a:lnTo>
                    <a:pt x="363" y="1684"/>
                  </a:lnTo>
                  <a:lnTo>
                    <a:pt x="390" y="1684"/>
                  </a:lnTo>
                  <a:lnTo>
                    <a:pt x="415" y="1683"/>
                  </a:lnTo>
                  <a:lnTo>
                    <a:pt x="426" y="1680"/>
                  </a:lnTo>
                  <a:lnTo>
                    <a:pt x="436" y="1679"/>
                  </a:lnTo>
                  <a:lnTo>
                    <a:pt x="445" y="1676"/>
                  </a:lnTo>
                  <a:lnTo>
                    <a:pt x="454" y="1672"/>
                  </a:lnTo>
                  <a:lnTo>
                    <a:pt x="470" y="1663"/>
                  </a:lnTo>
                  <a:lnTo>
                    <a:pt x="488" y="1657"/>
                  </a:lnTo>
                  <a:lnTo>
                    <a:pt x="505" y="1652"/>
                  </a:lnTo>
                  <a:lnTo>
                    <a:pt x="522" y="1646"/>
                  </a:lnTo>
                  <a:lnTo>
                    <a:pt x="548" y="1641"/>
                  </a:lnTo>
                  <a:lnTo>
                    <a:pt x="559" y="1640"/>
                  </a:lnTo>
                  <a:lnTo>
                    <a:pt x="647" y="1626"/>
                  </a:lnTo>
                  <a:lnTo>
                    <a:pt x="728" y="1614"/>
                  </a:lnTo>
                  <a:lnTo>
                    <a:pt x="810" y="1604"/>
                  </a:lnTo>
                  <a:lnTo>
                    <a:pt x="854" y="1598"/>
                  </a:lnTo>
                  <a:lnTo>
                    <a:pt x="885" y="1597"/>
                  </a:lnTo>
                  <a:lnTo>
                    <a:pt x="889" y="1597"/>
                  </a:lnTo>
                  <a:lnTo>
                    <a:pt x="899" y="1597"/>
                  </a:lnTo>
                  <a:lnTo>
                    <a:pt x="919" y="1596"/>
                  </a:lnTo>
                  <a:lnTo>
                    <a:pt x="936" y="1593"/>
                  </a:lnTo>
                  <a:lnTo>
                    <a:pt x="949" y="1587"/>
                  </a:lnTo>
                  <a:lnTo>
                    <a:pt x="954" y="1584"/>
                  </a:lnTo>
                  <a:lnTo>
                    <a:pt x="959" y="1580"/>
                  </a:lnTo>
                  <a:lnTo>
                    <a:pt x="967" y="1570"/>
                  </a:lnTo>
                  <a:lnTo>
                    <a:pt x="972" y="1559"/>
                  </a:lnTo>
                  <a:lnTo>
                    <a:pt x="975" y="1546"/>
                  </a:lnTo>
                  <a:lnTo>
                    <a:pt x="976" y="1532"/>
                  </a:lnTo>
                  <a:lnTo>
                    <a:pt x="975" y="1515"/>
                  </a:lnTo>
                  <a:lnTo>
                    <a:pt x="972" y="1497"/>
                  </a:lnTo>
                  <a:lnTo>
                    <a:pt x="967" y="1478"/>
                  </a:lnTo>
                  <a:lnTo>
                    <a:pt x="959" y="1456"/>
                  </a:lnTo>
                  <a:lnTo>
                    <a:pt x="951" y="1435"/>
                  </a:lnTo>
                  <a:lnTo>
                    <a:pt x="942" y="1413"/>
                  </a:lnTo>
                  <a:lnTo>
                    <a:pt x="921" y="1367"/>
                  </a:lnTo>
                  <a:lnTo>
                    <a:pt x="898" y="1322"/>
                  </a:lnTo>
                  <a:lnTo>
                    <a:pt x="876" y="1278"/>
                  </a:lnTo>
                  <a:lnTo>
                    <a:pt x="855" y="1236"/>
                  </a:lnTo>
                  <a:lnTo>
                    <a:pt x="840" y="1201"/>
                  </a:lnTo>
                  <a:lnTo>
                    <a:pt x="832" y="1181"/>
                  </a:lnTo>
                  <a:close/>
                  <a:moveTo>
                    <a:pt x="697" y="807"/>
                  </a:moveTo>
                  <a:lnTo>
                    <a:pt x="697" y="807"/>
                  </a:lnTo>
                  <a:lnTo>
                    <a:pt x="699" y="815"/>
                  </a:lnTo>
                  <a:lnTo>
                    <a:pt x="703" y="822"/>
                  </a:lnTo>
                  <a:lnTo>
                    <a:pt x="697" y="807"/>
                  </a:lnTo>
                  <a:close/>
                  <a:moveTo>
                    <a:pt x="435" y="88"/>
                  </a:moveTo>
                  <a:lnTo>
                    <a:pt x="420" y="98"/>
                  </a:lnTo>
                  <a:lnTo>
                    <a:pt x="405" y="144"/>
                  </a:lnTo>
                  <a:lnTo>
                    <a:pt x="392" y="183"/>
                  </a:lnTo>
                  <a:lnTo>
                    <a:pt x="377" y="229"/>
                  </a:lnTo>
                  <a:lnTo>
                    <a:pt x="359" y="292"/>
                  </a:lnTo>
                  <a:lnTo>
                    <a:pt x="384" y="232"/>
                  </a:lnTo>
                  <a:lnTo>
                    <a:pt x="405" y="178"/>
                  </a:lnTo>
                  <a:lnTo>
                    <a:pt x="420" y="131"/>
                  </a:lnTo>
                  <a:lnTo>
                    <a:pt x="432" y="98"/>
                  </a:lnTo>
                  <a:lnTo>
                    <a:pt x="435" y="88"/>
                  </a:lnTo>
                  <a:close/>
                  <a:moveTo>
                    <a:pt x="538" y="22"/>
                  </a:moveTo>
                  <a:lnTo>
                    <a:pt x="538" y="22"/>
                  </a:lnTo>
                  <a:lnTo>
                    <a:pt x="532" y="26"/>
                  </a:lnTo>
                  <a:lnTo>
                    <a:pt x="492" y="49"/>
                  </a:lnTo>
                  <a:lnTo>
                    <a:pt x="467" y="63"/>
                  </a:lnTo>
                  <a:lnTo>
                    <a:pt x="441" y="83"/>
                  </a:lnTo>
                  <a:lnTo>
                    <a:pt x="431" y="118"/>
                  </a:lnTo>
                  <a:lnTo>
                    <a:pt x="418" y="155"/>
                  </a:lnTo>
                  <a:lnTo>
                    <a:pt x="401" y="204"/>
                  </a:lnTo>
                  <a:lnTo>
                    <a:pt x="379" y="261"/>
                  </a:lnTo>
                  <a:lnTo>
                    <a:pt x="353" y="319"/>
                  </a:lnTo>
                  <a:lnTo>
                    <a:pt x="346" y="346"/>
                  </a:lnTo>
                  <a:lnTo>
                    <a:pt x="342" y="372"/>
                  </a:lnTo>
                  <a:lnTo>
                    <a:pt x="340" y="396"/>
                  </a:lnTo>
                  <a:lnTo>
                    <a:pt x="339" y="418"/>
                  </a:lnTo>
                  <a:lnTo>
                    <a:pt x="339" y="428"/>
                  </a:lnTo>
                  <a:lnTo>
                    <a:pt x="340" y="437"/>
                  </a:lnTo>
                  <a:lnTo>
                    <a:pt x="341" y="455"/>
                  </a:lnTo>
                  <a:lnTo>
                    <a:pt x="340" y="475"/>
                  </a:lnTo>
                  <a:lnTo>
                    <a:pt x="337" y="497"/>
                  </a:lnTo>
                  <a:lnTo>
                    <a:pt x="332" y="520"/>
                  </a:lnTo>
                  <a:lnTo>
                    <a:pt x="326" y="543"/>
                  </a:lnTo>
                  <a:lnTo>
                    <a:pt x="319" y="569"/>
                  </a:lnTo>
                  <a:lnTo>
                    <a:pt x="310" y="595"/>
                  </a:lnTo>
                  <a:lnTo>
                    <a:pt x="292" y="649"/>
                  </a:lnTo>
                  <a:lnTo>
                    <a:pt x="271" y="700"/>
                  </a:lnTo>
                  <a:lnTo>
                    <a:pt x="250" y="748"/>
                  </a:lnTo>
                  <a:lnTo>
                    <a:pt x="218" y="820"/>
                  </a:lnTo>
                  <a:lnTo>
                    <a:pt x="214" y="832"/>
                  </a:lnTo>
                  <a:lnTo>
                    <a:pt x="209" y="851"/>
                  </a:lnTo>
                  <a:lnTo>
                    <a:pt x="205" y="874"/>
                  </a:lnTo>
                  <a:lnTo>
                    <a:pt x="201" y="904"/>
                  </a:lnTo>
                  <a:lnTo>
                    <a:pt x="193" y="973"/>
                  </a:lnTo>
                  <a:lnTo>
                    <a:pt x="185" y="1055"/>
                  </a:lnTo>
                  <a:lnTo>
                    <a:pt x="171" y="1235"/>
                  </a:lnTo>
                  <a:lnTo>
                    <a:pt x="157" y="1410"/>
                  </a:lnTo>
                  <a:lnTo>
                    <a:pt x="148" y="1506"/>
                  </a:lnTo>
                  <a:lnTo>
                    <a:pt x="143" y="1543"/>
                  </a:lnTo>
                  <a:lnTo>
                    <a:pt x="137" y="1572"/>
                  </a:lnTo>
                  <a:lnTo>
                    <a:pt x="134" y="1585"/>
                  </a:lnTo>
                  <a:lnTo>
                    <a:pt x="130" y="1598"/>
                  </a:lnTo>
                  <a:lnTo>
                    <a:pt x="126" y="1611"/>
                  </a:lnTo>
                  <a:lnTo>
                    <a:pt x="119" y="1622"/>
                  </a:lnTo>
                  <a:lnTo>
                    <a:pt x="161" y="1623"/>
                  </a:lnTo>
                  <a:lnTo>
                    <a:pt x="255" y="1622"/>
                  </a:lnTo>
                  <a:lnTo>
                    <a:pt x="268" y="1622"/>
                  </a:lnTo>
                  <a:lnTo>
                    <a:pt x="278" y="1623"/>
                  </a:lnTo>
                  <a:lnTo>
                    <a:pt x="280" y="1623"/>
                  </a:lnTo>
                  <a:lnTo>
                    <a:pt x="297" y="1622"/>
                  </a:lnTo>
                  <a:lnTo>
                    <a:pt x="323" y="1619"/>
                  </a:lnTo>
                  <a:lnTo>
                    <a:pt x="357" y="1613"/>
                  </a:lnTo>
                  <a:lnTo>
                    <a:pt x="393" y="1605"/>
                  </a:lnTo>
                  <a:lnTo>
                    <a:pt x="431" y="1597"/>
                  </a:lnTo>
                  <a:lnTo>
                    <a:pt x="467" y="1587"/>
                  </a:lnTo>
                  <a:lnTo>
                    <a:pt x="499" y="1575"/>
                  </a:lnTo>
                  <a:lnTo>
                    <a:pt x="514" y="1569"/>
                  </a:lnTo>
                  <a:lnTo>
                    <a:pt x="525" y="1563"/>
                  </a:lnTo>
                  <a:lnTo>
                    <a:pt x="536" y="1556"/>
                  </a:lnTo>
                  <a:lnTo>
                    <a:pt x="541" y="1549"/>
                  </a:lnTo>
                  <a:lnTo>
                    <a:pt x="544" y="1546"/>
                  </a:lnTo>
                  <a:lnTo>
                    <a:pt x="544" y="1543"/>
                  </a:lnTo>
                  <a:lnTo>
                    <a:pt x="544" y="1539"/>
                  </a:lnTo>
                  <a:lnTo>
                    <a:pt x="545" y="1536"/>
                  </a:lnTo>
                  <a:lnTo>
                    <a:pt x="550" y="1531"/>
                  </a:lnTo>
                  <a:lnTo>
                    <a:pt x="557" y="1527"/>
                  </a:lnTo>
                  <a:lnTo>
                    <a:pt x="566" y="1524"/>
                  </a:lnTo>
                  <a:lnTo>
                    <a:pt x="589" y="1519"/>
                  </a:lnTo>
                  <a:lnTo>
                    <a:pt x="619" y="1515"/>
                  </a:lnTo>
                  <a:lnTo>
                    <a:pt x="688" y="1508"/>
                  </a:lnTo>
                  <a:lnTo>
                    <a:pt x="724" y="1501"/>
                  </a:lnTo>
                  <a:lnTo>
                    <a:pt x="759" y="1493"/>
                  </a:lnTo>
                  <a:lnTo>
                    <a:pt x="781" y="1487"/>
                  </a:lnTo>
                  <a:lnTo>
                    <a:pt x="801" y="1479"/>
                  </a:lnTo>
                  <a:lnTo>
                    <a:pt x="817" y="1469"/>
                  </a:lnTo>
                  <a:lnTo>
                    <a:pt x="825" y="1463"/>
                  </a:lnTo>
                  <a:lnTo>
                    <a:pt x="832" y="1457"/>
                  </a:lnTo>
                  <a:lnTo>
                    <a:pt x="838" y="1450"/>
                  </a:lnTo>
                  <a:lnTo>
                    <a:pt x="843" y="1441"/>
                  </a:lnTo>
                  <a:lnTo>
                    <a:pt x="847" y="1432"/>
                  </a:lnTo>
                  <a:lnTo>
                    <a:pt x="850" y="1423"/>
                  </a:lnTo>
                  <a:lnTo>
                    <a:pt x="854" y="1396"/>
                  </a:lnTo>
                  <a:lnTo>
                    <a:pt x="854" y="1367"/>
                  </a:lnTo>
                  <a:lnTo>
                    <a:pt x="854" y="1340"/>
                  </a:lnTo>
                  <a:lnTo>
                    <a:pt x="851" y="1312"/>
                  </a:lnTo>
                  <a:lnTo>
                    <a:pt x="847" y="1282"/>
                  </a:lnTo>
                  <a:lnTo>
                    <a:pt x="842" y="1252"/>
                  </a:lnTo>
                  <a:lnTo>
                    <a:pt x="836" y="1221"/>
                  </a:lnTo>
                  <a:lnTo>
                    <a:pt x="829" y="1190"/>
                  </a:lnTo>
                  <a:lnTo>
                    <a:pt x="812" y="1127"/>
                  </a:lnTo>
                  <a:lnTo>
                    <a:pt x="775" y="1022"/>
                  </a:lnTo>
                  <a:lnTo>
                    <a:pt x="729" y="898"/>
                  </a:lnTo>
                  <a:lnTo>
                    <a:pt x="701" y="832"/>
                  </a:lnTo>
                  <a:lnTo>
                    <a:pt x="694" y="817"/>
                  </a:lnTo>
                  <a:lnTo>
                    <a:pt x="677" y="752"/>
                  </a:lnTo>
                  <a:lnTo>
                    <a:pt x="668" y="724"/>
                  </a:lnTo>
                  <a:lnTo>
                    <a:pt x="659" y="691"/>
                  </a:lnTo>
                  <a:lnTo>
                    <a:pt x="650" y="656"/>
                  </a:lnTo>
                  <a:lnTo>
                    <a:pt x="642" y="620"/>
                  </a:lnTo>
                  <a:lnTo>
                    <a:pt x="579" y="368"/>
                  </a:lnTo>
                  <a:lnTo>
                    <a:pt x="550" y="254"/>
                  </a:lnTo>
                  <a:lnTo>
                    <a:pt x="531" y="166"/>
                  </a:lnTo>
                  <a:lnTo>
                    <a:pt x="525" y="137"/>
                  </a:lnTo>
                  <a:lnTo>
                    <a:pt x="523" y="120"/>
                  </a:lnTo>
                  <a:lnTo>
                    <a:pt x="523" y="101"/>
                  </a:lnTo>
                  <a:lnTo>
                    <a:pt x="524" y="84"/>
                  </a:lnTo>
                  <a:lnTo>
                    <a:pt x="528" y="56"/>
                  </a:lnTo>
                  <a:lnTo>
                    <a:pt x="532" y="36"/>
                  </a:lnTo>
                  <a:lnTo>
                    <a:pt x="533" y="30"/>
                  </a:lnTo>
                  <a:lnTo>
                    <a:pt x="535" y="30"/>
                  </a:lnTo>
                  <a:lnTo>
                    <a:pt x="535" y="28"/>
                  </a:lnTo>
                  <a:lnTo>
                    <a:pt x="538" y="22"/>
                  </a:lnTo>
                  <a:close/>
                  <a:moveTo>
                    <a:pt x="546" y="5"/>
                  </a:moveTo>
                  <a:lnTo>
                    <a:pt x="507" y="34"/>
                  </a:lnTo>
                  <a:lnTo>
                    <a:pt x="544" y="13"/>
                  </a:lnTo>
                  <a:lnTo>
                    <a:pt x="546" y="5"/>
                  </a:lnTo>
                  <a:close/>
                  <a:moveTo>
                    <a:pt x="553" y="0"/>
                  </a:moveTo>
                  <a:lnTo>
                    <a:pt x="553" y="1"/>
                  </a:lnTo>
                  <a:lnTo>
                    <a:pt x="549" y="15"/>
                  </a:lnTo>
                  <a:lnTo>
                    <a:pt x="538" y="31"/>
                  </a:lnTo>
                  <a:lnTo>
                    <a:pt x="538" y="32"/>
                  </a:lnTo>
                  <a:lnTo>
                    <a:pt x="537" y="37"/>
                  </a:lnTo>
                  <a:lnTo>
                    <a:pt x="533" y="57"/>
                  </a:lnTo>
                  <a:lnTo>
                    <a:pt x="529" y="84"/>
                  </a:lnTo>
                  <a:lnTo>
                    <a:pt x="528" y="102"/>
                  </a:lnTo>
                  <a:lnTo>
                    <a:pt x="528" y="120"/>
                  </a:lnTo>
                  <a:lnTo>
                    <a:pt x="529" y="133"/>
                  </a:lnTo>
                  <a:lnTo>
                    <a:pt x="533" y="157"/>
                  </a:lnTo>
                  <a:lnTo>
                    <a:pt x="549" y="226"/>
                  </a:lnTo>
                  <a:lnTo>
                    <a:pt x="571" y="319"/>
                  </a:lnTo>
                  <a:lnTo>
                    <a:pt x="598" y="424"/>
                  </a:lnTo>
                  <a:lnTo>
                    <a:pt x="629" y="546"/>
                  </a:lnTo>
                  <a:lnTo>
                    <a:pt x="614" y="451"/>
                  </a:lnTo>
                  <a:lnTo>
                    <a:pt x="602" y="357"/>
                  </a:lnTo>
                  <a:lnTo>
                    <a:pt x="592" y="261"/>
                  </a:lnTo>
                  <a:lnTo>
                    <a:pt x="584" y="180"/>
                  </a:lnTo>
                  <a:lnTo>
                    <a:pt x="577" y="100"/>
                  </a:lnTo>
                  <a:lnTo>
                    <a:pt x="553" y="0"/>
                  </a:lnTo>
                  <a:close/>
                </a:path>
              </a:pathLst>
            </a:custGeom>
            <a:solidFill>
              <a:srgbClr val="FDF4F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319" name="Freeform 78"/>
            <p:cNvSpPr>
              <a:spLocks/>
            </p:cNvSpPr>
            <p:nvPr/>
          </p:nvSpPr>
          <p:spPr bwMode="auto">
            <a:xfrm>
              <a:off x="3988" y="3509"/>
              <a:ext cx="976" cy="546"/>
            </a:xfrm>
            <a:custGeom>
              <a:avLst/>
              <a:gdLst>
                <a:gd name="T0" fmla="*/ 843 w 976"/>
                <a:gd name="T1" fmla="*/ 49 h 546"/>
                <a:gd name="T2" fmla="*/ 858 w 976"/>
                <a:gd name="T3" fmla="*/ 142 h 546"/>
                <a:gd name="T4" fmla="*/ 860 w 976"/>
                <a:gd name="T5" fmla="*/ 186 h 546"/>
                <a:gd name="T6" fmla="*/ 855 w 976"/>
                <a:gd name="T7" fmla="*/ 242 h 546"/>
                <a:gd name="T8" fmla="*/ 837 w 976"/>
                <a:gd name="T9" fmla="*/ 277 h 546"/>
                <a:gd name="T10" fmla="*/ 816 w 976"/>
                <a:gd name="T11" fmla="*/ 295 h 546"/>
                <a:gd name="T12" fmla="*/ 775 w 976"/>
                <a:gd name="T13" fmla="*/ 314 h 546"/>
                <a:gd name="T14" fmla="*/ 743 w 976"/>
                <a:gd name="T15" fmla="*/ 321 h 546"/>
                <a:gd name="T16" fmla="*/ 642 w 976"/>
                <a:gd name="T17" fmla="*/ 337 h 546"/>
                <a:gd name="T18" fmla="*/ 585 w 976"/>
                <a:gd name="T19" fmla="*/ 343 h 546"/>
                <a:gd name="T20" fmla="*/ 559 w 976"/>
                <a:gd name="T21" fmla="*/ 351 h 546"/>
                <a:gd name="T22" fmla="*/ 551 w 976"/>
                <a:gd name="T23" fmla="*/ 355 h 546"/>
                <a:gd name="T24" fmla="*/ 549 w 976"/>
                <a:gd name="T25" fmla="*/ 362 h 546"/>
                <a:gd name="T26" fmla="*/ 549 w 976"/>
                <a:gd name="T27" fmla="*/ 362 h 546"/>
                <a:gd name="T28" fmla="*/ 542 w 976"/>
                <a:gd name="T29" fmla="*/ 376 h 546"/>
                <a:gd name="T30" fmla="*/ 527 w 976"/>
                <a:gd name="T31" fmla="*/ 388 h 546"/>
                <a:gd name="T32" fmla="*/ 502 w 976"/>
                <a:gd name="T33" fmla="*/ 399 h 546"/>
                <a:gd name="T34" fmla="*/ 440 w 976"/>
                <a:gd name="T35" fmla="*/ 419 h 546"/>
                <a:gd name="T36" fmla="*/ 337 w 976"/>
                <a:gd name="T37" fmla="*/ 441 h 546"/>
                <a:gd name="T38" fmla="*/ 280 w 976"/>
                <a:gd name="T39" fmla="*/ 447 h 546"/>
                <a:gd name="T40" fmla="*/ 278 w 976"/>
                <a:gd name="T41" fmla="*/ 447 h 546"/>
                <a:gd name="T42" fmla="*/ 268 w 976"/>
                <a:gd name="T43" fmla="*/ 446 h 546"/>
                <a:gd name="T44" fmla="*/ 255 w 976"/>
                <a:gd name="T45" fmla="*/ 446 h 546"/>
                <a:gd name="T46" fmla="*/ 117 w 976"/>
                <a:gd name="T47" fmla="*/ 446 h 546"/>
                <a:gd name="T48" fmla="*/ 102 w 976"/>
                <a:gd name="T49" fmla="*/ 469 h 546"/>
                <a:gd name="T50" fmla="*/ 69 w 976"/>
                <a:gd name="T51" fmla="*/ 506 h 546"/>
                <a:gd name="T52" fmla="*/ 36 w 976"/>
                <a:gd name="T53" fmla="*/ 528 h 546"/>
                <a:gd name="T54" fmla="*/ 0 w 976"/>
                <a:gd name="T55" fmla="*/ 546 h 546"/>
                <a:gd name="T56" fmla="*/ 43 w 976"/>
                <a:gd name="T57" fmla="*/ 543 h 546"/>
                <a:gd name="T58" fmla="*/ 117 w 976"/>
                <a:gd name="T59" fmla="*/ 535 h 546"/>
                <a:gd name="T60" fmla="*/ 183 w 976"/>
                <a:gd name="T61" fmla="*/ 533 h 546"/>
                <a:gd name="T62" fmla="*/ 239 w 976"/>
                <a:gd name="T63" fmla="*/ 522 h 546"/>
                <a:gd name="T64" fmla="*/ 268 w 976"/>
                <a:gd name="T65" fmla="*/ 511 h 546"/>
                <a:gd name="T66" fmla="*/ 306 w 976"/>
                <a:gd name="T67" fmla="*/ 504 h 546"/>
                <a:gd name="T68" fmla="*/ 361 w 976"/>
                <a:gd name="T69" fmla="*/ 503 h 546"/>
                <a:gd name="T70" fmla="*/ 390 w 976"/>
                <a:gd name="T71" fmla="*/ 503 h 546"/>
                <a:gd name="T72" fmla="*/ 426 w 976"/>
                <a:gd name="T73" fmla="*/ 499 h 546"/>
                <a:gd name="T74" fmla="*/ 454 w 976"/>
                <a:gd name="T75" fmla="*/ 491 h 546"/>
                <a:gd name="T76" fmla="*/ 488 w 976"/>
                <a:gd name="T77" fmla="*/ 476 h 546"/>
                <a:gd name="T78" fmla="*/ 522 w 976"/>
                <a:gd name="T79" fmla="*/ 465 h 546"/>
                <a:gd name="T80" fmla="*/ 559 w 976"/>
                <a:gd name="T81" fmla="*/ 459 h 546"/>
                <a:gd name="T82" fmla="*/ 728 w 976"/>
                <a:gd name="T83" fmla="*/ 433 h 546"/>
                <a:gd name="T84" fmla="*/ 854 w 976"/>
                <a:gd name="T85" fmla="*/ 417 h 546"/>
                <a:gd name="T86" fmla="*/ 889 w 976"/>
                <a:gd name="T87" fmla="*/ 416 h 546"/>
                <a:gd name="T88" fmla="*/ 899 w 976"/>
                <a:gd name="T89" fmla="*/ 416 h 546"/>
                <a:gd name="T90" fmla="*/ 949 w 976"/>
                <a:gd name="T91" fmla="*/ 406 h 546"/>
                <a:gd name="T92" fmla="*/ 959 w 976"/>
                <a:gd name="T93" fmla="*/ 399 h 546"/>
                <a:gd name="T94" fmla="*/ 975 w 976"/>
                <a:gd name="T95" fmla="*/ 365 h 546"/>
                <a:gd name="T96" fmla="*/ 975 w 976"/>
                <a:gd name="T97" fmla="*/ 334 h 546"/>
                <a:gd name="T98" fmla="*/ 959 w 976"/>
                <a:gd name="T99" fmla="*/ 275 h 546"/>
                <a:gd name="T100" fmla="*/ 921 w 976"/>
                <a:gd name="T101" fmla="*/ 186 h 546"/>
                <a:gd name="T102" fmla="*/ 876 w 976"/>
                <a:gd name="T103" fmla="*/ 97 h 546"/>
                <a:gd name="T104" fmla="*/ 840 w 976"/>
                <a:gd name="T105" fmla="*/ 20 h 54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0" t="0" r="r" b="b"/>
              <a:pathLst>
                <a:path w="976" h="546">
                  <a:moveTo>
                    <a:pt x="832" y="0"/>
                  </a:moveTo>
                  <a:lnTo>
                    <a:pt x="832" y="0"/>
                  </a:lnTo>
                  <a:lnTo>
                    <a:pt x="843" y="49"/>
                  </a:lnTo>
                  <a:lnTo>
                    <a:pt x="853" y="97"/>
                  </a:lnTo>
                  <a:lnTo>
                    <a:pt x="855" y="120"/>
                  </a:lnTo>
                  <a:lnTo>
                    <a:pt x="858" y="142"/>
                  </a:lnTo>
                  <a:lnTo>
                    <a:pt x="859" y="164"/>
                  </a:lnTo>
                  <a:lnTo>
                    <a:pt x="860" y="186"/>
                  </a:lnTo>
                  <a:lnTo>
                    <a:pt x="859" y="215"/>
                  </a:lnTo>
                  <a:lnTo>
                    <a:pt x="855" y="242"/>
                  </a:lnTo>
                  <a:lnTo>
                    <a:pt x="851" y="255"/>
                  </a:lnTo>
                  <a:lnTo>
                    <a:pt x="846" y="267"/>
                  </a:lnTo>
                  <a:lnTo>
                    <a:pt x="837" y="277"/>
                  </a:lnTo>
                  <a:lnTo>
                    <a:pt x="828" y="286"/>
                  </a:lnTo>
                  <a:lnTo>
                    <a:pt x="816" y="295"/>
                  </a:lnTo>
                  <a:lnTo>
                    <a:pt x="803" y="302"/>
                  </a:lnTo>
                  <a:lnTo>
                    <a:pt x="790" y="308"/>
                  </a:lnTo>
                  <a:lnTo>
                    <a:pt x="775" y="314"/>
                  </a:lnTo>
                  <a:lnTo>
                    <a:pt x="759" y="317"/>
                  </a:lnTo>
                  <a:lnTo>
                    <a:pt x="743" y="321"/>
                  </a:lnTo>
                  <a:lnTo>
                    <a:pt x="710" y="328"/>
                  </a:lnTo>
                  <a:lnTo>
                    <a:pt x="675" y="333"/>
                  </a:lnTo>
                  <a:lnTo>
                    <a:pt x="642" y="337"/>
                  </a:lnTo>
                  <a:lnTo>
                    <a:pt x="602" y="341"/>
                  </a:lnTo>
                  <a:lnTo>
                    <a:pt x="585" y="343"/>
                  </a:lnTo>
                  <a:lnTo>
                    <a:pt x="571" y="347"/>
                  </a:lnTo>
                  <a:lnTo>
                    <a:pt x="559" y="351"/>
                  </a:lnTo>
                  <a:lnTo>
                    <a:pt x="554" y="354"/>
                  </a:lnTo>
                  <a:lnTo>
                    <a:pt x="551" y="355"/>
                  </a:lnTo>
                  <a:lnTo>
                    <a:pt x="549" y="359"/>
                  </a:lnTo>
                  <a:lnTo>
                    <a:pt x="549" y="362"/>
                  </a:lnTo>
                  <a:lnTo>
                    <a:pt x="549" y="365"/>
                  </a:lnTo>
                  <a:lnTo>
                    <a:pt x="548" y="369"/>
                  </a:lnTo>
                  <a:lnTo>
                    <a:pt x="542" y="376"/>
                  </a:lnTo>
                  <a:lnTo>
                    <a:pt x="536" y="381"/>
                  </a:lnTo>
                  <a:lnTo>
                    <a:pt x="527" y="388"/>
                  </a:lnTo>
                  <a:lnTo>
                    <a:pt x="515" y="393"/>
                  </a:lnTo>
                  <a:lnTo>
                    <a:pt x="502" y="399"/>
                  </a:lnTo>
                  <a:lnTo>
                    <a:pt x="472" y="410"/>
                  </a:lnTo>
                  <a:lnTo>
                    <a:pt x="440" y="419"/>
                  </a:lnTo>
                  <a:lnTo>
                    <a:pt x="405" y="428"/>
                  </a:lnTo>
                  <a:lnTo>
                    <a:pt x="370" y="434"/>
                  </a:lnTo>
                  <a:lnTo>
                    <a:pt x="337" y="441"/>
                  </a:lnTo>
                  <a:lnTo>
                    <a:pt x="302" y="446"/>
                  </a:lnTo>
                  <a:lnTo>
                    <a:pt x="280" y="447"/>
                  </a:lnTo>
                  <a:lnTo>
                    <a:pt x="278" y="447"/>
                  </a:lnTo>
                  <a:lnTo>
                    <a:pt x="275" y="447"/>
                  </a:lnTo>
                  <a:lnTo>
                    <a:pt x="268" y="446"/>
                  </a:lnTo>
                  <a:lnTo>
                    <a:pt x="255" y="446"/>
                  </a:lnTo>
                  <a:lnTo>
                    <a:pt x="161" y="447"/>
                  </a:lnTo>
                  <a:lnTo>
                    <a:pt x="117" y="446"/>
                  </a:lnTo>
                  <a:lnTo>
                    <a:pt x="110" y="459"/>
                  </a:lnTo>
                  <a:lnTo>
                    <a:pt x="102" y="469"/>
                  </a:lnTo>
                  <a:lnTo>
                    <a:pt x="95" y="480"/>
                  </a:lnTo>
                  <a:lnTo>
                    <a:pt x="85" y="489"/>
                  </a:lnTo>
                  <a:lnTo>
                    <a:pt x="69" y="506"/>
                  </a:lnTo>
                  <a:lnTo>
                    <a:pt x="50" y="520"/>
                  </a:lnTo>
                  <a:lnTo>
                    <a:pt x="36" y="528"/>
                  </a:lnTo>
                  <a:lnTo>
                    <a:pt x="23" y="535"/>
                  </a:lnTo>
                  <a:lnTo>
                    <a:pt x="0" y="546"/>
                  </a:lnTo>
                  <a:lnTo>
                    <a:pt x="9" y="546"/>
                  </a:lnTo>
                  <a:lnTo>
                    <a:pt x="43" y="543"/>
                  </a:lnTo>
                  <a:lnTo>
                    <a:pt x="91" y="538"/>
                  </a:lnTo>
                  <a:lnTo>
                    <a:pt x="117" y="535"/>
                  </a:lnTo>
                  <a:lnTo>
                    <a:pt x="140" y="534"/>
                  </a:lnTo>
                  <a:lnTo>
                    <a:pt x="183" y="533"/>
                  </a:lnTo>
                  <a:lnTo>
                    <a:pt x="201" y="530"/>
                  </a:lnTo>
                  <a:lnTo>
                    <a:pt x="220" y="528"/>
                  </a:lnTo>
                  <a:lnTo>
                    <a:pt x="239" y="522"/>
                  </a:lnTo>
                  <a:lnTo>
                    <a:pt x="258" y="515"/>
                  </a:lnTo>
                  <a:lnTo>
                    <a:pt x="268" y="511"/>
                  </a:lnTo>
                  <a:lnTo>
                    <a:pt x="280" y="508"/>
                  </a:lnTo>
                  <a:lnTo>
                    <a:pt x="293" y="506"/>
                  </a:lnTo>
                  <a:lnTo>
                    <a:pt x="306" y="504"/>
                  </a:lnTo>
                  <a:lnTo>
                    <a:pt x="333" y="503"/>
                  </a:lnTo>
                  <a:lnTo>
                    <a:pt x="361" y="503"/>
                  </a:lnTo>
                  <a:lnTo>
                    <a:pt x="363" y="503"/>
                  </a:lnTo>
                  <a:lnTo>
                    <a:pt x="390" y="503"/>
                  </a:lnTo>
                  <a:lnTo>
                    <a:pt x="415" y="502"/>
                  </a:lnTo>
                  <a:lnTo>
                    <a:pt x="426" y="499"/>
                  </a:lnTo>
                  <a:lnTo>
                    <a:pt x="436" y="498"/>
                  </a:lnTo>
                  <a:lnTo>
                    <a:pt x="445" y="495"/>
                  </a:lnTo>
                  <a:lnTo>
                    <a:pt x="454" y="491"/>
                  </a:lnTo>
                  <a:lnTo>
                    <a:pt x="470" y="482"/>
                  </a:lnTo>
                  <a:lnTo>
                    <a:pt x="488" y="476"/>
                  </a:lnTo>
                  <a:lnTo>
                    <a:pt x="505" y="471"/>
                  </a:lnTo>
                  <a:lnTo>
                    <a:pt x="522" y="465"/>
                  </a:lnTo>
                  <a:lnTo>
                    <a:pt x="548" y="460"/>
                  </a:lnTo>
                  <a:lnTo>
                    <a:pt x="559" y="459"/>
                  </a:lnTo>
                  <a:lnTo>
                    <a:pt x="647" y="445"/>
                  </a:lnTo>
                  <a:lnTo>
                    <a:pt x="728" y="433"/>
                  </a:lnTo>
                  <a:lnTo>
                    <a:pt x="810" y="423"/>
                  </a:lnTo>
                  <a:lnTo>
                    <a:pt x="854" y="417"/>
                  </a:lnTo>
                  <a:lnTo>
                    <a:pt x="885" y="416"/>
                  </a:lnTo>
                  <a:lnTo>
                    <a:pt x="889" y="416"/>
                  </a:lnTo>
                  <a:lnTo>
                    <a:pt x="899" y="416"/>
                  </a:lnTo>
                  <a:lnTo>
                    <a:pt x="919" y="415"/>
                  </a:lnTo>
                  <a:lnTo>
                    <a:pt x="936" y="412"/>
                  </a:lnTo>
                  <a:lnTo>
                    <a:pt x="949" y="406"/>
                  </a:lnTo>
                  <a:lnTo>
                    <a:pt x="954" y="403"/>
                  </a:lnTo>
                  <a:lnTo>
                    <a:pt x="959" y="399"/>
                  </a:lnTo>
                  <a:lnTo>
                    <a:pt x="967" y="389"/>
                  </a:lnTo>
                  <a:lnTo>
                    <a:pt x="972" y="378"/>
                  </a:lnTo>
                  <a:lnTo>
                    <a:pt x="975" y="365"/>
                  </a:lnTo>
                  <a:lnTo>
                    <a:pt x="976" y="351"/>
                  </a:lnTo>
                  <a:lnTo>
                    <a:pt x="975" y="334"/>
                  </a:lnTo>
                  <a:lnTo>
                    <a:pt x="972" y="316"/>
                  </a:lnTo>
                  <a:lnTo>
                    <a:pt x="967" y="297"/>
                  </a:lnTo>
                  <a:lnTo>
                    <a:pt x="959" y="275"/>
                  </a:lnTo>
                  <a:lnTo>
                    <a:pt x="951" y="254"/>
                  </a:lnTo>
                  <a:lnTo>
                    <a:pt x="942" y="232"/>
                  </a:lnTo>
                  <a:lnTo>
                    <a:pt x="921" y="186"/>
                  </a:lnTo>
                  <a:lnTo>
                    <a:pt x="898" y="141"/>
                  </a:lnTo>
                  <a:lnTo>
                    <a:pt x="876" y="97"/>
                  </a:lnTo>
                  <a:lnTo>
                    <a:pt x="855" y="55"/>
                  </a:lnTo>
                  <a:lnTo>
                    <a:pt x="840" y="20"/>
                  </a:lnTo>
                  <a:lnTo>
                    <a:pt x="832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320" name="Freeform 79"/>
            <p:cNvSpPr>
              <a:spLocks/>
            </p:cNvSpPr>
            <p:nvPr/>
          </p:nvSpPr>
          <p:spPr bwMode="auto">
            <a:xfrm>
              <a:off x="4685" y="3135"/>
              <a:ext cx="6" cy="15"/>
            </a:xfrm>
            <a:custGeom>
              <a:avLst/>
              <a:gdLst>
                <a:gd name="T0" fmla="*/ 0 w 6"/>
                <a:gd name="T1" fmla="*/ 0 h 15"/>
                <a:gd name="T2" fmla="*/ 0 w 6"/>
                <a:gd name="T3" fmla="*/ 0 h 15"/>
                <a:gd name="T4" fmla="*/ 2 w 6"/>
                <a:gd name="T5" fmla="*/ 8 h 15"/>
                <a:gd name="T6" fmla="*/ 2 w 6"/>
                <a:gd name="T7" fmla="*/ 8 h 15"/>
                <a:gd name="T8" fmla="*/ 6 w 6"/>
                <a:gd name="T9" fmla="*/ 15 h 15"/>
                <a:gd name="T10" fmla="*/ 6 w 6"/>
                <a:gd name="T11" fmla="*/ 15 h 15"/>
                <a:gd name="T12" fmla="*/ 0 w 6"/>
                <a:gd name="T13" fmla="*/ 0 h 1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6" h="15">
                  <a:moveTo>
                    <a:pt x="0" y="0"/>
                  </a:moveTo>
                  <a:lnTo>
                    <a:pt x="0" y="0"/>
                  </a:lnTo>
                  <a:lnTo>
                    <a:pt x="2" y="8"/>
                  </a:lnTo>
                  <a:lnTo>
                    <a:pt x="6" y="15"/>
                  </a:lnTo>
                  <a:lnTo>
                    <a:pt x="0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321" name="Freeform 80"/>
            <p:cNvSpPr>
              <a:spLocks/>
            </p:cNvSpPr>
            <p:nvPr/>
          </p:nvSpPr>
          <p:spPr bwMode="auto">
            <a:xfrm>
              <a:off x="4347" y="2416"/>
              <a:ext cx="76" cy="204"/>
            </a:xfrm>
            <a:custGeom>
              <a:avLst/>
              <a:gdLst>
                <a:gd name="T0" fmla="*/ 76 w 76"/>
                <a:gd name="T1" fmla="*/ 0 h 204"/>
                <a:gd name="T2" fmla="*/ 61 w 76"/>
                <a:gd name="T3" fmla="*/ 10 h 204"/>
                <a:gd name="T4" fmla="*/ 61 w 76"/>
                <a:gd name="T5" fmla="*/ 10 h 204"/>
                <a:gd name="T6" fmla="*/ 46 w 76"/>
                <a:gd name="T7" fmla="*/ 56 h 204"/>
                <a:gd name="T8" fmla="*/ 46 w 76"/>
                <a:gd name="T9" fmla="*/ 56 h 204"/>
                <a:gd name="T10" fmla="*/ 33 w 76"/>
                <a:gd name="T11" fmla="*/ 95 h 204"/>
                <a:gd name="T12" fmla="*/ 18 w 76"/>
                <a:gd name="T13" fmla="*/ 141 h 204"/>
                <a:gd name="T14" fmla="*/ 18 w 76"/>
                <a:gd name="T15" fmla="*/ 141 h 204"/>
                <a:gd name="T16" fmla="*/ 0 w 76"/>
                <a:gd name="T17" fmla="*/ 204 h 204"/>
                <a:gd name="T18" fmla="*/ 0 w 76"/>
                <a:gd name="T19" fmla="*/ 204 h 204"/>
                <a:gd name="T20" fmla="*/ 25 w 76"/>
                <a:gd name="T21" fmla="*/ 144 h 204"/>
                <a:gd name="T22" fmla="*/ 46 w 76"/>
                <a:gd name="T23" fmla="*/ 90 h 204"/>
                <a:gd name="T24" fmla="*/ 61 w 76"/>
                <a:gd name="T25" fmla="*/ 43 h 204"/>
                <a:gd name="T26" fmla="*/ 73 w 76"/>
                <a:gd name="T27" fmla="*/ 10 h 204"/>
                <a:gd name="T28" fmla="*/ 73 w 76"/>
                <a:gd name="T29" fmla="*/ 10 h 204"/>
                <a:gd name="T30" fmla="*/ 76 w 76"/>
                <a:gd name="T31" fmla="*/ 0 h 204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76" h="204">
                  <a:moveTo>
                    <a:pt x="76" y="0"/>
                  </a:moveTo>
                  <a:lnTo>
                    <a:pt x="61" y="10"/>
                  </a:lnTo>
                  <a:lnTo>
                    <a:pt x="46" y="56"/>
                  </a:lnTo>
                  <a:lnTo>
                    <a:pt x="33" y="95"/>
                  </a:lnTo>
                  <a:lnTo>
                    <a:pt x="18" y="141"/>
                  </a:lnTo>
                  <a:lnTo>
                    <a:pt x="0" y="204"/>
                  </a:lnTo>
                  <a:lnTo>
                    <a:pt x="25" y="144"/>
                  </a:lnTo>
                  <a:lnTo>
                    <a:pt x="46" y="90"/>
                  </a:lnTo>
                  <a:lnTo>
                    <a:pt x="61" y="43"/>
                  </a:lnTo>
                  <a:lnTo>
                    <a:pt x="73" y="10"/>
                  </a:lnTo>
                  <a:lnTo>
                    <a:pt x="76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322" name="Freeform 81"/>
            <p:cNvSpPr>
              <a:spLocks/>
            </p:cNvSpPr>
            <p:nvPr/>
          </p:nvSpPr>
          <p:spPr bwMode="auto">
            <a:xfrm>
              <a:off x="4107" y="2350"/>
              <a:ext cx="735" cy="1601"/>
            </a:xfrm>
            <a:custGeom>
              <a:avLst/>
              <a:gdLst>
                <a:gd name="T0" fmla="*/ 413 w 735"/>
                <a:gd name="T1" fmla="*/ 4 h 1601"/>
                <a:gd name="T2" fmla="*/ 373 w 735"/>
                <a:gd name="T3" fmla="*/ 27 h 1601"/>
                <a:gd name="T4" fmla="*/ 322 w 735"/>
                <a:gd name="T5" fmla="*/ 61 h 1601"/>
                <a:gd name="T6" fmla="*/ 299 w 735"/>
                <a:gd name="T7" fmla="*/ 133 h 1601"/>
                <a:gd name="T8" fmla="*/ 260 w 735"/>
                <a:gd name="T9" fmla="*/ 239 h 1601"/>
                <a:gd name="T10" fmla="*/ 227 w 735"/>
                <a:gd name="T11" fmla="*/ 324 h 1601"/>
                <a:gd name="T12" fmla="*/ 220 w 735"/>
                <a:gd name="T13" fmla="*/ 396 h 1601"/>
                <a:gd name="T14" fmla="*/ 221 w 735"/>
                <a:gd name="T15" fmla="*/ 415 h 1601"/>
                <a:gd name="T16" fmla="*/ 222 w 735"/>
                <a:gd name="T17" fmla="*/ 433 h 1601"/>
                <a:gd name="T18" fmla="*/ 213 w 735"/>
                <a:gd name="T19" fmla="*/ 498 h 1601"/>
                <a:gd name="T20" fmla="*/ 191 w 735"/>
                <a:gd name="T21" fmla="*/ 573 h 1601"/>
                <a:gd name="T22" fmla="*/ 152 w 735"/>
                <a:gd name="T23" fmla="*/ 678 h 1601"/>
                <a:gd name="T24" fmla="*/ 99 w 735"/>
                <a:gd name="T25" fmla="*/ 798 h 1601"/>
                <a:gd name="T26" fmla="*/ 90 w 735"/>
                <a:gd name="T27" fmla="*/ 829 h 1601"/>
                <a:gd name="T28" fmla="*/ 82 w 735"/>
                <a:gd name="T29" fmla="*/ 882 h 1601"/>
                <a:gd name="T30" fmla="*/ 66 w 735"/>
                <a:gd name="T31" fmla="*/ 1033 h 1601"/>
                <a:gd name="T32" fmla="*/ 38 w 735"/>
                <a:gd name="T33" fmla="*/ 1388 h 1601"/>
                <a:gd name="T34" fmla="*/ 18 w 735"/>
                <a:gd name="T35" fmla="*/ 1550 h 1601"/>
                <a:gd name="T36" fmla="*/ 11 w 735"/>
                <a:gd name="T37" fmla="*/ 1576 h 1601"/>
                <a:gd name="T38" fmla="*/ 0 w 735"/>
                <a:gd name="T39" fmla="*/ 1600 h 1601"/>
                <a:gd name="T40" fmla="*/ 136 w 735"/>
                <a:gd name="T41" fmla="*/ 1600 h 1601"/>
                <a:gd name="T42" fmla="*/ 149 w 735"/>
                <a:gd name="T43" fmla="*/ 1600 h 1601"/>
                <a:gd name="T44" fmla="*/ 159 w 735"/>
                <a:gd name="T45" fmla="*/ 1601 h 1601"/>
                <a:gd name="T46" fmla="*/ 161 w 735"/>
                <a:gd name="T47" fmla="*/ 1601 h 1601"/>
                <a:gd name="T48" fmla="*/ 204 w 735"/>
                <a:gd name="T49" fmla="*/ 1597 h 1601"/>
                <a:gd name="T50" fmla="*/ 274 w 735"/>
                <a:gd name="T51" fmla="*/ 1583 h 1601"/>
                <a:gd name="T52" fmla="*/ 380 w 735"/>
                <a:gd name="T53" fmla="*/ 1553 h 1601"/>
                <a:gd name="T54" fmla="*/ 406 w 735"/>
                <a:gd name="T55" fmla="*/ 1541 h 1601"/>
                <a:gd name="T56" fmla="*/ 422 w 735"/>
                <a:gd name="T57" fmla="*/ 1527 h 1601"/>
                <a:gd name="T58" fmla="*/ 425 w 735"/>
                <a:gd name="T59" fmla="*/ 1521 h 1601"/>
                <a:gd name="T60" fmla="*/ 425 w 735"/>
                <a:gd name="T61" fmla="*/ 1521 h 1601"/>
                <a:gd name="T62" fmla="*/ 431 w 735"/>
                <a:gd name="T63" fmla="*/ 1509 h 1601"/>
                <a:gd name="T64" fmla="*/ 447 w 735"/>
                <a:gd name="T65" fmla="*/ 1502 h 1601"/>
                <a:gd name="T66" fmla="*/ 500 w 735"/>
                <a:gd name="T67" fmla="*/ 1493 h 1601"/>
                <a:gd name="T68" fmla="*/ 605 w 735"/>
                <a:gd name="T69" fmla="*/ 1479 h 1601"/>
                <a:gd name="T70" fmla="*/ 662 w 735"/>
                <a:gd name="T71" fmla="*/ 1465 h 1601"/>
                <a:gd name="T72" fmla="*/ 706 w 735"/>
                <a:gd name="T73" fmla="*/ 1441 h 1601"/>
                <a:gd name="T74" fmla="*/ 719 w 735"/>
                <a:gd name="T75" fmla="*/ 1428 h 1601"/>
                <a:gd name="T76" fmla="*/ 731 w 735"/>
                <a:gd name="T77" fmla="*/ 1401 h 1601"/>
                <a:gd name="T78" fmla="*/ 735 w 735"/>
                <a:gd name="T79" fmla="*/ 1345 h 1601"/>
                <a:gd name="T80" fmla="*/ 732 w 735"/>
                <a:gd name="T81" fmla="*/ 1290 h 1601"/>
                <a:gd name="T82" fmla="*/ 717 w 735"/>
                <a:gd name="T83" fmla="*/ 1199 h 1601"/>
                <a:gd name="T84" fmla="*/ 693 w 735"/>
                <a:gd name="T85" fmla="*/ 1105 h 1601"/>
                <a:gd name="T86" fmla="*/ 610 w 735"/>
                <a:gd name="T87" fmla="*/ 876 h 1601"/>
                <a:gd name="T88" fmla="*/ 575 w 735"/>
                <a:gd name="T89" fmla="*/ 795 h 1601"/>
                <a:gd name="T90" fmla="*/ 575 w 735"/>
                <a:gd name="T91" fmla="*/ 795 h 1601"/>
                <a:gd name="T92" fmla="*/ 549 w 735"/>
                <a:gd name="T93" fmla="*/ 702 h 1601"/>
                <a:gd name="T94" fmla="*/ 523 w 735"/>
                <a:gd name="T95" fmla="*/ 598 h 1601"/>
                <a:gd name="T96" fmla="*/ 431 w 735"/>
                <a:gd name="T97" fmla="*/ 232 h 1601"/>
                <a:gd name="T98" fmla="*/ 406 w 735"/>
                <a:gd name="T99" fmla="*/ 115 h 1601"/>
                <a:gd name="T100" fmla="*/ 404 w 735"/>
                <a:gd name="T101" fmla="*/ 79 h 1601"/>
                <a:gd name="T102" fmla="*/ 413 w 735"/>
                <a:gd name="T103" fmla="*/ 14 h 1601"/>
                <a:gd name="T104" fmla="*/ 416 w 735"/>
                <a:gd name="T105" fmla="*/ 6 h 1601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0" t="0" r="r" b="b"/>
              <a:pathLst>
                <a:path w="735" h="1601">
                  <a:moveTo>
                    <a:pt x="419" y="0"/>
                  </a:moveTo>
                  <a:lnTo>
                    <a:pt x="419" y="0"/>
                  </a:lnTo>
                  <a:lnTo>
                    <a:pt x="413" y="4"/>
                  </a:lnTo>
                  <a:lnTo>
                    <a:pt x="373" y="27"/>
                  </a:lnTo>
                  <a:lnTo>
                    <a:pt x="348" y="41"/>
                  </a:lnTo>
                  <a:lnTo>
                    <a:pt x="322" y="61"/>
                  </a:lnTo>
                  <a:lnTo>
                    <a:pt x="312" y="96"/>
                  </a:lnTo>
                  <a:lnTo>
                    <a:pt x="299" y="133"/>
                  </a:lnTo>
                  <a:lnTo>
                    <a:pt x="282" y="182"/>
                  </a:lnTo>
                  <a:lnTo>
                    <a:pt x="260" y="239"/>
                  </a:lnTo>
                  <a:lnTo>
                    <a:pt x="234" y="297"/>
                  </a:lnTo>
                  <a:lnTo>
                    <a:pt x="227" y="324"/>
                  </a:lnTo>
                  <a:lnTo>
                    <a:pt x="223" y="350"/>
                  </a:lnTo>
                  <a:lnTo>
                    <a:pt x="221" y="374"/>
                  </a:lnTo>
                  <a:lnTo>
                    <a:pt x="220" y="396"/>
                  </a:lnTo>
                  <a:lnTo>
                    <a:pt x="220" y="406"/>
                  </a:lnTo>
                  <a:lnTo>
                    <a:pt x="221" y="415"/>
                  </a:lnTo>
                  <a:lnTo>
                    <a:pt x="222" y="433"/>
                  </a:lnTo>
                  <a:lnTo>
                    <a:pt x="221" y="453"/>
                  </a:lnTo>
                  <a:lnTo>
                    <a:pt x="218" y="475"/>
                  </a:lnTo>
                  <a:lnTo>
                    <a:pt x="213" y="498"/>
                  </a:lnTo>
                  <a:lnTo>
                    <a:pt x="207" y="521"/>
                  </a:lnTo>
                  <a:lnTo>
                    <a:pt x="200" y="547"/>
                  </a:lnTo>
                  <a:lnTo>
                    <a:pt x="191" y="573"/>
                  </a:lnTo>
                  <a:lnTo>
                    <a:pt x="173" y="627"/>
                  </a:lnTo>
                  <a:lnTo>
                    <a:pt x="152" y="678"/>
                  </a:lnTo>
                  <a:lnTo>
                    <a:pt x="131" y="726"/>
                  </a:lnTo>
                  <a:lnTo>
                    <a:pt x="99" y="798"/>
                  </a:lnTo>
                  <a:lnTo>
                    <a:pt x="95" y="810"/>
                  </a:lnTo>
                  <a:lnTo>
                    <a:pt x="90" y="829"/>
                  </a:lnTo>
                  <a:lnTo>
                    <a:pt x="86" y="852"/>
                  </a:lnTo>
                  <a:lnTo>
                    <a:pt x="82" y="882"/>
                  </a:lnTo>
                  <a:lnTo>
                    <a:pt x="74" y="951"/>
                  </a:lnTo>
                  <a:lnTo>
                    <a:pt x="66" y="1033"/>
                  </a:lnTo>
                  <a:lnTo>
                    <a:pt x="52" y="1213"/>
                  </a:lnTo>
                  <a:lnTo>
                    <a:pt x="38" y="1388"/>
                  </a:lnTo>
                  <a:lnTo>
                    <a:pt x="29" y="1484"/>
                  </a:lnTo>
                  <a:lnTo>
                    <a:pt x="24" y="1521"/>
                  </a:lnTo>
                  <a:lnTo>
                    <a:pt x="18" y="1550"/>
                  </a:lnTo>
                  <a:lnTo>
                    <a:pt x="15" y="1563"/>
                  </a:lnTo>
                  <a:lnTo>
                    <a:pt x="11" y="1576"/>
                  </a:lnTo>
                  <a:lnTo>
                    <a:pt x="7" y="1589"/>
                  </a:lnTo>
                  <a:lnTo>
                    <a:pt x="0" y="1600"/>
                  </a:lnTo>
                  <a:lnTo>
                    <a:pt x="42" y="1601"/>
                  </a:lnTo>
                  <a:lnTo>
                    <a:pt x="136" y="1600"/>
                  </a:lnTo>
                  <a:lnTo>
                    <a:pt x="149" y="1600"/>
                  </a:lnTo>
                  <a:lnTo>
                    <a:pt x="159" y="1601"/>
                  </a:lnTo>
                  <a:lnTo>
                    <a:pt x="161" y="1601"/>
                  </a:lnTo>
                  <a:lnTo>
                    <a:pt x="178" y="1600"/>
                  </a:lnTo>
                  <a:lnTo>
                    <a:pt x="204" y="1597"/>
                  </a:lnTo>
                  <a:lnTo>
                    <a:pt x="238" y="1591"/>
                  </a:lnTo>
                  <a:lnTo>
                    <a:pt x="274" y="1583"/>
                  </a:lnTo>
                  <a:lnTo>
                    <a:pt x="312" y="1575"/>
                  </a:lnTo>
                  <a:lnTo>
                    <a:pt x="348" y="1565"/>
                  </a:lnTo>
                  <a:lnTo>
                    <a:pt x="380" y="1553"/>
                  </a:lnTo>
                  <a:lnTo>
                    <a:pt x="395" y="1547"/>
                  </a:lnTo>
                  <a:lnTo>
                    <a:pt x="406" y="1541"/>
                  </a:lnTo>
                  <a:lnTo>
                    <a:pt x="417" y="1534"/>
                  </a:lnTo>
                  <a:lnTo>
                    <a:pt x="422" y="1527"/>
                  </a:lnTo>
                  <a:lnTo>
                    <a:pt x="425" y="1524"/>
                  </a:lnTo>
                  <a:lnTo>
                    <a:pt x="425" y="1521"/>
                  </a:lnTo>
                  <a:lnTo>
                    <a:pt x="425" y="1517"/>
                  </a:lnTo>
                  <a:lnTo>
                    <a:pt x="426" y="1514"/>
                  </a:lnTo>
                  <a:lnTo>
                    <a:pt x="431" y="1509"/>
                  </a:lnTo>
                  <a:lnTo>
                    <a:pt x="438" y="1505"/>
                  </a:lnTo>
                  <a:lnTo>
                    <a:pt x="447" y="1502"/>
                  </a:lnTo>
                  <a:lnTo>
                    <a:pt x="470" y="1497"/>
                  </a:lnTo>
                  <a:lnTo>
                    <a:pt x="500" y="1493"/>
                  </a:lnTo>
                  <a:lnTo>
                    <a:pt x="569" y="1486"/>
                  </a:lnTo>
                  <a:lnTo>
                    <a:pt x="605" y="1479"/>
                  </a:lnTo>
                  <a:lnTo>
                    <a:pt x="640" y="1471"/>
                  </a:lnTo>
                  <a:lnTo>
                    <a:pt x="662" y="1465"/>
                  </a:lnTo>
                  <a:lnTo>
                    <a:pt x="682" y="1457"/>
                  </a:lnTo>
                  <a:lnTo>
                    <a:pt x="698" y="1447"/>
                  </a:lnTo>
                  <a:lnTo>
                    <a:pt x="706" y="1441"/>
                  </a:lnTo>
                  <a:lnTo>
                    <a:pt x="713" y="1435"/>
                  </a:lnTo>
                  <a:lnTo>
                    <a:pt x="719" y="1428"/>
                  </a:lnTo>
                  <a:lnTo>
                    <a:pt x="724" y="1419"/>
                  </a:lnTo>
                  <a:lnTo>
                    <a:pt x="728" y="1410"/>
                  </a:lnTo>
                  <a:lnTo>
                    <a:pt x="731" y="1401"/>
                  </a:lnTo>
                  <a:lnTo>
                    <a:pt x="735" y="1374"/>
                  </a:lnTo>
                  <a:lnTo>
                    <a:pt x="735" y="1345"/>
                  </a:lnTo>
                  <a:lnTo>
                    <a:pt x="735" y="1318"/>
                  </a:lnTo>
                  <a:lnTo>
                    <a:pt x="732" y="1290"/>
                  </a:lnTo>
                  <a:lnTo>
                    <a:pt x="728" y="1260"/>
                  </a:lnTo>
                  <a:lnTo>
                    <a:pt x="723" y="1230"/>
                  </a:lnTo>
                  <a:lnTo>
                    <a:pt x="717" y="1199"/>
                  </a:lnTo>
                  <a:lnTo>
                    <a:pt x="710" y="1168"/>
                  </a:lnTo>
                  <a:lnTo>
                    <a:pt x="693" y="1105"/>
                  </a:lnTo>
                  <a:lnTo>
                    <a:pt x="656" y="1000"/>
                  </a:lnTo>
                  <a:lnTo>
                    <a:pt x="610" y="876"/>
                  </a:lnTo>
                  <a:lnTo>
                    <a:pt x="582" y="810"/>
                  </a:lnTo>
                  <a:lnTo>
                    <a:pt x="575" y="795"/>
                  </a:lnTo>
                  <a:lnTo>
                    <a:pt x="558" y="730"/>
                  </a:lnTo>
                  <a:lnTo>
                    <a:pt x="549" y="702"/>
                  </a:lnTo>
                  <a:lnTo>
                    <a:pt x="540" y="669"/>
                  </a:lnTo>
                  <a:lnTo>
                    <a:pt x="531" y="634"/>
                  </a:lnTo>
                  <a:lnTo>
                    <a:pt x="523" y="598"/>
                  </a:lnTo>
                  <a:lnTo>
                    <a:pt x="460" y="346"/>
                  </a:lnTo>
                  <a:lnTo>
                    <a:pt x="431" y="232"/>
                  </a:lnTo>
                  <a:lnTo>
                    <a:pt x="412" y="144"/>
                  </a:lnTo>
                  <a:lnTo>
                    <a:pt x="406" y="115"/>
                  </a:lnTo>
                  <a:lnTo>
                    <a:pt x="404" y="98"/>
                  </a:lnTo>
                  <a:lnTo>
                    <a:pt x="404" y="79"/>
                  </a:lnTo>
                  <a:lnTo>
                    <a:pt x="405" y="62"/>
                  </a:lnTo>
                  <a:lnTo>
                    <a:pt x="409" y="34"/>
                  </a:lnTo>
                  <a:lnTo>
                    <a:pt x="413" y="14"/>
                  </a:lnTo>
                  <a:lnTo>
                    <a:pt x="414" y="8"/>
                  </a:lnTo>
                  <a:lnTo>
                    <a:pt x="416" y="8"/>
                  </a:lnTo>
                  <a:lnTo>
                    <a:pt x="416" y="6"/>
                  </a:lnTo>
                  <a:lnTo>
                    <a:pt x="419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323" name="Freeform 82"/>
            <p:cNvSpPr>
              <a:spLocks/>
            </p:cNvSpPr>
            <p:nvPr/>
          </p:nvSpPr>
          <p:spPr bwMode="auto">
            <a:xfrm>
              <a:off x="4495" y="2333"/>
              <a:ext cx="39" cy="29"/>
            </a:xfrm>
            <a:custGeom>
              <a:avLst/>
              <a:gdLst>
                <a:gd name="T0" fmla="*/ 39 w 39"/>
                <a:gd name="T1" fmla="*/ 0 h 29"/>
                <a:gd name="T2" fmla="*/ 0 w 39"/>
                <a:gd name="T3" fmla="*/ 29 h 29"/>
                <a:gd name="T4" fmla="*/ 0 w 39"/>
                <a:gd name="T5" fmla="*/ 29 h 29"/>
                <a:gd name="T6" fmla="*/ 37 w 39"/>
                <a:gd name="T7" fmla="*/ 8 h 29"/>
                <a:gd name="T8" fmla="*/ 39 w 39"/>
                <a:gd name="T9" fmla="*/ 0 h 2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9" h="29">
                  <a:moveTo>
                    <a:pt x="39" y="0"/>
                  </a:moveTo>
                  <a:lnTo>
                    <a:pt x="0" y="29"/>
                  </a:lnTo>
                  <a:lnTo>
                    <a:pt x="37" y="8"/>
                  </a:lnTo>
                  <a:lnTo>
                    <a:pt x="39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324" name="Freeform 83"/>
            <p:cNvSpPr>
              <a:spLocks/>
            </p:cNvSpPr>
            <p:nvPr/>
          </p:nvSpPr>
          <p:spPr bwMode="auto">
            <a:xfrm>
              <a:off x="4516" y="2328"/>
              <a:ext cx="101" cy="546"/>
            </a:xfrm>
            <a:custGeom>
              <a:avLst/>
              <a:gdLst>
                <a:gd name="T0" fmla="*/ 25 w 101"/>
                <a:gd name="T1" fmla="*/ 0 h 546"/>
                <a:gd name="T2" fmla="*/ 25 w 101"/>
                <a:gd name="T3" fmla="*/ 1 h 546"/>
                <a:gd name="T4" fmla="*/ 21 w 101"/>
                <a:gd name="T5" fmla="*/ 15 h 546"/>
                <a:gd name="T6" fmla="*/ 21 w 101"/>
                <a:gd name="T7" fmla="*/ 15 h 546"/>
                <a:gd name="T8" fmla="*/ 21 w 101"/>
                <a:gd name="T9" fmla="*/ 15 h 546"/>
                <a:gd name="T10" fmla="*/ 10 w 101"/>
                <a:gd name="T11" fmla="*/ 31 h 546"/>
                <a:gd name="T12" fmla="*/ 10 w 101"/>
                <a:gd name="T13" fmla="*/ 31 h 546"/>
                <a:gd name="T14" fmla="*/ 10 w 101"/>
                <a:gd name="T15" fmla="*/ 32 h 546"/>
                <a:gd name="T16" fmla="*/ 10 w 101"/>
                <a:gd name="T17" fmla="*/ 32 h 546"/>
                <a:gd name="T18" fmla="*/ 9 w 101"/>
                <a:gd name="T19" fmla="*/ 37 h 546"/>
                <a:gd name="T20" fmla="*/ 9 w 101"/>
                <a:gd name="T21" fmla="*/ 37 h 546"/>
                <a:gd name="T22" fmla="*/ 5 w 101"/>
                <a:gd name="T23" fmla="*/ 57 h 546"/>
                <a:gd name="T24" fmla="*/ 5 w 101"/>
                <a:gd name="T25" fmla="*/ 57 h 546"/>
                <a:gd name="T26" fmla="*/ 1 w 101"/>
                <a:gd name="T27" fmla="*/ 84 h 546"/>
                <a:gd name="T28" fmla="*/ 0 w 101"/>
                <a:gd name="T29" fmla="*/ 102 h 546"/>
                <a:gd name="T30" fmla="*/ 0 w 101"/>
                <a:gd name="T31" fmla="*/ 120 h 546"/>
                <a:gd name="T32" fmla="*/ 0 w 101"/>
                <a:gd name="T33" fmla="*/ 120 h 546"/>
                <a:gd name="T34" fmla="*/ 1 w 101"/>
                <a:gd name="T35" fmla="*/ 133 h 546"/>
                <a:gd name="T36" fmla="*/ 5 w 101"/>
                <a:gd name="T37" fmla="*/ 157 h 546"/>
                <a:gd name="T38" fmla="*/ 5 w 101"/>
                <a:gd name="T39" fmla="*/ 157 h 546"/>
                <a:gd name="T40" fmla="*/ 21 w 101"/>
                <a:gd name="T41" fmla="*/ 226 h 546"/>
                <a:gd name="T42" fmla="*/ 21 w 101"/>
                <a:gd name="T43" fmla="*/ 226 h 546"/>
                <a:gd name="T44" fmla="*/ 43 w 101"/>
                <a:gd name="T45" fmla="*/ 319 h 546"/>
                <a:gd name="T46" fmla="*/ 70 w 101"/>
                <a:gd name="T47" fmla="*/ 424 h 546"/>
                <a:gd name="T48" fmla="*/ 70 w 101"/>
                <a:gd name="T49" fmla="*/ 424 h 546"/>
                <a:gd name="T50" fmla="*/ 101 w 101"/>
                <a:gd name="T51" fmla="*/ 546 h 546"/>
                <a:gd name="T52" fmla="*/ 101 w 101"/>
                <a:gd name="T53" fmla="*/ 546 h 546"/>
                <a:gd name="T54" fmla="*/ 86 w 101"/>
                <a:gd name="T55" fmla="*/ 451 h 546"/>
                <a:gd name="T56" fmla="*/ 74 w 101"/>
                <a:gd name="T57" fmla="*/ 357 h 546"/>
                <a:gd name="T58" fmla="*/ 74 w 101"/>
                <a:gd name="T59" fmla="*/ 357 h 546"/>
                <a:gd name="T60" fmla="*/ 64 w 101"/>
                <a:gd name="T61" fmla="*/ 261 h 546"/>
                <a:gd name="T62" fmla="*/ 56 w 101"/>
                <a:gd name="T63" fmla="*/ 180 h 546"/>
                <a:gd name="T64" fmla="*/ 49 w 101"/>
                <a:gd name="T65" fmla="*/ 100 h 546"/>
                <a:gd name="T66" fmla="*/ 25 w 101"/>
                <a:gd name="T67" fmla="*/ 0 h 54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0" t="0" r="r" b="b"/>
              <a:pathLst>
                <a:path w="101" h="546">
                  <a:moveTo>
                    <a:pt x="25" y="0"/>
                  </a:moveTo>
                  <a:lnTo>
                    <a:pt x="25" y="1"/>
                  </a:lnTo>
                  <a:lnTo>
                    <a:pt x="21" y="15"/>
                  </a:lnTo>
                  <a:lnTo>
                    <a:pt x="10" y="31"/>
                  </a:lnTo>
                  <a:lnTo>
                    <a:pt x="10" y="32"/>
                  </a:lnTo>
                  <a:lnTo>
                    <a:pt x="9" y="37"/>
                  </a:lnTo>
                  <a:lnTo>
                    <a:pt x="5" y="57"/>
                  </a:lnTo>
                  <a:lnTo>
                    <a:pt x="1" y="84"/>
                  </a:lnTo>
                  <a:lnTo>
                    <a:pt x="0" y="102"/>
                  </a:lnTo>
                  <a:lnTo>
                    <a:pt x="0" y="120"/>
                  </a:lnTo>
                  <a:lnTo>
                    <a:pt x="1" y="133"/>
                  </a:lnTo>
                  <a:lnTo>
                    <a:pt x="5" y="157"/>
                  </a:lnTo>
                  <a:lnTo>
                    <a:pt x="21" y="226"/>
                  </a:lnTo>
                  <a:lnTo>
                    <a:pt x="43" y="319"/>
                  </a:lnTo>
                  <a:lnTo>
                    <a:pt x="70" y="424"/>
                  </a:lnTo>
                  <a:lnTo>
                    <a:pt x="101" y="546"/>
                  </a:lnTo>
                  <a:lnTo>
                    <a:pt x="86" y="451"/>
                  </a:lnTo>
                  <a:lnTo>
                    <a:pt x="74" y="357"/>
                  </a:lnTo>
                  <a:lnTo>
                    <a:pt x="64" y="261"/>
                  </a:lnTo>
                  <a:lnTo>
                    <a:pt x="56" y="180"/>
                  </a:lnTo>
                  <a:lnTo>
                    <a:pt x="49" y="100"/>
                  </a:lnTo>
                  <a:lnTo>
                    <a:pt x="25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325" name="Freeform 84"/>
            <p:cNvSpPr>
              <a:spLocks noEditPoints="1"/>
            </p:cNvSpPr>
            <p:nvPr/>
          </p:nvSpPr>
          <p:spPr bwMode="auto">
            <a:xfrm>
              <a:off x="4105" y="2329"/>
              <a:ext cx="743" cy="1627"/>
            </a:xfrm>
            <a:custGeom>
              <a:avLst/>
              <a:gdLst>
                <a:gd name="T0" fmla="*/ 719 w 743"/>
                <a:gd name="T1" fmla="*/ 1220 h 1627"/>
                <a:gd name="T2" fmla="*/ 737 w 743"/>
                <a:gd name="T3" fmla="*/ 1339 h 1627"/>
                <a:gd name="T4" fmla="*/ 733 w 743"/>
                <a:gd name="T5" fmla="*/ 1422 h 1627"/>
                <a:gd name="T6" fmla="*/ 721 w 743"/>
                <a:gd name="T7" fmla="*/ 1449 h 1627"/>
                <a:gd name="T8" fmla="*/ 700 w 743"/>
                <a:gd name="T9" fmla="*/ 1468 h 1627"/>
                <a:gd name="T10" fmla="*/ 642 w 743"/>
                <a:gd name="T11" fmla="*/ 1492 h 1627"/>
                <a:gd name="T12" fmla="*/ 502 w 743"/>
                <a:gd name="T13" fmla="*/ 1514 h 1627"/>
                <a:gd name="T14" fmla="*/ 440 w 743"/>
                <a:gd name="T15" fmla="*/ 1526 h 1627"/>
                <a:gd name="T16" fmla="*/ 427 w 743"/>
                <a:gd name="T17" fmla="*/ 1538 h 1627"/>
                <a:gd name="T18" fmla="*/ 427 w 743"/>
                <a:gd name="T19" fmla="*/ 1542 h 1627"/>
                <a:gd name="T20" fmla="*/ 424 w 743"/>
                <a:gd name="T21" fmla="*/ 1548 h 1627"/>
                <a:gd name="T22" fmla="*/ 397 w 743"/>
                <a:gd name="T23" fmla="*/ 1568 h 1627"/>
                <a:gd name="T24" fmla="*/ 276 w 743"/>
                <a:gd name="T25" fmla="*/ 1604 h 1627"/>
                <a:gd name="T26" fmla="*/ 206 w 743"/>
                <a:gd name="T27" fmla="*/ 1618 h 1627"/>
                <a:gd name="T28" fmla="*/ 161 w 743"/>
                <a:gd name="T29" fmla="*/ 1622 h 1627"/>
                <a:gd name="T30" fmla="*/ 151 w 743"/>
                <a:gd name="T31" fmla="*/ 1621 h 1627"/>
                <a:gd name="T32" fmla="*/ 44 w 743"/>
                <a:gd name="T33" fmla="*/ 1622 h 1627"/>
                <a:gd name="T34" fmla="*/ 0 w 743"/>
                <a:gd name="T35" fmla="*/ 1626 h 1627"/>
                <a:gd name="T36" fmla="*/ 138 w 743"/>
                <a:gd name="T37" fmla="*/ 1626 h 1627"/>
                <a:gd name="T38" fmla="*/ 158 w 743"/>
                <a:gd name="T39" fmla="*/ 1627 h 1627"/>
                <a:gd name="T40" fmla="*/ 163 w 743"/>
                <a:gd name="T41" fmla="*/ 1627 h 1627"/>
                <a:gd name="T42" fmla="*/ 220 w 743"/>
                <a:gd name="T43" fmla="*/ 1621 h 1627"/>
                <a:gd name="T44" fmla="*/ 355 w 743"/>
                <a:gd name="T45" fmla="*/ 1590 h 1627"/>
                <a:gd name="T46" fmla="*/ 410 w 743"/>
                <a:gd name="T47" fmla="*/ 1568 h 1627"/>
                <a:gd name="T48" fmla="*/ 425 w 743"/>
                <a:gd name="T49" fmla="*/ 1556 h 1627"/>
                <a:gd name="T50" fmla="*/ 432 w 743"/>
                <a:gd name="T51" fmla="*/ 1542 h 1627"/>
                <a:gd name="T52" fmla="*/ 432 w 743"/>
                <a:gd name="T53" fmla="*/ 1539 h 1627"/>
                <a:gd name="T54" fmla="*/ 442 w 743"/>
                <a:gd name="T55" fmla="*/ 1531 h 1627"/>
                <a:gd name="T56" fmla="*/ 485 w 743"/>
                <a:gd name="T57" fmla="*/ 1521 h 1627"/>
                <a:gd name="T58" fmla="*/ 593 w 743"/>
                <a:gd name="T59" fmla="*/ 1508 h 1627"/>
                <a:gd name="T60" fmla="*/ 658 w 743"/>
                <a:gd name="T61" fmla="*/ 1494 h 1627"/>
                <a:gd name="T62" fmla="*/ 711 w 743"/>
                <a:gd name="T63" fmla="*/ 1466 h 1627"/>
                <a:gd name="T64" fmla="*/ 734 w 743"/>
                <a:gd name="T65" fmla="*/ 1435 h 1627"/>
                <a:gd name="T66" fmla="*/ 743 w 743"/>
                <a:gd name="T67" fmla="*/ 1366 h 1627"/>
                <a:gd name="T68" fmla="*/ 738 w 743"/>
                <a:gd name="T69" fmla="*/ 1300 h 1627"/>
                <a:gd name="T70" fmla="*/ 715 w 743"/>
                <a:gd name="T71" fmla="*/ 1180 h 1627"/>
                <a:gd name="T72" fmla="*/ 577 w 743"/>
                <a:gd name="T73" fmla="*/ 816 h 1627"/>
                <a:gd name="T74" fmla="*/ 584 w 743"/>
                <a:gd name="T75" fmla="*/ 831 h 1627"/>
                <a:gd name="T76" fmla="*/ 586 w 743"/>
                <a:gd name="T77" fmla="*/ 821 h 1627"/>
                <a:gd name="T78" fmla="*/ 580 w 743"/>
                <a:gd name="T79" fmla="*/ 806 h 1627"/>
                <a:gd name="T80" fmla="*/ 560 w 743"/>
                <a:gd name="T81" fmla="*/ 751 h 1627"/>
                <a:gd name="T82" fmla="*/ 427 w 743"/>
                <a:gd name="T83" fmla="*/ 12 h 1627"/>
                <a:gd name="T84" fmla="*/ 421 w 743"/>
                <a:gd name="T85" fmla="*/ 21 h 1627"/>
                <a:gd name="T86" fmla="*/ 416 w 743"/>
                <a:gd name="T87" fmla="*/ 29 h 1627"/>
                <a:gd name="T88" fmla="*/ 406 w 743"/>
                <a:gd name="T89" fmla="*/ 100 h 1627"/>
                <a:gd name="T90" fmla="*/ 414 w 743"/>
                <a:gd name="T91" fmla="*/ 165 h 1627"/>
                <a:gd name="T92" fmla="*/ 525 w 743"/>
                <a:gd name="T93" fmla="*/ 619 h 1627"/>
                <a:gd name="T94" fmla="*/ 481 w 743"/>
                <a:gd name="T95" fmla="*/ 423 h 1627"/>
                <a:gd name="T96" fmla="*/ 432 w 743"/>
                <a:gd name="T97" fmla="*/ 225 h 1627"/>
                <a:gd name="T98" fmla="*/ 411 w 743"/>
                <a:gd name="T99" fmla="*/ 119 h 1627"/>
                <a:gd name="T100" fmla="*/ 416 w 743"/>
                <a:gd name="T101" fmla="*/ 56 h 1627"/>
                <a:gd name="T102" fmla="*/ 421 w 743"/>
                <a:gd name="T103" fmla="*/ 31 h 1627"/>
                <a:gd name="T104" fmla="*/ 432 w 743"/>
                <a:gd name="T105" fmla="*/ 14 h 1627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0" t="0" r="r" b="b"/>
              <a:pathLst>
                <a:path w="743" h="1627">
                  <a:moveTo>
                    <a:pt x="695" y="1126"/>
                  </a:moveTo>
                  <a:lnTo>
                    <a:pt x="695" y="1126"/>
                  </a:lnTo>
                  <a:lnTo>
                    <a:pt x="712" y="1189"/>
                  </a:lnTo>
                  <a:lnTo>
                    <a:pt x="719" y="1220"/>
                  </a:lnTo>
                  <a:lnTo>
                    <a:pt x="725" y="1251"/>
                  </a:lnTo>
                  <a:lnTo>
                    <a:pt x="730" y="1281"/>
                  </a:lnTo>
                  <a:lnTo>
                    <a:pt x="734" y="1311"/>
                  </a:lnTo>
                  <a:lnTo>
                    <a:pt x="737" y="1339"/>
                  </a:lnTo>
                  <a:lnTo>
                    <a:pt x="737" y="1366"/>
                  </a:lnTo>
                  <a:lnTo>
                    <a:pt x="737" y="1395"/>
                  </a:lnTo>
                  <a:lnTo>
                    <a:pt x="733" y="1422"/>
                  </a:lnTo>
                  <a:lnTo>
                    <a:pt x="730" y="1431"/>
                  </a:lnTo>
                  <a:lnTo>
                    <a:pt x="726" y="1440"/>
                  </a:lnTo>
                  <a:lnTo>
                    <a:pt x="721" y="1449"/>
                  </a:lnTo>
                  <a:lnTo>
                    <a:pt x="715" y="1456"/>
                  </a:lnTo>
                  <a:lnTo>
                    <a:pt x="708" y="1462"/>
                  </a:lnTo>
                  <a:lnTo>
                    <a:pt x="700" y="1468"/>
                  </a:lnTo>
                  <a:lnTo>
                    <a:pt x="684" y="1478"/>
                  </a:lnTo>
                  <a:lnTo>
                    <a:pt x="664" y="1486"/>
                  </a:lnTo>
                  <a:lnTo>
                    <a:pt x="642" y="1492"/>
                  </a:lnTo>
                  <a:lnTo>
                    <a:pt x="607" y="1500"/>
                  </a:lnTo>
                  <a:lnTo>
                    <a:pt x="571" y="1507"/>
                  </a:lnTo>
                  <a:lnTo>
                    <a:pt x="502" y="1514"/>
                  </a:lnTo>
                  <a:lnTo>
                    <a:pt x="472" y="1518"/>
                  </a:lnTo>
                  <a:lnTo>
                    <a:pt x="449" y="1523"/>
                  </a:lnTo>
                  <a:lnTo>
                    <a:pt x="440" y="1526"/>
                  </a:lnTo>
                  <a:lnTo>
                    <a:pt x="433" y="1530"/>
                  </a:lnTo>
                  <a:lnTo>
                    <a:pt x="428" y="1535"/>
                  </a:lnTo>
                  <a:lnTo>
                    <a:pt x="427" y="1538"/>
                  </a:lnTo>
                  <a:lnTo>
                    <a:pt x="427" y="1542"/>
                  </a:lnTo>
                  <a:lnTo>
                    <a:pt x="427" y="1545"/>
                  </a:lnTo>
                  <a:lnTo>
                    <a:pt x="424" y="1548"/>
                  </a:lnTo>
                  <a:lnTo>
                    <a:pt x="419" y="1555"/>
                  </a:lnTo>
                  <a:lnTo>
                    <a:pt x="408" y="1562"/>
                  </a:lnTo>
                  <a:lnTo>
                    <a:pt x="397" y="1568"/>
                  </a:lnTo>
                  <a:lnTo>
                    <a:pt x="382" y="1574"/>
                  </a:lnTo>
                  <a:lnTo>
                    <a:pt x="350" y="1586"/>
                  </a:lnTo>
                  <a:lnTo>
                    <a:pt x="314" y="1596"/>
                  </a:lnTo>
                  <a:lnTo>
                    <a:pt x="276" y="1604"/>
                  </a:lnTo>
                  <a:lnTo>
                    <a:pt x="240" y="1612"/>
                  </a:lnTo>
                  <a:lnTo>
                    <a:pt x="206" y="1618"/>
                  </a:lnTo>
                  <a:lnTo>
                    <a:pt x="180" y="1621"/>
                  </a:lnTo>
                  <a:lnTo>
                    <a:pt x="163" y="1622"/>
                  </a:lnTo>
                  <a:lnTo>
                    <a:pt x="161" y="1622"/>
                  </a:lnTo>
                  <a:lnTo>
                    <a:pt x="151" y="1621"/>
                  </a:lnTo>
                  <a:lnTo>
                    <a:pt x="138" y="1621"/>
                  </a:lnTo>
                  <a:lnTo>
                    <a:pt x="44" y="1622"/>
                  </a:lnTo>
                  <a:lnTo>
                    <a:pt x="2" y="1621"/>
                  </a:lnTo>
                  <a:lnTo>
                    <a:pt x="0" y="1626"/>
                  </a:lnTo>
                  <a:lnTo>
                    <a:pt x="44" y="1627"/>
                  </a:lnTo>
                  <a:lnTo>
                    <a:pt x="138" y="1626"/>
                  </a:lnTo>
                  <a:lnTo>
                    <a:pt x="151" y="1626"/>
                  </a:lnTo>
                  <a:lnTo>
                    <a:pt x="158" y="1627"/>
                  </a:lnTo>
                  <a:lnTo>
                    <a:pt x="161" y="1627"/>
                  </a:lnTo>
                  <a:lnTo>
                    <a:pt x="163" y="1627"/>
                  </a:lnTo>
                  <a:lnTo>
                    <a:pt x="185" y="1626"/>
                  </a:lnTo>
                  <a:lnTo>
                    <a:pt x="220" y="1621"/>
                  </a:lnTo>
                  <a:lnTo>
                    <a:pt x="253" y="1614"/>
                  </a:lnTo>
                  <a:lnTo>
                    <a:pt x="288" y="1608"/>
                  </a:lnTo>
                  <a:lnTo>
                    <a:pt x="323" y="1599"/>
                  </a:lnTo>
                  <a:lnTo>
                    <a:pt x="355" y="1590"/>
                  </a:lnTo>
                  <a:lnTo>
                    <a:pt x="385" y="1579"/>
                  </a:lnTo>
                  <a:lnTo>
                    <a:pt x="398" y="1573"/>
                  </a:lnTo>
                  <a:lnTo>
                    <a:pt x="410" y="1568"/>
                  </a:lnTo>
                  <a:lnTo>
                    <a:pt x="419" y="1561"/>
                  </a:lnTo>
                  <a:lnTo>
                    <a:pt x="425" y="1556"/>
                  </a:lnTo>
                  <a:lnTo>
                    <a:pt x="431" y="1549"/>
                  </a:lnTo>
                  <a:lnTo>
                    <a:pt x="432" y="1545"/>
                  </a:lnTo>
                  <a:lnTo>
                    <a:pt x="432" y="1542"/>
                  </a:lnTo>
                  <a:lnTo>
                    <a:pt x="432" y="1539"/>
                  </a:lnTo>
                  <a:lnTo>
                    <a:pt x="434" y="1535"/>
                  </a:lnTo>
                  <a:lnTo>
                    <a:pt x="437" y="1534"/>
                  </a:lnTo>
                  <a:lnTo>
                    <a:pt x="442" y="1531"/>
                  </a:lnTo>
                  <a:lnTo>
                    <a:pt x="454" y="1527"/>
                  </a:lnTo>
                  <a:lnTo>
                    <a:pt x="468" y="1523"/>
                  </a:lnTo>
                  <a:lnTo>
                    <a:pt x="485" y="1521"/>
                  </a:lnTo>
                  <a:lnTo>
                    <a:pt x="525" y="1517"/>
                  </a:lnTo>
                  <a:lnTo>
                    <a:pt x="558" y="1513"/>
                  </a:lnTo>
                  <a:lnTo>
                    <a:pt x="593" y="1508"/>
                  </a:lnTo>
                  <a:lnTo>
                    <a:pt x="626" y="1501"/>
                  </a:lnTo>
                  <a:lnTo>
                    <a:pt x="642" y="1497"/>
                  </a:lnTo>
                  <a:lnTo>
                    <a:pt x="658" y="1494"/>
                  </a:lnTo>
                  <a:lnTo>
                    <a:pt x="673" y="1488"/>
                  </a:lnTo>
                  <a:lnTo>
                    <a:pt x="686" y="1482"/>
                  </a:lnTo>
                  <a:lnTo>
                    <a:pt x="699" y="1475"/>
                  </a:lnTo>
                  <a:lnTo>
                    <a:pt x="711" y="1466"/>
                  </a:lnTo>
                  <a:lnTo>
                    <a:pt x="720" y="1457"/>
                  </a:lnTo>
                  <a:lnTo>
                    <a:pt x="729" y="1447"/>
                  </a:lnTo>
                  <a:lnTo>
                    <a:pt x="734" y="1435"/>
                  </a:lnTo>
                  <a:lnTo>
                    <a:pt x="738" y="1422"/>
                  </a:lnTo>
                  <a:lnTo>
                    <a:pt x="742" y="1395"/>
                  </a:lnTo>
                  <a:lnTo>
                    <a:pt x="743" y="1366"/>
                  </a:lnTo>
                  <a:lnTo>
                    <a:pt x="742" y="1344"/>
                  </a:lnTo>
                  <a:lnTo>
                    <a:pt x="741" y="1322"/>
                  </a:lnTo>
                  <a:lnTo>
                    <a:pt x="738" y="1300"/>
                  </a:lnTo>
                  <a:lnTo>
                    <a:pt x="736" y="1277"/>
                  </a:lnTo>
                  <a:lnTo>
                    <a:pt x="726" y="1229"/>
                  </a:lnTo>
                  <a:lnTo>
                    <a:pt x="715" y="1180"/>
                  </a:lnTo>
                  <a:lnTo>
                    <a:pt x="695" y="1126"/>
                  </a:lnTo>
                  <a:close/>
                  <a:moveTo>
                    <a:pt x="560" y="751"/>
                  </a:moveTo>
                  <a:lnTo>
                    <a:pt x="560" y="751"/>
                  </a:lnTo>
                  <a:lnTo>
                    <a:pt x="577" y="816"/>
                  </a:lnTo>
                  <a:lnTo>
                    <a:pt x="584" y="831"/>
                  </a:lnTo>
                  <a:lnTo>
                    <a:pt x="612" y="897"/>
                  </a:lnTo>
                  <a:lnTo>
                    <a:pt x="586" y="821"/>
                  </a:lnTo>
                  <a:lnTo>
                    <a:pt x="582" y="814"/>
                  </a:lnTo>
                  <a:lnTo>
                    <a:pt x="580" y="806"/>
                  </a:lnTo>
                  <a:lnTo>
                    <a:pt x="562" y="755"/>
                  </a:lnTo>
                  <a:lnTo>
                    <a:pt x="560" y="751"/>
                  </a:lnTo>
                  <a:close/>
                  <a:moveTo>
                    <a:pt x="436" y="0"/>
                  </a:moveTo>
                  <a:lnTo>
                    <a:pt x="429" y="4"/>
                  </a:lnTo>
                  <a:lnTo>
                    <a:pt x="427" y="12"/>
                  </a:lnTo>
                  <a:lnTo>
                    <a:pt x="428" y="12"/>
                  </a:lnTo>
                  <a:lnTo>
                    <a:pt x="431" y="16"/>
                  </a:lnTo>
                  <a:lnTo>
                    <a:pt x="421" y="21"/>
                  </a:lnTo>
                  <a:lnTo>
                    <a:pt x="418" y="27"/>
                  </a:lnTo>
                  <a:lnTo>
                    <a:pt x="418" y="29"/>
                  </a:lnTo>
                  <a:lnTo>
                    <a:pt x="416" y="29"/>
                  </a:lnTo>
                  <a:lnTo>
                    <a:pt x="415" y="35"/>
                  </a:lnTo>
                  <a:lnTo>
                    <a:pt x="411" y="55"/>
                  </a:lnTo>
                  <a:lnTo>
                    <a:pt x="407" y="83"/>
                  </a:lnTo>
                  <a:lnTo>
                    <a:pt x="406" y="100"/>
                  </a:lnTo>
                  <a:lnTo>
                    <a:pt x="406" y="119"/>
                  </a:lnTo>
                  <a:lnTo>
                    <a:pt x="408" y="136"/>
                  </a:lnTo>
                  <a:lnTo>
                    <a:pt x="414" y="165"/>
                  </a:lnTo>
                  <a:lnTo>
                    <a:pt x="433" y="253"/>
                  </a:lnTo>
                  <a:lnTo>
                    <a:pt x="462" y="367"/>
                  </a:lnTo>
                  <a:lnTo>
                    <a:pt x="525" y="619"/>
                  </a:lnTo>
                  <a:lnTo>
                    <a:pt x="512" y="545"/>
                  </a:lnTo>
                  <a:lnTo>
                    <a:pt x="481" y="423"/>
                  </a:lnTo>
                  <a:lnTo>
                    <a:pt x="454" y="318"/>
                  </a:lnTo>
                  <a:lnTo>
                    <a:pt x="432" y="225"/>
                  </a:lnTo>
                  <a:lnTo>
                    <a:pt x="416" y="156"/>
                  </a:lnTo>
                  <a:lnTo>
                    <a:pt x="412" y="132"/>
                  </a:lnTo>
                  <a:lnTo>
                    <a:pt x="411" y="119"/>
                  </a:lnTo>
                  <a:lnTo>
                    <a:pt x="411" y="101"/>
                  </a:lnTo>
                  <a:lnTo>
                    <a:pt x="412" y="83"/>
                  </a:lnTo>
                  <a:lnTo>
                    <a:pt x="416" y="56"/>
                  </a:lnTo>
                  <a:lnTo>
                    <a:pt x="420" y="36"/>
                  </a:lnTo>
                  <a:lnTo>
                    <a:pt x="421" y="31"/>
                  </a:lnTo>
                  <a:lnTo>
                    <a:pt x="421" y="30"/>
                  </a:lnTo>
                  <a:lnTo>
                    <a:pt x="432" y="14"/>
                  </a:lnTo>
                  <a:lnTo>
                    <a:pt x="436" y="0"/>
                  </a:lnTo>
                  <a:close/>
                </a:path>
              </a:pathLst>
            </a:custGeom>
            <a:solidFill>
              <a:srgbClr val="F4C0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326" name="Freeform 86"/>
            <p:cNvSpPr>
              <a:spLocks/>
            </p:cNvSpPr>
            <p:nvPr/>
          </p:nvSpPr>
          <p:spPr bwMode="auto">
            <a:xfrm>
              <a:off x="4665" y="3080"/>
              <a:ext cx="52" cy="146"/>
            </a:xfrm>
            <a:custGeom>
              <a:avLst/>
              <a:gdLst>
                <a:gd name="T0" fmla="*/ 0 w 52"/>
                <a:gd name="T1" fmla="*/ 0 h 146"/>
                <a:gd name="T2" fmla="*/ 0 w 52"/>
                <a:gd name="T3" fmla="*/ 0 h 146"/>
                <a:gd name="T4" fmla="*/ 17 w 52"/>
                <a:gd name="T5" fmla="*/ 65 h 146"/>
                <a:gd name="T6" fmla="*/ 17 w 52"/>
                <a:gd name="T7" fmla="*/ 65 h 146"/>
                <a:gd name="T8" fmla="*/ 17 w 52"/>
                <a:gd name="T9" fmla="*/ 65 h 146"/>
                <a:gd name="T10" fmla="*/ 17 w 52"/>
                <a:gd name="T11" fmla="*/ 65 h 146"/>
                <a:gd name="T12" fmla="*/ 24 w 52"/>
                <a:gd name="T13" fmla="*/ 80 h 146"/>
                <a:gd name="T14" fmla="*/ 24 w 52"/>
                <a:gd name="T15" fmla="*/ 80 h 146"/>
                <a:gd name="T16" fmla="*/ 52 w 52"/>
                <a:gd name="T17" fmla="*/ 146 h 146"/>
                <a:gd name="T18" fmla="*/ 52 w 52"/>
                <a:gd name="T19" fmla="*/ 146 h 146"/>
                <a:gd name="T20" fmla="*/ 26 w 52"/>
                <a:gd name="T21" fmla="*/ 70 h 146"/>
                <a:gd name="T22" fmla="*/ 26 w 52"/>
                <a:gd name="T23" fmla="*/ 70 h 146"/>
                <a:gd name="T24" fmla="*/ 22 w 52"/>
                <a:gd name="T25" fmla="*/ 63 h 146"/>
                <a:gd name="T26" fmla="*/ 22 w 52"/>
                <a:gd name="T27" fmla="*/ 63 h 146"/>
                <a:gd name="T28" fmla="*/ 20 w 52"/>
                <a:gd name="T29" fmla="*/ 55 h 146"/>
                <a:gd name="T30" fmla="*/ 20 w 52"/>
                <a:gd name="T31" fmla="*/ 55 h 146"/>
                <a:gd name="T32" fmla="*/ 2 w 52"/>
                <a:gd name="T33" fmla="*/ 4 h 146"/>
                <a:gd name="T34" fmla="*/ 2 w 52"/>
                <a:gd name="T35" fmla="*/ 4 h 146"/>
                <a:gd name="T36" fmla="*/ 0 w 52"/>
                <a:gd name="T37" fmla="*/ 0 h 14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0" t="0" r="r" b="b"/>
              <a:pathLst>
                <a:path w="52" h="146">
                  <a:moveTo>
                    <a:pt x="0" y="0"/>
                  </a:moveTo>
                  <a:lnTo>
                    <a:pt x="0" y="0"/>
                  </a:lnTo>
                  <a:lnTo>
                    <a:pt x="17" y="65"/>
                  </a:lnTo>
                  <a:lnTo>
                    <a:pt x="24" y="80"/>
                  </a:lnTo>
                  <a:lnTo>
                    <a:pt x="52" y="146"/>
                  </a:lnTo>
                  <a:lnTo>
                    <a:pt x="26" y="70"/>
                  </a:lnTo>
                  <a:lnTo>
                    <a:pt x="22" y="63"/>
                  </a:lnTo>
                  <a:lnTo>
                    <a:pt x="20" y="55"/>
                  </a:lnTo>
                  <a:lnTo>
                    <a:pt x="2" y="4"/>
                  </a:lnTo>
                  <a:lnTo>
                    <a:pt x="0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327" name="Freeform 87"/>
            <p:cNvSpPr>
              <a:spLocks/>
            </p:cNvSpPr>
            <p:nvPr/>
          </p:nvSpPr>
          <p:spPr bwMode="auto">
            <a:xfrm>
              <a:off x="4511" y="2329"/>
              <a:ext cx="119" cy="619"/>
            </a:xfrm>
            <a:custGeom>
              <a:avLst/>
              <a:gdLst>
                <a:gd name="T0" fmla="*/ 30 w 119"/>
                <a:gd name="T1" fmla="*/ 0 h 619"/>
                <a:gd name="T2" fmla="*/ 23 w 119"/>
                <a:gd name="T3" fmla="*/ 4 h 619"/>
                <a:gd name="T4" fmla="*/ 21 w 119"/>
                <a:gd name="T5" fmla="*/ 12 h 619"/>
                <a:gd name="T6" fmla="*/ 21 w 119"/>
                <a:gd name="T7" fmla="*/ 12 h 619"/>
                <a:gd name="T8" fmla="*/ 22 w 119"/>
                <a:gd name="T9" fmla="*/ 12 h 619"/>
                <a:gd name="T10" fmla="*/ 25 w 119"/>
                <a:gd name="T11" fmla="*/ 16 h 619"/>
                <a:gd name="T12" fmla="*/ 25 w 119"/>
                <a:gd name="T13" fmla="*/ 16 h 619"/>
                <a:gd name="T14" fmla="*/ 15 w 119"/>
                <a:gd name="T15" fmla="*/ 21 h 619"/>
                <a:gd name="T16" fmla="*/ 12 w 119"/>
                <a:gd name="T17" fmla="*/ 27 h 619"/>
                <a:gd name="T18" fmla="*/ 12 w 119"/>
                <a:gd name="T19" fmla="*/ 29 h 619"/>
                <a:gd name="T20" fmla="*/ 10 w 119"/>
                <a:gd name="T21" fmla="*/ 29 h 619"/>
                <a:gd name="T22" fmla="*/ 10 w 119"/>
                <a:gd name="T23" fmla="*/ 29 h 619"/>
                <a:gd name="T24" fmla="*/ 9 w 119"/>
                <a:gd name="T25" fmla="*/ 35 h 619"/>
                <a:gd name="T26" fmla="*/ 5 w 119"/>
                <a:gd name="T27" fmla="*/ 55 h 619"/>
                <a:gd name="T28" fmla="*/ 1 w 119"/>
                <a:gd name="T29" fmla="*/ 83 h 619"/>
                <a:gd name="T30" fmla="*/ 0 w 119"/>
                <a:gd name="T31" fmla="*/ 100 h 619"/>
                <a:gd name="T32" fmla="*/ 0 w 119"/>
                <a:gd name="T33" fmla="*/ 119 h 619"/>
                <a:gd name="T34" fmla="*/ 0 w 119"/>
                <a:gd name="T35" fmla="*/ 119 h 619"/>
                <a:gd name="T36" fmla="*/ 2 w 119"/>
                <a:gd name="T37" fmla="*/ 136 h 619"/>
                <a:gd name="T38" fmla="*/ 8 w 119"/>
                <a:gd name="T39" fmla="*/ 165 h 619"/>
                <a:gd name="T40" fmla="*/ 8 w 119"/>
                <a:gd name="T41" fmla="*/ 165 h 619"/>
                <a:gd name="T42" fmla="*/ 27 w 119"/>
                <a:gd name="T43" fmla="*/ 253 h 619"/>
                <a:gd name="T44" fmla="*/ 56 w 119"/>
                <a:gd name="T45" fmla="*/ 367 h 619"/>
                <a:gd name="T46" fmla="*/ 119 w 119"/>
                <a:gd name="T47" fmla="*/ 619 h 619"/>
                <a:gd name="T48" fmla="*/ 119 w 119"/>
                <a:gd name="T49" fmla="*/ 619 h 619"/>
                <a:gd name="T50" fmla="*/ 106 w 119"/>
                <a:gd name="T51" fmla="*/ 545 h 619"/>
                <a:gd name="T52" fmla="*/ 106 w 119"/>
                <a:gd name="T53" fmla="*/ 545 h 619"/>
                <a:gd name="T54" fmla="*/ 75 w 119"/>
                <a:gd name="T55" fmla="*/ 423 h 619"/>
                <a:gd name="T56" fmla="*/ 75 w 119"/>
                <a:gd name="T57" fmla="*/ 423 h 619"/>
                <a:gd name="T58" fmla="*/ 48 w 119"/>
                <a:gd name="T59" fmla="*/ 318 h 619"/>
                <a:gd name="T60" fmla="*/ 26 w 119"/>
                <a:gd name="T61" fmla="*/ 225 h 619"/>
                <a:gd name="T62" fmla="*/ 26 w 119"/>
                <a:gd name="T63" fmla="*/ 225 h 619"/>
                <a:gd name="T64" fmla="*/ 10 w 119"/>
                <a:gd name="T65" fmla="*/ 156 h 619"/>
                <a:gd name="T66" fmla="*/ 10 w 119"/>
                <a:gd name="T67" fmla="*/ 156 h 619"/>
                <a:gd name="T68" fmla="*/ 6 w 119"/>
                <a:gd name="T69" fmla="*/ 132 h 619"/>
                <a:gd name="T70" fmla="*/ 5 w 119"/>
                <a:gd name="T71" fmla="*/ 119 h 619"/>
                <a:gd name="T72" fmla="*/ 5 w 119"/>
                <a:gd name="T73" fmla="*/ 119 h 619"/>
                <a:gd name="T74" fmla="*/ 5 w 119"/>
                <a:gd name="T75" fmla="*/ 101 h 619"/>
                <a:gd name="T76" fmla="*/ 6 w 119"/>
                <a:gd name="T77" fmla="*/ 83 h 619"/>
                <a:gd name="T78" fmla="*/ 10 w 119"/>
                <a:gd name="T79" fmla="*/ 56 h 619"/>
                <a:gd name="T80" fmla="*/ 10 w 119"/>
                <a:gd name="T81" fmla="*/ 56 h 619"/>
                <a:gd name="T82" fmla="*/ 14 w 119"/>
                <a:gd name="T83" fmla="*/ 36 h 619"/>
                <a:gd name="T84" fmla="*/ 14 w 119"/>
                <a:gd name="T85" fmla="*/ 36 h 619"/>
                <a:gd name="T86" fmla="*/ 15 w 119"/>
                <a:gd name="T87" fmla="*/ 31 h 619"/>
                <a:gd name="T88" fmla="*/ 15 w 119"/>
                <a:gd name="T89" fmla="*/ 31 h 619"/>
                <a:gd name="T90" fmla="*/ 15 w 119"/>
                <a:gd name="T91" fmla="*/ 30 h 619"/>
                <a:gd name="T92" fmla="*/ 26 w 119"/>
                <a:gd name="T93" fmla="*/ 14 h 619"/>
                <a:gd name="T94" fmla="*/ 26 w 119"/>
                <a:gd name="T95" fmla="*/ 14 h 619"/>
                <a:gd name="T96" fmla="*/ 26 w 119"/>
                <a:gd name="T97" fmla="*/ 14 h 619"/>
                <a:gd name="T98" fmla="*/ 30 w 119"/>
                <a:gd name="T99" fmla="*/ 0 h 619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0" t="0" r="r" b="b"/>
              <a:pathLst>
                <a:path w="119" h="619">
                  <a:moveTo>
                    <a:pt x="30" y="0"/>
                  </a:moveTo>
                  <a:lnTo>
                    <a:pt x="23" y="4"/>
                  </a:lnTo>
                  <a:lnTo>
                    <a:pt x="21" y="12"/>
                  </a:lnTo>
                  <a:lnTo>
                    <a:pt x="22" y="12"/>
                  </a:lnTo>
                  <a:lnTo>
                    <a:pt x="25" y="16"/>
                  </a:lnTo>
                  <a:lnTo>
                    <a:pt x="15" y="21"/>
                  </a:lnTo>
                  <a:lnTo>
                    <a:pt x="12" y="27"/>
                  </a:lnTo>
                  <a:lnTo>
                    <a:pt x="12" y="29"/>
                  </a:lnTo>
                  <a:lnTo>
                    <a:pt x="10" y="29"/>
                  </a:lnTo>
                  <a:lnTo>
                    <a:pt x="9" y="35"/>
                  </a:lnTo>
                  <a:lnTo>
                    <a:pt x="5" y="55"/>
                  </a:lnTo>
                  <a:lnTo>
                    <a:pt x="1" y="83"/>
                  </a:lnTo>
                  <a:lnTo>
                    <a:pt x="0" y="100"/>
                  </a:lnTo>
                  <a:lnTo>
                    <a:pt x="0" y="119"/>
                  </a:lnTo>
                  <a:lnTo>
                    <a:pt x="2" y="136"/>
                  </a:lnTo>
                  <a:lnTo>
                    <a:pt x="8" y="165"/>
                  </a:lnTo>
                  <a:lnTo>
                    <a:pt x="27" y="253"/>
                  </a:lnTo>
                  <a:lnTo>
                    <a:pt x="56" y="367"/>
                  </a:lnTo>
                  <a:lnTo>
                    <a:pt x="119" y="619"/>
                  </a:lnTo>
                  <a:lnTo>
                    <a:pt x="106" y="545"/>
                  </a:lnTo>
                  <a:lnTo>
                    <a:pt x="75" y="423"/>
                  </a:lnTo>
                  <a:lnTo>
                    <a:pt x="48" y="318"/>
                  </a:lnTo>
                  <a:lnTo>
                    <a:pt x="26" y="225"/>
                  </a:lnTo>
                  <a:lnTo>
                    <a:pt x="10" y="156"/>
                  </a:lnTo>
                  <a:lnTo>
                    <a:pt x="6" y="132"/>
                  </a:lnTo>
                  <a:lnTo>
                    <a:pt x="5" y="119"/>
                  </a:lnTo>
                  <a:lnTo>
                    <a:pt x="5" y="101"/>
                  </a:lnTo>
                  <a:lnTo>
                    <a:pt x="6" y="83"/>
                  </a:lnTo>
                  <a:lnTo>
                    <a:pt x="10" y="56"/>
                  </a:lnTo>
                  <a:lnTo>
                    <a:pt x="14" y="36"/>
                  </a:lnTo>
                  <a:lnTo>
                    <a:pt x="15" y="31"/>
                  </a:lnTo>
                  <a:lnTo>
                    <a:pt x="15" y="30"/>
                  </a:lnTo>
                  <a:lnTo>
                    <a:pt x="26" y="14"/>
                  </a:lnTo>
                  <a:lnTo>
                    <a:pt x="30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328" name="Freeform 88"/>
            <p:cNvSpPr>
              <a:spLocks/>
            </p:cNvSpPr>
            <p:nvPr/>
          </p:nvSpPr>
          <p:spPr bwMode="auto">
            <a:xfrm>
              <a:off x="4341" y="2411"/>
              <a:ext cx="88" cy="236"/>
            </a:xfrm>
            <a:custGeom>
              <a:avLst/>
              <a:gdLst>
                <a:gd name="T0" fmla="*/ 88 w 88"/>
                <a:gd name="T1" fmla="*/ 0 h 236"/>
                <a:gd name="T2" fmla="*/ 82 w 88"/>
                <a:gd name="T3" fmla="*/ 5 h 236"/>
                <a:gd name="T4" fmla="*/ 82 w 88"/>
                <a:gd name="T5" fmla="*/ 5 h 236"/>
                <a:gd name="T6" fmla="*/ 79 w 88"/>
                <a:gd name="T7" fmla="*/ 15 h 236"/>
                <a:gd name="T8" fmla="*/ 79 w 88"/>
                <a:gd name="T9" fmla="*/ 15 h 236"/>
                <a:gd name="T10" fmla="*/ 67 w 88"/>
                <a:gd name="T11" fmla="*/ 48 h 236"/>
                <a:gd name="T12" fmla="*/ 52 w 88"/>
                <a:gd name="T13" fmla="*/ 95 h 236"/>
                <a:gd name="T14" fmla="*/ 31 w 88"/>
                <a:gd name="T15" fmla="*/ 149 h 236"/>
                <a:gd name="T16" fmla="*/ 6 w 88"/>
                <a:gd name="T17" fmla="*/ 209 h 236"/>
                <a:gd name="T18" fmla="*/ 6 w 88"/>
                <a:gd name="T19" fmla="*/ 209 h 236"/>
                <a:gd name="T20" fmla="*/ 0 w 88"/>
                <a:gd name="T21" fmla="*/ 236 h 236"/>
                <a:gd name="T22" fmla="*/ 0 w 88"/>
                <a:gd name="T23" fmla="*/ 236 h 236"/>
                <a:gd name="T24" fmla="*/ 26 w 88"/>
                <a:gd name="T25" fmla="*/ 178 h 236"/>
                <a:gd name="T26" fmla="*/ 48 w 88"/>
                <a:gd name="T27" fmla="*/ 121 h 236"/>
                <a:gd name="T28" fmla="*/ 48 w 88"/>
                <a:gd name="T29" fmla="*/ 121 h 236"/>
                <a:gd name="T30" fmla="*/ 65 w 88"/>
                <a:gd name="T31" fmla="*/ 72 h 236"/>
                <a:gd name="T32" fmla="*/ 78 w 88"/>
                <a:gd name="T33" fmla="*/ 35 h 236"/>
                <a:gd name="T34" fmla="*/ 88 w 88"/>
                <a:gd name="T35" fmla="*/ 0 h 236"/>
                <a:gd name="T36" fmla="*/ 88 w 88"/>
                <a:gd name="T37" fmla="*/ 0 h 2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0" t="0" r="r" b="b"/>
              <a:pathLst>
                <a:path w="88" h="236">
                  <a:moveTo>
                    <a:pt x="88" y="0"/>
                  </a:moveTo>
                  <a:lnTo>
                    <a:pt x="82" y="5"/>
                  </a:lnTo>
                  <a:lnTo>
                    <a:pt x="79" y="15"/>
                  </a:lnTo>
                  <a:lnTo>
                    <a:pt x="67" y="48"/>
                  </a:lnTo>
                  <a:lnTo>
                    <a:pt x="52" y="95"/>
                  </a:lnTo>
                  <a:lnTo>
                    <a:pt x="31" y="149"/>
                  </a:lnTo>
                  <a:lnTo>
                    <a:pt x="6" y="209"/>
                  </a:lnTo>
                  <a:lnTo>
                    <a:pt x="0" y="236"/>
                  </a:lnTo>
                  <a:lnTo>
                    <a:pt x="26" y="178"/>
                  </a:lnTo>
                  <a:lnTo>
                    <a:pt x="48" y="121"/>
                  </a:lnTo>
                  <a:lnTo>
                    <a:pt x="65" y="72"/>
                  </a:lnTo>
                  <a:lnTo>
                    <a:pt x="78" y="35"/>
                  </a:lnTo>
                  <a:lnTo>
                    <a:pt x="88" y="0"/>
                  </a:lnTo>
                  <a:close/>
                </a:path>
              </a:pathLst>
            </a:custGeom>
            <a:solidFill>
              <a:srgbClr val="F4C0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329" name="Freeform 89"/>
            <p:cNvSpPr>
              <a:spLocks/>
            </p:cNvSpPr>
            <p:nvPr/>
          </p:nvSpPr>
          <p:spPr bwMode="auto">
            <a:xfrm>
              <a:off x="4341" y="2411"/>
              <a:ext cx="88" cy="236"/>
            </a:xfrm>
            <a:custGeom>
              <a:avLst/>
              <a:gdLst>
                <a:gd name="T0" fmla="*/ 88 w 88"/>
                <a:gd name="T1" fmla="*/ 0 h 236"/>
                <a:gd name="T2" fmla="*/ 82 w 88"/>
                <a:gd name="T3" fmla="*/ 5 h 236"/>
                <a:gd name="T4" fmla="*/ 82 w 88"/>
                <a:gd name="T5" fmla="*/ 5 h 236"/>
                <a:gd name="T6" fmla="*/ 79 w 88"/>
                <a:gd name="T7" fmla="*/ 15 h 236"/>
                <a:gd name="T8" fmla="*/ 79 w 88"/>
                <a:gd name="T9" fmla="*/ 15 h 236"/>
                <a:gd name="T10" fmla="*/ 67 w 88"/>
                <a:gd name="T11" fmla="*/ 48 h 236"/>
                <a:gd name="T12" fmla="*/ 52 w 88"/>
                <a:gd name="T13" fmla="*/ 95 h 236"/>
                <a:gd name="T14" fmla="*/ 31 w 88"/>
                <a:gd name="T15" fmla="*/ 149 h 236"/>
                <a:gd name="T16" fmla="*/ 6 w 88"/>
                <a:gd name="T17" fmla="*/ 209 h 236"/>
                <a:gd name="T18" fmla="*/ 6 w 88"/>
                <a:gd name="T19" fmla="*/ 209 h 236"/>
                <a:gd name="T20" fmla="*/ 0 w 88"/>
                <a:gd name="T21" fmla="*/ 236 h 236"/>
                <a:gd name="T22" fmla="*/ 0 w 88"/>
                <a:gd name="T23" fmla="*/ 236 h 236"/>
                <a:gd name="T24" fmla="*/ 26 w 88"/>
                <a:gd name="T25" fmla="*/ 178 h 236"/>
                <a:gd name="T26" fmla="*/ 48 w 88"/>
                <a:gd name="T27" fmla="*/ 121 h 236"/>
                <a:gd name="T28" fmla="*/ 48 w 88"/>
                <a:gd name="T29" fmla="*/ 121 h 236"/>
                <a:gd name="T30" fmla="*/ 65 w 88"/>
                <a:gd name="T31" fmla="*/ 72 h 236"/>
                <a:gd name="T32" fmla="*/ 78 w 88"/>
                <a:gd name="T33" fmla="*/ 35 h 236"/>
                <a:gd name="T34" fmla="*/ 88 w 88"/>
                <a:gd name="T35" fmla="*/ 0 h 236"/>
                <a:gd name="T36" fmla="*/ 88 w 88"/>
                <a:gd name="T37" fmla="*/ 0 h 2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0" t="0" r="r" b="b"/>
              <a:pathLst>
                <a:path w="88" h="236">
                  <a:moveTo>
                    <a:pt x="88" y="0"/>
                  </a:moveTo>
                  <a:lnTo>
                    <a:pt x="82" y="5"/>
                  </a:lnTo>
                  <a:lnTo>
                    <a:pt x="79" y="15"/>
                  </a:lnTo>
                  <a:lnTo>
                    <a:pt x="67" y="48"/>
                  </a:lnTo>
                  <a:lnTo>
                    <a:pt x="52" y="95"/>
                  </a:lnTo>
                  <a:lnTo>
                    <a:pt x="31" y="149"/>
                  </a:lnTo>
                  <a:lnTo>
                    <a:pt x="6" y="209"/>
                  </a:lnTo>
                  <a:lnTo>
                    <a:pt x="0" y="236"/>
                  </a:lnTo>
                  <a:lnTo>
                    <a:pt x="26" y="178"/>
                  </a:lnTo>
                  <a:lnTo>
                    <a:pt x="48" y="121"/>
                  </a:lnTo>
                  <a:lnTo>
                    <a:pt x="65" y="72"/>
                  </a:lnTo>
                  <a:lnTo>
                    <a:pt x="78" y="35"/>
                  </a:lnTo>
                  <a:lnTo>
                    <a:pt x="88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330" name="Freeform 90"/>
            <p:cNvSpPr>
              <a:spLocks/>
            </p:cNvSpPr>
            <p:nvPr/>
          </p:nvSpPr>
          <p:spPr bwMode="auto">
            <a:xfrm>
              <a:off x="4455" y="2341"/>
              <a:ext cx="77" cy="50"/>
            </a:xfrm>
            <a:custGeom>
              <a:avLst/>
              <a:gdLst>
                <a:gd name="T0" fmla="*/ 77 w 77"/>
                <a:gd name="T1" fmla="*/ 0 h 50"/>
                <a:gd name="T2" fmla="*/ 77 w 77"/>
                <a:gd name="T3" fmla="*/ 0 h 50"/>
                <a:gd name="T4" fmla="*/ 40 w 77"/>
                <a:gd name="T5" fmla="*/ 21 h 50"/>
                <a:gd name="T6" fmla="*/ 0 w 77"/>
                <a:gd name="T7" fmla="*/ 50 h 50"/>
                <a:gd name="T8" fmla="*/ 0 w 77"/>
                <a:gd name="T9" fmla="*/ 50 h 50"/>
                <a:gd name="T10" fmla="*/ 25 w 77"/>
                <a:gd name="T11" fmla="*/ 36 h 50"/>
                <a:gd name="T12" fmla="*/ 25 w 77"/>
                <a:gd name="T13" fmla="*/ 36 h 50"/>
                <a:gd name="T14" fmla="*/ 65 w 77"/>
                <a:gd name="T15" fmla="*/ 13 h 50"/>
                <a:gd name="T16" fmla="*/ 65 w 77"/>
                <a:gd name="T17" fmla="*/ 13 h 50"/>
                <a:gd name="T18" fmla="*/ 71 w 77"/>
                <a:gd name="T19" fmla="*/ 9 h 50"/>
                <a:gd name="T20" fmla="*/ 77 w 77"/>
                <a:gd name="T21" fmla="*/ 1 h 50"/>
                <a:gd name="T22" fmla="*/ 77 w 77"/>
                <a:gd name="T23" fmla="*/ 0 h 50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77" h="50">
                  <a:moveTo>
                    <a:pt x="77" y="0"/>
                  </a:moveTo>
                  <a:lnTo>
                    <a:pt x="77" y="0"/>
                  </a:lnTo>
                  <a:lnTo>
                    <a:pt x="40" y="21"/>
                  </a:lnTo>
                  <a:lnTo>
                    <a:pt x="0" y="50"/>
                  </a:lnTo>
                  <a:lnTo>
                    <a:pt x="25" y="36"/>
                  </a:lnTo>
                  <a:lnTo>
                    <a:pt x="65" y="13"/>
                  </a:lnTo>
                  <a:lnTo>
                    <a:pt x="71" y="9"/>
                  </a:lnTo>
                  <a:lnTo>
                    <a:pt x="77" y="1"/>
                  </a:lnTo>
                  <a:lnTo>
                    <a:pt x="77" y="0"/>
                  </a:lnTo>
                  <a:close/>
                </a:path>
              </a:pathLst>
            </a:custGeom>
            <a:solidFill>
              <a:srgbClr val="F9DCD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331" name="Freeform 91"/>
            <p:cNvSpPr>
              <a:spLocks/>
            </p:cNvSpPr>
            <p:nvPr/>
          </p:nvSpPr>
          <p:spPr bwMode="auto">
            <a:xfrm>
              <a:off x="4455" y="2341"/>
              <a:ext cx="77" cy="50"/>
            </a:xfrm>
            <a:custGeom>
              <a:avLst/>
              <a:gdLst>
                <a:gd name="T0" fmla="*/ 77 w 77"/>
                <a:gd name="T1" fmla="*/ 0 h 50"/>
                <a:gd name="T2" fmla="*/ 77 w 77"/>
                <a:gd name="T3" fmla="*/ 0 h 50"/>
                <a:gd name="T4" fmla="*/ 40 w 77"/>
                <a:gd name="T5" fmla="*/ 21 h 50"/>
                <a:gd name="T6" fmla="*/ 0 w 77"/>
                <a:gd name="T7" fmla="*/ 50 h 50"/>
                <a:gd name="T8" fmla="*/ 0 w 77"/>
                <a:gd name="T9" fmla="*/ 50 h 50"/>
                <a:gd name="T10" fmla="*/ 25 w 77"/>
                <a:gd name="T11" fmla="*/ 36 h 50"/>
                <a:gd name="T12" fmla="*/ 25 w 77"/>
                <a:gd name="T13" fmla="*/ 36 h 50"/>
                <a:gd name="T14" fmla="*/ 65 w 77"/>
                <a:gd name="T15" fmla="*/ 13 h 50"/>
                <a:gd name="T16" fmla="*/ 65 w 77"/>
                <a:gd name="T17" fmla="*/ 13 h 50"/>
                <a:gd name="T18" fmla="*/ 71 w 77"/>
                <a:gd name="T19" fmla="*/ 9 h 50"/>
                <a:gd name="T20" fmla="*/ 77 w 77"/>
                <a:gd name="T21" fmla="*/ 1 h 50"/>
                <a:gd name="T22" fmla="*/ 77 w 77"/>
                <a:gd name="T23" fmla="*/ 0 h 50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77" h="50">
                  <a:moveTo>
                    <a:pt x="77" y="0"/>
                  </a:moveTo>
                  <a:lnTo>
                    <a:pt x="77" y="0"/>
                  </a:lnTo>
                  <a:lnTo>
                    <a:pt x="40" y="21"/>
                  </a:lnTo>
                  <a:lnTo>
                    <a:pt x="0" y="50"/>
                  </a:lnTo>
                  <a:lnTo>
                    <a:pt x="25" y="36"/>
                  </a:lnTo>
                  <a:lnTo>
                    <a:pt x="65" y="13"/>
                  </a:lnTo>
                  <a:lnTo>
                    <a:pt x="71" y="9"/>
                  </a:lnTo>
                  <a:lnTo>
                    <a:pt x="77" y="1"/>
                  </a:lnTo>
                  <a:lnTo>
                    <a:pt x="77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332" name="Freeform 92"/>
            <p:cNvSpPr>
              <a:spLocks/>
            </p:cNvSpPr>
            <p:nvPr/>
          </p:nvSpPr>
          <p:spPr bwMode="auto">
            <a:xfrm>
              <a:off x="4526" y="2341"/>
              <a:ext cx="10" cy="9"/>
            </a:xfrm>
            <a:custGeom>
              <a:avLst/>
              <a:gdLst>
                <a:gd name="T0" fmla="*/ 7 w 10"/>
                <a:gd name="T1" fmla="*/ 0 h 9"/>
                <a:gd name="T2" fmla="*/ 7 w 10"/>
                <a:gd name="T3" fmla="*/ 0 h 9"/>
                <a:gd name="T4" fmla="*/ 6 w 10"/>
                <a:gd name="T5" fmla="*/ 0 h 9"/>
                <a:gd name="T6" fmla="*/ 6 w 10"/>
                <a:gd name="T7" fmla="*/ 1 h 9"/>
                <a:gd name="T8" fmla="*/ 0 w 10"/>
                <a:gd name="T9" fmla="*/ 9 h 9"/>
                <a:gd name="T10" fmla="*/ 0 w 10"/>
                <a:gd name="T11" fmla="*/ 9 h 9"/>
                <a:gd name="T12" fmla="*/ 10 w 10"/>
                <a:gd name="T13" fmla="*/ 4 h 9"/>
                <a:gd name="T14" fmla="*/ 7 w 10"/>
                <a:gd name="T15" fmla="*/ 0 h 9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0" h="9">
                  <a:moveTo>
                    <a:pt x="7" y="0"/>
                  </a:moveTo>
                  <a:lnTo>
                    <a:pt x="7" y="0"/>
                  </a:lnTo>
                  <a:lnTo>
                    <a:pt x="6" y="0"/>
                  </a:lnTo>
                  <a:lnTo>
                    <a:pt x="6" y="1"/>
                  </a:lnTo>
                  <a:lnTo>
                    <a:pt x="0" y="9"/>
                  </a:lnTo>
                  <a:lnTo>
                    <a:pt x="10" y="4"/>
                  </a:lnTo>
                  <a:lnTo>
                    <a:pt x="7" y="0"/>
                  </a:lnTo>
                  <a:close/>
                </a:path>
              </a:pathLst>
            </a:custGeom>
            <a:solidFill>
              <a:srgbClr val="F4C0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333" name="Freeform 93"/>
            <p:cNvSpPr>
              <a:spLocks/>
            </p:cNvSpPr>
            <p:nvPr/>
          </p:nvSpPr>
          <p:spPr bwMode="auto">
            <a:xfrm>
              <a:off x="4526" y="2341"/>
              <a:ext cx="10" cy="9"/>
            </a:xfrm>
            <a:custGeom>
              <a:avLst/>
              <a:gdLst>
                <a:gd name="T0" fmla="*/ 7 w 10"/>
                <a:gd name="T1" fmla="*/ 0 h 9"/>
                <a:gd name="T2" fmla="*/ 7 w 10"/>
                <a:gd name="T3" fmla="*/ 0 h 9"/>
                <a:gd name="T4" fmla="*/ 6 w 10"/>
                <a:gd name="T5" fmla="*/ 0 h 9"/>
                <a:gd name="T6" fmla="*/ 6 w 10"/>
                <a:gd name="T7" fmla="*/ 1 h 9"/>
                <a:gd name="T8" fmla="*/ 0 w 10"/>
                <a:gd name="T9" fmla="*/ 9 h 9"/>
                <a:gd name="T10" fmla="*/ 0 w 10"/>
                <a:gd name="T11" fmla="*/ 9 h 9"/>
                <a:gd name="T12" fmla="*/ 10 w 10"/>
                <a:gd name="T13" fmla="*/ 4 h 9"/>
                <a:gd name="T14" fmla="*/ 7 w 10"/>
                <a:gd name="T15" fmla="*/ 0 h 9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0" h="9">
                  <a:moveTo>
                    <a:pt x="7" y="0"/>
                  </a:moveTo>
                  <a:lnTo>
                    <a:pt x="7" y="0"/>
                  </a:lnTo>
                  <a:lnTo>
                    <a:pt x="6" y="0"/>
                  </a:lnTo>
                  <a:lnTo>
                    <a:pt x="6" y="1"/>
                  </a:lnTo>
                  <a:lnTo>
                    <a:pt x="0" y="9"/>
                  </a:lnTo>
                  <a:lnTo>
                    <a:pt x="10" y="4"/>
                  </a:lnTo>
                  <a:lnTo>
                    <a:pt x="7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334" name="Freeform 94"/>
            <p:cNvSpPr>
              <a:spLocks noEditPoints="1"/>
            </p:cNvSpPr>
            <p:nvPr/>
          </p:nvSpPr>
          <p:spPr bwMode="auto">
            <a:xfrm>
              <a:off x="3970" y="2320"/>
              <a:ext cx="999" cy="1740"/>
            </a:xfrm>
            <a:custGeom>
              <a:avLst/>
              <a:gdLst>
                <a:gd name="T0" fmla="*/ 873 w 999"/>
                <a:gd name="T1" fmla="*/ 1244 h 1740"/>
                <a:gd name="T2" fmla="*/ 977 w 999"/>
                <a:gd name="T3" fmla="*/ 1464 h 1740"/>
                <a:gd name="T4" fmla="*/ 990 w 999"/>
                <a:gd name="T5" fmla="*/ 1567 h 1740"/>
                <a:gd name="T6" fmla="*/ 937 w 999"/>
                <a:gd name="T7" fmla="*/ 1604 h 1740"/>
                <a:gd name="T8" fmla="*/ 872 w 999"/>
                <a:gd name="T9" fmla="*/ 1606 h 1740"/>
                <a:gd name="T10" fmla="*/ 577 w 999"/>
                <a:gd name="T11" fmla="*/ 1648 h 1740"/>
                <a:gd name="T12" fmla="*/ 472 w 999"/>
                <a:gd name="T13" fmla="*/ 1680 h 1740"/>
                <a:gd name="T14" fmla="*/ 408 w 999"/>
                <a:gd name="T15" fmla="*/ 1692 h 1740"/>
                <a:gd name="T16" fmla="*/ 311 w 999"/>
                <a:gd name="T17" fmla="*/ 1695 h 1740"/>
                <a:gd name="T18" fmla="*/ 219 w 999"/>
                <a:gd name="T19" fmla="*/ 1719 h 1740"/>
                <a:gd name="T20" fmla="*/ 61 w 999"/>
                <a:gd name="T21" fmla="*/ 1732 h 1740"/>
                <a:gd name="T22" fmla="*/ 68 w 999"/>
                <a:gd name="T23" fmla="*/ 1709 h 1740"/>
                <a:gd name="T24" fmla="*/ 135 w 999"/>
                <a:gd name="T25" fmla="*/ 1635 h 1740"/>
                <a:gd name="T26" fmla="*/ 83 w 999"/>
                <a:gd name="T27" fmla="*/ 1691 h 1740"/>
                <a:gd name="T28" fmla="*/ 5 w 999"/>
                <a:gd name="T29" fmla="*/ 1734 h 1740"/>
                <a:gd name="T30" fmla="*/ 27 w 999"/>
                <a:gd name="T31" fmla="*/ 1740 h 1740"/>
                <a:gd name="T32" fmla="*/ 201 w 999"/>
                <a:gd name="T33" fmla="*/ 1727 h 1740"/>
                <a:gd name="T34" fmla="*/ 298 w 999"/>
                <a:gd name="T35" fmla="*/ 1702 h 1740"/>
                <a:gd name="T36" fmla="*/ 381 w 999"/>
                <a:gd name="T37" fmla="*/ 1697 h 1740"/>
                <a:gd name="T38" fmla="*/ 466 w 999"/>
                <a:gd name="T39" fmla="*/ 1688 h 1740"/>
                <a:gd name="T40" fmla="*/ 541 w 999"/>
                <a:gd name="T41" fmla="*/ 1660 h 1740"/>
                <a:gd name="T42" fmla="*/ 578 w 999"/>
                <a:gd name="T43" fmla="*/ 1653 h 1740"/>
                <a:gd name="T44" fmla="*/ 839 w 999"/>
                <a:gd name="T45" fmla="*/ 1615 h 1740"/>
                <a:gd name="T46" fmla="*/ 907 w 999"/>
                <a:gd name="T47" fmla="*/ 1610 h 1740"/>
                <a:gd name="T48" fmla="*/ 976 w 999"/>
                <a:gd name="T49" fmla="*/ 1596 h 1740"/>
                <a:gd name="T50" fmla="*/ 999 w 999"/>
                <a:gd name="T51" fmla="*/ 1540 h 1740"/>
                <a:gd name="T52" fmla="*/ 965 w 999"/>
                <a:gd name="T53" fmla="*/ 1418 h 1740"/>
                <a:gd name="T54" fmla="*/ 863 w 999"/>
                <a:gd name="T55" fmla="*/ 1207 h 1740"/>
                <a:gd name="T56" fmla="*/ 807 w 999"/>
                <a:gd name="T57" fmla="*/ 1064 h 1740"/>
                <a:gd name="T58" fmla="*/ 710 w 999"/>
                <a:gd name="T59" fmla="*/ 795 h 1740"/>
                <a:gd name="T60" fmla="*/ 752 w 999"/>
                <a:gd name="T61" fmla="*/ 904 h 1740"/>
                <a:gd name="T62" fmla="*/ 668 w 999"/>
                <a:gd name="T63" fmla="*/ 664 h 1740"/>
                <a:gd name="T64" fmla="*/ 371 w 999"/>
                <a:gd name="T65" fmla="*/ 327 h 1740"/>
                <a:gd name="T66" fmla="*/ 351 w 999"/>
                <a:gd name="T67" fmla="*/ 426 h 1740"/>
                <a:gd name="T68" fmla="*/ 350 w 999"/>
                <a:gd name="T69" fmla="*/ 503 h 1740"/>
                <a:gd name="T70" fmla="*/ 284 w 999"/>
                <a:gd name="T71" fmla="*/ 706 h 1740"/>
                <a:gd name="T72" fmla="*/ 219 w 999"/>
                <a:gd name="T73" fmla="*/ 873 h 1740"/>
                <a:gd name="T74" fmla="*/ 175 w 999"/>
                <a:gd name="T75" fmla="*/ 1348 h 1740"/>
                <a:gd name="T76" fmla="*/ 142 w 999"/>
                <a:gd name="T77" fmla="*/ 1606 h 1740"/>
                <a:gd name="T78" fmla="*/ 148 w 999"/>
                <a:gd name="T79" fmla="*/ 1606 h 1740"/>
                <a:gd name="T80" fmla="*/ 175 w 999"/>
                <a:gd name="T81" fmla="*/ 1418 h 1740"/>
                <a:gd name="T82" fmla="*/ 223 w 999"/>
                <a:gd name="T83" fmla="*/ 882 h 1740"/>
                <a:gd name="T84" fmla="*/ 289 w 999"/>
                <a:gd name="T85" fmla="*/ 708 h 1740"/>
                <a:gd name="T86" fmla="*/ 355 w 999"/>
                <a:gd name="T87" fmla="*/ 505 h 1740"/>
                <a:gd name="T88" fmla="*/ 357 w 999"/>
                <a:gd name="T89" fmla="*/ 426 h 1740"/>
                <a:gd name="T90" fmla="*/ 454 w 999"/>
                <a:gd name="T91" fmla="*/ 91 h 1740"/>
                <a:gd name="T92" fmla="*/ 418 w 999"/>
                <a:gd name="T93" fmla="*/ 149 h 1740"/>
                <a:gd name="T94" fmla="*/ 370 w 999"/>
                <a:gd name="T95" fmla="*/ 317 h 1740"/>
                <a:gd name="T96" fmla="*/ 423 w 999"/>
                <a:gd name="T97" fmla="*/ 152 h 1740"/>
                <a:gd name="T98" fmla="*/ 485 w 999"/>
                <a:gd name="T99" fmla="*/ 71 h 1740"/>
                <a:gd name="T100" fmla="*/ 525 w 999"/>
                <a:gd name="T101" fmla="*/ 42 h 1740"/>
                <a:gd name="T102" fmla="*/ 595 w 999"/>
                <a:gd name="T103" fmla="*/ 108 h 1740"/>
                <a:gd name="T104" fmla="*/ 602 w 999"/>
                <a:gd name="T105" fmla="*/ 188 h 1740"/>
                <a:gd name="T106" fmla="*/ 665 w 999"/>
                <a:gd name="T107" fmla="*/ 625 h 1740"/>
                <a:gd name="T108" fmla="*/ 614 w 999"/>
                <a:gd name="T109" fmla="*/ 265 h 1740"/>
                <a:gd name="T110" fmla="*/ 601 w 999"/>
                <a:gd name="T111" fmla="*/ 106 h 1740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0" t="0" r="r" b="b"/>
              <a:pathLst>
                <a:path w="999" h="1740">
                  <a:moveTo>
                    <a:pt x="834" y="1134"/>
                  </a:moveTo>
                  <a:lnTo>
                    <a:pt x="834" y="1134"/>
                  </a:lnTo>
                  <a:lnTo>
                    <a:pt x="850" y="1189"/>
                  </a:lnTo>
                  <a:lnTo>
                    <a:pt x="858" y="1209"/>
                  </a:lnTo>
                  <a:lnTo>
                    <a:pt x="873" y="1244"/>
                  </a:lnTo>
                  <a:lnTo>
                    <a:pt x="894" y="1286"/>
                  </a:lnTo>
                  <a:lnTo>
                    <a:pt x="916" y="1330"/>
                  </a:lnTo>
                  <a:lnTo>
                    <a:pt x="939" y="1375"/>
                  </a:lnTo>
                  <a:lnTo>
                    <a:pt x="960" y="1421"/>
                  </a:lnTo>
                  <a:lnTo>
                    <a:pt x="969" y="1443"/>
                  </a:lnTo>
                  <a:lnTo>
                    <a:pt x="977" y="1464"/>
                  </a:lnTo>
                  <a:lnTo>
                    <a:pt x="985" y="1486"/>
                  </a:lnTo>
                  <a:lnTo>
                    <a:pt x="990" y="1505"/>
                  </a:lnTo>
                  <a:lnTo>
                    <a:pt x="993" y="1523"/>
                  </a:lnTo>
                  <a:lnTo>
                    <a:pt x="994" y="1540"/>
                  </a:lnTo>
                  <a:lnTo>
                    <a:pt x="993" y="1554"/>
                  </a:lnTo>
                  <a:lnTo>
                    <a:pt x="990" y="1567"/>
                  </a:lnTo>
                  <a:lnTo>
                    <a:pt x="985" y="1578"/>
                  </a:lnTo>
                  <a:lnTo>
                    <a:pt x="977" y="1588"/>
                  </a:lnTo>
                  <a:lnTo>
                    <a:pt x="972" y="1592"/>
                  </a:lnTo>
                  <a:lnTo>
                    <a:pt x="967" y="1595"/>
                  </a:lnTo>
                  <a:lnTo>
                    <a:pt x="954" y="1601"/>
                  </a:lnTo>
                  <a:lnTo>
                    <a:pt x="937" y="1604"/>
                  </a:lnTo>
                  <a:lnTo>
                    <a:pt x="917" y="1605"/>
                  </a:lnTo>
                  <a:lnTo>
                    <a:pt x="907" y="1605"/>
                  </a:lnTo>
                  <a:lnTo>
                    <a:pt x="903" y="1605"/>
                  </a:lnTo>
                  <a:lnTo>
                    <a:pt x="872" y="1606"/>
                  </a:lnTo>
                  <a:lnTo>
                    <a:pt x="828" y="1612"/>
                  </a:lnTo>
                  <a:lnTo>
                    <a:pt x="746" y="1622"/>
                  </a:lnTo>
                  <a:lnTo>
                    <a:pt x="665" y="1634"/>
                  </a:lnTo>
                  <a:lnTo>
                    <a:pt x="577" y="1648"/>
                  </a:lnTo>
                  <a:lnTo>
                    <a:pt x="566" y="1649"/>
                  </a:lnTo>
                  <a:lnTo>
                    <a:pt x="540" y="1654"/>
                  </a:lnTo>
                  <a:lnTo>
                    <a:pt x="523" y="1660"/>
                  </a:lnTo>
                  <a:lnTo>
                    <a:pt x="506" y="1665"/>
                  </a:lnTo>
                  <a:lnTo>
                    <a:pt x="488" y="1671"/>
                  </a:lnTo>
                  <a:lnTo>
                    <a:pt x="472" y="1680"/>
                  </a:lnTo>
                  <a:lnTo>
                    <a:pt x="463" y="1684"/>
                  </a:lnTo>
                  <a:lnTo>
                    <a:pt x="454" y="1687"/>
                  </a:lnTo>
                  <a:lnTo>
                    <a:pt x="444" y="1688"/>
                  </a:lnTo>
                  <a:lnTo>
                    <a:pt x="433" y="1691"/>
                  </a:lnTo>
                  <a:lnTo>
                    <a:pt x="408" y="1692"/>
                  </a:lnTo>
                  <a:lnTo>
                    <a:pt x="381" y="1692"/>
                  </a:lnTo>
                  <a:lnTo>
                    <a:pt x="379" y="1692"/>
                  </a:lnTo>
                  <a:lnTo>
                    <a:pt x="351" y="1692"/>
                  </a:lnTo>
                  <a:lnTo>
                    <a:pt x="324" y="1693"/>
                  </a:lnTo>
                  <a:lnTo>
                    <a:pt x="311" y="1695"/>
                  </a:lnTo>
                  <a:lnTo>
                    <a:pt x="298" y="1697"/>
                  </a:lnTo>
                  <a:lnTo>
                    <a:pt x="286" y="1700"/>
                  </a:lnTo>
                  <a:lnTo>
                    <a:pt x="276" y="1704"/>
                  </a:lnTo>
                  <a:lnTo>
                    <a:pt x="257" y="1711"/>
                  </a:lnTo>
                  <a:lnTo>
                    <a:pt x="238" y="1717"/>
                  </a:lnTo>
                  <a:lnTo>
                    <a:pt x="219" y="1719"/>
                  </a:lnTo>
                  <a:lnTo>
                    <a:pt x="201" y="1722"/>
                  </a:lnTo>
                  <a:lnTo>
                    <a:pt x="158" y="1723"/>
                  </a:lnTo>
                  <a:lnTo>
                    <a:pt x="135" y="1724"/>
                  </a:lnTo>
                  <a:lnTo>
                    <a:pt x="109" y="1727"/>
                  </a:lnTo>
                  <a:lnTo>
                    <a:pt x="61" y="1732"/>
                  </a:lnTo>
                  <a:lnTo>
                    <a:pt x="27" y="1735"/>
                  </a:lnTo>
                  <a:lnTo>
                    <a:pt x="18" y="1735"/>
                  </a:lnTo>
                  <a:lnTo>
                    <a:pt x="41" y="1724"/>
                  </a:lnTo>
                  <a:lnTo>
                    <a:pt x="54" y="1717"/>
                  </a:lnTo>
                  <a:lnTo>
                    <a:pt x="68" y="1709"/>
                  </a:lnTo>
                  <a:lnTo>
                    <a:pt x="87" y="1695"/>
                  </a:lnTo>
                  <a:lnTo>
                    <a:pt x="103" y="1678"/>
                  </a:lnTo>
                  <a:lnTo>
                    <a:pt x="113" y="1669"/>
                  </a:lnTo>
                  <a:lnTo>
                    <a:pt x="120" y="1658"/>
                  </a:lnTo>
                  <a:lnTo>
                    <a:pt x="128" y="1648"/>
                  </a:lnTo>
                  <a:lnTo>
                    <a:pt x="135" y="1635"/>
                  </a:lnTo>
                  <a:lnTo>
                    <a:pt x="129" y="1635"/>
                  </a:lnTo>
                  <a:lnTo>
                    <a:pt x="122" y="1647"/>
                  </a:lnTo>
                  <a:lnTo>
                    <a:pt x="115" y="1657"/>
                  </a:lnTo>
                  <a:lnTo>
                    <a:pt x="100" y="1675"/>
                  </a:lnTo>
                  <a:lnTo>
                    <a:pt x="83" y="1691"/>
                  </a:lnTo>
                  <a:lnTo>
                    <a:pt x="66" y="1704"/>
                  </a:lnTo>
                  <a:lnTo>
                    <a:pt x="53" y="1711"/>
                  </a:lnTo>
                  <a:lnTo>
                    <a:pt x="41" y="1719"/>
                  </a:lnTo>
                  <a:lnTo>
                    <a:pt x="20" y="1728"/>
                  </a:lnTo>
                  <a:lnTo>
                    <a:pt x="5" y="1734"/>
                  </a:lnTo>
                  <a:lnTo>
                    <a:pt x="1" y="1735"/>
                  </a:lnTo>
                  <a:lnTo>
                    <a:pt x="0" y="1735"/>
                  </a:lnTo>
                  <a:lnTo>
                    <a:pt x="1" y="1740"/>
                  </a:lnTo>
                  <a:lnTo>
                    <a:pt x="27" y="1740"/>
                  </a:lnTo>
                  <a:lnTo>
                    <a:pt x="61" y="1737"/>
                  </a:lnTo>
                  <a:lnTo>
                    <a:pt x="109" y="1732"/>
                  </a:lnTo>
                  <a:lnTo>
                    <a:pt x="135" y="1730"/>
                  </a:lnTo>
                  <a:lnTo>
                    <a:pt x="159" y="1728"/>
                  </a:lnTo>
                  <a:lnTo>
                    <a:pt x="201" y="1727"/>
                  </a:lnTo>
                  <a:lnTo>
                    <a:pt x="220" y="1724"/>
                  </a:lnTo>
                  <a:lnTo>
                    <a:pt x="240" y="1722"/>
                  </a:lnTo>
                  <a:lnTo>
                    <a:pt x="258" y="1717"/>
                  </a:lnTo>
                  <a:lnTo>
                    <a:pt x="279" y="1709"/>
                  </a:lnTo>
                  <a:lnTo>
                    <a:pt x="288" y="1705"/>
                  </a:lnTo>
                  <a:lnTo>
                    <a:pt x="298" y="1702"/>
                  </a:lnTo>
                  <a:lnTo>
                    <a:pt x="323" y="1698"/>
                  </a:lnTo>
                  <a:lnTo>
                    <a:pt x="347" y="1697"/>
                  </a:lnTo>
                  <a:lnTo>
                    <a:pt x="375" y="1697"/>
                  </a:lnTo>
                  <a:lnTo>
                    <a:pt x="379" y="1697"/>
                  </a:lnTo>
                  <a:lnTo>
                    <a:pt x="381" y="1697"/>
                  </a:lnTo>
                  <a:lnTo>
                    <a:pt x="408" y="1697"/>
                  </a:lnTo>
                  <a:lnTo>
                    <a:pt x="433" y="1696"/>
                  </a:lnTo>
                  <a:lnTo>
                    <a:pt x="445" y="1693"/>
                  </a:lnTo>
                  <a:lnTo>
                    <a:pt x="455" y="1692"/>
                  </a:lnTo>
                  <a:lnTo>
                    <a:pt x="466" y="1688"/>
                  </a:lnTo>
                  <a:lnTo>
                    <a:pt x="475" y="1684"/>
                  </a:lnTo>
                  <a:lnTo>
                    <a:pt x="490" y="1676"/>
                  </a:lnTo>
                  <a:lnTo>
                    <a:pt x="507" y="1670"/>
                  </a:lnTo>
                  <a:lnTo>
                    <a:pt x="524" y="1665"/>
                  </a:lnTo>
                  <a:lnTo>
                    <a:pt x="541" y="1660"/>
                  </a:lnTo>
                  <a:lnTo>
                    <a:pt x="568" y="1654"/>
                  </a:lnTo>
                  <a:lnTo>
                    <a:pt x="576" y="1653"/>
                  </a:lnTo>
                  <a:lnTo>
                    <a:pt x="578" y="1653"/>
                  </a:lnTo>
                  <a:lnTo>
                    <a:pt x="590" y="1650"/>
                  </a:lnTo>
                  <a:lnTo>
                    <a:pt x="654" y="1641"/>
                  </a:lnTo>
                  <a:lnTo>
                    <a:pt x="747" y="1627"/>
                  </a:lnTo>
                  <a:lnTo>
                    <a:pt x="839" y="1615"/>
                  </a:lnTo>
                  <a:lnTo>
                    <a:pt x="877" y="1612"/>
                  </a:lnTo>
                  <a:lnTo>
                    <a:pt x="903" y="1610"/>
                  </a:lnTo>
                  <a:lnTo>
                    <a:pt x="907" y="1610"/>
                  </a:lnTo>
                  <a:lnTo>
                    <a:pt x="917" y="1610"/>
                  </a:lnTo>
                  <a:lnTo>
                    <a:pt x="938" y="1609"/>
                  </a:lnTo>
                  <a:lnTo>
                    <a:pt x="955" y="1605"/>
                  </a:lnTo>
                  <a:lnTo>
                    <a:pt x="963" y="1602"/>
                  </a:lnTo>
                  <a:lnTo>
                    <a:pt x="969" y="1600"/>
                  </a:lnTo>
                  <a:lnTo>
                    <a:pt x="976" y="1596"/>
                  </a:lnTo>
                  <a:lnTo>
                    <a:pt x="981" y="1591"/>
                  </a:lnTo>
                  <a:lnTo>
                    <a:pt x="985" y="1587"/>
                  </a:lnTo>
                  <a:lnTo>
                    <a:pt x="989" y="1582"/>
                  </a:lnTo>
                  <a:lnTo>
                    <a:pt x="995" y="1569"/>
                  </a:lnTo>
                  <a:lnTo>
                    <a:pt x="998" y="1556"/>
                  </a:lnTo>
                  <a:lnTo>
                    <a:pt x="999" y="1540"/>
                  </a:lnTo>
                  <a:lnTo>
                    <a:pt x="998" y="1523"/>
                  </a:lnTo>
                  <a:lnTo>
                    <a:pt x="994" y="1504"/>
                  </a:lnTo>
                  <a:lnTo>
                    <a:pt x="989" y="1483"/>
                  </a:lnTo>
                  <a:lnTo>
                    <a:pt x="982" y="1462"/>
                  </a:lnTo>
                  <a:lnTo>
                    <a:pt x="974" y="1440"/>
                  </a:lnTo>
                  <a:lnTo>
                    <a:pt x="965" y="1418"/>
                  </a:lnTo>
                  <a:lnTo>
                    <a:pt x="943" y="1373"/>
                  </a:lnTo>
                  <a:lnTo>
                    <a:pt x="921" y="1327"/>
                  </a:lnTo>
                  <a:lnTo>
                    <a:pt x="899" y="1283"/>
                  </a:lnTo>
                  <a:lnTo>
                    <a:pt x="878" y="1243"/>
                  </a:lnTo>
                  <a:lnTo>
                    <a:pt x="863" y="1207"/>
                  </a:lnTo>
                  <a:lnTo>
                    <a:pt x="834" y="1134"/>
                  </a:lnTo>
                  <a:close/>
                  <a:moveTo>
                    <a:pt x="747" y="906"/>
                  </a:moveTo>
                  <a:lnTo>
                    <a:pt x="747" y="906"/>
                  </a:lnTo>
                  <a:lnTo>
                    <a:pt x="793" y="1030"/>
                  </a:lnTo>
                  <a:lnTo>
                    <a:pt x="830" y="1135"/>
                  </a:lnTo>
                  <a:lnTo>
                    <a:pt x="807" y="1064"/>
                  </a:lnTo>
                  <a:lnTo>
                    <a:pt x="791" y="1020"/>
                  </a:lnTo>
                  <a:lnTo>
                    <a:pt x="777" y="978"/>
                  </a:lnTo>
                  <a:lnTo>
                    <a:pt x="747" y="906"/>
                  </a:lnTo>
                  <a:close/>
                  <a:moveTo>
                    <a:pt x="700" y="759"/>
                  </a:moveTo>
                  <a:lnTo>
                    <a:pt x="700" y="759"/>
                  </a:lnTo>
                  <a:lnTo>
                    <a:pt x="710" y="795"/>
                  </a:lnTo>
                  <a:lnTo>
                    <a:pt x="715" y="815"/>
                  </a:lnTo>
                  <a:lnTo>
                    <a:pt x="721" y="830"/>
                  </a:lnTo>
                  <a:lnTo>
                    <a:pt x="733" y="859"/>
                  </a:lnTo>
                  <a:lnTo>
                    <a:pt x="752" y="904"/>
                  </a:lnTo>
                  <a:lnTo>
                    <a:pt x="702" y="762"/>
                  </a:lnTo>
                  <a:lnTo>
                    <a:pt x="700" y="759"/>
                  </a:lnTo>
                  <a:close/>
                  <a:moveTo>
                    <a:pt x="660" y="628"/>
                  </a:moveTo>
                  <a:lnTo>
                    <a:pt x="660" y="628"/>
                  </a:lnTo>
                  <a:lnTo>
                    <a:pt x="668" y="664"/>
                  </a:lnTo>
                  <a:lnTo>
                    <a:pt x="677" y="699"/>
                  </a:lnTo>
                  <a:lnTo>
                    <a:pt x="686" y="732"/>
                  </a:lnTo>
                  <a:lnTo>
                    <a:pt x="695" y="760"/>
                  </a:lnTo>
                  <a:lnTo>
                    <a:pt x="660" y="628"/>
                  </a:lnTo>
                  <a:close/>
                  <a:moveTo>
                    <a:pt x="371" y="327"/>
                  </a:moveTo>
                  <a:lnTo>
                    <a:pt x="371" y="327"/>
                  </a:lnTo>
                  <a:lnTo>
                    <a:pt x="360" y="348"/>
                  </a:lnTo>
                  <a:lnTo>
                    <a:pt x="357" y="369"/>
                  </a:lnTo>
                  <a:lnTo>
                    <a:pt x="354" y="389"/>
                  </a:lnTo>
                  <a:lnTo>
                    <a:pt x="351" y="407"/>
                  </a:lnTo>
                  <a:lnTo>
                    <a:pt x="351" y="426"/>
                  </a:lnTo>
                  <a:lnTo>
                    <a:pt x="351" y="436"/>
                  </a:lnTo>
                  <a:lnTo>
                    <a:pt x="353" y="446"/>
                  </a:lnTo>
                  <a:lnTo>
                    <a:pt x="354" y="463"/>
                  </a:lnTo>
                  <a:lnTo>
                    <a:pt x="353" y="483"/>
                  </a:lnTo>
                  <a:lnTo>
                    <a:pt x="350" y="503"/>
                  </a:lnTo>
                  <a:lnTo>
                    <a:pt x="345" y="527"/>
                  </a:lnTo>
                  <a:lnTo>
                    <a:pt x="340" y="550"/>
                  </a:lnTo>
                  <a:lnTo>
                    <a:pt x="332" y="576"/>
                  </a:lnTo>
                  <a:lnTo>
                    <a:pt x="323" y="602"/>
                  </a:lnTo>
                  <a:lnTo>
                    <a:pt x="305" y="655"/>
                  </a:lnTo>
                  <a:lnTo>
                    <a:pt x="284" y="706"/>
                  </a:lnTo>
                  <a:lnTo>
                    <a:pt x="264" y="754"/>
                  </a:lnTo>
                  <a:lnTo>
                    <a:pt x="232" y="825"/>
                  </a:lnTo>
                  <a:lnTo>
                    <a:pt x="228" y="833"/>
                  </a:lnTo>
                  <a:lnTo>
                    <a:pt x="225" y="845"/>
                  </a:lnTo>
                  <a:lnTo>
                    <a:pt x="219" y="873"/>
                  </a:lnTo>
                  <a:lnTo>
                    <a:pt x="214" y="906"/>
                  </a:lnTo>
                  <a:lnTo>
                    <a:pt x="210" y="945"/>
                  </a:lnTo>
                  <a:lnTo>
                    <a:pt x="201" y="1034"/>
                  </a:lnTo>
                  <a:lnTo>
                    <a:pt x="192" y="1137"/>
                  </a:lnTo>
                  <a:lnTo>
                    <a:pt x="184" y="1243"/>
                  </a:lnTo>
                  <a:lnTo>
                    <a:pt x="175" y="1348"/>
                  </a:lnTo>
                  <a:lnTo>
                    <a:pt x="167" y="1444"/>
                  </a:lnTo>
                  <a:lnTo>
                    <a:pt x="159" y="1523"/>
                  </a:lnTo>
                  <a:lnTo>
                    <a:pt x="154" y="1554"/>
                  </a:lnTo>
                  <a:lnTo>
                    <a:pt x="150" y="1579"/>
                  </a:lnTo>
                  <a:lnTo>
                    <a:pt x="146" y="1593"/>
                  </a:lnTo>
                  <a:lnTo>
                    <a:pt x="142" y="1606"/>
                  </a:lnTo>
                  <a:lnTo>
                    <a:pt x="137" y="1618"/>
                  </a:lnTo>
                  <a:lnTo>
                    <a:pt x="132" y="1630"/>
                  </a:lnTo>
                  <a:lnTo>
                    <a:pt x="137" y="1630"/>
                  </a:lnTo>
                  <a:lnTo>
                    <a:pt x="144" y="1619"/>
                  </a:lnTo>
                  <a:lnTo>
                    <a:pt x="148" y="1606"/>
                  </a:lnTo>
                  <a:lnTo>
                    <a:pt x="152" y="1593"/>
                  </a:lnTo>
                  <a:lnTo>
                    <a:pt x="155" y="1580"/>
                  </a:lnTo>
                  <a:lnTo>
                    <a:pt x="161" y="1551"/>
                  </a:lnTo>
                  <a:lnTo>
                    <a:pt x="166" y="1514"/>
                  </a:lnTo>
                  <a:lnTo>
                    <a:pt x="175" y="1418"/>
                  </a:lnTo>
                  <a:lnTo>
                    <a:pt x="189" y="1243"/>
                  </a:lnTo>
                  <a:lnTo>
                    <a:pt x="203" y="1063"/>
                  </a:lnTo>
                  <a:lnTo>
                    <a:pt x="211" y="981"/>
                  </a:lnTo>
                  <a:lnTo>
                    <a:pt x="219" y="912"/>
                  </a:lnTo>
                  <a:lnTo>
                    <a:pt x="223" y="882"/>
                  </a:lnTo>
                  <a:lnTo>
                    <a:pt x="227" y="859"/>
                  </a:lnTo>
                  <a:lnTo>
                    <a:pt x="232" y="840"/>
                  </a:lnTo>
                  <a:lnTo>
                    <a:pt x="236" y="828"/>
                  </a:lnTo>
                  <a:lnTo>
                    <a:pt x="268" y="756"/>
                  </a:lnTo>
                  <a:lnTo>
                    <a:pt x="289" y="708"/>
                  </a:lnTo>
                  <a:lnTo>
                    <a:pt x="310" y="657"/>
                  </a:lnTo>
                  <a:lnTo>
                    <a:pt x="328" y="603"/>
                  </a:lnTo>
                  <a:lnTo>
                    <a:pt x="337" y="577"/>
                  </a:lnTo>
                  <a:lnTo>
                    <a:pt x="344" y="551"/>
                  </a:lnTo>
                  <a:lnTo>
                    <a:pt x="350" y="528"/>
                  </a:lnTo>
                  <a:lnTo>
                    <a:pt x="355" y="505"/>
                  </a:lnTo>
                  <a:lnTo>
                    <a:pt x="358" y="483"/>
                  </a:lnTo>
                  <a:lnTo>
                    <a:pt x="359" y="463"/>
                  </a:lnTo>
                  <a:lnTo>
                    <a:pt x="358" y="445"/>
                  </a:lnTo>
                  <a:lnTo>
                    <a:pt x="357" y="436"/>
                  </a:lnTo>
                  <a:lnTo>
                    <a:pt x="357" y="426"/>
                  </a:lnTo>
                  <a:lnTo>
                    <a:pt x="358" y="404"/>
                  </a:lnTo>
                  <a:lnTo>
                    <a:pt x="360" y="380"/>
                  </a:lnTo>
                  <a:lnTo>
                    <a:pt x="364" y="354"/>
                  </a:lnTo>
                  <a:lnTo>
                    <a:pt x="371" y="327"/>
                  </a:lnTo>
                  <a:close/>
                  <a:moveTo>
                    <a:pt x="454" y="91"/>
                  </a:moveTo>
                  <a:lnTo>
                    <a:pt x="454" y="91"/>
                  </a:lnTo>
                  <a:lnTo>
                    <a:pt x="438" y="100"/>
                  </a:lnTo>
                  <a:lnTo>
                    <a:pt x="434" y="103"/>
                  </a:lnTo>
                  <a:lnTo>
                    <a:pt x="433" y="104"/>
                  </a:lnTo>
                  <a:lnTo>
                    <a:pt x="418" y="149"/>
                  </a:lnTo>
                  <a:lnTo>
                    <a:pt x="397" y="212"/>
                  </a:lnTo>
                  <a:lnTo>
                    <a:pt x="386" y="248"/>
                  </a:lnTo>
                  <a:lnTo>
                    <a:pt x="376" y="285"/>
                  </a:lnTo>
                  <a:lnTo>
                    <a:pt x="366" y="326"/>
                  </a:lnTo>
                  <a:lnTo>
                    <a:pt x="370" y="317"/>
                  </a:lnTo>
                  <a:lnTo>
                    <a:pt x="377" y="300"/>
                  </a:lnTo>
                  <a:lnTo>
                    <a:pt x="395" y="237"/>
                  </a:lnTo>
                  <a:lnTo>
                    <a:pt x="410" y="191"/>
                  </a:lnTo>
                  <a:lnTo>
                    <a:pt x="423" y="152"/>
                  </a:lnTo>
                  <a:lnTo>
                    <a:pt x="438" y="106"/>
                  </a:lnTo>
                  <a:lnTo>
                    <a:pt x="453" y="96"/>
                  </a:lnTo>
                  <a:lnTo>
                    <a:pt x="454" y="91"/>
                  </a:lnTo>
                  <a:close/>
                  <a:moveTo>
                    <a:pt x="485" y="71"/>
                  </a:moveTo>
                  <a:lnTo>
                    <a:pt x="485" y="71"/>
                  </a:lnTo>
                  <a:lnTo>
                    <a:pt x="455" y="90"/>
                  </a:lnTo>
                  <a:lnTo>
                    <a:pt x="459" y="91"/>
                  </a:lnTo>
                  <a:lnTo>
                    <a:pt x="485" y="71"/>
                  </a:lnTo>
                  <a:close/>
                  <a:moveTo>
                    <a:pt x="566" y="5"/>
                  </a:moveTo>
                  <a:lnTo>
                    <a:pt x="482" y="67"/>
                  </a:lnTo>
                  <a:lnTo>
                    <a:pt x="525" y="42"/>
                  </a:lnTo>
                  <a:lnTo>
                    <a:pt x="564" y="13"/>
                  </a:lnTo>
                  <a:lnTo>
                    <a:pt x="566" y="5"/>
                  </a:lnTo>
                  <a:close/>
                  <a:moveTo>
                    <a:pt x="595" y="108"/>
                  </a:moveTo>
                  <a:lnTo>
                    <a:pt x="598" y="106"/>
                  </a:lnTo>
                  <a:lnTo>
                    <a:pt x="601" y="106"/>
                  </a:lnTo>
                  <a:lnTo>
                    <a:pt x="598" y="106"/>
                  </a:lnTo>
                  <a:lnTo>
                    <a:pt x="595" y="108"/>
                  </a:lnTo>
                  <a:close/>
                  <a:moveTo>
                    <a:pt x="575" y="0"/>
                  </a:moveTo>
                  <a:lnTo>
                    <a:pt x="573" y="0"/>
                  </a:lnTo>
                  <a:lnTo>
                    <a:pt x="571" y="9"/>
                  </a:lnTo>
                  <a:lnTo>
                    <a:pt x="571" y="8"/>
                  </a:lnTo>
                  <a:lnTo>
                    <a:pt x="595" y="108"/>
                  </a:lnTo>
                  <a:lnTo>
                    <a:pt x="602" y="188"/>
                  </a:lnTo>
                  <a:lnTo>
                    <a:pt x="610" y="269"/>
                  </a:lnTo>
                  <a:lnTo>
                    <a:pt x="620" y="365"/>
                  </a:lnTo>
                  <a:lnTo>
                    <a:pt x="632" y="459"/>
                  </a:lnTo>
                  <a:lnTo>
                    <a:pt x="647" y="554"/>
                  </a:lnTo>
                  <a:lnTo>
                    <a:pt x="665" y="625"/>
                  </a:lnTo>
                  <a:lnTo>
                    <a:pt x="654" y="563"/>
                  </a:lnTo>
                  <a:lnTo>
                    <a:pt x="643" y="497"/>
                  </a:lnTo>
                  <a:lnTo>
                    <a:pt x="633" y="429"/>
                  </a:lnTo>
                  <a:lnTo>
                    <a:pt x="625" y="365"/>
                  </a:lnTo>
                  <a:lnTo>
                    <a:pt x="614" y="265"/>
                  </a:lnTo>
                  <a:lnTo>
                    <a:pt x="606" y="183"/>
                  </a:lnTo>
                  <a:lnTo>
                    <a:pt x="602" y="127"/>
                  </a:lnTo>
                  <a:lnTo>
                    <a:pt x="601" y="106"/>
                  </a:lnTo>
                  <a:lnTo>
                    <a:pt x="575" y="4"/>
                  </a:lnTo>
                  <a:lnTo>
                    <a:pt x="575" y="0"/>
                  </a:lnTo>
                  <a:close/>
                </a:path>
              </a:pathLst>
            </a:custGeom>
            <a:solidFill>
              <a:srgbClr val="FFF6F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335" name="Freeform 95"/>
            <p:cNvSpPr>
              <a:spLocks/>
            </p:cNvSpPr>
            <p:nvPr/>
          </p:nvSpPr>
          <p:spPr bwMode="auto">
            <a:xfrm>
              <a:off x="3970" y="3454"/>
              <a:ext cx="999" cy="606"/>
            </a:xfrm>
            <a:custGeom>
              <a:avLst/>
              <a:gdLst>
                <a:gd name="T0" fmla="*/ 850 w 999"/>
                <a:gd name="T1" fmla="*/ 55 h 606"/>
                <a:gd name="T2" fmla="*/ 894 w 999"/>
                <a:gd name="T3" fmla="*/ 152 h 606"/>
                <a:gd name="T4" fmla="*/ 960 w 999"/>
                <a:gd name="T5" fmla="*/ 287 h 606"/>
                <a:gd name="T6" fmla="*/ 990 w 999"/>
                <a:gd name="T7" fmla="*/ 371 h 606"/>
                <a:gd name="T8" fmla="*/ 993 w 999"/>
                <a:gd name="T9" fmla="*/ 420 h 606"/>
                <a:gd name="T10" fmla="*/ 977 w 999"/>
                <a:gd name="T11" fmla="*/ 454 h 606"/>
                <a:gd name="T12" fmla="*/ 937 w 999"/>
                <a:gd name="T13" fmla="*/ 470 h 606"/>
                <a:gd name="T14" fmla="*/ 907 w 999"/>
                <a:gd name="T15" fmla="*/ 471 h 606"/>
                <a:gd name="T16" fmla="*/ 828 w 999"/>
                <a:gd name="T17" fmla="*/ 478 h 606"/>
                <a:gd name="T18" fmla="*/ 577 w 999"/>
                <a:gd name="T19" fmla="*/ 514 h 606"/>
                <a:gd name="T20" fmla="*/ 540 w 999"/>
                <a:gd name="T21" fmla="*/ 520 h 606"/>
                <a:gd name="T22" fmla="*/ 488 w 999"/>
                <a:gd name="T23" fmla="*/ 537 h 606"/>
                <a:gd name="T24" fmla="*/ 454 w 999"/>
                <a:gd name="T25" fmla="*/ 553 h 606"/>
                <a:gd name="T26" fmla="*/ 408 w 999"/>
                <a:gd name="T27" fmla="*/ 558 h 606"/>
                <a:gd name="T28" fmla="*/ 379 w 999"/>
                <a:gd name="T29" fmla="*/ 558 h 606"/>
                <a:gd name="T30" fmla="*/ 298 w 999"/>
                <a:gd name="T31" fmla="*/ 563 h 606"/>
                <a:gd name="T32" fmla="*/ 257 w 999"/>
                <a:gd name="T33" fmla="*/ 577 h 606"/>
                <a:gd name="T34" fmla="*/ 201 w 999"/>
                <a:gd name="T35" fmla="*/ 588 h 606"/>
                <a:gd name="T36" fmla="*/ 109 w 999"/>
                <a:gd name="T37" fmla="*/ 593 h 606"/>
                <a:gd name="T38" fmla="*/ 18 w 999"/>
                <a:gd name="T39" fmla="*/ 601 h 606"/>
                <a:gd name="T40" fmla="*/ 68 w 999"/>
                <a:gd name="T41" fmla="*/ 575 h 606"/>
                <a:gd name="T42" fmla="*/ 113 w 999"/>
                <a:gd name="T43" fmla="*/ 535 h 606"/>
                <a:gd name="T44" fmla="*/ 135 w 999"/>
                <a:gd name="T45" fmla="*/ 501 h 606"/>
                <a:gd name="T46" fmla="*/ 115 w 999"/>
                <a:gd name="T47" fmla="*/ 523 h 606"/>
                <a:gd name="T48" fmla="*/ 66 w 999"/>
                <a:gd name="T49" fmla="*/ 570 h 606"/>
                <a:gd name="T50" fmla="*/ 20 w 999"/>
                <a:gd name="T51" fmla="*/ 594 h 606"/>
                <a:gd name="T52" fmla="*/ 1 w 999"/>
                <a:gd name="T53" fmla="*/ 601 h 606"/>
                <a:gd name="T54" fmla="*/ 27 w 999"/>
                <a:gd name="T55" fmla="*/ 606 h 606"/>
                <a:gd name="T56" fmla="*/ 135 w 999"/>
                <a:gd name="T57" fmla="*/ 596 h 606"/>
                <a:gd name="T58" fmla="*/ 220 w 999"/>
                <a:gd name="T59" fmla="*/ 590 h 606"/>
                <a:gd name="T60" fmla="*/ 279 w 999"/>
                <a:gd name="T61" fmla="*/ 575 h 606"/>
                <a:gd name="T62" fmla="*/ 347 w 999"/>
                <a:gd name="T63" fmla="*/ 563 h 606"/>
                <a:gd name="T64" fmla="*/ 379 w 999"/>
                <a:gd name="T65" fmla="*/ 563 h 606"/>
                <a:gd name="T66" fmla="*/ 433 w 999"/>
                <a:gd name="T67" fmla="*/ 562 h 606"/>
                <a:gd name="T68" fmla="*/ 466 w 999"/>
                <a:gd name="T69" fmla="*/ 554 h 606"/>
                <a:gd name="T70" fmla="*/ 507 w 999"/>
                <a:gd name="T71" fmla="*/ 536 h 606"/>
                <a:gd name="T72" fmla="*/ 568 w 999"/>
                <a:gd name="T73" fmla="*/ 520 h 606"/>
                <a:gd name="T74" fmla="*/ 578 w 999"/>
                <a:gd name="T75" fmla="*/ 519 h 606"/>
                <a:gd name="T76" fmla="*/ 590 w 999"/>
                <a:gd name="T77" fmla="*/ 516 h 606"/>
                <a:gd name="T78" fmla="*/ 747 w 999"/>
                <a:gd name="T79" fmla="*/ 493 h 606"/>
                <a:gd name="T80" fmla="*/ 903 w 999"/>
                <a:gd name="T81" fmla="*/ 476 h 606"/>
                <a:gd name="T82" fmla="*/ 907 w 999"/>
                <a:gd name="T83" fmla="*/ 476 h 606"/>
                <a:gd name="T84" fmla="*/ 955 w 999"/>
                <a:gd name="T85" fmla="*/ 471 h 606"/>
                <a:gd name="T86" fmla="*/ 981 w 999"/>
                <a:gd name="T87" fmla="*/ 457 h 606"/>
                <a:gd name="T88" fmla="*/ 995 w 999"/>
                <a:gd name="T89" fmla="*/ 435 h 606"/>
                <a:gd name="T90" fmla="*/ 998 w 999"/>
                <a:gd name="T91" fmla="*/ 389 h 606"/>
                <a:gd name="T92" fmla="*/ 974 w 999"/>
                <a:gd name="T93" fmla="*/ 306 h 606"/>
                <a:gd name="T94" fmla="*/ 921 w 999"/>
                <a:gd name="T95" fmla="*/ 193 h 606"/>
                <a:gd name="T96" fmla="*/ 863 w 999"/>
                <a:gd name="T97" fmla="*/ 73 h 60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0" t="0" r="r" b="b"/>
              <a:pathLst>
                <a:path w="999" h="606">
                  <a:moveTo>
                    <a:pt x="834" y="0"/>
                  </a:moveTo>
                  <a:lnTo>
                    <a:pt x="834" y="0"/>
                  </a:lnTo>
                  <a:lnTo>
                    <a:pt x="850" y="55"/>
                  </a:lnTo>
                  <a:lnTo>
                    <a:pt x="858" y="75"/>
                  </a:lnTo>
                  <a:lnTo>
                    <a:pt x="873" y="110"/>
                  </a:lnTo>
                  <a:lnTo>
                    <a:pt x="894" y="152"/>
                  </a:lnTo>
                  <a:lnTo>
                    <a:pt x="916" y="196"/>
                  </a:lnTo>
                  <a:lnTo>
                    <a:pt x="939" y="241"/>
                  </a:lnTo>
                  <a:lnTo>
                    <a:pt x="960" y="287"/>
                  </a:lnTo>
                  <a:lnTo>
                    <a:pt x="969" y="309"/>
                  </a:lnTo>
                  <a:lnTo>
                    <a:pt x="977" y="330"/>
                  </a:lnTo>
                  <a:lnTo>
                    <a:pt x="985" y="352"/>
                  </a:lnTo>
                  <a:lnTo>
                    <a:pt x="990" y="371"/>
                  </a:lnTo>
                  <a:lnTo>
                    <a:pt x="993" y="389"/>
                  </a:lnTo>
                  <a:lnTo>
                    <a:pt x="994" y="406"/>
                  </a:lnTo>
                  <a:lnTo>
                    <a:pt x="993" y="420"/>
                  </a:lnTo>
                  <a:lnTo>
                    <a:pt x="990" y="433"/>
                  </a:lnTo>
                  <a:lnTo>
                    <a:pt x="985" y="444"/>
                  </a:lnTo>
                  <a:lnTo>
                    <a:pt x="977" y="454"/>
                  </a:lnTo>
                  <a:lnTo>
                    <a:pt x="972" y="458"/>
                  </a:lnTo>
                  <a:lnTo>
                    <a:pt x="967" y="461"/>
                  </a:lnTo>
                  <a:lnTo>
                    <a:pt x="954" y="467"/>
                  </a:lnTo>
                  <a:lnTo>
                    <a:pt x="937" y="470"/>
                  </a:lnTo>
                  <a:lnTo>
                    <a:pt x="917" y="471"/>
                  </a:lnTo>
                  <a:lnTo>
                    <a:pt x="907" y="471"/>
                  </a:lnTo>
                  <a:lnTo>
                    <a:pt x="903" y="471"/>
                  </a:lnTo>
                  <a:lnTo>
                    <a:pt x="872" y="472"/>
                  </a:lnTo>
                  <a:lnTo>
                    <a:pt x="828" y="478"/>
                  </a:lnTo>
                  <a:lnTo>
                    <a:pt x="746" y="488"/>
                  </a:lnTo>
                  <a:lnTo>
                    <a:pt x="665" y="500"/>
                  </a:lnTo>
                  <a:lnTo>
                    <a:pt x="577" y="514"/>
                  </a:lnTo>
                  <a:lnTo>
                    <a:pt x="566" y="515"/>
                  </a:lnTo>
                  <a:lnTo>
                    <a:pt x="540" y="520"/>
                  </a:lnTo>
                  <a:lnTo>
                    <a:pt x="523" y="526"/>
                  </a:lnTo>
                  <a:lnTo>
                    <a:pt x="506" y="531"/>
                  </a:lnTo>
                  <a:lnTo>
                    <a:pt x="488" y="537"/>
                  </a:lnTo>
                  <a:lnTo>
                    <a:pt x="472" y="546"/>
                  </a:lnTo>
                  <a:lnTo>
                    <a:pt x="463" y="550"/>
                  </a:lnTo>
                  <a:lnTo>
                    <a:pt x="454" y="553"/>
                  </a:lnTo>
                  <a:lnTo>
                    <a:pt x="444" y="554"/>
                  </a:lnTo>
                  <a:lnTo>
                    <a:pt x="433" y="557"/>
                  </a:lnTo>
                  <a:lnTo>
                    <a:pt x="408" y="558"/>
                  </a:lnTo>
                  <a:lnTo>
                    <a:pt x="381" y="558"/>
                  </a:lnTo>
                  <a:lnTo>
                    <a:pt x="379" y="558"/>
                  </a:lnTo>
                  <a:lnTo>
                    <a:pt x="351" y="558"/>
                  </a:lnTo>
                  <a:lnTo>
                    <a:pt x="324" y="559"/>
                  </a:lnTo>
                  <a:lnTo>
                    <a:pt x="311" y="561"/>
                  </a:lnTo>
                  <a:lnTo>
                    <a:pt x="298" y="563"/>
                  </a:lnTo>
                  <a:lnTo>
                    <a:pt x="286" y="566"/>
                  </a:lnTo>
                  <a:lnTo>
                    <a:pt x="276" y="570"/>
                  </a:lnTo>
                  <a:lnTo>
                    <a:pt x="257" y="577"/>
                  </a:lnTo>
                  <a:lnTo>
                    <a:pt x="238" y="583"/>
                  </a:lnTo>
                  <a:lnTo>
                    <a:pt x="219" y="585"/>
                  </a:lnTo>
                  <a:lnTo>
                    <a:pt x="201" y="588"/>
                  </a:lnTo>
                  <a:lnTo>
                    <a:pt x="158" y="589"/>
                  </a:lnTo>
                  <a:lnTo>
                    <a:pt x="135" y="590"/>
                  </a:lnTo>
                  <a:lnTo>
                    <a:pt x="109" y="593"/>
                  </a:lnTo>
                  <a:lnTo>
                    <a:pt x="61" y="598"/>
                  </a:lnTo>
                  <a:lnTo>
                    <a:pt x="27" y="601"/>
                  </a:lnTo>
                  <a:lnTo>
                    <a:pt x="18" y="601"/>
                  </a:lnTo>
                  <a:lnTo>
                    <a:pt x="41" y="590"/>
                  </a:lnTo>
                  <a:lnTo>
                    <a:pt x="54" y="583"/>
                  </a:lnTo>
                  <a:lnTo>
                    <a:pt x="68" y="575"/>
                  </a:lnTo>
                  <a:lnTo>
                    <a:pt x="87" y="561"/>
                  </a:lnTo>
                  <a:lnTo>
                    <a:pt x="103" y="544"/>
                  </a:lnTo>
                  <a:lnTo>
                    <a:pt x="113" y="535"/>
                  </a:lnTo>
                  <a:lnTo>
                    <a:pt x="120" y="524"/>
                  </a:lnTo>
                  <a:lnTo>
                    <a:pt x="128" y="514"/>
                  </a:lnTo>
                  <a:lnTo>
                    <a:pt x="135" y="501"/>
                  </a:lnTo>
                  <a:lnTo>
                    <a:pt x="129" y="501"/>
                  </a:lnTo>
                  <a:lnTo>
                    <a:pt x="122" y="513"/>
                  </a:lnTo>
                  <a:lnTo>
                    <a:pt x="115" y="523"/>
                  </a:lnTo>
                  <a:lnTo>
                    <a:pt x="100" y="541"/>
                  </a:lnTo>
                  <a:lnTo>
                    <a:pt x="83" y="557"/>
                  </a:lnTo>
                  <a:lnTo>
                    <a:pt x="66" y="570"/>
                  </a:lnTo>
                  <a:lnTo>
                    <a:pt x="53" y="577"/>
                  </a:lnTo>
                  <a:lnTo>
                    <a:pt x="41" y="585"/>
                  </a:lnTo>
                  <a:lnTo>
                    <a:pt x="20" y="594"/>
                  </a:lnTo>
                  <a:lnTo>
                    <a:pt x="5" y="600"/>
                  </a:lnTo>
                  <a:lnTo>
                    <a:pt x="1" y="601"/>
                  </a:lnTo>
                  <a:lnTo>
                    <a:pt x="0" y="601"/>
                  </a:lnTo>
                  <a:lnTo>
                    <a:pt x="1" y="606"/>
                  </a:lnTo>
                  <a:lnTo>
                    <a:pt x="27" y="606"/>
                  </a:lnTo>
                  <a:lnTo>
                    <a:pt x="61" y="603"/>
                  </a:lnTo>
                  <a:lnTo>
                    <a:pt x="109" y="598"/>
                  </a:lnTo>
                  <a:lnTo>
                    <a:pt x="135" y="596"/>
                  </a:lnTo>
                  <a:lnTo>
                    <a:pt x="159" y="594"/>
                  </a:lnTo>
                  <a:lnTo>
                    <a:pt x="201" y="593"/>
                  </a:lnTo>
                  <a:lnTo>
                    <a:pt x="220" y="590"/>
                  </a:lnTo>
                  <a:lnTo>
                    <a:pt x="240" y="588"/>
                  </a:lnTo>
                  <a:lnTo>
                    <a:pt x="258" y="583"/>
                  </a:lnTo>
                  <a:lnTo>
                    <a:pt x="279" y="575"/>
                  </a:lnTo>
                  <a:lnTo>
                    <a:pt x="288" y="571"/>
                  </a:lnTo>
                  <a:lnTo>
                    <a:pt x="298" y="568"/>
                  </a:lnTo>
                  <a:lnTo>
                    <a:pt x="323" y="564"/>
                  </a:lnTo>
                  <a:lnTo>
                    <a:pt x="347" y="563"/>
                  </a:lnTo>
                  <a:lnTo>
                    <a:pt x="375" y="563"/>
                  </a:lnTo>
                  <a:lnTo>
                    <a:pt x="379" y="563"/>
                  </a:lnTo>
                  <a:lnTo>
                    <a:pt x="381" y="563"/>
                  </a:lnTo>
                  <a:lnTo>
                    <a:pt x="408" y="563"/>
                  </a:lnTo>
                  <a:lnTo>
                    <a:pt x="433" y="562"/>
                  </a:lnTo>
                  <a:lnTo>
                    <a:pt x="445" y="559"/>
                  </a:lnTo>
                  <a:lnTo>
                    <a:pt x="455" y="558"/>
                  </a:lnTo>
                  <a:lnTo>
                    <a:pt x="466" y="554"/>
                  </a:lnTo>
                  <a:lnTo>
                    <a:pt x="475" y="550"/>
                  </a:lnTo>
                  <a:lnTo>
                    <a:pt x="490" y="542"/>
                  </a:lnTo>
                  <a:lnTo>
                    <a:pt x="507" y="536"/>
                  </a:lnTo>
                  <a:lnTo>
                    <a:pt x="524" y="531"/>
                  </a:lnTo>
                  <a:lnTo>
                    <a:pt x="541" y="526"/>
                  </a:lnTo>
                  <a:lnTo>
                    <a:pt x="568" y="520"/>
                  </a:lnTo>
                  <a:lnTo>
                    <a:pt x="576" y="519"/>
                  </a:lnTo>
                  <a:lnTo>
                    <a:pt x="578" y="519"/>
                  </a:lnTo>
                  <a:lnTo>
                    <a:pt x="590" y="516"/>
                  </a:lnTo>
                  <a:lnTo>
                    <a:pt x="654" y="507"/>
                  </a:lnTo>
                  <a:lnTo>
                    <a:pt x="747" y="493"/>
                  </a:lnTo>
                  <a:lnTo>
                    <a:pt x="839" y="481"/>
                  </a:lnTo>
                  <a:lnTo>
                    <a:pt x="877" y="478"/>
                  </a:lnTo>
                  <a:lnTo>
                    <a:pt x="903" y="476"/>
                  </a:lnTo>
                  <a:lnTo>
                    <a:pt x="907" y="476"/>
                  </a:lnTo>
                  <a:lnTo>
                    <a:pt x="917" y="476"/>
                  </a:lnTo>
                  <a:lnTo>
                    <a:pt x="938" y="475"/>
                  </a:lnTo>
                  <a:lnTo>
                    <a:pt x="955" y="471"/>
                  </a:lnTo>
                  <a:lnTo>
                    <a:pt x="963" y="468"/>
                  </a:lnTo>
                  <a:lnTo>
                    <a:pt x="969" y="466"/>
                  </a:lnTo>
                  <a:lnTo>
                    <a:pt x="976" y="462"/>
                  </a:lnTo>
                  <a:lnTo>
                    <a:pt x="981" y="457"/>
                  </a:lnTo>
                  <a:lnTo>
                    <a:pt x="985" y="453"/>
                  </a:lnTo>
                  <a:lnTo>
                    <a:pt x="989" y="448"/>
                  </a:lnTo>
                  <a:lnTo>
                    <a:pt x="995" y="435"/>
                  </a:lnTo>
                  <a:lnTo>
                    <a:pt x="998" y="422"/>
                  </a:lnTo>
                  <a:lnTo>
                    <a:pt x="999" y="406"/>
                  </a:lnTo>
                  <a:lnTo>
                    <a:pt x="998" y="389"/>
                  </a:lnTo>
                  <a:lnTo>
                    <a:pt x="994" y="370"/>
                  </a:lnTo>
                  <a:lnTo>
                    <a:pt x="989" y="349"/>
                  </a:lnTo>
                  <a:lnTo>
                    <a:pt x="982" y="328"/>
                  </a:lnTo>
                  <a:lnTo>
                    <a:pt x="974" y="306"/>
                  </a:lnTo>
                  <a:lnTo>
                    <a:pt x="965" y="284"/>
                  </a:lnTo>
                  <a:lnTo>
                    <a:pt x="943" y="239"/>
                  </a:lnTo>
                  <a:lnTo>
                    <a:pt x="921" y="193"/>
                  </a:lnTo>
                  <a:lnTo>
                    <a:pt x="899" y="149"/>
                  </a:lnTo>
                  <a:lnTo>
                    <a:pt x="878" y="109"/>
                  </a:lnTo>
                  <a:lnTo>
                    <a:pt x="863" y="73"/>
                  </a:lnTo>
                  <a:lnTo>
                    <a:pt x="834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336" name="Freeform 96"/>
            <p:cNvSpPr>
              <a:spLocks/>
            </p:cNvSpPr>
            <p:nvPr/>
          </p:nvSpPr>
          <p:spPr bwMode="auto">
            <a:xfrm>
              <a:off x="4717" y="3226"/>
              <a:ext cx="83" cy="229"/>
            </a:xfrm>
            <a:custGeom>
              <a:avLst/>
              <a:gdLst>
                <a:gd name="T0" fmla="*/ 0 w 83"/>
                <a:gd name="T1" fmla="*/ 0 h 229"/>
                <a:gd name="T2" fmla="*/ 0 w 83"/>
                <a:gd name="T3" fmla="*/ 0 h 229"/>
                <a:gd name="T4" fmla="*/ 46 w 83"/>
                <a:gd name="T5" fmla="*/ 124 h 229"/>
                <a:gd name="T6" fmla="*/ 83 w 83"/>
                <a:gd name="T7" fmla="*/ 229 h 229"/>
                <a:gd name="T8" fmla="*/ 83 w 83"/>
                <a:gd name="T9" fmla="*/ 229 h 229"/>
                <a:gd name="T10" fmla="*/ 60 w 83"/>
                <a:gd name="T11" fmla="*/ 158 h 229"/>
                <a:gd name="T12" fmla="*/ 60 w 83"/>
                <a:gd name="T13" fmla="*/ 158 h 229"/>
                <a:gd name="T14" fmla="*/ 44 w 83"/>
                <a:gd name="T15" fmla="*/ 114 h 229"/>
                <a:gd name="T16" fmla="*/ 30 w 83"/>
                <a:gd name="T17" fmla="*/ 72 h 229"/>
                <a:gd name="T18" fmla="*/ 0 w 83"/>
                <a:gd name="T19" fmla="*/ 0 h 229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83" h="229">
                  <a:moveTo>
                    <a:pt x="0" y="0"/>
                  </a:moveTo>
                  <a:lnTo>
                    <a:pt x="0" y="0"/>
                  </a:lnTo>
                  <a:lnTo>
                    <a:pt x="46" y="124"/>
                  </a:lnTo>
                  <a:lnTo>
                    <a:pt x="83" y="229"/>
                  </a:lnTo>
                  <a:lnTo>
                    <a:pt x="60" y="158"/>
                  </a:lnTo>
                  <a:lnTo>
                    <a:pt x="44" y="114"/>
                  </a:lnTo>
                  <a:lnTo>
                    <a:pt x="30" y="72"/>
                  </a:lnTo>
                  <a:lnTo>
                    <a:pt x="0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337" name="Freeform 97"/>
            <p:cNvSpPr>
              <a:spLocks/>
            </p:cNvSpPr>
            <p:nvPr/>
          </p:nvSpPr>
          <p:spPr bwMode="auto">
            <a:xfrm>
              <a:off x="4670" y="3079"/>
              <a:ext cx="52" cy="145"/>
            </a:xfrm>
            <a:custGeom>
              <a:avLst/>
              <a:gdLst>
                <a:gd name="T0" fmla="*/ 0 w 52"/>
                <a:gd name="T1" fmla="*/ 0 h 145"/>
                <a:gd name="T2" fmla="*/ 0 w 52"/>
                <a:gd name="T3" fmla="*/ 0 h 145"/>
                <a:gd name="T4" fmla="*/ 10 w 52"/>
                <a:gd name="T5" fmla="*/ 36 h 145"/>
                <a:gd name="T6" fmla="*/ 10 w 52"/>
                <a:gd name="T7" fmla="*/ 36 h 145"/>
                <a:gd name="T8" fmla="*/ 15 w 52"/>
                <a:gd name="T9" fmla="*/ 56 h 145"/>
                <a:gd name="T10" fmla="*/ 15 w 52"/>
                <a:gd name="T11" fmla="*/ 56 h 145"/>
                <a:gd name="T12" fmla="*/ 21 w 52"/>
                <a:gd name="T13" fmla="*/ 71 h 145"/>
                <a:gd name="T14" fmla="*/ 21 w 52"/>
                <a:gd name="T15" fmla="*/ 71 h 145"/>
                <a:gd name="T16" fmla="*/ 33 w 52"/>
                <a:gd name="T17" fmla="*/ 100 h 145"/>
                <a:gd name="T18" fmla="*/ 52 w 52"/>
                <a:gd name="T19" fmla="*/ 145 h 145"/>
                <a:gd name="T20" fmla="*/ 52 w 52"/>
                <a:gd name="T21" fmla="*/ 145 h 145"/>
                <a:gd name="T22" fmla="*/ 2 w 52"/>
                <a:gd name="T23" fmla="*/ 3 h 145"/>
                <a:gd name="T24" fmla="*/ 2 w 52"/>
                <a:gd name="T25" fmla="*/ 3 h 145"/>
                <a:gd name="T26" fmla="*/ 0 w 52"/>
                <a:gd name="T27" fmla="*/ 0 h 145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52" h="145">
                  <a:moveTo>
                    <a:pt x="0" y="0"/>
                  </a:moveTo>
                  <a:lnTo>
                    <a:pt x="0" y="0"/>
                  </a:lnTo>
                  <a:lnTo>
                    <a:pt x="10" y="36"/>
                  </a:lnTo>
                  <a:lnTo>
                    <a:pt x="15" y="56"/>
                  </a:lnTo>
                  <a:lnTo>
                    <a:pt x="21" y="71"/>
                  </a:lnTo>
                  <a:lnTo>
                    <a:pt x="33" y="100"/>
                  </a:lnTo>
                  <a:lnTo>
                    <a:pt x="52" y="145"/>
                  </a:lnTo>
                  <a:lnTo>
                    <a:pt x="2" y="3"/>
                  </a:lnTo>
                  <a:lnTo>
                    <a:pt x="0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338" name="Freeform 98"/>
            <p:cNvSpPr>
              <a:spLocks/>
            </p:cNvSpPr>
            <p:nvPr/>
          </p:nvSpPr>
          <p:spPr bwMode="auto">
            <a:xfrm>
              <a:off x="4630" y="2948"/>
              <a:ext cx="35" cy="132"/>
            </a:xfrm>
            <a:custGeom>
              <a:avLst/>
              <a:gdLst>
                <a:gd name="T0" fmla="*/ 0 w 35"/>
                <a:gd name="T1" fmla="*/ 0 h 132"/>
                <a:gd name="T2" fmla="*/ 0 w 35"/>
                <a:gd name="T3" fmla="*/ 0 h 132"/>
                <a:gd name="T4" fmla="*/ 8 w 35"/>
                <a:gd name="T5" fmla="*/ 36 h 132"/>
                <a:gd name="T6" fmla="*/ 17 w 35"/>
                <a:gd name="T7" fmla="*/ 71 h 132"/>
                <a:gd name="T8" fmla="*/ 26 w 35"/>
                <a:gd name="T9" fmla="*/ 104 h 132"/>
                <a:gd name="T10" fmla="*/ 35 w 35"/>
                <a:gd name="T11" fmla="*/ 132 h 132"/>
                <a:gd name="T12" fmla="*/ 35 w 35"/>
                <a:gd name="T13" fmla="*/ 132 h 132"/>
                <a:gd name="T14" fmla="*/ 0 w 35"/>
                <a:gd name="T15" fmla="*/ 0 h 132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35" h="132">
                  <a:moveTo>
                    <a:pt x="0" y="0"/>
                  </a:moveTo>
                  <a:lnTo>
                    <a:pt x="0" y="0"/>
                  </a:lnTo>
                  <a:lnTo>
                    <a:pt x="8" y="36"/>
                  </a:lnTo>
                  <a:lnTo>
                    <a:pt x="17" y="71"/>
                  </a:lnTo>
                  <a:lnTo>
                    <a:pt x="26" y="104"/>
                  </a:lnTo>
                  <a:lnTo>
                    <a:pt x="35" y="132"/>
                  </a:lnTo>
                  <a:lnTo>
                    <a:pt x="0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339" name="Freeform 99"/>
            <p:cNvSpPr>
              <a:spLocks/>
            </p:cNvSpPr>
            <p:nvPr/>
          </p:nvSpPr>
          <p:spPr bwMode="auto">
            <a:xfrm>
              <a:off x="4102" y="2647"/>
              <a:ext cx="239" cy="1303"/>
            </a:xfrm>
            <a:custGeom>
              <a:avLst/>
              <a:gdLst>
                <a:gd name="T0" fmla="*/ 239 w 239"/>
                <a:gd name="T1" fmla="*/ 0 h 1303"/>
                <a:gd name="T2" fmla="*/ 228 w 239"/>
                <a:gd name="T3" fmla="*/ 21 h 1303"/>
                <a:gd name="T4" fmla="*/ 222 w 239"/>
                <a:gd name="T5" fmla="*/ 62 h 1303"/>
                <a:gd name="T6" fmla="*/ 219 w 239"/>
                <a:gd name="T7" fmla="*/ 99 h 1303"/>
                <a:gd name="T8" fmla="*/ 219 w 239"/>
                <a:gd name="T9" fmla="*/ 109 h 1303"/>
                <a:gd name="T10" fmla="*/ 221 w 239"/>
                <a:gd name="T11" fmla="*/ 119 h 1303"/>
                <a:gd name="T12" fmla="*/ 222 w 239"/>
                <a:gd name="T13" fmla="*/ 136 h 1303"/>
                <a:gd name="T14" fmla="*/ 218 w 239"/>
                <a:gd name="T15" fmla="*/ 176 h 1303"/>
                <a:gd name="T16" fmla="*/ 208 w 239"/>
                <a:gd name="T17" fmla="*/ 223 h 1303"/>
                <a:gd name="T18" fmla="*/ 191 w 239"/>
                <a:gd name="T19" fmla="*/ 275 h 1303"/>
                <a:gd name="T20" fmla="*/ 173 w 239"/>
                <a:gd name="T21" fmla="*/ 328 h 1303"/>
                <a:gd name="T22" fmla="*/ 132 w 239"/>
                <a:gd name="T23" fmla="*/ 427 h 1303"/>
                <a:gd name="T24" fmla="*/ 100 w 239"/>
                <a:gd name="T25" fmla="*/ 498 h 1303"/>
                <a:gd name="T26" fmla="*/ 93 w 239"/>
                <a:gd name="T27" fmla="*/ 518 h 1303"/>
                <a:gd name="T28" fmla="*/ 87 w 239"/>
                <a:gd name="T29" fmla="*/ 546 h 1303"/>
                <a:gd name="T30" fmla="*/ 78 w 239"/>
                <a:gd name="T31" fmla="*/ 618 h 1303"/>
                <a:gd name="T32" fmla="*/ 60 w 239"/>
                <a:gd name="T33" fmla="*/ 810 h 1303"/>
                <a:gd name="T34" fmla="*/ 52 w 239"/>
                <a:gd name="T35" fmla="*/ 916 h 1303"/>
                <a:gd name="T36" fmla="*/ 35 w 239"/>
                <a:gd name="T37" fmla="*/ 1117 h 1303"/>
                <a:gd name="T38" fmla="*/ 22 w 239"/>
                <a:gd name="T39" fmla="*/ 1227 h 1303"/>
                <a:gd name="T40" fmla="*/ 18 w 239"/>
                <a:gd name="T41" fmla="*/ 1252 h 1303"/>
                <a:gd name="T42" fmla="*/ 10 w 239"/>
                <a:gd name="T43" fmla="*/ 1279 h 1303"/>
                <a:gd name="T44" fmla="*/ 0 w 239"/>
                <a:gd name="T45" fmla="*/ 1303 h 1303"/>
                <a:gd name="T46" fmla="*/ 5 w 239"/>
                <a:gd name="T47" fmla="*/ 1303 h 1303"/>
                <a:gd name="T48" fmla="*/ 12 w 239"/>
                <a:gd name="T49" fmla="*/ 1292 h 1303"/>
                <a:gd name="T50" fmla="*/ 20 w 239"/>
                <a:gd name="T51" fmla="*/ 1266 h 1303"/>
                <a:gd name="T52" fmla="*/ 23 w 239"/>
                <a:gd name="T53" fmla="*/ 1253 h 1303"/>
                <a:gd name="T54" fmla="*/ 34 w 239"/>
                <a:gd name="T55" fmla="*/ 1187 h 1303"/>
                <a:gd name="T56" fmla="*/ 43 w 239"/>
                <a:gd name="T57" fmla="*/ 1091 h 1303"/>
                <a:gd name="T58" fmla="*/ 71 w 239"/>
                <a:gd name="T59" fmla="*/ 736 h 1303"/>
                <a:gd name="T60" fmla="*/ 79 w 239"/>
                <a:gd name="T61" fmla="*/ 654 h 1303"/>
                <a:gd name="T62" fmla="*/ 87 w 239"/>
                <a:gd name="T63" fmla="*/ 585 h 1303"/>
                <a:gd name="T64" fmla="*/ 95 w 239"/>
                <a:gd name="T65" fmla="*/ 532 h 1303"/>
                <a:gd name="T66" fmla="*/ 100 w 239"/>
                <a:gd name="T67" fmla="*/ 513 h 1303"/>
                <a:gd name="T68" fmla="*/ 104 w 239"/>
                <a:gd name="T69" fmla="*/ 501 h 1303"/>
                <a:gd name="T70" fmla="*/ 157 w 239"/>
                <a:gd name="T71" fmla="*/ 381 h 1303"/>
                <a:gd name="T72" fmla="*/ 178 w 239"/>
                <a:gd name="T73" fmla="*/ 330 h 1303"/>
                <a:gd name="T74" fmla="*/ 205 w 239"/>
                <a:gd name="T75" fmla="*/ 250 h 1303"/>
                <a:gd name="T76" fmla="*/ 218 w 239"/>
                <a:gd name="T77" fmla="*/ 201 h 1303"/>
                <a:gd name="T78" fmla="*/ 226 w 239"/>
                <a:gd name="T79" fmla="*/ 156 h 1303"/>
                <a:gd name="T80" fmla="*/ 227 w 239"/>
                <a:gd name="T81" fmla="*/ 136 h 1303"/>
                <a:gd name="T82" fmla="*/ 226 w 239"/>
                <a:gd name="T83" fmla="*/ 118 h 1303"/>
                <a:gd name="T84" fmla="*/ 225 w 239"/>
                <a:gd name="T85" fmla="*/ 99 h 1303"/>
                <a:gd name="T86" fmla="*/ 226 w 239"/>
                <a:gd name="T87" fmla="*/ 77 h 1303"/>
                <a:gd name="T88" fmla="*/ 232 w 239"/>
                <a:gd name="T89" fmla="*/ 27 h 1303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0" t="0" r="r" b="b"/>
              <a:pathLst>
                <a:path w="239" h="1303">
                  <a:moveTo>
                    <a:pt x="239" y="0"/>
                  </a:moveTo>
                  <a:lnTo>
                    <a:pt x="239" y="0"/>
                  </a:lnTo>
                  <a:lnTo>
                    <a:pt x="228" y="21"/>
                  </a:lnTo>
                  <a:lnTo>
                    <a:pt x="225" y="42"/>
                  </a:lnTo>
                  <a:lnTo>
                    <a:pt x="222" y="62"/>
                  </a:lnTo>
                  <a:lnTo>
                    <a:pt x="219" y="80"/>
                  </a:lnTo>
                  <a:lnTo>
                    <a:pt x="219" y="99"/>
                  </a:lnTo>
                  <a:lnTo>
                    <a:pt x="219" y="109"/>
                  </a:lnTo>
                  <a:lnTo>
                    <a:pt x="221" y="119"/>
                  </a:lnTo>
                  <a:lnTo>
                    <a:pt x="222" y="136"/>
                  </a:lnTo>
                  <a:lnTo>
                    <a:pt x="221" y="156"/>
                  </a:lnTo>
                  <a:lnTo>
                    <a:pt x="218" y="176"/>
                  </a:lnTo>
                  <a:lnTo>
                    <a:pt x="213" y="200"/>
                  </a:lnTo>
                  <a:lnTo>
                    <a:pt x="208" y="223"/>
                  </a:lnTo>
                  <a:lnTo>
                    <a:pt x="200" y="249"/>
                  </a:lnTo>
                  <a:lnTo>
                    <a:pt x="191" y="275"/>
                  </a:lnTo>
                  <a:lnTo>
                    <a:pt x="173" y="328"/>
                  </a:lnTo>
                  <a:lnTo>
                    <a:pt x="152" y="379"/>
                  </a:lnTo>
                  <a:lnTo>
                    <a:pt x="132" y="427"/>
                  </a:lnTo>
                  <a:lnTo>
                    <a:pt x="100" y="498"/>
                  </a:lnTo>
                  <a:lnTo>
                    <a:pt x="96" y="506"/>
                  </a:lnTo>
                  <a:lnTo>
                    <a:pt x="93" y="518"/>
                  </a:lnTo>
                  <a:lnTo>
                    <a:pt x="87" y="546"/>
                  </a:lnTo>
                  <a:lnTo>
                    <a:pt x="82" y="579"/>
                  </a:lnTo>
                  <a:lnTo>
                    <a:pt x="78" y="618"/>
                  </a:lnTo>
                  <a:lnTo>
                    <a:pt x="69" y="707"/>
                  </a:lnTo>
                  <a:lnTo>
                    <a:pt x="60" y="810"/>
                  </a:lnTo>
                  <a:lnTo>
                    <a:pt x="52" y="916"/>
                  </a:lnTo>
                  <a:lnTo>
                    <a:pt x="43" y="1021"/>
                  </a:lnTo>
                  <a:lnTo>
                    <a:pt x="35" y="1117"/>
                  </a:lnTo>
                  <a:lnTo>
                    <a:pt x="27" y="1196"/>
                  </a:lnTo>
                  <a:lnTo>
                    <a:pt x="22" y="1227"/>
                  </a:lnTo>
                  <a:lnTo>
                    <a:pt x="18" y="1252"/>
                  </a:lnTo>
                  <a:lnTo>
                    <a:pt x="14" y="1266"/>
                  </a:lnTo>
                  <a:lnTo>
                    <a:pt x="10" y="1279"/>
                  </a:lnTo>
                  <a:lnTo>
                    <a:pt x="5" y="1291"/>
                  </a:lnTo>
                  <a:lnTo>
                    <a:pt x="0" y="1303"/>
                  </a:lnTo>
                  <a:lnTo>
                    <a:pt x="5" y="1303"/>
                  </a:lnTo>
                  <a:lnTo>
                    <a:pt x="12" y="1292"/>
                  </a:lnTo>
                  <a:lnTo>
                    <a:pt x="16" y="1279"/>
                  </a:lnTo>
                  <a:lnTo>
                    <a:pt x="20" y="1266"/>
                  </a:lnTo>
                  <a:lnTo>
                    <a:pt x="23" y="1253"/>
                  </a:lnTo>
                  <a:lnTo>
                    <a:pt x="29" y="1224"/>
                  </a:lnTo>
                  <a:lnTo>
                    <a:pt x="34" y="1187"/>
                  </a:lnTo>
                  <a:lnTo>
                    <a:pt x="43" y="1091"/>
                  </a:lnTo>
                  <a:lnTo>
                    <a:pt x="57" y="916"/>
                  </a:lnTo>
                  <a:lnTo>
                    <a:pt x="71" y="736"/>
                  </a:lnTo>
                  <a:lnTo>
                    <a:pt x="79" y="654"/>
                  </a:lnTo>
                  <a:lnTo>
                    <a:pt x="87" y="585"/>
                  </a:lnTo>
                  <a:lnTo>
                    <a:pt x="91" y="555"/>
                  </a:lnTo>
                  <a:lnTo>
                    <a:pt x="95" y="532"/>
                  </a:lnTo>
                  <a:lnTo>
                    <a:pt x="100" y="513"/>
                  </a:lnTo>
                  <a:lnTo>
                    <a:pt x="104" y="501"/>
                  </a:lnTo>
                  <a:lnTo>
                    <a:pt x="136" y="429"/>
                  </a:lnTo>
                  <a:lnTo>
                    <a:pt x="157" y="381"/>
                  </a:lnTo>
                  <a:lnTo>
                    <a:pt x="178" y="330"/>
                  </a:lnTo>
                  <a:lnTo>
                    <a:pt x="196" y="276"/>
                  </a:lnTo>
                  <a:lnTo>
                    <a:pt x="205" y="250"/>
                  </a:lnTo>
                  <a:lnTo>
                    <a:pt x="212" y="224"/>
                  </a:lnTo>
                  <a:lnTo>
                    <a:pt x="218" y="201"/>
                  </a:lnTo>
                  <a:lnTo>
                    <a:pt x="223" y="178"/>
                  </a:lnTo>
                  <a:lnTo>
                    <a:pt x="226" y="156"/>
                  </a:lnTo>
                  <a:lnTo>
                    <a:pt x="227" y="136"/>
                  </a:lnTo>
                  <a:lnTo>
                    <a:pt x="226" y="118"/>
                  </a:lnTo>
                  <a:lnTo>
                    <a:pt x="225" y="109"/>
                  </a:lnTo>
                  <a:lnTo>
                    <a:pt x="225" y="99"/>
                  </a:lnTo>
                  <a:lnTo>
                    <a:pt x="226" y="77"/>
                  </a:lnTo>
                  <a:lnTo>
                    <a:pt x="228" y="53"/>
                  </a:lnTo>
                  <a:lnTo>
                    <a:pt x="232" y="27"/>
                  </a:lnTo>
                  <a:lnTo>
                    <a:pt x="239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340" name="Freeform 100"/>
            <p:cNvSpPr>
              <a:spLocks/>
            </p:cNvSpPr>
            <p:nvPr/>
          </p:nvSpPr>
          <p:spPr bwMode="auto">
            <a:xfrm>
              <a:off x="4336" y="2411"/>
              <a:ext cx="88" cy="235"/>
            </a:xfrm>
            <a:custGeom>
              <a:avLst/>
              <a:gdLst>
                <a:gd name="T0" fmla="*/ 88 w 88"/>
                <a:gd name="T1" fmla="*/ 0 h 235"/>
                <a:gd name="T2" fmla="*/ 88 w 88"/>
                <a:gd name="T3" fmla="*/ 0 h 235"/>
                <a:gd name="T4" fmla="*/ 72 w 88"/>
                <a:gd name="T5" fmla="*/ 9 h 235"/>
                <a:gd name="T6" fmla="*/ 68 w 88"/>
                <a:gd name="T7" fmla="*/ 12 h 235"/>
                <a:gd name="T8" fmla="*/ 67 w 88"/>
                <a:gd name="T9" fmla="*/ 13 h 235"/>
                <a:gd name="T10" fmla="*/ 67 w 88"/>
                <a:gd name="T11" fmla="*/ 13 h 235"/>
                <a:gd name="T12" fmla="*/ 67 w 88"/>
                <a:gd name="T13" fmla="*/ 13 h 235"/>
                <a:gd name="T14" fmla="*/ 52 w 88"/>
                <a:gd name="T15" fmla="*/ 58 h 235"/>
                <a:gd name="T16" fmla="*/ 52 w 88"/>
                <a:gd name="T17" fmla="*/ 58 h 235"/>
                <a:gd name="T18" fmla="*/ 31 w 88"/>
                <a:gd name="T19" fmla="*/ 121 h 235"/>
                <a:gd name="T20" fmla="*/ 20 w 88"/>
                <a:gd name="T21" fmla="*/ 157 h 235"/>
                <a:gd name="T22" fmla="*/ 10 w 88"/>
                <a:gd name="T23" fmla="*/ 194 h 235"/>
                <a:gd name="T24" fmla="*/ 10 w 88"/>
                <a:gd name="T25" fmla="*/ 194 h 235"/>
                <a:gd name="T26" fmla="*/ 0 w 88"/>
                <a:gd name="T27" fmla="*/ 235 h 235"/>
                <a:gd name="T28" fmla="*/ 0 w 88"/>
                <a:gd name="T29" fmla="*/ 235 h 235"/>
                <a:gd name="T30" fmla="*/ 4 w 88"/>
                <a:gd name="T31" fmla="*/ 226 h 235"/>
                <a:gd name="T32" fmla="*/ 4 w 88"/>
                <a:gd name="T33" fmla="*/ 226 h 235"/>
                <a:gd name="T34" fmla="*/ 11 w 88"/>
                <a:gd name="T35" fmla="*/ 209 h 235"/>
                <a:gd name="T36" fmla="*/ 11 w 88"/>
                <a:gd name="T37" fmla="*/ 209 h 235"/>
                <a:gd name="T38" fmla="*/ 29 w 88"/>
                <a:gd name="T39" fmla="*/ 146 h 235"/>
                <a:gd name="T40" fmla="*/ 29 w 88"/>
                <a:gd name="T41" fmla="*/ 146 h 235"/>
                <a:gd name="T42" fmla="*/ 44 w 88"/>
                <a:gd name="T43" fmla="*/ 100 h 235"/>
                <a:gd name="T44" fmla="*/ 57 w 88"/>
                <a:gd name="T45" fmla="*/ 61 h 235"/>
                <a:gd name="T46" fmla="*/ 57 w 88"/>
                <a:gd name="T47" fmla="*/ 61 h 235"/>
                <a:gd name="T48" fmla="*/ 72 w 88"/>
                <a:gd name="T49" fmla="*/ 15 h 235"/>
                <a:gd name="T50" fmla="*/ 87 w 88"/>
                <a:gd name="T51" fmla="*/ 5 h 235"/>
                <a:gd name="T52" fmla="*/ 87 w 88"/>
                <a:gd name="T53" fmla="*/ 5 h 235"/>
                <a:gd name="T54" fmla="*/ 88 w 88"/>
                <a:gd name="T55" fmla="*/ 0 h 235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0" t="0" r="r" b="b"/>
              <a:pathLst>
                <a:path w="88" h="235">
                  <a:moveTo>
                    <a:pt x="88" y="0"/>
                  </a:moveTo>
                  <a:lnTo>
                    <a:pt x="88" y="0"/>
                  </a:lnTo>
                  <a:lnTo>
                    <a:pt x="72" y="9"/>
                  </a:lnTo>
                  <a:lnTo>
                    <a:pt x="68" y="12"/>
                  </a:lnTo>
                  <a:lnTo>
                    <a:pt x="67" y="13"/>
                  </a:lnTo>
                  <a:lnTo>
                    <a:pt x="52" y="58"/>
                  </a:lnTo>
                  <a:lnTo>
                    <a:pt x="31" y="121"/>
                  </a:lnTo>
                  <a:lnTo>
                    <a:pt x="20" y="157"/>
                  </a:lnTo>
                  <a:lnTo>
                    <a:pt x="10" y="194"/>
                  </a:lnTo>
                  <a:lnTo>
                    <a:pt x="0" y="235"/>
                  </a:lnTo>
                  <a:lnTo>
                    <a:pt x="4" y="226"/>
                  </a:lnTo>
                  <a:lnTo>
                    <a:pt x="11" y="209"/>
                  </a:lnTo>
                  <a:lnTo>
                    <a:pt x="29" y="146"/>
                  </a:lnTo>
                  <a:lnTo>
                    <a:pt x="44" y="100"/>
                  </a:lnTo>
                  <a:lnTo>
                    <a:pt x="57" y="61"/>
                  </a:lnTo>
                  <a:lnTo>
                    <a:pt x="72" y="15"/>
                  </a:lnTo>
                  <a:lnTo>
                    <a:pt x="87" y="5"/>
                  </a:lnTo>
                  <a:lnTo>
                    <a:pt x="88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341" name="Freeform 101"/>
            <p:cNvSpPr>
              <a:spLocks/>
            </p:cNvSpPr>
            <p:nvPr/>
          </p:nvSpPr>
          <p:spPr bwMode="auto">
            <a:xfrm>
              <a:off x="4425" y="2391"/>
              <a:ext cx="30" cy="20"/>
            </a:xfrm>
            <a:custGeom>
              <a:avLst/>
              <a:gdLst>
                <a:gd name="T0" fmla="*/ 30 w 30"/>
                <a:gd name="T1" fmla="*/ 0 h 20"/>
                <a:gd name="T2" fmla="*/ 30 w 30"/>
                <a:gd name="T3" fmla="*/ 0 h 20"/>
                <a:gd name="T4" fmla="*/ 0 w 30"/>
                <a:gd name="T5" fmla="*/ 19 h 20"/>
                <a:gd name="T6" fmla="*/ 4 w 30"/>
                <a:gd name="T7" fmla="*/ 20 h 20"/>
                <a:gd name="T8" fmla="*/ 30 w 30"/>
                <a:gd name="T9" fmla="*/ 0 h 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" h="20">
                  <a:moveTo>
                    <a:pt x="30" y="0"/>
                  </a:moveTo>
                  <a:lnTo>
                    <a:pt x="30" y="0"/>
                  </a:lnTo>
                  <a:lnTo>
                    <a:pt x="0" y="19"/>
                  </a:lnTo>
                  <a:lnTo>
                    <a:pt x="4" y="20"/>
                  </a:lnTo>
                  <a:lnTo>
                    <a:pt x="30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342" name="Freeform 102"/>
            <p:cNvSpPr>
              <a:spLocks/>
            </p:cNvSpPr>
            <p:nvPr/>
          </p:nvSpPr>
          <p:spPr bwMode="auto">
            <a:xfrm>
              <a:off x="4452" y="2325"/>
              <a:ext cx="84" cy="62"/>
            </a:xfrm>
            <a:custGeom>
              <a:avLst/>
              <a:gdLst>
                <a:gd name="T0" fmla="*/ 84 w 84"/>
                <a:gd name="T1" fmla="*/ 0 h 62"/>
                <a:gd name="T2" fmla="*/ 0 w 84"/>
                <a:gd name="T3" fmla="*/ 62 h 62"/>
                <a:gd name="T4" fmla="*/ 0 w 84"/>
                <a:gd name="T5" fmla="*/ 62 h 62"/>
                <a:gd name="T6" fmla="*/ 43 w 84"/>
                <a:gd name="T7" fmla="*/ 37 h 62"/>
                <a:gd name="T8" fmla="*/ 82 w 84"/>
                <a:gd name="T9" fmla="*/ 8 h 62"/>
                <a:gd name="T10" fmla="*/ 84 w 84"/>
                <a:gd name="T11" fmla="*/ 0 h 6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84" h="62">
                  <a:moveTo>
                    <a:pt x="84" y="0"/>
                  </a:moveTo>
                  <a:lnTo>
                    <a:pt x="0" y="62"/>
                  </a:lnTo>
                  <a:lnTo>
                    <a:pt x="43" y="37"/>
                  </a:lnTo>
                  <a:lnTo>
                    <a:pt x="82" y="8"/>
                  </a:lnTo>
                  <a:lnTo>
                    <a:pt x="84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343" name="Freeform 103"/>
            <p:cNvSpPr>
              <a:spLocks/>
            </p:cNvSpPr>
            <p:nvPr/>
          </p:nvSpPr>
          <p:spPr bwMode="auto">
            <a:xfrm>
              <a:off x="4565" y="2426"/>
              <a:ext cx="6" cy="2"/>
            </a:xfrm>
            <a:custGeom>
              <a:avLst/>
              <a:gdLst>
                <a:gd name="T0" fmla="*/ 0 w 6"/>
                <a:gd name="T1" fmla="*/ 2 h 2"/>
                <a:gd name="T2" fmla="*/ 3 w 6"/>
                <a:gd name="T3" fmla="*/ 0 h 2"/>
                <a:gd name="T4" fmla="*/ 6 w 6"/>
                <a:gd name="T5" fmla="*/ 0 h 2"/>
                <a:gd name="T6" fmla="*/ 3 w 6"/>
                <a:gd name="T7" fmla="*/ 0 h 2"/>
                <a:gd name="T8" fmla="*/ 0 w 6"/>
                <a:gd name="T9" fmla="*/ 2 h 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6" h="2">
                  <a:moveTo>
                    <a:pt x="0" y="2"/>
                  </a:moveTo>
                  <a:lnTo>
                    <a:pt x="3" y="0"/>
                  </a:lnTo>
                  <a:lnTo>
                    <a:pt x="6" y="0"/>
                  </a:lnTo>
                  <a:lnTo>
                    <a:pt x="3" y="0"/>
                  </a:lnTo>
                  <a:lnTo>
                    <a:pt x="0" y="2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344" name="Freeform 104"/>
            <p:cNvSpPr>
              <a:spLocks/>
            </p:cNvSpPr>
            <p:nvPr/>
          </p:nvSpPr>
          <p:spPr bwMode="auto">
            <a:xfrm>
              <a:off x="4541" y="2320"/>
              <a:ext cx="94" cy="625"/>
            </a:xfrm>
            <a:custGeom>
              <a:avLst/>
              <a:gdLst>
                <a:gd name="T0" fmla="*/ 4 w 94"/>
                <a:gd name="T1" fmla="*/ 0 h 625"/>
                <a:gd name="T2" fmla="*/ 2 w 94"/>
                <a:gd name="T3" fmla="*/ 0 h 625"/>
                <a:gd name="T4" fmla="*/ 0 w 94"/>
                <a:gd name="T5" fmla="*/ 9 h 625"/>
                <a:gd name="T6" fmla="*/ 0 w 94"/>
                <a:gd name="T7" fmla="*/ 8 h 625"/>
                <a:gd name="T8" fmla="*/ 24 w 94"/>
                <a:gd name="T9" fmla="*/ 108 h 625"/>
                <a:gd name="T10" fmla="*/ 24 w 94"/>
                <a:gd name="T11" fmla="*/ 108 h 625"/>
                <a:gd name="T12" fmla="*/ 31 w 94"/>
                <a:gd name="T13" fmla="*/ 188 h 625"/>
                <a:gd name="T14" fmla="*/ 39 w 94"/>
                <a:gd name="T15" fmla="*/ 269 h 625"/>
                <a:gd name="T16" fmla="*/ 49 w 94"/>
                <a:gd name="T17" fmla="*/ 365 h 625"/>
                <a:gd name="T18" fmla="*/ 49 w 94"/>
                <a:gd name="T19" fmla="*/ 365 h 625"/>
                <a:gd name="T20" fmla="*/ 61 w 94"/>
                <a:gd name="T21" fmla="*/ 459 h 625"/>
                <a:gd name="T22" fmla="*/ 76 w 94"/>
                <a:gd name="T23" fmla="*/ 554 h 625"/>
                <a:gd name="T24" fmla="*/ 76 w 94"/>
                <a:gd name="T25" fmla="*/ 554 h 625"/>
                <a:gd name="T26" fmla="*/ 94 w 94"/>
                <a:gd name="T27" fmla="*/ 625 h 625"/>
                <a:gd name="T28" fmla="*/ 94 w 94"/>
                <a:gd name="T29" fmla="*/ 625 h 625"/>
                <a:gd name="T30" fmla="*/ 83 w 94"/>
                <a:gd name="T31" fmla="*/ 563 h 625"/>
                <a:gd name="T32" fmla="*/ 72 w 94"/>
                <a:gd name="T33" fmla="*/ 497 h 625"/>
                <a:gd name="T34" fmla="*/ 62 w 94"/>
                <a:gd name="T35" fmla="*/ 429 h 625"/>
                <a:gd name="T36" fmla="*/ 54 w 94"/>
                <a:gd name="T37" fmla="*/ 365 h 625"/>
                <a:gd name="T38" fmla="*/ 54 w 94"/>
                <a:gd name="T39" fmla="*/ 365 h 625"/>
                <a:gd name="T40" fmla="*/ 43 w 94"/>
                <a:gd name="T41" fmla="*/ 265 h 625"/>
                <a:gd name="T42" fmla="*/ 35 w 94"/>
                <a:gd name="T43" fmla="*/ 183 h 625"/>
                <a:gd name="T44" fmla="*/ 35 w 94"/>
                <a:gd name="T45" fmla="*/ 183 h 625"/>
                <a:gd name="T46" fmla="*/ 31 w 94"/>
                <a:gd name="T47" fmla="*/ 127 h 625"/>
                <a:gd name="T48" fmla="*/ 31 w 94"/>
                <a:gd name="T49" fmla="*/ 127 h 625"/>
                <a:gd name="T50" fmla="*/ 30 w 94"/>
                <a:gd name="T51" fmla="*/ 106 h 625"/>
                <a:gd name="T52" fmla="*/ 30 w 94"/>
                <a:gd name="T53" fmla="*/ 106 h 625"/>
                <a:gd name="T54" fmla="*/ 30 w 94"/>
                <a:gd name="T55" fmla="*/ 106 h 625"/>
                <a:gd name="T56" fmla="*/ 4 w 94"/>
                <a:gd name="T57" fmla="*/ 4 h 625"/>
                <a:gd name="T58" fmla="*/ 4 w 94"/>
                <a:gd name="T59" fmla="*/ 0 h 625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0" t="0" r="r" b="b"/>
              <a:pathLst>
                <a:path w="94" h="625">
                  <a:moveTo>
                    <a:pt x="4" y="0"/>
                  </a:moveTo>
                  <a:lnTo>
                    <a:pt x="2" y="0"/>
                  </a:lnTo>
                  <a:lnTo>
                    <a:pt x="0" y="9"/>
                  </a:lnTo>
                  <a:lnTo>
                    <a:pt x="0" y="8"/>
                  </a:lnTo>
                  <a:lnTo>
                    <a:pt x="24" y="108"/>
                  </a:lnTo>
                  <a:lnTo>
                    <a:pt x="31" y="188"/>
                  </a:lnTo>
                  <a:lnTo>
                    <a:pt x="39" y="269"/>
                  </a:lnTo>
                  <a:lnTo>
                    <a:pt x="49" y="365"/>
                  </a:lnTo>
                  <a:lnTo>
                    <a:pt x="61" y="459"/>
                  </a:lnTo>
                  <a:lnTo>
                    <a:pt x="76" y="554"/>
                  </a:lnTo>
                  <a:lnTo>
                    <a:pt x="94" y="625"/>
                  </a:lnTo>
                  <a:lnTo>
                    <a:pt x="83" y="563"/>
                  </a:lnTo>
                  <a:lnTo>
                    <a:pt x="72" y="497"/>
                  </a:lnTo>
                  <a:lnTo>
                    <a:pt x="62" y="429"/>
                  </a:lnTo>
                  <a:lnTo>
                    <a:pt x="54" y="365"/>
                  </a:lnTo>
                  <a:lnTo>
                    <a:pt x="43" y="265"/>
                  </a:lnTo>
                  <a:lnTo>
                    <a:pt x="35" y="183"/>
                  </a:lnTo>
                  <a:lnTo>
                    <a:pt x="31" y="127"/>
                  </a:lnTo>
                  <a:lnTo>
                    <a:pt x="30" y="106"/>
                  </a:lnTo>
                  <a:lnTo>
                    <a:pt x="4" y="4"/>
                  </a:lnTo>
                  <a:lnTo>
                    <a:pt x="4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345" name="Freeform 105"/>
            <p:cNvSpPr>
              <a:spLocks noEditPoints="1"/>
            </p:cNvSpPr>
            <p:nvPr/>
          </p:nvSpPr>
          <p:spPr bwMode="auto">
            <a:xfrm>
              <a:off x="4099" y="2320"/>
              <a:ext cx="721" cy="1635"/>
            </a:xfrm>
            <a:custGeom>
              <a:avLst/>
              <a:gdLst>
                <a:gd name="T0" fmla="*/ 3 w 721"/>
                <a:gd name="T1" fmla="*/ 1630 h 1635"/>
                <a:gd name="T2" fmla="*/ 3 w 721"/>
                <a:gd name="T3" fmla="*/ 1630 h 1635"/>
                <a:gd name="T4" fmla="*/ 0 w 721"/>
                <a:gd name="T5" fmla="*/ 1635 h 1635"/>
                <a:gd name="T6" fmla="*/ 0 w 721"/>
                <a:gd name="T7" fmla="*/ 1635 h 1635"/>
                <a:gd name="T8" fmla="*/ 6 w 721"/>
                <a:gd name="T9" fmla="*/ 1635 h 1635"/>
                <a:gd name="T10" fmla="*/ 6 w 721"/>
                <a:gd name="T11" fmla="*/ 1635 h 1635"/>
                <a:gd name="T12" fmla="*/ 8 w 721"/>
                <a:gd name="T13" fmla="*/ 1630 h 1635"/>
                <a:gd name="T14" fmla="*/ 8 w 721"/>
                <a:gd name="T15" fmla="*/ 1630 h 1635"/>
                <a:gd name="T16" fmla="*/ 3 w 721"/>
                <a:gd name="T17" fmla="*/ 1630 h 1635"/>
                <a:gd name="T18" fmla="*/ 592 w 721"/>
                <a:gd name="T19" fmla="*/ 830 h 1635"/>
                <a:gd name="T20" fmla="*/ 592 w 721"/>
                <a:gd name="T21" fmla="*/ 830 h 1635"/>
                <a:gd name="T22" fmla="*/ 618 w 721"/>
                <a:gd name="T23" fmla="*/ 906 h 1635"/>
                <a:gd name="T24" fmla="*/ 618 w 721"/>
                <a:gd name="T25" fmla="*/ 906 h 1635"/>
                <a:gd name="T26" fmla="*/ 648 w 721"/>
                <a:gd name="T27" fmla="*/ 978 h 1635"/>
                <a:gd name="T28" fmla="*/ 662 w 721"/>
                <a:gd name="T29" fmla="*/ 1020 h 1635"/>
                <a:gd name="T30" fmla="*/ 678 w 721"/>
                <a:gd name="T31" fmla="*/ 1064 h 1635"/>
                <a:gd name="T32" fmla="*/ 678 w 721"/>
                <a:gd name="T33" fmla="*/ 1064 h 1635"/>
                <a:gd name="T34" fmla="*/ 701 w 721"/>
                <a:gd name="T35" fmla="*/ 1135 h 1635"/>
                <a:gd name="T36" fmla="*/ 701 w 721"/>
                <a:gd name="T37" fmla="*/ 1135 h 1635"/>
                <a:gd name="T38" fmla="*/ 721 w 721"/>
                <a:gd name="T39" fmla="*/ 1189 h 1635"/>
                <a:gd name="T40" fmla="*/ 721 w 721"/>
                <a:gd name="T41" fmla="*/ 1189 h 1635"/>
                <a:gd name="T42" fmla="*/ 705 w 721"/>
                <a:gd name="T43" fmla="*/ 1134 h 1635"/>
                <a:gd name="T44" fmla="*/ 705 w 721"/>
                <a:gd name="T45" fmla="*/ 1134 h 1635"/>
                <a:gd name="T46" fmla="*/ 668 w 721"/>
                <a:gd name="T47" fmla="*/ 1029 h 1635"/>
                <a:gd name="T48" fmla="*/ 623 w 721"/>
                <a:gd name="T49" fmla="*/ 904 h 1635"/>
                <a:gd name="T50" fmla="*/ 623 w 721"/>
                <a:gd name="T51" fmla="*/ 904 h 1635"/>
                <a:gd name="T52" fmla="*/ 604 w 721"/>
                <a:gd name="T53" fmla="*/ 859 h 1635"/>
                <a:gd name="T54" fmla="*/ 592 w 721"/>
                <a:gd name="T55" fmla="*/ 830 h 1635"/>
                <a:gd name="T56" fmla="*/ 518 w 721"/>
                <a:gd name="T57" fmla="*/ 554 h 1635"/>
                <a:gd name="T58" fmla="*/ 518 w 721"/>
                <a:gd name="T59" fmla="*/ 554 h 1635"/>
                <a:gd name="T60" fmla="*/ 531 w 721"/>
                <a:gd name="T61" fmla="*/ 628 h 1635"/>
                <a:gd name="T62" fmla="*/ 531 w 721"/>
                <a:gd name="T63" fmla="*/ 628 h 1635"/>
                <a:gd name="T64" fmla="*/ 566 w 721"/>
                <a:gd name="T65" fmla="*/ 760 h 1635"/>
                <a:gd name="T66" fmla="*/ 566 w 721"/>
                <a:gd name="T67" fmla="*/ 760 h 1635"/>
                <a:gd name="T68" fmla="*/ 568 w 721"/>
                <a:gd name="T69" fmla="*/ 764 h 1635"/>
                <a:gd name="T70" fmla="*/ 568 w 721"/>
                <a:gd name="T71" fmla="*/ 764 h 1635"/>
                <a:gd name="T72" fmla="*/ 586 w 721"/>
                <a:gd name="T73" fmla="*/ 815 h 1635"/>
                <a:gd name="T74" fmla="*/ 586 w 721"/>
                <a:gd name="T75" fmla="*/ 815 h 1635"/>
                <a:gd name="T76" fmla="*/ 581 w 721"/>
                <a:gd name="T77" fmla="*/ 795 h 1635"/>
                <a:gd name="T78" fmla="*/ 581 w 721"/>
                <a:gd name="T79" fmla="*/ 795 h 1635"/>
                <a:gd name="T80" fmla="*/ 571 w 721"/>
                <a:gd name="T81" fmla="*/ 759 h 1635"/>
                <a:gd name="T82" fmla="*/ 571 w 721"/>
                <a:gd name="T83" fmla="*/ 759 h 1635"/>
                <a:gd name="T84" fmla="*/ 562 w 721"/>
                <a:gd name="T85" fmla="*/ 731 h 1635"/>
                <a:gd name="T86" fmla="*/ 553 w 721"/>
                <a:gd name="T87" fmla="*/ 698 h 1635"/>
                <a:gd name="T88" fmla="*/ 544 w 721"/>
                <a:gd name="T89" fmla="*/ 663 h 1635"/>
                <a:gd name="T90" fmla="*/ 536 w 721"/>
                <a:gd name="T91" fmla="*/ 625 h 1635"/>
                <a:gd name="T92" fmla="*/ 536 w 721"/>
                <a:gd name="T93" fmla="*/ 625 h 1635"/>
                <a:gd name="T94" fmla="*/ 518 w 721"/>
                <a:gd name="T95" fmla="*/ 554 h 1635"/>
                <a:gd name="T96" fmla="*/ 444 w 721"/>
                <a:gd name="T97" fmla="*/ 0 h 1635"/>
                <a:gd name="T98" fmla="*/ 442 w 721"/>
                <a:gd name="T99" fmla="*/ 1 h 1635"/>
                <a:gd name="T100" fmla="*/ 437 w 721"/>
                <a:gd name="T101" fmla="*/ 5 h 1635"/>
                <a:gd name="T102" fmla="*/ 435 w 721"/>
                <a:gd name="T103" fmla="*/ 13 h 1635"/>
                <a:gd name="T104" fmla="*/ 442 w 721"/>
                <a:gd name="T105" fmla="*/ 9 h 1635"/>
                <a:gd name="T106" fmla="*/ 444 w 721"/>
                <a:gd name="T107" fmla="*/ 0 h 1635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0" t="0" r="r" b="b"/>
              <a:pathLst>
                <a:path w="721" h="1635">
                  <a:moveTo>
                    <a:pt x="3" y="1630"/>
                  </a:moveTo>
                  <a:lnTo>
                    <a:pt x="3" y="1630"/>
                  </a:lnTo>
                  <a:lnTo>
                    <a:pt x="0" y="1635"/>
                  </a:lnTo>
                  <a:lnTo>
                    <a:pt x="6" y="1635"/>
                  </a:lnTo>
                  <a:lnTo>
                    <a:pt x="8" y="1630"/>
                  </a:lnTo>
                  <a:lnTo>
                    <a:pt x="3" y="1630"/>
                  </a:lnTo>
                  <a:close/>
                  <a:moveTo>
                    <a:pt x="592" y="830"/>
                  </a:moveTo>
                  <a:lnTo>
                    <a:pt x="592" y="830"/>
                  </a:lnTo>
                  <a:lnTo>
                    <a:pt x="618" y="906"/>
                  </a:lnTo>
                  <a:lnTo>
                    <a:pt x="648" y="978"/>
                  </a:lnTo>
                  <a:lnTo>
                    <a:pt x="662" y="1020"/>
                  </a:lnTo>
                  <a:lnTo>
                    <a:pt x="678" y="1064"/>
                  </a:lnTo>
                  <a:lnTo>
                    <a:pt x="701" y="1135"/>
                  </a:lnTo>
                  <a:lnTo>
                    <a:pt x="721" y="1189"/>
                  </a:lnTo>
                  <a:lnTo>
                    <a:pt x="705" y="1134"/>
                  </a:lnTo>
                  <a:lnTo>
                    <a:pt x="668" y="1029"/>
                  </a:lnTo>
                  <a:lnTo>
                    <a:pt x="623" y="904"/>
                  </a:lnTo>
                  <a:lnTo>
                    <a:pt x="604" y="859"/>
                  </a:lnTo>
                  <a:lnTo>
                    <a:pt x="592" y="830"/>
                  </a:lnTo>
                  <a:close/>
                  <a:moveTo>
                    <a:pt x="518" y="554"/>
                  </a:moveTo>
                  <a:lnTo>
                    <a:pt x="518" y="554"/>
                  </a:lnTo>
                  <a:lnTo>
                    <a:pt x="531" y="628"/>
                  </a:lnTo>
                  <a:lnTo>
                    <a:pt x="566" y="760"/>
                  </a:lnTo>
                  <a:lnTo>
                    <a:pt x="568" y="764"/>
                  </a:lnTo>
                  <a:lnTo>
                    <a:pt x="586" y="815"/>
                  </a:lnTo>
                  <a:lnTo>
                    <a:pt x="581" y="795"/>
                  </a:lnTo>
                  <a:lnTo>
                    <a:pt x="571" y="759"/>
                  </a:lnTo>
                  <a:lnTo>
                    <a:pt x="562" y="731"/>
                  </a:lnTo>
                  <a:lnTo>
                    <a:pt x="553" y="698"/>
                  </a:lnTo>
                  <a:lnTo>
                    <a:pt x="544" y="663"/>
                  </a:lnTo>
                  <a:lnTo>
                    <a:pt x="536" y="625"/>
                  </a:lnTo>
                  <a:lnTo>
                    <a:pt x="518" y="554"/>
                  </a:lnTo>
                  <a:close/>
                  <a:moveTo>
                    <a:pt x="444" y="0"/>
                  </a:moveTo>
                  <a:lnTo>
                    <a:pt x="442" y="1"/>
                  </a:lnTo>
                  <a:lnTo>
                    <a:pt x="437" y="5"/>
                  </a:lnTo>
                  <a:lnTo>
                    <a:pt x="435" y="13"/>
                  </a:lnTo>
                  <a:lnTo>
                    <a:pt x="442" y="9"/>
                  </a:lnTo>
                  <a:lnTo>
                    <a:pt x="444" y="0"/>
                  </a:lnTo>
                  <a:close/>
                </a:path>
              </a:pathLst>
            </a:custGeom>
            <a:solidFill>
              <a:srgbClr val="F6C2B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346" name="Freeform 106"/>
            <p:cNvSpPr>
              <a:spLocks/>
            </p:cNvSpPr>
            <p:nvPr/>
          </p:nvSpPr>
          <p:spPr bwMode="auto">
            <a:xfrm>
              <a:off x="4099" y="3950"/>
              <a:ext cx="8" cy="5"/>
            </a:xfrm>
            <a:custGeom>
              <a:avLst/>
              <a:gdLst>
                <a:gd name="T0" fmla="*/ 3 w 8"/>
                <a:gd name="T1" fmla="*/ 0 h 5"/>
                <a:gd name="T2" fmla="*/ 3 w 8"/>
                <a:gd name="T3" fmla="*/ 0 h 5"/>
                <a:gd name="T4" fmla="*/ 0 w 8"/>
                <a:gd name="T5" fmla="*/ 5 h 5"/>
                <a:gd name="T6" fmla="*/ 0 w 8"/>
                <a:gd name="T7" fmla="*/ 5 h 5"/>
                <a:gd name="T8" fmla="*/ 6 w 8"/>
                <a:gd name="T9" fmla="*/ 5 h 5"/>
                <a:gd name="T10" fmla="*/ 6 w 8"/>
                <a:gd name="T11" fmla="*/ 5 h 5"/>
                <a:gd name="T12" fmla="*/ 8 w 8"/>
                <a:gd name="T13" fmla="*/ 0 h 5"/>
                <a:gd name="T14" fmla="*/ 8 w 8"/>
                <a:gd name="T15" fmla="*/ 0 h 5"/>
                <a:gd name="T16" fmla="*/ 3 w 8"/>
                <a:gd name="T17" fmla="*/ 0 h 5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8" h="5">
                  <a:moveTo>
                    <a:pt x="3" y="0"/>
                  </a:moveTo>
                  <a:lnTo>
                    <a:pt x="3" y="0"/>
                  </a:lnTo>
                  <a:lnTo>
                    <a:pt x="0" y="5"/>
                  </a:lnTo>
                  <a:lnTo>
                    <a:pt x="6" y="5"/>
                  </a:lnTo>
                  <a:lnTo>
                    <a:pt x="8" y="0"/>
                  </a:lnTo>
                  <a:lnTo>
                    <a:pt x="3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347" name="Freeform 107"/>
            <p:cNvSpPr>
              <a:spLocks/>
            </p:cNvSpPr>
            <p:nvPr/>
          </p:nvSpPr>
          <p:spPr bwMode="auto">
            <a:xfrm>
              <a:off x="4691" y="3150"/>
              <a:ext cx="129" cy="359"/>
            </a:xfrm>
            <a:custGeom>
              <a:avLst/>
              <a:gdLst>
                <a:gd name="T0" fmla="*/ 0 w 129"/>
                <a:gd name="T1" fmla="*/ 0 h 359"/>
                <a:gd name="T2" fmla="*/ 0 w 129"/>
                <a:gd name="T3" fmla="*/ 0 h 359"/>
                <a:gd name="T4" fmla="*/ 26 w 129"/>
                <a:gd name="T5" fmla="*/ 76 h 359"/>
                <a:gd name="T6" fmla="*/ 26 w 129"/>
                <a:gd name="T7" fmla="*/ 76 h 359"/>
                <a:gd name="T8" fmla="*/ 56 w 129"/>
                <a:gd name="T9" fmla="*/ 148 h 359"/>
                <a:gd name="T10" fmla="*/ 70 w 129"/>
                <a:gd name="T11" fmla="*/ 190 h 359"/>
                <a:gd name="T12" fmla="*/ 86 w 129"/>
                <a:gd name="T13" fmla="*/ 234 h 359"/>
                <a:gd name="T14" fmla="*/ 86 w 129"/>
                <a:gd name="T15" fmla="*/ 234 h 359"/>
                <a:gd name="T16" fmla="*/ 109 w 129"/>
                <a:gd name="T17" fmla="*/ 305 h 359"/>
                <a:gd name="T18" fmla="*/ 109 w 129"/>
                <a:gd name="T19" fmla="*/ 305 h 359"/>
                <a:gd name="T20" fmla="*/ 129 w 129"/>
                <a:gd name="T21" fmla="*/ 359 h 359"/>
                <a:gd name="T22" fmla="*/ 129 w 129"/>
                <a:gd name="T23" fmla="*/ 359 h 359"/>
                <a:gd name="T24" fmla="*/ 113 w 129"/>
                <a:gd name="T25" fmla="*/ 304 h 359"/>
                <a:gd name="T26" fmla="*/ 113 w 129"/>
                <a:gd name="T27" fmla="*/ 304 h 359"/>
                <a:gd name="T28" fmla="*/ 76 w 129"/>
                <a:gd name="T29" fmla="*/ 199 h 359"/>
                <a:gd name="T30" fmla="*/ 31 w 129"/>
                <a:gd name="T31" fmla="*/ 74 h 359"/>
                <a:gd name="T32" fmla="*/ 31 w 129"/>
                <a:gd name="T33" fmla="*/ 74 h 359"/>
                <a:gd name="T34" fmla="*/ 12 w 129"/>
                <a:gd name="T35" fmla="*/ 29 h 359"/>
                <a:gd name="T36" fmla="*/ 0 w 129"/>
                <a:gd name="T37" fmla="*/ 0 h 359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0" t="0" r="r" b="b"/>
              <a:pathLst>
                <a:path w="129" h="359">
                  <a:moveTo>
                    <a:pt x="0" y="0"/>
                  </a:moveTo>
                  <a:lnTo>
                    <a:pt x="0" y="0"/>
                  </a:lnTo>
                  <a:lnTo>
                    <a:pt x="26" y="76"/>
                  </a:lnTo>
                  <a:lnTo>
                    <a:pt x="56" y="148"/>
                  </a:lnTo>
                  <a:lnTo>
                    <a:pt x="70" y="190"/>
                  </a:lnTo>
                  <a:lnTo>
                    <a:pt x="86" y="234"/>
                  </a:lnTo>
                  <a:lnTo>
                    <a:pt x="109" y="305"/>
                  </a:lnTo>
                  <a:lnTo>
                    <a:pt x="129" y="359"/>
                  </a:lnTo>
                  <a:lnTo>
                    <a:pt x="113" y="304"/>
                  </a:lnTo>
                  <a:lnTo>
                    <a:pt x="76" y="199"/>
                  </a:lnTo>
                  <a:lnTo>
                    <a:pt x="31" y="74"/>
                  </a:lnTo>
                  <a:lnTo>
                    <a:pt x="12" y="29"/>
                  </a:lnTo>
                  <a:lnTo>
                    <a:pt x="0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348" name="Freeform 108"/>
            <p:cNvSpPr>
              <a:spLocks/>
            </p:cNvSpPr>
            <p:nvPr/>
          </p:nvSpPr>
          <p:spPr bwMode="auto">
            <a:xfrm>
              <a:off x="4617" y="2874"/>
              <a:ext cx="68" cy="261"/>
            </a:xfrm>
            <a:custGeom>
              <a:avLst/>
              <a:gdLst>
                <a:gd name="T0" fmla="*/ 0 w 68"/>
                <a:gd name="T1" fmla="*/ 0 h 261"/>
                <a:gd name="T2" fmla="*/ 0 w 68"/>
                <a:gd name="T3" fmla="*/ 0 h 261"/>
                <a:gd name="T4" fmla="*/ 13 w 68"/>
                <a:gd name="T5" fmla="*/ 74 h 261"/>
                <a:gd name="T6" fmla="*/ 13 w 68"/>
                <a:gd name="T7" fmla="*/ 74 h 261"/>
                <a:gd name="T8" fmla="*/ 48 w 68"/>
                <a:gd name="T9" fmla="*/ 206 h 261"/>
                <a:gd name="T10" fmla="*/ 48 w 68"/>
                <a:gd name="T11" fmla="*/ 206 h 261"/>
                <a:gd name="T12" fmla="*/ 50 w 68"/>
                <a:gd name="T13" fmla="*/ 210 h 261"/>
                <a:gd name="T14" fmla="*/ 50 w 68"/>
                <a:gd name="T15" fmla="*/ 210 h 261"/>
                <a:gd name="T16" fmla="*/ 68 w 68"/>
                <a:gd name="T17" fmla="*/ 261 h 261"/>
                <a:gd name="T18" fmla="*/ 68 w 68"/>
                <a:gd name="T19" fmla="*/ 261 h 261"/>
                <a:gd name="T20" fmla="*/ 63 w 68"/>
                <a:gd name="T21" fmla="*/ 241 h 261"/>
                <a:gd name="T22" fmla="*/ 63 w 68"/>
                <a:gd name="T23" fmla="*/ 241 h 261"/>
                <a:gd name="T24" fmla="*/ 53 w 68"/>
                <a:gd name="T25" fmla="*/ 205 h 261"/>
                <a:gd name="T26" fmla="*/ 53 w 68"/>
                <a:gd name="T27" fmla="*/ 205 h 261"/>
                <a:gd name="T28" fmla="*/ 44 w 68"/>
                <a:gd name="T29" fmla="*/ 177 h 261"/>
                <a:gd name="T30" fmla="*/ 35 w 68"/>
                <a:gd name="T31" fmla="*/ 144 h 261"/>
                <a:gd name="T32" fmla="*/ 26 w 68"/>
                <a:gd name="T33" fmla="*/ 109 h 261"/>
                <a:gd name="T34" fmla="*/ 18 w 68"/>
                <a:gd name="T35" fmla="*/ 71 h 261"/>
                <a:gd name="T36" fmla="*/ 18 w 68"/>
                <a:gd name="T37" fmla="*/ 71 h 261"/>
                <a:gd name="T38" fmla="*/ 0 w 68"/>
                <a:gd name="T39" fmla="*/ 0 h 261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68" h="261">
                  <a:moveTo>
                    <a:pt x="0" y="0"/>
                  </a:moveTo>
                  <a:lnTo>
                    <a:pt x="0" y="0"/>
                  </a:lnTo>
                  <a:lnTo>
                    <a:pt x="13" y="74"/>
                  </a:lnTo>
                  <a:lnTo>
                    <a:pt x="48" y="206"/>
                  </a:lnTo>
                  <a:lnTo>
                    <a:pt x="50" y="210"/>
                  </a:lnTo>
                  <a:lnTo>
                    <a:pt x="68" y="261"/>
                  </a:lnTo>
                  <a:lnTo>
                    <a:pt x="63" y="241"/>
                  </a:lnTo>
                  <a:lnTo>
                    <a:pt x="53" y="205"/>
                  </a:lnTo>
                  <a:lnTo>
                    <a:pt x="44" y="177"/>
                  </a:lnTo>
                  <a:lnTo>
                    <a:pt x="35" y="144"/>
                  </a:lnTo>
                  <a:lnTo>
                    <a:pt x="26" y="109"/>
                  </a:lnTo>
                  <a:lnTo>
                    <a:pt x="18" y="71"/>
                  </a:lnTo>
                  <a:lnTo>
                    <a:pt x="0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349" name="Freeform 109"/>
            <p:cNvSpPr>
              <a:spLocks/>
            </p:cNvSpPr>
            <p:nvPr/>
          </p:nvSpPr>
          <p:spPr bwMode="auto">
            <a:xfrm>
              <a:off x="4534" y="2320"/>
              <a:ext cx="9" cy="13"/>
            </a:xfrm>
            <a:custGeom>
              <a:avLst/>
              <a:gdLst>
                <a:gd name="T0" fmla="*/ 9 w 9"/>
                <a:gd name="T1" fmla="*/ 0 h 13"/>
                <a:gd name="T2" fmla="*/ 7 w 9"/>
                <a:gd name="T3" fmla="*/ 1 h 13"/>
                <a:gd name="T4" fmla="*/ 2 w 9"/>
                <a:gd name="T5" fmla="*/ 5 h 13"/>
                <a:gd name="T6" fmla="*/ 0 w 9"/>
                <a:gd name="T7" fmla="*/ 13 h 13"/>
                <a:gd name="T8" fmla="*/ 7 w 9"/>
                <a:gd name="T9" fmla="*/ 9 h 13"/>
                <a:gd name="T10" fmla="*/ 9 w 9"/>
                <a:gd name="T11" fmla="*/ 0 h 1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9" h="13">
                  <a:moveTo>
                    <a:pt x="9" y="0"/>
                  </a:moveTo>
                  <a:lnTo>
                    <a:pt x="7" y="1"/>
                  </a:lnTo>
                  <a:lnTo>
                    <a:pt x="2" y="5"/>
                  </a:lnTo>
                  <a:lnTo>
                    <a:pt x="0" y="13"/>
                  </a:lnTo>
                  <a:lnTo>
                    <a:pt x="7" y="9"/>
                  </a:lnTo>
                  <a:lnTo>
                    <a:pt x="9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350" name="Freeform 110"/>
            <p:cNvSpPr>
              <a:spLocks noEditPoints="1"/>
            </p:cNvSpPr>
            <p:nvPr/>
          </p:nvSpPr>
          <p:spPr bwMode="auto">
            <a:xfrm>
              <a:off x="4330" y="2410"/>
              <a:ext cx="99" cy="258"/>
            </a:xfrm>
            <a:custGeom>
              <a:avLst/>
              <a:gdLst>
                <a:gd name="T0" fmla="*/ 17 w 99"/>
                <a:gd name="T1" fmla="*/ 210 h 258"/>
                <a:gd name="T2" fmla="*/ 17 w 99"/>
                <a:gd name="T3" fmla="*/ 210 h 258"/>
                <a:gd name="T4" fmla="*/ 10 w 99"/>
                <a:gd name="T5" fmla="*/ 227 h 258"/>
                <a:gd name="T6" fmla="*/ 10 w 99"/>
                <a:gd name="T7" fmla="*/ 227 h 258"/>
                <a:gd name="T8" fmla="*/ 6 w 99"/>
                <a:gd name="T9" fmla="*/ 236 h 258"/>
                <a:gd name="T10" fmla="*/ 6 w 99"/>
                <a:gd name="T11" fmla="*/ 236 h 258"/>
                <a:gd name="T12" fmla="*/ 0 w 99"/>
                <a:gd name="T13" fmla="*/ 258 h 258"/>
                <a:gd name="T14" fmla="*/ 0 w 99"/>
                <a:gd name="T15" fmla="*/ 258 h 258"/>
                <a:gd name="T16" fmla="*/ 11 w 99"/>
                <a:gd name="T17" fmla="*/ 237 h 258"/>
                <a:gd name="T18" fmla="*/ 11 w 99"/>
                <a:gd name="T19" fmla="*/ 237 h 258"/>
                <a:gd name="T20" fmla="*/ 17 w 99"/>
                <a:gd name="T21" fmla="*/ 210 h 258"/>
                <a:gd name="T22" fmla="*/ 95 w 99"/>
                <a:gd name="T23" fmla="*/ 0 h 258"/>
                <a:gd name="T24" fmla="*/ 95 w 99"/>
                <a:gd name="T25" fmla="*/ 0 h 258"/>
                <a:gd name="T26" fmla="*/ 94 w 99"/>
                <a:gd name="T27" fmla="*/ 1 h 258"/>
                <a:gd name="T28" fmla="*/ 94 w 99"/>
                <a:gd name="T29" fmla="*/ 1 h 258"/>
                <a:gd name="T30" fmla="*/ 93 w 99"/>
                <a:gd name="T31" fmla="*/ 6 h 258"/>
                <a:gd name="T32" fmla="*/ 99 w 99"/>
                <a:gd name="T33" fmla="*/ 1 h 258"/>
                <a:gd name="T34" fmla="*/ 95 w 99"/>
                <a:gd name="T35" fmla="*/ 0 h 258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99" h="258">
                  <a:moveTo>
                    <a:pt x="17" y="210"/>
                  </a:moveTo>
                  <a:lnTo>
                    <a:pt x="17" y="210"/>
                  </a:lnTo>
                  <a:lnTo>
                    <a:pt x="10" y="227"/>
                  </a:lnTo>
                  <a:lnTo>
                    <a:pt x="6" y="236"/>
                  </a:lnTo>
                  <a:lnTo>
                    <a:pt x="0" y="258"/>
                  </a:lnTo>
                  <a:lnTo>
                    <a:pt x="11" y="237"/>
                  </a:lnTo>
                  <a:lnTo>
                    <a:pt x="17" y="210"/>
                  </a:lnTo>
                  <a:close/>
                  <a:moveTo>
                    <a:pt x="95" y="0"/>
                  </a:moveTo>
                  <a:lnTo>
                    <a:pt x="95" y="0"/>
                  </a:lnTo>
                  <a:lnTo>
                    <a:pt x="94" y="1"/>
                  </a:lnTo>
                  <a:lnTo>
                    <a:pt x="93" y="6"/>
                  </a:lnTo>
                  <a:lnTo>
                    <a:pt x="99" y="1"/>
                  </a:lnTo>
                  <a:lnTo>
                    <a:pt x="95" y="0"/>
                  </a:lnTo>
                  <a:close/>
                </a:path>
              </a:pathLst>
            </a:custGeom>
            <a:solidFill>
              <a:srgbClr val="F6C2B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351" name="Freeform 111"/>
            <p:cNvSpPr>
              <a:spLocks/>
            </p:cNvSpPr>
            <p:nvPr/>
          </p:nvSpPr>
          <p:spPr bwMode="auto">
            <a:xfrm>
              <a:off x="4330" y="2620"/>
              <a:ext cx="17" cy="48"/>
            </a:xfrm>
            <a:custGeom>
              <a:avLst/>
              <a:gdLst>
                <a:gd name="T0" fmla="*/ 17 w 17"/>
                <a:gd name="T1" fmla="*/ 0 h 48"/>
                <a:gd name="T2" fmla="*/ 17 w 17"/>
                <a:gd name="T3" fmla="*/ 0 h 48"/>
                <a:gd name="T4" fmla="*/ 10 w 17"/>
                <a:gd name="T5" fmla="*/ 17 h 48"/>
                <a:gd name="T6" fmla="*/ 10 w 17"/>
                <a:gd name="T7" fmla="*/ 17 h 48"/>
                <a:gd name="T8" fmla="*/ 6 w 17"/>
                <a:gd name="T9" fmla="*/ 26 h 48"/>
                <a:gd name="T10" fmla="*/ 6 w 17"/>
                <a:gd name="T11" fmla="*/ 26 h 48"/>
                <a:gd name="T12" fmla="*/ 0 w 17"/>
                <a:gd name="T13" fmla="*/ 48 h 48"/>
                <a:gd name="T14" fmla="*/ 0 w 17"/>
                <a:gd name="T15" fmla="*/ 48 h 48"/>
                <a:gd name="T16" fmla="*/ 11 w 17"/>
                <a:gd name="T17" fmla="*/ 27 h 48"/>
                <a:gd name="T18" fmla="*/ 11 w 17"/>
                <a:gd name="T19" fmla="*/ 27 h 48"/>
                <a:gd name="T20" fmla="*/ 17 w 17"/>
                <a:gd name="T21" fmla="*/ 0 h 48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17" h="48">
                  <a:moveTo>
                    <a:pt x="17" y="0"/>
                  </a:moveTo>
                  <a:lnTo>
                    <a:pt x="17" y="0"/>
                  </a:lnTo>
                  <a:lnTo>
                    <a:pt x="10" y="17"/>
                  </a:lnTo>
                  <a:lnTo>
                    <a:pt x="6" y="26"/>
                  </a:lnTo>
                  <a:lnTo>
                    <a:pt x="0" y="48"/>
                  </a:lnTo>
                  <a:lnTo>
                    <a:pt x="11" y="27"/>
                  </a:lnTo>
                  <a:lnTo>
                    <a:pt x="17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352" name="Freeform 112"/>
            <p:cNvSpPr>
              <a:spLocks/>
            </p:cNvSpPr>
            <p:nvPr/>
          </p:nvSpPr>
          <p:spPr bwMode="auto">
            <a:xfrm>
              <a:off x="4423" y="2410"/>
              <a:ext cx="6" cy="6"/>
            </a:xfrm>
            <a:custGeom>
              <a:avLst/>
              <a:gdLst>
                <a:gd name="T0" fmla="*/ 2 w 6"/>
                <a:gd name="T1" fmla="*/ 0 h 6"/>
                <a:gd name="T2" fmla="*/ 2 w 6"/>
                <a:gd name="T3" fmla="*/ 0 h 6"/>
                <a:gd name="T4" fmla="*/ 1 w 6"/>
                <a:gd name="T5" fmla="*/ 1 h 6"/>
                <a:gd name="T6" fmla="*/ 1 w 6"/>
                <a:gd name="T7" fmla="*/ 1 h 6"/>
                <a:gd name="T8" fmla="*/ 0 w 6"/>
                <a:gd name="T9" fmla="*/ 6 h 6"/>
                <a:gd name="T10" fmla="*/ 6 w 6"/>
                <a:gd name="T11" fmla="*/ 1 h 6"/>
                <a:gd name="T12" fmla="*/ 2 w 6"/>
                <a:gd name="T13" fmla="*/ 0 h 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6" h="6">
                  <a:moveTo>
                    <a:pt x="2" y="0"/>
                  </a:moveTo>
                  <a:lnTo>
                    <a:pt x="2" y="0"/>
                  </a:lnTo>
                  <a:lnTo>
                    <a:pt x="1" y="1"/>
                  </a:lnTo>
                  <a:lnTo>
                    <a:pt x="0" y="6"/>
                  </a:lnTo>
                  <a:lnTo>
                    <a:pt x="6" y="1"/>
                  </a:lnTo>
                  <a:lnTo>
                    <a:pt x="2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353" name="Freeform 113"/>
            <p:cNvSpPr>
              <a:spLocks/>
            </p:cNvSpPr>
            <p:nvPr/>
          </p:nvSpPr>
          <p:spPr bwMode="auto">
            <a:xfrm>
              <a:off x="4408" y="2362"/>
              <a:ext cx="87" cy="58"/>
            </a:xfrm>
            <a:custGeom>
              <a:avLst/>
              <a:gdLst>
                <a:gd name="T0" fmla="*/ 87 w 87"/>
                <a:gd name="T1" fmla="*/ 0 h 58"/>
                <a:gd name="T2" fmla="*/ 87 w 87"/>
                <a:gd name="T3" fmla="*/ 0 h 58"/>
                <a:gd name="T4" fmla="*/ 44 w 87"/>
                <a:gd name="T5" fmla="*/ 25 h 58"/>
                <a:gd name="T6" fmla="*/ 0 w 87"/>
                <a:gd name="T7" fmla="*/ 58 h 58"/>
                <a:gd name="T8" fmla="*/ 0 w 87"/>
                <a:gd name="T9" fmla="*/ 58 h 58"/>
                <a:gd name="T10" fmla="*/ 16 w 87"/>
                <a:gd name="T11" fmla="*/ 49 h 58"/>
                <a:gd name="T12" fmla="*/ 16 w 87"/>
                <a:gd name="T13" fmla="*/ 49 h 58"/>
                <a:gd name="T14" fmla="*/ 16 w 87"/>
                <a:gd name="T15" fmla="*/ 48 h 58"/>
                <a:gd name="T16" fmla="*/ 17 w 87"/>
                <a:gd name="T17" fmla="*/ 48 h 58"/>
                <a:gd name="T18" fmla="*/ 17 w 87"/>
                <a:gd name="T19" fmla="*/ 48 h 58"/>
                <a:gd name="T20" fmla="*/ 47 w 87"/>
                <a:gd name="T21" fmla="*/ 29 h 58"/>
                <a:gd name="T22" fmla="*/ 87 w 87"/>
                <a:gd name="T23" fmla="*/ 0 h 58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87" h="58">
                  <a:moveTo>
                    <a:pt x="87" y="0"/>
                  </a:moveTo>
                  <a:lnTo>
                    <a:pt x="87" y="0"/>
                  </a:lnTo>
                  <a:lnTo>
                    <a:pt x="44" y="25"/>
                  </a:lnTo>
                  <a:lnTo>
                    <a:pt x="0" y="58"/>
                  </a:lnTo>
                  <a:lnTo>
                    <a:pt x="16" y="49"/>
                  </a:lnTo>
                  <a:lnTo>
                    <a:pt x="16" y="48"/>
                  </a:lnTo>
                  <a:lnTo>
                    <a:pt x="17" y="48"/>
                  </a:lnTo>
                  <a:lnTo>
                    <a:pt x="47" y="29"/>
                  </a:lnTo>
                  <a:lnTo>
                    <a:pt x="87" y="0"/>
                  </a:lnTo>
                  <a:close/>
                </a:path>
              </a:pathLst>
            </a:custGeom>
            <a:solidFill>
              <a:srgbClr val="FBDFD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354" name="Freeform 114"/>
            <p:cNvSpPr>
              <a:spLocks/>
            </p:cNvSpPr>
            <p:nvPr/>
          </p:nvSpPr>
          <p:spPr bwMode="auto">
            <a:xfrm>
              <a:off x="4408" y="2362"/>
              <a:ext cx="87" cy="58"/>
            </a:xfrm>
            <a:custGeom>
              <a:avLst/>
              <a:gdLst>
                <a:gd name="T0" fmla="*/ 87 w 87"/>
                <a:gd name="T1" fmla="*/ 0 h 58"/>
                <a:gd name="T2" fmla="*/ 87 w 87"/>
                <a:gd name="T3" fmla="*/ 0 h 58"/>
                <a:gd name="T4" fmla="*/ 44 w 87"/>
                <a:gd name="T5" fmla="*/ 25 h 58"/>
                <a:gd name="T6" fmla="*/ 0 w 87"/>
                <a:gd name="T7" fmla="*/ 58 h 58"/>
                <a:gd name="T8" fmla="*/ 0 w 87"/>
                <a:gd name="T9" fmla="*/ 58 h 58"/>
                <a:gd name="T10" fmla="*/ 16 w 87"/>
                <a:gd name="T11" fmla="*/ 49 h 58"/>
                <a:gd name="T12" fmla="*/ 16 w 87"/>
                <a:gd name="T13" fmla="*/ 49 h 58"/>
                <a:gd name="T14" fmla="*/ 16 w 87"/>
                <a:gd name="T15" fmla="*/ 48 h 58"/>
                <a:gd name="T16" fmla="*/ 17 w 87"/>
                <a:gd name="T17" fmla="*/ 48 h 58"/>
                <a:gd name="T18" fmla="*/ 17 w 87"/>
                <a:gd name="T19" fmla="*/ 48 h 58"/>
                <a:gd name="T20" fmla="*/ 47 w 87"/>
                <a:gd name="T21" fmla="*/ 29 h 58"/>
                <a:gd name="T22" fmla="*/ 87 w 87"/>
                <a:gd name="T23" fmla="*/ 0 h 58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87" h="58">
                  <a:moveTo>
                    <a:pt x="87" y="0"/>
                  </a:moveTo>
                  <a:lnTo>
                    <a:pt x="87" y="0"/>
                  </a:lnTo>
                  <a:lnTo>
                    <a:pt x="44" y="25"/>
                  </a:lnTo>
                  <a:lnTo>
                    <a:pt x="0" y="58"/>
                  </a:lnTo>
                  <a:lnTo>
                    <a:pt x="16" y="49"/>
                  </a:lnTo>
                  <a:lnTo>
                    <a:pt x="16" y="48"/>
                  </a:lnTo>
                  <a:lnTo>
                    <a:pt x="17" y="48"/>
                  </a:lnTo>
                  <a:lnTo>
                    <a:pt x="47" y="29"/>
                  </a:lnTo>
                  <a:lnTo>
                    <a:pt x="87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355" name="Freeform 115"/>
            <p:cNvSpPr>
              <a:spLocks/>
            </p:cNvSpPr>
            <p:nvPr/>
          </p:nvSpPr>
          <p:spPr bwMode="auto">
            <a:xfrm>
              <a:off x="4424" y="2410"/>
              <a:ext cx="1" cy="1"/>
            </a:xfrm>
            <a:custGeom>
              <a:avLst/>
              <a:gdLst>
                <a:gd name="T0" fmla="*/ 0 w 1"/>
                <a:gd name="T1" fmla="*/ 0 h 1"/>
                <a:gd name="T2" fmla="*/ 0 w 1"/>
                <a:gd name="T3" fmla="*/ 0 h 1"/>
                <a:gd name="T4" fmla="*/ 0 w 1"/>
                <a:gd name="T5" fmla="*/ 1 h 1"/>
                <a:gd name="T6" fmla="*/ 0 w 1"/>
                <a:gd name="T7" fmla="*/ 1 h 1"/>
                <a:gd name="T8" fmla="*/ 1 w 1"/>
                <a:gd name="T9" fmla="*/ 0 h 1"/>
                <a:gd name="T10" fmla="*/ 0 w 1"/>
                <a:gd name="T11" fmla="*/ 0 h 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" h="1">
                  <a:moveTo>
                    <a:pt x="0" y="0"/>
                  </a:moveTo>
                  <a:lnTo>
                    <a:pt x="0" y="0"/>
                  </a:lnTo>
                  <a:lnTo>
                    <a:pt x="0" y="1"/>
                  </a:lnTo>
                  <a:lnTo>
                    <a:pt x="1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6C2B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356" name="Freeform 116"/>
            <p:cNvSpPr>
              <a:spLocks/>
            </p:cNvSpPr>
            <p:nvPr/>
          </p:nvSpPr>
          <p:spPr bwMode="auto">
            <a:xfrm>
              <a:off x="4424" y="2410"/>
              <a:ext cx="1" cy="1"/>
            </a:xfrm>
            <a:custGeom>
              <a:avLst/>
              <a:gdLst>
                <a:gd name="T0" fmla="*/ 0 w 1"/>
                <a:gd name="T1" fmla="*/ 0 h 1"/>
                <a:gd name="T2" fmla="*/ 0 w 1"/>
                <a:gd name="T3" fmla="*/ 0 h 1"/>
                <a:gd name="T4" fmla="*/ 0 w 1"/>
                <a:gd name="T5" fmla="*/ 1 h 1"/>
                <a:gd name="T6" fmla="*/ 0 w 1"/>
                <a:gd name="T7" fmla="*/ 1 h 1"/>
                <a:gd name="T8" fmla="*/ 1 w 1"/>
                <a:gd name="T9" fmla="*/ 0 h 1"/>
                <a:gd name="T10" fmla="*/ 0 w 1"/>
                <a:gd name="T11" fmla="*/ 0 h 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" h="1">
                  <a:moveTo>
                    <a:pt x="0" y="0"/>
                  </a:moveTo>
                  <a:lnTo>
                    <a:pt x="0" y="0"/>
                  </a:lnTo>
                  <a:lnTo>
                    <a:pt x="0" y="1"/>
                  </a:lnTo>
                  <a:lnTo>
                    <a:pt x="1" y="0"/>
                  </a:lnTo>
                  <a:lnTo>
                    <a:pt x="0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357" name="Freeform 117"/>
            <p:cNvSpPr>
              <a:spLocks noEditPoints="1"/>
            </p:cNvSpPr>
            <p:nvPr/>
          </p:nvSpPr>
          <p:spPr bwMode="auto">
            <a:xfrm>
              <a:off x="3832" y="2149"/>
              <a:ext cx="47" cy="120"/>
            </a:xfrm>
            <a:custGeom>
              <a:avLst/>
              <a:gdLst>
                <a:gd name="T0" fmla="*/ 42 w 47"/>
                <a:gd name="T1" fmla="*/ 45 h 120"/>
                <a:gd name="T2" fmla="*/ 42 w 47"/>
                <a:gd name="T3" fmla="*/ 45 h 120"/>
                <a:gd name="T4" fmla="*/ 38 w 47"/>
                <a:gd name="T5" fmla="*/ 46 h 120"/>
                <a:gd name="T6" fmla="*/ 38 w 47"/>
                <a:gd name="T7" fmla="*/ 46 h 120"/>
                <a:gd name="T8" fmla="*/ 23 w 47"/>
                <a:gd name="T9" fmla="*/ 57 h 120"/>
                <a:gd name="T10" fmla="*/ 14 w 47"/>
                <a:gd name="T11" fmla="*/ 63 h 120"/>
                <a:gd name="T12" fmla="*/ 10 w 47"/>
                <a:gd name="T13" fmla="*/ 69 h 120"/>
                <a:gd name="T14" fmla="*/ 9 w 47"/>
                <a:gd name="T15" fmla="*/ 71 h 120"/>
                <a:gd name="T16" fmla="*/ 9 w 47"/>
                <a:gd name="T17" fmla="*/ 71 h 120"/>
                <a:gd name="T18" fmla="*/ 9 w 47"/>
                <a:gd name="T19" fmla="*/ 71 h 120"/>
                <a:gd name="T20" fmla="*/ 8 w 47"/>
                <a:gd name="T21" fmla="*/ 70 h 120"/>
                <a:gd name="T22" fmla="*/ 9 w 47"/>
                <a:gd name="T23" fmla="*/ 71 h 120"/>
                <a:gd name="T24" fmla="*/ 9 w 47"/>
                <a:gd name="T25" fmla="*/ 71 h 120"/>
                <a:gd name="T26" fmla="*/ 5 w 47"/>
                <a:gd name="T27" fmla="*/ 70 h 120"/>
                <a:gd name="T28" fmla="*/ 5 w 47"/>
                <a:gd name="T29" fmla="*/ 70 h 120"/>
                <a:gd name="T30" fmla="*/ 3 w 47"/>
                <a:gd name="T31" fmla="*/ 85 h 120"/>
                <a:gd name="T32" fmla="*/ 3 w 47"/>
                <a:gd name="T33" fmla="*/ 85 h 120"/>
                <a:gd name="T34" fmla="*/ 0 w 47"/>
                <a:gd name="T35" fmla="*/ 120 h 120"/>
                <a:gd name="T36" fmla="*/ 0 w 47"/>
                <a:gd name="T37" fmla="*/ 120 h 120"/>
                <a:gd name="T38" fmla="*/ 17 w 47"/>
                <a:gd name="T39" fmla="*/ 110 h 120"/>
                <a:gd name="T40" fmla="*/ 47 w 47"/>
                <a:gd name="T41" fmla="*/ 92 h 120"/>
                <a:gd name="T42" fmla="*/ 47 w 47"/>
                <a:gd name="T43" fmla="*/ 92 h 120"/>
                <a:gd name="T44" fmla="*/ 46 w 47"/>
                <a:gd name="T45" fmla="*/ 67 h 120"/>
                <a:gd name="T46" fmla="*/ 42 w 47"/>
                <a:gd name="T47" fmla="*/ 45 h 120"/>
                <a:gd name="T48" fmla="*/ 12 w 47"/>
                <a:gd name="T49" fmla="*/ 6 h 120"/>
                <a:gd name="T50" fmla="*/ 7 w 47"/>
                <a:gd name="T51" fmla="*/ 8 h 120"/>
                <a:gd name="T52" fmla="*/ 7 w 47"/>
                <a:gd name="T53" fmla="*/ 8 h 120"/>
                <a:gd name="T54" fmla="*/ 5 w 47"/>
                <a:gd name="T55" fmla="*/ 46 h 120"/>
                <a:gd name="T56" fmla="*/ 5 w 47"/>
                <a:gd name="T57" fmla="*/ 46 h 120"/>
                <a:gd name="T58" fmla="*/ 9 w 47"/>
                <a:gd name="T59" fmla="*/ 23 h 120"/>
                <a:gd name="T60" fmla="*/ 9 w 47"/>
                <a:gd name="T61" fmla="*/ 23 h 120"/>
                <a:gd name="T62" fmla="*/ 12 w 47"/>
                <a:gd name="T63" fmla="*/ 6 h 120"/>
                <a:gd name="T64" fmla="*/ 33 w 47"/>
                <a:gd name="T65" fmla="*/ 0 h 120"/>
                <a:gd name="T66" fmla="*/ 18 w 47"/>
                <a:gd name="T67" fmla="*/ 5 h 120"/>
                <a:gd name="T68" fmla="*/ 18 w 47"/>
                <a:gd name="T69" fmla="*/ 5 h 120"/>
                <a:gd name="T70" fmla="*/ 14 w 47"/>
                <a:gd name="T71" fmla="*/ 24 h 120"/>
                <a:gd name="T72" fmla="*/ 14 w 47"/>
                <a:gd name="T73" fmla="*/ 24 h 120"/>
                <a:gd name="T74" fmla="*/ 7 w 47"/>
                <a:gd name="T75" fmla="*/ 65 h 120"/>
                <a:gd name="T76" fmla="*/ 7 w 47"/>
                <a:gd name="T77" fmla="*/ 65 h 120"/>
                <a:gd name="T78" fmla="*/ 16 w 47"/>
                <a:gd name="T79" fmla="*/ 56 h 120"/>
                <a:gd name="T80" fmla="*/ 23 w 47"/>
                <a:gd name="T81" fmla="*/ 49 h 120"/>
                <a:gd name="T82" fmla="*/ 34 w 47"/>
                <a:gd name="T83" fmla="*/ 43 h 120"/>
                <a:gd name="T84" fmla="*/ 34 w 47"/>
                <a:gd name="T85" fmla="*/ 43 h 120"/>
                <a:gd name="T86" fmla="*/ 40 w 47"/>
                <a:gd name="T87" fmla="*/ 39 h 120"/>
                <a:gd name="T88" fmla="*/ 33 w 47"/>
                <a:gd name="T89" fmla="*/ 0 h 120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0" t="0" r="r" b="b"/>
              <a:pathLst>
                <a:path w="47" h="120">
                  <a:moveTo>
                    <a:pt x="42" y="45"/>
                  </a:moveTo>
                  <a:lnTo>
                    <a:pt x="42" y="45"/>
                  </a:lnTo>
                  <a:lnTo>
                    <a:pt x="38" y="46"/>
                  </a:lnTo>
                  <a:lnTo>
                    <a:pt x="23" y="57"/>
                  </a:lnTo>
                  <a:lnTo>
                    <a:pt x="14" y="63"/>
                  </a:lnTo>
                  <a:lnTo>
                    <a:pt x="10" y="69"/>
                  </a:lnTo>
                  <a:lnTo>
                    <a:pt x="9" y="71"/>
                  </a:lnTo>
                  <a:lnTo>
                    <a:pt x="8" y="70"/>
                  </a:lnTo>
                  <a:lnTo>
                    <a:pt x="9" y="71"/>
                  </a:lnTo>
                  <a:lnTo>
                    <a:pt x="5" y="70"/>
                  </a:lnTo>
                  <a:lnTo>
                    <a:pt x="3" y="85"/>
                  </a:lnTo>
                  <a:lnTo>
                    <a:pt x="0" y="120"/>
                  </a:lnTo>
                  <a:lnTo>
                    <a:pt x="17" y="110"/>
                  </a:lnTo>
                  <a:lnTo>
                    <a:pt x="47" y="92"/>
                  </a:lnTo>
                  <a:lnTo>
                    <a:pt x="46" y="67"/>
                  </a:lnTo>
                  <a:lnTo>
                    <a:pt x="42" y="45"/>
                  </a:lnTo>
                  <a:close/>
                  <a:moveTo>
                    <a:pt x="12" y="6"/>
                  </a:moveTo>
                  <a:lnTo>
                    <a:pt x="7" y="8"/>
                  </a:lnTo>
                  <a:lnTo>
                    <a:pt x="5" y="46"/>
                  </a:lnTo>
                  <a:lnTo>
                    <a:pt x="9" y="23"/>
                  </a:lnTo>
                  <a:lnTo>
                    <a:pt x="12" y="6"/>
                  </a:lnTo>
                  <a:close/>
                  <a:moveTo>
                    <a:pt x="33" y="0"/>
                  </a:moveTo>
                  <a:lnTo>
                    <a:pt x="18" y="5"/>
                  </a:lnTo>
                  <a:lnTo>
                    <a:pt x="14" y="24"/>
                  </a:lnTo>
                  <a:lnTo>
                    <a:pt x="7" y="65"/>
                  </a:lnTo>
                  <a:lnTo>
                    <a:pt x="16" y="56"/>
                  </a:lnTo>
                  <a:lnTo>
                    <a:pt x="23" y="49"/>
                  </a:lnTo>
                  <a:lnTo>
                    <a:pt x="34" y="43"/>
                  </a:lnTo>
                  <a:lnTo>
                    <a:pt x="40" y="39"/>
                  </a:lnTo>
                  <a:lnTo>
                    <a:pt x="33" y="0"/>
                  </a:lnTo>
                  <a:close/>
                </a:path>
              </a:pathLst>
            </a:custGeom>
            <a:solidFill>
              <a:srgbClr val="FDF4F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358" name="Freeform 118"/>
            <p:cNvSpPr>
              <a:spLocks/>
            </p:cNvSpPr>
            <p:nvPr/>
          </p:nvSpPr>
          <p:spPr bwMode="auto">
            <a:xfrm>
              <a:off x="3832" y="2194"/>
              <a:ext cx="47" cy="75"/>
            </a:xfrm>
            <a:custGeom>
              <a:avLst/>
              <a:gdLst>
                <a:gd name="T0" fmla="*/ 42 w 47"/>
                <a:gd name="T1" fmla="*/ 0 h 75"/>
                <a:gd name="T2" fmla="*/ 42 w 47"/>
                <a:gd name="T3" fmla="*/ 0 h 75"/>
                <a:gd name="T4" fmla="*/ 38 w 47"/>
                <a:gd name="T5" fmla="*/ 1 h 75"/>
                <a:gd name="T6" fmla="*/ 38 w 47"/>
                <a:gd name="T7" fmla="*/ 1 h 75"/>
                <a:gd name="T8" fmla="*/ 23 w 47"/>
                <a:gd name="T9" fmla="*/ 12 h 75"/>
                <a:gd name="T10" fmla="*/ 14 w 47"/>
                <a:gd name="T11" fmla="*/ 18 h 75"/>
                <a:gd name="T12" fmla="*/ 10 w 47"/>
                <a:gd name="T13" fmla="*/ 24 h 75"/>
                <a:gd name="T14" fmla="*/ 9 w 47"/>
                <a:gd name="T15" fmla="*/ 26 h 75"/>
                <a:gd name="T16" fmla="*/ 9 w 47"/>
                <a:gd name="T17" fmla="*/ 26 h 75"/>
                <a:gd name="T18" fmla="*/ 9 w 47"/>
                <a:gd name="T19" fmla="*/ 26 h 75"/>
                <a:gd name="T20" fmla="*/ 8 w 47"/>
                <a:gd name="T21" fmla="*/ 25 h 75"/>
                <a:gd name="T22" fmla="*/ 9 w 47"/>
                <a:gd name="T23" fmla="*/ 26 h 75"/>
                <a:gd name="T24" fmla="*/ 9 w 47"/>
                <a:gd name="T25" fmla="*/ 26 h 75"/>
                <a:gd name="T26" fmla="*/ 5 w 47"/>
                <a:gd name="T27" fmla="*/ 25 h 75"/>
                <a:gd name="T28" fmla="*/ 5 w 47"/>
                <a:gd name="T29" fmla="*/ 25 h 75"/>
                <a:gd name="T30" fmla="*/ 3 w 47"/>
                <a:gd name="T31" fmla="*/ 40 h 75"/>
                <a:gd name="T32" fmla="*/ 3 w 47"/>
                <a:gd name="T33" fmla="*/ 40 h 75"/>
                <a:gd name="T34" fmla="*/ 0 w 47"/>
                <a:gd name="T35" fmla="*/ 75 h 75"/>
                <a:gd name="T36" fmla="*/ 0 w 47"/>
                <a:gd name="T37" fmla="*/ 75 h 75"/>
                <a:gd name="T38" fmla="*/ 17 w 47"/>
                <a:gd name="T39" fmla="*/ 65 h 75"/>
                <a:gd name="T40" fmla="*/ 47 w 47"/>
                <a:gd name="T41" fmla="*/ 47 h 75"/>
                <a:gd name="T42" fmla="*/ 47 w 47"/>
                <a:gd name="T43" fmla="*/ 47 h 75"/>
                <a:gd name="T44" fmla="*/ 46 w 47"/>
                <a:gd name="T45" fmla="*/ 22 h 75"/>
                <a:gd name="T46" fmla="*/ 42 w 47"/>
                <a:gd name="T47" fmla="*/ 0 h 75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47" h="75">
                  <a:moveTo>
                    <a:pt x="42" y="0"/>
                  </a:moveTo>
                  <a:lnTo>
                    <a:pt x="42" y="0"/>
                  </a:lnTo>
                  <a:lnTo>
                    <a:pt x="38" y="1"/>
                  </a:lnTo>
                  <a:lnTo>
                    <a:pt x="23" y="12"/>
                  </a:lnTo>
                  <a:lnTo>
                    <a:pt x="14" y="18"/>
                  </a:lnTo>
                  <a:lnTo>
                    <a:pt x="10" y="24"/>
                  </a:lnTo>
                  <a:lnTo>
                    <a:pt x="9" y="26"/>
                  </a:lnTo>
                  <a:lnTo>
                    <a:pt x="8" y="25"/>
                  </a:lnTo>
                  <a:lnTo>
                    <a:pt x="9" y="26"/>
                  </a:lnTo>
                  <a:lnTo>
                    <a:pt x="5" y="25"/>
                  </a:lnTo>
                  <a:lnTo>
                    <a:pt x="3" y="40"/>
                  </a:lnTo>
                  <a:lnTo>
                    <a:pt x="0" y="75"/>
                  </a:lnTo>
                  <a:lnTo>
                    <a:pt x="17" y="65"/>
                  </a:lnTo>
                  <a:lnTo>
                    <a:pt x="47" y="47"/>
                  </a:lnTo>
                  <a:lnTo>
                    <a:pt x="46" y="22"/>
                  </a:lnTo>
                  <a:lnTo>
                    <a:pt x="42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359" name="Freeform 119"/>
            <p:cNvSpPr>
              <a:spLocks/>
            </p:cNvSpPr>
            <p:nvPr/>
          </p:nvSpPr>
          <p:spPr bwMode="auto">
            <a:xfrm>
              <a:off x="3837" y="2155"/>
              <a:ext cx="7" cy="40"/>
            </a:xfrm>
            <a:custGeom>
              <a:avLst/>
              <a:gdLst>
                <a:gd name="T0" fmla="*/ 7 w 7"/>
                <a:gd name="T1" fmla="*/ 0 h 40"/>
                <a:gd name="T2" fmla="*/ 2 w 7"/>
                <a:gd name="T3" fmla="*/ 2 h 40"/>
                <a:gd name="T4" fmla="*/ 2 w 7"/>
                <a:gd name="T5" fmla="*/ 2 h 40"/>
                <a:gd name="T6" fmla="*/ 0 w 7"/>
                <a:gd name="T7" fmla="*/ 40 h 40"/>
                <a:gd name="T8" fmla="*/ 0 w 7"/>
                <a:gd name="T9" fmla="*/ 40 h 40"/>
                <a:gd name="T10" fmla="*/ 4 w 7"/>
                <a:gd name="T11" fmla="*/ 17 h 40"/>
                <a:gd name="T12" fmla="*/ 4 w 7"/>
                <a:gd name="T13" fmla="*/ 17 h 40"/>
                <a:gd name="T14" fmla="*/ 7 w 7"/>
                <a:gd name="T15" fmla="*/ 0 h 4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7" h="40">
                  <a:moveTo>
                    <a:pt x="7" y="0"/>
                  </a:moveTo>
                  <a:lnTo>
                    <a:pt x="2" y="2"/>
                  </a:lnTo>
                  <a:lnTo>
                    <a:pt x="0" y="40"/>
                  </a:lnTo>
                  <a:lnTo>
                    <a:pt x="4" y="17"/>
                  </a:lnTo>
                  <a:lnTo>
                    <a:pt x="7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360" name="Freeform 120"/>
            <p:cNvSpPr>
              <a:spLocks/>
            </p:cNvSpPr>
            <p:nvPr/>
          </p:nvSpPr>
          <p:spPr bwMode="auto">
            <a:xfrm>
              <a:off x="3839" y="2149"/>
              <a:ext cx="33" cy="65"/>
            </a:xfrm>
            <a:custGeom>
              <a:avLst/>
              <a:gdLst>
                <a:gd name="T0" fmla="*/ 26 w 33"/>
                <a:gd name="T1" fmla="*/ 0 h 65"/>
                <a:gd name="T2" fmla="*/ 11 w 33"/>
                <a:gd name="T3" fmla="*/ 5 h 65"/>
                <a:gd name="T4" fmla="*/ 11 w 33"/>
                <a:gd name="T5" fmla="*/ 5 h 65"/>
                <a:gd name="T6" fmla="*/ 7 w 33"/>
                <a:gd name="T7" fmla="*/ 24 h 65"/>
                <a:gd name="T8" fmla="*/ 7 w 33"/>
                <a:gd name="T9" fmla="*/ 24 h 65"/>
                <a:gd name="T10" fmla="*/ 0 w 33"/>
                <a:gd name="T11" fmla="*/ 65 h 65"/>
                <a:gd name="T12" fmla="*/ 0 w 33"/>
                <a:gd name="T13" fmla="*/ 65 h 65"/>
                <a:gd name="T14" fmla="*/ 9 w 33"/>
                <a:gd name="T15" fmla="*/ 56 h 65"/>
                <a:gd name="T16" fmla="*/ 16 w 33"/>
                <a:gd name="T17" fmla="*/ 49 h 65"/>
                <a:gd name="T18" fmla="*/ 27 w 33"/>
                <a:gd name="T19" fmla="*/ 43 h 65"/>
                <a:gd name="T20" fmla="*/ 27 w 33"/>
                <a:gd name="T21" fmla="*/ 43 h 65"/>
                <a:gd name="T22" fmla="*/ 33 w 33"/>
                <a:gd name="T23" fmla="*/ 39 h 65"/>
                <a:gd name="T24" fmla="*/ 26 w 33"/>
                <a:gd name="T25" fmla="*/ 0 h 65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33" h="65">
                  <a:moveTo>
                    <a:pt x="26" y="0"/>
                  </a:moveTo>
                  <a:lnTo>
                    <a:pt x="11" y="5"/>
                  </a:lnTo>
                  <a:lnTo>
                    <a:pt x="7" y="24"/>
                  </a:lnTo>
                  <a:lnTo>
                    <a:pt x="0" y="65"/>
                  </a:lnTo>
                  <a:lnTo>
                    <a:pt x="9" y="56"/>
                  </a:lnTo>
                  <a:lnTo>
                    <a:pt x="16" y="49"/>
                  </a:lnTo>
                  <a:lnTo>
                    <a:pt x="27" y="43"/>
                  </a:lnTo>
                  <a:lnTo>
                    <a:pt x="33" y="39"/>
                  </a:lnTo>
                  <a:lnTo>
                    <a:pt x="26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361" name="Freeform 121"/>
            <p:cNvSpPr>
              <a:spLocks/>
            </p:cNvSpPr>
            <p:nvPr/>
          </p:nvSpPr>
          <p:spPr bwMode="auto">
            <a:xfrm>
              <a:off x="3835" y="2154"/>
              <a:ext cx="15" cy="80"/>
            </a:xfrm>
            <a:custGeom>
              <a:avLst/>
              <a:gdLst>
                <a:gd name="T0" fmla="*/ 15 w 15"/>
                <a:gd name="T1" fmla="*/ 0 h 80"/>
                <a:gd name="T2" fmla="*/ 9 w 15"/>
                <a:gd name="T3" fmla="*/ 1 h 80"/>
                <a:gd name="T4" fmla="*/ 9 w 15"/>
                <a:gd name="T5" fmla="*/ 1 h 80"/>
                <a:gd name="T6" fmla="*/ 6 w 15"/>
                <a:gd name="T7" fmla="*/ 18 h 80"/>
                <a:gd name="T8" fmla="*/ 6 w 15"/>
                <a:gd name="T9" fmla="*/ 18 h 80"/>
                <a:gd name="T10" fmla="*/ 2 w 15"/>
                <a:gd name="T11" fmla="*/ 41 h 80"/>
                <a:gd name="T12" fmla="*/ 2 w 15"/>
                <a:gd name="T13" fmla="*/ 41 h 80"/>
                <a:gd name="T14" fmla="*/ 0 w 15"/>
                <a:gd name="T15" fmla="*/ 80 h 80"/>
                <a:gd name="T16" fmla="*/ 0 w 15"/>
                <a:gd name="T17" fmla="*/ 80 h 80"/>
                <a:gd name="T18" fmla="*/ 2 w 15"/>
                <a:gd name="T19" fmla="*/ 65 h 80"/>
                <a:gd name="T20" fmla="*/ 1 w 15"/>
                <a:gd name="T21" fmla="*/ 64 h 80"/>
                <a:gd name="T22" fmla="*/ 1 w 15"/>
                <a:gd name="T23" fmla="*/ 64 h 80"/>
                <a:gd name="T24" fmla="*/ 4 w 15"/>
                <a:gd name="T25" fmla="*/ 60 h 80"/>
                <a:gd name="T26" fmla="*/ 4 w 15"/>
                <a:gd name="T27" fmla="*/ 60 h 80"/>
                <a:gd name="T28" fmla="*/ 11 w 15"/>
                <a:gd name="T29" fmla="*/ 19 h 80"/>
                <a:gd name="T30" fmla="*/ 11 w 15"/>
                <a:gd name="T31" fmla="*/ 19 h 80"/>
                <a:gd name="T32" fmla="*/ 15 w 15"/>
                <a:gd name="T33" fmla="*/ 0 h 80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15" h="80">
                  <a:moveTo>
                    <a:pt x="15" y="0"/>
                  </a:moveTo>
                  <a:lnTo>
                    <a:pt x="9" y="1"/>
                  </a:lnTo>
                  <a:lnTo>
                    <a:pt x="6" y="18"/>
                  </a:lnTo>
                  <a:lnTo>
                    <a:pt x="2" y="41"/>
                  </a:lnTo>
                  <a:lnTo>
                    <a:pt x="0" y="80"/>
                  </a:lnTo>
                  <a:lnTo>
                    <a:pt x="2" y="65"/>
                  </a:lnTo>
                  <a:lnTo>
                    <a:pt x="1" y="64"/>
                  </a:lnTo>
                  <a:lnTo>
                    <a:pt x="4" y="60"/>
                  </a:lnTo>
                  <a:lnTo>
                    <a:pt x="11" y="19"/>
                  </a:lnTo>
                  <a:lnTo>
                    <a:pt x="15" y="0"/>
                  </a:lnTo>
                  <a:close/>
                </a:path>
              </a:pathLst>
            </a:custGeom>
            <a:solidFill>
              <a:srgbClr val="F4C0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362" name="Freeform 122"/>
            <p:cNvSpPr>
              <a:spLocks/>
            </p:cNvSpPr>
            <p:nvPr/>
          </p:nvSpPr>
          <p:spPr bwMode="auto">
            <a:xfrm>
              <a:off x="3835" y="2154"/>
              <a:ext cx="15" cy="80"/>
            </a:xfrm>
            <a:custGeom>
              <a:avLst/>
              <a:gdLst>
                <a:gd name="T0" fmla="*/ 15 w 15"/>
                <a:gd name="T1" fmla="*/ 0 h 80"/>
                <a:gd name="T2" fmla="*/ 9 w 15"/>
                <a:gd name="T3" fmla="*/ 1 h 80"/>
                <a:gd name="T4" fmla="*/ 9 w 15"/>
                <a:gd name="T5" fmla="*/ 1 h 80"/>
                <a:gd name="T6" fmla="*/ 6 w 15"/>
                <a:gd name="T7" fmla="*/ 18 h 80"/>
                <a:gd name="T8" fmla="*/ 6 w 15"/>
                <a:gd name="T9" fmla="*/ 18 h 80"/>
                <a:gd name="T10" fmla="*/ 2 w 15"/>
                <a:gd name="T11" fmla="*/ 41 h 80"/>
                <a:gd name="T12" fmla="*/ 2 w 15"/>
                <a:gd name="T13" fmla="*/ 41 h 80"/>
                <a:gd name="T14" fmla="*/ 0 w 15"/>
                <a:gd name="T15" fmla="*/ 80 h 80"/>
                <a:gd name="T16" fmla="*/ 0 w 15"/>
                <a:gd name="T17" fmla="*/ 80 h 80"/>
                <a:gd name="T18" fmla="*/ 2 w 15"/>
                <a:gd name="T19" fmla="*/ 65 h 80"/>
                <a:gd name="T20" fmla="*/ 1 w 15"/>
                <a:gd name="T21" fmla="*/ 64 h 80"/>
                <a:gd name="T22" fmla="*/ 1 w 15"/>
                <a:gd name="T23" fmla="*/ 64 h 80"/>
                <a:gd name="T24" fmla="*/ 4 w 15"/>
                <a:gd name="T25" fmla="*/ 60 h 80"/>
                <a:gd name="T26" fmla="*/ 4 w 15"/>
                <a:gd name="T27" fmla="*/ 60 h 80"/>
                <a:gd name="T28" fmla="*/ 11 w 15"/>
                <a:gd name="T29" fmla="*/ 19 h 80"/>
                <a:gd name="T30" fmla="*/ 11 w 15"/>
                <a:gd name="T31" fmla="*/ 19 h 80"/>
                <a:gd name="T32" fmla="*/ 15 w 15"/>
                <a:gd name="T33" fmla="*/ 0 h 80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15" h="80">
                  <a:moveTo>
                    <a:pt x="15" y="0"/>
                  </a:moveTo>
                  <a:lnTo>
                    <a:pt x="9" y="1"/>
                  </a:lnTo>
                  <a:lnTo>
                    <a:pt x="6" y="18"/>
                  </a:lnTo>
                  <a:lnTo>
                    <a:pt x="2" y="41"/>
                  </a:lnTo>
                  <a:lnTo>
                    <a:pt x="0" y="80"/>
                  </a:lnTo>
                  <a:lnTo>
                    <a:pt x="2" y="65"/>
                  </a:lnTo>
                  <a:lnTo>
                    <a:pt x="1" y="64"/>
                  </a:lnTo>
                  <a:lnTo>
                    <a:pt x="4" y="60"/>
                  </a:lnTo>
                  <a:lnTo>
                    <a:pt x="11" y="19"/>
                  </a:lnTo>
                  <a:lnTo>
                    <a:pt x="15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363" name="Freeform 123"/>
            <p:cNvSpPr>
              <a:spLocks noEditPoints="1"/>
            </p:cNvSpPr>
            <p:nvPr/>
          </p:nvSpPr>
          <p:spPr bwMode="auto">
            <a:xfrm>
              <a:off x="3484" y="2247"/>
              <a:ext cx="417" cy="1613"/>
            </a:xfrm>
            <a:custGeom>
              <a:avLst/>
              <a:gdLst>
                <a:gd name="T0" fmla="*/ 239 w 417"/>
                <a:gd name="T1" fmla="*/ 1494 h 1613"/>
                <a:gd name="T2" fmla="*/ 31 w 417"/>
                <a:gd name="T3" fmla="*/ 1552 h 1613"/>
                <a:gd name="T4" fmla="*/ 274 w 417"/>
                <a:gd name="T5" fmla="*/ 1586 h 1613"/>
                <a:gd name="T6" fmla="*/ 338 w 417"/>
                <a:gd name="T7" fmla="*/ 1613 h 1613"/>
                <a:gd name="T8" fmla="*/ 364 w 417"/>
                <a:gd name="T9" fmla="*/ 1543 h 1613"/>
                <a:gd name="T10" fmla="*/ 345 w 417"/>
                <a:gd name="T11" fmla="*/ 1511 h 1613"/>
                <a:gd name="T12" fmla="*/ 286 w 417"/>
                <a:gd name="T13" fmla="*/ 1481 h 1613"/>
                <a:gd name="T14" fmla="*/ 344 w 417"/>
                <a:gd name="T15" fmla="*/ 613 h 1613"/>
                <a:gd name="T16" fmla="*/ 274 w 417"/>
                <a:gd name="T17" fmla="*/ 763 h 1613"/>
                <a:gd name="T18" fmla="*/ 246 w 417"/>
                <a:gd name="T19" fmla="*/ 872 h 1613"/>
                <a:gd name="T20" fmla="*/ 187 w 417"/>
                <a:gd name="T21" fmla="*/ 1003 h 1613"/>
                <a:gd name="T22" fmla="*/ 42 w 417"/>
                <a:gd name="T23" fmla="*/ 1326 h 1613"/>
                <a:gd name="T24" fmla="*/ 2 w 417"/>
                <a:gd name="T25" fmla="*/ 1531 h 1613"/>
                <a:gd name="T26" fmla="*/ 21 w 417"/>
                <a:gd name="T27" fmla="*/ 1550 h 1613"/>
                <a:gd name="T28" fmla="*/ 251 w 417"/>
                <a:gd name="T29" fmla="*/ 1485 h 1613"/>
                <a:gd name="T30" fmla="*/ 294 w 417"/>
                <a:gd name="T31" fmla="*/ 1477 h 1613"/>
                <a:gd name="T32" fmla="*/ 360 w 417"/>
                <a:gd name="T33" fmla="*/ 1518 h 1613"/>
                <a:gd name="T34" fmla="*/ 366 w 417"/>
                <a:gd name="T35" fmla="*/ 1556 h 1613"/>
                <a:gd name="T36" fmla="*/ 353 w 417"/>
                <a:gd name="T37" fmla="*/ 1611 h 1613"/>
                <a:gd name="T38" fmla="*/ 387 w 417"/>
                <a:gd name="T39" fmla="*/ 1581 h 1613"/>
                <a:gd name="T40" fmla="*/ 409 w 417"/>
                <a:gd name="T41" fmla="*/ 1128 h 1613"/>
                <a:gd name="T42" fmla="*/ 358 w 417"/>
                <a:gd name="T43" fmla="*/ 1491 h 1613"/>
                <a:gd name="T44" fmla="*/ 379 w 417"/>
                <a:gd name="T45" fmla="*/ 1265 h 1613"/>
                <a:gd name="T46" fmla="*/ 413 w 417"/>
                <a:gd name="T47" fmla="*/ 1003 h 1613"/>
                <a:gd name="T48" fmla="*/ 370 w 417"/>
                <a:gd name="T49" fmla="*/ 1150 h 1613"/>
                <a:gd name="T50" fmla="*/ 329 w 417"/>
                <a:gd name="T51" fmla="*/ 1306 h 1613"/>
                <a:gd name="T52" fmla="*/ 282 w 417"/>
                <a:gd name="T53" fmla="*/ 1400 h 1613"/>
                <a:gd name="T54" fmla="*/ 272 w 417"/>
                <a:gd name="T55" fmla="*/ 1407 h 1613"/>
                <a:gd name="T56" fmla="*/ 265 w 417"/>
                <a:gd name="T57" fmla="*/ 1393 h 1613"/>
                <a:gd name="T58" fmla="*/ 274 w 417"/>
                <a:gd name="T59" fmla="*/ 1290 h 1613"/>
                <a:gd name="T60" fmla="*/ 279 w 417"/>
                <a:gd name="T61" fmla="*/ 1290 h 1613"/>
                <a:gd name="T62" fmla="*/ 272 w 417"/>
                <a:gd name="T63" fmla="*/ 1399 h 1613"/>
                <a:gd name="T64" fmla="*/ 278 w 417"/>
                <a:gd name="T65" fmla="*/ 1396 h 1613"/>
                <a:gd name="T66" fmla="*/ 330 w 417"/>
                <a:gd name="T67" fmla="*/ 1285 h 1613"/>
                <a:gd name="T68" fmla="*/ 368 w 417"/>
                <a:gd name="T69" fmla="*/ 1132 h 1613"/>
                <a:gd name="T70" fmla="*/ 416 w 417"/>
                <a:gd name="T71" fmla="*/ 883 h 1613"/>
                <a:gd name="T72" fmla="*/ 368 w 417"/>
                <a:gd name="T73" fmla="*/ 430 h 1613"/>
                <a:gd name="T74" fmla="*/ 304 w 417"/>
                <a:gd name="T75" fmla="*/ 545 h 1613"/>
                <a:gd name="T76" fmla="*/ 272 w 417"/>
                <a:gd name="T77" fmla="*/ 754 h 1613"/>
                <a:gd name="T78" fmla="*/ 355 w 417"/>
                <a:gd name="T79" fmla="*/ 591 h 1613"/>
                <a:gd name="T80" fmla="*/ 409 w 417"/>
                <a:gd name="T81" fmla="*/ 243 h 1613"/>
                <a:gd name="T82" fmla="*/ 339 w 417"/>
                <a:gd name="T83" fmla="*/ 290 h 1613"/>
                <a:gd name="T84" fmla="*/ 334 w 417"/>
                <a:gd name="T85" fmla="*/ 349 h 1613"/>
                <a:gd name="T86" fmla="*/ 374 w 417"/>
                <a:gd name="T87" fmla="*/ 418 h 1613"/>
                <a:gd name="T88" fmla="*/ 404 w 417"/>
                <a:gd name="T89" fmla="*/ 344 h 1613"/>
                <a:gd name="T90" fmla="*/ 388 w 417"/>
                <a:gd name="T91" fmla="*/ 310 h 1613"/>
                <a:gd name="T92" fmla="*/ 409 w 417"/>
                <a:gd name="T93" fmla="*/ 252 h 1613"/>
                <a:gd name="T94" fmla="*/ 379 w 417"/>
                <a:gd name="T95" fmla="*/ 151 h 1613"/>
                <a:gd name="T96" fmla="*/ 343 w 417"/>
                <a:gd name="T97" fmla="*/ 229 h 1613"/>
                <a:gd name="T98" fmla="*/ 340 w 417"/>
                <a:gd name="T99" fmla="*/ 143 h 1613"/>
                <a:gd name="T100" fmla="*/ 317 w 417"/>
                <a:gd name="T101" fmla="*/ 322 h 1613"/>
                <a:gd name="T102" fmla="*/ 240 w 417"/>
                <a:gd name="T103" fmla="*/ 758 h 1613"/>
                <a:gd name="T104" fmla="*/ 181 w 417"/>
                <a:gd name="T105" fmla="*/ 1005 h 1613"/>
                <a:gd name="T106" fmla="*/ 247 w 417"/>
                <a:gd name="T107" fmla="*/ 840 h 1613"/>
                <a:gd name="T108" fmla="*/ 299 w 417"/>
                <a:gd name="T109" fmla="*/ 544 h 1613"/>
                <a:gd name="T110" fmla="*/ 334 w 417"/>
                <a:gd name="T111" fmla="*/ 297 h 1613"/>
                <a:gd name="T112" fmla="*/ 336 w 417"/>
                <a:gd name="T113" fmla="*/ 244 h 1613"/>
                <a:gd name="T114" fmla="*/ 340 w 417"/>
                <a:gd name="T115" fmla="*/ 208 h 1613"/>
                <a:gd name="T116" fmla="*/ 352 w 417"/>
                <a:gd name="T117" fmla="*/ 77 h 1613"/>
                <a:gd name="T118" fmla="*/ 348 w 417"/>
                <a:gd name="T119" fmla="*/ 185 h 1613"/>
                <a:gd name="T120" fmla="*/ 391 w 417"/>
                <a:gd name="T121" fmla="*/ 134 h 1613"/>
                <a:gd name="T122" fmla="*/ 352 w 417"/>
                <a:gd name="T123" fmla="*/ 26 h 1613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0" t="0" r="r" b="b"/>
              <a:pathLst>
                <a:path w="417" h="1613">
                  <a:moveTo>
                    <a:pt x="286" y="1481"/>
                  </a:moveTo>
                  <a:lnTo>
                    <a:pt x="286" y="1481"/>
                  </a:lnTo>
                  <a:lnTo>
                    <a:pt x="275" y="1482"/>
                  </a:lnTo>
                  <a:lnTo>
                    <a:pt x="268" y="1483"/>
                  </a:lnTo>
                  <a:lnTo>
                    <a:pt x="253" y="1489"/>
                  </a:lnTo>
                  <a:lnTo>
                    <a:pt x="239" y="1494"/>
                  </a:lnTo>
                  <a:lnTo>
                    <a:pt x="211" y="1503"/>
                  </a:lnTo>
                  <a:lnTo>
                    <a:pt x="130" y="1526"/>
                  </a:lnTo>
                  <a:lnTo>
                    <a:pt x="31" y="1552"/>
                  </a:lnTo>
                  <a:lnTo>
                    <a:pt x="59" y="1557"/>
                  </a:lnTo>
                  <a:lnTo>
                    <a:pt x="92" y="1561"/>
                  </a:lnTo>
                  <a:lnTo>
                    <a:pt x="169" y="1568"/>
                  </a:lnTo>
                  <a:lnTo>
                    <a:pt x="208" y="1572"/>
                  </a:lnTo>
                  <a:lnTo>
                    <a:pt x="243" y="1578"/>
                  </a:lnTo>
                  <a:lnTo>
                    <a:pt x="260" y="1582"/>
                  </a:lnTo>
                  <a:lnTo>
                    <a:pt x="274" y="1586"/>
                  </a:lnTo>
                  <a:lnTo>
                    <a:pt x="287" y="1591"/>
                  </a:lnTo>
                  <a:lnTo>
                    <a:pt x="297" y="1598"/>
                  </a:lnTo>
                  <a:lnTo>
                    <a:pt x="309" y="1604"/>
                  </a:lnTo>
                  <a:lnTo>
                    <a:pt x="320" y="1608"/>
                  </a:lnTo>
                  <a:lnTo>
                    <a:pt x="329" y="1612"/>
                  </a:lnTo>
                  <a:lnTo>
                    <a:pt x="338" y="1613"/>
                  </a:lnTo>
                  <a:lnTo>
                    <a:pt x="345" y="1594"/>
                  </a:lnTo>
                  <a:lnTo>
                    <a:pt x="352" y="1581"/>
                  </a:lnTo>
                  <a:lnTo>
                    <a:pt x="358" y="1568"/>
                  </a:lnTo>
                  <a:lnTo>
                    <a:pt x="362" y="1555"/>
                  </a:lnTo>
                  <a:lnTo>
                    <a:pt x="364" y="1543"/>
                  </a:lnTo>
                  <a:lnTo>
                    <a:pt x="362" y="1538"/>
                  </a:lnTo>
                  <a:lnTo>
                    <a:pt x="361" y="1533"/>
                  </a:lnTo>
                  <a:lnTo>
                    <a:pt x="360" y="1528"/>
                  </a:lnTo>
                  <a:lnTo>
                    <a:pt x="356" y="1522"/>
                  </a:lnTo>
                  <a:lnTo>
                    <a:pt x="345" y="1511"/>
                  </a:lnTo>
                  <a:lnTo>
                    <a:pt x="336" y="1502"/>
                  </a:lnTo>
                  <a:lnTo>
                    <a:pt x="327" y="1495"/>
                  </a:lnTo>
                  <a:lnTo>
                    <a:pt x="318" y="1490"/>
                  </a:lnTo>
                  <a:lnTo>
                    <a:pt x="309" y="1486"/>
                  </a:lnTo>
                  <a:lnTo>
                    <a:pt x="301" y="1483"/>
                  </a:lnTo>
                  <a:lnTo>
                    <a:pt x="294" y="1482"/>
                  </a:lnTo>
                  <a:lnTo>
                    <a:pt x="286" y="1481"/>
                  </a:lnTo>
                  <a:close/>
                  <a:moveTo>
                    <a:pt x="417" y="539"/>
                  </a:moveTo>
                  <a:lnTo>
                    <a:pt x="417" y="539"/>
                  </a:lnTo>
                  <a:lnTo>
                    <a:pt x="401" y="552"/>
                  </a:lnTo>
                  <a:lnTo>
                    <a:pt x="386" y="565"/>
                  </a:lnTo>
                  <a:lnTo>
                    <a:pt x="371" y="580"/>
                  </a:lnTo>
                  <a:lnTo>
                    <a:pt x="357" y="596"/>
                  </a:lnTo>
                  <a:lnTo>
                    <a:pt x="344" y="613"/>
                  </a:lnTo>
                  <a:lnTo>
                    <a:pt x="331" y="631"/>
                  </a:lnTo>
                  <a:lnTo>
                    <a:pt x="320" y="652"/>
                  </a:lnTo>
                  <a:lnTo>
                    <a:pt x="309" y="674"/>
                  </a:lnTo>
                  <a:lnTo>
                    <a:pt x="296" y="706"/>
                  </a:lnTo>
                  <a:lnTo>
                    <a:pt x="284" y="736"/>
                  </a:lnTo>
                  <a:lnTo>
                    <a:pt x="274" y="763"/>
                  </a:lnTo>
                  <a:lnTo>
                    <a:pt x="266" y="787"/>
                  </a:lnTo>
                  <a:lnTo>
                    <a:pt x="259" y="831"/>
                  </a:lnTo>
                  <a:lnTo>
                    <a:pt x="253" y="850"/>
                  </a:lnTo>
                  <a:lnTo>
                    <a:pt x="246" y="872"/>
                  </a:lnTo>
                  <a:lnTo>
                    <a:pt x="246" y="881"/>
                  </a:lnTo>
                  <a:lnTo>
                    <a:pt x="246" y="883"/>
                  </a:lnTo>
                  <a:lnTo>
                    <a:pt x="243" y="883"/>
                  </a:lnTo>
                  <a:lnTo>
                    <a:pt x="221" y="935"/>
                  </a:lnTo>
                  <a:lnTo>
                    <a:pt x="187" y="1003"/>
                  </a:lnTo>
                  <a:lnTo>
                    <a:pt x="150" y="1079"/>
                  </a:lnTo>
                  <a:lnTo>
                    <a:pt x="81" y="1210"/>
                  </a:lnTo>
                  <a:lnTo>
                    <a:pt x="57" y="1278"/>
                  </a:lnTo>
                  <a:lnTo>
                    <a:pt x="42" y="1326"/>
                  </a:lnTo>
                  <a:lnTo>
                    <a:pt x="24" y="1390"/>
                  </a:lnTo>
                  <a:lnTo>
                    <a:pt x="15" y="1421"/>
                  </a:lnTo>
                  <a:lnTo>
                    <a:pt x="8" y="1451"/>
                  </a:lnTo>
                  <a:lnTo>
                    <a:pt x="3" y="1478"/>
                  </a:lnTo>
                  <a:lnTo>
                    <a:pt x="0" y="1503"/>
                  </a:lnTo>
                  <a:lnTo>
                    <a:pt x="0" y="1522"/>
                  </a:lnTo>
                  <a:lnTo>
                    <a:pt x="2" y="1531"/>
                  </a:lnTo>
                  <a:lnTo>
                    <a:pt x="4" y="1538"/>
                  </a:lnTo>
                  <a:lnTo>
                    <a:pt x="5" y="1542"/>
                  </a:lnTo>
                  <a:lnTo>
                    <a:pt x="9" y="1544"/>
                  </a:lnTo>
                  <a:lnTo>
                    <a:pt x="15" y="1547"/>
                  </a:lnTo>
                  <a:lnTo>
                    <a:pt x="21" y="1550"/>
                  </a:lnTo>
                  <a:lnTo>
                    <a:pt x="92" y="1531"/>
                  </a:lnTo>
                  <a:lnTo>
                    <a:pt x="174" y="1508"/>
                  </a:lnTo>
                  <a:lnTo>
                    <a:pt x="235" y="1490"/>
                  </a:lnTo>
                  <a:lnTo>
                    <a:pt x="251" y="1485"/>
                  </a:lnTo>
                  <a:lnTo>
                    <a:pt x="265" y="1480"/>
                  </a:lnTo>
                  <a:lnTo>
                    <a:pt x="275" y="1477"/>
                  </a:lnTo>
                  <a:lnTo>
                    <a:pt x="286" y="1476"/>
                  </a:lnTo>
                  <a:lnTo>
                    <a:pt x="294" y="1477"/>
                  </a:lnTo>
                  <a:lnTo>
                    <a:pt x="303" y="1478"/>
                  </a:lnTo>
                  <a:lnTo>
                    <a:pt x="312" y="1481"/>
                  </a:lnTo>
                  <a:lnTo>
                    <a:pt x="321" y="1485"/>
                  </a:lnTo>
                  <a:lnTo>
                    <a:pt x="330" y="1490"/>
                  </a:lnTo>
                  <a:lnTo>
                    <a:pt x="340" y="1498"/>
                  </a:lnTo>
                  <a:lnTo>
                    <a:pt x="349" y="1507"/>
                  </a:lnTo>
                  <a:lnTo>
                    <a:pt x="360" y="1518"/>
                  </a:lnTo>
                  <a:lnTo>
                    <a:pt x="364" y="1525"/>
                  </a:lnTo>
                  <a:lnTo>
                    <a:pt x="366" y="1530"/>
                  </a:lnTo>
                  <a:lnTo>
                    <a:pt x="368" y="1537"/>
                  </a:lnTo>
                  <a:lnTo>
                    <a:pt x="369" y="1543"/>
                  </a:lnTo>
                  <a:lnTo>
                    <a:pt x="366" y="1556"/>
                  </a:lnTo>
                  <a:lnTo>
                    <a:pt x="362" y="1569"/>
                  </a:lnTo>
                  <a:lnTo>
                    <a:pt x="357" y="1583"/>
                  </a:lnTo>
                  <a:lnTo>
                    <a:pt x="351" y="1596"/>
                  </a:lnTo>
                  <a:lnTo>
                    <a:pt x="343" y="1613"/>
                  </a:lnTo>
                  <a:lnTo>
                    <a:pt x="353" y="1611"/>
                  </a:lnTo>
                  <a:lnTo>
                    <a:pt x="362" y="1607"/>
                  </a:lnTo>
                  <a:lnTo>
                    <a:pt x="370" y="1602"/>
                  </a:lnTo>
                  <a:lnTo>
                    <a:pt x="377" y="1596"/>
                  </a:lnTo>
                  <a:lnTo>
                    <a:pt x="381" y="1590"/>
                  </a:lnTo>
                  <a:lnTo>
                    <a:pt x="384" y="1585"/>
                  </a:lnTo>
                  <a:lnTo>
                    <a:pt x="387" y="1581"/>
                  </a:lnTo>
                  <a:lnTo>
                    <a:pt x="390" y="1548"/>
                  </a:lnTo>
                  <a:lnTo>
                    <a:pt x="395" y="1455"/>
                  </a:lnTo>
                  <a:lnTo>
                    <a:pt x="403" y="1312"/>
                  </a:lnTo>
                  <a:lnTo>
                    <a:pt x="410" y="1127"/>
                  </a:lnTo>
                  <a:lnTo>
                    <a:pt x="409" y="1128"/>
                  </a:lnTo>
                  <a:lnTo>
                    <a:pt x="396" y="1195"/>
                  </a:lnTo>
                  <a:lnTo>
                    <a:pt x="384" y="1267"/>
                  </a:lnTo>
                  <a:lnTo>
                    <a:pt x="375" y="1337"/>
                  </a:lnTo>
                  <a:lnTo>
                    <a:pt x="368" y="1402"/>
                  </a:lnTo>
                  <a:lnTo>
                    <a:pt x="358" y="1491"/>
                  </a:lnTo>
                  <a:lnTo>
                    <a:pt x="357" y="1508"/>
                  </a:lnTo>
                  <a:lnTo>
                    <a:pt x="352" y="1507"/>
                  </a:lnTo>
                  <a:lnTo>
                    <a:pt x="355" y="1472"/>
                  </a:lnTo>
                  <a:lnTo>
                    <a:pt x="364" y="1384"/>
                  </a:lnTo>
                  <a:lnTo>
                    <a:pt x="371" y="1326"/>
                  </a:lnTo>
                  <a:lnTo>
                    <a:pt x="379" y="1265"/>
                  </a:lnTo>
                  <a:lnTo>
                    <a:pt x="390" y="1204"/>
                  </a:lnTo>
                  <a:lnTo>
                    <a:pt x="400" y="1146"/>
                  </a:lnTo>
                  <a:lnTo>
                    <a:pt x="410" y="1101"/>
                  </a:lnTo>
                  <a:lnTo>
                    <a:pt x="413" y="1003"/>
                  </a:lnTo>
                  <a:lnTo>
                    <a:pt x="401" y="1034"/>
                  </a:lnTo>
                  <a:lnTo>
                    <a:pt x="391" y="1066"/>
                  </a:lnTo>
                  <a:lnTo>
                    <a:pt x="382" y="1095"/>
                  </a:lnTo>
                  <a:lnTo>
                    <a:pt x="374" y="1124"/>
                  </a:lnTo>
                  <a:lnTo>
                    <a:pt x="370" y="1150"/>
                  </a:lnTo>
                  <a:lnTo>
                    <a:pt x="368" y="1169"/>
                  </a:lnTo>
                  <a:lnTo>
                    <a:pt x="362" y="1194"/>
                  </a:lnTo>
                  <a:lnTo>
                    <a:pt x="356" y="1220"/>
                  </a:lnTo>
                  <a:lnTo>
                    <a:pt x="348" y="1249"/>
                  </a:lnTo>
                  <a:lnTo>
                    <a:pt x="339" y="1277"/>
                  </a:lnTo>
                  <a:lnTo>
                    <a:pt x="329" y="1306"/>
                  </a:lnTo>
                  <a:lnTo>
                    <a:pt x="318" y="1332"/>
                  </a:lnTo>
                  <a:lnTo>
                    <a:pt x="308" y="1356"/>
                  </a:lnTo>
                  <a:lnTo>
                    <a:pt x="294" y="1382"/>
                  </a:lnTo>
                  <a:lnTo>
                    <a:pt x="288" y="1393"/>
                  </a:lnTo>
                  <a:lnTo>
                    <a:pt x="282" y="1400"/>
                  </a:lnTo>
                  <a:lnTo>
                    <a:pt x="277" y="1406"/>
                  </a:lnTo>
                  <a:lnTo>
                    <a:pt x="274" y="1407"/>
                  </a:lnTo>
                  <a:lnTo>
                    <a:pt x="272" y="1407"/>
                  </a:lnTo>
                  <a:lnTo>
                    <a:pt x="270" y="1407"/>
                  </a:lnTo>
                  <a:lnTo>
                    <a:pt x="268" y="1406"/>
                  </a:lnTo>
                  <a:lnTo>
                    <a:pt x="266" y="1402"/>
                  </a:lnTo>
                  <a:lnTo>
                    <a:pt x="265" y="1398"/>
                  </a:lnTo>
                  <a:lnTo>
                    <a:pt x="265" y="1393"/>
                  </a:lnTo>
                  <a:lnTo>
                    <a:pt x="266" y="1373"/>
                  </a:lnTo>
                  <a:lnTo>
                    <a:pt x="270" y="1347"/>
                  </a:lnTo>
                  <a:lnTo>
                    <a:pt x="273" y="1319"/>
                  </a:lnTo>
                  <a:lnTo>
                    <a:pt x="274" y="1290"/>
                  </a:lnTo>
                  <a:lnTo>
                    <a:pt x="273" y="1273"/>
                  </a:lnTo>
                  <a:lnTo>
                    <a:pt x="272" y="1259"/>
                  </a:lnTo>
                  <a:lnTo>
                    <a:pt x="277" y="1258"/>
                  </a:lnTo>
                  <a:lnTo>
                    <a:pt x="278" y="1273"/>
                  </a:lnTo>
                  <a:lnTo>
                    <a:pt x="279" y="1290"/>
                  </a:lnTo>
                  <a:lnTo>
                    <a:pt x="278" y="1320"/>
                  </a:lnTo>
                  <a:lnTo>
                    <a:pt x="275" y="1348"/>
                  </a:lnTo>
                  <a:lnTo>
                    <a:pt x="272" y="1373"/>
                  </a:lnTo>
                  <a:lnTo>
                    <a:pt x="270" y="1393"/>
                  </a:lnTo>
                  <a:lnTo>
                    <a:pt x="272" y="1399"/>
                  </a:lnTo>
                  <a:lnTo>
                    <a:pt x="272" y="1402"/>
                  </a:lnTo>
                  <a:lnTo>
                    <a:pt x="274" y="1400"/>
                  </a:lnTo>
                  <a:lnTo>
                    <a:pt x="278" y="1396"/>
                  </a:lnTo>
                  <a:lnTo>
                    <a:pt x="283" y="1390"/>
                  </a:lnTo>
                  <a:lnTo>
                    <a:pt x="290" y="1381"/>
                  </a:lnTo>
                  <a:lnTo>
                    <a:pt x="303" y="1354"/>
                  </a:lnTo>
                  <a:lnTo>
                    <a:pt x="317" y="1321"/>
                  </a:lnTo>
                  <a:lnTo>
                    <a:pt x="330" y="1285"/>
                  </a:lnTo>
                  <a:lnTo>
                    <a:pt x="343" y="1247"/>
                  </a:lnTo>
                  <a:lnTo>
                    <a:pt x="353" y="1210"/>
                  </a:lnTo>
                  <a:lnTo>
                    <a:pt x="361" y="1176"/>
                  </a:lnTo>
                  <a:lnTo>
                    <a:pt x="365" y="1149"/>
                  </a:lnTo>
                  <a:lnTo>
                    <a:pt x="368" y="1132"/>
                  </a:lnTo>
                  <a:lnTo>
                    <a:pt x="371" y="1112"/>
                  </a:lnTo>
                  <a:lnTo>
                    <a:pt x="377" y="1092"/>
                  </a:lnTo>
                  <a:lnTo>
                    <a:pt x="383" y="1071"/>
                  </a:lnTo>
                  <a:lnTo>
                    <a:pt x="399" y="1028"/>
                  </a:lnTo>
                  <a:lnTo>
                    <a:pt x="414" y="989"/>
                  </a:lnTo>
                  <a:lnTo>
                    <a:pt x="416" y="883"/>
                  </a:lnTo>
                  <a:lnTo>
                    <a:pt x="417" y="772"/>
                  </a:lnTo>
                  <a:lnTo>
                    <a:pt x="417" y="657"/>
                  </a:lnTo>
                  <a:lnTo>
                    <a:pt x="417" y="539"/>
                  </a:lnTo>
                  <a:close/>
                  <a:moveTo>
                    <a:pt x="414" y="393"/>
                  </a:moveTo>
                  <a:lnTo>
                    <a:pt x="414" y="393"/>
                  </a:lnTo>
                  <a:lnTo>
                    <a:pt x="388" y="413"/>
                  </a:lnTo>
                  <a:lnTo>
                    <a:pt x="368" y="430"/>
                  </a:lnTo>
                  <a:lnTo>
                    <a:pt x="338" y="456"/>
                  </a:lnTo>
                  <a:lnTo>
                    <a:pt x="321" y="473"/>
                  </a:lnTo>
                  <a:lnTo>
                    <a:pt x="316" y="479"/>
                  </a:lnTo>
                  <a:lnTo>
                    <a:pt x="314" y="479"/>
                  </a:lnTo>
                  <a:lnTo>
                    <a:pt x="304" y="545"/>
                  </a:lnTo>
                  <a:lnTo>
                    <a:pt x="299" y="579"/>
                  </a:lnTo>
                  <a:lnTo>
                    <a:pt x="288" y="652"/>
                  </a:lnTo>
                  <a:lnTo>
                    <a:pt x="272" y="754"/>
                  </a:lnTo>
                  <a:lnTo>
                    <a:pt x="286" y="715"/>
                  </a:lnTo>
                  <a:lnTo>
                    <a:pt x="305" y="671"/>
                  </a:lnTo>
                  <a:lnTo>
                    <a:pt x="316" y="649"/>
                  </a:lnTo>
                  <a:lnTo>
                    <a:pt x="327" y="628"/>
                  </a:lnTo>
                  <a:lnTo>
                    <a:pt x="340" y="609"/>
                  </a:lnTo>
                  <a:lnTo>
                    <a:pt x="355" y="591"/>
                  </a:lnTo>
                  <a:lnTo>
                    <a:pt x="369" y="575"/>
                  </a:lnTo>
                  <a:lnTo>
                    <a:pt x="384" y="560"/>
                  </a:lnTo>
                  <a:lnTo>
                    <a:pt x="400" y="545"/>
                  </a:lnTo>
                  <a:lnTo>
                    <a:pt x="417" y="531"/>
                  </a:lnTo>
                  <a:lnTo>
                    <a:pt x="414" y="393"/>
                  </a:lnTo>
                  <a:close/>
                  <a:moveTo>
                    <a:pt x="409" y="243"/>
                  </a:moveTo>
                  <a:lnTo>
                    <a:pt x="356" y="285"/>
                  </a:lnTo>
                  <a:lnTo>
                    <a:pt x="353" y="287"/>
                  </a:lnTo>
                  <a:lnTo>
                    <a:pt x="352" y="285"/>
                  </a:lnTo>
                  <a:lnTo>
                    <a:pt x="340" y="255"/>
                  </a:lnTo>
                  <a:lnTo>
                    <a:pt x="339" y="290"/>
                  </a:lnTo>
                  <a:lnTo>
                    <a:pt x="339" y="295"/>
                  </a:lnTo>
                  <a:lnTo>
                    <a:pt x="339" y="297"/>
                  </a:lnTo>
                  <a:lnTo>
                    <a:pt x="338" y="317"/>
                  </a:lnTo>
                  <a:lnTo>
                    <a:pt x="334" y="349"/>
                  </a:lnTo>
                  <a:lnTo>
                    <a:pt x="322" y="430"/>
                  </a:lnTo>
                  <a:lnTo>
                    <a:pt x="316" y="470"/>
                  </a:lnTo>
                  <a:lnTo>
                    <a:pt x="327" y="460"/>
                  </a:lnTo>
                  <a:lnTo>
                    <a:pt x="345" y="442"/>
                  </a:lnTo>
                  <a:lnTo>
                    <a:pt x="374" y="418"/>
                  </a:lnTo>
                  <a:lnTo>
                    <a:pt x="414" y="387"/>
                  </a:lnTo>
                  <a:lnTo>
                    <a:pt x="413" y="348"/>
                  </a:lnTo>
                  <a:lnTo>
                    <a:pt x="412" y="348"/>
                  </a:lnTo>
                  <a:lnTo>
                    <a:pt x="408" y="347"/>
                  </a:lnTo>
                  <a:lnTo>
                    <a:pt x="404" y="344"/>
                  </a:lnTo>
                  <a:lnTo>
                    <a:pt x="400" y="342"/>
                  </a:lnTo>
                  <a:lnTo>
                    <a:pt x="395" y="336"/>
                  </a:lnTo>
                  <a:lnTo>
                    <a:pt x="391" y="330"/>
                  </a:lnTo>
                  <a:lnTo>
                    <a:pt x="388" y="321"/>
                  </a:lnTo>
                  <a:lnTo>
                    <a:pt x="388" y="310"/>
                  </a:lnTo>
                  <a:lnTo>
                    <a:pt x="388" y="297"/>
                  </a:lnTo>
                  <a:lnTo>
                    <a:pt x="392" y="282"/>
                  </a:lnTo>
                  <a:lnTo>
                    <a:pt x="396" y="274"/>
                  </a:lnTo>
                  <a:lnTo>
                    <a:pt x="400" y="265"/>
                  </a:lnTo>
                  <a:lnTo>
                    <a:pt x="404" y="259"/>
                  </a:lnTo>
                  <a:lnTo>
                    <a:pt x="409" y="252"/>
                  </a:lnTo>
                  <a:lnTo>
                    <a:pt x="409" y="243"/>
                  </a:lnTo>
                  <a:close/>
                  <a:moveTo>
                    <a:pt x="404" y="129"/>
                  </a:moveTo>
                  <a:lnTo>
                    <a:pt x="404" y="129"/>
                  </a:lnTo>
                  <a:lnTo>
                    <a:pt x="395" y="138"/>
                  </a:lnTo>
                  <a:lnTo>
                    <a:pt x="379" y="151"/>
                  </a:lnTo>
                  <a:lnTo>
                    <a:pt x="368" y="160"/>
                  </a:lnTo>
                  <a:lnTo>
                    <a:pt x="351" y="191"/>
                  </a:lnTo>
                  <a:lnTo>
                    <a:pt x="348" y="190"/>
                  </a:lnTo>
                  <a:lnTo>
                    <a:pt x="345" y="208"/>
                  </a:lnTo>
                  <a:lnTo>
                    <a:pt x="343" y="229"/>
                  </a:lnTo>
                  <a:lnTo>
                    <a:pt x="406" y="191"/>
                  </a:lnTo>
                  <a:lnTo>
                    <a:pt x="404" y="129"/>
                  </a:lnTo>
                  <a:close/>
                  <a:moveTo>
                    <a:pt x="345" y="65"/>
                  </a:moveTo>
                  <a:lnTo>
                    <a:pt x="345" y="65"/>
                  </a:lnTo>
                  <a:lnTo>
                    <a:pt x="340" y="143"/>
                  </a:lnTo>
                  <a:lnTo>
                    <a:pt x="335" y="216"/>
                  </a:lnTo>
                  <a:lnTo>
                    <a:pt x="329" y="272"/>
                  </a:lnTo>
                  <a:lnTo>
                    <a:pt x="326" y="290"/>
                  </a:lnTo>
                  <a:lnTo>
                    <a:pt x="323" y="300"/>
                  </a:lnTo>
                  <a:lnTo>
                    <a:pt x="321" y="308"/>
                  </a:lnTo>
                  <a:lnTo>
                    <a:pt x="317" y="322"/>
                  </a:lnTo>
                  <a:lnTo>
                    <a:pt x="310" y="366"/>
                  </a:lnTo>
                  <a:lnTo>
                    <a:pt x="291" y="493"/>
                  </a:lnTo>
                  <a:lnTo>
                    <a:pt x="279" y="567"/>
                  </a:lnTo>
                  <a:lnTo>
                    <a:pt x="268" y="640"/>
                  </a:lnTo>
                  <a:lnTo>
                    <a:pt x="255" y="705"/>
                  </a:lnTo>
                  <a:lnTo>
                    <a:pt x="247" y="733"/>
                  </a:lnTo>
                  <a:lnTo>
                    <a:pt x="240" y="758"/>
                  </a:lnTo>
                  <a:lnTo>
                    <a:pt x="213" y="837"/>
                  </a:lnTo>
                  <a:lnTo>
                    <a:pt x="175" y="944"/>
                  </a:lnTo>
                  <a:lnTo>
                    <a:pt x="94" y="1175"/>
                  </a:lnTo>
                  <a:lnTo>
                    <a:pt x="152" y="1060"/>
                  </a:lnTo>
                  <a:lnTo>
                    <a:pt x="181" y="1005"/>
                  </a:lnTo>
                  <a:lnTo>
                    <a:pt x="207" y="950"/>
                  </a:lnTo>
                  <a:lnTo>
                    <a:pt x="226" y="909"/>
                  </a:lnTo>
                  <a:lnTo>
                    <a:pt x="242" y="871"/>
                  </a:lnTo>
                  <a:lnTo>
                    <a:pt x="243" y="858"/>
                  </a:lnTo>
                  <a:lnTo>
                    <a:pt x="247" y="840"/>
                  </a:lnTo>
                  <a:lnTo>
                    <a:pt x="252" y="815"/>
                  </a:lnTo>
                  <a:lnTo>
                    <a:pt x="261" y="785"/>
                  </a:lnTo>
                  <a:lnTo>
                    <a:pt x="279" y="671"/>
                  </a:lnTo>
                  <a:lnTo>
                    <a:pt x="294" y="578"/>
                  </a:lnTo>
                  <a:lnTo>
                    <a:pt x="299" y="544"/>
                  </a:lnTo>
                  <a:lnTo>
                    <a:pt x="310" y="470"/>
                  </a:lnTo>
                  <a:lnTo>
                    <a:pt x="320" y="408"/>
                  </a:lnTo>
                  <a:lnTo>
                    <a:pt x="329" y="348"/>
                  </a:lnTo>
                  <a:lnTo>
                    <a:pt x="333" y="317"/>
                  </a:lnTo>
                  <a:lnTo>
                    <a:pt x="334" y="297"/>
                  </a:lnTo>
                  <a:lnTo>
                    <a:pt x="334" y="296"/>
                  </a:lnTo>
                  <a:lnTo>
                    <a:pt x="334" y="290"/>
                  </a:lnTo>
                  <a:lnTo>
                    <a:pt x="334" y="270"/>
                  </a:lnTo>
                  <a:lnTo>
                    <a:pt x="336" y="244"/>
                  </a:lnTo>
                  <a:lnTo>
                    <a:pt x="334" y="238"/>
                  </a:lnTo>
                  <a:lnTo>
                    <a:pt x="334" y="235"/>
                  </a:lnTo>
                  <a:lnTo>
                    <a:pt x="335" y="234"/>
                  </a:lnTo>
                  <a:lnTo>
                    <a:pt x="338" y="233"/>
                  </a:lnTo>
                  <a:lnTo>
                    <a:pt x="340" y="208"/>
                  </a:lnTo>
                  <a:lnTo>
                    <a:pt x="347" y="150"/>
                  </a:lnTo>
                  <a:lnTo>
                    <a:pt x="347" y="76"/>
                  </a:lnTo>
                  <a:lnTo>
                    <a:pt x="345" y="65"/>
                  </a:lnTo>
                  <a:close/>
                  <a:moveTo>
                    <a:pt x="399" y="51"/>
                  </a:moveTo>
                  <a:lnTo>
                    <a:pt x="352" y="77"/>
                  </a:lnTo>
                  <a:lnTo>
                    <a:pt x="352" y="150"/>
                  </a:lnTo>
                  <a:lnTo>
                    <a:pt x="352" y="151"/>
                  </a:lnTo>
                  <a:lnTo>
                    <a:pt x="351" y="168"/>
                  </a:lnTo>
                  <a:lnTo>
                    <a:pt x="348" y="185"/>
                  </a:lnTo>
                  <a:lnTo>
                    <a:pt x="364" y="157"/>
                  </a:lnTo>
                  <a:lnTo>
                    <a:pt x="364" y="156"/>
                  </a:lnTo>
                  <a:lnTo>
                    <a:pt x="365" y="156"/>
                  </a:lnTo>
                  <a:lnTo>
                    <a:pt x="375" y="148"/>
                  </a:lnTo>
                  <a:lnTo>
                    <a:pt x="391" y="134"/>
                  </a:lnTo>
                  <a:lnTo>
                    <a:pt x="404" y="122"/>
                  </a:lnTo>
                  <a:lnTo>
                    <a:pt x="399" y="51"/>
                  </a:lnTo>
                  <a:close/>
                  <a:moveTo>
                    <a:pt x="396" y="0"/>
                  </a:moveTo>
                  <a:lnTo>
                    <a:pt x="396" y="0"/>
                  </a:lnTo>
                  <a:lnTo>
                    <a:pt x="368" y="16"/>
                  </a:lnTo>
                  <a:lnTo>
                    <a:pt x="352" y="26"/>
                  </a:lnTo>
                  <a:lnTo>
                    <a:pt x="351" y="28"/>
                  </a:lnTo>
                  <a:lnTo>
                    <a:pt x="352" y="70"/>
                  </a:lnTo>
                  <a:lnTo>
                    <a:pt x="399" y="44"/>
                  </a:lnTo>
                  <a:lnTo>
                    <a:pt x="396" y="0"/>
                  </a:lnTo>
                  <a:close/>
                </a:path>
              </a:pathLst>
            </a:custGeom>
            <a:solidFill>
              <a:srgbClr val="FDF4F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364" name="Freeform 124"/>
            <p:cNvSpPr>
              <a:spLocks/>
            </p:cNvSpPr>
            <p:nvPr/>
          </p:nvSpPr>
          <p:spPr bwMode="auto">
            <a:xfrm>
              <a:off x="3515" y="3728"/>
              <a:ext cx="333" cy="132"/>
            </a:xfrm>
            <a:custGeom>
              <a:avLst/>
              <a:gdLst>
                <a:gd name="T0" fmla="*/ 255 w 333"/>
                <a:gd name="T1" fmla="*/ 0 h 132"/>
                <a:gd name="T2" fmla="*/ 255 w 333"/>
                <a:gd name="T3" fmla="*/ 0 h 132"/>
                <a:gd name="T4" fmla="*/ 244 w 333"/>
                <a:gd name="T5" fmla="*/ 1 h 132"/>
                <a:gd name="T6" fmla="*/ 237 w 333"/>
                <a:gd name="T7" fmla="*/ 2 h 132"/>
                <a:gd name="T8" fmla="*/ 222 w 333"/>
                <a:gd name="T9" fmla="*/ 8 h 132"/>
                <a:gd name="T10" fmla="*/ 222 w 333"/>
                <a:gd name="T11" fmla="*/ 8 h 132"/>
                <a:gd name="T12" fmla="*/ 208 w 333"/>
                <a:gd name="T13" fmla="*/ 13 h 132"/>
                <a:gd name="T14" fmla="*/ 208 w 333"/>
                <a:gd name="T15" fmla="*/ 13 h 132"/>
                <a:gd name="T16" fmla="*/ 180 w 333"/>
                <a:gd name="T17" fmla="*/ 22 h 132"/>
                <a:gd name="T18" fmla="*/ 180 w 333"/>
                <a:gd name="T19" fmla="*/ 22 h 132"/>
                <a:gd name="T20" fmla="*/ 99 w 333"/>
                <a:gd name="T21" fmla="*/ 45 h 132"/>
                <a:gd name="T22" fmla="*/ 99 w 333"/>
                <a:gd name="T23" fmla="*/ 45 h 132"/>
                <a:gd name="T24" fmla="*/ 0 w 333"/>
                <a:gd name="T25" fmla="*/ 71 h 132"/>
                <a:gd name="T26" fmla="*/ 0 w 333"/>
                <a:gd name="T27" fmla="*/ 71 h 132"/>
                <a:gd name="T28" fmla="*/ 28 w 333"/>
                <a:gd name="T29" fmla="*/ 76 h 132"/>
                <a:gd name="T30" fmla="*/ 61 w 333"/>
                <a:gd name="T31" fmla="*/ 80 h 132"/>
                <a:gd name="T32" fmla="*/ 138 w 333"/>
                <a:gd name="T33" fmla="*/ 87 h 132"/>
                <a:gd name="T34" fmla="*/ 177 w 333"/>
                <a:gd name="T35" fmla="*/ 91 h 132"/>
                <a:gd name="T36" fmla="*/ 212 w 333"/>
                <a:gd name="T37" fmla="*/ 97 h 132"/>
                <a:gd name="T38" fmla="*/ 229 w 333"/>
                <a:gd name="T39" fmla="*/ 101 h 132"/>
                <a:gd name="T40" fmla="*/ 243 w 333"/>
                <a:gd name="T41" fmla="*/ 105 h 132"/>
                <a:gd name="T42" fmla="*/ 256 w 333"/>
                <a:gd name="T43" fmla="*/ 110 h 132"/>
                <a:gd name="T44" fmla="*/ 266 w 333"/>
                <a:gd name="T45" fmla="*/ 117 h 132"/>
                <a:gd name="T46" fmla="*/ 266 w 333"/>
                <a:gd name="T47" fmla="*/ 117 h 132"/>
                <a:gd name="T48" fmla="*/ 278 w 333"/>
                <a:gd name="T49" fmla="*/ 123 h 132"/>
                <a:gd name="T50" fmla="*/ 289 w 333"/>
                <a:gd name="T51" fmla="*/ 127 h 132"/>
                <a:gd name="T52" fmla="*/ 298 w 333"/>
                <a:gd name="T53" fmla="*/ 131 h 132"/>
                <a:gd name="T54" fmla="*/ 307 w 333"/>
                <a:gd name="T55" fmla="*/ 132 h 132"/>
                <a:gd name="T56" fmla="*/ 307 w 333"/>
                <a:gd name="T57" fmla="*/ 132 h 132"/>
                <a:gd name="T58" fmla="*/ 314 w 333"/>
                <a:gd name="T59" fmla="*/ 113 h 132"/>
                <a:gd name="T60" fmla="*/ 314 w 333"/>
                <a:gd name="T61" fmla="*/ 113 h 132"/>
                <a:gd name="T62" fmla="*/ 321 w 333"/>
                <a:gd name="T63" fmla="*/ 100 h 132"/>
                <a:gd name="T64" fmla="*/ 327 w 333"/>
                <a:gd name="T65" fmla="*/ 87 h 132"/>
                <a:gd name="T66" fmla="*/ 331 w 333"/>
                <a:gd name="T67" fmla="*/ 74 h 132"/>
                <a:gd name="T68" fmla="*/ 333 w 333"/>
                <a:gd name="T69" fmla="*/ 62 h 132"/>
                <a:gd name="T70" fmla="*/ 333 w 333"/>
                <a:gd name="T71" fmla="*/ 62 h 132"/>
                <a:gd name="T72" fmla="*/ 331 w 333"/>
                <a:gd name="T73" fmla="*/ 57 h 132"/>
                <a:gd name="T74" fmla="*/ 330 w 333"/>
                <a:gd name="T75" fmla="*/ 52 h 132"/>
                <a:gd name="T76" fmla="*/ 329 w 333"/>
                <a:gd name="T77" fmla="*/ 47 h 132"/>
                <a:gd name="T78" fmla="*/ 325 w 333"/>
                <a:gd name="T79" fmla="*/ 41 h 132"/>
                <a:gd name="T80" fmla="*/ 325 w 333"/>
                <a:gd name="T81" fmla="*/ 41 h 132"/>
                <a:gd name="T82" fmla="*/ 314 w 333"/>
                <a:gd name="T83" fmla="*/ 30 h 132"/>
                <a:gd name="T84" fmla="*/ 305 w 333"/>
                <a:gd name="T85" fmla="*/ 21 h 132"/>
                <a:gd name="T86" fmla="*/ 296 w 333"/>
                <a:gd name="T87" fmla="*/ 14 h 132"/>
                <a:gd name="T88" fmla="*/ 287 w 333"/>
                <a:gd name="T89" fmla="*/ 9 h 132"/>
                <a:gd name="T90" fmla="*/ 278 w 333"/>
                <a:gd name="T91" fmla="*/ 5 h 132"/>
                <a:gd name="T92" fmla="*/ 270 w 333"/>
                <a:gd name="T93" fmla="*/ 2 h 132"/>
                <a:gd name="T94" fmla="*/ 263 w 333"/>
                <a:gd name="T95" fmla="*/ 1 h 132"/>
                <a:gd name="T96" fmla="*/ 255 w 333"/>
                <a:gd name="T97" fmla="*/ 0 h 132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0" t="0" r="r" b="b"/>
              <a:pathLst>
                <a:path w="333" h="132">
                  <a:moveTo>
                    <a:pt x="255" y="0"/>
                  </a:moveTo>
                  <a:lnTo>
                    <a:pt x="255" y="0"/>
                  </a:lnTo>
                  <a:lnTo>
                    <a:pt x="244" y="1"/>
                  </a:lnTo>
                  <a:lnTo>
                    <a:pt x="237" y="2"/>
                  </a:lnTo>
                  <a:lnTo>
                    <a:pt x="222" y="8"/>
                  </a:lnTo>
                  <a:lnTo>
                    <a:pt x="208" y="13"/>
                  </a:lnTo>
                  <a:lnTo>
                    <a:pt x="180" y="22"/>
                  </a:lnTo>
                  <a:lnTo>
                    <a:pt x="99" y="45"/>
                  </a:lnTo>
                  <a:lnTo>
                    <a:pt x="0" y="71"/>
                  </a:lnTo>
                  <a:lnTo>
                    <a:pt x="28" y="76"/>
                  </a:lnTo>
                  <a:lnTo>
                    <a:pt x="61" y="80"/>
                  </a:lnTo>
                  <a:lnTo>
                    <a:pt x="138" y="87"/>
                  </a:lnTo>
                  <a:lnTo>
                    <a:pt x="177" y="91"/>
                  </a:lnTo>
                  <a:lnTo>
                    <a:pt x="212" y="97"/>
                  </a:lnTo>
                  <a:lnTo>
                    <a:pt x="229" y="101"/>
                  </a:lnTo>
                  <a:lnTo>
                    <a:pt x="243" y="105"/>
                  </a:lnTo>
                  <a:lnTo>
                    <a:pt x="256" y="110"/>
                  </a:lnTo>
                  <a:lnTo>
                    <a:pt x="266" y="117"/>
                  </a:lnTo>
                  <a:lnTo>
                    <a:pt x="278" y="123"/>
                  </a:lnTo>
                  <a:lnTo>
                    <a:pt x="289" y="127"/>
                  </a:lnTo>
                  <a:lnTo>
                    <a:pt x="298" y="131"/>
                  </a:lnTo>
                  <a:lnTo>
                    <a:pt x="307" y="132"/>
                  </a:lnTo>
                  <a:lnTo>
                    <a:pt x="314" y="113"/>
                  </a:lnTo>
                  <a:lnTo>
                    <a:pt x="321" y="100"/>
                  </a:lnTo>
                  <a:lnTo>
                    <a:pt x="327" y="87"/>
                  </a:lnTo>
                  <a:lnTo>
                    <a:pt x="331" y="74"/>
                  </a:lnTo>
                  <a:lnTo>
                    <a:pt x="333" y="62"/>
                  </a:lnTo>
                  <a:lnTo>
                    <a:pt x="331" y="57"/>
                  </a:lnTo>
                  <a:lnTo>
                    <a:pt x="330" y="52"/>
                  </a:lnTo>
                  <a:lnTo>
                    <a:pt x="329" y="47"/>
                  </a:lnTo>
                  <a:lnTo>
                    <a:pt x="325" y="41"/>
                  </a:lnTo>
                  <a:lnTo>
                    <a:pt x="314" y="30"/>
                  </a:lnTo>
                  <a:lnTo>
                    <a:pt x="305" y="21"/>
                  </a:lnTo>
                  <a:lnTo>
                    <a:pt x="296" y="14"/>
                  </a:lnTo>
                  <a:lnTo>
                    <a:pt x="287" y="9"/>
                  </a:lnTo>
                  <a:lnTo>
                    <a:pt x="278" y="5"/>
                  </a:lnTo>
                  <a:lnTo>
                    <a:pt x="270" y="2"/>
                  </a:lnTo>
                  <a:lnTo>
                    <a:pt x="263" y="1"/>
                  </a:lnTo>
                  <a:lnTo>
                    <a:pt x="255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365" name="Freeform 125"/>
            <p:cNvSpPr>
              <a:spLocks/>
            </p:cNvSpPr>
            <p:nvPr/>
          </p:nvSpPr>
          <p:spPr bwMode="auto">
            <a:xfrm>
              <a:off x="3484" y="2786"/>
              <a:ext cx="417" cy="1074"/>
            </a:xfrm>
            <a:custGeom>
              <a:avLst/>
              <a:gdLst>
                <a:gd name="T0" fmla="*/ 386 w 417"/>
                <a:gd name="T1" fmla="*/ 26 h 1074"/>
                <a:gd name="T2" fmla="*/ 331 w 417"/>
                <a:gd name="T3" fmla="*/ 92 h 1074"/>
                <a:gd name="T4" fmla="*/ 296 w 417"/>
                <a:gd name="T5" fmla="*/ 167 h 1074"/>
                <a:gd name="T6" fmla="*/ 266 w 417"/>
                <a:gd name="T7" fmla="*/ 248 h 1074"/>
                <a:gd name="T8" fmla="*/ 246 w 417"/>
                <a:gd name="T9" fmla="*/ 333 h 1074"/>
                <a:gd name="T10" fmla="*/ 243 w 417"/>
                <a:gd name="T11" fmla="*/ 344 h 1074"/>
                <a:gd name="T12" fmla="*/ 187 w 417"/>
                <a:gd name="T13" fmla="*/ 464 h 1074"/>
                <a:gd name="T14" fmla="*/ 81 w 417"/>
                <a:gd name="T15" fmla="*/ 671 h 1074"/>
                <a:gd name="T16" fmla="*/ 24 w 417"/>
                <a:gd name="T17" fmla="*/ 851 h 1074"/>
                <a:gd name="T18" fmla="*/ 0 w 417"/>
                <a:gd name="T19" fmla="*/ 964 h 1074"/>
                <a:gd name="T20" fmla="*/ 4 w 417"/>
                <a:gd name="T21" fmla="*/ 999 h 1074"/>
                <a:gd name="T22" fmla="*/ 21 w 417"/>
                <a:gd name="T23" fmla="*/ 1011 h 1074"/>
                <a:gd name="T24" fmla="*/ 174 w 417"/>
                <a:gd name="T25" fmla="*/ 969 h 1074"/>
                <a:gd name="T26" fmla="*/ 251 w 417"/>
                <a:gd name="T27" fmla="*/ 946 h 1074"/>
                <a:gd name="T28" fmla="*/ 286 w 417"/>
                <a:gd name="T29" fmla="*/ 937 h 1074"/>
                <a:gd name="T30" fmla="*/ 303 w 417"/>
                <a:gd name="T31" fmla="*/ 939 h 1074"/>
                <a:gd name="T32" fmla="*/ 340 w 417"/>
                <a:gd name="T33" fmla="*/ 959 h 1074"/>
                <a:gd name="T34" fmla="*/ 364 w 417"/>
                <a:gd name="T35" fmla="*/ 986 h 1074"/>
                <a:gd name="T36" fmla="*/ 369 w 417"/>
                <a:gd name="T37" fmla="*/ 1004 h 1074"/>
                <a:gd name="T38" fmla="*/ 351 w 417"/>
                <a:gd name="T39" fmla="*/ 1057 h 1074"/>
                <a:gd name="T40" fmla="*/ 353 w 417"/>
                <a:gd name="T41" fmla="*/ 1072 h 1074"/>
                <a:gd name="T42" fmla="*/ 381 w 417"/>
                <a:gd name="T43" fmla="*/ 1051 h 1074"/>
                <a:gd name="T44" fmla="*/ 390 w 417"/>
                <a:gd name="T45" fmla="*/ 1009 h 1074"/>
                <a:gd name="T46" fmla="*/ 410 w 417"/>
                <a:gd name="T47" fmla="*/ 588 h 1074"/>
                <a:gd name="T48" fmla="*/ 384 w 417"/>
                <a:gd name="T49" fmla="*/ 728 h 1074"/>
                <a:gd name="T50" fmla="*/ 358 w 417"/>
                <a:gd name="T51" fmla="*/ 952 h 1074"/>
                <a:gd name="T52" fmla="*/ 352 w 417"/>
                <a:gd name="T53" fmla="*/ 968 h 1074"/>
                <a:gd name="T54" fmla="*/ 379 w 417"/>
                <a:gd name="T55" fmla="*/ 726 h 1074"/>
                <a:gd name="T56" fmla="*/ 410 w 417"/>
                <a:gd name="T57" fmla="*/ 562 h 1074"/>
                <a:gd name="T58" fmla="*/ 401 w 417"/>
                <a:gd name="T59" fmla="*/ 495 h 1074"/>
                <a:gd name="T60" fmla="*/ 374 w 417"/>
                <a:gd name="T61" fmla="*/ 585 h 1074"/>
                <a:gd name="T62" fmla="*/ 362 w 417"/>
                <a:gd name="T63" fmla="*/ 655 h 1074"/>
                <a:gd name="T64" fmla="*/ 339 w 417"/>
                <a:gd name="T65" fmla="*/ 738 h 1074"/>
                <a:gd name="T66" fmla="*/ 308 w 417"/>
                <a:gd name="T67" fmla="*/ 817 h 1074"/>
                <a:gd name="T68" fmla="*/ 282 w 417"/>
                <a:gd name="T69" fmla="*/ 861 h 1074"/>
                <a:gd name="T70" fmla="*/ 272 w 417"/>
                <a:gd name="T71" fmla="*/ 868 h 1074"/>
                <a:gd name="T72" fmla="*/ 270 w 417"/>
                <a:gd name="T73" fmla="*/ 868 h 1074"/>
                <a:gd name="T74" fmla="*/ 266 w 417"/>
                <a:gd name="T75" fmla="*/ 863 h 1074"/>
                <a:gd name="T76" fmla="*/ 266 w 417"/>
                <a:gd name="T77" fmla="*/ 834 h 1074"/>
                <a:gd name="T78" fmla="*/ 274 w 417"/>
                <a:gd name="T79" fmla="*/ 751 h 1074"/>
                <a:gd name="T80" fmla="*/ 277 w 417"/>
                <a:gd name="T81" fmla="*/ 719 h 1074"/>
                <a:gd name="T82" fmla="*/ 279 w 417"/>
                <a:gd name="T83" fmla="*/ 751 h 1074"/>
                <a:gd name="T84" fmla="*/ 272 w 417"/>
                <a:gd name="T85" fmla="*/ 834 h 1074"/>
                <a:gd name="T86" fmla="*/ 272 w 417"/>
                <a:gd name="T87" fmla="*/ 860 h 1074"/>
                <a:gd name="T88" fmla="*/ 274 w 417"/>
                <a:gd name="T89" fmla="*/ 861 h 1074"/>
                <a:gd name="T90" fmla="*/ 283 w 417"/>
                <a:gd name="T91" fmla="*/ 851 h 1074"/>
                <a:gd name="T92" fmla="*/ 317 w 417"/>
                <a:gd name="T93" fmla="*/ 782 h 1074"/>
                <a:gd name="T94" fmla="*/ 353 w 417"/>
                <a:gd name="T95" fmla="*/ 671 h 1074"/>
                <a:gd name="T96" fmla="*/ 368 w 417"/>
                <a:gd name="T97" fmla="*/ 593 h 1074"/>
                <a:gd name="T98" fmla="*/ 399 w 417"/>
                <a:gd name="T99" fmla="*/ 489 h 1074"/>
                <a:gd name="T100" fmla="*/ 417 w 417"/>
                <a:gd name="T101" fmla="*/ 233 h 1074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0" t="0" r="r" b="b"/>
              <a:pathLst>
                <a:path w="417" h="1074">
                  <a:moveTo>
                    <a:pt x="417" y="0"/>
                  </a:moveTo>
                  <a:lnTo>
                    <a:pt x="417" y="0"/>
                  </a:lnTo>
                  <a:lnTo>
                    <a:pt x="401" y="13"/>
                  </a:lnTo>
                  <a:lnTo>
                    <a:pt x="386" y="26"/>
                  </a:lnTo>
                  <a:lnTo>
                    <a:pt x="371" y="41"/>
                  </a:lnTo>
                  <a:lnTo>
                    <a:pt x="357" y="57"/>
                  </a:lnTo>
                  <a:lnTo>
                    <a:pt x="344" y="74"/>
                  </a:lnTo>
                  <a:lnTo>
                    <a:pt x="331" y="92"/>
                  </a:lnTo>
                  <a:lnTo>
                    <a:pt x="320" y="113"/>
                  </a:lnTo>
                  <a:lnTo>
                    <a:pt x="309" y="135"/>
                  </a:lnTo>
                  <a:lnTo>
                    <a:pt x="296" y="167"/>
                  </a:lnTo>
                  <a:lnTo>
                    <a:pt x="284" y="197"/>
                  </a:lnTo>
                  <a:lnTo>
                    <a:pt x="274" y="224"/>
                  </a:lnTo>
                  <a:lnTo>
                    <a:pt x="266" y="248"/>
                  </a:lnTo>
                  <a:lnTo>
                    <a:pt x="259" y="292"/>
                  </a:lnTo>
                  <a:lnTo>
                    <a:pt x="253" y="311"/>
                  </a:lnTo>
                  <a:lnTo>
                    <a:pt x="246" y="333"/>
                  </a:lnTo>
                  <a:lnTo>
                    <a:pt x="246" y="342"/>
                  </a:lnTo>
                  <a:lnTo>
                    <a:pt x="246" y="344"/>
                  </a:lnTo>
                  <a:lnTo>
                    <a:pt x="243" y="344"/>
                  </a:lnTo>
                  <a:lnTo>
                    <a:pt x="221" y="396"/>
                  </a:lnTo>
                  <a:lnTo>
                    <a:pt x="187" y="464"/>
                  </a:lnTo>
                  <a:lnTo>
                    <a:pt x="150" y="540"/>
                  </a:lnTo>
                  <a:lnTo>
                    <a:pt x="81" y="671"/>
                  </a:lnTo>
                  <a:lnTo>
                    <a:pt x="57" y="739"/>
                  </a:lnTo>
                  <a:lnTo>
                    <a:pt x="42" y="787"/>
                  </a:lnTo>
                  <a:lnTo>
                    <a:pt x="24" y="851"/>
                  </a:lnTo>
                  <a:lnTo>
                    <a:pt x="15" y="882"/>
                  </a:lnTo>
                  <a:lnTo>
                    <a:pt x="8" y="912"/>
                  </a:lnTo>
                  <a:lnTo>
                    <a:pt x="3" y="939"/>
                  </a:lnTo>
                  <a:lnTo>
                    <a:pt x="0" y="964"/>
                  </a:lnTo>
                  <a:lnTo>
                    <a:pt x="0" y="983"/>
                  </a:lnTo>
                  <a:lnTo>
                    <a:pt x="2" y="992"/>
                  </a:lnTo>
                  <a:lnTo>
                    <a:pt x="4" y="999"/>
                  </a:lnTo>
                  <a:lnTo>
                    <a:pt x="5" y="1003"/>
                  </a:lnTo>
                  <a:lnTo>
                    <a:pt x="9" y="1005"/>
                  </a:lnTo>
                  <a:lnTo>
                    <a:pt x="15" y="1008"/>
                  </a:lnTo>
                  <a:lnTo>
                    <a:pt x="21" y="1011"/>
                  </a:lnTo>
                  <a:lnTo>
                    <a:pt x="92" y="992"/>
                  </a:lnTo>
                  <a:lnTo>
                    <a:pt x="174" y="969"/>
                  </a:lnTo>
                  <a:lnTo>
                    <a:pt x="235" y="951"/>
                  </a:lnTo>
                  <a:lnTo>
                    <a:pt x="251" y="946"/>
                  </a:lnTo>
                  <a:lnTo>
                    <a:pt x="265" y="941"/>
                  </a:lnTo>
                  <a:lnTo>
                    <a:pt x="275" y="938"/>
                  </a:lnTo>
                  <a:lnTo>
                    <a:pt x="286" y="937"/>
                  </a:lnTo>
                  <a:lnTo>
                    <a:pt x="294" y="938"/>
                  </a:lnTo>
                  <a:lnTo>
                    <a:pt x="303" y="939"/>
                  </a:lnTo>
                  <a:lnTo>
                    <a:pt x="312" y="942"/>
                  </a:lnTo>
                  <a:lnTo>
                    <a:pt x="321" y="946"/>
                  </a:lnTo>
                  <a:lnTo>
                    <a:pt x="330" y="951"/>
                  </a:lnTo>
                  <a:lnTo>
                    <a:pt x="340" y="959"/>
                  </a:lnTo>
                  <a:lnTo>
                    <a:pt x="349" y="968"/>
                  </a:lnTo>
                  <a:lnTo>
                    <a:pt x="360" y="979"/>
                  </a:lnTo>
                  <a:lnTo>
                    <a:pt x="364" y="986"/>
                  </a:lnTo>
                  <a:lnTo>
                    <a:pt x="366" y="991"/>
                  </a:lnTo>
                  <a:lnTo>
                    <a:pt x="368" y="998"/>
                  </a:lnTo>
                  <a:lnTo>
                    <a:pt x="369" y="1004"/>
                  </a:lnTo>
                  <a:lnTo>
                    <a:pt x="366" y="1017"/>
                  </a:lnTo>
                  <a:lnTo>
                    <a:pt x="362" y="1030"/>
                  </a:lnTo>
                  <a:lnTo>
                    <a:pt x="357" y="1044"/>
                  </a:lnTo>
                  <a:lnTo>
                    <a:pt x="351" y="1057"/>
                  </a:lnTo>
                  <a:lnTo>
                    <a:pt x="343" y="1074"/>
                  </a:lnTo>
                  <a:lnTo>
                    <a:pt x="353" y="1072"/>
                  </a:lnTo>
                  <a:lnTo>
                    <a:pt x="362" y="1068"/>
                  </a:lnTo>
                  <a:lnTo>
                    <a:pt x="370" y="1063"/>
                  </a:lnTo>
                  <a:lnTo>
                    <a:pt x="377" y="1057"/>
                  </a:lnTo>
                  <a:lnTo>
                    <a:pt x="381" y="1051"/>
                  </a:lnTo>
                  <a:lnTo>
                    <a:pt x="384" y="1046"/>
                  </a:lnTo>
                  <a:lnTo>
                    <a:pt x="387" y="1042"/>
                  </a:lnTo>
                  <a:lnTo>
                    <a:pt x="390" y="1009"/>
                  </a:lnTo>
                  <a:lnTo>
                    <a:pt x="395" y="916"/>
                  </a:lnTo>
                  <a:lnTo>
                    <a:pt x="403" y="773"/>
                  </a:lnTo>
                  <a:lnTo>
                    <a:pt x="410" y="588"/>
                  </a:lnTo>
                  <a:lnTo>
                    <a:pt x="409" y="589"/>
                  </a:lnTo>
                  <a:lnTo>
                    <a:pt x="396" y="656"/>
                  </a:lnTo>
                  <a:lnTo>
                    <a:pt x="384" y="728"/>
                  </a:lnTo>
                  <a:lnTo>
                    <a:pt x="375" y="798"/>
                  </a:lnTo>
                  <a:lnTo>
                    <a:pt x="368" y="863"/>
                  </a:lnTo>
                  <a:lnTo>
                    <a:pt x="358" y="952"/>
                  </a:lnTo>
                  <a:lnTo>
                    <a:pt x="357" y="969"/>
                  </a:lnTo>
                  <a:lnTo>
                    <a:pt x="352" y="968"/>
                  </a:lnTo>
                  <a:lnTo>
                    <a:pt x="355" y="933"/>
                  </a:lnTo>
                  <a:lnTo>
                    <a:pt x="364" y="845"/>
                  </a:lnTo>
                  <a:lnTo>
                    <a:pt x="371" y="787"/>
                  </a:lnTo>
                  <a:lnTo>
                    <a:pt x="379" y="726"/>
                  </a:lnTo>
                  <a:lnTo>
                    <a:pt x="390" y="665"/>
                  </a:lnTo>
                  <a:lnTo>
                    <a:pt x="400" y="607"/>
                  </a:lnTo>
                  <a:lnTo>
                    <a:pt x="410" y="562"/>
                  </a:lnTo>
                  <a:lnTo>
                    <a:pt x="413" y="464"/>
                  </a:lnTo>
                  <a:lnTo>
                    <a:pt x="401" y="495"/>
                  </a:lnTo>
                  <a:lnTo>
                    <a:pt x="391" y="527"/>
                  </a:lnTo>
                  <a:lnTo>
                    <a:pt x="382" y="556"/>
                  </a:lnTo>
                  <a:lnTo>
                    <a:pt x="374" y="585"/>
                  </a:lnTo>
                  <a:lnTo>
                    <a:pt x="370" y="611"/>
                  </a:lnTo>
                  <a:lnTo>
                    <a:pt x="368" y="630"/>
                  </a:lnTo>
                  <a:lnTo>
                    <a:pt x="362" y="655"/>
                  </a:lnTo>
                  <a:lnTo>
                    <a:pt x="356" y="681"/>
                  </a:lnTo>
                  <a:lnTo>
                    <a:pt x="348" y="710"/>
                  </a:lnTo>
                  <a:lnTo>
                    <a:pt x="339" y="738"/>
                  </a:lnTo>
                  <a:lnTo>
                    <a:pt x="329" y="767"/>
                  </a:lnTo>
                  <a:lnTo>
                    <a:pt x="318" y="793"/>
                  </a:lnTo>
                  <a:lnTo>
                    <a:pt x="308" y="817"/>
                  </a:lnTo>
                  <a:lnTo>
                    <a:pt x="294" y="843"/>
                  </a:lnTo>
                  <a:lnTo>
                    <a:pt x="288" y="854"/>
                  </a:lnTo>
                  <a:lnTo>
                    <a:pt x="282" y="861"/>
                  </a:lnTo>
                  <a:lnTo>
                    <a:pt x="277" y="867"/>
                  </a:lnTo>
                  <a:lnTo>
                    <a:pt x="274" y="868"/>
                  </a:lnTo>
                  <a:lnTo>
                    <a:pt x="272" y="868"/>
                  </a:lnTo>
                  <a:lnTo>
                    <a:pt x="270" y="868"/>
                  </a:lnTo>
                  <a:lnTo>
                    <a:pt x="268" y="867"/>
                  </a:lnTo>
                  <a:lnTo>
                    <a:pt x="266" y="863"/>
                  </a:lnTo>
                  <a:lnTo>
                    <a:pt x="265" y="859"/>
                  </a:lnTo>
                  <a:lnTo>
                    <a:pt x="265" y="854"/>
                  </a:lnTo>
                  <a:lnTo>
                    <a:pt x="266" y="834"/>
                  </a:lnTo>
                  <a:lnTo>
                    <a:pt x="270" y="808"/>
                  </a:lnTo>
                  <a:lnTo>
                    <a:pt x="273" y="780"/>
                  </a:lnTo>
                  <a:lnTo>
                    <a:pt x="274" y="751"/>
                  </a:lnTo>
                  <a:lnTo>
                    <a:pt x="273" y="734"/>
                  </a:lnTo>
                  <a:lnTo>
                    <a:pt x="272" y="720"/>
                  </a:lnTo>
                  <a:lnTo>
                    <a:pt x="277" y="719"/>
                  </a:lnTo>
                  <a:lnTo>
                    <a:pt x="278" y="734"/>
                  </a:lnTo>
                  <a:lnTo>
                    <a:pt x="279" y="751"/>
                  </a:lnTo>
                  <a:lnTo>
                    <a:pt x="278" y="781"/>
                  </a:lnTo>
                  <a:lnTo>
                    <a:pt x="275" y="809"/>
                  </a:lnTo>
                  <a:lnTo>
                    <a:pt x="272" y="834"/>
                  </a:lnTo>
                  <a:lnTo>
                    <a:pt x="270" y="854"/>
                  </a:lnTo>
                  <a:lnTo>
                    <a:pt x="272" y="860"/>
                  </a:lnTo>
                  <a:lnTo>
                    <a:pt x="272" y="863"/>
                  </a:lnTo>
                  <a:lnTo>
                    <a:pt x="274" y="861"/>
                  </a:lnTo>
                  <a:lnTo>
                    <a:pt x="278" y="857"/>
                  </a:lnTo>
                  <a:lnTo>
                    <a:pt x="283" y="851"/>
                  </a:lnTo>
                  <a:lnTo>
                    <a:pt x="290" y="842"/>
                  </a:lnTo>
                  <a:lnTo>
                    <a:pt x="303" y="815"/>
                  </a:lnTo>
                  <a:lnTo>
                    <a:pt x="317" y="782"/>
                  </a:lnTo>
                  <a:lnTo>
                    <a:pt x="330" y="746"/>
                  </a:lnTo>
                  <a:lnTo>
                    <a:pt x="343" y="708"/>
                  </a:lnTo>
                  <a:lnTo>
                    <a:pt x="353" y="671"/>
                  </a:lnTo>
                  <a:lnTo>
                    <a:pt x="361" y="637"/>
                  </a:lnTo>
                  <a:lnTo>
                    <a:pt x="365" y="610"/>
                  </a:lnTo>
                  <a:lnTo>
                    <a:pt x="368" y="593"/>
                  </a:lnTo>
                  <a:lnTo>
                    <a:pt x="371" y="573"/>
                  </a:lnTo>
                  <a:lnTo>
                    <a:pt x="377" y="553"/>
                  </a:lnTo>
                  <a:lnTo>
                    <a:pt x="383" y="532"/>
                  </a:lnTo>
                  <a:lnTo>
                    <a:pt x="399" y="489"/>
                  </a:lnTo>
                  <a:lnTo>
                    <a:pt x="414" y="450"/>
                  </a:lnTo>
                  <a:lnTo>
                    <a:pt x="416" y="344"/>
                  </a:lnTo>
                  <a:lnTo>
                    <a:pt x="417" y="233"/>
                  </a:lnTo>
                  <a:lnTo>
                    <a:pt x="417" y="118"/>
                  </a:lnTo>
                  <a:lnTo>
                    <a:pt x="417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366" name="Freeform 126"/>
            <p:cNvSpPr>
              <a:spLocks/>
            </p:cNvSpPr>
            <p:nvPr/>
          </p:nvSpPr>
          <p:spPr bwMode="auto">
            <a:xfrm>
              <a:off x="3756" y="2640"/>
              <a:ext cx="145" cy="361"/>
            </a:xfrm>
            <a:custGeom>
              <a:avLst/>
              <a:gdLst>
                <a:gd name="T0" fmla="*/ 142 w 145"/>
                <a:gd name="T1" fmla="*/ 0 h 361"/>
                <a:gd name="T2" fmla="*/ 142 w 145"/>
                <a:gd name="T3" fmla="*/ 0 h 361"/>
                <a:gd name="T4" fmla="*/ 116 w 145"/>
                <a:gd name="T5" fmla="*/ 20 h 361"/>
                <a:gd name="T6" fmla="*/ 96 w 145"/>
                <a:gd name="T7" fmla="*/ 37 h 361"/>
                <a:gd name="T8" fmla="*/ 66 w 145"/>
                <a:gd name="T9" fmla="*/ 63 h 361"/>
                <a:gd name="T10" fmla="*/ 49 w 145"/>
                <a:gd name="T11" fmla="*/ 80 h 361"/>
                <a:gd name="T12" fmla="*/ 44 w 145"/>
                <a:gd name="T13" fmla="*/ 86 h 361"/>
                <a:gd name="T14" fmla="*/ 44 w 145"/>
                <a:gd name="T15" fmla="*/ 86 h 361"/>
                <a:gd name="T16" fmla="*/ 42 w 145"/>
                <a:gd name="T17" fmla="*/ 86 h 361"/>
                <a:gd name="T18" fmla="*/ 42 w 145"/>
                <a:gd name="T19" fmla="*/ 86 h 361"/>
                <a:gd name="T20" fmla="*/ 32 w 145"/>
                <a:gd name="T21" fmla="*/ 152 h 361"/>
                <a:gd name="T22" fmla="*/ 32 w 145"/>
                <a:gd name="T23" fmla="*/ 152 h 361"/>
                <a:gd name="T24" fmla="*/ 27 w 145"/>
                <a:gd name="T25" fmla="*/ 186 h 361"/>
                <a:gd name="T26" fmla="*/ 27 w 145"/>
                <a:gd name="T27" fmla="*/ 186 h 361"/>
                <a:gd name="T28" fmla="*/ 16 w 145"/>
                <a:gd name="T29" fmla="*/ 259 h 361"/>
                <a:gd name="T30" fmla="*/ 16 w 145"/>
                <a:gd name="T31" fmla="*/ 259 h 361"/>
                <a:gd name="T32" fmla="*/ 0 w 145"/>
                <a:gd name="T33" fmla="*/ 361 h 361"/>
                <a:gd name="T34" fmla="*/ 0 w 145"/>
                <a:gd name="T35" fmla="*/ 361 h 361"/>
                <a:gd name="T36" fmla="*/ 14 w 145"/>
                <a:gd name="T37" fmla="*/ 322 h 361"/>
                <a:gd name="T38" fmla="*/ 33 w 145"/>
                <a:gd name="T39" fmla="*/ 278 h 361"/>
                <a:gd name="T40" fmla="*/ 33 w 145"/>
                <a:gd name="T41" fmla="*/ 278 h 361"/>
                <a:gd name="T42" fmla="*/ 44 w 145"/>
                <a:gd name="T43" fmla="*/ 256 h 361"/>
                <a:gd name="T44" fmla="*/ 55 w 145"/>
                <a:gd name="T45" fmla="*/ 235 h 361"/>
                <a:gd name="T46" fmla="*/ 68 w 145"/>
                <a:gd name="T47" fmla="*/ 216 h 361"/>
                <a:gd name="T48" fmla="*/ 83 w 145"/>
                <a:gd name="T49" fmla="*/ 198 h 361"/>
                <a:gd name="T50" fmla="*/ 97 w 145"/>
                <a:gd name="T51" fmla="*/ 182 h 361"/>
                <a:gd name="T52" fmla="*/ 112 w 145"/>
                <a:gd name="T53" fmla="*/ 167 h 361"/>
                <a:gd name="T54" fmla="*/ 128 w 145"/>
                <a:gd name="T55" fmla="*/ 152 h 361"/>
                <a:gd name="T56" fmla="*/ 145 w 145"/>
                <a:gd name="T57" fmla="*/ 138 h 361"/>
                <a:gd name="T58" fmla="*/ 145 w 145"/>
                <a:gd name="T59" fmla="*/ 138 h 361"/>
                <a:gd name="T60" fmla="*/ 142 w 145"/>
                <a:gd name="T61" fmla="*/ 0 h 361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145" h="361">
                  <a:moveTo>
                    <a:pt x="142" y="0"/>
                  </a:moveTo>
                  <a:lnTo>
                    <a:pt x="142" y="0"/>
                  </a:lnTo>
                  <a:lnTo>
                    <a:pt x="116" y="20"/>
                  </a:lnTo>
                  <a:lnTo>
                    <a:pt x="96" y="37"/>
                  </a:lnTo>
                  <a:lnTo>
                    <a:pt x="66" y="63"/>
                  </a:lnTo>
                  <a:lnTo>
                    <a:pt x="49" y="80"/>
                  </a:lnTo>
                  <a:lnTo>
                    <a:pt x="44" y="86"/>
                  </a:lnTo>
                  <a:lnTo>
                    <a:pt x="42" y="86"/>
                  </a:lnTo>
                  <a:lnTo>
                    <a:pt x="32" y="152"/>
                  </a:lnTo>
                  <a:lnTo>
                    <a:pt x="27" y="186"/>
                  </a:lnTo>
                  <a:lnTo>
                    <a:pt x="16" y="259"/>
                  </a:lnTo>
                  <a:lnTo>
                    <a:pt x="0" y="361"/>
                  </a:lnTo>
                  <a:lnTo>
                    <a:pt x="14" y="322"/>
                  </a:lnTo>
                  <a:lnTo>
                    <a:pt x="33" y="278"/>
                  </a:lnTo>
                  <a:lnTo>
                    <a:pt x="44" y="256"/>
                  </a:lnTo>
                  <a:lnTo>
                    <a:pt x="55" y="235"/>
                  </a:lnTo>
                  <a:lnTo>
                    <a:pt x="68" y="216"/>
                  </a:lnTo>
                  <a:lnTo>
                    <a:pt x="83" y="198"/>
                  </a:lnTo>
                  <a:lnTo>
                    <a:pt x="97" y="182"/>
                  </a:lnTo>
                  <a:lnTo>
                    <a:pt x="112" y="167"/>
                  </a:lnTo>
                  <a:lnTo>
                    <a:pt x="128" y="152"/>
                  </a:lnTo>
                  <a:lnTo>
                    <a:pt x="145" y="138"/>
                  </a:lnTo>
                  <a:lnTo>
                    <a:pt x="142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367" name="Freeform 127"/>
            <p:cNvSpPr>
              <a:spLocks/>
            </p:cNvSpPr>
            <p:nvPr/>
          </p:nvSpPr>
          <p:spPr bwMode="auto">
            <a:xfrm>
              <a:off x="3800" y="2490"/>
              <a:ext cx="98" cy="227"/>
            </a:xfrm>
            <a:custGeom>
              <a:avLst/>
              <a:gdLst>
                <a:gd name="T0" fmla="*/ 93 w 98"/>
                <a:gd name="T1" fmla="*/ 0 h 227"/>
                <a:gd name="T2" fmla="*/ 40 w 98"/>
                <a:gd name="T3" fmla="*/ 42 h 227"/>
                <a:gd name="T4" fmla="*/ 37 w 98"/>
                <a:gd name="T5" fmla="*/ 44 h 227"/>
                <a:gd name="T6" fmla="*/ 36 w 98"/>
                <a:gd name="T7" fmla="*/ 42 h 227"/>
                <a:gd name="T8" fmla="*/ 24 w 98"/>
                <a:gd name="T9" fmla="*/ 12 h 227"/>
                <a:gd name="T10" fmla="*/ 24 w 98"/>
                <a:gd name="T11" fmla="*/ 12 h 227"/>
                <a:gd name="T12" fmla="*/ 23 w 98"/>
                <a:gd name="T13" fmla="*/ 47 h 227"/>
                <a:gd name="T14" fmla="*/ 23 w 98"/>
                <a:gd name="T15" fmla="*/ 47 h 227"/>
                <a:gd name="T16" fmla="*/ 23 w 98"/>
                <a:gd name="T17" fmla="*/ 52 h 227"/>
                <a:gd name="T18" fmla="*/ 23 w 98"/>
                <a:gd name="T19" fmla="*/ 52 h 227"/>
                <a:gd name="T20" fmla="*/ 23 w 98"/>
                <a:gd name="T21" fmla="*/ 54 h 227"/>
                <a:gd name="T22" fmla="*/ 23 w 98"/>
                <a:gd name="T23" fmla="*/ 54 h 227"/>
                <a:gd name="T24" fmla="*/ 22 w 98"/>
                <a:gd name="T25" fmla="*/ 74 h 227"/>
                <a:gd name="T26" fmla="*/ 18 w 98"/>
                <a:gd name="T27" fmla="*/ 106 h 227"/>
                <a:gd name="T28" fmla="*/ 18 w 98"/>
                <a:gd name="T29" fmla="*/ 106 h 227"/>
                <a:gd name="T30" fmla="*/ 6 w 98"/>
                <a:gd name="T31" fmla="*/ 187 h 227"/>
                <a:gd name="T32" fmla="*/ 6 w 98"/>
                <a:gd name="T33" fmla="*/ 187 h 227"/>
                <a:gd name="T34" fmla="*/ 0 w 98"/>
                <a:gd name="T35" fmla="*/ 227 h 227"/>
                <a:gd name="T36" fmla="*/ 0 w 98"/>
                <a:gd name="T37" fmla="*/ 227 h 227"/>
                <a:gd name="T38" fmla="*/ 11 w 98"/>
                <a:gd name="T39" fmla="*/ 217 h 227"/>
                <a:gd name="T40" fmla="*/ 29 w 98"/>
                <a:gd name="T41" fmla="*/ 199 h 227"/>
                <a:gd name="T42" fmla="*/ 58 w 98"/>
                <a:gd name="T43" fmla="*/ 175 h 227"/>
                <a:gd name="T44" fmla="*/ 98 w 98"/>
                <a:gd name="T45" fmla="*/ 144 h 227"/>
                <a:gd name="T46" fmla="*/ 98 w 98"/>
                <a:gd name="T47" fmla="*/ 144 h 227"/>
                <a:gd name="T48" fmla="*/ 97 w 98"/>
                <a:gd name="T49" fmla="*/ 105 h 227"/>
                <a:gd name="T50" fmla="*/ 96 w 98"/>
                <a:gd name="T51" fmla="*/ 105 h 227"/>
                <a:gd name="T52" fmla="*/ 96 w 98"/>
                <a:gd name="T53" fmla="*/ 105 h 227"/>
                <a:gd name="T54" fmla="*/ 92 w 98"/>
                <a:gd name="T55" fmla="*/ 104 h 227"/>
                <a:gd name="T56" fmla="*/ 88 w 98"/>
                <a:gd name="T57" fmla="*/ 101 h 227"/>
                <a:gd name="T58" fmla="*/ 84 w 98"/>
                <a:gd name="T59" fmla="*/ 99 h 227"/>
                <a:gd name="T60" fmla="*/ 84 w 98"/>
                <a:gd name="T61" fmla="*/ 99 h 227"/>
                <a:gd name="T62" fmla="*/ 79 w 98"/>
                <a:gd name="T63" fmla="*/ 93 h 227"/>
                <a:gd name="T64" fmla="*/ 75 w 98"/>
                <a:gd name="T65" fmla="*/ 87 h 227"/>
                <a:gd name="T66" fmla="*/ 72 w 98"/>
                <a:gd name="T67" fmla="*/ 78 h 227"/>
                <a:gd name="T68" fmla="*/ 72 w 98"/>
                <a:gd name="T69" fmla="*/ 67 h 227"/>
                <a:gd name="T70" fmla="*/ 72 w 98"/>
                <a:gd name="T71" fmla="*/ 67 h 227"/>
                <a:gd name="T72" fmla="*/ 72 w 98"/>
                <a:gd name="T73" fmla="*/ 54 h 227"/>
                <a:gd name="T74" fmla="*/ 76 w 98"/>
                <a:gd name="T75" fmla="*/ 39 h 227"/>
                <a:gd name="T76" fmla="*/ 76 w 98"/>
                <a:gd name="T77" fmla="*/ 39 h 227"/>
                <a:gd name="T78" fmla="*/ 80 w 98"/>
                <a:gd name="T79" fmla="*/ 31 h 227"/>
                <a:gd name="T80" fmla="*/ 84 w 98"/>
                <a:gd name="T81" fmla="*/ 22 h 227"/>
                <a:gd name="T82" fmla="*/ 88 w 98"/>
                <a:gd name="T83" fmla="*/ 16 h 227"/>
                <a:gd name="T84" fmla="*/ 93 w 98"/>
                <a:gd name="T85" fmla="*/ 9 h 227"/>
                <a:gd name="T86" fmla="*/ 93 w 98"/>
                <a:gd name="T87" fmla="*/ 9 h 227"/>
                <a:gd name="T88" fmla="*/ 93 w 98"/>
                <a:gd name="T89" fmla="*/ 0 h 227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0" t="0" r="r" b="b"/>
              <a:pathLst>
                <a:path w="98" h="227">
                  <a:moveTo>
                    <a:pt x="93" y="0"/>
                  </a:moveTo>
                  <a:lnTo>
                    <a:pt x="40" y="42"/>
                  </a:lnTo>
                  <a:lnTo>
                    <a:pt x="37" y="44"/>
                  </a:lnTo>
                  <a:lnTo>
                    <a:pt x="36" y="42"/>
                  </a:lnTo>
                  <a:lnTo>
                    <a:pt x="24" y="12"/>
                  </a:lnTo>
                  <a:lnTo>
                    <a:pt x="23" y="47"/>
                  </a:lnTo>
                  <a:lnTo>
                    <a:pt x="23" y="52"/>
                  </a:lnTo>
                  <a:lnTo>
                    <a:pt x="23" y="54"/>
                  </a:lnTo>
                  <a:lnTo>
                    <a:pt x="22" y="74"/>
                  </a:lnTo>
                  <a:lnTo>
                    <a:pt x="18" y="106"/>
                  </a:lnTo>
                  <a:lnTo>
                    <a:pt x="6" y="187"/>
                  </a:lnTo>
                  <a:lnTo>
                    <a:pt x="0" y="227"/>
                  </a:lnTo>
                  <a:lnTo>
                    <a:pt x="11" y="217"/>
                  </a:lnTo>
                  <a:lnTo>
                    <a:pt x="29" y="199"/>
                  </a:lnTo>
                  <a:lnTo>
                    <a:pt x="58" y="175"/>
                  </a:lnTo>
                  <a:lnTo>
                    <a:pt x="98" y="144"/>
                  </a:lnTo>
                  <a:lnTo>
                    <a:pt x="97" y="105"/>
                  </a:lnTo>
                  <a:lnTo>
                    <a:pt x="96" y="105"/>
                  </a:lnTo>
                  <a:lnTo>
                    <a:pt x="92" y="104"/>
                  </a:lnTo>
                  <a:lnTo>
                    <a:pt x="88" y="101"/>
                  </a:lnTo>
                  <a:lnTo>
                    <a:pt x="84" y="99"/>
                  </a:lnTo>
                  <a:lnTo>
                    <a:pt x="79" y="93"/>
                  </a:lnTo>
                  <a:lnTo>
                    <a:pt x="75" y="87"/>
                  </a:lnTo>
                  <a:lnTo>
                    <a:pt x="72" y="78"/>
                  </a:lnTo>
                  <a:lnTo>
                    <a:pt x="72" y="67"/>
                  </a:lnTo>
                  <a:lnTo>
                    <a:pt x="72" y="54"/>
                  </a:lnTo>
                  <a:lnTo>
                    <a:pt x="76" y="39"/>
                  </a:lnTo>
                  <a:lnTo>
                    <a:pt x="80" y="31"/>
                  </a:lnTo>
                  <a:lnTo>
                    <a:pt x="84" y="22"/>
                  </a:lnTo>
                  <a:lnTo>
                    <a:pt x="88" y="16"/>
                  </a:lnTo>
                  <a:lnTo>
                    <a:pt x="93" y="9"/>
                  </a:lnTo>
                  <a:lnTo>
                    <a:pt x="93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368" name="Freeform 128"/>
            <p:cNvSpPr>
              <a:spLocks/>
            </p:cNvSpPr>
            <p:nvPr/>
          </p:nvSpPr>
          <p:spPr bwMode="auto">
            <a:xfrm>
              <a:off x="3827" y="2376"/>
              <a:ext cx="63" cy="100"/>
            </a:xfrm>
            <a:custGeom>
              <a:avLst/>
              <a:gdLst>
                <a:gd name="T0" fmla="*/ 61 w 63"/>
                <a:gd name="T1" fmla="*/ 0 h 100"/>
                <a:gd name="T2" fmla="*/ 61 w 63"/>
                <a:gd name="T3" fmla="*/ 0 h 100"/>
                <a:gd name="T4" fmla="*/ 52 w 63"/>
                <a:gd name="T5" fmla="*/ 9 h 100"/>
                <a:gd name="T6" fmla="*/ 52 w 63"/>
                <a:gd name="T7" fmla="*/ 9 h 100"/>
                <a:gd name="T8" fmla="*/ 36 w 63"/>
                <a:gd name="T9" fmla="*/ 22 h 100"/>
                <a:gd name="T10" fmla="*/ 25 w 63"/>
                <a:gd name="T11" fmla="*/ 31 h 100"/>
                <a:gd name="T12" fmla="*/ 8 w 63"/>
                <a:gd name="T13" fmla="*/ 62 h 100"/>
                <a:gd name="T14" fmla="*/ 5 w 63"/>
                <a:gd name="T15" fmla="*/ 61 h 100"/>
                <a:gd name="T16" fmla="*/ 5 w 63"/>
                <a:gd name="T17" fmla="*/ 61 h 100"/>
                <a:gd name="T18" fmla="*/ 2 w 63"/>
                <a:gd name="T19" fmla="*/ 79 h 100"/>
                <a:gd name="T20" fmla="*/ 2 w 63"/>
                <a:gd name="T21" fmla="*/ 79 h 100"/>
                <a:gd name="T22" fmla="*/ 0 w 63"/>
                <a:gd name="T23" fmla="*/ 100 h 100"/>
                <a:gd name="T24" fmla="*/ 0 w 63"/>
                <a:gd name="T25" fmla="*/ 100 h 100"/>
                <a:gd name="T26" fmla="*/ 63 w 63"/>
                <a:gd name="T27" fmla="*/ 62 h 100"/>
                <a:gd name="T28" fmla="*/ 63 w 63"/>
                <a:gd name="T29" fmla="*/ 62 h 100"/>
                <a:gd name="T30" fmla="*/ 61 w 63"/>
                <a:gd name="T31" fmla="*/ 0 h 100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63" h="100">
                  <a:moveTo>
                    <a:pt x="61" y="0"/>
                  </a:moveTo>
                  <a:lnTo>
                    <a:pt x="61" y="0"/>
                  </a:lnTo>
                  <a:lnTo>
                    <a:pt x="52" y="9"/>
                  </a:lnTo>
                  <a:lnTo>
                    <a:pt x="36" y="22"/>
                  </a:lnTo>
                  <a:lnTo>
                    <a:pt x="25" y="31"/>
                  </a:lnTo>
                  <a:lnTo>
                    <a:pt x="8" y="62"/>
                  </a:lnTo>
                  <a:lnTo>
                    <a:pt x="5" y="61"/>
                  </a:lnTo>
                  <a:lnTo>
                    <a:pt x="2" y="79"/>
                  </a:lnTo>
                  <a:lnTo>
                    <a:pt x="0" y="100"/>
                  </a:lnTo>
                  <a:lnTo>
                    <a:pt x="63" y="62"/>
                  </a:lnTo>
                  <a:lnTo>
                    <a:pt x="61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369" name="Freeform 129"/>
            <p:cNvSpPr>
              <a:spLocks/>
            </p:cNvSpPr>
            <p:nvPr/>
          </p:nvSpPr>
          <p:spPr bwMode="auto">
            <a:xfrm>
              <a:off x="3578" y="2312"/>
              <a:ext cx="253" cy="1110"/>
            </a:xfrm>
            <a:custGeom>
              <a:avLst/>
              <a:gdLst>
                <a:gd name="T0" fmla="*/ 251 w 253"/>
                <a:gd name="T1" fmla="*/ 0 h 1110"/>
                <a:gd name="T2" fmla="*/ 241 w 253"/>
                <a:gd name="T3" fmla="*/ 151 h 1110"/>
                <a:gd name="T4" fmla="*/ 232 w 253"/>
                <a:gd name="T5" fmla="*/ 225 h 1110"/>
                <a:gd name="T6" fmla="*/ 229 w 253"/>
                <a:gd name="T7" fmla="*/ 235 h 1110"/>
                <a:gd name="T8" fmla="*/ 223 w 253"/>
                <a:gd name="T9" fmla="*/ 257 h 1110"/>
                <a:gd name="T10" fmla="*/ 197 w 253"/>
                <a:gd name="T11" fmla="*/ 428 h 1110"/>
                <a:gd name="T12" fmla="*/ 174 w 253"/>
                <a:gd name="T13" fmla="*/ 575 h 1110"/>
                <a:gd name="T14" fmla="*/ 153 w 253"/>
                <a:gd name="T15" fmla="*/ 668 h 1110"/>
                <a:gd name="T16" fmla="*/ 146 w 253"/>
                <a:gd name="T17" fmla="*/ 693 h 1110"/>
                <a:gd name="T18" fmla="*/ 81 w 253"/>
                <a:gd name="T19" fmla="*/ 879 h 1110"/>
                <a:gd name="T20" fmla="*/ 0 w 253"/>
                <a:gd name="T21" fmla="*/ 1110 h 1110"/>
                <a:gd name="T22" fmla="*/ 87 w 253"/>
                <a:gd name="T23" fmla="*/ 940 h 1110"/>
                <a:gd name="T24" fmla="*/ 113 w 253"/>
                <a:gd name="T25" fmla="*/ 885 h 1110"/>
                <a:gd name="T26" fmla="*/ 148 w 253"/>
                <a:gd name="T27" fmla="*/ 806 h 1110"/>
                <a:gd name="T28" fmla="*/ 149 w 253"/>
                <a:gd name="T29" fmla="*/ 793 h 1110"/>
                <a:gd name="T30" fmla="*/ 158 w 253"/>
                <a:gd name="T31" fmla="*/ 750 h 1110"/>
                <a:gd name="T32" fmla="*/ 167 w 253"/>
                <a:gd name="T33" fmla="*/ 720 h 1110"/>
                <a:gd name="T34" fmla="*/ 200 w 253"/>
                <a:gd name="T35" fmla="*/ 513 h 1110"/>
                <a:gd name="T36" fmla="*/ 205 w 253"/>
                <a:gd name="T37" fmla="*/ 479 h 1110"/>
                <a:gd name="T38" fmla="*/ 216 w 253"/>
                <a:gd name="T39" fmla="*/ 405 h 1110"/>
                <a:gd name="T40" fmla="*/ 235 w 253"/>
                <a:gd name="T41" fmla="*/ 283 h 1110"/>
                <a:gd name="T42" fmla="*/ 239 w 253"/>
                <a:gd name="T43" fmla="*/ 252 h 1110"/>
                <a:gd name="T44" fmla="*/ 240 w 253"/>
                <a:gd name="T45" fmla="*/ 232 h 1110"/>
                <a:gd name="T46" fmla="*/ 240 w 253"/>
                <a:gd name="T47" fmla="*/ 231 h 1110"/>
                <a:gd name="T48" fmla="*/ 240 w 253"/>
                <a:gd name="T49" fmla="*/ 225 h 1110"/>
                <a:gd name="T50" fmla="*/ 242 w 253"/>
                <a:gd name="T51" fmla="*/ 179 h 1110"/>
                <a:gd name="T52" fmla="*/ 240 w 253"/>
                <a:gd name="T53" fmla="*/ 170 h 1110"/>
                <a:gd name="T54" fmla="*/ 241 w 253"/>
                <a:gd name="T55" fmla="*/ 169 h 1110"/>
                <a:gd name="T56" fmla="*/ 244 w 253"/>
                <a:gd name="T57" fmla="*/ 168 h 1110"/>
                <a:gd name="T58" fmla="*/ 246 w 253"/>
                <a:gd name="T59" fmla="*/ 143 h 1110"/>
                <a:gd name="T60" fmla="*/ 253 w 253"/>
                <a:gd name="T61" fmla="*/ 11 h 1110"/>
                <a:gd name="T62" fmla="*/ 251 w 253"/>
                <a:gd name="T63" fmla="*/ 0 h 1110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0" t="0" r="r" b="b"/>
              <a:pathLst>
                <a:path w="253" h="1110">
                  <a:moveTo>
                    <a:pt x="251" y="0"/>
                  </a:moveTo>
                  <a:lnTo>
                    <a:pt x="251" y="0"/>
                  </a:lnTo>
                  <a:lnTo>
                    <a:pt x="246" y="78"/>
                  </a:lnTo>
                  <a:lnTo>
                    <a:pt x="241" y="151"/>
                  </a:lnTo>
                  <a:lnTo>
                    <a:pt x="235" y="207"/>
                  </a:lnTo>
                  <a:lnTo>
                    <a:pt x="232" y="225"/>
                  </a:lnTo>
                  <a:lnTo>
                    <a:pt x="229" y="235"/>
                  </a:lnTo>
                  <a:lnTo>
                    <a:pt x="227" y="243"/>
                  </a:lnTo>
                  <a:lnTo>
                    <a:pt x="223" y="257"/>
                  </a:lnTo>
                  <a:lnTo>
                    <a:pt x="216" y="301"/>
                  </a:lnTo>
                  <a:lnTo>
                    <a:pt x="197" y="428"/>
                  </a:lnTo>
                  <a:lnTo>
                    <a:pt x="185" y="502"/>
                  </a:lnTo>
                  <a:lnTo>
                    <a:pt x="174" y="575"/>
                  </a:lnTo>
                  <a:lnTo>
                    <a:pt x="161" y="640"/>
                  </a:lnTo>
                  <a:lnTo>
                    <a:pt x="153" y="668"/>
                  </a:lnTo>
                  <a:lnTo>
                    <a:pt x="146" y="693"/>
                  </a:lnTo>
                  <a:lnTo>
                    <a:pt x="119" y="772"/>
                  </a:lnTo>
                  <a:lnTo>
                    <a:pt x="81" y="879"/>
                  </a:lnTo>
                  <a:lnTo>
                    <a:pt x="0" y="1110"/>
                  </a:lnTo>
                  <a:lnTo>
                    <a:pt x="58" y="995"/>
                  </a:lnTo>
                  <a:lnTo>
                    <a:pt x="87" y="940"/>
                  </a:lnTo>
                  <a:lnTo>
                    <a:pt x="113" y="885"/>
                  </a:lnTo>
                  <a:lnTo>
                    <a:pt x="132" y="844"/>
                  </a:lnTo>
                  <a:lnTo>
                    <a:pt x="148" y="806"/>
                  </a:lnTo>
                  <a:lnTo>
                    <a:pt x="149" y="793"/>
                  </a:lnTo>
                  <a:lnTo>
                    <a:pt x="153" y="775"/>
                  </a:lnTo>
                  <a:lnTo>
                    <a:pt x="158" y="750"/>
                  </a:lnTo>
                  <a:lnTo>
                    <a:pt x="167" y="720"/>
                  </a:lnTo>
                  <a:lnTo>
                    <a:pt x="185" y="606"/>
                  </a:lnTo>
                  <a:lnTo>
                    <a:pt x="200" y="513"/>
                  </a:lnTo>
                  <a:lnTo>
                    <a:pt x="205" y="479"/>
                  </a:lnTo>
                  <a:lnTo>
                    <a:pt x="216" y="405"/>
                  </a:lnTo>
                  <a:lnTo>
                    <a:pt x="226" y="343"/>
                  </a:lnTo>
                  <a:lnTo>
                    <a:pt x="235" y="283"/>
                  </a:lnTo>
                  <a:lnTo>
                    <a:pt x="239" y="252"/>
                  </a:lnTo>
                  <a:lnTo>
                    <a:pt x="240" y="232"/>
                  </a:lnTo>
                  <a:lnTo>
                    <a:pt x="240" y="231"/>
                  </a:lnTo>
                  <a:lnTo>
                    <a:pt x="240" y="225"/>
                  </a:lnTo>
                  <a:lnTo>
                    <a:pt x="240" y="205"/>
                  </a:lnTo>
                  <a:lnTo>
                    <a:pt x="242" y="179"/>
                  </a:lnTo>
                  <a:lnTo>
                    <a:pt x="240" y="173"/>
                  </a:lnTo>
                  <a:lnTo>
                    <a:pt x="240" y="170"/>
                  </a:lnTo>
                  <a:lnTo>
                    <a:pt x="241" y="169"/>
                  </a:lnTo>
                  <a:lnTo>
                    <a:pt x="244" y="168"/>
                  </a:lnTo>
                  <a:lnTo>
                    <a:pt x="246" y="143"/>
                  </a:lnTo>
                  <a:lnTo>
                    <a:pt x="253" y="85"/>
                  </a:lnTo>
                  <a:lnTo>
                    <a:pt x="253" y="11"/>
                  </a:lnTo>
                  <a:lnTo>
                    <a:pt x="251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370" name="Freeform 130"/>
            <p:cNvSpPr>
              <a:spLocks/>
            </p:cNvSpPr>
            <p:nvPr/>
          </p:nvSpPr>
          <p:spPr bwMode="auto">
            <a:xfrm>
              <a:off x="3832" y="2298"/>
              <a:ext cx="56" cy="134"/>
            </a:xfrm>
            <a:custGeom>
              <a:avLst/>
              <a:gdLst>
                <a:gd name="T0" fmla="*/ 51 w 56"/>
                <a:gd name="T1" fmla="*/ 0 h 134"/>
                <a:gd name="T2" fmla="*/ 4 w 56"/>
                <a:gd name="T3" fmla="*/ 26 h 134"/>
                <a:gd name="T4" fmla="*/ 4 w 56"/>
                <a:gd name="T5" fmla="*/ 99 h 134"/>
                <a:gd name="T6" fmla="*/ 4 w 56"/>
                <a:gd name="T7" fmla="*/ 100 h 134"/>
                <a:gd name="T8" fmla="*/ 4 w 56"/>
                <a:gd name="T9" fmla="*/ 100 h 134"/>
                <a:gd name="T10" fmla="*/ 4 w 56"/>
                <a:gd name="T11" fmla="*/ 100 h 134"/>
                <a:gd name="T12" fmla="*/ 3 w 56"/>
                <a:gd name="T13" fmla="*/ 117 h 134"/>
                <a:gd name="T14" fmla="*/ 3 w 56"/>
                <a:gd name="T15" fmla="*/ 117 h 134"/>
                <a:gd name="T16" fmla="*/ 0 w 56"/>
                <a:gd name="T17" fmla="*/ 134 h 134"/>
                <a:gd name="T18" fmla="*/ 16 w 56"/>
                <a:gd name="T19" fmla="*/ 106 h 134"/>
                <a:gd name="T20" fmla="*/ 16 w 56"/>
                <a:gd name="T21" fmla="*/ 105 h 134"/>
                <a:gd name="T22" fmla="*/ 17 w 56"/>
                <a:gd name="T23" fmla="*/ 105 h 134"/>
                <a:gd name="T24" fmla="*/ 17 w 56"/>
                <a:gd name="T25" fmla="*/ 105 h 134"/>
                <a:gd name="T26" fmla="*/ 27 w 56"/>
                <a:gd name="T27" fmla="*/ 97 h 134"/>
                <a:gd name="T28" fmla="*/ 43 w 56"/>
                <a:gd name="T29" fmla="*/ 83 h 134"/>
                <a:gd name="T30" fmla="*/ 43 w 56"/>
                <a:gd name="T31" fmla="*/ 83 h 134"/>
                <a:gd name="T32" fmla="*/ 56 w 56"/>
                <a:gd name="T33" fmla="*/ 71 h 134"/>
                <a:gd name="T34" fmla="*/ 56 w 56"/>
                <a:gd name="T35" fmla="*/ 71 h 134"/>
                <a:gd name="T36" fmla="*/ 51 w 56"/>
                <a:gd name="T37" fmla="*/ 0 h 134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0" t="0" r="r" b="b"/>
              <a:pathLst>
                <a:path w="56" h="134">
                  <a:moveTo>
                    <a:pt x="51" y="0"/>
                  </a:moveTo>
                  <a:lnTo>
                    <a:pt x="4" y="26"/>
                  </a:lnTo>
                  <a:lnTo>
                    <a:pt x="4" y="99"/>
                  </a:lnTo>
                  <a:lnTo>
                    <a:pt x="4" y="100"/>
                  </a:lnTo>
                  <a:lnTo>
                    <a:pt x="3" y="117"/>
                  </a:lnTo>
                  <a:lnTo>
                    <a:pt x="0" y="134"/>
                  </a:lnTo>
                  <a:lnTo>
                    <a:pt x="16" y="106"/>
                  </a:lnTo>
                  <a:lnTo>
                    <a:pt x="16" y="105"/>
                  </a:lnTo>
                  <a:lnTo>
                    <a:pt x="17" y="105"/>
                  </a:lnTo>
                  <a:lnTo>
                    <a:pt x="27" y="97"/>
                  </a:lnTo>
                  <a:lnTo>
                    <a:pt x="43" y="83"/>
                  </a:lnTo>
                  <a:lnTo>
                    <a:pt x="56" y="71"/>
                  </a:lnTo>
                  <a:lnTo>
                    <a:pt x="51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371" name="Freeform 131"/>
            <p:cNvSpPr>
              <a:spLocks/>
            </p:cNvSpPr>
            <p:nvPr/>
          </p:nvSpPr>
          <p:spPr bwMode="auto">
            <a:xfrm>
              <a:off x="3835" y="2247"/>
              <a:ext cx="48" cy="70"/>
            </a:xfrm>
            <a:custGeom>
              <a:avLst/>
              <a:gdLst>
                <a:gd name="T0" fmla="*/ 45 w 48"/>
                <a:gd name="T1" fmla="*/ 0 h 70"/>
                <a:gd name="T2" fmla="*/ 45 w 48"/>
                <a:gd name="T3" fmla="*/ 0 h 70"/>
                <a:gd name="T4" fmla="*/ 17 w 48"/>
                <a:gd name="T5" fmla="*/ 16 h 70"/>
                <a:gd name="T6" fmla="*/ 1 w 48"/>
                <a:gd name="T7" fmla="*/ 26 h 70"/>
                <a:gd name="T8" fmla="*/ 1 w 48"/>
                <a:gd name="T9" fmla="*/ 26 h 70"/>
                <a:gd name="T10" fmla="*/ 0 w 48"/>
                <a:gd name="T11" fmla="*/ 28 h 70"/>
                <a:gd name="T12" fmla="*/ 1 w 48"/>
                <a:gd name="T13" fmla="*/ 70 h 70"/>
                <a:gd name="T14" fmla="*/ 48 w 48"/>
                <a:gd name="T15" fmla="*/ 44 h 70"/>
                <a:gd name="T16" fmla="*/ 48 w 48"/>
                <a:gd name="T17" fmla="*/ 44 h 70"/>
                <a:gd name="T18" fmla="*/ 45 w 48"/>
                <a:gd name="T19" fmla="*/ 0 h 70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48" h="70">
                  <a:moveTo>
                    <a:pt x="45" y="0"/>
                  </a:moveTo>
                  <a:lnTo>
                    <a:pt x="45" y="0"/>
                  </a:lnTo>
                  <a:lnTo>
                    <a:pt x="17" y="16"/>
                  </a:lnTo>
                  <a:lnTo>
                    <a:pt x="1" y="26"/>
                  </a:lnTo>
                  <a:lnTo>
                    <a:pt x="0" y="28"/>
                  </a:lnTo>
                  <a:lnTo>
                    <a:pt x="1" y="70"/>
                  </a:lnTo>
                  <a:lnTo>
                    <a:pt x="48" y="44"/>
                  </a:lnTo>
                  <a:lnTo>
                    <a:pt x="45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372" name="Freeform 132"/>
            <p:cNvSpPr>
              <a:spLocks noEditPoints="1"/>
            </p:cNvSpPr>
            <p:nvPr/>
          </p:nvSpPr>
          <p:spPr bwMode="auto">
            <a:xfrm>
              <a:off x="3505" y="2299"/>
              <a:ext cx="348" cy="1561"/>
            </a:xfrm>
            <a:custGeom>
              <a:avLst/>
              <a:gdLst>
                <a:gd name="T0" fmla="*/ 265 w 348"/>
                <a:gd name="T1" fmla="*/ 1424 h 1561"/>
                <a:gd name="T2" fmla="*/ 244 w 348"/>
                <a:gd name="T3" fmla="*/ 1428 h 1561"/>
                <a:gd name="T4" fmla="*/ 214 w 348"/>
                <a:gd name="T5" fmla="*/ 1438 h 1561"/>
                <a:gd name="T6" fmla="*/ 71 w 348"/>
                <a:gd name="T7" fmla="*/ 1479 h 1561"/>
                <a:gd name="T8" fmla="*/ 0 w 348"/>
                <a:gd name="T9" fmla="*/ 1498 h 1561"/>
                <a:gd name="T10" fmla="*/ 109 w 348"/>
                <a:gd name="T11" fmla="*/ 1474 h 1561"/>
                <a:gd name="T12" fmla="*/ 190 w 348"/>
                <a:gd name="T13" fmla="*/ 1451 h 1561"/>
                <a:gd name="T14" fmla="*/ 232 w 348"/>
                <a:gd name="T15" fmla="*/ 1437 h 1561"/>
                <a:gd name="T16" fmla="*/ 254 w 348"/>
                <a:gd name="T17" fmla="*/ 1430 h 1561"/>
                <a:gd name="T18" fmla="*/ 273 w 348"/>
                <a:gd name="T19" fmla="*/ 1430 h 1561"/>
                <a:gd name="T20" fmla="*/ 297 w 348"/>
                <a:gd name="T21" fmla="*/ 1438 h 1561"/>
                <a:gd name="T22" fmla="*/ 324 w 348"/>
                <a:gd name="T23" fmla="*/ 1459 h 1561"/>
                <a:gd name="T24" fmla="*/ 339 w 348"/>
                <a:gd name="T25" fmla="*/ 1476 h 1561"/>
                <a:gd name="T26" fmla="*/ 343 w 348"/>
                <a:gd name="T27" fmla="*/ 1491 h 1561"/>
                <a:gd name="T28" fmla="*/ 337 w 348"/>
                <a:gd name="T29" fmla="*/ 1516 h 1561"/>
                <a:gd name="T30" fmla="*/ 324 w 348"/>
                <a:gd name="T31" fmla="*/ 1542 h 1561"/>
                <a:gd name="T32" fmla="*/ 319 w 348"/>
                <a:gd name="T33" fmla="*/ 1561 h 1561"/>
                <a:gd name="T34" fmla="*/ 322 w 348"/>
                <a:gd name="T35" fmla="*/ 1561 h 1561"/>
                <a:gd name="T36" fmla="*/ 336 w 348"/>
                <a:gd name="T37" fmla="*/ 1531 h 1561"/>
                <a:gd name="T38" fmla="*/ 348 w 348"/>
                <a:gd name="T39" fmla="*/ 1491 h 1561"/>
                <a:gd name="T40" fmla="*/ 345 w 348"/>
                <a:gd name="T41" fmla="*/ 1478 h 1561"/>
                <a:gd name="T42" fmla="*/ 339 w 348"/>
                <a:gd name="T43" fmla="*/ 1466 h 1561"/>
                <a:gd name="T44" fmla="*/ 309 w 348"/>
                <a:gd name="T45" fmla="*/ 1438 h 1561"/>
                <a:gd name="T46" fmla="*/ 282 w 348"/>
                <a:gd name="T47" fmla="*/ 1426 h 1561"/>
                <a:gd name="T48" fmla="*/ 221 w 348"/>
                <a:gd name="T49" fmla="*/ 819 h 1561"/>
                <a:gd name="T50" fmla="*/ 186 w 348"/>
                <a:gd name="T51" fmla="*/ 898 h 1561"/>
                <a:gd name="T52" fmla="*/ 131 w 348"/>
                <a:gd name="T53" fmla="*/ 1008 h 1561"/>
                <a:gd name="T54" fmla="*/ 60 w 348"/>
                <a:gd name="T55" fmla="*/ 1158 h 1561"/>
                <a:gd name="T56" fmla="*/ 129 w 348"/>
                <a:gd name="T57" fmla="*/ 1027 h 1561"/>
                <a:gd name="T58" fmla="*/ 200 w 348"/>
                <a:gd name="T59" fmla="*/ 883 h 1561"/>
                <a:gd name="T60" fmla="*/ 219 w 348"/>
                <a:gd name="T61" fmla="*/ 831 h 1561"/>
                <a:gd name="T62" fmla="*/ 245 w 348"/>
                <a:gd name="T63" fmla="*/ 735 h 1561"/>
                <a:gd name="T64" fmla="*/ 227 w 348"/>
                <a:gd name="T65" fmla="*/ 807 h 1561"/>
                <a:gd name="T66" fmla="*/ 232 w 348"/>
                <a:gd name="T67" fmla="*/ 798 h 1561"/>
                <a:gd name="T68" fmla="*/ 245 w 348"/>
                <a:gd name="T69" fmla="*/ 735 h 1561"/>
                <a:gd name="T70" fmla="*/ 313 w 348"/>
                <a:gd name="T71" fmla="*/ 218 h 1561"/>
                <a:gd name="T72" fmla="*/ 313 w 348"/>
                <a:gd name="T73" fmla="*/ 244 h 1561"/>
                <a:gd name="T74" fmla="*/ 313 w 348"/>
                <a:gd name="T75" fmla="*/ 245 h 1561"/>
                <a:gd name="T76" fmla="*/ 308 w 348"/>
                <a:gd name="T77" fmla="*/ 296 h 1561"/>
                <a:gd name="T78" fmla="*/ 278 w 348"/>
                <a:gd name="T79" fmla="*/ 492 h 1561"/>
                <a:gd name="T80" fmla="*/ 273 w 348"/>
                <a:gd name="T81" fmla="*/ 526 h 1561"/>
                <a:gd name="T82" fmla="*/ 240 w 348"/>
                <a:gd name="T83" fmla="*/ 733 h 1561"/>
                <a:gd name="T84" fmla="*/ 267 w 348"/>
                <a:gd name="T85" fmla="*/ 600 h 1561"/>
                <a:gd name="T86" fmla="*/ 278 w 348"/>
                <a:gd name="T87" fmla="*/ 527 h 1561"/>
                <a:gd name="T88" fmla="*/ 293 w 348"/>
                <a:gd name="T89" fmla="*/ 427 h 1561"/>
                <a:gd name="T90" fmla="*/ 295 w 348"/>
                <a:gd name="T91" fmla="*/ 418 h 1561"/>
                <a:gd name="T92" fmla="*/ 301 w 348"/>
                <a:gd name="T93" fmla="*/ 378 h 1561"/>
                <a:gd name="T94" fmla="*/ 317 w 348"/>
                <a:gd name="T95" fmla="*/ 265 h 1561"/>
                <a:gd name="T96" fmla="*/ 318 w 348"/>
                <a:gd name="T97" fmla="*/ 243 h 1561"/>
                <a:gd name="T98" fmla="*/ 318 w 348"/>
                <a:gd name="T99" fmla="*/ 238 h 1561"/>
                <a:gd name="T100" fmla="*/ 326 w 348"/>
                <a:gd name="T101" fmla="*/ 0 h 1561"/>
                <a:gd name="T102" fmla="*/ 324 w 348"/>
                <a:gd name="T103" fmla="*/ 13 h 1561"/>
                <a:gd name="T104" fmla="*/ 326 w 348"/>
                <a:gd name="T105" fmla="*/ 98 h 1561"/>
                <a:gd name="T106" fmla="*/ 317 w 348"/>
                <a:gd name="T107" fmla="*/ 181 h 1561"/>
                <a:gd name="T108" fmla="*/ 322 w 348"/>
                <a:gd name="T109" fmla="*/ 177 h 1561"/>
                <a:gd name="T110" fmla="*/ 327 w 348"/>
                <a:gd name="T111" fmla="*/ 138 h 1561"/>
                <a:gd name="T112" fmla="*/ 327 w 348"/>
                <a:gd name="T113" fmla="*/ 133 h 1561"/>
                <a:gd name="T114" fmla="*/ 331 w 348"/>
                <a:gd name="T115" fmla="*/ 99 h 1561"/>
                <a:gd name="T116" fmla="*/ 331 w 348"/>
                <a:gd name="T117" fmla="*/ 25 h 1561"/>
                <a:gd name="T118" fmla="*/ 326 w 348"/>
                <a:gd name="T119" fmla="*/ 22 h 1561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0" t="0" r="r" b="b"/>
              <a:pathLst>
                <a:path w="348" h="1561">
                  <a:moveTo>
                    <a:pt x="265" y="1424"/>
                  </a:moveTo>
                  <a:lnTo>
                    <a:pt x="265" y="1424"/>
                  </a:lnTo>
                  <a:lnTo>
                    <a:pt x="254" y="1425"/>
                  </a:lnTo>
                  <a:lnTo>
                    <a:pt x="244" y="1428"/>
                  </a:lnTo>
                  <a:lnTo>
                    <a:pt x="230" y="1433"/>
                  </a:lnTo>
                  <a:lnTo>
                    <a:pt x="214" y="1438"/>
                  </a:lnTo>
                  <a:lnTo>
                    <a:pt x="153" y="1456"/>
                  </a:lnTo>
                  <a:lnTo>
                    <a:pt x="71" y="1479"/>
                  </a:lnTo>
                  <a:lnTo>
                    <a:pt x="0" y="1498"/>
                  </a:lnTo>
                  <a:lnTo>
                    <a:pt x="10" y="1500"/>
                  </a:lnTo>
                  <a:lnTo>
                    <a:pt x="109" y="1474"/>
                  </a:lnTo>
                  <a:lnTo>
                    <a:pt x="190" y="1451"/>
                  </a:lnTo>
                  <a:lnTo>
                    <a:pt x="218" y="1442"/>
                  </a:lnTo>
                  <a:lnTo>
                    <a:pt x="232" y="1437"/>
                  </a:lnTo>
                  <a:lnTo>
                    <a:pt x="247" y="1431"/>
                  </a:lnTo>
                  <a:lnTo>
                    <a:pt x="254" y="1430"/>
                  </a:lnTo>
                  <a:lnTo>
                    <a:pt x="265" y="1429"/>
                  </a:lnTo>
                  <a:lnTo>
                    <a:pt x="273" y="1430"/>
                  </a:lnTo>
                  <a:lnTo>
                    <a:pt x="280" y="1431"/>
                  </a:lnTo>
                  <a:lnTo>
                    <a:pt x="288" y="1434"/>
                  </a:lnTo>
                  <a:lnTo>
                    <a:pt x="297" y="1438"/>
                  </a:lnTo>
                  <a:lnTo>
                    <a:pt x="306" y="1443"/>
                  </a:lnTo>
                  <a:lnTo>
                    <a:pt x="315" y="1450"/>
                  </a:lnTo>
                  <a:lnTo>
                    <a:pt x="324" y="1459"/>
                  </a:lnTo>
                  <a:lnTo>
                    <a:pt x="335" y="1470"/>
                  </a:lnTo>
                  <a:lnTo>
                    <a:pt x="339" y="1476"/>
                  </a:lnTo>
                  <a:lnTo>
                    <a:pt x="340" y="1481"/>
                  </a:lnTo>
                  <a:lnTo>
                    <a:pt x="341" y="1486"/>
                  </a:lnTo>
                  <a:lnTo>
                    <a:pt x="343" y="1491"/>
                  </a:lnTo>
                  <a:lnTo>
                    <a:pt x="341" y="1503"/>
                  </a:lnTo>
                  <a:lnTo>
                    <a:pt x="337" y="1516"/>
                  </a:lnTo>
                  <a:lnTo>
                    <a:pt x="331" y="1529"/>
                  </a:lnTo>
                  <a:lnTo>
                    <a:pt x="324" y="1542"/>
                  </a:lnTo>
                  <a:lnTo>
                    <a:pt x="317" y="1561"/>
                  </a:lnTo>
                  <a:lnTo>
                    <a:pt x="319" y="1561"/>
                  </a:lnTo>
                  <a:lnTo>
                    <a:pt x="322" y="1561"/>
                  </a:lnTo>
                  <a:lnTo>
                    <a:pt x="330" y="1544"/>
                  </a:lnTo>
                  <a:lnTo>
                    <a:pt x="336" y="1531"/>
                  </a:lnTo>
                  <a:lnTo>
                    <a:pt x="341" y="1517"/>
                  </a:lnTo>
                  <a:lnTo>
                    <a:pt x="345" y="1504"/>
                  </a:lnTo>
                  <a:lnTo>
                    <a:pt x="348" y="1491"/>
                  </a:lnTo>
                  <a:lnTo>
                    <a:pt x="347" y="1485"/>
                  </a:lnTo>
                  <a:lnTo>
                    <a:pt x="345" y="1478"/>
                  </a:lnTo>
                  <a:lnTo>
                    <a:pt x="343" y="1473"/>
                  </a:lnTo>
                  <a:lnTo>
                    <a:pt x="339" y="1466"/>
                  </a:lnTo>
                  <a:lnTo>
                    <a:pt x="328" y="1455"/>
                  </a:lnTo>
                  <a:lnTo>
                    <a:pt x="319" y="1446"/>
                  </a:lnTo>
                  <a:lnTo>
                    <a:pt x="309" y="1438"/>
                  </a:lnTo>
                  <a:lnTo>
                    <a:pt x="300" y="1433"/>
                  </a:lnTo>
                  <a:lnTo>
                    <a:pt x="291" y="1429"/>
                  </a:lnTo>
                  <a:lnTo>
                    <a:pt x="282" y="1426"/>
                  </a:lnTo>
                  <a:lnTo>
                    <a:pt x="273" y="1425"/>
                  </a:lnTo>
                  <a:lnTo>
                    <a:pt x="265" y="1424"/>
                  </a:lnTo>
                  <a:close/>
                  <a:moveTo>
                    <a:pt x="221" y="819"/>
                  </a:moveTo>
                  <a:lnTo>
                    <a:pt x="221" y="819"/>
                  </a:lnTo>
                  <a:lnTo>
                    <a:pt x="205" y="857"/>
                  </a:lnTo>
                  <a:lnTo>
                    <a:pt x="186" y="898"/>
                  </a:lnTo>
                  <a:lnTo>
                    <a:pt x="160" y="953"/>
                  </a:lnTo>
                  <a:lnTo>
                    <a:pt x="131" y="1008"/>
                  </a:lnTo>
                  <a:lnTo>
                    <a:pt x="73" y="1123"/>
                  </a:lnTo>
                  <a:lnTo>
                    <a:pt x="60" y="1158"/>
                  </a:lnTo>
                  <a:lnTo>
                    <a:pt x="129" y="1027"/>
                  </a:lnTo>
                  <a:lnTo>
                    <a:pt x="166" y="951"/>
                  </a:lnTo>
                  <a:lnTo>
                    <a:pt x="200" y="883"/>
                  </a:lnTo>
                  <a:lnTo>
                    <a:pt x="222" y="831"/>
                  </a:lnTo>
                  <a:lnTo>
                    <a:pt x="219" y="831"/>
                  </a:lnTo>
                  <a:lnTo>
                    <a:pt x="221" y="819"/>
                  </a:lnTo>
                  <a:close/>
                  <a:moveTo>
                    <a:pt x="245" y="735"/>
                  </a:moveTo>
                  <a:lnTo>
                    <a:pt x="245" y="735"/>
                  </a:lnTo>
                  <a:lnTo>
                    <a:pt x="236" y="764"/>
                  </a:lnTo>
                  <a:lnTo>
                    <a:pt x="231" y="789"/>
                  </a:lnTo>
                  <a:lnTo>
                    <a:pt x="227" y="807"/>
                  </a:lnTo>
                  <a:lnTo>
                    <a:pt x="225" y="820"/>
                  </a:lnTo>
                  <a:lnTo>
                    <a:pt x="232" y="798"/>
                  </a:lnTo>
                  <a:lnTo>
                    <a:pt x="238" y="779"/>
                  </a:lnTo>
                  <a:lnTo>
                    <a:pt x="245" y="735"/>
                  </a:lnTo>
                  <a:close/>
                  <a:moveTo>
                    <a:pt x="315" y="192"/>
                  </a:moveTo>
                  <a:lnTo>
                    <a:pt x="315" y="192"/>
                  </a:lnTo>
                  <a:lnTo>
                    <a:pt x="313" y="218"/>
                  </a:lnTo>
                  <a:lnTo>
                    <a:pt x="313" y="238"/>
                  </a:lnTo>
                  <a:lnTo>
                    <a:pt x="313" y="244"/>
                  </a:lnTo>
                  <a:lnTo>
                    <a:pt x="313" y="245"/>
                  </a:lnTo>
                  <a:lnTo>
                    <a:pt x="312" y="265"/>
                  </a:lnTo>
                  <a:lnTo>
                    <a:pt x="308" y="296"/>
                  </a:lnTo>
                  <a:lnTo>
                    <a:pt x="299" y="356"/>
                  </a:lnTo>
                  <a:lnTo>
                    <a:pt x="289" y="418"/>
                  </a:lnTo>
                  <a:lnTo>
                    <a:pt x="278" y="492"/>
                  </a:lnTo>
                  <a:lnTo>
                    <a:pt x="273" y="526"/>
                  </a:lnTo>
                  <a:lnTo>
                    <a:pt x="258" y="619"/>
                  </a:lnTo>
                  <a:lnTo>
                    <a:pt x="240" y="733"/>
                  </a:lnTo>
                  <a:lnTo>
                    <a:pt x="251" y="702"/>
                  </a:lnTo>
                  <a:lnTo>
                    <a:pt x="267" y="600"/>
                  </a:lnTo>
                  <a:lnTo>
                    <a:pt x="278" y="527"/>
                  </a:lnTo>
                  <a:lnTo>
                    <a:pt x="283" y="493"/>
                  </a:lnTo>
                  <a:lnTo>
                    <a:pt x="293" y="427"/>
                  </a:lnTo>
                  <a:lnTo>
                    <a:pt x="289" y="425"/>
                  </a:lnTo>
                  <a:lnTo>
                    <a:pt x="295" y="418"/>
                  </a:lnTo>
                  <a:lnTo>
                    <a:pt x="301" y="378"/>
                  </a:lnTo>
                  <a:lnTo>
                    <a:pt x="313" y="297"/>
                  </a:lnTo>
                  <a:lnTo>
                    <a:pt x="317" y="265"/>
                  </a:lnTo>
                  <a:lnTo>
                    <a:pt x="318" y="245"/>
                  </a:lnTo>
                  <a:lnTo>
                    <a:pt x="318" y="243"/>
                  </a:lnTo>
                  <a:lnTo>
                    <a:pt x="318" y="238"/>
                  </a:lnTo>
                  <a:lnTo>
                    <a:pt x="319" y="203"/>
                  </a:lnTo>
                  <a:lnTo>
                    <a:pt x="315" y="192"/>
                  </a:lnTo>
                  <a:close/>
                  <a:moveTo>
                    <a:pt x="326" y="0"/>
                  </a:moveTo>
                  <a:lnTo>
                    <a:pt x="326" y="0"/>
                  </a:lnTo>
                  <a:lnTo>
                    <a:pt x="324" y="13"/>
                  </a:lnTo>
                  <a:lnTo>
                    <a:pt x="326" y="24"/>
                  </a:lnTo>
                  <a:lnTo>
                    <a:pt x="326" y="98"/>
                  </a:lnTo>
                  <a:lnTo>
                    <a:pt x="319" y="156"/>
                  </a:lnTo>
                  <a:lnTo>
                    <a:pt x="317" y="181"/>
                  </a:lnTo>
                  <a:lnTo>
                    <a:pt x="322" y="177"/>
                  </a:lnTo>
                  <a:lnTo>
                    <a:pt x="324" y="156"/>
                  </a:lnTo>
                  <a:lnTo>
                    <a:pt x="327" y="138"/>
                  </a:lnTo>
                  <a:lnTo>
                    <a:pt x="324" y="136"/>
                  </a:lnTo>
                  <a:lnTo>
                    <a:pt x="327" y="133"/>
                  </a:lnTo>
                  <a:lnTo>
                    <a:pt x="330" y="116"/>
                  </a:lnTo>
                  <a:lnTo>
                    <a:pt x="331" y="99"/>
                  </a:lnTo>
                  <a:lnTo>
                    <a:pt x="331" y="98"/>
                  </a:lnTo>
                  <a:lnTo>
                    <a:pt x="331" y="25"/>
                  </a:lnTo>
                  <a:lnTo>
                    <a:pt x="330" y="25"/>
                  </a:lnTo>
                  <a:lnTo>
                    <a:pt x="327" y="27"/>
                  </a:lnTo>
                  <a:lnTo>
                    <a:pt x="326" y="22"/>
                  </a:lnTo>
                  <a:lnTo>
                    <a:pt x="326" y="0"/>
                  </a:lnTo>
                  <a:close/>
                </a:path>
              </a:pathLst>
            </a:custGeom>
            <a:solidFill>
              <a:srgbClr val="F4C0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373" name="Freeform 133"/>
            <p:cNvSpPr>
              <a:spLocks/>
            </p:cNvSpPr>
            <p:nvPr/>
          </p:nvSpPr>
          <p:spPr bwMode="auto">
            <a:xfrm>
              <a:off x="3505" y="3723"/>
              <a:ext cx="348" cy="137"/>
            </a:xfrm>
            <a:custGeom>
              <a:avLst/>
              <a:gdLst>
                <a:gd name="T0" fmla="*/ 265 w 348"/>
                <a:gd name="T1" fmla="*/ 0 h 137"/>
                <a:gd name="T2" fmla="*/ 265 w 348"/>
                <a:gd name="T3" fmla="*/ 0 h 137"/>
                <a:gd name="T4" fmla="*/ 244 w 348"/>
                <a:gd name="T5" fmla="*/ 4 h 137"/>
                <a:gd name="T6" fmla="*/ 230 w 348"/>
                <a:gd name="T7" fmla="*/ 9 h 137"/>
                <a:gd name="T8" fmla="*/ 214 w 348"/>
                <a:gd name="T9" fmla="*/ 14 h 137"/>
                <a:gd name="T10" fmla="*/ 71 w 348"/>
                <a:gd name="T11" fmla="*/ 55 h 137"/>
                <a:gd name="T12" fmla="*/ 0 w 348"/>
                <a:gd name="T13" fmla="*/ 74 h 137"/>
                <a:gd name="T14" fmla="*/ 10 w 348"/>
                <a:gd name="T15" fmla="*/ 76 h 137"/>
                <a:gd name="T16" fmla="*/ 109 w 348"/>
                <a:gd name="T17" fmla="*/ 50 h 137"/>
                <a:gd name="T18" fmla="*/ 190 w 348"/>
                <a:gd name="T19" fmla="*/ 27 h 137"/>
                <a:gd name="T20" fmla="*/ 218 w 348"/>
                <a:gd name="T21" fmla="*/ 18 h 137"/>
                <a:gd name="T22" fmla="*/ 232 w 348"/>
                <a:gd name="T23" fmla="*/ 13 h 137"/>
                <a:gd name="T24" fmla="*/ 247 w 348"/>
                <a:gd name="T25" fmla="*/ 7 h 137"/>
                <a:gd name="T26" fmla="*/ 265 w 348"/>
                <a:gd name="T27" fmla="*/ 5 h 137"/>
                <a:gd name="T28" fmla="*/ 273 w 348"/>
                <a:gd name="T29" fmla="*/ 6 h 137"/>
                <a:gd name="T30" fmla="*/ 288 w 348"/>
                <a:gd name="T31" fmla="*/ 10 h 137"/>
                <a:gd name="T32" fmla="*/ 306 w 348"/>
                <a:gd name="T33" fmla="*/ 19 h 137"/>
                <a:gd name="T34" fmla="*/ 324 w 348"/>
                <a:gd name="T35" fmla="*/ 35 h 137"/>
                <a:gd name="T36" fmla="*/ 335 w 348"/>
                <a:gd name="T37" fmla="*/ 46 h 137"/>
                <a:gd name="T38" fmla="*/ 340 w 348"/>
                <a:gd name="T39" fmla="*/ 57 h 137"/>
                <a:gd name="T40" fmla="*/ 343 w 348"/>
                <a:gd name="T41" fmla="*/ 67 h 137"/>
                <a:gd name="T42" fmla="*/ 341 w 348"/>
                <a:gd name="T43" fmla="*/ 79 h 137"/>
                <a:gd name="T44" fmla="*/ 331 w 348"/>
                <a:gd name="T45" fmla="*/ 105 h 137"/>
                <a:gd name="T46" fmla="*/ 324 w 348"/>
                <a:gd name="T47" fmla="*/ 118 h 137"/>
                <a:gd name="T48" fmla="*/ 317 w 348"/>
                <a:gd name="T49" fmla="*/ 137 h 137"/>
                <a:gd name="T50" fmla="*/ 319 w 348"/>
                <a:gd name="T51" fmla="*/ 137 h 137"/>
                <a:gd name="T52" fmla="*/ 322 w 348"/>
                <a:gd name="T53" fmla="*/ 137 h 137"/>
                <a:gd name="T54" fmla="*/ 330 w 348"/>
                <a:gd name="T55" fmla="*/ 120 h 137"/>
                <a:gd name="T56" fmla="*/ 341 w 348"/>
                <a:gd name="T57" fmla="*/ 93 h 137"/>
                <a:gd name="T58" fmla="*/ 348 w 348"/>
                <a:gd name="T59" fmla="*/ 67 h 137"/>
                <a:gd name="T60" fmla="*/ 347 w 348"/>
                <a:gd name="T61" fmla="*/ 61 h 137"/>
                <a:gd name="T62" fmla="*/ 343 w 348"/>
                <a:gd name="T63" fmla="*/ 49 h 137"/>
                <a:gd name="T64" fmla="*/ 339 w 348"/>
                <a:gd name="T65" fmla="*/ 42 h 137"/>
                <a:gd name="T66" fmla="*/ 319 w 348"/>
                <a:gd name="T67" fmla="*/ 22 h 137"/>
                <a:gd name="T68" fmla="*/ 300 w 348"/>
                <a:gd name="T69" fmla="*/ 9 h 137"/>
                <a:gd name="T70" fmla="*/ 282 w 348"/>
                <a:gd name="T71" fmla="*/ 2 h 137"/>
                <a:gd name="T72" fmla="*/ 265 w 348"/>
                <a:gd name="T73" fmla="*/ 0 h 137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0" t="0" r="r" b="b"/>
              <a:pathLst>
                <a:path w="348" h="137">
                  <a:moveTo>
                    <a:pt x="265" y="0"/>
                  </a:moveTo>
                  <a:lnTo>
                    <a:pt x="265" y="0"/>
                  </a:lnTo>
                  <a:lnTo>
                    <a:pt x="254" y="1"/>
                  </a:lnTo>
                  <a:lnTo>
                    <a:pt x="244" y="4"/>
                  </a:lnTo>
                  <a:lnTo>
                    <a:pt x="230" y="9"/>
                  </a:lnTo>
                  <a:lnTo>
                    <a:pt x="214" y="14"/>
                  </a:lnTo>
                  <a:lnTo>
                    <a:pt x="153" y="32"/>
                  </a:lnTo>
                  <a:lnTo>
                    <a:pt x="71" y="55"/>
                  </a:lnTo>
                  <a:lnTo>
                    <a:pt x="0" y="74"/>
                  </a:lnTo>
                  <a:lnTo>
                    <a:pt x="10" y="76"/>
                  </a:lnTo>
                  <a:lnTo>
                    <a:pt x="109" y="50"/>
                  </a:lnTo>
                  <a:lnTo>
                    <a:pt x="190" y="27"/>
                  </a:lnTo>
                  <a:lnTo>
                    <a:pt x="218" y="18"/>
                  </a:lnTo>
                  <a:lnTo>
                    <a:pt x="232" y="13"/>
                  </a:lnTo>
                  <a:lnTo>
                    <a:pt x="247" y="7"/>
                  </a:lnTo>
                  <a:lnTo>
                    <a:pt x="254" y="6"/>
                  </a:lnTo>
                  <a:lnTo>
                    <a:pt x="265" y="5"/>
                  </a:lnTo>
                  <a:lnTo>
                    <a:pt x="273" y="6"/>
                  </a:lnTo>
                  <a:lnTo>
                    <a:pt x="280" y="7"/>
                  </a:lnTo>
                  <a:lnTo>
                    <a:pt x="288" y="10"/>
                  </a:lnTo>
                  <a:lnTo>
                    <a:pt x="297" y="14"/>
                  </a:lnTo>
                  <a:lnTo>
                    <a:pt x="306" y="19"/>
                  </a:lnTo>
                  <a:lnTo>
                    <a:pt x="315" y="26"/>
                  </a:lnTo>
                  <a:lnTo>
                    <a:pt x="324" y="35"/>
                  </a:lnTo>
                  <a:lnTo>
                    <a:pt x="335" y="46"/>
                  </a:lnTo>
                  <a:lnTo>
                    <a:pt x="339" y="52"/>
                  </a:lnTo>
                  <a:lnTo>
                    <a:pt x="340" y="57"/>
                  </a:lnTo>
                  <a:lnTo>
                    <a:pt x="341" y="62"/>
                  </a:lnTo>
                  <a:lnTo>
                    <a:pt x="343" y="67"/>
                  </a:lnTo>
                  <a:lnTo>
                    <a:pt x="341" y="79"/>
                  </a:lnTo>
                  <a:lnTo>
                    <a:pt x="337" y="92"/>
                  </a:lnTo>
                  <a:lnTo>
                    <a:pt x="331" y="105"/>
                  </a:lnTo>
                  <a:lnTo>
                    <a:pt x="324" y="118"/>
                  </a:lnTo>
                  <a:lnTo>
                    <a:pt x="317" y="137"/>
                  </a:lnTo>
                  <a:lnTo>
                    <a:pt x="319" y="137"/>
                  </a:lnTo>
                  <a:lnTo>
                    <a:pt x="322" y="137"/>
                  </a:lnTo>
                  <a:lnTo>
                    <a:pt x="330" y="120"/>
                  </a:lnTo>
                  <a:lnTo>
                    <a:pt x="336" y="107"/>
                  </a:lnTo>
                  <a:lnTo>
                    <a:pt x="341" y="93"/>
                  </a:lnTo>
                  <a:lnTo>
                    <a:pt x="345" y="80"/>
                  </a:lnTo>
                  <a:lnTo>
                    <a:pt x="348" y="67"/>
                  </a:lnTo>
                  <a:lnTo>
                    <a:pt x="347" y="61"/>
                  </a:lnTo>
                  <a:lnTo>
                    <a:pt x="345" y="54"/>
                  </a:lnTo>
                  <a:lnTo>
                    <a:pt x="343" y="49"/>
                  </a:lnTo>
                  <a:lnTo>
                    <a:pt x="339" y="42"/>
                  </a:lnTo>
                  <a:lnTo>
                    <a:pt x="328" y="31"/>
                  </a:lnTo>
                  <a:lnTo>
                    <a:pt x="319" y="22"/>
                  </a:lnTo>
                  <a:lnTo>
                    <a:pt x="309" y="14"/>
                  </a:lnTo>
                  <a:lnTo>
                    <a:pt x="300" y="9"/>
                  </a:lnTo>
                  <a:lnTo>
                    <a:pt x="291" y="5"/>
                  </a:lnTo>
                  <a:lnTo>
                    <a:pt x="282" y="2"/>
                  </a:lnTo>
                  <a:lnTo>
                    <a:pt x="273" y="1"/>
                  </a:lnTo>
                  <a:lnTo>
                    <a:pt x="265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374" name="Freeform 134"/>
            <p:cNvSpPr>
              <a:spLocks/>
            </p:cNvSpPr>
            <p:nvPr/>
          </p:nvSpPr>
          <p:spPr bwMode="auto">
            <a:xfrm>
              <a:off x="3565" y="3118"/>
              <a:ext cx="162" cy="339"/>
            </a:xfrm>
            <a:custGeom>
              <a:avLst/>
              <a:gdLst>
                <a:gd name="T0" fmla="*/ 161 w 162"/>
                <a:gd name="T1" fmla="*/ 0 h 339"/>
                <a:gd name="T2" fmla="*/ 161 w 162"/>
                <a:gd name="T3" fmla="*/ 0 h 339"/>
                <a:gd name="T4" fmla="*/ 145 w 162"/>
                <a:gd name="T5" fmla="*/ 38 h 339"/>
                <a:gd name="T6" fmla="*/ 126 w 162"/>
                <a:gd name="T7" fmla="*/ 79 h 339"/>
                <a:gd name="T8" fmla="*/ 126 w 162"/>
                <a:gd name="T9" fmla="*/ 79 h 339"/>
                <a:gd name="T10" fmla="*/ 100 w 162"/>
                <a:gd name="T11" fmla="*/ 134 h 339"/>
                <a:gd name="T12" fmla="*/ 71 w 162"/>
                <a:gd name="T13" fmla="*/ 189 h 339"/>
                <a:gd name="T14" fmla="*/ 13 w 162"/>
                <a:gd name="T15" fmla="*/ 304 h 339"/>
                <a:gd name="T16" fmla="*/ 13 w 162"/>
                <a:gd name="T17" fmla="*/ 304 h 339"/>
                <a:gd name="T18" fmla="*/ 0 w 162"/>
                <a:gd name="T19" fmla="*/ 339 h 339"/>
                <a:gd name="T20" fmla="*/ 0 w 162"/>
                <a:gd name="T21" fmla="*/ 339 h 339"/>
                <a:gd name="T22" fmla="*/ 69 w 162"/>
                <a:gd name="T23" fmla="*/ 208 h 339"/>
                <a:gd name="T24" fmla="*/ 69 w 162"/>
                <a:gd name="T25" fmla="*/ 208 h 339"/>
                <a:gd name="T26" fmla="*/ 106 w 162"/>
                <a:gd name="T27" fmla="*/ 132 h 339"/>
                <a:gd name="T28" fmla="*/ 140 w 162"/>
                <a:gd name="T29" fmla="*/ 64 h 339"/>
                <a:gd name="T30" fmla="*/ 140 w 162"/>
                <a:gd name="T31" fmla="*/ 64 h 339"/>
                <a:gd name="T32" fmla="*/ 162 w 162"/>
                <a:gd name="T33" fmla="*/ 12 h 339"/>
                <a:gd name="T34" fmla="*/ 159 w 162"/>
                <a:gd name="T35" fmla="*/ 12 h 339"/>
                <a:gd name="T36" fmla="*/ 159 w 162"/>
                <a:gd name="T37" fmla="*/ 12 h 339"/>
                <a:gd name="T38" fmla="*/ 161 w 162"/>
                <a:gd name="T39" fmla="*/ 0 h 339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162" h="339">
                  <a:moveTo>
                    <a:pt x="161" y="0"/>
                  </a:moveTo>
                  <a:lnTo>
                    <a:pt x="161" y="0"/>
                  </a:lnTo>
                  <a:lnTo>
                    <a:pt x="145" y="38"/>
                  </a:lnTo>
                  <a:lnTo>
                    <a:pt x="126" y="79"/>
                  </a:lnTo>
                  <a:lnTo>
                    <a:pt x="100" y="134"/>
                  </a:lnTo>
                  <a:lnTo>
                    <a:pt x="71" y="189"/>
                  </a:lnTo>
                  <a:lnTo>
                    <a:pt x="13" y="304"/>
                  </a:lnTo>
                  <a:lnTo>
                    <a:pt x="0" y="339"/>
                  </a:lnTo>
                  <a:lnTo>
                    <a:pt x="69" y="208"/>
                  </a:lnTo>
                  <a:lnTo>
                    <a:pt x="106" y="132"/>
                  </a:lnTo>
                  <a:lnTo>
                    <a:pt x="140" y="64"/>
                  </a:lnTo>
                  <a:lnTo>
                    <a:pt x="162" y="12"/>
                  </a:lnTo>
                  <a:lnTo>
                    <a:pt x="159" y="12"/>
                  </a:lnTo>
                  <a:lnTo>
                    <a:pt x="161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375" name="Freeform 135"/>
            <p:cNvSpPr>
              <a:spLocks/>
            </p:cNvSpPr>
            <p:nvPr/>
          </p:nvSpPr>
          <p:spPr bwMode="auto">
            <a:xfrm>
              <a:off x="3730" y="3034"/>
              <a:ext cx="20" cy="85"/>
            </a:xfrm>
            <a:custGeom>
              <a:avLst/>
              <a:gdLst>
                <a:gd name="T0" fmla="*/ 20 w 20"/>
                <a:gd name="T1" fmla="*/ 0 h 85"/>
                <a:gd name="T2" fmla="*/ 20 w 20"/>
                <a:gd name="T3" fmla="*/ 0 h 85"/>
                <a:gd name="T4" fmla="*/ 11 w 20"/>
                <a:gd name="T5" fmla="*/ 29 h 85"/>
                <a:gd name="T6" fmla="*/ 6 w 20"/>
                <a:gd name="T7" fmla="*/ 54 h 85"/>
                <a:gd name="T8" fmla="*/ 2 w 20"/>
                <a:gd name="T9" fmla="*/ 72 h 85"/>
                <a:gd name="T10" fmla="*/ 0 w 20"/>
                <a:gd name="T11" fmla="*/ 85 h 85"/>
                <a:gd name="T12" fmla="*/ 0 w 20"/>
                <a:gd name="T13" fmla="*/ 85 h 85"/>
                <a:gd name="T14" fmla="*/ 7 w 20"/>
                <a:gd name="T15" fmla="*/ 63 h 85"/>
                <a:gd name="T16" fmla="*/ 13 w 20"/>
                <a:gd name="T17" fmla="*/ 44 h 85"/>
                <a:gd name="T18" fmla="*/ 13 w 20"/>
                <a:gd name="T19" fmla="*/ 44 h 85"/>
                <a:gd name="T20" fmla="*/ 20 w 20"/>
                <a:gd name="T21" fmla="*/ 0 h 85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20" h="85">
                  <a:moveTo>
                    <a:pt x="20" y="0"/>
                  </a:moveTo>
                  <a:lnTo>
                    <a:pt x="20" y="0"/>
                  </a:lnTo>
                  <a:lnTo>
                    <a:pt x="11" y="29"/>
                  </a:lnTo>
                  <a:lnTo>
                    <a:pt x="6" y="54"/>
                  </a:lnTo>
                  <a:lnTo>
                    <a:pt x="2" y="72"/>
                  </a:lnTo>
                  <a:lnTo>
                    <a:pt x="0" y="85"/>
                  </a:lnTo>
                  <a:lnTo>
                    <a:pt x="7" y="63"/>
                  </a:lnTo>
                  <a:lnTo>
                    <a:pt x="13" y="44"/>
                  </a:lnTo>
                  <a:lnTo>
                    <a:pt x="20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376" name="Freeform 136"/>
            <p:cNvSpPr>
              <a:spLocks/>
            </p:cNvSpPr>
            <p:nvPr/>
          </p:nvSpPr>
          <p:spPr bwMode="auto">
            <a:xfrm>
              <a:off x="3745" y="2491"/>
              <a:ext cx="79" cy="541"/>
            </a:xfrm>
            <a:custGeom>
              <a:avLst/>
              <a:gdLst>
                <a:gd name="T0" fmla="*/ 75 w 79"/>
                <a:gd name="T1" fmla="*/ 0 h 541"/>
                <a:gd name="T2" fmla="*/ 75 w 79"/>
                <a:gd name="T3" fmla="*/ 0 h 541"/>
                <a:gd name="T4" fmla="*/ 73 w 79"/>
                <a:gd name="T5" fmla="*/ 26 h 541"/>
                <a:gd name="T6" fmla="*/ 73 w 79"/>
                <a:gd name="T7" fmla="*/ 46 h 541"/>
                <a:gd name="T8" fmla="*/ 73 w 79"/>
                <a:gd name="T9" fmla="*/ 46 h 541"/>
                <a:gd name="T10" fmla="*/ 73 w 79"/>
                <a:gd name="T11" fmla="*/ 52 h 541"/>
                <a:gd name="T12" fmla="*/ 73 w 79"/>
                <a:gd name="T13" fmla="*/ 52 h 541"/>
                <a:gd name="T14" fmla="*/ 73 w 79"/>
                <a:gd name="T15" fmla="*/ 53 h 541"/>
                <a:gd name="T16" fmla="*/ 73 w 79"/>
                <a:gd name="T17" fmla="*/ 53 h 541"/>
                <a:gd name="T18" fmla="*/ 72 w 79"/>
                <a:gd name="T19" fmla="*/ 73 h 541"/>
                <a:gd name="T20" fmla="*/ 68 w 79"/>
                <a:gd name="T21" fmla="*/ 104 h 541"/>
                <a:gd name="T22" fmla="*/ 68 w 79"/>
                <a:gd name="T23" fmla="*/ 104 h 541"/>
                <a:gd name="T24" fmla="*/ 59 w 79"/>
                <a:gd name="T25" fmla="*/ 164 h 541"/>
                <a:gd name="T26" fmla="*/ 49 w 79"/>
                <a:gd name="T27" fmla="*/ 226 h 541"/>
                <a:gd name="T28" fmla="*/ 38 w 79"/>
                <a:gd name="T29" fmla="*/ 300 h 541"/>
                <a:gd name="T30" fmla="*/ 38 w 79"/>
                <a:gd name="T31" fmla="*/ 300 h 541"/>
                <a:gd name="T32" fmla="*/ 33 w 79"/>
                <a:gd name="T33" fmla="*/ 334 h 541"/>
                <a:gd name="T34" fmla="*/ 33 w 79"/>
                <a:gd name="T35" fmla="*/ 334 h 541"/>
                <a:gd name="T36" fmla="*/ 18 w 79"/>
                <a:gd name="T37" fmla="*/ 427 h 541"/>
                <a:gd name="T38" fmla="*/ 0 w 79"/>
                <a:gd name="T39" fmla="*/ 541 h 541"/>
                <a:gd name="T40" fmla="*/ 0 w 79"/>
                <a:gd name="T41" fmla="*/ 541 h 541"/>
                <a:gd name="T42" fmla="*/ 11 w 79"/>
                <a:gd name="T43" fmla="*/ 510 h 541"/>
                <a:gd name="T44" fmla="*/ 11 w 79"/>
                <a:gd name="T45" fmla="*/ 510 h 541"/>
                <a:gd name="T46" fmla="*/ 27 w 79"/>
                <a:gd name="T47" fmla="*/ 408 h 541"/>
                <a:gd name="T48" fmla="*/ 27 w 79"/>
                <a:gd name="T49" fmla="*/ 408 h 541"/>
                <a:gd name="T50" fmla="*/ 38 w 79"/>
                <a:gd name="T51" fmla="*/ 335 h 541"/>
                <a:gd name="T52" fmla="*/ 38 w 79"/>
                <a:gd name="T53" fmla="*/ 335 h 541"/>
                <a:gd name="T54" fmla="*/ 43 w 79"/>
                <a:gd name="T55" fmla="*/ 301 h 541"/>
                <a:gd name="T56" fmla="*/ 43 w 79"/>
                <a:gd name="T57" fmla="*/ 301 h 541"/>
                <a:gd name="T58" fmla="*/ 53 w 79"/>
                <a:gd name="T59" fmla="*/ 235 h 541"/>
                <a:gd name="T60" fmla="*/ 49 w 79"/>
                <a:gd name="T61" fmla="*/ 233 h 541"/>
                <a:gd name="T62" fmla="*/ 49 w 79"/>
                <a:gd name="T63" fmla="*/ 233 h 541"/>
                <a:gd name="T64" fmla="*/ 55 w 79"/>
                <a:gd name="T65" fmla="*/ 226 h 541"/>
                <a:gd name="T66" fmla="*/ 55 w 79"/>
                <a:gd name="T67" fmla="*/ 226 h 541"/>
                <a:gd name="T68" fmla="*/ 61 w 79"/>
                <a:gd name="T69" fmla="*/ 186 h 541"/>
                <a:gd name="T70" fmla="*/ 61 w 79"/>
                <a:gd name="T71" fmla="*/ 186 h 541"/>
                <a:gd name="T72" fmla="*/ 73 w 79"/>
                <a:gd name="T73" fmla="*/ 105 h 541"/>
                <a:gd name="T74" fmla="*/ 73 w 79"/>
                <a:gd name="T75" fmla="*/ 105 h 541"/>
                <a:gd name="T76" fmla="*/ 77 w 79"/>
                <a:gd name="T77" fmla="*/ 73 h 541"/>
                <a:gd name="T78" fmla="*/ 78 w 79"/>
                <a:gd name="T79" fmla="*/ 53 h 541"/>
                <a:gd name="T80" fmla="*/ 78 w 79"/>
                <a:gd name="T81" fmla="*/ 53 h 541"/>
                <a:gd name="T82" fmla="*/ 78 w 79"/>
                <a:gd name="T83" fmla="*/ 51 h 541"/>
                <a:gd name="T84" fmla="*/ 78 w 79"/>
                <a:gd name="T85" fmla="*/ 51 h 541"/>
                <a:gd name="T86" fmla="*/ 78 w 79"/>
                <a:gd name="T87" fmla="*/ 46 h 541"/>
                <a:gd name="T88" fmla="*/ 78 w 79"/>
                <a:gd name="T89" fmla="*/ 46 h 541"/>
                <a:gd name="T90" fmla="*/ 79 w 79"/>
                <a:gd name="T91" fmla="*/ 11 h 541"/>
                <a:gd name="T92" fmla="*/ 75 w 79"/>
                <a:gd name="T93" fmla="*/ 0 h 541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0" t="0" r="r" b="b"/>
              <a:pathLst>
                <a:path w="79" h="541">
                  <a:moveTo>
                    <a:pt x="75" y="0"/>
                  </a:moveTo>
                  <a:lnTo>
                    <a:pt x="75" y="0"/>
                  </a:lnTo>
                  <a:lnTo>
                    <a:pt x="73" y="26"/>
                  </a:lnTo>
                  <a:lnTo>
                    <a:pt x="73" y="46"/>
                  </a:lnTo>
                  <a:lnTo>
                    <a:pt x="73" y="52"/>
                  </a:lnTo>
                  <a:lnTo>
                    <a:pt x="73" y="53"/>
                  </a:lnTo>
                  <a:lnTo>
                    <a:pt x="72" y="73"/>
                  </a:lnTo>
                  <a:lnTo>
                    <a:pt x="68" y="104"/>
                  </a:lnTo>
                  <a:lnTo>
                    <a:pt x="59" y="164"/>
                  </a:lnTo>
                  <a:lnTo>
                    <a:pt x="49" y="226"/>
                  </a:lnTo>
                  <a:lnTo>
                    <a:pt x="38" y="300"/>
                  </a:lnTo>
                  <a:lnTo>
                    <a:pt x="33" y="334"/>
                  </a:lnTo>
                  <a:lnTo>
                    <a:pt x="18" y="427"/>
                  </a:lnTo>
                  <a:lnTo>
                    <a:pt x="0" y="541"/>
                  </a:lnTo>
                  <a:lnTo>
                    <a:pt x="11" y="510"/>
                  </a:lnTo>
                  <a:lnTo>
                    <a:pt x="27" y="408"/>
                  </a:lnTo>
                  <a:lnTo>
                    <a:pt x="38" y="335"/>
                  </a:lnTo>
                  <a:lnTo>
                    <a:pt x="43" y="301"/>
                  </a:lnTo>
                  <a:lnTo>
                    <a:pt x="53" y="235"/>
                  </a:lnTo>
                  <a:lnTo>
                    <a:pt x="49" y="233"/>
                  </a:lnTo>
                  <a:lnTo>
                    <a:pt x="55" y="226"/>
                  </a:lnTo>
                  <a:lnTo>
                    <a:pt x="61" y="186"/>
                  </a:lnTo>
                  <a:lnTo>
                    <a:pt x="73" y="105"/>
                  </a:lnTo>
                  <a:lnTo>
                    <a:pt x="77" y="73"/>
                  </a:lnTo>
                  <a:lnTo>
                    <a:pt x="78" y="53"/>
                  </a:lnTo>
                  <a:lnTo>
                    <a:pt x="78" y="51"/>
                  </a:lnTo>
                  <a:lnTo>
                    <a:pt x="78" y="46"/>
                  </a:lnTo>
                  <a:lnTo>
                    <a:pt x="79" y="11"/>
                  </a:lnTo>
                  <a:lnTo>
                    <a:pt x="75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377" name="Freeform 137"/>
            <p:cNvSpPr>
              <a:spLocks/>
            </p:cNvSpPr>
            <p:nvPr/>
          </p:nvSpPr>
          <p:spPr bwMode="auto">
            <a:xfrm>
              <a:off x="3822" y="2299"/>
              <a:ext cx="14" cy="181"/>
            </a:xfrm>
            <a:custGeom>
              <a:avLst/>
              <a:gdLst>
                <a:gd name="T0" fmla="*/ 9 w 14"/>
                <a:gd name="T1" fmla="*/ 0 h 181"/>
                <a:gd name="T2" fmla="*/ 9 w 14"/>
                <a:gd name="T3" fmla="*/ 0 h 181"/>
                <a:gd name="T4" fmla="*/ 7 w 14"/>
                <a:gd name="T5" fmla="*/ 13 h 181"/>
                <a:gd name="T6" fmla="*/ 7 w 14"/>
                <a:gd name="T7" fmla="*/ 13 h 181"/>
                <a:gd name="T8" fmla="*/ 9 w 14"/>
                <a:gd name="T9" fmla="*/ 24 h 181"/>
                <a:gd name="T10" fmla="*/ 9 w 14"/>
                <a:gd name="T11" fmla="*/ 98 h 181"/>
                <a:gd name="T12" fmla="*/ 9 w 14"/>
                <a:gd name="T13" fmla="*/ 98 h 181"/>
                <a:gd name="T14" fmla="*/ 2 w 14"/>
                <a:gd name="T15" fmla="*/ 156 h 181"/>
                <a:gd name="T16" fmla="*/ 2 w 14"/>
                <a:gd name="T17" fmla="*/ 156 h 181"/>
                <a:gd name="T18" fmla="*/ 0 w 14"/>
                <a:gd name="T19" fmla="*/ 181 h 181"/>
                <a:gd name="T20" fmla="*/ 0 w 14"/>
                <a:gd name="T21" fmla="*/ 181 h 181"/>
                <a:gd name="T22" fmla="*/ 5 w 14"/>
                <a:gd name="T23" fmla="*/ 177 h 181"/>
                <a:gd name="T24" fmla="*/ 5 w 14"/>
                <a:gd name="T25" fmla="*/ 177 h 181"/>
                <a:gd name="T26" fmla="*/ 7 w 14"/>
                <a:gd name="T27" fmla="*/ 156 h 181"/>
                <a:gd name="T28" fmla="*/ 7 w 14"/>
                <a:gd name="T29" fmla="*/ 156 h 181"/>
                <a:gd name="T30" fmla="*/ 10 w 14"/>
                <a:gd name="T31" fmla="*/ 138 h 181"/>
                <a:gd name="T32" fmla="*/ 7 w 14"/>
                <a:gd name="T33" fmla="*/ 136 h 181"/>
                <a:gd name="T34" fmla="*/ 10 w 14"/>
                <a:gd name="T35" fmla="*/ 133 h 181"/>
                <a:gd name="T36" fmla="*/ 10 w 14"/>
                <a:gd name="T37" fmla="*/ 133 h 181"/>
                <a:gd name="T38" fmla="*/ 13 w 14"/>
                <a:gd name="T39" fmla="*/ 116 h 181"/>
                <a:gd name="T40" fmla="*/ 13 w 14"/>
                <a:gd name="T41" fmla="*/ 116 h 181"/>
                <a:gd name="T42" fmla="*/ 14 w 14"/>
                <a:gd name="T43" fmla="*/ 99 h 181"/>
                <a:gd name="T44" fmla="*/ 14 w 14"/>
                <a:gd name="T45" fmla="*/ 99 h 181"/>
                <a:gd name="T46" fmla="*/ 14 w 14"/>
                <a:gd name="T47" fmla="*/ 98 h 181"/>
                <a:gd name="T48" fmla="*/ 14 w 14"/>
                <a:gd name="T49" fmla="*/ 25 h 181"/>
                <a:gd name="T50" fmla="*/ 13 w 14"/>
                <a:gd name="T51" fmla="*/ 25 h 181"/>
                <a:gd name="T52" fmla="*/ 10 w 14"/>
                <a:gd name="T53" fmla="*/ 27 h 181"/>
                <a:gd name="T54" fmla="*/ 9 w 14"/>
                <a:gd name="T55" fmla="*/ 22 h 181"/>
                <a:gd name="T56" fmla="*/ 9 w 14"/>
                <a:gd name="T57" fmla="*/ 0 h 181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14" h="181">
                  <a:moveTo>
                    <a:pt x="9" y="0"/>
                  </a:moveTo>
                  <a:lnTo>
                    <a:pt x="9" y="0"/>
                  </a:lnTo>
                  <a:lnTo>
                    <a:pt x="7" y="13"/>
                  </a:lnTo>
                  <a:lnTo>
                    <a:pt x="9" y="24"/>
                  </a:lnTo>
                  <a:lnTo>
                    <a:pt x="9" y="98"/>
                  </a:lnTo>
                  <a:lnTo>
                    <a:pt x="2" y="156"/>
                  </a:lnTo>
                  <a:lnTo>
                    <a:pt x="0" y="181"/>
                  </a:lnTo>
                  <a:lnTo>
                    <a:pt x="5" y="177"/>
                  </a:lnTo>
                  <a:lnTo>
                    <a:pt x="7" y="156"/>
                  </a:lnTo>
                  <a:lnTo>
                    <a:pt x="10" y="138"/>
                  </a:lnTo>
                  <a:lnTo>
                    <a:pt x="7" y="136"/>
                  </a:lnTo>
                  <a:lnTo>
                    <a:pt x="10" y="133"/>
                  </a:lnTo>
                  <a:lnTo>
                    <a:pt x="13" y="116"/>
                  </a:lnTo>
                  <a:lnTo>
                    <a:pt x="14" y="99"/>
                  </a:lnTo>
                  <a:lnTo>
                    <a:pt x="14" y="98"/>
                  </a:lnTo>
                  <a:lnTo>
                    <a:pt x="14" y="25"/>
                  </a:lnTo>
                  <a:lnTo>
                    <a:pt x="13" y="25"/>
                  </a:lnTo>
                  <a:lnTo>
                    <a:pt x="10" y="27"/>
                  </a:lnTo>
                  <a:lnTo>
                    <a:pt x="9" y="22"/>
                  </a:lnTo>
                  <a:lnTo>
                    <a:pt x="9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378" name="Freeform 138"/>
            <p:cNvSpPr>
              <a:spLocks noEditPoints="1"/>
            </p:cNvSpPr>
            <p:nvPr/>
          </p:nvSpPr>
          <p:spPr bwMode="auto">
            <a:xfrm>
              <a:off x="3749" y="3236"/>
              <a:ext cx="149" cy="519"/>
            </a:xfrm>
            <a:custGeom>
              <a:avLst/>
              <a:gdLst>
                <a:gd name="T0" fmla="*/ 145 w 149"/>
                <a:gd name="T1" fmla="*/ 112 h 519"/>
                <a:gd name="T2" fmla="*/ 135 w 149"/>
                <a:gd name="T3" fmla="*/ 157 h 519"/>
                <a:gd name="T4" fmla="*/ 114 w 149"/>
                <a:gd name="T5" fmla="*/ 276 h 519"/>
                <a:gd name="T6" fmla="*/ 99 w 149"/>
                <a:gd name="T7" fmla="*/ 395 h 519"/>
                <a:gd name="T8" fmla="*/ 87 w 149"/>
                <a:gd name="T9" fmla="*/ 518 h 519"/>
                <a:gd name="T10" fmla="*/ 92 w 149"/>
                <a:gd name="T11" fmla="*/ 519 h 519"/>
                <a:gd name="T12" fmla="*/ 93 w 149"/>
                <a:gd name="T13" fmla="*/ 502 h 519"/>
                <a:gd name="T14" fmla="*/ 110 w 149"/>
                <a:gd name="T15" fmla="*/ 348 h 519"/>
                <a:gd name="T16" fmla="*/ 119 w 149"/>
                <a:gd name="T17" fmla="*/ 278 h 519"/>
                <a:gd name="T18" fmla="*/ 144 w 149"/>
                <a:gd name="T19" fmla="*/ 139 h 519"/>
                <a:gd name="T20" fmla="*/ 145 w 149"/>
                <a:gd name="T21" fmla="*/ 138 h 519"/>
                <a:gd name="T22" fmla="*/ 145 w 149"/>
                <a:gd name="T23" fmla="*/ 112 h 519"/>
                <a:gd name="T24" fmla="*/ 149 w 149"/>
                <a:gd name="T25" fmla="*/ 0 h 519"/>
                <a:gd name="T26" fmla="*/ 118 w 149"/>
                <a:gd name="T27" fmla="*/ 82 h 519"/>
                <a:gd name="T28" fmla="*/ 106 w 149"/>
                <a:gd name="T29" fmla="*/ 123 h 519"/>
                <a:gd name="T30" fmla="*/ 100 w 149"/>
                <a:gd name="T31" fmla="*/ 160 h 519"/>
                <a:gd name="T32" fmla="*/ 96 w 149"/>
                <a:gd name="T33" fmla="*/ 187 h 519"/>
                <a:gd name="T34" fmla="*/ 78 w 149"/>
                <a:gd name="T35" fmla="*/ 258 h 519"/>
                <a:gd name="T36" fmla="*/ 65 w 149"/>
                <a:gd name="T37" fmla="*/ 296 h 519"/>
                <a:gd name="T38" fmla="*/ 38 w 149"/>
                <a:gd name="T39" fmla="*/ 365 h 519"/>
                <a:gd name="T40" fmla="*/ 25 w 149"/>
                <a:gd name="T41" fmla="*/ 392 h 519"/>
                <a:gd name="T42" fmla="*/ 13 w 149"/>
                <a:gd name="T43" fmla="*/ 407 h 519"/>
                <a:gd name="T44" fmla="*/ 9 w 149"/>
                <a:gd name="T45" fmla="*/ 411 h 519"/>
                <a:gd name="T46" fmla="*/ 7 w 149"/>
                <a:gd name="T47" fmla="*/ 413 h 519"/>
                <a:gd name="T48" fmla="*/ 7 w 149"/>
                <a:gd name="T49" fmla="*/ 413 h 519"/>
                <a:gd name="T50" fmla="*/ 7 w 149"/>
                <a:gd name="T51" fmla="*/ 410 h 519"/>
                <a:gd name="T52" fmla="*/ 5 w 149"/>
                <a:gd name="T53" fmla="*/ 404 h 519"/>
                <a:gd name="T54" fmla="*/ 10 w 149"/>
                <a:gd name="T55" fmla="*/ 359 h 519"/>
                <a:gd name="T56" fmla="*/ 13 w 149"/>
                <a:gd name="T57" fmla="*/ 331 h 519"/>
                <a:gd name="T58" fmla="*/ 14 w 149"/>
                <a:gd name="T59" fmla="*/ 301 h 519"/>
                <a:gd name="T60" fmla="*/ 12 w 149"/>
                <a:gd name="T61" fmla="*/ 269 h 519"/>
                <a:gd name="T62" fmla="*/ 7 w 149"/>
                <a:gd name="T63" fmla="*/ 270 h 519"/>
                <a:gd name="T64" fmla="*/ 9 w 149"/>
                <a:gd name="T65" fmla="*/ 301 h 519"/>
                <a:gd name="T66" fmla="*/ 8 w 149"/>
                <a:gd name="T67" fmla="*/ 330 h 519"/>
                <a:gd name="T68" fmla="*/ 5 w 149"/>
                <a:gd name="T69" fmla="*/ 358 h 519"/>
                <a:gd name="T70" fmla="*/ 0 w 149"/>
                <a:gd name="T71" fmla="*/ 404 h 519"/>
                <a:gd name="T72" fmla="*/ 0 w 149"/>
                <a:gd name="T73" fmla="*/ 409 h 519"/>
                <a:gd name="T74" fmla="*/ 1 w 149"/>
                <a:gd name="T75" fmla="*/ 413 h 519"/>
                <a:gd name="T76" fmla="*/ 3 w 149"/>
                <a:gd name="T77" fmla="*/ 417 h 519"/>
                <a:gd name="T78" fmla="*/ 7 w 149"/>
                <a:gd name="T79" fmla="*/ 418 h 519"/>
                <a:gd name="T80" fmla="*/ 7 w 149"/>
                <a:gd name="T81" fmla="*/ 418 h 519"/>
                <a:gd name="T82" fmla="*/ 9 w 149"/>
                <a:gd name="T83" fmla="*/ 418 h 519"/>
                <a:gd name="T84" fmla="*/ 12 w 149"/>
                <a:gd name="T85" fmla="*/ 417 h 519"/>
                <a:gd name="T86" fmla="*/ 17 w 149"/>
                <a:gd name="T87" fmla="*/ 411 h 519"/>
                <a:gd name="T88" fmla="*/ 29 w 149"/>
                <a:gd name="T89" fmla="*/ 393 h 519"/>
                <a:gd name="T90" fmla="*/ 43 w 149"/>
                <a:gd name="T91" fmla="*/ 367 h 519"/>
                <a:gd name="T92" fmla="*/ 64 w 149"/>
                <a:gd name="T93" fmla="*/ 317 h 519"/>
                <a:gd name="T94" fmla="*/ 83 w 149"/>
                <a:gd name="T95" fmla="*/ 260 h 519"/>
                <a:gd name="T96" fmla="*/ 91 w 149"/>
                <a:gd name="T97" fmla="*/ 231 h 519"/>
                <a:gd name="T98" fmla="*/ 103 w 149"/>
                <a:gd name="T99" fmla="*/ 180 h 519"/>
                <a:gd name="T100" fmla="*/ 105 w 149"/>
                <a:gd name="T101" fmla="*/ 161 h 519"/>
                <a:gd name="T102" fmla="*/ 117 w 149"/>
                <a:gd name="T103" fmla="*/ 106 h 519"/>
                <a:gd name="T104" fmla="*/ 136 w 149"/>
                <a:gd name="T105" fmla="*/ 45 h 519"/>
                <a:gd name="T106" fmla="*/ 148 w 149"/>
                <a:gd name="T107" fmla="*/ 14 h 519"/>
                <a:gd name="T108" fmla="*/ 149 w 149"/>
                <a:gd name="T109" fmla="*/ 0 h 519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0" t="0" r="r" b="b"/>
              <a:pathLst>
                <a:path w="149" h="519">
                  <a:moveTo>
                    <a:pt x="145" y="112"/>
                  </a:moveTo>
                  <a:lnTo>
                    <a:pt x="145" y="112"/>
                  </a:lnTo>
                  <a:lnTo>
                    <a:pt x="135" y="157"/>
                  </a:lnTo>
                  <a:lnTo>
                    <a:pt x="125" y="215"/>
                  </a:lnTo>
                  <a:lnTo>
                    <a:pt x="114" y="276"/>
                  </a:lnTo>
                  <a:lnTo>
                    <a:pt x="106" y="337"/>
                  </a:lnTo>
                  <a:lnTo>
                    <a:pt x="99" y="395"/>
                  </a:lnTo>
                  <a:lnTo>
                    <a:pt x="90" y="483"/>
                  </a:lnTo>
                  <a:lnTo>
                    <a:pt x="87" y="518"/>
                  </a:lnTo>
                  <a:lnTo>
                    <a:pt x="92" y="519"/>
                  </a:lnTo>
                  <a:lnTo>
                    <a:pt x="93" y="502"/>
                  </a:lnTo>
                  <a:lnTo>
                    <a:pt x="103" y="413"/>
                  </a:lnTo>
                  <a:lnTo>
                    <a:pt x="110" y="348"/>
                  </a:lnTo>
                  <a:lnTo>
                    <a:pt x="119" y="278"/>
                  </a:lnTo>
                  <a:lnTo>
                    <a:pt x="131" y="206"/>
                  </a:lnTo>
                  <a:lnTo>
                    <a:pt x="144" y="139"/>
                  </a:lnTo>
                  <a:lnTo>
                    <a:pt x="145" y="138"/>
                  </a:lnTo>
                  <a:lnTo>
                    <a:pt x="145" y="112"/>
                  </a:lnTo>
                  <a:close/>
                  <a:moveTo>
                    <a:pt x="149" y="0"/>
                  </a:moveTo>
                  <a:lnTo>
                    <a:pt x="149" y="0"/>
                  </a:lnTo>
                  <a:lnTo>
                    <a:pt x="134" y="39"/>
                  </a:lnTo>
                  <a:lnTo>
                    <a:pt x="118" y="82"/>
                  </a:lnTo>
                  <a:lnTo>
                    <a:pt x="112" y="103"/>
                  </a:lnTo>
                  <a:lnTo>
                    <a:pt x="106" y="123"/>
                  </a:lnTo>
                  <a:lnTo>
                    <a:pt x="103" y="143"/>
                  </a:lnTo>
                  <a:lnTo>
                    <a:pt x="100" y="160"/>
                  </a:lnTo>
                  <a:lnTo>
                    <a:pt x="96" y="187"/>
                  </a:lnTo>
                  <a:lnTo>
                    <a:pt x="88" y="221"/>
                  </a:lnTo>
                  <a:lnTo>
                    <a:pt x="78" y="258"/>
                  </a:lnTo>
                  <a:lnTo>
                    <a:pt x="65" y="296"/>
                  </a:lnTo>
                  <a:lnTo>
                    <a:pt x="52" y="332"/>
                  </a:lnTo>
                  <a:lnTo>
                    <a:pt x="38" y="365"/>
                  </a:lnTo>
                  <a:lnTo>
                    <a:pt x="25" y="392"/>
                  </a:lnTo>
                  <a:lnTo>
                    <a:pt x="18" y="401"/>
                  </a:lnTo>
                  <a:lnTo>
                    <a:pt x="13" y="407"/>
                  </a:lnTo>
                  <a:lnTo>
                    <a:pt x="9" y="411"/>
                  </a:lnTo>
                  <a:lnTo>
                    <a:pt x="7" y="413"/>
                  </a:lnTo>
                  <a:lnTo>
                    <a:pt x="7" y="410"/>
                  </a:lnTo>
                  <a:lnTo>
                    <a:pt x="5" y="404"/>
                  </a:lnTo>
                  <a:lnTo>
                    <a:pt x="7" y="384"/>
                  </a:lnTo>
                  <a:lnTo>
                    <a:pt x="10" y="359"/>
                  </a:lnTo>
                  <a:lnTo>
                    <a:pt x="13" y="331"/>
                  </a:lnTo>
                  <a:lnTo>
                    <a:pt x="14" y="301"/>
                  </a:lnTo>
                  <a:lnTo>
                    <a:pt x="13" y="284"/>
                  </a:lnTo>
                  <a:lnTo>
                    <a:pt x="12" y="269"/>
                  </a:lnTo>
                  <a:lnTo>
                    <a:pt x="7" y="270"/>
                  </a:lnTo>
                  <a:lnTo>
                    <a:pt x="8" y="284"/>
                  </a:lnTo>
                  <a:lnTo>
                    <a:pt x="9" y="301"/>
                  </a:lnTo>
                  <a:lnTo>
                    <a:pt x="8" y="330"/>
                  </a:lnTo>
                  <a:lnTo>
                    <a:pt x="5" y="358"/>
                  </a:lnTo>
                  <a:lnTo>
                    <a:pt x="1" y="384"/>
                  </a:lnTo>
                  <a:lnTo>
                    <a:pt x="0" y="404"/>
                  </a:lnTo>
                  <a:lnTo>
                    <a:pt x="0" y="409"/>
                  </a:lnTo>
                  <a:lnTo>
                    <a:pt x="1" y="413"/>
                  </a:lnTo>
                  <a:lnTo>
                    <a:pt x="3" y="417"/>
                  </a:lnTo>
                  <a:lnTo>
                    <a:pt x="5" y="418"/>
                  </a:lnTo>
                  <a:lnTo>
                    <a:pt x="7" y="418"/>
                  </a:lnTo>
                  <a:lnTo>
                    <a:pt x="9" y="418"/>
                  </a:lnTo>
                  <a:lnTo>
                    <a:pt x="12" y="417"/>
                  </a:lnTo>
                  <a:lnTo>
                    <a:pt x="17" y="411"/>
                  </a:lnTo>
                  <a:lnTo>
                    <a:pt x="23" y="404"/>
                  </a:lnTo>
                  <a:lnTo>
                    <a:pt x="29" y="393"/>
                  </a:lnTo>
                  <a:lnTo>
                    <a:pt x="43" y="367"/>
                  </a:lnTo>
                  <a:lnTo>
                    <a:pt x="53" y="343"/>
                  </a:lnTo>
                  <a:lnTo>
                    <a:pt x="64" y="317"/>
                  </a:lnTo>
                  <a:lnTo>
                    <a:pt x="74" y="288"/>
                  </a:lnTo>
                  <a:lnTo>
                    <a:pt x="83" y="260"/>
                  </a:lnTo>
                  <a:lnTo>
                    <a:pt x="91" y="231"/>
                  </a:lnTo>
                  <a:lnTo>
                    <a:pt x="97" y="205"/>
                  </a:lnTo>
                  <a:lnTo>
                    <a:pt x="103" y="180"/>
                  </a:lnTo>
                  <a:lnTo>
                    <a:pt x="105" y="161"/>
                  </a:lnTo>
                  <a:lnTo>
                    <a:pt x="109" y="135"/>
                  </a:lnTo>
                  <a:lnTo>
                    <a:pt x="117" y="106"/>
                  </a:lnTo>
                  <a:lnTo>
                    <a:pt x="126" y="77"/>
                  </a:lnTo>
                  <a:lnTo>
                    <a:pt x="136" y="45"/>
                  </a:lnTo>
                  <a:lnTo>
                    <a:pt x="148" y="14"/>
                  </a:lnTo>
                  <a:lnTo>
                    <a:pt x="149" y="0"/>
                  </a:lnTo>
                  <a:close/>
                </a:path>
              </a:pathLst>
            </a:custGeom>
            <a:solidFill>
              <a:srgbClr val="F4C0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379" name="Freeform 139"/>
            <p:cNvSpPr>
              <a:spLocks/>
            </p:cNvSpPr>
            <p:nvPr/>
          </p:nvSpPr>
          <p:spPr bwMode="auto">
            <a:xfrm flipH="1">
              <a:off x="3894" y="3348"/>
              <a:ext cx="354" cy="395"/>
            </a:xfrm>
            <a:custGeom>
              <a:avLst/>
              <a:gdLst>
                <a:gd name="T0" fmla="*/ 354 w 58"/>
                <a:gd name="T1" fmla="*/ 0 h 407"/>
                <a:gd name="T2" fmla="*/ 354 w 58"/>
                <a:gd name="T3" fmla="*/ 0 h 407"/>
                <a:gd name="T4" fmla="*/ 293 w 58"/>
                <a:gd name="T5" fmla="*/ 44 h 407"/>
                <a:gd name="T6" fmla="*/ 293 w 58"/>
                <a:gd name="T7" fmla="*/ 44 h 407"/>
                <a:gd name="T8" fmla="*/ 232 w 58"/>
                <a:gd name="T9" fmla="*/ 100 h 407"/>
                <a:gd name="T10" fmla="*/ 165 w 58"/>
                <a:gd name="T11" fmla="*/ 159 h 407"/>
                <a:gd name="T12" fmla="*/ 116 w 58"/>
                <a:gd name="T13" fmla="*/ 218 h 407"/>
                <a:gd name="T14" fmla="*/ 73 w 58"/>
                <a:gd name="T15" fmla="*/ 275 h 407"/>
                <a:gd name="T16" fmla="*/ 18 w 58"/>
                <a:gd name="T17" fmla="*/ 360 h 407"/>
                <a:gd name="T18" fmla="*/ 0 w 58"/>
                <a:gd name="T19" fmla="*/ 394 h 407"/>
                <a:gd name="T20" fmla="*/ 31 w 58"/>
                <a:gd name="T21" fmla="*/ 395 h 407"/>
                <a:gd name="T22" fmla="*/ 31 w 58"/>
                <a:gd name="T23" fmla="*/ 395 h 407"/>
                <a:gd name="T24" fmla="*/ 37 w 58"/>
                <a:gd name="T25" fmla="*/ 379 h 407"/>
                <a:gd name="T26" fmla="*/ 37 w 58"/>
                <a:gd name="T27" fmla="*/ 379 h 407"/>
                <a:gd name="T28" fmla="*/ 98 w 58"/>
                <a:gd name="T29" fmla="*/ 292 h 407"/>
                <a:gd name="T30" fmla="*/ 140 w 58"/>
                <a:gd name="T31" fmla="*/ 229 h 407"/>
                <a:gd name="T32" fmla="*/ 195 w 58"/>
                <a:gd name="T33" fmla="*/ 161 h 407"/>
                <a:gd name="T34" fmla="*/ 195 w 58"/>
                <a:gd name="T35" fmla="*/ 161 h 407"/>
                <a:gd name="T36" fmla="*/ 269 w 58"/>
                <a:gd name="T37" fmla="*/ 91 h 407"/>
                <a:gd name="T38" fmla="*/ 348 w 58"/>
                <a:gd name="T39" fmla="*/ 26 h 407"/>
                <a:gd name="T40" fmla="*/ 348 w 58"/>
                <a:gd name="T41" fmla="*/ 26 h 407"/>
                <a:gd name="T42" fmla="*/ 354 w 58"/>
                <a:gd name="T43" fmla="*/ 25 h 407"/>
                <a:gd name="T44" fmla="*/ 354 w 58"/>
                <a:gd name="T45" fmla="*/ 25 h 407"/>
                <a:gd name="T46" fmla="*/ 354 w 58"/>
                <a:gd name="T47" fmla="*/ 0 h 407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58" h="407">
                  <a:moveTo>
                    <a:pt x="58" y="0"/>
                  </a:moveTo>
                  <a:lnTo>
                    <a:pt x="58" y="0"/>
                  </a:lnTo>
                  <a:lnTo>
                    <a:pt x="48" y="45"/>
                  </a:lnTo>
                  <a:lnTo>
                    <a:pt x="38" y="103"/>
                  </a:lnTo>
                  <a:lnTo>
                    <a:pt x="27" y="164"/>
                  </a:lnTo>
                  <a:lnTo>
                    <a:pt x="19" y="225"/>
                  </a:lnTo>
                  <a:lnTo>
                    <a:pt x="12" y="283"/>
                  </a:lnTo>
                  <a:lnTo>
                    <a:pt x="3" y="371"/>
                  </a:lnTo>
                  <a:lnTo>
                    <a:pt x="0" y="406"/>
                  </a:lnTo>
                  <a:lnTo>
                    <a:pt x="5" y="407"/>
                  </a:lnTo>
                  <a:lnTo>
                    <a:pt x="6" y="390"/>
                  </a:lnTo>
                  <a:lnTo>
                    <a:pt x="16" y="301"/>
                  </a:lnTo>
                  <a:lnTo>
                    <a:pt x="23" y="236"/>
                  </a:lnTo>
                  <a:lnTo>
                    <a:pt x="32" y="166"/>
                  </a:lnTo>
                  <a:lnTo>
                    <a:pt x="44" y="94"/>
                  </a:lnTo>
                  <a:lnTo>
                    <a:pt x="57" y="27"/>
                  </a:lnTo>
                  <a:lnTo>
                    <a:pt x="58" y="26"/>
                  </a:lnTo>
                  <a:lnTo>
                    <a:pt x="58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380" name="Freeform 140"/>
            <p:cNvSpPr>
              <a:spLocks/>
            </p:cNvSpPr>
            <p:nvPr/>
          </p:nvSpPr>
          <p:spPr bwMode="auto">
            <a:xfrm>
              <a:off x="3749" y="3236"/>
              <a:ext cx="149" cy="418"/>
            </a:xfrm>
            <a:custGeom>
              <a:avLst/>
              <a:gdLst>
                <a:gd name="T0" fmla="*/ 149 w 149"/>
                <a:gd name="T1" fmla="*/ 0 h 418"/>
                <a:gd name="T2" fmla="*/ 118 w 149"/>
                <a:gd name="T3" fmla="*/ 82 h 418"/>
                <a:gd name="T4" fmla="*/ 106 w 149"/>
                <a:gd name="T5" fmla="*/ 123 h 418"/>
                <a:gd name="T6" fmla="*/ 100 w 149"/>
                <a:gd name="T7" fmla="*/ 160 h 418"/>
                <a:gd name="T8" fmla="*/ 96 w 149"/>
                <a:gd name="T9" fmla="*/ 187 h 418"/>
                <a:gd name="T10" fmla="*/ 78 w 149"/>
                <a:gd name="T11" fmla="*/ 258 h 418"/>
                <a:gd name="T12" fmla="*/ 65 w 149"/>
                <a:gd name="T13" fmla="*/ 296 h 418"/>
                <a:gd name="T14" fmla="*/ 38 w 149"/>
                <a:gd name="T15" fmla="*/ 365 h 418"/>
                <a:gd name="T16" fmla="*/ 25 w 149"/>
                <a:gd name="T17" fmla="*/ 392 h 418"/>
                <a:gd name="T18" fmla="*/ 13 w 149"/>
                <a:gd name="T19" fmla="*/ 407 h 418"/>
                <a:gd name="T20" fmla="*/ 9 w 149"/>
                <a:gd name="T21" fmla="*/ 411 h 418"/>
                <a:gd name="T22" fmla="*/ 7 w 149"/>
                <a:gd name="T23" fmla="*/ 413 h 418"/>
                <a:gd name="T24" fmla="*/ 7 w 149"/>
                <a:gd name="T25" fmla="*/ 413 h 418"/>
                <a:gd name="T26" fmla="*/ 7 w 149"/>
                <a:gd name="T27" fmla="*/ 410 h 418"/>
                <a:gd name="T28" fmla="*/ 5 w 149"/>
                <a:gd name="T29" fmla="*/ 404 h 418"/>
                <a:gd name="T30" fmla="*/ 10 w 149"/>
                <a:gd name="T31" fmla="*/ 359 h 418"/>
                <a:gd name="T32" fmla="*/ 13 w 149"/>
                <a:gd name="T33" fmla="*/ 331 h 418"/>
                <a:gd name="T34" fmla="*/ 14 w 149"/>
                <a:gd name="T35" fmla="*/ 301 h 418"/>
                <a:gd name="T36" fmla="*/ 12 w 149"/>
                <a:gd name="T37" fmla="*/ 269 h 418"/>
                <a:gd name="T38" fmla="*/ 7 w 149"/>
                <a:gd name="T39" fmla="*/ 270 h 418"/>
                <a:gd name="T40" fmla="*/ 9 w 149"/>
                <a:gd name="T41" fmla="*/ 301 h 418"/>
                <a:gd name="T42" fmla="*/ 8 w 149"/>
                <a:gd name="T43" fmla="*/ 330 h 418"/>
                <a:gd name="T44" fmla="*/ 5 w 149"/>
                <a:gd name="T45" fmla="*/ 358 h 418"/>
                <a:gd name="T46" fmla="*/ 0 w 149"/>
                <a:gd name="T47" fmla="*/ 404 h 418"/>
                <a:gd name="T48" fmla="*/ 0 w 149"/>
                <a:gd name="T49" fmla="*/ 409 h 418"/>
                <a:gd name="T50" fmla="*/ 1 w 149"/>
                <a:gd name="T51" fmla="*/ 413 h 418"/>
                <a:gd name="T52" fmla="*/ 3 w 149"/>
                <a:gd name="T53" fmla="*/ 417 h 418"/>
                <a:gd name="T54" fmla="*/ 7 w 149"/>
                <a:gd name="T55" fmla="*/ 418 h 418"/>
                <a:gd name="T56" fmla="*/ 7 w 149"/>
                <a:gd name="T57" fmla="*/ 418 h 418"/>
                <a:gd name="T58" fmla="*/ 9 w 149"/>
                <a:gd name="T59" fmla="*/ 418 h 418"/>
                <a:gd name="T60" fmla="*/ 12 w 149"/>
                <a:gd name="T61" fmla="*/ 417 h 418"/>
                <a:gd name="T62" fmla="*/ 17 w 149"/>
                <a:gd name="T63" fmla="*/ 411 h 418"/>
                <a:gd name="T64" fmla="*/ 29 w 149"/>
                <a:gd name="T65" fmla="*/ 393 h 418"/>
                <a:gd name="T66" fmla="*/ 43 w 149"/>
                <a:gd name="T67" fmla="*/ 367 h 418"/>
                <a:gd name="T68" fmla="*/ 64 w 149"/>
                <a:gd name="T69" fmla="*/ 317 h 418"/>
                <a:gd name="T70" fmla="*/ 83 w 149"/>
                <a:gd name="T71" fmla="*/ 260 h 418"/>
                <a:gd name="T72" fmla="*/ 91 w 149"/>
                <a:gd name="T73" fmla="*/ 231 h 418"/>
                <a:gd name="T74" fmla="*/ 103 w 149"/>
                <a:gd name="T75" fmla="*/ 180 h 418"/>
                <a:gd name="T76" fmla="*/ 105 w 149"/>
                <a:gd name="T77" fmla="*/ 161 h 418"/>
                <a:gd name="T78" fmla="*/ 117 w 149"/>
                <a:gd name="T79" fmla="*/ 106 h 418"/>
                <a:gd name="T80" fmla="*/ 136 w 149"/>
                <a:gd name="T81" fmla="*/ 45 h 418"/>
                <a:gd name="T82" fmla="*/ 148 w 149"/>
                <a:gd name="T83" fmla="*/ 14 h 418"/>
                <a:gd name="T84" fmla="*/ 149 w 149"/>
                <a:gd name="T85" fmla="*/ 0 h 418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0" t="0" r="r" b="b"/>
              <a:pathLst>
                <a:path w="149" h="418">
                  <a:moveTo>
                    <a:pt x="149" y="0"/>
                  </a:moveTo>
                  <a:lnTo>
                    <a:pt x="149" y="0"/>
                  </a:lnTo>
                  <a:lnTo>
                    <a:pt x="134" y="39"/>
                  </a:lnTo>
                  <a:lnTo>
                    <a:pt x="118" y="82"/>
                  </a:lnTo>
                  <a:lnTo>
                    <a:pt x="112" y="103"/>
                  </a:lnTo>
                  <a:lnTo>
                    <a:pt x="106" y="123"/>
                  </a:lnTo>
                  <a:lnTo>
                    <a:pt x="103" y="143"/>
                  </a:lnTo>
                  <a:lnTo>
                    <a:pt x="100" y="160"/>
                  </a:lnTo>
                  <a:lnTo>
                    <a:pt x="96" y="187"/>
                  </a:lnTo>
                  <a:lnTo>
                    <a:pt x="88" y="221"/>
                  </a:lnTo>
                  <a:lnTo>
                    <a:pt x="78" y="258"/>
                  </a:lnTo>
                  <a:lnTo>
                    <a:pt x="65" y="296"/>
                  </a:lnTo>
                  <a:lnTo>
                    <a:pt x="52" y="332"/>
                  </a:lnTo>
                  <a:lnTo>
                    <a:pt x="38" y="365"/>
                  </a:lnTo>
                  <a:lnTo>
                    <a:pt x="25" y="392"/>
                  </a:lnTo>
                  <a:lnTo>
                    <a:pt x="18" y="401"/>
                  </a:lnTo>
                  <a:lnTo>
                    <a:pt x="13" y="407"/>
                  </a:lnTo>
                  <a:lnTo>
                    <a:pt x="9" y="411"/>
                  </a:lnTo>
                  <a:lnTo>
                    <a:pt x="7" y="413"/>
                  </a:lnTo>
                  <a:lnTo>
                    <a:pt x="7" y="410"/>
                  </a:lnTo>
                  <a:lnTo>
                    <a:pt x="5" y="404"/>
                  </a:lnTo>
                  <a:lnTo>
                    <a:pt x="7" y="384"/>
                  </a:lnTo>
                  <a:lnTo>
                    <a:pt x="10" y="359"/>
                  </a:lnTo>
                  <a:lnTo>
                    <a:pt x="13" y="331"/>
                  </a:lnTo>
                  <a:lnTo>
                    <a:pt x="14" y="301"/>
                  </a:lnTo>
                  <a:lnTo>
                    <a:pt x="13" y="284"/>
                  </a:lnTo>
                  <a:lnTo>
                    <a:pt x="12" y="269"/>
                  </a:lnTo>
                  <a:lnTo>
                    <a:pt x="7" y="270"/>
                  </a:lnTo>
                  <a:lnTo>
                    <a:pt x="8" y="284"/>
                  </a:lnTo>
                  <a:lnTo>
                    <a:pt x="9" y="301"/>
                  </a:lnTo>
                  <a:lnTo>
                    <a:pt x="8" y="330"/>
                  </a:lnTo>
                  <a:lnTo>
                    <a:pt x="5" y="358"/>
                  </a:lnTo>
                  <a:lnTo>
                    <a:pt x="1" y="384"/>
                  </a:lnTo>
                  <a:lnTo>
                    <a:pt x="0" y="404"/>
                  </a:lnTo>
                  <a:lnTo>
                    <a:pt x="0" y="409"/>
                  </a:lnTo>
                  <a:lnTo>
                    <a:pt x="1" y="413"/>
                  </a:lnTo>
                  <a:lnTo>
                    <a:pt x="3" y="417"/>
                  </a:lnTo>
                  <a:lnTo>
                    <a:pt x="5" y="418"/>
                  </a:lnTo>
                  <a:lnTo>
                    <a:pt x="7" y="418"/>
                  </a:lnTo>
                  <a:lnTo>
                    <a:pt x="9" y="418"/>
                  </a:lnTo>
                  <a:lnTo>
                    <a:pt x="12" y="417"/>
                  </a:lnTo>
                  <a:lnTo>
                    <a:pt x="17" y="411"/>
                  </a:lnTo>
                  <a:lnTo>
                    <a:pt x="23" y="404"/>
                  </a:lnTo>
                  <a:lnTo>
                    <a:pt x="29" y="393"/>
                  </a:lnTo>
                  <a:lnTo>
                    <a:pt x="43" y="367"/>
                  </a:lnTo>
                  <a:lnTo>
                    <a:pt x="53" y="343"/>
                  </a:lnTo>
                  <a:lnTo>
                    <a:pt x="64" y="317"/>
                  </a:lnTo>
                  <a:lnTo>
                    <a:pt x="74" y="288"/>
                  </a:lnTo>
                  <a:lnTo>
                    <a:pt x="83" y="260"/>
                  </a:lnTo>
                  <a:lnTo>
                    <a:pt x="91" y="231"/>
                  </a:lnTo>
                  <a:lnTo>
                    <a:pt x="97" y="205"/>
                  </a:lnTo>
                  <a:lnTo>
                    <a:pt x="103" y="180"/>
                  </a:lnTo>
                  <a:lnTo>
                    <a:pt x="105" y="161"/>
                  </a:lnTo>
                  <a:lnTo>
                    <a:pt x="109" y="135"/>
                  </a:lnTo>
                  <a:lnTo>
                    <a:pt x="117" y="106"/>
                  </a:lnTo>
                  <a:lnTo>
                    <a:pt x="126" y="77"/>
                  </a:lnTo>
                  <a:lnTo>
                    <a:pt x="136" y="45"/>
                  </a:lnTo>
                  <a:lnTo>
                    <a:pt x="148" y="14"/>
                  </a:lnTo>
                  <a:lnTo>
                    <a:pt x="149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381" name="Freeform 141"/>
            <p:cNvSpPr>
              <a:spLocks noEditPoints="1"/>
            </p:cNvSpPr>
            <p:nvPr/>
          </p:nvSpPr>
          <p:spPr bwMode="auto">
            <a:xfrm>
              <a:off x="3726" y="2778"/>
              <a:ext cx="175" cy="352"/>
            </a:xfrm>
            <a:custGeom>
              <a:avLst/>
              <a:gdLst>
                <a:gd name="T0" fmla="*/ 4 w 175"/>
                <a:gd name="T1" fmla="*/ 341 h 352"/>
                <a:gd name="T2" fmla="*/ 4 w 175"/>
                <a:gd name="T3" fmla="*/ 341 h 352"/>
                <a:gd name="T4" fmla="*/ 1 w 175"/>
                <a:gd name="T5" fmla="*/ 352 h 352"/>
                <a:gd name="T6" fmla="*/ 4 w 175"/>
                <a:gd name="T7" fmla="*/ 352 h 352"/>
                <a:gd name="T8" fmla="*/ 4 w 175"/>
                <a:gd name="T9" fmla="*/ 350 h 352"/>
                <a:gd name="T10" fmla="*/ 4 w 175"/>
                <a:gd name="T11" fmla="*/ 350 h 352"/>
                <a:gd name="T12" fmla="*/ 4 w 175"/>
                <a:gd name="T13" fmla="*/ 341 h 352"/>
                <a:gd name="T14" fmla="*/ 19 w 175"/>
                <a:gd name="T15" fmla="*/ 254 h 352"/>
                <a:gd name="T16" fmla="*/ 19 w 175"/>
                <a:gd name="T17" fmla="*/ 254 h 352"/>
                <a:gd name="T18" fmla="*/ 10 w 175"/>
                <a:gd name="T19" fmla="*/ 284 h 352"/>
                <a:gd name="T20" fmla="*/ 5 w 175"/>
                <a:gd name="T21" fmla="*/ 309 h 352"/>
                <a:gd name="T22" fmla="*/ 1 w 175"/>
                <a:gd name="T23" fmla="*/ 327 h 352"/>
                <a:gd name="T24" fmla="*/ 0 w 175"/>
                <a:gd name="T25" fmla="*/ 340 h 352"/>
                <a:gd name="T26" fmla="*/ 0 w 175"/>
                <a:gd name="T27" fmla="*/ 340 h 352"/>
                <a:gd name="T28" fmla="*/ 7 w 175"/>
                <a:gd name="T29" fmla="*/ 318 h 352"/>
                <a:gd name="T30" fmla="*/ 11 w 175"/>
                <a:gd name="T31" fmla="*/ 298 h 352"/>
                <a:gd name="T32" fmla="*/ 11 w 175"/>
                <a:gd name="T33" fmla="*/ 298 h 352"/>
                <a:gd name="T34" fmla="*/ 19 w 175"/>
                <a:gd name="T35" fmla="*/ 254 h 352"/>
                <a:gd name="T36" fmla="*/ 175 w 175"/>
                <a:gd name="T37" fmla="*/ 0 h 352"/>
                <a:gd name="T38" fmla="*/ 175 w 175"/>
                <a:gd name="T39" fmla="*/ 0 h 352"/>
                <a:gd name="T40" fmla="*/ 158 w 175"/>
                <a:gd name="T41" fmla="*/ 14 h 352"/>
                <a:gd name="T42" fmla="*/ 142 w 175"/>
                <a:gd name="T43" fmla="*/ 29 h 352"/>
                <a:gd name="T44" fmla="*/ 127 w 175"/>
                <a:gd name="T45" fmla="*/ 44 h 352"/>
                <a:gd name="T46" fmla="*/ 113 w 175"/>
                <a:gd name="T47" fmla="*/ 60 h 352"/>
                <a:gd name="T48" fmla="*/ 98 w 175"/>
                <a:gd name="T49" fmla="*/ 78 h 352"/>
                <a:gd name="T50" fmla="*/ 85 w 175"/>
                <a:gd name="T51" fmla="*/ 97 h 352"/>
                <a:gd name="T52" fmla="*/ 74 w 175"/>
                <a:gd name="T53" fmla="*/ 118 h 352"/>
                <a:gd name="T54" fmla="*/ 63 w 175"/>
                <a:gd name="T55" fmla="*/ 140 h 352"/>
                <a:gd name="T56" fmla="*/ 63 w 175"/>
                <a:gd name="T57" fmla="*/ 140 h 352"/>
                <a:gd name="T58" fmla="*/ 44 w 175"/>
                <a:gd name="T59" fmla="*/ 184 h 352"/>
                <a:gd name="T60" fmla="*/ 30 w 175"/>
                <a:gd name="T61" fmla="*/ 223 h 352"/>
                <a:gd name="T62" fmla="*/ 30 w 175"/>
                <a:gd name="T63" fmla="*/ 223 h 352"/>
                <a:gd name="T64" fmla="*/ 24 w 175"/>
                <a:gd name="T65" fmla="*/ 256 h 352"/>
                <a:gd name="T66" fmla="*/ 24 w 175"/>
                <a:gd name="T67" fmla="*/ 256 h 352"/>
                <a:gd name="T68" fmla="*/ 32 w 175"/>
                <a:gd name="T69" fmla="*/ 232 h 352"/>
                <a:gd name="T70" fmla="*/ 42 w 175"/>
                <a:gd name="T71" fmla="*/ 205 h 352"/>
                <a:gd name="T72" fmla="*/ 54 w 175"/>
                <a:gd name="T73" fmla="*/ 175 h 352"/>
                <a:gd name="T74" fmla="*/ 67 w 175"/>
                <a:gd name="T75" fmla="*/ 143 h 352"/>
                <a:gd name="T76" fmla="*/ 67 w 175"/>
                <a:gd name="T77" fmla="*/ 143 h 352"/>
                <a:gd name="T78" fmla="*/ 78 w 175"/>
                <a:gd name="T79" fmla="*/ 121 h 352"/>
                <a:gd name="T80" fmla="*/ 89 w 175"/>
                <a:gd name="T81" fmla="*/ 100 h 352"/>
                <a:gd name="T82" fmla="*/ 102 w 175"/>
                <a:gd name="T83" fmla="*/ 82 h 352"/>
                <a:gd name="T84" fmla="*/ 115 w 175"/>
                <a:gd name="T85" fmla="*/ 65 h 352"/>
                <a:gd name="T86" fmla="*/ 129 w 175"/>
                <a:gd name="T87" fmla="*/ 49 h 352"/>
                <a:gd name="T88" fmla="*/ 144 w 175"/>
                <a:gd name="T89" fmla="*/ 34 h 352"/>
                <a:gd name="T90" fmla="*/ 159 w 175"/>
                <a:gd name="T91" fmla="*/ 21 h 352"/>
                <a:gd name="T92" fmla="*/ 175 w 175"/>
                <a:gd name="T93" fmla="*/ 8 h 352"/>
                <a:gd name="T94" fmla="*/ 175 w 175"/>
                <a:gd name="T95" fmla="*/ 8 h 352"/>
                <a:gd name="T96" fmla="*/ 175 w 175"/>
                <a:gd name="T97" fmla="*/ 0 h 352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0" t="0" r="r" b="b"/>
              <a:pathLst>
                <a:path w="175" h="352">
                  <a:moveTo>
                    <a:pt x="4" y="341"/>
                  </a:moveTo>
                  <a:lnTo>
                    <a:pt x="4" y="341"/>
                  </a:lnTo>
                  <a:lnTo>
                    <a:pt x="1" y="352"/>
                  </a:lnTo>
                  <a:lnTo>
                    <a:pt x="4" y="352"/>
                  </a:lnTo>
                  <a:lnTo>
                    <a:pt x="4" y="350"/>
                  </a:lnTo>
                  <a:lnTo>
                    <a:pt x="4" y="341"/>
                  </a:lnTo>
                  <a:close/>
                  <a:moveTo>
                    <a:pt x="19" y="254"/>
                  </a:moveTo>
                  <a:lnTo>
                    <a:pt x="19" y="254"/>
                  </a:lnTo>
                  <a:lnTo>
                    <a:pt x="10" y="284"/>
                  </a:lnTo>
                  <a:lnTo>
                    <a:pt x="5" y="309"/>
                  </a:lnTo>
                  <a:lnTo>
                    <a:pt x="1" y="327"/>
                  </a:lnTo>
                  <a:lnTo>
                    <a:pt x="0" y="340"/>
                  </a:lnTo>
                  <a:lnTo>
                    <a:pt x="7" y="318"/>
                  </a:lnTo>
                  <a:lnTo>
                    <a:pt x="11" y="298"/>
                  </a:lnTo>
                  <a:lnTo>
                    <a:pt x="19" y="254"/>
                  </a:lnTo>
                  <a:close/>
                  <a:moveTo>
                    <a:pt x="175" y="0"/>
                  </a:moveTo>
                  <a:lnTo>
                    <a:pt x="175" y="0"/>
                  </a:lnTo>
                  <a:lnTo>
                    <a:pt x="158" y="14"/>
                  </a:lnTo>
                  <a:lnTo>
                    <a:pt x="142" y="29"/>
                  </a:lnTo>
                  <a:lnTo>
                    <a:pt x="127" y="44"/>
                  </a:lnTo>
                  <a:lnTo>
                    <a:pt x="113" y="60"/>
                  </a:lnTo>
                  <a:lnTo>
                    <a:pt x="98" y="78"/>
                  </a:lnTo>
                  <a:lnTo>
                    <a:pt x="85" y="97"/>
                  </a:lnTo>
                  <a:lnTo>
                    <a:pt x="74" y="118"/>
                  </a:lnTo>
                  <a:lnTo>
                    <a:pt x="63" y="140"/>
                  </a:lnTo>
                  <a:lnTo>
                    <a:pt x="44" y="184"/>
                  </a:lnTo>
                  <a:lnTo>
                    <a:pt x="30" y="223"/>
                  </a:lnTo>
                  <a:lnTo>
                    <a:pt x="24" y="256"/>
                  </a:lnTo>
                  <a:lnTo>
                    <a:pt x="32" y="232"/>
                  </a:lnTo>
                  <a:lnTo>
                    <a:pt x="42" y="205"/>
                  </a:lnTo>
                  <a:lnTo>
                    <a:pt x="54" y="175"/>
                  </a:lnTo>
                  <a:lnTo>
                    <a:pt x="67" y="143"/>
                  </a:lnTo>
                  <a:lnTo>
                    <a:pt x="78" y="121"/>
                  </a:lnTo>
                  <a:lnTo>
                    <a:pt x="89" y="100"/>
                  </a:lnTo>
                  <a:lnTo>
                    <a:pt x="102" y="82"/>
                  </a:lnTo>
                  <a:lnTo>
                    <a:pt x="115" y="65"/>
                  </a:lnTo>
                  <a:lnTo>
                    <a:pt x="129" y="49"/>
                  </a:lnTo>
                  <a:lnTo>
                    <a:pt x="144" y="34"/>
                  </a:lnTo>
                  <a:lnTo>
                    <a:pt x="159" y="21"/>
                  </a:lnTo>
                  <a:lnTo>
                    <a:pt x="175" y="8"/>
                  </a:lnTo>
                  <a:lnTo>
                    <a:pt x="175" y="0"/>
                  </a:lnTo>
                  <a:close/>
                </a:path>
              </a:pathLst>
            </a:custGeom>
            <a:solidFill>
              <a:srgbClr val="F9DCD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382" name="Freeform 142"/>
            <p:cNvSpPr>
              <a:spLocks/>
            </p:cNvSpPr>
            <p:nvPr/>
          </p:nvSpPr>
          <p:spPr bwMode="auto">
            <a:xfrm>
              <a:off x="3727" y="3119"/>
              <a:ext cx="3" cy="11"/>
            </a:xfrm>
            <a:custGeom>
              <a:avLst/>
              <a:gdLst>
                <a:gd name="T0" fmla="*/ 3 w 3"/>
                <a:gd name="T1" fmla="*/ 0 h 11"/>
                <a:gd name="T2" fmla="*/ 3 w 3"/>
                <a:gd name="T3" fmla="*/ 0 h 11"/>
                <a:gd name="T4" fmla="*/ 0 w 3"/>
                <a:gd name="T5" fmla="*/ 11 h 11"/>
                <a:gd name="T6" fmla="*/ 3 w 3"/>
                <a:gd name="T7" fmla="*/ 11 h 11"/>
                <a:gd name="T8" fmla="*/ 3 w 3"/>
                <a:gd name="T9" fmla="*/ 9 h 11"/>
                <a:gd name="T10" fmla="*/ 3 w 3"/>
                <a:gd name="T11" fmla="*/ 9 h 11"/>
                <a:gd name="T12" fmla="*/ 3 w 3"/>
                <a:gd name="T13" fmla="*/ 0 h 11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3" h="11">
                  <a:moveTo>
                    <a:pt x="3" y="0"/>
                  </a:moveTo>
                  <a:lnTo>
                    <a:pt x="3" y="0"/>
                  </a:lnTo>
                  <a:lnTo>
                    <a:pt x="0" y="11"/>
                  </a:lnTo>
                  <a:lnTo>
                    <a:pt x="3" y="11"/>
                  </a:lnTo>
                  <a:lnTo>
                    <a:pt x="3" y="9"/>
                  </a:lnTo>
                  <a:lnTo>
                    <a:pt x="3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383" name="Freeform 143"/>
            <p:cNvSpPr>
              <a:spLocks/>
            </p:cNvSpPr>
            <p:nvPr/>
          </p:nvSpPr>
          <p:spPr bwMode="auto">
            <a:xfrm>
              <a:off x="3726" y="3032"/>
              <a:ext cx="19" cy="86"/>
            </a:xfrm>
            <a:custGeom>
              <a:avLst/>
              <a:gdLst>
                <a:gd name="T0" fmla="*/ 19 w 19"/>
                <a:gd name="T1" fmla="*/ 0 h 86"/>
                <a:gd name="T2" fmla="*/ 19 w 19"/>
                <a:gd name="T3" fmla="*/ 0 h 86"/>
                <a:gd name="T4" fmla="*/ 10 w 19"/>
                <a:gd name="T5" fmla="*/ 30 h 86"/>
                <a:gd name="T6" fmla="*/ 5 w 19"/>
                <a:gd name="T7" fmla="*/ 55 h 86"/>
                <a:gd name="T8" fmla="*/ 1 w 19"/>
                <a:gd name="T9" fmla="*/ 73 h 86"/>
                <a:gd name="T10" fmla="*/ 0 w 19"/>
                <a:gd name="T11" fmla="*/ 86 h 86"/>
                <a:gd name="T12" fmla="*/ 0 w 19"/>
                <a:gd name="T13" fmla="*/ 86 h 86"/>
                <a:gd name="T14" fmla="*/ 7 w 19"/>
                <a:gd name="T15" fmla="*/ 64 h 86"/>
                <a:gd name="T16" fmla="*/ 11 w 19"/>
                <a:gd name="T17" fmla="*/ 44 h 86"/>
                <a:gd name="T18" fmla="*/ 11 w 19"/>
                <a:gd name="T19" fmla="*/ 44 h 86"/>
                <a:gd name="T20" fmla="*/ 19 w 19"/>
                <a:gd name="T21" fmla="*/ 0 h 8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19" h="86">
                  <a:moveTo>
                    <a:pt x="19" y="0"/>
                  </a:moveTo>
                  <a:lnTo>
                    <a:pt x="19" y="0"/>
                  </a:lnTo>
                  <a:lnTo>
                    <a:pt x="10" y="30"/>
                  </a:lnTo>
                  <a:lnTo>
                    <a:pt x="5" y="55"/>
                  </a:lnTo>
                  <a:lnTo>
                    <a:pt x="1" y="73"/>
                  </a:lnTo>
                  <a:lnTo>
                    <a:pt x="0" y="86"/>
                  </a:lnTo>
                  <a:lnTo>
                    <a:pt x="7" y="64"/>
                  </a:lnTo>
                  <a:lnTo>
                    <a:pt x="11" y="44"/>
                  </a:lnTo>
                  <a:lnTo>
                    <a:pt x="19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384" name="Freeform 144"/>
            <p:cNvSpPr>
              <a:spLocks/>
            </p:cNvSpPr>
            <p:nvPr/>
          </p:nvSpPr>
          <p:spPr bwMode="auto">
            <a:xfrm>
              <a:off x="3750" y="2778"/>
              <a:ext cx="151" cy="256"/>
            </a:xfrm>
            <a:custGeom>
              <a:avLst/>
              <a:gdLst>
                <a:gd name="T0" fmla="*/ 151 w 151"/>
                <a:gd name="T1" fmla="*/ 0 h 256"/>
                <a:gd name="T2" fmla="*/ 151 w 151"/>
                <a:gd name="T3" fmla="*/ 0 h 256"/>
                <a:gd name="T4" fmla="*/ 134 w 151"/>
                <a:gd name="T5" fmla="*/ 14 h 256"/>
                <a:gd name="T6" fmla="*/ 118 w 151"/>
                <a:gd name="T7" fmla="*/ 29 h 256"/>
                <a:gd name="T8" fmla="*/ 103 w 151"/>
                <a:gd name="T9" fmla="*/ 44 h 256"/>
                <a:gd name="T10" fmla="*/ 89 w 151"/>
                <a:gd name="T11" fmla="*/ 60 h 256"/>
                <a:gd name="T12" fmla="*/ 74 w 151"/>
                <a:gd name="T13" fmla="*/ 78 h 256"/>
                <a:gd name="T14" fmla="*/ 61 w 151"/>
                <a:gd name="T15" fmla="*/ 97 h 256"/>
                <a:gd name="T16" fmla="*/ 50 w 151"/>
                <a:gd name="T17" fmla="*/ 118 h 256"/>
                <a:gd name="T18" fmla="*/ 39 w 151"/>
                <a:gd name="T19" fmla="*/ 140 h 256"/>
                <a:gd name="T20" fmla="*/ 39 w 151"/>
                <a:gd name="T21" fmla="*/ 140 h 256"/>
                <a:gd name="T22" fmla="*/ 20 w 151"/>
                <a:gd name="T23" fmla="*/ 184 h 256"/>
                <a:gd name="T24" fmla="*/ 6 w 151"/>
                <a:gd name="T25" fmla="*/ 223 h 256"/>
                <a:gd name="T26" fmla="*/ 6 w 151"/>
                <a:gd name="T27" fmla="*/ 223 h 256"/>
                <a:gd name="T28" fmla="*/ 0 w 151"/>
                <a:gd name="T29" fmla="*/ 256 h 256"/>
                <a:gd name="T30" fmla="*/ 0 w 151"/>
                <a:gd name="T31" fmla="*/ 256 h 256"/>
                <a:gd name="T32" fmla="*/ 8 w 151"/>
                <a:gd name="T33" fmla="*/ 232 h 256"/>
                <a:gd name="T34" fmla="*/ 18 w 151"/>
                <a:gd name="T35" fmla="*/ 205 h 256"/>
                <a:gd name="T36" fmla="*/ 30 w 151"/>
                <a:gd name="T37" fmla="*/ 175 h 256"/>
                <a:gd name="T38" fmla="*/ 43 w 151"/>
                <a:gd name="T39" fmla="*/ 143 h 256"/>
                <a:gd name="T40" fmla="*/ 43 w 151"/>
                <a:gd name="T41" fmla="*/ 143 h 256"/>
                <a:gd name="T42" fmla="*/ 54 w 151"/>
                <a:gd name="T43" fmla="*/ 121 h 256"/>
                <a:gd name="T44" fmla="*/ 65 w 151"/>
                <a:gd name="T45" fmla="*/ 100 h 256"/>
                <a:gd name="T46" fmla="*/ 78 w 151"/>
                <a:gd name="T47" fmla="*/ 82 h 256"/>
                <a:gd name="T48" fmla="*/ 91 w 151"/>
                <a:gd name="T49" fmla="*/ 65 h 256"/>
                <a:gd name="T50" fmla="*/ 105 w 151"/>
                <a:gd name="T51" fmla="*/ 49 h 256"/>
                <a:gd name="T52" fmla="*/ 120 w 151"/>
                <a:gd name="T53" fmla="*/ 34 h 256"/>
                <a:gd name="T54" fmla="*/ 135 w 151"/>
                <a:gd name="T55" fmla="*/ 21 h 256"/>
                <a:gd name="T56" fmla="*/ 151 w 151"/>
                <a:gd name="T57" fmla="*/ 8 h 256"/>
                <a:gd name="T58" fmla="*/ 151 w 151"/>
                <a:gd name="T59" fmla="*/ 8 h 256"/>
                <a:gd name="T60" fmla="*/ 151 w 151"/>
                <a:gd name="T61" fmla="*/ 0 h 25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151" h="256">
                  <a:moveTo>
                    <a:pt x="151" y="0"/>
                  </a:moveTo>
                  <a:lnTo>
                    <a:pt x="151" y="0"/>
                  </a:lnTo>
                  <a:lnTo>
                    <a:pt x="134" y="14"/>
                  </a:lnTo>
                  <a:lnTo>
                    <a:pt x="118" y="29"/>
                  </a:lnTo>
                  <a:lnTo>
                    <a:pt x="103" y="44"/>
                  </a:lnTo>
                  <a:lnTo>
                    <a:pt x="89" y="60"/>
                  </a:lnTo>
                  <a:lnTo>
                    <a:pt x="74" y="78"/>
                  </a:lnTo>
                  <a:lnTo>
                    <a:pt x="61" y="97"/>
                  </a:lnTo>
                  <a:lnTo>
                    <a:pt x="50" y="118"/>
                  </a:lnTo>
                  <a:lnTo>
                    <a:pt x="39" y="140"/>
                  </a:lnTo>
                  <a:lnTo>
                    <a:pt x="20" y="184"/>
                  </a:lnTo>
                  <a:lnTo>
                    <a:pt x="6" y="223"/>
                  </a:lnTo>
                  <a:lnTo>
                    <a:pt x="0" y="256"/>
                  </a:lnTo>
                  <a:lnTo>
                    <a:pt x="8" y="232"/>
                  </a:lnTo>
                  <a:lnTo>
                    <a:pt x="18" y="205"/>
                  </a:lnTo>
                  <a:lnTo>
                    <a:pt x="30" y="175"/>
                  </a:lnTo>
                  <a:lnTo>
                    <a:pt x="43" y="143"/>
                  </a:lnTo>
                  <a:lnTo>
                    <a:pt x="54" y="121"/>
                  </a:lnTo>
                  <a:lnTo>
                    <a:pt x="65" y="100"/>
                  </a:lnTo>
                  <a:lnTo>
                    <a:pt x="78" y="82"/>
                  </a:lnTo>
                  <a:lnTo>
                    <a:pt x="91" y="65"/>
                  </a:lnTo>
                  <a:lnTo>
                    <a:pt x="105" y="49"/>
                  </a:lnTo>
                  <a:lnTo>
                    <a:pt x="120" y="34"/>
                  </a:lnTo>
                  <a:lnTo>
                    <a:pt x="135" y="21"/>
                  </a:lnTo>
                  <a:lnTo>
                    <a:pt x="151" y="8"/>
                  </a:lnTo>
                  <a:lnTo>
                    <a:pt x="151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385" name="Freeform 145"/>
            <p:cNvSpPr>
              <a:spLocks/>
            </p:cNvSpPr>
            <p:nvPr/>
          </p:nvSpPr>
          <p:spPr bwMode="auto">
            <a:xfrm>
              <a:off x="3724" y="3001"/>
              <a:ext cx="32" cy="129"/>
            </a:xfrm>
            <a:custGeom>
              <a:avLst/>
              <a:gdLst>
                <a:gd name="T0" fmla="*/ 32 w 32"/>
                <a:gd name="T1" fmla="*/ 0 h 129"/>
                <a:gd name="T2" fmla="*/ 32 w 32"/>
                <a:gd name="T3" fmla="*/ 0 h 129"/>
                <a:gd name="T4" fmla="*/ 21 w 32"/>
                <a:gd name="T5" fmla="*/ 31 h 129"/>
                <a:gd name="T6" fmla="*/ 21 w 32"/>
                <a:gd name="T7" fmla="*/ 31 h 129"/>
                <a:gd name="T8" fmla="*/ 13 w 32"/>
                <a:gd name="T9" fmla="*/ 75 h 129"/>
                <a:gd name="T10" fmla="*/ 13 w 32"/>
                <a:gd name="T11" fmla="*/ 75 h 129"/>
                <a:gd name="T12" fmla="*/ 9 w 32"/>
                <a:gd name="T13" fmla="*/ 95 h 129"/>
                <a:gd name="T14" fmla="*/ 2 w 32"/>
                <a:gd name="T15" fmla="*/ 117 h 129"/>
                <a:gd name="T16" fmla="*/ 2 w 32"/>
                <a:gd name="T17" fmla="*/ 117 h 129"/>
                <a:gd name="T18" fmla="*/ 0 w 32"/>
                <a:gd name="T19" fmla="*/ 129 h 129"/>
                <a:gd name="T20" fmla="*/ 3 w 32"/>
                <a:gd name="T21" fmla="*/ 129 h 129"/>
                <a:gd name="T22" fmla="*/ 3 w 32"/>
                <a:gd name="T23" fmla="*/ 129 h 129"/>
                <a:gd name="T24" fmla="*/ 6 w 32"/>
                <a:gd name="T25" fmla="*/ 118 h 129"/>
                <a:gd name="T26" fmla="*/ 6 w 32"/>
                <a:gd name="T27" fmla="*/ 118 h 129"/>
                <a:gd name="T28" fmla="*/ 8 w 32"/>
                <a:gd name="T29" fmla="*/ 105 h 129"/>
                <a:gd name="T30" fmla="*/ 12 w 32"/>
                <a:gd name="T31" fmla="*/ 87 h 129"/>
                <a:gd name="T32" fmla="*/ 17 w 32"/>
                <a:gd name="T33" fmla="*/ 62 h 129"/>
                <a:gd name="T34" fmla="*/ 26 w 32"/>
                <a:gd name="T35" fmla="*/ 33 h 129"/>
                <a:gd name="T36" fmla="*/ 26 w 32"/>
                <a:gd name="T37" fmla="*/ 33 h 129"/>
                <a:gd name="T38" fmla="*/ 32 w 32"/>
                <a:gd name="T39" fmla="*/ 0 h 129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2" h="129">
                  <a:moveTo>
                    <a:pt x="32" y="0"/>
                  </a:moveTo>
                  <a:lnTo>
                    <a:pt x="32" y="0"/>
                  </a:lnTo>
                  <a:lnTo>
                    <a:pt x="21" y="31"/>
                  </a:lnTo>
                  <a:lnTo>
                    <a:pt x="13" y="75"/>
                  </a:lnTo>
                  <a:lnTo>
                    <a:pt x="9" y="95"/>
                  </a:lnTo>
                  <a:lnTo>
                    <a:pt x="2" y="117"/>
                  </a:lnTo>
                  <a:lnTo>
                    <a:pt x="0" y="129"/>
                  </a:lnTo>
                  <a:lnTo>
                    <a:pt x="3" y="129"/>
                  </a:lnTo>
                  <a:lnTo>
                    <a:pt x="6" y="118"/>
                  </a:lnTo>
                  <a:lnTo>
                    <a:pt x="8" y="105"/>
                  </a:lnTo>
                  <a:lnTo>
                    <a:pt x="12" y="87"/>
                  </a:lnTo>
                  <a:lnTo>
                    <a:pt x="17" y="62"/>
                  </a:lnTo>
                  <a:lnTo>
                    <a:pt x="26" y="33"/>
                  </a:lnTo>
                  <a:lnTo>
                    <a:pt x="32" y="0"/>
                  </a:lnTo>
                  <a:close/>
                </a:path>
              </a:pathLst>
            </a:custGeom>
            <a:solidFill>
              <a:srgbClr val="F4C0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386" name="Freeform 146"/>
            <p:cNvSpPr>
              <a:spLocks/>
            </p:cNvSpPr>
            <p:nvPr/>
          </p:nvSpPr>
          <p:spPr bwMode="auto">
            <a:xfrm>
              <a:off x="3724" y="3001"/>
              <a:ext cx="32" cy="129"/>
            </a:xfrm>
            <a:custGeom>
              <a:avLst/>
              <a:gdLst>
                <a:gd name="T0" fmla="*/ 32 w 32"/>
                <a:gd name="T1" fmla="*/ 0 h 129"/>
                <a:gd name="T2" fmla="*/ 32 w 32"/>
                <a:gd name="T3" fmla="*/ 0 h 129"/>
                <a:gd name="T4" fmla="*/ 21 w 32"/>
                <a:gd name="T5" fmla="*/ 31 h 129"/>
                <a:gd name="T6" fmla="*/ 21 w 32"/>
                <a:gd name="T7" fmla="*/ 31 h 129"/>
                <a:gd name="T8" fmla="*/ 13 w 32"/>
                <a:gd name="T9" fmla="*/ 75 h 129"/>
                <a:gd name="T10" fmla="*/ 13 w 32"/>
                <a:gd name="T11" fmla="*/ 75 h 129"/>
                <a:gd name="T12" fmla="*/ 9 w 32"/>
                <a:gd name="T13" fmla="*/ 95 h 129"/>
                <a:gd name="T14" fmla="*/ 2 w 32"/>
                <a:gd name="T15" fmla="*/ 117 h 129"/>
                <a:gd name="T16" fmla="*/ 2 w 32"/>
                <a:gd name="T17" fmla="*/ 117 h 129"/>
                <a:gd name="T18" fmla="*/ 0 w 32"/>
                <a:gd name="T19" fmla="*/ 129 h 129"/>
                <a:gd name="T20" fmla="*/ 3 w 32"/>
                <a:gd name="T21" fmla="*/ 129 h 129"/>
                <a:gd name="T22" fmla="*/ 3 w 32"/>
                <a:gd name="T23" fmla="*/ 129 h 129"/>
                <a:gd name="T24" fmla="*/ 6 w 32"/>
                <a:gd name="T25" fmla="*/ 118 h 129"/>
                <a:gd name="T26" fmla="*/ 6 w 32"/>
                <a:gd name="T27" fmla="*/ 118 h 129"/>
                <a:gd name="T28" fmla="*/ 8 w 32"/>
                <a:gd name="T29" fmla="*/ 105 h 129"/>
                <a:gd name="T30" fmla="*/ 12 w 32"/>
                <a:gd name="T31" fmla="*/ 87 h 129"/>
                <a:gd name="T32" fmla="*/ 17 w 32"/>
                <a:gd name="T33" fmla="*/ 62 h 129"/>
                <a:gd name="T34" fmla="*/ 26 w 32"/>
                <a:gd name="T35" fmla="*/ 33 h 129"/>
                <a:gd name="T36" fmla="*/ 26 w 32"/>
                <a:gd name="T37" fmla="*/ 33 h 129"/>
                <a:gd name="T38" fmla="*/ 32 w 32"/>
                <a:gd name="T39" fmla="*/ 0 h 129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2" h="129">
                  <a:moveTo>
                    <a:pt x="32" y="0"/>
                  </a:moveTo>
                  <a:lnTo>
                    <a:pt x="32" y="0"/>
                  </a:lnTo>
                  <a:lnTo>
                    <a:pt x="21" y="31"/>
                  </a:lnTo>
                  <a:lnTo>
                    <a:pt x="13" y="75"/>
                  </a:lnTo>
                  <a:lnTo>
                    <a:pt x="9" y="95"/>
                  </a:lnTo>
                  <a:lnTo>
                    <a:pt x="2" y="117"/>
                  </a:lnTo>
                  <a:lnTo>
                    <a:pt x="0" y="129"/>
                  </a:lnTo>
                  <a:lnTo>
                    <a:pt x="3" y="129"/>
                  </a:lnTo>
                  <a:lnTo>
                    <a:pt x="6" y="118"/>
                  </a:lnTo>
                  <a:lnTo>
                    <a:pt x="8" y="105"/>
                  </a:lnTo>
                  <a:lnTo>
                    <a:pt x="12" y="87"/>
                  </a:lnTo>
                  <a:lnTo>
                    <a:pt x="17" y="62"/>
                  </a:lnTo>
                  <a:lnTo>
                    <a:pt x="26" y="33"/>
                  </a:lnTo>
                  <a:lnTo>
                    <a:pt x="32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387" name="Freeform 147"/>
            <p:cNvSpPr>
              <a:spLocks/>
            </p:cNvSpPr>
            <p:nvPr/>
          </p:nvSpPr>
          <p:spPr bwMode="auto">
            <a:xfrm>
              <a:off x="3826" y="2445"/>
              <a:ext cx="67" cy="81"/>
            </a:xfrm>
            <a:custGeom>
              <a:avLst/>
              <a:gdLst>
                <a:gd name="T0" fmla="*/ 64 w 67"/>
                <a:gd name="T1" fmla="*/ 0 h 81"/>
                <a:gd name="T2" fmla="*/ 64 w 67"/>
                <a:gd name="T3" fmla="*/ 0 h 81"/>
                <a:gd name="T4" fmla="*/ 3 w 67"/>
                <a:gd name="T5" fmla="*/ 36 h 81"/>
                <a:gd name="T6" fmla="*/ 3 w 67"/>
                <a:gd name="T7" fmla="*/ 36 h 81"/>
                <a:gd name="T8" fmla="*/ 1 w 67"/>
                <a:gd name="T9" fmla="*/ 37 h 81"/>
                <a:gd name="T10" fmla="*/ 1 w 67"/>
                <a:gd name="T11" fmla="*/ 37 h 81"/>
                <a:gd name="T12" fmla="*/ 0 w 67"/>
                <a:gd name="T13" fmla="*/ 45 h 81"/>
                <a:gd name="T14" fmla="*/ 14 w 67"/>
                <a:gd name="T15" fmla="*/ 81 h 81"/>
                <a:gd name="T16" fmla="*/ 67 w 67"/>
                <a:gd name="T17" fmla="*/ 38 h 81"/>
                <a:gd name="T18" fmla="*/ 67 w 67"/>
                <a:gd name="T19" fmla="*/ 38 h 81"/>
                <a:gd name="T20" fmla="*/ 64 w 67"/>
                <a:gd name="T21" fmla="*/ 0 h 81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67" h="81">
                  <a:moveTo>
                    <a:pt x="64" y="0"/>
                  </a:moveTo>
                  <a:lnTo>
                    <a:pt x="64" y="0"/>
                  </a:lnTo>
                  <a:lnTo>
                    <a:pt x="3" y="36"/>
                  </a:lnTo>
                  <a:lnTo>
                    <a:pt x="1" y="37"/>
                  </a:lnTo>
                  <a:lnTo>
                    <a:pt x="0" y="45"/>
                  </a:lnTo>
                  <a:lnTo>
                    <a:pt x="14" y="81"/>
                  </a:lnTo>
                  <a:lnTo>
                    <a:pt x="67" y="38"/>
                  </a:lnTo>
                  <a:lnTo>
                    <a:pt x="64" y="0"/>
                  </a:lnTo>
                  <a:close/>
                </a:path>
              </a:pathLst>
            </a:custGeom>
            <a:solidFill>
              <a:srgbClr val="FDF4F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388" name="Freeform 148"/>
            <p:cNvSpPr>
              <a:spLocks/>
            </p:cNvSpPr>
            <p:nvPr/>
          </p:nvSpPr>
          <p:spPr bwMode="auto">
            <a:xfrm>
              <a:off x="3826" y="2445"/>
              <a:ext cx="67" cy="81"/>
            </a:xfrm>
            <a:custGeom>
              <a:avLst/>
              <a:gdLst>
                <a:gd name="T0" fmla="*/ 64 w 67"/>
                <a:gd name="T1" fmla="*/ 0 h 81"/>
                <a:gd name="T2" fmla="*/ 64 w 67"/>
                <a:gd name="T3" fmla="*/ 0 h 81"/>
                <a:gd name="T4" fmla="*/ 3 w 67"/>
                <a:gd name="T5" fmla="*/ 36 h 81"/>
                <a:gd name="T6" fmla="*/ 3 w 67"/>
                <a:gd name="T7" fmla="*/ 36 h 81"/>
                <a:gd name="T8" fmla="*/ 1 w 67"/>
                <a:gd name="T9" fmla="*/ 37 h 81"/>
                <a:gd name="T10" fmla="*/ 1 w 67"/>
                <a:gd name="T11" fmla="*/ 37 h 81"/>
                <a:gd name="T12" fmla="*/ 0 w 67"/>
                <a:gd name="T13" fmla="*/ 45 h 81"/>
                <a:gd name="T14" fmla="*/ 14 w 67"/>
                <a:gd name="T15" fmla="*/ 81 h 81"/>
                <a:gd name="T16" fmla="*/ 67 w 67"/>
                <a:gd name="T17" fmla="*/ 38 h 81"/>
                <a:gd name="T18" fmla="*/ 67 w 67"/>
                <a:gd name="T19" fmla="*/ 38 h 81"/>
                <a:gd name="T20" fmla="*/ 64 w 67"/>
                <a:gd name="T21" fmla="*/ 0 h 81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67" h="81">
                  <a:moveTo>
                    <a:pt x="64" y="0"/>
                  </a:moveTo>
                  <a:lnTo>
                    <a:pt x="64" y="0"/>
                  </a:lnTo>
                  <a:lnTo>
                    <a:pt x="3" y="36"/>
                  </a:lnTo>
                  <a:lnTo>
                    <a:pt x="1" y="37"/>
                  </a:lnTo>
                  <a:lnTo>
                    <a:pt x="0" y="45"/>
                  </a:lnTo>
                  <a:lnTo>
                    <a:pt x="14" y="81"/>
                  </a:lnTo>
                  <a:lnTo>
                    <a:pt x="67" y="38"/>
                  </a:lnTo>
                  <a:lnTo>
                    <a:pt x="64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389" name="Freeform 149"/>
            <p:cNvSpPr>
              <a:spLocks/>
            </p:cNvSpPr>
            <p:nvPr/>
          </p:nvSpPr>
          <p:spPr bwMode="auto">
            <a:xfrm>
              <a:off x="3824" y="2482"/>
              <a:ext cx="3" cy="8"/>
            </a:xfrm>
            <a:custGeom>
              <a:avLst/>
              <a:gdLst>
                <a:gd name="T0" fmla="*/ 3 w 3"/>
                <a:gd name="T1" fmla="*/ 0 h 8"/>
                <a:gd name="T2" fmla="*/ 3 w 3"/>
                <a:gd name="T3" fmla="*/ 0 h 8"/>
                <a:gd name="T4" fmla="*/ 0 w 3"/>
                <a:gd name="T5" fmla="*/ 3 h 8"/>
                <a:gd name="T6" fmla="*/ 2 w 3"/>
                <a:gd name="T7" fmla="*/ 8 h 8"/>
                <a:gd name="T8" fmla="*/ 2 w 3"/>
                <a:gd name="T9" fmla="*/ 8 h 8"/>
                <a:gd name="T10" fmla="*/ 3 w 3"/>
                <a:gd name="T11" fmla="*/ 0 h 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3" h="8">
                  <a:moveTo>
                    <a:pt x="3" y="0"/>
                  </a:moveTo>
                  <a:lnTo>
                    <a:pt x="3" y="0"/>
                  </a:lnTo>
                  <a:lnTo>
                    <a:pt x="0" y="3"/>
                  </a:lnTo>
                  <a:lnTo>
                    <a:pt x="2" y="8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F4C0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390" name="Freeform 150"/>
            <p:cNvSpPr>
              <a:spLocks/>
            </p:cNvSpPr>
            <p:nvPr/>
          </p:nvSpPr>
          <p:spPr bwMode="auto">
            <a:xfrm>
              <a:off x="3824" y="2482"/>
              <a:ext cx="3" cy="8"/>
            </a:xfrm>
            <a:custGeom>
              <a:avLst/>
              <a:gdLst>
                <a:gd name="T0" fmla="*/ 3 w 3"/>
                <a:gd name="T1" fmla="*/ 0 h 8"/>
                <a:gd name="T2" fmla="*/ 3 w 3"/>
                <a:gd name="T3" fmla="*/ 0 h 8"/>
                <a:gd name="T4" fmla="*/ 0 w 3"/>
                <a:gd name="T5" fmla="*/ 3 h 8"/>
                <a:gd name="T6" fmla="*/ 2 w 3"/>
                <a:gd name="T7" fmla="*/ 8 h 8"/>
                <a:gd name="T8" fmla="*/ 2 w 3"/>
                <a:gd name="T9" fmla="*/ 8 h 8"/>
                <a:gd name="T10" fmla="*/ 3 w 3"/>
                <a:gd name="T11" fmla="*/ 0 h 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3" h="8">
                  <a:moveTo>
                    <a:pt x="3" y="0"/>
                  </a:moveTo>
                  <a:lnTo>
                    <a:pt x="3" y="0"/>
                  </a:lnTo>
                  <a:lnTo>
                    <a:pt x="0" y="3"/>
                  </a:lnTo>
                  <a:lnTo>
                    <a:pt x="2" y="8"/>
                  </a:lnTo>
                  <a:lnTo>
                    <a:pt x="3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391" name="Freeform 151"/>
            <p:cNvSpPr>
              <a:spLocks/>
            </p:cNvSpPr>
            <p:nvPr/>
          </p:nvSpPr>
          <p:spPr bwMode="auto">
            <a:xfrm>
              <a:off x="3878" y="2507"/>
              <a:ext cx="19" cy="83"/>
            </a:xfrm>
            <a:custGeom>
              <a:avLst/>
              <a:gdLst>
                <a:gd name="T0" fmla="*/ 16 w 19"/>
                <a:gd name="T1" fmla="*/ 0 h 83"/>
                <a:gd name="T2" fmla="*/ 16 w 19"/>
                <a:gd name="T3" fmla="*/ 0 h 83"/>
                <a:gd name="T4" fmla="*/ 9 w 19"/>
                <a:gd name="T5" fmla="*/ 12 h 83"/>
                <a:gd name="T6" fmla="*/ 3 w 19"/>
                <a:gd name="T7" fmla="*/ 23 h 83"/>
                <a:gd name="T8" fmla="*/ 3 w 19"/>
                <a:gd name="T9" fmla="*/ 23 h 83"/>
                <a:gd name="T10" fmla="*/ 0 w 19"/>
                <a:gd name="T11" fmla="*/ 39 h 83"/>
                <a:gd name="T12" fmla="*/ 0 w 19"/>
                <a:gd name="T13" fmla="*/ 50 h 83"/>
                <a:gd name="T14" fmla="*/ 0 w 19"/>
                <a:gd name="T15" fmla="*/ 50 h 83"/>
                <a:gd name="T16" fmla="*/ 0 w 19"/>
                <a:gd name="T17" fmla="*/ 60 h 83"/>
                <a:gd name="T18" fmla="*/ 2 w 19"/>
                <a:gd name="T19" fmla="*/ 67 h 83"/>
                <a:gd name="T20" fmla="*/ 5 w 19"/>
                <a:gd name="T21" fmla="*/ 73 h 83"/>
                <a:gd name="T22" fmla="*/ 9 w 19"/>
                <a:gd name="T23" fmla="*/ 76 h 83"/>
                <a:gd name="T24" fmla="*/ 9 w 19"/>
                <a:gd name="T25" fmla="*/ 76 h 83"/>
                <a:gd name="T26" fmla="*/ 15 w 19"/>
                <a:gd name="T27" fmla="*/ 80 h 83"/>
                <a:gd name="T28" fmla="*/ 19 w 19"/>
                <a:gd name="T29" fmla="*/ 83 h 83"/>
                <a:gd name="T30" fmla="*/ 19 w 19"/>
                <a:gd name="T31" fmla="*/ 83 h 83"/>
                <a:gd name="T32" fmla="*/ 19 w 19"/>
                <a:gd name="T33" fmla="*/ 83 h 83"/>
                <a:gd name="T34" fmla="*/ 16 w 19"/>
                <a:gd name="T35" fmla="*/ 0 h 83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19" h="83">
                  <a:moveTo>
                    <a:pt x="16" y="0"/>
                  </a:moveTo>
                  <a:lnTo>
                    <a:pt x="16" y="0"/>
                  </a:lnTo>
                  <a:lnTo>
                    <a:pt x="9" y="12"/>
                  </a:lnTo>
                  <a:lnTo>
                    <a:pt x="3" y="23"/>
                  </a:lnTo>
                  <a:lnTo>
                    <a:pt x="0" y="39"/>
                  </a:lnTo>
                  <a:lnTo>
                    <a:pt x="0" y="50"/>
                  </a:lnTo>
                  <a:lnTo>
                    <a:pt x="0" y="60"/>
                  </a:lnTo>
                  <a:lnTo>
                    <a:pt x="2" y="67"/>
                  </a:lnTo>
                  <a:lnTo>
                    <a:pt x="5" y="73"/>
                  </a:lnTo>
                  <a:lnTo>
                    <a:pt x="9" y="76"/>
                  </a:lnTo>
                  <a:lnTo>
                    <a:pt x="15" y="80"/>
                  </a:lnTo>
                  <a:lnTo>
                    <a:pt x="19" y="83"/>
                  </a:lnTo>
                  <a:lnTo>
                    <a:pt x="16" y="0"/>
                  </a:lnTo>
                  <a:close/>
                </a:path>
              </a:pathLst>
            </a:custGeom>
            <a:solidFill>
              <a:srgbClr val="FDF4F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392" name="Freeform 152"/>
            <p:cNvSpPr>
              <a:spLocks/>
            </p:cNvSpPr>
            <p:nvPr/>
          </p:nvSpPr>
          <p:spPr bwMode="auto">
            <a:xfrm>
              <a:off x="3878" y="2507"/>
              <a:ext cx="19" cy="83"/>
            </a:xfrm>
            <a:custGeom>
              <a:avLst/>
              <a:gdLst>
                <a:gd name="T0" fmla="*/ 16 w 19"/>
                <a:gd name="T1" fmla="*/ 0 h 83"/>
                <a:gd name="T2" fmla="*/ 16 w 19"/>
                <a:gd name="T3" fmla="*/ 0 h 83"/>
                <a:gd name="T4" fmla="*/ 9 w 19"/>
                <a:gd name="T5" fmla="*/ 12 h 83"/>
                <a:gd name="T6" fmla="*/ 3 w 19"/>
                <a:gd name="T7" fmla="*/ 23 h 83"/>
                <a:gd name="T8" fmla="*/ 3 w 19"/>
                <a:gd name="T9" fmla="*/ 23 h 83"/>
                <a:gd name="T10" fmla="*/ 0 w 19"/>
                <a:gd name="T11" fmla="*/ 39 h 83"/>
                <a:gd name="T12" fmla="*/ 0 w 19"/>
                <a:gd name="T13" fmla="*/ 50 h 83"/>
                <a:gd name="T14" fmla="*/ 0 w 19"/>
                <a:gd name="T15" fmla="*/ 50 h 83"/>
                <a:gd name="T16" fmla="*/ 0 w 19"/>
                <a:gd name="T17" fmla="*/ 60 h 83"/>
                <a:gd name="T18" fmla="*/ 2 w 19"/>
                <a:gd name="T19" fmla="*/ 67 h 83"/>
                <a:gd name="T20" fmla="*/ 5 w 19"/>
                <a:gd name="T21" fmla="*/ 73 h 83"/>
                <a:gd name="T22" fmla="*/ 9 w 19"/>
                <a:gd name="T23" fmla="*/ 76 h 83"/>
                <a:gd name="T24" fmla="*/ 9 w 19"/>
                <a:gd name="T25" fmla="*/ 76 h 83"/>
                <a:gd name="T26" fmla="*/ 15 w 19"/>
                <a:gd name="T27" fmla="*/ 80 h 83"/>
                <a:gd name="T28" fmla="*/ 19 w 19"/>
                <a:gd name="T29" fmla="*/ 83 h 83"/>
                <a:gd name="T30" fmla="*/ 19 w 19"/>
                <a:gd name="T31" fmla="*/ 83 h 83"/>
                <a:gd name="T32" fmla="*/ 19 w 19"/>
                <a:gd name="T33" fmla="*/ 83 h 83"/>
                <a:gd name="T34" fmla="*/ 16 w 19"/>
                <a:gd name="T35" fmla="*/ 0 h 83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19" h="83">
                  <a:moveTo>
                    <a:pt x="16" y="0"/>
                  </a:moveTo>
                  <a:lnTo>
                    <a:pt x="16" y="0"/>
                  </a:lnTo>
                  <a:lnTo>
                    <a:pt x="9" y="12"/>
                  </a:lnTo>
                  <a:lnTo>
                    <a:pt x="3" y="23"/>
                  </a:lnTo>
                  <a:lnTo>
                    <a:pt x="0" y="39"/>
                  </a:lnTo>
                  <a:lnTo>
                    <a:pt x="0" y="50"/>
                  </a:lnTo>
                  <a:lnTo>
                    <a:pt x="0" y="60"/>
                  </a:lnTo>
                  <a:lnTo>
                    <a:pt x="2" y="67"/>
                  </a:lnTo>
                  <a:lnTo>
                    <a:pt x="5" y="73"/>
                  </a:lnTo>
                  <a:lnTo>
                    <a:pt x="9" y="76"/>
                  </a:lnTo>
                  <a:lnTo>
                    <a:pt x="15" y="80"/>
                  </a:lnTo>
                  <a:lnTo>
                    <a:pt x="19" y="83"/>
                  </a:lnTo>
                  <a:lnTo>
                    <a:pt x="16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393" name="Freeform 153"/>
            <p:cNvSpPr>
              <a:spLocks noEditPoints="1"/>
            </p:cNvSpPr>
            <p:nvPr/>
          </p:nvSpPr>
          <p:spPr bwMode="auto">
            <a:xfrm>
              <a:off x="3798" y="2499"/>
              <a:ext cx="100" cy="227"/>
            </a:xfrm>
            <a:custGeom>
              <a:avLst/>
              <a:gdLst>
                <a:gd name="T0" fmla="*/ 100 w 100"/>
                <a:gd name="T1" fmla="*/ 135 h 227"/>
                <a:gd name="T2" fmla="*/ 100 w 100"/>
                <a:gd name="T3" fmla="*/ 135 h 227"/>
                <a:gd name="T4" fmla="*/ 60 w 100"/>
                <a:gd name="T5" fmla="*/ 166 h 227"/>
                <a:gd name="T6" fmla="*/ 31 w 100"/>
                <a:gd name="T7" fmla="*/ 190 h 227"/>
                <a:gd name="T8" fmla="*/ 13 w 100"/>
                <a:gd name="T9" fmla="*/ 208 h 227"/>
                <a:gd name="T10" fmla="*/ 2 w 100"/>
                <a:gd name="T11" fmla="*/ 218 h 227"/>
                <a:gd name="T12" fmla="*/ 2 w 100"/>
                <a:gd name="T13" fmla="*/ 218 h 227"/>
                <a:gd name="T14" fmla="*/ 0 w 100"/>
                <a:gd name="T15" fmla="*/ 227 h 227"/>
                <a:gd name="T16" fmla="*/ 2 w 100"/>
                <a:gd name="T17" fmla="*/ 227 h 227"/>
                <a:gd name="T18" fmla="*/ 2 w 100"/>
                <a:gd name="T19" fmla="*/ 227 h 227"/>
                <a:gd name="T20" fmla="*/ 2 w 100"/>
                <a:gd name="T21" fmla="*/ 227 h 227"/>
                <a:gd name="T22" fmla="*/ 7 w 100"/>
                <a:gd name="T23" fmla="*/ 221 h 227"/>
                <a:gd name="T24" fmla="*/ 24 w 100"/>
                <a:gd name="T25" fmla="*/ 204 h 227"/>
                <a:gd name="T26" fmla="*/ 54 w 100"/>
                <a:gd name="T27" fmla="*/ 178 h 227"/>
                <a:gd name="T28" fmla="*/ 74 w 100"/>
                <a:gd name="T29" fmla="*/ 161 h 227"/>
                <a:gd name="T30" fmla="*/ 100 w 100"/>
                <a:gd name="T31" fmla="*/ 141 h 227"/>
                <a:gd name="T32" fmla="*/ 100 w 100"/>
                <a:gd name="T33" fmla="*/ 141 h 227"/>
                <a:gd name="T34" fmla="*/ 100 w 100"/>
                <a:gd name="T35" fmla="*/ 135 h 227"/>
                <a:gd name="T36" fmla="*/ 95 w 100"/>
                <a:gd name="T37" fmla="*/ 0 h 227"/>
                <a:gd name="T38" fmla="*/ 95 w 100"/>
                <a:gd name="T39" fmla="*/ 0 h 227"/>
                <a:gd name="T40" fmla="*/ 90 w 100"/>
                <a:gd name="T41" fmla="*/ 7 h 227"/>
                <a:gd name="T42" fmla="*/ 86 w 100"/>
                <a:gd name="T43" fmla="*/ 13 h 227"/>
                <a:gd name="T44" fmla="*/ 82 w 100"/>
                <a:gd name="T45" fmla="*/ 22 h 227"/>
                <a:gd name="T46" fmla="*/ 78 w 100"/>
                <a:gd name="T47" fmla="*/ 30 h 227"/>
                <a:gd name="T48" fmla="*/ 78 w 100"/>
                <a:gd name="T49" fmla="*/ 30 h 227"/>
                <a:gd name="T50" fmla="*/ 74 w 100"/>
                <a:gd name="T51" fmla="*/ 45 h 227"/>
                <a:gd name="T52" fmla="*/ 74 w 100"/>
                <a:gd name="T53" fmla="*/ 58 h 227"/>
                <a:gd name="T54" fmla="*/ 74 w 100"/>
                <a:gd name="T55" fmla="*/ 58 h 227"/>
                <a:gd name="T56" fmla="*/ 74 w 100"/>
                <a:gd name="T57" fmla="*/ 69 h 227"/>
                <a:gd name="T58" fmla="*/ 77 w 100"/>
                <a:gd name="T59" fmla="*/ 78 h 227"/>
                <a:gd name="T60" fmla="*/ 81 w 100"/>
                <a:gd name="T61" fmla="*/ 84 h 227"/>
                <a:gd name="T62" fmla="*/ 86 w 100"/>
                <a:gd name="T63" fmla="*/ 90 h 227"/>
                <a:gd name="T64" fmla="*/ 86 w 100"/>
                <a:gd name="T65" fmla="*/ 90 h 227"/>
                <a:gd name="T66" fmla="*/ 90 w 100"/>
                <a:gd name="T67" fmla="*/ 92 h 227"/>
                <a:gd name="T68" fmla="*/ 94 w 100"/>
                <a:gd name="T69" fmla="*/ 95 h 227"/>
                <a:gd name="T70" fmla="*/ 98 w 100"/>
                <a:gd name="T71" fmla="*/ 96 h 227"/>
                <a:gd name="T72" fmla="*/ 99 w 100"/>
                <a:gd name="T73" fmla="*/ 96 h 227"/>
                <a:gd name="T74" fmla="*/ 99 w 100"/>
                <a:gd name="T75" fmla="*/ 96 h 227"/>
                <a:gd name="T76" fmla="*/ 99 w 100"/>
                <a:gd name="T77" fmla="*/ 91 h 227"/>
                <a:gd name="T78" fmla="*/ 99 w 100"/>
                <a:gd name="T79" fmla="*/ 91 h 227"/>
                <a:gd name="T80" fmla="*/ 99 w 100"/>
                <a:gd name="T81" fmla="*/ 91 h 227"/>
                <a:gd name="T82" fmla="*/ 95 w 100"/>
                <a:gd name="T83" fmla="*/ 88 h 227"/>
                <a:gd name="T84" fmla="*/ 89 w 100"/>
                <a:gd name="T85" fmla="*/ 84 h 227"/>
                <a:gd name="T86" fmla="*/ 89 w 100"/>
                <a:gd name="T87" fmla="*/ 84 h 227"/>
                <a:gd name="T88" fmla="*/ 85 w 100"/>
                <a:gd name="T89" fmla="*/ 81 h 227"/>
                <a:gd name="T90" fmla="*/ 82 w 100"/>
                <a:gd name="T91" fmla="*/ 75 h 227"/>
                <a:gd name="T92" fmla="*/ 80 w 100"/>
                <a:gd name="T93" fmla="*/ 68 h 227"/>
                <a:gd name="T94" fmla="*/ 80 w 100"/>
                <a:gd name="T95" fmla="*/ 58 h 227"/>
                <a:gd name="T96" fmla="*/ 80 w 100"/>
                <a:gd name="T97" fmla="*/ 58 h 227"/>
                <a:gd name="T98" fmla="*/ 80 w 100"/>
                <a:gd name="T99" fmla="*/ 47 h 227"/>
                <a:gd name="T100" fmla="*/ 83 w 100"/>
                <a:gd name="T101" fmla="*/ 31 h 227"/>
                <a:gd name="T102" fmla="*/ 83 w 100"/>
                <a:gd name="T103" fmla="*/ 31 h 227"/>
                <a:gd name="T104" fmla="*/ 89 w 100"/>
                <a:gd name="T105" fmla="*/ 20 h 227"/>
                <a:gd name="T106" fmla="*/ 96 w 100"/>
                <a:gd name="T107" fmla="*/ 8 h 227"/>
                <a:gd name="T108" fmla="*/ 96 w 100"/>
                <a:gd name="T109" fmla="*/ 8 h 227"/>
                <a:gd name="T110" fmla="*/ 95 w 100"/>
                <a:gd name="T111" fmla="*/ 0 h 227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0" t="0" r="r" b="b"/>
              <a:pathLst>
                <a:path w="100" h="227">
                  <a:moveTo>
                    <a:pt x="100" y="135"/>
                  </a:moveTo>
                  <a:lnTo>
                    <a:pt x="100" y="135"/>
                  </a:lnTo>
                  <a:lnTo>
                    <a:pt x="60" y="166"/>
                  </a:lnTo>
                  <a:lnTo>
                    <a:pt x="31" y="190"/>
                  </a:lnTo>
                  <a:lnTo>
                    <a:pt x="13" y="208"/>
                  </a:lnTo>
                  <a:lnTo>
                    <a:pt x="2" y="218"/>
                  </a:lnTo>
                  <a:lnTo>
                    <a:pt x="0" y="227"/>
                  </a:lnTo>
                  <a:lnTo>
                    <a:pt x="2" y="227"/>
                  </a:lnTo>
                  <a:lnTo>
                    <a:pt x="7" y="221"/>
                  </a:lnTo>
                  <a:lnTo>
                    <a:pt x="24" y="204"/>
                  </a:lnTo>
                  <a:lnTo>
                    <a:pt x="54" y="178"/>
                  </a:lnTo>
                  <a:lnTo>
                    <a:pt x="74" y="161"/>
                  </a:lnTo>
                  <a:lnTo>
                    <a:pt x="100" y="141"/>
                  </a:lnTo>
                  <a:lnTo>
                    <a:pt x="100" y="135"/>
                  </a:lnTo>
                  <a:close/>
                  <a:moveTo>
                    <a:pt x="95" y="0"/>
                  </a:moveTo>
                  <a:lnTo>
                    <a:pt x="95" y="0"/>
                  </a:lnTo>
                  <a:lnTo>
                    <a:pt x="90" y="7"/>
                  </a:lnTo>
                  <a:lnTo>
                    <a:pt x="86" y="13"/>
                  </a:lnTo>
                  <a:lnTo>
                    <a:pt x="82" y="22"/>
                  </a:lnTo>
                  <a:lnTo>
                    <a:pt x="78" y="30"/>
                  </a:lnTo>
                  <a:lnTo>
                    <a:pt x="74" y="45"/>
                  </a:lnTo>
                  <a:lnTo>
                    <a:pt x="74" y="58"/>
                  </a:lnTo>
                  <a:lnTo>
                    <a:pt x="74" y="69"/>
                  </a:lnTo>
                  <a:lnTo>
                    <a:pt x="77" y="78"/>
                  </a:lnTo>
                  <a:lnTo>
                    <a:pt x="81" y="84"/>
                  </a:lnTo>
                  <a:lnTo>
                    <a:pt x="86" y="90"/>
                  </a:lnTo>
                  <a:lnTo>
                    <a:pt x="90" y="92"/>
                  </a:lnTo>
                  <a:lnTo>
                    <a:pt x="94" y="95"/>
                  </a:lnTo>
                  <a:lnTo>
                    <a:pt x="98" y="96"/>
                  </a:lnTo>
                  <a:lnTo>
                    <a:pt x="99" y="96"/>
                  </a:lnTo>
                  <a:lnTo>
                    <a:pt x="99" y="91"/>
                  </a:lnTo>
                  <a:lnTo>
                    <a:pt x="95" y="88"/>
                  </a:lnTo>
                  <a:lnTo>
                    <a:pt x="89" y="84"/>
                  </a:lnTo>
                  <a:lnTo>
                    <a:pt x="85" y="81"/>
                  </a:lnTo>
                  <a:lnTo>
                    <a:pt x="82" y="75"/>
                  </a:lnTo>
                  <a:lnTo>
                    <a:pt x="80" y="68"/>
                  </a:lnTo>
                  <a:lnTo>
                    <a:pt x="80" y="58"/>
                  </a:lnTo>
                  <a:lnTo>
                    <a:pt x="80" y="47"/>
                  </a:lnTo>
                  <a:lnTo>
                    <a:pt x="83" y="31"/>
                  </a:lnTo>
                  <a:lnTo>
                    <a:pt x="89" y="20"/>
                  </a:lnTo>
                  <a:lnTo>
                    <a:pt x="96" y="8"/>
                  </a:lnTo>
                  <a:lnTo>
                    <a:pt x="95" y="0"/>
                  </a:lnTo>
                  <a:close/>
                </a:path>
              </a:pathLst>
            </a:custGeom>
            <a:solidFill>
              <a:srgbClr val="F9DCD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394" name="Freeform 154"/>
            <p:cNvSpPr>
              <a:spLocks/>
            </p:cNvSpPr>
            <p:nvPr/>
          </p:nvSpPr>
          <p:spPr bwMode="auto">
            <a:xfrm>
              <a:off x="3798" y="2634"/>
              <a:ext cx="100" cy="92"/>
            </a:xfrm>
            <a:custGeom>
              <a:avLst/>
              <a:gdLst>
                <a:gd name="T0" fmla="*/ 100 w 100"/>
                <a:gd name="T1" fmla="*/ 0 h 92"/>
                <a:gd name="T2" fmla="*/ 100 w 100"/>
                <a:gd name="T3" fmla="*/ 0 h 92"/>
                <a:gd name="T4" fmla="*/ 60 w 100"/>
                <a:gd name="T5" fmla="*/ 31 h 92"/>
                <a:gd name="T6" fmla="*/ 31 w 100"/>
                <a:gd name="T7" fmla="*/ 55 h 92"/>
                <a:gd name="T8" fmla="*/ 13 w 100"/>
                <a:gd name="T9" fmla="*/ 73 h 92"/>
                <a:gd name="T10" fmla="*/ 2 w 100"/>
                <a:gd name="T11" fmla="*/ 83 h 92"/>
                <a:gd name="T12" fmla="*/ 2 w 100"/>
                <a:gd name="T13" fmla="*/ 83 h 92"/>
                <a:gd name="T14" fmla="*/ 0 w 100"/>
                <a:gd name="T15" fmla="*/ 92 h 92"/>
                <a:gd name="T16" fmla="*/ 2 w 100"/>
                <a:gd name="T17" fmla="*/ 92 h 92"/>
                <a:gd name="T18" fmla="*/ 2 w 100"/>
                <a:gd name="T19" fmla="*/ 92 h 92"/>
                <a:gd name="T20" fmla="*/ 2 w 100"/>
                <a:gd name="T21" fmla="*/ 92 h 92"/>
                <a:gd name="T22" fmla="*/ 7 w 100"/>
                <a:gd name="T23" fmla="*/ 86 h 92"/>
                <a:gd name="T24" fmla="*/ 24 w 100"/>
                <a:gd name="T25" fmla="*/ 69 h 92"/>
                <a:gd name="T26" fmla="*/ 54 w 100"/>
                <a:gd name="T27" fmla="*/ 43 h 92"/>
                <a:gd name="T28" fmla="*/ 74 w 100"/>
                <a:gd name="T29" fmla="*/ 26 h 92"/>
                <a:gd name="T30" fmla="*/ 100 w 100"/>
                <a:gd name="T31" fmla="*/ 6 h 92"/>
                <a:gd name="T32" fmla="*/ 100 w 100"/>
                <a:gd name="T33" fmla="*/ 6 h 92"/>
                <a:gd name="T34" fmla="*/ 100 w 100"/>
                <a:gd name="T35" fmla="*/ 0 h 92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100" h="92">
                  <a:moveTo>
                    <a:pt x="100" y="0"/>
                  </a:moveTo>
                  <a:lnTo>
                    <a:pt x="100" y="0"/>
                  </a:lnTo>
                  <a:lnTo>
                    <a:pt x="60" y="31"/>
                  </a:lnTo>
                  <a:lnTo>
                    <a:pt x="31" y="55"/>
                  </a:lnTo>
                  <a:lnTo>
                    <a:pt x="13" y="73"/>
                  </a:lnTo>
                  <a:lnTo>
                    <a:pt x="2" y="83"/>
                  </a:lnTo>
                  <a:lnTo>
                    <a:pt x="0" y="92"/>
                  </a:lnTo>
                  <a:lnTo>
                    <a:pt x="2" y="92"/>
                  </a:lnTo>
                  <a:lnTo>
                    <a:pt x="7" y="86"/>
                  </a:lnTo>
                  <a:lnTo>
                    <a:pt x="24" y="69"/>
                  </a:lnTo>
                  <a:lnTo>
                    <a:pt x="54" y="43"/>
                  </a:lnTo>
                  <a:lnTo>
                    <a:pt x="74" y="26"/>
                  </a:lnTo>
                  <a:lnTo>
                    <a:pt x="100" y="6"/>
                  </a:lnTo>
                  <a:lnTo>
                    <a:pt x="100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395" name="Freeform 155"/>
            <p:cNvSpPr>
              <a:spLocks/>
            </p:cNvSpPr>
            <p:nvPr/>
          </p:nvSpPr>
          <p:spPr bwMode="auto">
            <a:xfrm>
              <a:off x="3872" y="2499"/>
              <a:ext cx="25" cy="96"/>
            </a:xfrm>
            <a:custGeom>
              <a:avLst/>
              <a:gdLst>
                <a:gd name="T0" fmla="*/ 21 w 25"/>
                <a:gd name="T1" fmla="*/ 0 h 96"/>
                <a:gd name="T2" fmla="*/ 21 w 25"/>
                <a:gd name="T3" fmla="*/ 0 h 96"/>
                <a:gd name="T4" fmla="*/ 16 w 25"/>
                <a:gd name="T5" fmla="*/ 7 h 96"/>
                <a:gd name="T6" fmla="*/ 12 w 25"/>
                <a:gd name="T7" fmla="*/ 13 h 96"/>
                <a:gd name="T8" fmla="*/ 8 w 25"/>
                <a:gd name="T9" fmla="*/ 22 h 96"/>
                <a:gd name="T10" fmla="*/ 4 w 25"/>
                <a:gd name="T11" fmla="*/ 30 h 96"/>
                <a:gd name="T12" fmla="*/ 4 w 25"/>
                <a:gd name="T13" fmla="*/ 30 h 96"/>
                <a:gd name="T14" fmla="*/ 0 w 25"/>
                <a:gd name="T15" fmla="*/ 45 h 96"/>
                <a:gd name="T16" fmla="*/ 0 w 25"/>
                <a:gd name="T17" fmla="*/ 58 h 96"/>
                <a:gd name="T18" fmla="*/ 0 w 25"/>
                <a:gd name="T19" fmla="*/ 58 h 96"/>
                <a:gd name="T20" fmla="*/ 0 w 25"/>
                <a:gd name="T21" fmla="*/ 69 h 96"/>
                <a:gd name="T22" fmla="*/ 3 w 25"/>
                <a:gd name="T23" fmla="*/ 78 h 96"/>
                <a:gd name="T24" fmla="*/ 7 w 25"/>
                <a:gd name="T25" fmla="*/ 84 h 96"/>
                <a:gd name="T26" fmla="*/ 12 w 25"/>
                <a:gd name="T27" fmla="*/ 90 h 96"/>
                <a:gd name="T28" fmla="*/ 12 w 25"/>
                <a:gd name="T29" fmla="*/ 90 h 96"/>
                <a:gd name="T30" fmla="*/ 16 w 25"/>
                <a:gd name="T31" fmla="*/ 92 h 96"/>
                <a:gd name="T32" fmla="*/ 20 w 25"/>
                <a:gd name="T33" fmla="*/ 95 h 96"/>
                <a:gd name="T34" fmla="*/ 24 w 25"/>
                <a:gd name="T35" fmla="*/ 96 h 96"/>
                <a:gd name="T36" fmla="*/ 25 w 25"/>
                <a:gd name="T37" fmla="*/ 96 h 96"/>
                <a:gd name="T38" fmla="*/ 25 w 25"/>
                <a:gd name="T39" fmla="*/ 96 h 96"/>
                <a:gd name="T40" fmla="*/ 25 w 25"/>
                <a:gd name="T41" fmla="*/ 91 h 96"/>
                <a:gd name="T42" fmla="*/ 25 w 25"/>
                <a:gd name="T43" fmla="*/ 91 h 96"/>
                <a:gd name="T44" fmla="*/ 25 w 25"/>
                <a:gd name="T45" fmla="*/ 91 h 96"/>
                <a:gd name="T46" fmla="*/ 21 w 25"/>
                <a:gd name="T47" fmla="*/ 88 h 96"/>
                <a:gd name="T48" fmla="*/ 15 w 25"/>
                <a:gd name="T49" fmla="*/ 84 h 96"/>
                <a:gd name="T50" fmla="*/ 15 w 25"/>
                <a:gd name="T51" fmla="*/ 84 h 96"/>
                <a:gd name="T52" fmla="*/ 11 w 25"/>
                <a:gd name="T53" fmla="*/ 81 h 96"/>
                <a:gd name="T54" fmla="*/ 8 w 25"/>
                <a:gd name="T55" fmla="*/ 75 h 96"/>
                <a:gd name="T56" fmla="*/ 6 w 25"/>
                <a:gd name="T57" fmla="*/ 68 h 96"/>
                <a:gd name="T58" fmla="*/ 6 w 25"/>
                <a:gd name="T59" fmla="*/ 58 h 96"/>
                <a:gd name="T60" fmla="*/ 6 w 25"/>
                <a:gd name="T61" fmla="*/ 58 h 96"/>
                <a:gd name="T62" fmla="*/ 6 w 25"/>
                <a:gd name="T63" fmla="*/ 47 h 96"/>
                <a:gd name="T64" fmla="*/ 9 w 25"/>
                <a:gd name="T65" fmla="*/ 31 h 96"/>
                <a:gd name="T66" fmla="*/ 9 w 25"/>
                <a:gd name="T67" fmla="*/ 31 h 96"/>
                <a:gd name="T68" fmla="*/ 15 w 25"/>
                <a:gd name="T69" fmla="*/ 20 h 96"/>
                <a:gd name="T70" fmla="*/ 22 w 25"/>
                <a:gd name="T71" fmla="*/ 8 h 96"/>
                <a:gd name="T72" fmla="*/ 22 w 25"/>
                <a:gd name="T73" fmla="*/ 8 h 96"/>
                <a:gd name="T74" fmla="*/ 21 w 25"/>
                <a:gd name="T75" fmla="*/ 0 h 9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0" t="0" r="r" b="b"/>
              <a:pathLst>
                <a:path w="25" h="96">
                  <a:moveTo>
                    <a:pt x="21" y="0"/>
                  </a:moveTo>
                  <a:lnTo>
                    <a:pt x="21" y="0"/>
                  </a:lnTo>
                  <a:lnTo>
                    <a:pt x="16" y="7"/>
                  </a:lnTo>
                  <a:lnTo>
                    <a:pt x="12" y="13"/>
                  </a:lnTo>
                  <a:lnTo>
                    <a:pt x="8" y="22"/>
                  </a:lnTo>
                  <a:lnTo>
                    <a:pt x="4" y="30"/>
                  </a:lnTo>
                  <a:lnTo>
                    <a:pt x="0" y="45"/>
                  </a:lnTo>
                  <a:lnTo>
                    <a:pt x="0" y="58"/>
                  </a:lnTo>
                  <a:lnTo>
                    <a:pt x="0" y="69"/>
                  </a:lnTo>
                  <a:lnTo>
                    <a:pt x="3" y="78"/>
                  </a:lnTo>
                  <a:lnTo>
                    <a:pt x="7" y="84"/>
                  </a:lnTo>
                  <a:lnTo>
                    <a:pt x="12" y="90"/>
                  </a:lnTo>
                  <a:lnTo>
                    <a:pt x="16" y="92"/>
                  </a:lnTo>
                  <a:lnTo>
                    <a:pt x="20" y="95"/>
                  </a:lnTo>
                  <a:lnTo>
                    <a:pt x="24" y="96"/>
                  </a:lnTo>
                  <a:lnTo>
                    <a:pt x="25" y="96"/>
                  </a:lnTo>
                  <a:lnTo>
                    <a:pt x="25" y="91"/>
                  </a:lnTo>
                  <a:lnTo>
                    <a:pt x="21" y="88"/>
                  </a:lnTo>
                  <a:lnTo>
                    <a:pt x="15" y="84"/>
                  </a:lnTo>
                  <a:lnTo>
                    <a:pt x="11" y="81"/>
                  </a:lnTo>
                  <a:lnTo>
                    <a:pt x="8" y="75"/>
                  </a:lnTo>
                  <a:lnTo>
                    <a:pt x="6" y="68"/>
                  </a:lnTo>
                  <a:lnTo>
                    <a:pt x="6" y="58"/>
                  </a:lnTo>
                  <a:lnTo>
                    <a:pt x="6" y="47"/>
                  </a:lnTo>
                  <a:lnTo>
                    <a:pt x="9" y="31"/>
                  </a:lnTo>
                  <a:lnTo>
                    <a:pt x="15" y="20"/>
                  </a:lnTo>
                  <a:lnTo>
                    <a:pt x="22" y="8"/>
                  </a:lnTo>
                  <a:lnTo>
                    <a:pt x="21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396" name="Freeform 156"/>
            <p:cNvSpPr>
              <a:spLocks/>
            </p:cNvSpPr>
            <p:nvPr/>
          </p:nvSpPr>
          <p:spPr bwMode="auto">
            <a:xfrm>
              <a:off x="3794" y="2717"/>
              <a:ext cx="6" cy="9"/>
            </a:xfrm>
            <a:custGeom>
              <a:avLst/>
              <a:gdLst>
                <a:gd name="T0" fmla="*/ 6 w 6"/>
                <a:gd name="T1" fmla="*/ 0 h 9"/>
                <a:gd name="T2" fmla="*/ 6 w 6"/>
                <a:gd name="T3" fmla="*/ 0 h 9"/>
                <a:gd name="T4" fmla="*/ 0 w 6"/>
                <a:gd name="T5" fmla="*/ 7 h 9"/>
                <a:gd name="T6" fmla="*/ 4 w 6"/>
                <a:gd name="T7" fmla="*/ 9 h 9"/>
                <a:gd name="T8" fmla="*/ 4 w 6"/>
                <a:gd name="T9" fmla="*/ 9 h 9"/>
                <a:gd name="T10" fmla="*/ 6 w 6"/>
                <a:gd name="T11" fmla="*/ 0 h 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6" h="9">
                  <a:moveTo>
                    <a:pt x="6" y="0"/>
                  </a:moveTo>
                  <a:lnTo>
                    <a:pt x="6" y="0"/>
                  </a:lnTo>
                  <a:lnTo>
                    <a:pt x="0" y="7"/>
                  </a:lnTo>
                  <a:lnTo>
                    <a:pt x="4" y="9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F4C0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397" name="Freeform 157"/>
            <p:cNvSpPr>
              <a:spLocks/>
            </p:cNvSpPr>
            <p:nvPr/>
          </p:nvSpPr>
          <p:spPr bwMode="auto">
            <a:xfrm>
              <a:off x="3794" y="2717"/>
              <a:ext cx="6" cy="9"/>
            </a:xfrm>
            <a:custGeom>
              <a:avLst/>
              <a:gdLst>
                <a:gd name="T0" fmla="*/ 6 w 6"/>
                <a:gd name="T1" fmla="*/ 0 h 9"/>
                <a:gd name="T2" fmla="*/ 6 w 6"/>
                <a:gd name="T3" fmla="*/ 0 h 9"/>
                <a:gd name="T4" fmla="*/ 0 w 6"/>
                <a:gd name="T5" fmla="*/ 7 h 9"/>
                <a:gd name="T6" fmla="*/ 4 w 6"/>
                <a:gd name="T7" fmla="*/ 9 h 9"/>
                <a:gd name="T8" fmla="*/ 4 w 6"/>
                <a:gd name="T9" fmla="*/ 9 h 9"/>
                <a:gd name="T10" fmla="*/ 6 w 6"/>
                <a:gd name="T11" fmla="*/ 0 h 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6" h="9">
                  <a:moveTo>
                    <a:pt x="6" y="0"/>
                  </a:moveTo>
                  <a:lnTo>
                    <a:pt x="6" y="0"/>
                  </a:lnTo>
                  <a:lnTo>
                    <a:pt x="0" y="7"/>
                  </a:lnTo>
                  <a:lnTo>
                    <a:pt x="4" y="9"/>
                  </a:lnTo>
                  <a:lnTo>
                    <a:pt x="6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398" name="Freeform 158"/>
            <p:cNvSpPr>
              <a:spLocks/>
            </p:cNvSpPr>
            <p:nvPr/>
          </p:nvSpPr>
          <p:spPr bwMode="auto">
            <a:xfrm>
              <a:off x="3832" y="2369"/>
              <a:ext cx="56" cy="69"/>
            </a:xfrm>
            <a:custGeom>
              <a:avLst/>
              <a:gdLst>
                <a:gd name="T0" fmla="*/ 56 w 56"/>
                <a:gd name="T1" fmla="*/ 0 h 69"/>
                <a:gd name="T2" fmla="*/ 56 w 56"/>
                <a:gd name="T3" fmla="*/ 0 h 69"/>
                <a:gd name="T4" fmla="*/ 43 w 56"/>
                <a:gd name="T5" fmla="*/ 12 h 69"/>
                <a:gd name="T6" fmla="*/ 43 w 56"/>
                <a:gd name="T7" fmla="*/ 12 h 69"/>
                <a:gd name="T8" fmla="*/ 27 w 56"/>
                <a:gd name="T9" fmla="*/ 26 h 69"/>
                <a:gd name="T10" fmla="*/ 17 w 56"/>
                <a:gd name="T11" fmla="*/ 34 h 69"/>
                <a:gd name="T12" fmla="*/ 16 w 56"/>
                <a:gd name="T13" fmla="*/ 34 h 69"/>
                <a:gd name="T14" fmla="*/ 16 w 56"/>
                <a:gd name="T15" fmla="*/ 35 h 69"/>
                <a:gd name="T16" fmla="*/ 0 w 56"/>
                <a:gd name="T17" fmla="*/ 63 h 69"/>
                <a:gd name="T18" fmla="*/ 0 w 56"/>
                <a:gd name="T19" fmla="*/ 63 h 69"/>
                <a:gd name="T20" fmla="*/ 0 w 56"/>
                <a:gd name="T21" fmla="*/ 68 h 69"/>
                <a:gd name="T22" fmla="*/ 3 w 56"/>
                <a:gd name="T23" fmla="*/ 69 h 69"/>
                <a:gd name="T24" fmla="*/ 20 w 56"/>
                <a:gd name="T25" fmla="*/ 38 h 69"/>
                <a:gd name="T26" fmla="*/ 20 w 56"/>
                <a:gd name="T27" fmla="*/ 38 h 69"/>
                <a:gd name="T28" fmla="*/ 31 w 56"/>
                <a:gd name="T29" fmla="*/ 29 h 69"/>
                <a:gd name="T30" fmla="*/ 47 w 56"/>
                <a:gd name="T31" fmla="*/ 16 h 69"/>
                <a:gd name="T32" fmla="*/ 47 w 56"/>
                <a:gd name="T33" fmla="*/ 16 h 69"/>
                <a:gd name="T34" fmla="*/ 56 w 56"/>
                <a:gd name="T35" fmla="*/ 7 h 69"/>
                <a:gd name="T36" fmla="*/ 56 w 56"/>
                <a:gd name="T37" fmla="*/ 7 h 69"/>
                <a:gd name="T38" fmla="*/ 56 w 56"/>
                <a:gd name="T39" fmla="*/ 0 h 69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56" h="69">
                  <a:moveTo>
                    <a:pt x="56" y="0"/>
                  </a:moveTo>
                  <a:lnTo>
                    <a:pt x="56" y="0"/>
                  </a:lnTo>
                  <a:lnTo>
                    <a:pt x="43" y="12"/>
                  </a:lnTo>
                  <a:lnTo>
                    <a:pt x="27" y="26"/>
                  </a:lnTo>
                  <a:lnTo>
                    <a:pt x="17" y="34"/>
                  </a:lnTo>
                  <a:lnTo>
                    <a:pt x="16" y="34"/>
                  </a:lnTo>
                  <a:lnTo>
                    <a:pt x="16" y="35"/>
                  </a:lnTo>
                  <a:lnTo>
                    <a:pt x="0" y="63"/>
                  </a:lnTo>
                  <a:lnTo>
                    <a:pt x="0" y="68"/>
                  </a:lnTo>
                  <a:lnTo>
                    <a:pt x="3" y="69"/>
                  </a:lnTo>
                  <a:lnTo>
                    <a:pt x="20" y="38"/>
                  </a:lnTo>
                  <a:lnTo>
                    <a:pt x="31" y="29"/>
                  </a:lnTo>
                  <a:lnTo>
                    <a:pt x="47" y="16"/>
                  </a:lnTo>
                  <a:lnTo>
                    <a:pt x="56" y="7"/>
                  </a:lnTo>
                  <a:lnTo>
                    <a:pt x="56" y="0"/>
                  </a:lnTo>
                  <a:close/>
                </a:path>
              </a:pathLst>
            </a:custGeom>
            <a:solidFill>
              <a:srgbClr val="FCEB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399" name="Freeform 159"/>
            <p:cNvSpPr>
              <a:spLocks/>
            </p:cNvSpPr>
            <p:nvPr/>
          </p:nvSpPr>
          <p:spPr bwMode="auto">
            <a:xfrm>
              <a:off x="3832" y="2369"/>
              <a:ext cx="56" cy="69"/>
            </a:xfrm>
            <a:custGeom>
              <a:avLst/>
              <a:gdLst>
                <a:gd name="T0" fmla="*/ 56 w 56"/>
                <a:gd name="T1" fmla="*/ 0 h 69"/>
                <a:gd name="T2" fmla="*/ 56 w 56"/>
                <a:gd name="T3" fmla="*/ 0 h 69"/>
                <a:gd name="T4" fmla="*/ 43 w 56"/>
                <a:gd name="T5" fmla="*/ 12 h 69"/>
                <a:gd name="T6" fmla="*/ 43 w 56"/>
                <a:gd name="T7" fmla="*/ 12 h 69"/>
                <a:gd name="T8" fmla="*/ 27 w 56"/>
                <a:gd name="T9" fmla="*/ 26 h 69"/>
                <a:gd name="T10" fmla="*/ 17 w 56"/>
                <a:gd name="T11" fmla="*/ 34 h 69"/>
                <a:gd name="T12" fmla="*/ 16 w 56"/>
                <a:gd name="T13" fmla="*/ 34 h 69"/>
                <a:gd name="T14" fmla="*/ 16 w 56"/>
                <a:gd name="T15" fmla="*/ 35 h 69"/>
                <a:gd name="T16" fmla="*/ 0 w 56"/>
                <a:gd name="T17" fmla="*/ 63 h 69"/>
                <a:gd name="T18" fmla="*/ 0 w 56"/>
                <a:gd name="T19" fmla="*/ 63 h 69"/>
                <a:gd name="T20" fmla="*/ 0 w 56"/>
                <a:gd name="T21" fmla="*/ 68 h 69"/>
                <a:gd name="T22" fmla="*/ 3 w 56"/>
                <a:gd name="T23" fmla="*/ 69 h 69"/>
                <a:gd name="T24" fmla="*/ 20 w 56"/>
                <a:gd name="T25" fmla="*/ 38 h 69"/>
                <a:gd name="T26" fmla="*/ 20 w 56"/>
                <a:gd name="T27" fmla="*/ 38 h 69"/>
                <a:gd name="T28" fmla="*/ 31 w 56"/>
                <a:gd name="T29" fmla="*/ 29 h 69"/>
                <a:gd name="T30" fmla="*/ 47 w 56"/>
                <a:gd name="T31" fmla="*/ 16 h 69"/>
                <a:gd name="T32" fmla="*/ 47 w 56"/>
                <a:gd name="T33" fmla="*/ 16 h 69"/>
                <a:gd name="T34" fmla="*/ 56 w 56"/>
                <a:gd name="T35" fmla="*/ 7 h 69"/>
                <a:gd name="T36" fmla="*/ 56 w 56"/>
                <a:gd name="T37" fmla="*/ 7 h 69"/>
                <a:gd name="T38" fmla="*/ 56 w 56"/>
                <a:gd name="T39" fmla="*/ 0 h 69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56" h="69">
                  <a:moveTo>
                    <a:pt x="56" y="0"/>
                  </a:moveTo>
                  <a:lnTo>
                    <a:pt x="56" y="0"/>
                  </a:lnTo>
                  <a:lnTo>
                    <a:pt x="43" y="12"/>
                  </a:lnTo>
                  <a:lnTo>
                    <a:pt x="27" y="26"/>
                  </a:lnTo>
                  <a:lnTo>
                    <a:pt x="17" y="34"/>
                  </a:lnTo>
                  <a:lnTo>
                    <a:pt x="16" y="34"/>
                  </a:lnTo>
                  <a:lnTo>
                    <a:pt x="16" y="35"/>
                  </a:lnTo>
                  <a:lnTo>
                    <a:pt x="0" y="63"/>
                  </a:lnTo>
                  <a:lnTo>
                    <a:pt x="0" y="68"/>
                  </a:lnTo>
                  <a:lnTo>
                    <a:pt x="3" y="69"/>
                  </a:lnTo>
                  <a:lnTo>
                    <a:pt x="20" y="38"/>
                  </a:lnTo>
                  <a:lnTo>
                    <a:pt x="31" y="29"/>
                  </a:lnTo>
                  <a:lnTo>
                    <a:pt x="47" y="16"/>
                  </a:lnTo>
                  <a:lnTo>
                    <a:pt x="56" y="7"/>
                  </a:lnTo>
                  <a:lnTo>
                    <a:pt x="56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400" name="Freeform 160"/>
            <p:cNvSpPr>
              <a:spLocks/>
            </p:cNvSpPr>
            <p:nvPr/>
          </p:nvSpPr>
          <p:spPr bwMode="auto">
            <a:xfrm>
              <a:off x="3829" y="2432"/>
              <a:ext cx="3" cy="5"/>
            </a:xfrm>
            <a:custGeom>
              <a:avLst/>
              <a:gdLst>
                <a:gd name="T0" fmla="*/ 3 w 3"/>
                <a:gd name="T1" fmla="*/ 0 h 5"/>
                <a:gd name="T2" fmla="*/ 0 w 3"/>
                <a:gd name="T3" fmla="*/ 3 h 5"/>
                <a:gd name="T4" fmla="*/ 3 w 3"/>
                <a:gd name="T5" fmla="*/ 5 h 5"/>
                <a:gd name="T6" fmla="*/ 3 w 3"/>
                <a:gd name="T7" fmla="*/ 5 h 5"/>
                <a:gd name="T8" fmla="*/ 3 w 3"/>
                <a:gd name="T9" fmla="*/ 0 h 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" h="5">
                  <a:moveTo>
                    <a:pt x="3" y="0"/>
                  </a:moveTo>
                  <a:lnTo>
                    <a:pt x="0" y="3"/>
                  </a:lnTo>
                  <a:lnTo>
                    <a:pt x="3" y="5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F4C0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401" name="Freeform 161"/>
            <p:cNvSpPr>
              <a:spLocks/>
            </p:cNvSpPr>
            <p:nvPr/>
          </p:nvSpPr>
          <p:spPr bwMode="auto">
            <a:xfrm>
              <a:off x="3829" y="2432"/>
              <a:ext cx="3" cy="5"/>
            </a:xfrm>
            <a:custGeom>
              <a:avLst/>
              <a:gdLst>
                <a:gd name="T0" fmla="*/ 3 w 3"/>
                <a:gd name="T1" fmla="*/ 0 h 5"/>
                <a:gd name="T2" fmla="*/ 0 w 3"/>
                <a:gd name="T3" fmla="*/ 3 h 5"/>
                <a:gd name="T4" fmla="*/ 3 w 3"/>
                <a:gd name="T5" fmla="*/ 5 h 5"/>
                <a:gd name="T6" fmla="*/ 3 w 3"/>
                <a:gd name="T7" fmla="*/ 5 h 5"/>
                <a:gd name="T8" fmla="*/ 3 w 3"/>
                <a:gd name="T9" fmla="*/ 0 h 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" h="5">
                  <a:moveTo>
                    <a:pt x="3" y="0"/>
                  </a:moveTo>
                  <a:lnTo>
                    <a:pt x="0" y="3"/>
                  </a:lnTo>
                  <a:lnTo>
                    <a:pt x="3" y="5"/>
                  </a:lnTo>
                  <a:lnTo>
                    <a:pt x="3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402" name="Freeform 162"/>
            <p:cNvSpPr>
              <a:spLocks noEditPoints="1"/>
            </p:cNvSpPr>
            <p:nvPr/>
          </p:nvSpPr>
          <p:spPr bwMode="auto">
            <a:xfrm>
              <a:off x="3818" y="2438"/>
              <a:ext cx="75" cy="96"/>
            </a:xfrm>
            <a:custGeom>
              <a:avLst/>
              <a:gdLst>
                <a:gd name="T0" fmla="*/ 75 w 75"/>
                <a:gd name="T1" fmla="*/ 45 h 96"/>
                <a:gd name="T2" fmla="*/ 22 w 75"/>
                <a:gd name="T3" fmla="*/ 88 h 96"/>
                <a:gd name="T4" fmla="*/ 8 w 75"/>
                <a:gd name="T5" fmla="*/ 52 h 96"/>
                <a:gd name="T6" fmla="*/ 8 w 75"/>
                <a:gd name="T7" fmla="*/ 52 h 96"/>
                <a:gd name="T8" fmla="*/ 6 w 75"/>
                <a:gd name="T9" fmla="*/ 64 h 96"/>
                <a:gd name="T10" fmla="*/ 18 w 75"/>
                <a:gd name="T11" fmla="*/ 94 h 96"/>
                <a:gd name="T12" fmla="*/ 19 w 75"/>
                <a:gd name="T13" fmla="*/ 96 h 96"/>
                <a:gd name="T14" fmla="*/ 22 w 75"/>
                <a:gd name="T15" fmla="*/ 94 h 96"/>
                <a:gd name="T16" fmla="*/ 75 w 75"/>
                <a:gd name="T17" fmla="*/ 52 h 96"/>
                <a:gd name="T18" fmla="*/ 75 w 75"/>
                <a:gd name="T19" fmla="*/ 52 h 96"/>
                <a:gd name="T20" fmla="*/ 75 w 75"/>
                <a:gd name="T21" fmla="*/ 45 h 96"/>
                <a:gd name="T22" fmla="*/ 4 w 75"/>
                <a:gd name="T23" fmla="*/ 42 h 96"/>
                <a:gd name="T24" fmla="*/ 4 w 75"/>
                <a:gd name="T25" fmla="*/ 42 h 96"/>
                <a:gd name="T26" fmla="*/ 1 w 75"/>
                <a:gd name="T27" fmla="*/ 43 h 96"/>
                <a:gd name="T28" fmla="*/ 0 w 75"/>
                <a:gd name="T29" fmla="*/ 44 h 96"/>
                <a:gd name="T30" fmla="*/ 0 w 75"/>
                <a:gd name="T31" fmla="*/ 47 h 96"/>
                <a:gd name="T32" fmla="*/ 2 w 75"/>
                <a:gd name="T33" fmla="*/ 53 h 96"/>
                <a:gd name="T34" fmla="*/ 2 w 75"/>
                <a:gd name="T35" fmla="*/ 53 h 96"/>
                <a:gd name="T36" fmla="*/ 4 w 75"/>
                <a:gd name="T37" fmla="*/ 42 h 96"/>
                <a:gd name="T38" fmla="*/ 72 w 75"/>
                <a:gd name="T39" fmla="*/ 0 h 96"/>
                <a:gd name="T40" fmla="*/ 72 w 75"/>
                <a:gd name="T41" fmla="*/ 0 h 96"/>
                <a:gd name="T42" fmla="*/ 9 w 75"/>
                <a:gd name="T43" fmla="*/ 38 h 96"/>
                <a:gd name="T44" fmla="*/ 9 w 75"/>
                <a:gd name="T45" fmla="*/ 38 h 96"/>
                <a:gd name="T46" fmla="*/ 9 w 75"/>
                <a:gd name="T47" fmla="*/ 44 h 96"/>
                <a:gd name="T48" fmla="*/ 9 w 75"/>
                <a:gd name="T49" fmla="*/ 44 h 96"/>
                <a:gd name="T50" fmla="*/ 11 w 75"/>
                <a:gd name="T51" fmla="*/ 43 h 96"/>
                <a:gd name="T52" fmla="*/ 11 w 75"/>
                <a:gd name="T53" fmla="*/ 43 h 96"/>
                <a:gd name="T54" fmla="*/ 72 w 75"/>
                <a:gd name="T55" fmla="*/ 7 h 96"/>
                <a:gd name="T56" fmla="*/ 72 w 75"/>
                <a:gd name="T57" fmla="*/ 7 h 96"/>
                <a:gd name="T58" fmla="*/ 72 w 75"/>
                <a:gd name="T59" fmla="*/ 0 h 9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0" t="0" r="r" b="b"/>
              <a:pathLst>
                <a:path w="75" h="96">
                  <a:moveTo>
                    <a:pt x="75" y="45"/>
                  </a:moveTo>
                  <a:lnTo>
                    <a:pt x="22" y="88"/>
                  </a:lnTo>
                  <a:lnTo>
                    <a:pt x="8" y="52"/>
                  </a:lnTo>
                  <a:lnTo>
                    <a:pt x="6" y="64"/>
                  </a:lnTo>
                  <a:lnTo>
                    <a:pt x="18" y="94"/>
                  </a:lnTo>
                  <a:lnTo>
                    <a:pt x="19" y="96"/>
                  </a:lnTo>
                  <a:lnTo>
                    <a:pt x="22" y="94"/>
                  </a:lnTo>
                  <a:lnTo>
                    <a:pt x="75" y="52"/>
                  </a:lnTo>
                  <a:lnTo>
                    <a:pt x="75" y="45"/>
                  </a:lnTo>
                  <a:close/>
                  <a:moveTo>
                    <a:pt x="4" y="42"/>
                  </a:moveTo>
                  <a:lnTo>
                    <a:pt x="4" y="42"/>
                  </a:lnTo>
                  <a:lnTo>
                    <a:pt x="1" y="43"/>
                  </a:lnTo>
                  <a:lnTo>
                    <a:pt x="0" y="44"/>
                  </a:lnTo>
                  <a:lnTo>
                    <a:pt x="0" y="47"/>
                  </a:lnTo>
                  <a:lnTo>
                    <a:pt x="2" y="53"/>
                  </a:lnTo>
                  <a:lnTo>
                    <a:pt x="4" y="42"/>
                  </a:lnTo>
                  <a:close/>
                  <a:moveTo>
                    <a:pt x="72" y="0"/>
                  </a:moveTo>
                  <a:lnTo>
                    <a:pt x="72" y="0"/>
                  </a:lnTo>
                  <a:lnTo>
                    <a:pt x="9" y="38"/>
                  </a:lnTo>
                  <a:lnTo>
                    <a:pt x="9" y="44"/>
                  </a:lnTo>
                  <a:lnTo>
                    <a:pt x="11" y="43"/>
                  </a:lnTo>
                  <a:lnTo>
                    <a:pt x="72" y="7"/>
                  </a:lnTo>
                  <a:lnTo>
                    <a:pt x="72" y="0"/>
                  </a:lnTo>
                  <a:close/>
                </a:path>
              </a:pathLst>
            </a:custGeom>
            <a:solidFill>
              <a:srgbClr val="FCEB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403" name="Freeform 163"/>
            <p:cNvSpPr>
              <a:spLocks/>
            </p:cNvSpPr>
            <p:nvPr/>
          </p:nvSpPr>
          <p:spPr bwMode="auto">
            <a:xfrm>
              <a:off x="3824" y="2483"/>
              <a:ext cx="69" cy="51"/>
            </a:xfrm>
            <a:custGeom>
              <a:avLst/>
              <a:gdLst>
                <a:gd name="T0" fmla="*/ 69 w 69"/>
                <a:gd name="T1" fmla="*/ 0 h 51"/>
                <a:gd name="T2" fmla="*/ 16 w 69"/>
                <a:gd name="T3" fmla="*/ 43 h 51"/>
                <a:gd name="T4" fmla="*/ 2 w 69"/>
                <a:gd name="T5" fmla="*/ 7 h 51"/>
                <a:gd name="T6" fmla="*/ 2 w 69"/>
                <a:gd name="T7" fmla="*/ 7 h 51"/>
                <a:gd name="T8" fmla="*/ 0 w 69"/>
                <a:gd name="T9" fmla="*/ 19 h 51"/>
                <a:gd name="T10" fmla="*/ 12 w 69"/>
                <a:gd name="T11" fmla="*/ 49 h 51"/>
                <a:gd name="T12" fmla="*/ 13 w 69"/>
                <a:gd name="T13" fmla="*/ 51 h 51"/>
                <a:gd name="T14" fmla="*/ 16 w 69"/>
                <a:gd name="T15" fmla="*/ 49 h 51"/>
                <a:gd name="T16" fmla="*/ 69 w 69"/>
                <a:gd name="T17" fmla="*/ 7 h 51"/>
                <a:gd name="T18" fmla="*/ 69 w 69"/>
                <a:gd name="T19" fmla="*/ 7 h 51"/>
                <a:gd name="T20" fmla="*/ 69 w 69"/>
                <a:gd name="T21" fmla="*/ 0 h 51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69" h="51">
                  <a:moveTo>
                    <a:pt x="69" y="0"/>
                  </a:moveTo>
                  <a:lnTo>
                    <a:pt x="16" y="43"/>
                  </a:lnTo>
                  <a:lnTo>
                    <a:pt x="2" y="7"/>
                  </a:lnTo>
                  <a:lnTo>
                    <a:pt x="0" y="19"/>
                  </a:lnTo>
                  <a:lnTo>
                    <a:pt x="12" y="49"/>
                  </a:lnTo>
                  <a:lnTo>
                    <a:pt x="13" y="51"/>
                  </a:lnTo>
                  <a:lnTo>
                    <a:pt x="16" y="49"/>
                  </a:lnTo>
                  <a:lnTo>
                    <a:pt x="69" y="7"/>
                  </a:lnTo>
                  <a:lnTo>
                    <a:pt x="69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404" name="Freeform 164"/>
            <p:cNvSpPr>
              <a:spLocks/>
            </p:cNvSpPr>
            <p:nvPr/>
          </p:nvSpPr>
          <p:spPr bwMode="auto">
            <a:xfrm>
              <a:off x="3818" y="2480"/>
              <a:ext cx="4" cy="11"/>
            </a:xfrm>
            <a:custGeom>
              <a:avLst/>
              <a:gdLst>
                <a:gd name="T0" fmla="*/ 4 w 4"/>
                <a:gd name="T1" fmla="*/ 0 h 11"/>
                <a:gd name="T2" fmla="*/ 4 w 4"/>
                <a:gd name="T3" fmla="*/ 0 h 11"/>
                <a:gd name="T4" fmla="*/ 1 w 4"/>
                <a:gd name="T5" fmla="*/ 1 h 11"/>
                <a:gd name="T6" fmla="*/ 0 w 4"/>
                <a:gd name="T7" fmla="*/ 2 h 11"/>
                <a:gd name="T8" fmla="*/ 0 w 4"/>
                <a:gd name="T9" fmla="*/ 5 h 11"/>
                <a:gd name="T10" fmla="*/ 2 w 4"/>
                <a:gd name="T11" fmla="*/ 11 h 11"/>
                <a:gd name="T12" fmla="*/ 2 w 4"/>
                <a:gd name="T13" fmla="*/ 11 h 11"/>
                <a:gd name="T14" fmla="*/ 4 w 4"/>
                <a:gd name="T15" fmla="*/ 0 h 11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4" h="11">
                  <a:moveTo>
                    <a:pt x="4" y="0"/>
                  </a:moveTo>
                  <a:lnTo>
                    <a:pt x="4" y="0"/>
                  </a:lnTo>
                  <a:lnTo>
                    <a:pt x="1" y="1"/>
                  </a:lnTo>
                  <a:lnTo>
                    <a:pt x="0" y="2"/>
                  </a:lnTo>
                  <a:lnTo>
                    <a:pt x="0" y="5"/>
                  </a:lnTo>
                  <a:lnTo>
                    <a:pt x="2" y="11"/>
                  </a:lnTo>
                  <a:lnTo>
                    <a:pt x="4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405" name="Freeform 165"/>
            <p:cNvSpPr>
              <a:spLocks/>
            </p:cNvSpPr>
            <p:nvPr/>
          </p:nvSpPr>
          <p:spPr bwMode="auto">
            <a:xfrm>
              <a:off x="3827" y="2438"/>
              <a:ext cx="63" cy="44"/>
            </a:xfrm>
            <a:custGeom>
              <a:avLst/>
              <a:gdLst>
                <a:gd name="T0" fmla="*/ 63 w 63"/>
                <a:gd name="T1" fmla="*/ 0 h 44"/>
                <a:gd name="T2" fmla="*/ 63 w 63"/>
                <a:gd name="T3" fmla="*/ 0 h 44"/>
                <a:gd name="T4" fmla="*/ 0 w 63"/>
                <a:gd name="T5" fmla="*/ 38 h 44"/>
                <a:gd name="T6" fmla="*/ 0 w 63"/>
                <a:gd name="T7" fmla="*/ 38 h 44"/>
                <a:gd name="T8" fmla="*/ 0 w 63"/>
                <a:gd name="T9" fmla="*/ 44 h 44"/>
                <a:gd name="T10" fmla="*/ 0 w 63"/>
                <a:gd name="T11" fmla="*/ 44 h 44"/>
                <a:gd name="T12" fmla="*/ 2 w 63"/>
                <a:gd name="T13" fmla="*/ 43 h 44"/>
                <a:gd name="T14" fmla="*/ 2 w 63"/>
                <a:gd name="T15" fmla="*/ 43 h 44"/>
                <a:gd name="T16" fmla="*/ 63 w 63"/>
                <a:gd name="T17" fmla="*/ 7 h 44"/>
                <a:gd name="T18" fmla="*/ 63 w 63"/>
                <a:gd name="T19" fmla="*/ 7 h 44"/>
                <a:gd name="T20" fmla="*/ 63 w 63"/>
                <a:gd name="T21" fmla="*/ 0 h 44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63" h="44">
                  <a:moveTo>
                    <a:pt x="63" y="0"/>
                  </a:moveTo>
                  <a:lnTo>
                    <a:pt x="63" y="0"/>
                  </a:lnTo>
                  <a:lnTo>
                    <a:pt x="0" y="38"/>
                  </a:lnTo>
                  <a:lnTo>
                    <a:pt x="0" y="44"/>
                  </a:lnTo>
                  <a:lnTo>
                    <a:pt x="2" y="43"/>
                  </a:lnTo>
                  <a:lnTo>
                    <a:pt x="63" y="7"/>
                  </a:lnTo>
                  <a:lnTo>
                    <a:pt x="63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406" name="Freeform 166"/>
            <p:cNvSpPr>
              <a:spLocks/>
            </p:cNvSpPr>
            <p:nvPr/>
          </p:nvSpPr>
          <p:spPr bwMode="auto">
            <a:xfrm>
              <a:off x="3820" y="2476"/>
              <a:ext cx="7" cy="26"/>
            </a:xfrm>
            <a:custGeom>
              <a:avLst/>
              <a:gdLst>
                <a:gd name="T0" fmla="*/ 7 w 7"/>
                <a:gd name="T1" fmla="*/ 0 h 26"/>
                <a:gd name="T2" fmla="*/ 7 w 7"/>
                <a:gd name="T3" fmla="*/ 0 h 26"/>
                <a:gd name="T4" fmla="*/ 2 w 7"/>
                <a:gd name="T5" fmla="*/ 4 h 26"/>
                <a:gd name="T6" fmla="*/ 2 w 7"/>
                <a:gd name="T7" fmla="*/ 4 h 26"/>
                <a:gd name="T8" fmla="*/ 0 w 7"/>
                <a:gd name="T9" fmla="*/ 15 h 26"/>
                <a:gd name="T10" fmla="*/ 4 w 7"/>
                <a:gd name="T11" fmla="*/ 26 h 26"/>
                <a:gd name="T12" fmla="*/ 4 w 7"/>
                <a:gd name="T13" fmla="*/ 26 h 26"/>
                <a:gd name="T14" fmla="*/ 6 w 7"/>
                <a:gd name="T15" fmla="*/ 14 h 26"/>
                <a:gd name="T16" fmla="*/ 4 w 7"/>
                <a:gd name="T17" fmla="*/ 9 h 26"/>
                <a:gd name="T18" fmla="*/ 4 w 7"/>
                <a:gd name="T19" fmla="*/ 9 h 26"/>
                <a:gd name="T20" fmla="*/ 7 w 7"/>
                <a:gd name="T21" fmla="*/ 6 h 26"/>
                <a:gd name="T22" fmla="*/ 7 w 7"/>
                <a:gd name="T23" fmla="*/ 6 h 26"/>
                <a:gd name="T24" fmla="*/ 7 w 7"/>
                <a:gd name="T25" fmla="*/ 0 h 2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7" h="26">
                  <a:moveTo>
                    <a:pt x="7" y="0"/>
                  </a:moveTo>
                  <a:lnTo>
                    <a:pt x="7" y="0"/>
                  </a:lnTo>
                  <a:lnTo>
                    <a:pt x="2" y="4"/>
                  </a:lnTo>
                  <a:lnTo>
                    <a:pt x="0" y="15"/>
                  </a:lnTo>
                  <a:lnTo>
                    <a:pt x="4" y="26"/>
                  </a:lnTo>
                  <a:lnTo>
                    <a:pt x="6" y="14"/>
                  </a:lnTo>
                  <a:lnTo>
                    <a:pt x="4" y="9"/>
                  </a:lnTo>
                  <a:lnTo>
                    <a:pt x="7" y="6"/>
                  </a:lnTo>
                  <a:lnTo>
                    <a:pt x="7" y="0"/>
                  </a:lnTo>
                  <a:close/>
                </a:path>
              </a:pathLst>
            </a:custGeom>
            <a:solidFill>
              <a:srgbClr val="F4C0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407" name="Freeform 167"/>
            <p:cNvSpPr>
              <a:spLocks/>
            </p:cNvSpPr>
            <p:nvPr/>
          </p:nvSpPr>
          <p:spPr bwMode="auto">
            <a:xfrm>
              <a:off x="3820" y="2476"/>
              <a:ext cx="7" cy="26"/>
            </a:xfrm>
            <a:custGeom>
              <a:avLst/>
              <a:gdLst>
                <a:gd name="T0" fmla="*/ 7 w 7"/>
                <a:gd name="T1" fmla="*/ 0 h 26"/>
                <a:gd name="T2" fmla="*/ 7 w 7"/>
                <a:gd name="T3" fmla="*/ 0 h 26"/>
                <a:gd name="T4" fmla="*/ 2 w 7"/>
                <a:gd name="T5" fmla="*/ 4 h 26"/>
                <a:gd name="T6" fmla="*/ 2 w 7"/>
                <a:gd name="T7" fmla="*/ 4 h 26"/>
                <a:gd name="T8" fmla="*/ 0 w 7"/>
                <a:gd name="T9" fmla="*/ 15 h 26"/>
                <a:gd name="T10" fmla="*/ 4 w 7"/>
                <a:gd name="T11" fmla="*/ 26 h 26"/>
                <a:gd name="T12" fmla="*/ 4 w 7"/>
                <a:gd name="T13" fmla="*/ 26 h 26"/>
                <a:gd name="T14" fmla="*/ 6 w 7"/>
                <a:gd name="T15" fmla="*/ 14 h 26"/>
                <a:gd name="T16" fmla="*/ 4 w 7"/>
                <a:gd name="T17" fmla="*/ 9 h 26"/>
                <a:gd name="T18" fmla="*/ 4 w 7"/>
                <a:gd name="T19" fmla="*/ 9 h 26"/>
                <a:gd name="T20" fmla="*/ 7 w 7"/>
                <a:gd name="T21" fmla="*/ 6 h 26"/>
                <a:gd name="T22" fmla="*/ 7 w 7"/>
                <a:gd name="T23" fmla="*/ 6 h 26"/>
                <a:gd name="T24" fmla="*/ 7 w 7"/>
                <a:gd name="T25" fmla="*/ 0 h 2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7" h="26">
                  <a:moveTo>
                    <a:pt x="7" y="0"/>
                  </a:moveTo>
                  <a:lnTo>
                    <a:pt x="7" y="0"/>
                  </a:lnTo>
                  <a:lnTo>
                    <a:pt x="2" y="4"/>
                  </a:lnTo>
                  <a:lnTo>
                    <a:pt x="0" y="15"/>
                  </a:lnTo>
                  <a:lnTo>
                    <a:pt x="4" y="26"/>
                  </a:lnTo>
                  <a:lnTo>
                    <a:pt x="6" y="14"/>
                  </a:lnTo>
                  <a:lnTo>
                    <a:pt x="4" y="9"/>
                  </a:lnTo>
                  <a:lnTo>
                    <a:pt x="7" y="6"/>
                  </a:lnTo>
                  <a:lnTo>
                    <a:pt x="7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408" name="Freeform 168"/>
            <p:cNvSpPr>
              <a:spLocks noEditPoints="1"/>
            </p:cNvSpPr>
            <p:nvPr/>
          </p:nvSpPr>
          <p:spPr bwMode="auto">
            <a:xfrm>
              <a:off x="3836" y="2188"/>
              <a:ext cx="38" cy="32"/>
            </a:xfrm>
            <a:custGeom>
              <a:avLst/>
              <a:gdLst>
                <a:gd name="T0" fmla="*/ 5 w 38"/>
                <a:gd name="T1" fmla="*/ 32 h 32"/>
                <a:gd name="T2" fmla="*/ 5 w 38"/>
                <a:gd name="T3" fmla="*/ 32 h 32"/>
                <a:gd name="T4" fmla="*/ 5 w 38"/>
                <a:gd name="T5" fmla="*/ 32 h 32"/>
                <a:gd name="T6" fmla="*/ 5 w 38"/>
                <a:gd name="T7" fmla="*/ 32 h 32"/>
                <a:gd name="T8" fmla="*/ 4 w 38"/>
                <a:gd name="T9" fmla="*/ 31 h 32"/>
                <a:gd name="T10" fmla="*/ 5 w 38"/>
                <a:gd name="T11" fmla="*/ 32 h 32"/>
                <a:gd name="T12" fmla="*/ 5 w 38"/>
                <a:gd name="T13" fmla="*/ 32 h 32"/>
                <a:gd name="T14" fmla="*/ 5 w 38"/>
                <a:gd name="T15" fmla="*/ 32 h 32"/>
                <a:gd name="T16" fmla="*/ 5 w 38"/>
                <a:gd name="T17" fmla="*/ 32 h 32"/>
                <a:gd name="T18" fmla="*/ 4 w 38"/>
                <a:gd name="T19" fmla="*/ 31 h 32"/>
                <a:gd name="T20" fmla="*/ 36 w 38"/>
                <a:gd name="T21" fmla="*/ 0 h 32"/>
                <a:gd name="T22" fmla="*/ 36 w 38"/>
                <a:gd name="T23" fmla="*/ 0 h 32"/>
                <a:gd name="T24" fmla="*/ 30 w 38"/>
                <a:gd name="T25" fmla="*/ 4 h 32"/>
                <a:gd name="T26" fmla="*/ 30 w 38"/>
                <a:gd name="T27" fmla="*/ 4 h 32"/>
                <a:gd name="T28" fmla="*/ 19 w 38"/>
                <a:gd name="T29" fmla="*/ 10 h 32"/>
                <a:gd name="T30" fmla="*/ 12 w 38"/>
                <a:gd name="T31" fmla="*/ 17 h 32"/>
                <a:gd name="T32" fmla="*/ 3 w 38"/>
                <a:gd name="T33" fmla="*/ 26 h 32"/>
                <a:gd name="T34" fmla="*/ 3 w 38"/>
                <a:gd name="T35" fmla="*/ 26 h 32"/>
                <a:gd name="T36" fmla="*/ 0 w 38"/>
                <a:gd name="T37" fmla="*/ 30 h 32"/>
                <a:gd name="T38" fmla="*/ 1 w 38"/>
                <a:gd name="T39" fmla="*/ 31 h 32"/>
                <a:gd name="T40" fmla="*/ 5 w 38"/>
                <a:gd name="T41" fmla="*/ 32 h 32"/>
                <a:gd name="T42" fmla="*/ 5 w 38"/>
                <a:gd name="T43" fmla="*/ 32 h 32"/>
                <a:gd name="T44" fmla="*/ 6 w 38"/>
                <a:gd name="T45" fmla="*/ 30 h 32"/>
                <a:gd name="T46" fmla="*/ 10 w 38"/>
                <a:gd name="T47" fmla="*/ 24 h 32"/>
                <a:gd name="T48" fmla="*/ 19 w 38"/>
                <a:gd name="T49" fmla="*/ 18 h 32"/>
                <a:gd name="T50" fmla="*/ 34 w 38"/>
                <a:gd name="T51" fmla="*/ 7 h 32"/>
                <a:gd name="T52" fmla="*/ 34 w 38"/>
                <a:gd name="T53" fmla="*/ 7 h 32"/>
                <a:gd name="T54" fmla="*/ 38 w 38"/>
                <a:gd name="T55" fmla="*/ 6 h 32"/>
                <a:gd name="T56" fmla="*/ 36 w 38"/>
                <a:gd name="T57" fmla="*/ 0 h 32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38" h="32">
                  <a:moveTo>
                    <a:pt x="5" y="32"/>
                  </a:moveTo>
                  <a:lnTo>
                    <a:pt x="5" y="32"/>
                  </a:lnTo>
                  <a:close/>
                  <a:moveTo>
                    <a:pt x="4" y="31"/>
                  </a:moveTo>
                  <a:lnTo>
                    <a:pt x="5" y="32"/>
                  </a:lnTo>
                  <a:lnTo>
                    <a:pt x="4" y="31"/>
                  </a:lnTo>
                  <a:close/>
                  <a:moveTo>
                    <a:pt x="36" y="0"/>
                  </a:moveTo>
                  <a:lnTo>
                    <a:pt x="36" y="0"/>
                  </a:lnTo>
                  <a:lnTo>
                    <a:pt x="30" y="4"/>
                  </a:lnTo>
                  <a:lnTo>
                    <a:pt x="19" y="10"/>
                  </a:lnTo>
                  <a:lnTo>
                    <a:pt x="12" y="17"/>
                  </a:lnTo>
                  <a:lnTo>
                    <a:pt x="3" y="26"/>
                  </a:lnTo>
                  <a:lnTo>
                    <a:pt x="0" y="30"/>
                  </a:lnTo>
                  <a:lnTo>
                    <a:pt x="1" y="31"/>
                  </a:lnTo>
                  <a:lnTo>
                    <a:pt x="5" y="32"/>
                  </a:lnTo>
                  <a:lnTo>
                    <a:pt x="6" y="30"/>
                  </a:lnTo>
                  <a:lnTo>
                    <a:pt x="10" y="24"/>
                  </a:lnTo>
                  <a:lnTo>
                    <a:pt x="19" y="18"/>
                  </a:lnTo>
                  <a:lnTo>
                    <a:pt x="34" y="7"/>
                  </a:lnTo>
                  <a:lnTo>
                    <a:pt x="38" y="6"/>
                  </a:lnTo>
                  <a:lnTo>
                    <a:pt x="36" y="0"/>
                  </a:lnTo>
                  <a:close/>
                </a:path>
              </a:pathLst>
            </a:custGeom>
            <a:solidFill>
              <a:srgbClr val="F4C0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409" name="Freeform 169"/>
            <p:cNvSpPr>
              <a:spLocks/>
            </p:cNvSpPr>
            <p:nvPr/>
          </p:nvSpPr>
          <p:spPr bwMode="auto">
            <a:xfrm>
              <a:off x="3841" y="2220"/>
              <a:ext cx="1" cy="1"/>
            </a:xfrm>
            <a:custGeom>
              <a:avLst/>
              <a:gdLst>
                <a:gd name="T0" fmla="*/ 0 w 1"/>
                <a:gd name="T1" fmla="*/ 0 h 1"/>
                <a:gd name="T2" fmla="*/ 0 w 1"/>
                <a:gd name="T3" fmla="*/ 0 h 1"/>
                <a:gd name="T4" fmla="*/ 0 w 1"/>
                <a:gd name="T5" fmla="*/ 0 h 1"/>
                <a:gd name="T6" fmla="*/ 0 w 1"/>
                <a:gd name="T7" fmla="*/ 0 h 1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" h="1">
                  <a:moveTo>
                    <a:pt x="0" y="0"/>
                  </a:moveTo>
                  <a:lnTo>
                    <a:pt x="0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410" name="Freeform 170"/>
            <p:cNvSpPr>
              <a:spLocks/>
            </p:cNvSpPr>
            <p:nvPr/>
          </p:nvSpPr>
          <p:spPr bwMode="auto">
            <a:xfrm>
              <a:off x="3840" y="2219"/>
              <a:ext cx="1" cy="1"/>
            </a:xfrm>
            <a:custGeom>
              <a:avLst/>
              <a:gdLst>
                <a:gd name="T0" fmla="*/ 0 w 1"/>
                <a:gd name="T1" fmla="*/ 0 h 1"/>
                <a:gd name="T2" fmla="*/ 1 w 1"/>
                <a:gd name="T3" fmla="*/ 1 h 1"/>
                <a:gd name="T4" fmla="*/ 1 w 1"/>
                <a:gd name="T5" fmla="*/ 1 h 1"/>
                <a:gd name="T6" fmla="*/ 1 w 1"/>
                <a:gd name="T7" fmla="*/ 1 h 1"/>
                <a:gd name="T8" fmla="*/ 1 w 1"/>
                <a:gd name="T9" fmla="*/ 1 h 1"/>
                <a:gd name="T10" fmla="*/ 0 w 1"/>
                <a:gd name="T11" fmla="*/ 0 h 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" h="1">
                  <a:moveTo>
                    <a:pt x="0" y="0"/>
                  </a:moveTo>
                  <a:lnTo>
                    <a:pt x="1" y="1"/>
                  </a:lnTo>
                  <a:lnTo>
                    <a:pt x="0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411" name="Freeform 171"/>
            <p:cNvSpPr>
              <a:spLocks/>
            </p:cNvSpPr>
            <p:nvPr/>
          </p:nvSpPr>
          <p:spPr bwMode="auto">
            <a:xfrm>
              <a:off x="3836" y="2188"/>
              <a:ext cx="38" cy="32"/>
            </a:xfrm>
            <a:custGeom>
              <a:avLst/>
              <a:gdLst>
                <a:gd name="T0" fmla="*/ 36 w 38"/>
                <a:gd name="T1" fmla="*/ 0 h 32"/>
                <a:gd name="T2" fmla="*/ 36 w 38"/>
                <a:gd name="T3" fmla="*/ 0 h 32"/>
                <a:gd name="T4" fmla="*/ 30 w 38"/>
                <a:gd name="T5" fmla="*/ 4 h 32"/>
                <a:gd name="T6" fmla="*/ 30 w 38"/>
                <a:gd name="T7" fmla="*/ 4 h 32"/>
                <a:gd name="T8" fmla="*/ 19 w 38"/>
                <a:gd name="T9" fmla="*/ 10 h 32"/>
                <a:gd name="T10" fmla="*/ 12 w 38"/>
                <a:gd name="T11" fmla="*/ 17 h 32"/>
                <a:gd name="T12" fmla="*/ 3 w 38"/>
                <a:gd name="T13" fmla="*/ 26 h 32"/>
                <a:gd name="T14" fmla="*/ 3 w 38"/>
                <a:gd name="T15" fmla="*/ 26 h 32"/>
                <a:gd name="T16" fmla="*/ 0 w 38"/>
                <a:gd name="T17" fmla="*/ 30 h 32"/>
                <a:gd name="T18" fmla="*/ 1 w 38"/>
                <a:gd name="T19" fmla="*/ 31 h 32"/>
                <a:gd name="T20" fmla="*/ 5 w 38"/>
                <a:gd name="T21" fmla="*/ 32 h 32"/>
                <a:gd name="T22" fmla="*/ 5 w 38"/>
                <a:gd name="T23" fmla="*/ 32 h 32"/>
                <a:gd name="T24" fmla="*/ 6 w 38"/>
                <a:gd name="T25" fmla="*/ 30 h 32"/>
                <a:gd name="T26" fmla="*/ 10 w 38"/>
                <a:gd name="T27" fmla="*/ 24 h 32"/>
                <a:gd name="T28" fmla="*/ 19 w 38"/>
                <a:gd name="T29" fmla="*/ 18 h 32"/>
                <a:gd name="T30" fmla="*/ 34 w 38"/>
                <a:gd name="T31" fmla="*/ 7 h 32"/>
                <a:gd name="T32" fmla="*/ 34 w 38"/>
                <a:gd name="T33" fmla="*/ 7 h 32"/>
                <a:gd name="T34" fmla="*/ 38 w 38"/>
                <a:gd name="T35" fmla="*/ 6 h 32"/>
                <a:gd name="T36" fmla="*/ 36 w 38"/>
                <a:gd name="T37" fmla="*/ 0 h 32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0" t="0" r="r" b="b"/>
              <a:pathLst>
                <a:path w="38" h="32">
                  <a:moveTo>
                    <a:pt x="36" y="0"/>
                  </a:moveTo>
                  <a:lnTo>
                    <a:pt x="36" y="0"/>
                  </a:lnTo>
                  <a:lnTo>
                    <a:pt x="30" y="4"/>
                  </a:lnTo>
                  <a:lnTo>
                    <a:pt x="19" y="10"/>
                  </a:lnTo>
                  <a:lnTo>
                    <a:pt x="12" y="17"/>
                  </a:lnTo>
                  <a:lnTo>
                    <a:pt x="3" y="26"/>
                  </a:lnTo>
                  <a:lnTo>
                    <a:pt x="0" y="30"/>
                  </a:lnTo>
                  <a:lnTo>
                    <a:pt x="1" y="31"/>
                  </a:lnTo>
                  <a:lnTo>
                    <a:pt x="5" y="32"/>
                  </a:lnTo>
                  <a:lnTo>
                    <a:pt x="6" y="30"/>
                  </a:lnTo>
                  <a:lnTo>
                    <a:pt x="10" y="24"/>
                  </a:lnTo>
                  <a:lnTo>
                    <a:pt x="19" y="18"/>
                  </a:lnTo>
                  <a:lnTo>
                    <a:pt x="34" y="7"/>
                  </a:lnTo>
                  <a:lnTo>
                    <a:pt x="38" y="6"/>
                  </a:lnTo>
                  <a:lnTo>
                    <a:pt x="36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412" name="Freeform 172"/>
            <p:cNvSpPr>
              <a:spLocks/>
            </p:cNvSpPr>
            <p:nvPr/>
          </p:nvSpPr>
          <p:spPr bwMode="auto">
            <a:xfrm>
              <a:off x="3832" y="2241"/>
              <a:ext cx="51" cy="83"/>
            </a:xfrm>
            <a:custGeom>
              <a:avLst/>
              <a:gdLst>
                <a:gd name="T0" fmla="*/ 47 w 51"/>
                <a:gd name="T1" fmla="*/ 0 h 83"/>
                <a:gd name="T2" fmla="*/ 47 w 51"/>
                <a:gd name="T3" fmla="*/ 0 h 83"/>
                <a:gd name="T4" fmla="*/ 17 w 51"/>
                <a:gd name="T5" fmla="*/ 18 h 83"/>
                <a:gd name="T6" fmla="*/ 0 w 51"/>
                <a:gd name="T7" fmla="*/ 28 h 83"/>
                <a:gd name="T8" fmla="*/ 0 w 51"/>
                <a:gd name="T9" fmla="*/ 28 h 83"/>
                <a:gd name="T10" fmla="*/ 0 w 51"/>
                <a:gd name="T11" fmla="*/ 32 h 83"/>
                <a:gd name="T12" fmla="*/ 0 w 51"/>
                <a:gd name="T13" fmla="*/ 32 h 83"/>
                <a:gd name="T14" fmla="*/ 0 w 51"/>
                <a:gd name="T15" fmla="*/ 32 h 83"/>
                <a:gd name="T16" fmla="*/ 0 w 51"/>
                <a:gd name="T17" fmla="*/ 32 h 83"/>
                <a:gd name="T18" fmla="*/ 0 w 51"/>
                <a:gd name="T19" fmla="*/ 39 h 83"/>
                <a:gd name="T20" fmla="*/ 0 w 51"/>
                <a:gd name="T21" fmla="*/ 39 h 83"/>
                <a:gd name="T22" fmla="*/ 1 w 51"/>
                <a:gd name="T23" fmla="*/ 60 h 83"/>
                <a:gd name="T24" fmla="*/ 4 w 51"/>
                <a:gd name="T25" fmla="*/ 75 h 83"/>
                <a:gd name="T26" fmla="*/ 4 w 51"/>
                <a:gd name="T27" fmla="*/ 75 h 83"/>
                <a:gd name="T28" fmla="*/ 4 w 51"/>
                <a:gd name="T29" fmla="*/ 80 h 83"/>
                <a:gd name="T30" fmla="*/ 4 w 51"/>
                <a:gd name="T31" fmla="*/ 80 h 83"/>
                <a:gd name="T32" fmla="*/ 4 w 51"/>
                <a:gd name="T33" fmla="*/ 80 h 83"/>
                <a:gd name="T34" fmla="*/ 4 w 51"/>
                <a:gd name="T35" fmla="*/ 83 h 83"/>
                <a:gd name="T36" fmla="*/ 51 w 51"/>
                <a:gd name="T37" fmla="*/ 57 h 83"/>
                <a:gd name="T38" fmla="*/ 51 w 51"/>
                <a:gd name="T39" fmla="*/ 57 h 83"/>
                <a:gd name="T40" fmla="*/ 51 w 51"/>
                <a:gd name="T41" fmla="*/ 50 h 83"/>
                <a:gd name="T42" fmla="*/ 4 w 51"/>
                <a:gd name="T43" fmla="*/ 76 h 83"/>
                <a:gd name="T44" fmla="*/ 3 w 51"/>
                <a:gd name="T45" fmla="*/ 34 h 83"/>
                <a:gd name="T46" fmla="*/ 3 w 51"/>
                <a:gd name="T47" fmla="*/ 34 h 83"/>
                <a:gd name="T48" fmla="*/ 4 w 51"/>
                <a:gd name="T49" fmla="*/ 32 h 83"/>
                <a:gd name="T50" fmla="*/ 4 w 51"/>
                <a:gd name="T51" fmla="*/ 32 h 83"/>
                <a:gd name="T52" fmla="*/ 20 w 51"/>
                <a:gd name="T53" fmla="*/ 22 h 83"/>
                <a:gd name="T54" fmla="*/ 48 w 51"/>
                <a:gd name="T55" fmla="*/ 6 h 83"/>
                <a:gd name="T56" fmla="*/ 48 w 51"/>
                <a:gd name="T57" fmla="*/ 6 h 83"/>
                <a:gd name="T58" fmla="*/ 47 w 51"/>
                <a:gd name="T59" fmla="*/ 0 h 83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0" t="0" r="r" b="b"/>
              <a:pathLst>
                <a:path w="51" h="83">
                  <a:moveTo>
                    <a:pt x="47" y="0"/>
                  </a:moveTo>
                  <a:lnTo>
                    <a:pt x="47" y="0"/>
                  </a:lnTo>
                  <a:lnTo>
                    <a:pt x="17" y="18"/>
                  </a:lnTo>
                  <a:lnTo>
                    <a:pt x="0" y="28"/>
                  </a:lnTo>
                  <a:lnTo>
                    <a:pt x="0" y="32"/>
                  </a:lnTo>
                  <a:lnTo>
                    <a:pt x="0" y="39"/>
                  </a:lnTo>
                  <a:lnTo>
                    <a:pt x="1" y="60"/>
                  </a:lnTo>
                  <a:lnTo>
                    <a:pt x="4" y="75"/>
                  </a:lnTo>
                  <a:lnTo>
                    <a:pt x="4" y="80"/>
                  </a:lnTo>
                  <a:lnTo>
                    <a:pt x="4" y="83"/>
                  </a:lnTo>
                  <a:lnTo>
                    <a:pt x="51" y="57"/>
                  </a:lnTo>
                  <a:lnTo>
                    <a:pt x="51" y="50"/>
                  </a:lnTo>
                  <a:lnTo>
                    <a:pt x="4" y="76"/>
                  </a:lnTo>
                  <a:lnTo>
                    <a:pt x="3" y="34"/>
                  </a:lnTo>
                  <a:lnTo>
                    <a:pt x="4" y="32"/>
                  </a:lnTo>
                  <a:lnTo>
                    <a:pt x="20" y="22"/>
                  </a:lnTo>
                  <a:lnTo>
                    <a:pt x="48" y="6"/>
                  </a:lnTo>
                  <a:lnTo>
                    <a:pt x="47" y="0"/>
                  </a:lnTo>
                  <a:close/>
                </a:path>
              </a:pathLst>
            </a:custGeom>
            <a:solidFill>
              <a:srgbClr val="F9DCD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413" name="Freeform 173"/>
            <p:cNvSpPr>
              <a:spLocks/>
            </p:cNvSpPr>
            <p:nvPr/>
          </p:nvSpPr>
          <p:spPr bwMode="auto">
            <a:xfrm>
              <a:off x="3832" y="2241"/>
              <a:ext cx="51" cy="83"/>
            </a:xfrm>
            <a:custGeom>
              <a:avLst/>
              <a:gdLst>
                <a:gd name="T0" fmla="*/ 47 w 51"/>
                <a:gd name="T1" fmla="*/ 0 h 83"/>
                <a:gd name="T2" fmla="*/ 47 w 51"/>
                <a:gd name="T3" fmla="*/ 0 h 83"/>
                <a:gd name="T4" fmla="*/ 17 w 51"/>
                <a:gd name="T5" fmla="*/ 18 h 83"/>
                <a:gd name="T6" fmla="*/ 0 w 51"/>
                <a:gd name="T7" fmla="*/ 28 h 83"/>
                <a:gd name="T8" fmla="*/ 0 w 51"/>
                <a:gd name="T9" fmla="*/ 28 h 83"/>
                <a:gd name="T10" fmla="*/ 0 w 51"/>
                <a:gd name="T11" fmla="*/ 32 h 83"/>
                <a:gd name="T12" fmla="*/ 0 w 51"/>
                <a:gd name="T13" fmla="*/ 32 h 83"/>
                <a:gd name="T14" fmla="*/ 0 w 51"/>
                <a:gd name="T15" fmla="*/ 32 h 83"/>
                <a:gd name="T16" fmla="*/ 0 w 51"/>
                <a:gd name="T17" fmla="*/ 32 h 83"/>
                <a:gd name="T18" fmla="*/ 0 w 51"/>
                <a:gd name="T19" fmla="*/ 39 h 83"/>
                <a:gd name="T20" fmla="*/ 0 w 51"/>
                <a:gd name="T21" fmla="*/ 39 h 83"/>
                <a:gd name="T22" fmla="*/ 1 w 51"/>
                <a:gd name="T23" fmla="*/ 60 h 83"/>
                <a:gd name="T24" fmla="*/ 4 w 51"/>
                <a:gd name="T25" fmla="*/ 75 h 83"/>
                <a:gd name="T26" fmla="*/ 4 w 51"/>
                <a:gd name="T27" fmla="*/ 75 h 83"/>
                <a:gd name="T28" fmla="*/ 4 w 51"/>
                <a:gd name="T29" fmla="*/ 80 h 83"/>
                <a:gd name="T30" fmla="*/ 4 w 51"/>
                <a:gd name="T31" fmla="*/ 80 h 83"/>
                <a:gd name="T32" fmla="*/ 4 w 51"/>
                <a:gd name="T33" fmla="*/ 80 h 83"/>
                <a:gd name="T34" fmla="*/ 4 w 51"/>
                <a:gd name="T35" fmla="*/ 83 h 83"/>
                <a:gd name="T36" fmla="*/ 51 w 51"/>
                <a:gd name="T37" fmla="*/ 57 h 83"/>
                <a:gd name="T38" fmla="*/ 51 w 51"/>
                <a:gd name="T39" fmla="*/ 57 h 83"/>
                <a:gd name="T40" fmla="*/ 51 w 51"/>
                <a:gd name="T41" fmla="*/ 50 h 83"/>
                <a:gd name="T42" fmla="*/ 4 w 51"/>
                <a:gd name="T43" fmla="*/ 76 h 83"/>
                <a:gd name="T44" fmla="*/ 3 w 51"/>
                <a:gd name="T45" fmla="*/ 34 h 83"/>
                <a:gd name="T46" fmla="*/ 3 w 51"/>
                <a:gd name="T47" fmla="*/ 34 h 83"/>
                <a:gd name="T48" fmla="*/ 4 w 51"/>
                <a:gd name="T49" fmla="*/ 32 h 83"/>
                <a:gd name="T50" fmla="*/ 4 w 51"/>
                <a:gd name="T51" fmla="*/ 32 h 83"/>
                <a:gd name="T52" fmla="*/ 20 w 51"/>
                <a:gd name="T53" fmla="*/ 22 h 83"/>
                <a:gd name="T54" fmla="*/ 48 w 51"/>
                <a:gd name="T55" fmla="*/ 6 h 83"/>
                <a:gd name="T56" fmla="*/ 48 w 51"/>
                <a:gd name="T57" fmla="*/ 6 h 83"/>
                <a:gd name="T58" fmla="*/ 47 w 51"/>
                <a:gd name="T59" fmla="*/ 0 h 83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0" t="0" r="r" b="b"/>
              <a:pathLst>
                <a:path w="51" h="83">
                  <a:moveTo>
                    <a:pt x="47" y="0"/>
                  </a:moveTo>
                  <a:lnTo>
                    <a:pt x="47" y="0"/>
                  </a:lnTo>
                  <a:lnTo>
                    <a:pt x="17" y="18"/>
                  </a:lnTo>
                  <a:lnTo>
                    <a:pt x="0" y="28"/>
                  </a:lnTo>
                  <a:lnTo>
                    <a:pt x="0" y="32"/>
                  </a:lnTo>
                  <a:lnTo>
                    <a:pt x="0" y="39"/>
                  </a:lnTo>
                  <a:lnTo>
                    <a:pt x="1" y="60"/>
                  </a:lnTo>
                  <a:lnTo>
                    <a:pt x="4" y="75"/>
                  </a:lnTo>
                  <a:lnTo>
                    <a:pt x="4" y="80"/>
                  </a:lnTo>
                  <a:lnTo>
                    <a:pt x="4" y="83"/>
                  </a:lnTo>
                  <a:lnTo>
                    <a:pt x="51" y="57"/>
                  </a:lnTo>
                  <a:lnTo>
                    <a:pt x="51" y="50"/>
                  </a:lnTo>
                  <a:lnTo>
                    <a:pt x="4" y="76"/>
                  </a:lnTo>
                  <a:lnTo>
                    <a:pt x="3" y="34"/>
                  </a:lnTo>
                  <a:lnTo>
                    <a:pt x="4" y="32"/>
                  </a:lnTo>
                  <a:lnTo>
                    <a:pt x="20" y="22"/>
                  </a:lnTo>
                  <a:lnTo>
                    <a:pt x="48" y="6"/>
                  </a:lnTo>
                  <a:lnTo>
                    <a:pt x="47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414" name="Freeform 174"/>
            <p:cNvSpPr>
              <a:spLocks/>
            </p:cNvSpPr>
            <p:nvPr/>
          </p:nvSpPr>
          <p:spPr bwMode="auto">
            <a:xfrm>
              <a:off x="3831" y="2280"/>
              <a:ext cx="5" cy="46"/>
            </a:xfrm>
            <a:custGeom>
              <a:avLst/>
              <a:gdLst>
                <a:gd name="T0" fmla="*/ 1 w 5"/>
                <a:gd name="T1" fmla="*/ 0 h 46"/>
                <a:gd name="T2" fmla="*/ 1 w 5"/>
                <a:gd name="T3" fmla="*/ 0 h 46"/>
                <a:gd name="T4" fmla="*/ 0 w 5"/>
                <a:gd name="T5" fmla="*/ 19 h 46"/>
                <a:gd name="T6" fmla="*/ 0 w 5"/>
                <a:gd name="T7" fmla="*/ 41 h 46"/>
                <a:gd name="T8" fmla="*/ 1 w 5"/>
                <a:gd name="T9" fmla="*/ 46 h 46"/>
                <a:gd name="T10" fmla="*/ 4 w 5"/>
                <a:gd name="T11" fmla="*/ 44 h 46"/>
                <a:gd name="T12" fmla="*/ 5 w 5"/>
                <a:gd name="T13" fmla="*/ 44 h 46"/>
                <a:gd name="T14" fmla="*/ 5 w 5"/>
                <a:gd name="T15" fmla="*/ 41 h 46"/>
                <a:gd name="T16" fmla="*/ 5 w 5"/>
                <a:gd name="T17" fmla="*/ 41 h 46"/>
                <a:gd name="T18" fmla="*/ 5 w 5"/>
                <a:gd name="T19" fmla="*/ 41 h 46"/>
                <a:gd name="T20" fmla="*/ 5 w 5"/>
                <a:gd name="T21" fmla="*/ 41 h 46"/>
                <a:gd name="T22" fmla="*/ 5 w 5"/>
                <a:gd name="T23" fmla="*/ 36 h 46"/>
                <a:gd name="T24" fmla="*/ 5 w 5"/>
                <a:gd name="T25" fmla="*/ 36 h 46"/>
                <a:gd name="T26" fmla="*/ 2 w 5"/>
                <a:gd name="T27" fmla="*/ 21 h 46"/>
                <a:gd name="T28" fmla="*/ 1 w 5"/>
                <a:gd name="T29" fmla="*/ 0 h 4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5" h="46">
                  <a:moveTo>
                    <a:pt x="1" y="0"/>
                  </a:moveTo>
                  <a:lnTo>
                    <a:pt x="1" y="0"/>
                  </a:lnTo>
                  <a:lnTo>
                    <a:pt x="0" y="19"/>
                  </a:lnTo>
                  <a:lnTo>
                    <a:pt x="0" y="41"/>
                  </a:lnTo>
                  <a:lnTo>
                    <a:pt x="1" y="46"/>
                  </a:lnTo>
                  <a:lnTo>
                    <a:pt x="4" y="44"/>
                  </a:lnTo>
                  <a:lnTo>
                    <a:pt x="5" y="44"/>
                  </a:lnTo>
                  <a:lnTo>
                    <a:pt x="5" y="41"/>
                  </a:lnTo>
                  <a:lnTo>
                    <a:pt x="5" y="36"/>
                  </a:lnTo>
                  <a:lnTo>
                    <a:pt x="2" y="21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F4C0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415" name="Freeform 175"/>
            <p:cNvSpPr>
              <a:spLocks/>
            </p:cNvSpPr>
            <p:nvPr/>
          </p:nvSpPr>
          <p:spPr bwMode="auto">
            <a:xfrm>
              <a:off x="3831" y="2280"/>
              <a:ext cx="5" cy="46"/>
            </a:xfrm>
            <a:custGeom>
              <a:avLst/>
              <a:gdLst>
                <a:gd name="T0" fmla="*/ 1 w 5"/>
                <a:gd name="T1" fmla="*/ 0 h 46"/>
                <a:gd name="T2" fmla="*/ 1 w 5"/>
                <a:gd name="T3" fmla="*/ 0 h 46"/>
                <a:gd name="T4" fmla="*/ 0 w 5"/>
                <a:gd name="T5" fmla="*/ 19 h 46"/>
                <a:gd name="T6" fmla="*/ 0 w 5"/>
                <a:gd name="T7" fmla="*/ 41 h 46"/>
                <a:gd name="T8" fmla="*/ 1 w 5"/>
                <a:gd name="T9" fmla="*/ 46 h 46"/>
                <a:gd name="T10" fmla="*/ 4 w 5"/>
                <a:gd name="T11" fmla="*/ 44 h 46"/>
                <a:gd name="T12" fmla="*/ 5 w 5"/>
                <a:gd name="T13" fmla="*/ 44 h 46"/>
                <a:gd name="T14" fmla="*/ 5 w 5"/>
                <a:gd name="T15" fmla="*/ 41 h 46"/>
                <a:gd name="T16" fmla="*/ 5 w 5"/>
                <a:gd name="T17" fmla="*/ 41 h 46"/>
                <a:gd name="T18" fmla="*/ 5 w 5"/>
                <a:gd name="T19" fmla="*/ 41 h 46"/>
                <a:gd name="T20" fmla="*/ 5 w 5"/>
                <a:gd name="T21" fmla="*/ 41 h 46"/>
                <a:gd name="T22" fmla="*/ 5 w 5"/>
                <a:gd name="T23" fmla="*/ 36 h 46"/>
                <a:gd name="T24" fmla="*/ 5 w 5"/>
                <a:gd name="T25" fmla="*/ 36 h 46"/>
                <a:gd name="T26" fmla="*/ 2 w 5"/>
                <a:gd name="T27" fmla="*/ 21 h 46"/>
                <a:gd name="T28" fmla="*/ 1 w 5"/>
                <a:gd name="T29" fmla="*/ 0 h 4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5" h="46">
                  <a:moveTo>
                    <a:pt x="1" y="0"/>
                  </a:moveTo>
                  <a:lnTo>
                    <a:pt x="1" y="0"/>
                  </a:lnTo>
                  <a:lnTo>
                    <a:pt x="0" y="19"/>
                  </a:lnTo>
                  <a:lnTo>
                    <a:pt x="0" y="41"/>
                  </a:lnTo>
                  <a:lnTo>
                    <a:pt x="1" y="46"/>
                  </a:lnTo>
                  <a:lnTo>
                    <a:pt x="4" y="44"/>
                  </a:lnTo>
                  <a:lnTo>
                    <a:pt x="5" y="44"/>
                  </a:lnTo>
                  <a:lnTo>
                    <a:pt x="5" y="41"/>
                  </a:lnTo>
                  <a:lnTo>
                    <a:pt x="5" y="36"/>
                  </a:lnTo>
                  <a:lnTo>
                    <a:pt x="2" y="21"/>
                  </a:lnTo>
                  <a:lnTo>
                    <a:pt x="1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416" name="Freeform 176"/>
            <p:cNvSpPr>
              <a:spLocks/>
            </p:cNvSpPr>
            <p:nvPr/>
          </p:nvSpPr>
          <p:spPr bwMode="auto">
            <a:xfrm>
              <a:off x="3871" y="1789"/>
              <a:ext cx="632" cy="265"/>
            </a:xfrm>
            <a:custGeom>
              <a:avLst/>
              <a:gdLst>
                <a:gd name="T0" fmla="*/ 628 w 632"/>
                <a:gd name="T1" fmla="*/ 0 h 265"/>
                <a:gd name="T2" fmla="*/ 627 w 632"/>
                <a:gd name="T3" fmla="*/ 4 h 265"/>
                <a:gd name="T4" fmla="*/ 606 w 632"/>
                <a:gd name="T5" fmla="*/ 60 h 265"/>
                <a:gd name="T6" fmla="*/ 598 w 632"/>
                <a:gd name="T7" fmla="*/ 77 h 265"/>
                <a:gd name="T8" fmla="*/ 591 w 632"/>
                <a:gd name="T9" fmla="*/ 94 h 265"/>
                <a:gd name="T10" fmla="*/ 575 w 632"/>
                <a:gd name="T11" fmla="*/ 116 h 265"/>
                <a:gd name="T12" fmla="*/ 565 w 632"/>
                <a:gd name="T13" fmla="*/ 126 h 265"/>
                <a:gd name="T14" fmla="*/ 523 w 632"/>
                <a:gd name="T15" fmla="*/ 150 h 265"/>
                <a:gd name="T16" fmla="*/ 493 w 632"/>
                <a:gd name="T17" fmla="*/ 163 h 265"/>
                <a:gd name="T18" fmla="*/ 413 w 632"/>
                <a:gd name="T19" fmla="*/ 188 h 265"/>
                <a:gd name="T20" fmla="*/ 332 w 632"/>
                <a:gd name="T21" fmla="*/ 204 h 265"/>
                <a:gd name="T22" fmla="*/ 301 w 632"/>
                <a:gd name="T23" fmla="*/ 209 h 265"/>
                <a:gd name="T24" fmla="*/ 125 w 632"/>
                <a:gd name="T25" fmla="*/ 233 h 265"/>
                <a:gd name="T26" fmla="*/ 99 w 632"/>
                <a:gd name="T27" fmla="*/ 236 h 265"/>
                <a:gd name="T28" fmla="*/ 62 w 632"/>
                <a:gd name="T29" fmla="*/ 248 h 265"/>
                <a:gd name="T30" fmla="*/ 48 w 632"/>
                <a:gd name="T31" fmla="*/ 256 h 265"/>
                <a:gd name="T32" fmla="*/ 36 w 632"/>
                <a:gd name="T33" fmla="*/ 260 h 265"/>
                <a:gd name="T34" fmla="*/ 32 w 632"/>
                <a:gd name="T35" fmla="*/ 260 h 265"/>
                <a:gd name="T36" fmla="*/ 26 w 632"/>
                <a:gd name="T37" fmla="*/ 256 h 265"/>
                <a:gd name="T38" fmla="*/ 22 w 632"/>
                <a:gd name="T39" fmla="*/ 252 h 265"/>
                <a:gd name="T40" fmla="*/ 14 w 632"/>
                <a:gd name="T41" fmla="*/ 238 h 265"/>
                <a:gd name="T42" fmla="*/ 9 w 632"/>
                <a:gd name="T43" fmla="*/ 222 h 265"/>
                <a:gd name="T44" fmla="*/ 7 w 632"/>
                <a:gd name="T45" fmla="*/ 209 h 265"/>
                <a:gd name="T46" fmla="*/ 5 w 632"/>
                <a:gd name="T47" fmla="*/ 205 h 265"/>
                <a:gd name="T48" fmla="*/ 0 w 632"/>
                <a:gd name="T49" fmla="*/ 204 h 265"/>
                <a:gd name="T50" fmla="*/ 1 w 632"/>
                <a:gd name="T51" fmla="*/ 213 h 265"/>
                <a:gd name="T52" fmla="*/ 8 w 632"/>
                <a:gd name="T53" fmla="*/ 234 h 265"/>
                <a:gd name="T54" fmla="*/ 13 w 632"/>
                <a:gd name="T55" fmla="*/ 246 h 265"/>
                <a:gd name="T56" fmla="*/ 18 w 632"/>
                <a:gd name="T57" fmla="*/ 255 h 265"/>
                <a:gd name="T58" fmla="*/ 26 w 632"/>
                <a:gd name="T59" fmla="*/ 262 h 265"/>
                <a:gd name="T60" fmla="*/ 36 w 632"/>
                <a:gd name="T61" fmla="*/ 265 h 265"/>
                <a:gd name="T62" fmla="*/ 44 w 632"/>
                <a:gd name="T63" fmla="*/ 264 h 265"/>
                <a:gd name="T64" fmla="*/ 51 w 632"/>
                <a:gd name="T65" fmla="*/ 261 h 265"/>
                <a:gd name="T66" fmla="*/ 80 w 632"/>
                <a:gd name="T67" fmla="*/ 247 h 265"/>
                <a:gd name="T68" fmla="*/ 126 w 632"/>
                <a:gd name="T69" fmla="*/ 238 h 265"/>
                <a:gd name="T70" fmla="*/ 196 w 632"/>
                <a:gd name="T71" fmla="*/ 229 h 265"/>
                <a:gd name="T72" fmla="*/ 302 w 632"/>
                <a:gd name="T73" fmla="*/ 214 h 265"/>
                <a:gd name="T74" fmla="*/ 362 w 632"/>
                <a:gd name="T75" fmla="*/ 204 h 265"/>
                <a:gd name="T76" fmla="*/ 458 w 632"/>
                <a:gd name="T77" fmla="*/ 181 h 265"/>
                <a:gd name="T78" fmla="*/ 496 w 632"/>
                <a:gd name="T79" fmla="*/ 168 h 265"/>
                <a:gd name="T80" fmla="*/ 549 w 632"/>
                <a:gd name="T81" fmla="*/ 142 h 265"/>
                <a:gd name="T82" fmla="*/ 579 w 632"/>
                <a:gd name="T83" fmla="*/ 120 h 265"/>
                <a:gd name="T84" fmla="*/ 584 w 632"/>
                <a:gd name="T85" fmla="*/ 114 h 265"/>
                <a:gd name="T86" fmla="*/ 598 w 632"/>
                <a:gd name="T87" fmla="*/ 91 h 265"/>
                <a:gd name="T88" fmla="*/ 611 w 632"/>
                <a:gd name="T89" fmla="*/ 63 h 265"/>
                <a:gd name="T90" fmla="*/ 632 w 632"/>
                <a:gd name="T91" fmla="*/ 2 h 265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0" t="0" r="r" b="b"/>
              <a:pathLst>
                <a:path w="632" h="265">
                  <a:moveTo>
                    <a:pt x="628" y="0"/>
                  </a:moveTo>
                  <a:lnTo>
                    <a:pt x="628" y="0"/>
                  </a:lnTo>
                  <a:lnTo>
                    <a:pt x="627" y="4"/>
                  </a:lnTo>
                  <a:lnTo>
                    <a:pt x="619" y="28"/>
                  </a:lnTo>
                  <a:lnTo>
                    <a:pt x="606" y="60"/>
                  </a:lnTo>
                  <a:lnTo>
                    <a:pt x="598" y="77"/>
                  </a:lnTo>
                  <a:lnTo>
                    <a:pt x="591" y="94"/>
                  </a:lnTo>
                  <a:lnTo>
                    <a:pt x="583" y="107"/>
                  </a:lnTo>
                  <a:lnTo>
                    <a:pt x="575" y="116"/>
                  </a:lnTo>
                  <a:lnTo>
                    <a:pt x="565" y="126"/>
                  </a:lnTo>
                  <a:lnTo>
                    <a:pt x="546" y="137"/>
                  </a:lnTo>
                  <a:lnTo>
                    <a:pt x="523" y="150"/>
                  </a:lnTo>
                  <a:lnTo>
                    <a:pt x="493" y="163"/>
                  </a:lnTo>
                  <a:lnTo>
                    <a:pt x="457" y="175"/>
                  </a:lnTo>
                  <a:lnTo>
                    <a:pt x="413" y="188"/>
                  </a:lnTo>
                  <a:lnTo>
                    <a:pt x="361" y="199"/>
                  </a:lnTo>
                  <a:lnTo>
                    <a:pt x="332" y="204"/>
                  </a:lnTo>
                  <a:lnTo>
                    <a:pt x="301" y="209"/>
                  </a:lnTo>
                  <a:lnTo>
                    <a:pt x="195" y="223"/>
                  </a:lnTo>
                  <a:lnTo>
                    <a:pt x="125" y="233"/>
                  </a:lnTo>
                  <a:lnTo>
                    <a:pt x="99" y="236"/>
                  </a:lnTo>
                  <a:lnTo>
                    <a:pt x="79" y="242"/>
                  </a:lnTo>
                  <a:lnTo>
                    <a:pt x="62" y="248"/>
                  </a:lnTo>
                  <a:lnTo>
                    <a:pt x="48" y="256"/>
                  </a:lnTo>
                  <a:lnTo>
                    <a:pt x="42" y="260"/>
                  </a:lnTo>
                  <a:lnTo>
                    <a:pt x="36" y="260"/>
                  </a:lnTo>
                  <a:lnTo>
                    <a:pt x="32" y="260"/>
                  </a:lnTo>
                  <a:lnTo>
                    <a:pt x="30" y="259"/>
                  </a:lnTo>
                  <a:lnTo>
                    <a:pt x="26" y="256"/>
                  </a:lnTo>
                  <a:lnTo>
                    <a:pt x="22" y="252"/>
                  </a:lnTo>
                  <a:lnTo>
                    <a:pt x="18" y="246"/>
                  </a:lnTo>
                  <a:lnTo>
                    <a:pt x="14" y="238"/>
                  </a:lnTo>
                  <a:lnTo>
                    <a:pt x="9" y="222"/>
                  </a:lnTo>
                  <a:lnTo>
                    <a:pt x="7" y="209"/>
                  </a:lnTo>
                  <a:lnTo>
                    <a:pt x="5" y="205"/>
                  </a:lnTo>
                  <a:lnTo>
                    <a:pt x="5" y="204"/>
                  </a:lnTo>
                  <a:lnTo>
                    <a:pt x="0" y="204"/>
                  </a:lnTo>
                  <a:lnTo>
                    <a:pt x="1" y="213"/>
                  </a:lnTo>
                  <a:lnTo>
                    <a:pt x="4" y="223"/>
                  </a:lnTo>
                  <a:lnTo>
                    <a:pt x="8" y="234"/>
                  </a:lnTo>
                  <a:lnTo>
                    <a:pt x="13" y="246"/>
                  </a:lnTo>
                  <a:lnTo>
                    <a:pt x="18" y="255"/>
                  </a:lnTo>
                  <a:lnTo>
                    <a:pt x="22" y="259"/>
                  </a:lnTo>
                  <a:lnTo>
                    <a:pt x="26" y="262"/>
                  </a:lnTo>
                  <a:lnTo>
                    <a:pt x="31" y="265"/>
                  </a:lnTo>
                  <a:lnTo>
                    <a:pt x="36" y="265"/>
                  </a:lnTo>
                  <a:lnTo>
                    <a:pt x="44" y="264"/>
                  </a:lnTo>
                  <a:lnTo>
                    <a:pt x="51" y="261"/>
                  </a:lnTo>
                  <a:lnTo>
                    <a:pt x="65" y="253"/>
                  </a:lnTo>
                  <a:lnTo>
                    <a:pt x="80" y="247"/>
                  </a:lnTo>
                  <a:lnTo>
                    <a:pt x="100" y="242"/>
                  </a:lnTo>
                  <a:lnTo>
                    <a:pt x="126" y="238"/>
                  </a:lnTo>
                  <a:lnTo>
                    <a:pt x="196" y="229"/>
                  </a:lnTo>
                  <a:lnTo>
                    <a:pt x="302" y="214"/>
                  </a:lnTo>
                  <a:lnTo>
                    <a:pt x="332" y="209"/>
                  </a:lnTo>
                  <a:lnTo>
                    <a:pt x="362" y="204"/>
                  </a:lnTo>
                  <a:lnTo>
                    <a:pt x="414" y="192"/>
                  </a:lnTo>
                  <a:lnTo>
                    <a:pt x="458" y="181"/>
                  </a:lnTo>
                  <a:lnTo>
                    <a:pt x="496" y="168"/>
                  </a:lnTo>
                  <a:lnTo>
                    <a:pt x="526" y="155"/>
                  </a:lnTo>
                  <a:lnTo>
                    <a:pt x="549" y="142"/>
                  </a:lnTo>
                  <a:lnTo>
                    <a:pt x="567" y="130"/>
                  </a:lnTo>
                  <a:lnTo>
                    <a:pt x="579" y="120"/>
                  </a:lnTo>
                  <a:lnTo>
                    <a:pt x="584" y="114"/>
                  </a:lnTo>
                  <a:lnTo>
                    <a:pt x="588" y="108"/>
                  </a:lnTo>
                  <a:lnTo>
                    <a:pt x="598" y="91"/>
                  </a:lnTo>
                  <a:lnTo>
                    <a:pt x="611" y="63"/>
                  </a:lnTo>
                  <a:lnTo>
                    <a:pt x="622" y="33"/>
                  </a:lnTo>
                  <a:lnTo>
                    <a:pt x="632" y="2"/>
                  </a:lnTo>
                  <a:lnTo>
                    <a:pt x="628" y="0"/>
                  </a:lnTo>
                  <a:close/>
                </a:path>
              </a:pathLst>
            </a:custGeom>
            <a:solidFill>
              <a:srgbClr val="F4C0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417" name="Freeform 177"/>
            <p:cNvSpPr>
              <a:spLocks/>
            </p:cNvSpPr>
            <p:nvPr/>
          </p:nvSpPr>
          <p:spPr bwMode="auto">
            <a:xfrm>
              <a:off x="3871" y="1789"/>
              <a:ext cx="632" cy="265"/>
            </a:xfrm>
            <a:custGeom>
              <a:avLst/>
              <a:gdLst>
                <a:gd name="T0" fmla="*/ 628 w 632"/>
                <a:gd name="T1" fmla="*/ 0 h 265"/>
                <a:gd name="T2" fmla="*/ 627 w 632"/>
                <a:gd name="T3" fmla="*/ 4 h 265"/>
                <a:gd name="T4" fmla="*/ 606 w 632"/>
                <a:gd name="T5" fmla="*/ 60 h 265"/>
                <a:gd name="T6" fmla="*/ 598 w 632"/>
                <a:gd name="T7" fmla="*/ 77 h 265"/>
                <a:gd name="T8" fmla="*/ 591 w 632"/>
                <a:gd name="T9" fmla="*/ 94 h 265"/>
                <a:gd name="T10" fmla="*/ 575 w 632"/>
                <a:gd name="T11" fmla="*/ 116 h 265"/>
                <a:gd name="T12" fmla="*/ 565 w 632"/>
                <a:gd name="T13" fmla="*/ 126 h 265"/>
                <a:gd name="T14" fmla="*/ 523 w 632"/>
                <a:gd name="T15" fmla="*/ 150 h 265"/>
                <a:gd name="T16" fmla="*/ 493 w 632"/>
                <a:gd name="T17" fmla="*/ 163 h 265"/>
                <a:gd name="T18" fmla="*/ 413 w 632"/>
                <a:gd name="T19" fmla="*/ 188 h 265"/>
                <a:gd name="T20" fmla="*/ 332 w 632"/>
                <a:gd name="T21" fmla="*/ 204 h 265"/>
                <a:gd name="T22" fmla="*/ 301 w 632"/>
                <a:gd name="T23" fmla="*/ 209 h 265"/>
                <a:gd name="T24" fmla="*/ 125 w 632"/>
                <a:gd name="T25" fmla="*/ 233 h 265"/>
                <a:gd name="T26" fmla="*/ 99 w 632"/>
                <a:gd name="T27" fmla="*/ 236 h 265"/>
                <a:gd name="T28" fmla="*/ 62 w 632"/>
                <a:gd name="T29" fmla="*/ 248 h 265"/>
                <a:gd name="T30" fmla="*/ 48 w 632"/>
                <a:gd name="T31" fmla="*/ 256 h 265"/>
                <a:gd name="T32" fmla="*/ 36 w 632"/>
                <a:gd name="T33" fmla="*/ 260 h 265"/>
                <a:gd name="T34" fmla="*/ 32 w 632"/>
                <a:gd name="T35" fmla="*/ 260 h 265"/>
                <a:gd name="T36" fmla="*/ 26 w 632"/>
                <a:gd name="T37" fmla="*/ 256 h 265"/>
                <a:gd name="T38" fmla="*/ 22 w 632"/>
                <a:gd name="T39" fmla="*/ 252 h 265"/>
                <a:gd name="T40" fmla="*/ 14 w 632"/>
                <a:gd name="T41" fmla="*/ 238 h 265"/>
                <a:gd name="T42" fmla="*/ 9 w 632"/>
                <a:gd name="T43" fmla="*/ 222 h 265"/>
                <a:gd name="T44" fmla="*/ 7 w 632"/>
                <a:gd name="T45" fmla="*/ 209 h 265"/>
                <a:gd name="T46" fmla="*/ 5 w 632"/>
                <a:gd name="T47" fmla="*/ 205 h 265"/>
                <a:gd name="T48" fmla="*/ 0 w 632"/>
                <a:gd name="T49" fmla="*/ 204 h 265"/>
                <a:gd name="T50" fmla="*/ 1 w 632"/>
                <a:gd name="T51" fmla="*/ 213 h 265"/>
                <a:gd name="T52" fmla="*/ 8 w 632"/>
                <a:gd name="T53" fmla="*/ 234 h 265"/>
                <a:gd name="T54" fmla="*/ 13 w 632"/>
                <a:gd name="T55" fmla="*/ 246 h 265"/>
                <a:gd name="T56" fmla="*/ 18 w 632"/>
                <a:gd name="T57" fmla="*/ 255 h 265"/>
                <a:gd name="T58" fmla="*/ 26 w 632"/>
                <a:gd name="T59" fmla="*/ 262 h 265"/>
                <a:gd name="T60" fmla="*/ 36 w 632"/>
                <a:gd name="T61" fmla="*/ 265 h 265"/>
                <a:gd name="T62" fmla="*/ 44 w 632"/>
                <a:gd name="T63" fmla="*/ 264 h 265"/>
                <a:gd name="T64" fmla="*/ 51 w 632"/>
                <a:gd name="T65" fmla="*/ 261 h 265"/>
                <a:gd name="T66" fmla="*/ 80 w 632"/>
                <a:gd name="T67" fmla="*/ 247 h 265"/>
                <a:gd name="T68" fmla="*/ 126 w 632"/>
                <a:gd name="T69" fmla="*/ 238 h 265"/>
                <a:gd name="T70" fmla="*/ 196 w 632"/>
                <a:gd name="T71" fmla="*/ 229 h 265"/>
                <a:gd name="T72" fmla="*/ 302 w 632"/>
                <a:gd name="T73" fmla="*/ 214 h 265"/>
                <a:gd name="T74" fmla="*/ 362 w 632"/>
                <a:gd name="T75" fmla="*/ 204 h 265"/>
                <a:gd name="T76" fmla="*/ 458 w 632"/>
                <a:gd name="T77" fmla="*/ 181 h 265"/>
                <a:gd name="T78" fmla="*/ 496 w 632"/>
                <a:gd name="T79" fmla="*/ 168 h 265"/>
                <a:gd name="T80" fmla="*/ 549 w 632"/>
                <a:gd name="T81" fmla="*/ 142 h 265"/>
                <a:gd name="T82" fmla="*/ 579 w 632"/>
                <a:gd name="T83" fmla="*/ 120 h 265"/>
                <a:gd name="T84" fmla="*/ 584 w 632"/>
                <a:gd name="T85" fmla="*/ 114 h 265"/>
                <a:gd name="T86" fmla="*/ 598 w 632"/>
                <a:gd name="T87" fmla="*/ 91 h 265"/>
                <a:gd name="T88" fmla="*/ 611 w 632"/>
                <a:gd name="T89" fmla="*/ 63 h 265"/>
                <a:gd name="T90" fmla="*/ 632 w 632"/>
                <a:gd name="T91" fmla="*/ 2 h 265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0" t="0" r="r" b="b"/>
              <a:pathLst>
                <a:path w="632" h="265">
                  <a:moveTo>
                    <a:pt x="628" y="0"/>
                  </a:moveTo>
                  <a:lnTo>
                    <a:pt x="628" y="0"/>
                  </a:lnTo>
                  <a:lnTo>
                    <a:pt x="627" y="4"/>
                  </a:lnTo>
                  <a:lnTo>
                    <a:pt x="619" y="28"/>
                  </a:lnTo>
                  <a:lnTo>
                    <a:pt x="606" y="60"/>
                  </a:lnTo>
                  <a:lnTo>
                    <a:pt x="598" y="77"/>
                  </a:lnTo>
                  <a:lnTo>
                    <a:pt x="591" y="94"/>
                  </a:lnTo>
                  <a:lnTo>
                    <a:pt x="583" y="107"/>
                  </a:lnTo>
                  <a:lnTo>
                    <a:pt x="575" y="116"/>
                  </a:lnTo>
                  <a:lnTo>
                    <a:pt x="565" y="126"/>
                  </a:lnTo>
                  <a:lnTo>
                    <a:pt x="546" y="137"/>
                  </a:lnTo>
                  <a:lnTo>
                    <a:pt x="523" y="150"/>
                  </a:lnTo>
                  <a:lnTo>
                    <a:pt x="493" y="163"/>
                  </a:lnTo>
                  <a:lnTo>
                    <a:pt x="457" y="175"/>
                  </a:lnTo>
                  <a:lnTo>
                    <a:pt x="413" y="188"/>
                  </a:lnTo>
                  <a:lnTo>
                    <a:pt x="361" y="199"/>
                  </a:lnTo>
                  <a:lnTo>
                    <a:pt x="332" y="204"/>
                  </a:lnTo>
                  <a:lnTo>
                    <a:pt x="301" y="209"/>
                  </a:lnTo>
                  <a:lnTo>
                    <a:pt x="195" y="223"/>
                  </a:lnTo>
                  <a:lnTo>
                    <a:pt x="125" y="233"/>
                  </a:lnTo>
                  <a:lnTo>
                    <a:pt x="99" y="236"/>
                  </a:lnTo>
                  <a:lnTo>
                    <a:pt x="79" y="242"/>
                  </a:lnTo>
                  <a:lnTo>
                    <a:pt x="62" y="248"/>
                  </a:lnTo>
                  <a:lnTo>
                    <a:pt x="48" y="256"/>
                  </a:lnTo>
                  <a:lnTo>
                    <a:pt x="42" y="260"/>
                  </a:lnTo>
                  <a:lnTo>
                    <a:pt x="36" y="260"/>
                  </a:lnTo>
                  <a:lnTo>
                    <a:pt x="32" y="260"/>
                  </a:lnTo>
                  <a:lnTo>
                    <a:pt x="30" y="259"/>
                  </a:lnTo>
                  <a:lnTo>
                    <a:pt x="26" y="256"/>
                  </a:lnTo>
                  <a:lnTo>
                    <a:pt x="22" y="252"/>
                  </a:lnTo>
                  <a:lnTo>
                    <a:pt x="18" y="246"/>
                  </a:lnTo>
                  <a:lnTo>
                    <a:pt x="14" y="238"/>
                  </a:lnTo>
                  <a:lnTo>
                    <a:pt x="9" y="222"/>
                  </a:lnTo>
                  <a:lnTo>
                    <a:pt x="7" y="209"/>
                  </a:lnTo>
                  <a:lnTo>
                    <a:pt x="5" y="205"/>
                  </a:lnTo>
                  <a:lnTo>
                    <a:pt x="5" y="204"/>
                  </a:lnTo>
                  <a:lnTo>
                    <a:pt x="0" y="204"/>
                  </a:lnTo>
                  <a:lnTo>
                    <a:pt x="1" y="213"/>
                  </a:lnTo>
                  <a:lnTo>
                    <a:pt x="4" y="223"/>
                  </a:lnTo>
                  <a:lnTo>
                    <a:pt x="8" y="234"/>
                  </a:lnTo>
                  <a:lnTo>
                    <a:pt x="13" y="246"/>
                  </a:lnTo>
                  <a:lnTo>
                    <a:pt x="18" y="255"/>
                  </a:lnTo>
                  <a:lnTo>
                    <a:pt x="22" y="259"/>
                  </a:lnTo>
                  <a:lnTo>
                    <a:pt x="26" y="262"/>
                  </a:lnTo>
                  <a:lnTo>
                    <a:pt x="31" y="265"/>
                  </a:lnTo>
                  <a:lnTo>
                    <a:pt x="36" y="265"/>
                  </a:lnTo>
                  <a:lnTo>
                    <a:pt x="44" y="264"/>
                  </a:lnTo>
                  <a:lnTo>
                    <a:pt x="51" y="261"/>
                  </a:lnTo>
                  <a:lnTo>
                    <a:pt x="65" y="253"/>
                  </a:lnTo>
                  <a:lnTo>
                    <a:pt x="80" y="247"/>
                  </a:lnTo>
                  <a:lnTo>
                    <a:pt x="100" y="242"/>
                  </a:lnTo>
                  <a:lnTo>
                    <a:pt x="126" y="238"/>
                  </a:lnTo>
                  <a:lnTo>
                    <a:pt x="196" y="229"/>
                  </a:lnTo>
                  <a:lnTo>
                    <a:pt x="302" y="214"/>
                  </a:lnTo>
                  <a:lnTo>
                    <a:pt x="332" y="209"/>
                  </a:lnTo>
                  <a:lnTo>
                    <a:pt x="362" y="204"/>
                  </a:lnTo>
                  <a:lnTo>
                    <a:pt x="414" y="192"/>
                  </a:lnTo>
                  <a:lnTo>
                    <a:pt x="458" y="181"/>
                  </a:lnTo>
                  <a:lnTo>
                    <a:pt x="496" y="168"/>
                  </a:lnTo>
                  <a:lnTo>
                    <a:pt x="526" y="155"/>
                  </a:lnTo>
                  <a:lnTo>
                    <a:pt x="549" y="142"/>
                  </a:lnTo>
                  <a:lnTo>
                    <a:pt x="567" y="130"/>
                  </a:lnTo>
                  <a:lnTo>
                    <a:pt x="579" y="120"/>
                  </a:lnTo>
                  <a:lnTo>
                    <a:pt x="584" y="114"/>
                  </a:lnTo>
                  <a:lnTo>
                    <a:pt x="588" y="108"/>
                  </a:lnTo>
                  <a:lnTo>
                    <a:pt x="598" y="91"/>
                  </a:lnTo>
                  <a:lnTo>
                    <a:pt x="611" y="63"/>
                  </a:lnTo>
                  <a:lnTo>
                    <a:pt x="622" y="33"/>
                  </a:lnTo>
                  <a:lnTo>
                    <a:pt x="632" y="2"/>
                  </a:lnTo>
                  <a:lnTo>
                    <a:pt x="628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418" name="Freeform 178"/>
            <p:cNvSpPr>
              <a:spLocks/>
            </p:cNvSpPr>
            <p:nvPr/>
          </p:nvSpPr>
          <p:spPr bwMode="auto">
            <a:xfrm>
              <a:off x="4354" y="1525"/>
              <a:ext cx="144" cy="388"/>
            </a:xfrm>
            <a:custGeom>
              <a:avLst/>
              <a:gdLst>
                <a:gd name="T0" fmla="*/ 92 w 144"/>
                <a:gd name="T1" fmla="*/ 79 h 388"/>
                <a:gd name="T2" fmla="*/ 92 w 144"/>
                <a:gd name="T3" fmla="*/ 85 h 388"/>
                <a:gd name="T4" fmla="*/ 88 w 144"/>
                <a:gd name="T5" fmla="*/ 181 h 388"/>
                <a:gd name="T6" fmla="*/ 87 w 144"/>
                <a:gd name="T7" fmla="*/ 210 h 388"/>
                <a:gd name="T8" fmla="*/ 83 w 144"/>
                <a:gd name="T9" fmla="*/ 237 h 388"/>
                <a:gd name="T10" fmla="*/ 76 w 144"/>
                <a:gd name="T11" fmla="*/ 266 h 388"/>
                <a:gd name="T12" fmla="*/ 75 w 144"/>
                <a:gd name="T13" fmla="*/ 272 h 388"/>
                <a:gd name="T14" fmla="*/ 32 w 144"/>
                <a:gd name="T15" fmla="*/ 338 h 388"/>
                <a:gd name="T16" fmla="*/ 13 w 144"/>
                <a:gd name="T17" fmla="*/ 368 h 388"/>
                <a:gd name="T18" fmla="*/ 4 w 144"/>
                <a:gd name="T19" fmla="*/ 381 h 388"/>
                <a:gd name="T20" fmla="*/ 8 w 144"/>
                <a:gd name="T21" fmla="*/ 385 h 388"/>
                <a:gd name="T22" fmla="*/ 67 w 144"/>
                <a:gd name="T23" fmla="*/ 360 h 388"/>
                <a:gd name="T24" fmla="*/ 67 w 144"/>
                <a:gd name="T25" fmla="*/ 359 h 388"/>
                <a:gd name="T26" fmla="*/ 72 w 144"/>
                <a:gd name="T27" fmla="*/ 342 h 388"/>
                <a:gd name="T28" fmla="*/ 92 w 144"/>
                <a:gd name="T29" fmla="*/ 277 h 388"/>
                <a:gd name="T30" fmla="*/ 104 w 144"/>
                <a:gd name="T31" fmla="*/ 244 h 388"/>
                <a:gd name="T32" fmla="*/ 114 w 144"/>
                <a:gd name="T33" fmla="*/ 220 h 388"/>
                <a:gd name="T34" fmla="*/ 118 w 144"/>
                <a:gd name="T35" fmla="*/ 212 h 388"/>
                <a:gd name="T36" fmla="*/ 121 w 144"/>
                <a:gd name="T37" fmla="*/ 202 h 388"/>
                <a:gd name="T38" fmla="*/ 127 w 144"/>
                <a:gd name="T39" fmla="*/ 154 h 388"/>
                <a:gd name="T40" fmla="*/ 132 w 144"/>
                <a:gd name="T41" fmla="*/ 96 h 388"/>
                <a:gd name="T42" fmla="*/ 137 w 144"/>
                <a:gd name="T43" fmla="*/ 40 h 388"/>
                <a:gd name="T44" fmla="*/ 144 w 144"/>
                <a:gd name="T45" fmla="*/ 1 h 388"/>
                <a:gd name="T46" fmla="*/ 139 w 144"/>
                <a:gd name="T47" fmla="*/ 0 h 388"/>
                <a:gd name="T48" fmla="*/ 132 w 144"/>
                <a:gd name="T49" fmla="*/ 46 h 388"/>
                <a:gd name="T50" fmla="*/ 123 w 144"/>
                <a:gd name="T51" fmla="*/ 146 h 388"/>
                <a:gd name="T52" fmla="*/ 121 w 144"/>
                <a:gd name="T53" fmla="*/ 170 h 388"/>
                <a:gd name="T54" fmla="*/ 118 w 144"/>
                <a:gd name="T55" fmla="*/ 190 h 388"/>
                <a:gd name="T56" fmla="*/ 110 w 144"/>
                <a:gd name="T57" fmla="*/ 218 h 388"/>
                <a:gd name="T58" fmla="*/ 102 w 144"/>
                <a:gd name="T59" fmla="*/ 233 h 388"/>
                <a:gd name="T60" fmla="*/ 95 w 144"/>
                <a:gd name="T61" fmla="*/ 253 h 388"/>
                <a:gd name="T62" fmla="*/ 72 w 144"/>
                <a:gd name="T63" fmla="*/ 321 h 388"/>
                <a:gd name="T64" fmla="*/ 65 w 144"/>
                <a:gd name="T65" fmla="*/ 359 h 388"/>
                <a:gd name="T66" fmla="*/ 5 w 144"/>
                <a:gd name="T67" fmla="*/ 380 h 388"/>
                <a:gd name="T68" fmla="*/ 9 w 144"/>
                <a:gd name="T69" fmla="*/ 384 h 388"/>
                <a:gd name="T70" fmla="*/ 37 w 144"/>
                <a:gd name="T71" fmla="*/ 341 h 388"/>
                <a:gd name="T72" fmla="*/ 79 w 144"/>
                <a:gd name="T73" fmla="*/ 275 h 388"/>
                <a:gd name="T74" fmla="*/ 83 w 144"/>
                <a:gd name="T75" fmla="*/ 267 h 388"/>
                <a:gd name="T76" fmla="*/ 85 w 144"/>
                <a:gd name="T77" fmla="*/ 257 h 388"/>
                <a:gd name="T78" fmla="*/ 92 w 144"/>
                <a:gd name="T79" fmla="*/ 206 h 388"/>
                <a:gd name="T80" fmla="*/ 96 w 144"/>
                <a:gd name="T81" fmla="*/ 148 h 388"/>
                <a:gd name="T82" fmla="*/ 97 w 144"/>
                <a:gd name="T83" fmla="*/ 79 h 388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0" t="0" r="r" b="b"/>
              <a:pathLst>
                <a:path w="144" h="388">
                  <a:moveTo>
                    <a:pt x="92" y="79"/>
                  </a:moveTo>
                  <a:lnTo>
                    <a:pt x="92" y="79"/>
                  </a:lnTo>
                  <a:lnTo>
                    <a:pt x="92" y="85"/>
                  </a:lnTo>
                  <a:lnTo>
                    <a:pt x="91" y="124"/>
                  </a:lnTo>
                  <a:lnTo>
                    <a:pt x="88" y="181"/>
                  </a:lnTo>
                  <a:lnTo>
                    <a:pt x="87" y="210"/>
                  </a:lnTo>
                  <a:lnTo>
                    <a:pt x="83" y="237"/>
                  </a:lnTo>
                  <a:lnTo>
                    <a:pt x="79" y="258"/>
                  </a:lnTo>
                  <a:lnTo>
                    <a:pt x="76" y="266"/>
                  </a:lnTo>
                  <a:lnTo>
                    <a:pt x="75" y="272"/>
                  </a:lnTo>
                  <a:lnTo>
                    <a:pt x="56" y="302"/>
                  </a:lnTo>
                  <a:lnTo>
                    <a:pt x="32" y="338"/>
                  </a:lnTo>
                  <a:lnTo>
                    <a:pt x="13" y="368"/>
                  </a:lnTo>
                  <a:lnTo>
                    <a:pt x="4" y="381"/>
                  </a:lnTo>
                  <a:lnTo>
                    <a:pt x="0" y="388"/>
                  </a:lnTo>
                  <a:lnTo>
                    <a:pt x="8" y="385"/>
                  </a:lnTo>
                  <a:lnTo>
                    <a:pt x="66" y="362"/>
                  </a:lnTo>
                  <a:lnTo>
                    <a:pt x="67" y="360"/>
                  </a:lnTo>
                  <a:lnTo>
                    <a:pt x="67" y="359"/>
                  </a:lnTo>
                  <a:lnTo>
                    <a:pt x="72" y="342"/>
                  </a:lnTo>
                  <a:lnTo>
                    <a:pt x="80" y="312"/>
                  </a:lnTo>
                  <a:lnTo>
                    <a:pt x="92" y="277"/>
                  </a:lnTo>
                  <a:lnTo>
                    <a:pt x="104" y="244"/>
                  </a:lnTo>
                  <a:lnTo>
                    <a:pt x="109" y="231"/>
                  </a:lnTo>
                  <a:lnTo>
                    <a:pt x="114" y="220"/>
                  </a:lnTo>
                  <a:lnTo>
                    <a:pt x="118" y="212"/>
                  </a:lnTo>
                  <a:lnTo>
                    <a:pt x="121" y="202"/>
                  </a:lnTo>
                  <a:lnTo>
                    <a:pt x="124" y="181"/>
                  </a:lnTo>
                  <a:lnTo>
                    <a:pt x="127" y="154"/>
                  </a:lnTo>
                  <a:lnTo>
                    <a:pt x="132" y="96"/>
                  </a:lnTo>
                  <a:lnTo>
                    <a:pt x="137" y="40"/>
                  </a:lnTo>
                  <a:lnTo>
                    <a:pt x="140" y="18"/>
                  </a:lnTo>
                  <a:lnTo>
                    <a:pt x="144" y="1"/>
                  </a:lnTo>
                  <a:lnTo>
                    <a:pt x="139" y="0"/>
                  </a:lnTo>
                  <a:lnTo>
                    <a:pt x="135" y="19"/>
                  </a:lnTo>
                  <a:lnTo>
                    <a:pt x="132" y="46"/>
                  </a:lnTo>
                  <a:lnTo>
                    <a:pt x="123" y="146"/>
                  </a:lnTo>
                  <a:lnTo>
                    <a:pt x="121" y="170"/>
                  </a:lnTo>
                  <a:lnTo>
                    <a:pt x="118" y="190"/>
                  </a:lnTo>
                  <a:lnTo>
                    <a:pt x="114" y="206"/>
                  </a:lnTo>
                  <a:lnTo>
                    <a:pt x="110" y="218"/>
                  </a:lnTo>
                  <a:lnTo>
                    <a:pt x="102" y="233"/>
                  </a:lnTo>
                  <a:lnTo>
                    <a:pt x="95" y="253"/>
                  </a:lnTo>
                  <a:lnTo>
                    <a:pt x="83" y="288"/>
                  </a:lnTo>
                  <a:lnTo>
                    <a:pt x="72" y="321"/>
                  </a:lnTo>
                  <a:lnTo>
                    <a:pt x="62" y="358"/>
                  </a:lnTo>
                  <a:lnTo>
                    <a:pt x="65" y="359"/>
                  </a:lnTo>
                  <a:lnTo>
                    <a:pt x="63" y="356"/>
                  </a:lnTo>
                  <a:lnTo>
                    <a:pt x="5" y="380"/>
                  </a:lnTo>
                  <a:lnTo>
                    <a:pt x="6" y="382"/>
                  </a:lnTo>
                  <a:lnTo>
                    <a:pt x="9" y="384"/>
                  </a:lnTo>
                  <a:lnTo>
                    <a:pt x="37" y="341"/>
                  </a:lnTo>
                  <a:lnTo>
                    <a:pt x="61" y="305"/>
                  </a:lnTo>
                  <a:lnTo>
                    <a:pt x="79" y="275"/>
                  </a:lnTo>
                  <a:lnTo>
                    <a:pt x="83" y="267"/>
                  </a:lnTo>
                  <a:lnTo>
                    <a:pt x="85" y="257"/>
                  </a:lnTo>
                  <a:lnTo>
                    <a:pt x="89" y="233"/>
                  </a:lnTo>
                  <a:lnTo>
                    <a:pt x="92" y="206"/>
                  </a:lnTo>
                  <a:lnTo>
                    <a:pt x="96" y="148"/>
                  </a:lnTo>
                  <a:lnTo>
                    <a:pt x="97" y="100"/>
                  </a:lnTo>
                  <a:lnTo>
                    <a:pt x="97" y="79"/>
                  </a:lnTo>
                  <a:lnTo>
                    <a:pt x="92" y="79"/>
                  </a:lnTo>
                  <a:close/>
                </a:path>
              </a:pathLst>
            </a:custGeom>
            <a:solidFill>
              <a:srgbClr val="F4C0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419" name="Freeform 179"/>
            <p:cNvSpPr>
              <a:spLocks/>
            </p:cNvSpPr>
            <p:nvPr/>
          </p:nvSpPr>
          <p:spPr bwMode="auto">
            <a:xfrm>
              <a:off x="4354" y="1525"/>
              <a:ext cx="144" cy="388"/>
            </a:xfrm>
            <a:custGeom>
              <a:avLst/>
              <a:gdLst>
                <a:gd name="T0" fmla="*/ 92 w 144"/>
                <a:gd name="T1" fmla="*/ 79 h 388"/>
                <a:gd name="T2" fmla="*/ 92 w 144"/>
                <a:gd name="T3" fmla="*/ 85 h 388"/>
                <a:gd name="T4" fmla="*/ 88 w 144"/>
                <a:gd name="T5" fmla="*/ 181 h 388"/>
                <a:gd name="T6" fmla="*/ 87 w 144"/>
                <a:gd name="T7" fmla="*/ 210 h 388"/>
                <a:gd name="T8" fmla="*/ 83 w 144"/>
                <a:gd name="T9" fmla="*/ 237 h 388"/>
                <a:gd name="T10" fmla="*/ 76 w 144"/>
                <a:gd name="T11" fmla="*/ 266 h 388"/>
                <a:gd name="T12" fmla="*/ 75 w 144"/>
                <a:gd name="T13" fmla="*/ 272 h 388"/>
                <a:gd name="T14" fmla="*/ 32 w 144"/>
                <a:gd name="T15" fmla="*/ 338 h 388"/>
                <a:gd name="T16" fmla="*/ 13 w 144"/>
                <a:gd name="T17" fmla="*/ 368 h 388"/>
                <a:gd name="T18" fmla="*/ 4 w 144"/>
                <a:gd name="T19" fmla="*/ 381 h 388"/>
                <a:gd name="T20" fmla="*/ 8 w 144"/>
                <a:gd name="T21" fmla="*/ 385 h 388"/>
                <a:gd name="T22" fmla="*/ 67 w 144"/>
                <a:gd name="T23" fmla="*/ 360 h 388"/>
                <a:gd name="T24" fmla="*/ 67 w 144"/>
                <a:gd name="T25" fmla="*/ 359 h 388"/>
                <a:gd name="T26" fmla="*/ 72 w 144"/>
                <a:gd name="T27" fmla="*/ 342 h 388"/>
                <a:gd name="T28" fmla="*/ 92 w 144"/>
                <a:gd name="T29" fmla="*/ 277 h 388"/>
                <a:gd name="T30" fmla="*/ 104 w 144"/>
                <a:gd name="T31" fmla="*/ 244 h 388"/>
                <a:gd name="T32" fmla="*/ 114 w 144"/>
                <a:gd name="T33" fmla="*/ 220 h 388"/>
                <a:gd name="T34" fmla="*/ 118 w 144"/>
                <a:gd name="T35" fmla="*/ 212 h 388"/>
                <a:gd name="T36" fmla="*/ 121 w 144"/>
                <a:gd name="T37" fmla="*/ 202 h 388"/>
                <a:gd name="T38" fmla="*/ 127 w 144"/>
                <a:gd name="T39" fmla="*/ 154 h 388"/>
                <a:gd name="T40" fmla="*/ 132 w 144"/>
                <a:gd name="T41" fmla="*/ 96 h 388"/>
                <a:gd name="T42" fmla="*/ 137 w 144"/>
                <a:gd name="T43" fmla="*/ 40 h 388"/>
                <a:gd name="T44" fmla="*/ 144 w 144"/>
                <a:gd name="T45" fmla="*/ 1 h 388"/>
                <a:gd name="T46" fmla="*/ 139 w 144"/>
                <a:gd name="T47" fmla="*/ 0 h 388"/>
                <a:gd name="T48" fmla="*/ 132 w 144"/>
                <a:gd name="T49" fmla="*/ 46 h 388"/>
                <a:gd name="T50" fmla="*/ 123 w 144"/>
                <a:gd name="T51" fmla="*/ 146 h 388"/>
                <a:gd name="T52" fmla="*/ 121 w 144"/>
                <a:gd name="T53" fmla="*/ 170 h 388"/>
                <a:gd name="T54" fmla="*/ 118 w 144"/>
                <a:gd name="T55" fmla="*/ 190 h 388"/>
                <a:gd name="T56" fmla="*/ 110 w 144"/>
                <a:gd name="T57" fmla="*/ 218 h 388"/>
                <a:gd name="T58" fmla="*/ 102 w 144"/>
                <a:gd name="T59" fmla="*/ 233 h 388"/>
                <a:gd name="T60" fmla="*/ 95 w 144"/>
                <a:gd name="T61" fmla="*/ 253 h 388"/>
                <a:gd name="T62" fmla="*/ 72 w 144"/>
                <a:gd name="T63" fmla="*/ 321 h 388"/>
                <a:gd name="T64" fmla="*/ 65 w 144"/>
                <a:gd name="T65" fmla="*/ 359 h 388"/>
                <a:gd name="T66" fmla="*/ 5 w 144"/>
                <a:gd name="T67" fmla="*/ 380 h 388"/>
                <a:gd name="T68" fmla="*/ 9 w 144"/>
                <a:gd name="T69" fmla="*/ 384 h 388"/>
                <a:gd name="T70" fmla="*/ 37 w 144"/>
                <a:gd name="T71" fmla="*/ 341 h 388"/>
                <a:gd name="T72" fmla="*/ 79 w 144"/>
                <a:gd name="T73" fmla="*/ 275 h 388"/>
                <a:gd name="T74" fmla="*/ 83 w 144"/>
                <a:gd name="T75" fmla="*/ 267 h 388"/>
                <a:gd name="T76" fmla="*/ 85 w 144"/>
                <a:gd name="T77" fmla="*/ 257 h 388"/>
                <a:gd name="T78" fmla="*/ 92 w 144"/>
                <a:gd name="T79" fmla="*/ 206 h 388"/>
                <a:gd name="T80" fmla="*/ 96 w 144"/>
                <a:gd name="T81" fmla="*/ 148 h 388"/>
                <a:gd name="T82" fmla="*/ 97 w 144"/>
                <a:gd name="T83" fmla="*/ 79 h 388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0" t="0" r="r" b="b"/>
              <a:pathLst>
                <a:path w="144" h="388">
                  <a:moveTo>
                    <a:pt x="92" y="79"/>
                  </a:moveTo>
                  <a:lnTo>
                    <a:pt x="92" y="79"/>
                  </a:lnTo>
                  <a:lnTo>
                    <a:pt x="92" y="85"/>
                  </a:lnTo>
                  <a:lnTo>
                    <a:pt x="91" y="124"/>
                  </a:lnTo>
                  <a:lnTo>
                    <a:pt x="88" y="181"/>
                  </a:lnTo>
                  <a:lnTo>
                    <a:pt x="87" y="210"/>
                  </a:lnTo>
                  <a:lnTo>
                    <a:pt x="83" y="237"/>
                  </a:lnTo>
                  <a:lnTo>
                    <a:pt x="79" y="258"/>
                  </a:lnTo>
                  <a:lnTo>
                    <a:pt x="76" y="266"/>
                  </a:lnTo>
                  <a:lnTo>
                    <a:pt x="75" y="272"/>
                  </a:lnTo>
                  <a:lnTo>
                    <a:pt x="56" y="302"/>
                  </a:lnTo>
                  <a:lnTo>
                    <a:pt x="32" y="338"/>
                  </a:lnTo>
                  <a:lnTo>
                    <a:pt x="13" y="368"/>
                  </a:lnTo>
                  <a:lnTo>
                    <a:pt x="4" y="381"/>
                  </a:lnTo>
                  <a:lnTo>
                    <a:pt x="0" y="388"/>
                  </a:lnTo>
                  <a:lnTo>
                    <a:pt x="8" y="385"/>
                  </a:lnTo>
                  <a:lnTo>
                    <a:pt x="66" y="362"/>
                  </a:lnTo>
                  <a:lnTo>
                    <a:pt x="67" y="360"/>
                  </a:lnTo>
                  <a:lnTo>
                    <a:pt x="67" y="359"/>
                  </a:lnTo>
                  <a:lnTo>
                    <a:pt x="72" y="342"/>
                  </a:lnTo>
                  <a:lnTo>
                    <a:pt x="80" y="312"/>
                  </a:lnTo>
                  <a:lnTo>
                    <a:pt x="92" y="277"/>
                  </a:lnTo>
                  <a:lnTo>
                    <a:pt x="104" y="244"/>
                  </a:lnTo>
                  <a:lnTo>
                    <a:pt x="109" y="231"/>
                  </a:lnTo>
                  <a:lnTo>
                    <a:pt x="114" y="220"/>
                  </a:lnTo>
                  <a:lnTo>
                    <a:pt x="118" y="212"/>
                  </a:lnTo>
                  <a:lnTo>
                    <a:pt x="121" y="202"/>
                  </a:lnTo>
                  <a:lnTo>
                    <a:pt x="124" y="181"/>
                  </a:lnTo>
                  <a:lnTo>
                    <a:pt x="127" y="154"/>
                  </a:lnTo>
                  <a:lnTo>
                    <a:pt x="132" y="96"/>
                  </a:lnTo>
                  <a:lnTo>
                    <a:pt x="137" y="40"/>
                  </a:lnTo>
                  <a:lnTo>
                    <a:pt x="140" y="18"/>
                  </a:lnTo>
                  <a:lnTo>
                    <a:pt x="144" y="1"/>
                  </a:lnTo>
                  <a:lnTo>
                    <a:pt x="139" y="0"/>
                  </a:lnTo>
                  <a:lnTo>
                    <a:pt x="135" y="19"/>
                  </a:lnTo>
                  <a:lnTo>
                    <a:pt x="132" y="46"/>
                  </a:lnTo>
                  <a:lnTo>
                    <a:pt x="123" y="146"/>
                  </a:lnTo>
                  <a:lnTo>
                    <a:pt x="121" y="170"/>
                  </a:lnTo>
                  <a:lnTo>
                    <a:pt x="118" y="190"/>
                  </a:lnTo>
                  <a:lnTo>
                    <a:pt x="114" y="206"/>
                  </a:lnTo>
                  <a:lnTo>
                    <a:pt x="110" y="218"/>
                  </a:lnTo>
                  <a:lnTo>
                    <a:pt x="102" y="233"/>
                  </a:lnTo>
                  <a:lnTo>
                    <a:pt x="95" y="253"/>
                  </a:lnTo>
                  <a:lnTo>
                    <a:pt x="83" y="288"/>
                  </a:lnTo>
                  <a:lnTo>
                    <a:pt x="72" y="321"/>
                  </a:lnTo>
                  <a:lnTo>
                    <a:pt x="62" y="358"/>
                  </a:lnTo>
                  <a:lnTo>
                    <a:pt x="65" y="359"/>
                  </a:lnTo>
                  <a:lnTo>
                    <a:pt x="63" y="356"/>
                  </a:lnTo>
                  <a:lnTo>
                    <a:pt x="5" y="380"/>
                  </a:lnTo>
                  <a:lnTo>
                    <a:pt x="6" y="382"/>
                  </a:lnTo>
                  <a:lnTo>
                    <a:pt x="9" y="384"/>
                  </a:lnTo>
                  <a:lnTo>
                    <a:pt x="37" y="341"/>
                  </a:lnTo>
                  <a:lnTo>
                    <a:pt x="61" y="305"/>
                  </a:lnTo>
                  <a:lnTo>
                    <a:pt x="79" y="275"/>
                  </a:lnTo>
                  <a:lnTo>
                    <a:pt x="83" y="267"/>
                  </a:lnTo>
                  <a:lnTo>
                    <a:pt x="85" y="257"/>
                  </a:lnTo>
                  <a:lnTo>
                    <a:pt x="89" y="233"/>
                  </a:lnTo>
                  <a:lnTo>
                    <a:pt x="92" y="206"/>
                  </a:lnTo>
                  <a:lnTo>
                    <a:pt x="96" y="148"/>
                  </a:lnTo>
                  <a:lnTo>
                    <a:pt x="97" y="100"/>
                  </a:lnTo>
                  <a:lnTo>
                    <a:pt x="97" y="79"/>
                  </a:lnTo>
                  <a:lnTo>
                    <a:pt x="92" y="79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420" name="Freeform 180"/>
            <p:cNvSpPr>
              <a:spLocks/>
            </p:cNvSpPr>
            <p:nvPr/>
          </p:nvSpPr>
          <p:spPr bwMode="auto">
            <a:xfrm>
              <a:off x="3848" y="1627"/>
              <a:ext cx="91" cy="353"/>
            </a:xfrm>
            <a:custGeom>
              <a:avLst/>
              <a:gdLst>
                <a:gd name="T0" fmla="*/ 91 w 91"/>
                <a:gd name="T1" fmla="*/ 348 h 353"/>
                <a:gd name="T2" fmla="*/ 80 w 91"/>
                <a:gd name="T3" fmla="*/ 345 h 353"/>
                <a:gd name="T4" fmla="*/ 63 w 91"/>
                <a:gd name="T5" fmla="*/ 339 h 353"/>
                <a:gd name="T6" fmla="*/ 53 w 91"/>
                <a:gd name="T7" fmla="*/ 334 h 353"/>
                <a:gd name="T8" fmla="*/ 35 w 91"/>
                <a:gd name="T9" fmla="*/ 319 h 353"/>
                <a:gd name="T10" fmla="*/ 28 w 91"/>
                <a:gd name="T11" fmla="*/ 310 h 353"/>
                <a:gd name="T12" fmla="*/ 18 w 91"/>
                <a:gd name="T13" fmla="*/ 282 h 353"/>
                <a:gd name="T14" fmla="*/ 15 w 91"/>
                <a:gd name="T15" fmla="*/ 257 h 353"/>
                <a:gd name="T16" fmla="*/ 15 w 91"/>
                <a:gd name="T17" fmla="*/ 245 h 353"/>
                <a:gd name="T18" fmla="*/ 17 w 91"/>
                <a:gd name="T19" fmla="*/ 243 h 353"/>
                <a:gd name="T20" fmla="*/ 17 w 91"/>
                <a:gd name="T21" fmla="*/ 241 h 353"/>
                <a:gd name="T22" fmla="*/ 11 w 91"/>
                <a:gd name="T23" fmla="*/ 243 h 353"/>
                <a:gd name="T24" fmla="*/ 52 w 91"/>
                <a:gd name="T25" fmla="*/ 295 h 353"/>
                <a:gd name="T26" fmla="*/ 49 w 91"/>
                <a:gd name="T27" fmla="*/ 289 h 353"/>
                <a:gd name="T28" fmla="*/ 39 w 91"/>
                <a:gd name="T29" fmla="*/ 256 h 353"/>
                <a:gd name="T30" fmla="*/ 23 w 91"/>
                <a:gd name="T31" fmla="*/ 205 h 353"/>
                <a:gd name="T32" fmla="*/ 10 w 91"/>
                <a:gd name="T33" fmla="*/ 153 h 353"/>
                <a:gd name="T34" fmla="*/ 6 w 91"/>
                <a:gd name="T35" fmla="*/ 132 h 353"/>
                <a:gd name="T36" fmla="*/ 5 w 91"/>
                <a:gd name="T37" fmla="*/ 117 h 353"/>
                <a:gd name="T38" fmla="*/ 5 w 91"/>
                <a:gd name="T39" fmla="*/ 44 h 353"/>
                <a:gd name="T40" fmla="*/ 5 w 91"/>
                <a:gd name="T41" fmla="*/ 13 h 353"/>
                <a:gd name="T42" fmla="*/ 0 w 91"/>
                <a:gd name="T43" fmla="*/ 0 h 353"/>
                <a:gd name="T44" fmla="*/ 0 w 91"/>
                <a:gd name="T45" fmla="*/ 13 h 353"/>
                <a:gd name="T46" fmla="*/ 0 w 91"/>
                <a:gd name="T47" fmla="*/ 117 h 353"/>
                <a:gd name="T48" fmla="*/ 0 w 91"/>
                <a:gd name="T49" fmla="*/ 126 h 353"/>
                <a:gd name="T50" fmla="*/ 6 w 91"/>
                <a:gd name="T51" fmla="*/ 162 h 353"/>
                <a:gd name="T52" fmla="*/ 19 w 91"/>
                <a:gd name="T53" fmla="*/ 206 h 353"/>
                <a:gd name="T54" fmla="*/ 46 w 91"/>
                <a:gd name="T55" fmla="*/ 296 h 353"/>
                <a:gd name="T56" fmla="*/ 52 w 91"/>
                <a:gd name="T57" fmla="*/ 295 h 353"/>
                <a:gd name="T58" fmla="*/ 13 w 91"/>
                <a:gd name="T59" fmla="*/ 234 h 353"/>
                <a:gd name="T60" fmla="*/ 11 w 91"/>
                <a:gd name="T61" fmla="*/ 241 h 353"/>
                <a:gd name="T62" fmla="*/ 10 w 91"/>
                <a:gd name="T63" fmla="*/ 257 h 353"/>
                <a:gd name="T64" fmla="*/ 10 w 91"/>
                <a:gd name="T65" fmla="*/ 269 h 353"/>
                <a:gd name="T66" fmla="*/ 17 w 91"/>
                <a:gd name="T67" fmla="*/ 297 h 353"/>
                <a:gd name="T68" fmla="*/ 23 w 91"/>
                <a:gd name="T69" fmla="*/ 313 h 353"/>
                <a:gd name="T70" fmla="*/ 31 w 91"/>
                <a:gd name="T71" fmla="*/ 323 h 353"/>
                <a:gd name="T72" fmla="*/ 53 w 91"/>
                <a:gd name="T73" fmla="*/ 340 h 353"/>
                <a:gd name="T74" fmla="*/ 63 w 91"/>
                <a:gd name="T75" fmla="*/ 345 h 353"/>
                <a:gd name="T76" fmla="*/ 81 w 91"/>
                <a:gd name="T77" fmla="*/ 350 h 353"/>
                <a:gd name="T78" fmla="*/ 91 w 91"/>
                <a:gd name="T79" fmla="*/ 348 h 353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0" t="0" r="r" b="b"/>
              <a:pathLst>
                <a:path w="91" h="353">
                  <a:moveTo>
                    <a:pt x="91" y="348"/>
                  </a:moveTo>
                  <a:lnTo>
                    <a:pt x="91" y="348"/>
                  </a:lnTo>
                  <a:lnTo>
                    <a:pt x="80" y="345"/>
                  </a:lnTo>
                  <a:lnTo>
                    <a:pt x="72" y="343"/>
                  </a:lnTo>
                  <a:lnTo>
                    <a:pt x="63" y="339"/>
                  </a:lnTo>
                  <a:lnTo>
                    <a:pt x="53" y="334"/>
                  </a:lnTo>
                  <a:lnTo>
                    <a:pt x="44" y="327"/>
                  </a:lnTo>
                  <a:lnTo>
                    <a:pt x="35" y="319"/>
                  </a:lnTo>
                  <a:lnTo>
                    <a:pt x="28" y="310"/>
                  </a:lnTo>
                  <a:lnTo>
                    <a:pt x="22" y="296"/>
                  </a:lnTo>
                  <a:lnTo>
                    <a:pt x="18" y="282"/>
                  </a:lnTo>
                  <a:lnTo>
                    <a:pt x="15" y="269"/>
                  </a:lnTo>
                  <a:lnTo>
                    <a:pt x="15" y="257"/>
                  </a:lnTo>
                  <a:lnTo>
                    <a:pt x="15" y="245"/>
                  </a:lnTo>
                  <a:lnTo>
                    <a:pt x="17" y="243"/>
                  </a:lnTo>
                  <a:lnTo>
                    <a:pt x="17" y="241"/>
                  </a:lnTo>
                  <a:lnTo>
                    <a:pt x="14" y="241"/>
                  </a:lnTo>
                  <a:lnTo>
                    <a:pt x="11" y="243"/>
                  </a:lnTo>
                  <a:lnTo>
                    <a:pt x="46" y="297"/>
                  </a:lnTo>
                  <a:lnTo>
                    <a:pt x="52" y="295"/>
                  </a:lnTo>
                  <a:lnTo>
                    <a:pt x="49" y="289"/>
                  </a:lnTo>
                  <a:lnTo>
                    <a:pt x="39" y="256"/>
                  </a:lnTo>
                  <a:lnTo>
                    <a:pt x="23" y="205"/>
                  </a:lnTo>
                  <a:lnTo>
                    <a:pt x="17" y="179"/>
                  </a:lnTo>
                  <a:lnTo>
                    <a:pt x="10" y="153"/>
                  </a:lnTo>
                  <a:lnTo>
                    <a:pt x="6" y="132"/>
                  </a:lnTo>
                  <a:lnTo>
                    <a:pt x="5" y="117"/>
                  </a:lnTo>
                  <a:lnTo>
                    <a:pt x="5" y="44"/>
                  </a:lnTo>
                  <a:lnTo>
                    <a:pt x="5" y="13"/>
                  </a:lnTo>
                  <a:lnTo>
                    <a:pt x="5" y="0"/>
                  </a:lnTo>
                  <a:lnTo>
                    <a:pt x="0" y="0"/>
                  </a:lnTo>
                  <a:lnTo>
                    <a:pt x="0" y="13"/>
                  </a:lnTo>
                  <a:lnTo>
                    <a:pt x="0" y="117"/>
                  </a:lnTo>
                  <a:lnTo>
                    <a:pt x="0" y="126"/>
                  </a:lnTo>
                  <a:lnTo>
                    <a:pt x="1" y="136"/>
                  </a:lnTo>
                  <a:lnTo>
                    <a:pt x="6" y="162"/>
                  </a:lnTo>
                  <a:lnTo>
                    <a:pt x="19" y="206"/>
                  </a:lnTo>
                  <a:lnTo>
                    <a:pt x="32" y="251"/>
                  </a:lnTo>
                  <a:lnTo>
                    <a:pt x="46" y="296"/>
                  </a:lnTo>
                  <a:lnTo>
                    <a:pt x="49" y="296"/>
                  </a:lnTo>
                  <a:lnTo>
                    <a:pt x="52" y="295"/>
                  </a:lnTo>
                  <a:lnTo>
                    <a:pt x="15" y="240"/>
                  </a:lnTo>
                  <a:lnTo>
                    <a:pt x="13" y="234"/>
                  </a:lnTo>
                  <a:lnTo>
                    <a:pt x="11" y="241"/>
                  </a:lnTo>
                  <a:lnTo>
                    <a:pt x="10" y="245"/>
                  </a:lnTo>
                  <a:lnTo>
                    <a:pt x="10" y="257"/>
                  </a:lnTo>
                  <a:lnTo>
                    <a:pt x="10" y="269"/>
                  </a:lnTo>
                  <a:lnTo>
                    <a:pt x="13" y="283"/>
                  </a:lnTo>
                  <a:lnTo>
                    <a:pt x="17" y="297"/>
                  </a:lnTo>
                  <a:lnTo>
                    <a:pt x="23" y="313"/>
                  </a:lnTo>
                  <a:lnTo>
                    <a:pt x="27" y="318"/>
                  </a:lnTo>
                  <a:lnTo>
                    <a:pt x="31" y="323"/>
                  </a:lnTo>
                  <a:lnTo>
                    <a:pt x="41" y="332"/>
                  </a:lnTo>
                  <a:lnTo>
                    <a:pt x="53" y="340"/>
                  </a:lnTo>
                  <a:lnTo>
                    <a:pt x="63" y="345"/>
                  </a:lnTo>
                  <a:lnTo>
                    <a:pt x="74" y="349"/>
                  </a:lnTo>
                  <a:lnTo>
                    <a:pt x="81" y="350"/>
                  </a:lnTo>
                  <a:lnTo>
                    <a:pt x="89" y="353"/>
                  </a:lnTo>
                  <a:lnTo>
                    <a:pt x="91" y="348"/>
                  </a:lnTo>
                  <a:close/>
                </a:path>
              </a:pathLst>
            </a:custGeom>
            <a:solidFill>
              <a:srgbClr val="F4C0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421" name="Freeform 181"/>
            <p:cNvSpPr>
              <a:spLocks/>
            </p:cNvSpPr>
            <p:nvPr/>
          </p:nvSpPr>
          <p:spPr bwMode="auto">
            <a:xfrm>
              <a:off x="3848" y="1627"/>
              <a:ext cx="91" cy="353"/>
            </a:xfrm>
            <a:custGeom>
              <a:avLst/>
              <a:gdLst>
                <a:gd name="T0" fmla="*/ 91 w 91"/>
                <a:gd name="T1" fmla="*/ 348 h 353"/>
                <a:gd name="T2" fmla="*/ 80 w 91"/>
                <a:gd name="T3" fmla="*/ 345 h 353"/>
                <a:gd name="T4" fmla="*/ 63 w 91"/>
                <a:gd name="T5" fmla="*/ 339 h 353"/>
                <a:gd name="T6" fmla="*/ 53 w 91"/>
                <a:gd name="T7" fmla="*/ 334 h 353"/>
                <a:gd name="T8" fmla="*/ 35 w 91"/>
                <a:gd name="T9" fmla="*/ 319 h 353"/>
                <a:gd name="T10" fmla="*/ 28 w 91"/>
                <a:gd name="T11" fmla="*/ 310 h 353"/>
                <a:gd name="T12" fmla="*/ 18 w 91"/>
                <a:gd name="T13" fmla="*/ 282 h 353"/>
                <a:gd name="T14" fmla="*/ 15 w 91"/>
                <a:gd name="T15" fmla="*/ 257 h 353"/>
                <a:gd name="T16" fmla="*/ 15 w 91"/>
                <a:gd name="T17" fmla="*/ 245 h 353"/>
                <a:gd name="T18" fmla="*/ 17 w 91"/>
                <a:gd name="T19" fmla="*/ 243 h 353"/>
                <a:gd name="T20" fmla="*/ 17 w 91"/>
                <a:gd name="T21" fmla="*/ 241 h 353"/>
                <a:gd name="T22" fmla="*/ 11 w 91"/>
                <a:gd name="T23" fmla="*/ 243 h 353"/>
                <a:gd name="T24" fmla="*/ 52 w 91"/>
                <a:gd name="T25" fmla="*/ 295 h 353"/>
                <a:gd name="T26" fmla="*/ 49 w 91"/>
                <a:gd name="T27" fmla="*/ 289 h 353"/>
                <a:gd name="T28" fmla="*/ 39 w 91"/>
                <a:gd name="T29" fmla="*/ 256 h 353"/>
                <a:gd name="T30" fmla="*/ 23 w 91"/>
                <a:gd name="T31" fmla="*/ 205 h 353"/>
                <a:gd name="T32" fmla="*/ 10 w 91"/>
                <a:gd name="T33" fmla="*/ 153 h 353"/>
                <a:gd name="T34" fmla="*/ 6 w 91"/>
                <a:gd name="T35" fmla="*/ 132 h 353"/>
                <a:gd name="T36" fmla="*/ 5 w 91"/>
                <a:gd name="T37" fmla="*/ 117 h 353"/>
                <a:gd name="T38" fmla="*/ 5 w 91"/>
                <a:gd name="T39" fmla="*/ 44 h 353"/>
                <a:gd name="T40" fmla="*/ 5 w 91"/>
                <a:gd name="T41" fmla="*/ 13 h 353"/>
                <a:gd name="T42" fmla="*/ 0 w 91"/>
                <a:gd name="T43" fmla="*/ 0 h 353"/>
                <a:gd name="T44" fmla="*/ 0 w 91"/>
                <a:gd name="T45" fmla="*/ 13 h 353"/>
                <a:gd name="T46" fmla="*/ 0 w 91"/>
                <a:gd name="T47" fmla="*/ 117 h 353"/>
                <a:gd name="T48" fmla="*/ 0 w 91"/>
                <a:gd name="T49" fmla="*/ 126 h 353"/>
                <a:gd name="T50" fmla="*/ 6 w 91"/>
                <a:gd name="T51" fmla="*/ 162 h 353"/>
                <a:gd name="T52" fmla="*/ 19 w 91"/>
                <a:gd name="T53" fmla="*/ 206 h 353"/>
                <a:gd name="T54" fmla="*/ 46 w 91"/>
                <a:gd name="T55" fmla="*/ 296 h 353"/>
                <a:gd name="T56" fmla="*/ 52 w 91"/>
                <a:gd name="T57" fmla="*/ 295 h 353"/>
                <a:gd name="T58" fmla="*/ 13 w 91"/>
                <a:gd name="T59" fmla="*/ 234 h 353"/>
                <a:gd name="T60" fmla="*/ 11 w 91"/>
                <a:gd name="T61" fmla="*/ 241 h 353"/>
                <a:gd name="T62" fmla="*/ 10 w 91"/>
                <a:gd name="T63" fmla="*/ 257 h 353"/>
                <a:gd name="T64" fmla="*/ 10 w 91"/>
                <a:gd name="T65" fmla="*/ 269 h 353"/>
                <a:gd name="T66" fmla="*/ 17 w 91"/>
                <a:gd name="T67" fmla="*/ 297 h 353"/>
                <a:gd name="T68" fmla="*/ 23 w 91"/>
                <a:gd name="T69" fmla="*/ 313 h 353"/>
                <a:gd name="T70" fmla="*/ 31 w 91"/>
                <a:gd name="T71" fmla="*/ 323 h 353"/>
                <a:gd name="T72" fmla="*/ 53 w 91"/>
                <a:gd name="T73" fmla="*/ 340 h 353"/>
                <a:gd name="T74" fmla="*/ 63 w 91"/>
                <a:gd name="T75" fmla="*/ 345 h 353"/>
                <a:gd name="T76" fmla="*/ 81 w 91"/>
                <a:gd name="T77" fmla="*/ 350 h 353"/>
                <a:gd name="T78" fmla="*/ 91 w 91"/>
                <a:gd name="T79" fmla="*/ 348 h 353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0" t="0" r="r" b="b"/>
              <a:pathLst>
                <a:path w="91" h="353">
                  <a:moveTo>
                    <a:pt x="91" y="348"/>
                  </a:moveTo>
                  <a:lnTo>
                    <a:pt x="91" y="348"/>
                  </a:lnTo>
                  <a:lnTo>
                    <a:pt x="80" y="345"/>
                  </a:lnTo>
                  <a:lnTo>
                    <a:pt x="72" y="343"/>
                  </a:lnTo>
                  <a:lnTo>
                    <a:pt x="63" y="339"/>
                  </a:lnTo>
                  <a:lnTo>
                    <a:pt x="53" y="334"/>
                  </a:lnTo>
                  <a:lnTo>
                    <a:pt x="44" y="327"/>
                  </a:lnTo>
                  <a:lnTo>
                    <a:pt x="35" y="319"/>
                  </a:lnTo>
                  <a:lnTo>
                    <a:pt x="28" y="310"/>
                  </a:lnTo>
                  <a:lnTo>
                    <a:pt x="22" y="296"/>
                  </a:lnTo>
                  <a:lnTo>
                    <a:pt x="18" y="282"/>
                  </a:lnTo>
                  <a:lnTo>
                    <a:pt x="15" y="269"/>
                  </a:lnTo>
                  <a:lnTo>
                    <a:pt x="15" y="257"/>
                  </a:lnTo>
                  <a:lnTo>
                    <a:pt x="15" y="245"/>
                  </a:lnTo>
                  <a:lnTo>
                    <a:pt x="17" y="243"/>
                  </a:lnTo>
                  <a:lnTo>
                    <a:pt x="17" y="241"/>
                  </a:lnTo>
                  <a:lnTo>
                    <a:pt x="14" y="241"/>
                  </a:lnTo>
                  <a:lnTo>
                    <a:pt x="11" y="243"/>
                  </a:lnTo>
                  <a:lnTo>
                    <a:pt x="46" y="297"/>
                  </a:lnTo>
                  <a:lnTo>
                    <a:pt x="52" y="295"/>
                  </a:lnTo>
                  <a:lnTo>
                    <a:pt x="49" y="289"/>
                  </a:lnTo>
                  <a:lnTo>
                    <a:pt x="39" y="256"/>
                  </a:lnTo>
                  <a:lnTo>
                    <a:pt x="23" y="205"/>
                  </a:lnTo>
                  <a:lnTo>
                    <a:pt x="17" y="179"/>
                  </a:lnTo>
                  <a:lnTo>
                    <a:pt x="10" y="153"/>
                  </a:lnTo>
                  <a:lnTo>
                    <a:pt x="6" y="132"/>
                  </a:lnTo>
                  <a:lnTo>
                    <a:pt x="5" y="117"/>
                  </a:lnTo>
                  <a:lnTo>
                    <a:pt x="5" y="44"/>
                  </a:lnTo>
                  <a:lnTo>
                    <a:pt x="5" y="13"/>
                  </a:lnTo>
                  <a:lnTo>
                    <a:pt x="5" y="0"/>
                  </a:lnTo>
                  <a:lnTo>
                    <a:pt x="0" y="0"/>
                  </a:lnTo>
                  <a:lnTo>
                    <a:pt x="0" y="13"/>
                  </a:lnTo>
                  <a:lnTo>
                    <a:pt x="0" y="117"/>
                  </a:lnTo>
                  <a:lnTo>
                    <a:pt x="0" y="126"/>
                  </a:lnTo>
                  <a:lnTo>
                    <a:pt x="1" y="136"/>
                  </a:lnTo>
                  <a:lnTo>
                    <a:pt x="6" y="162"/>
                  </a:lnTo>
                  <a:lnTo>
                    <a:pt x="19" y="206"/>
                  </a:lnTo>
                  <a:lnTo>
                    <a:pt x="32" y="251"/>
                  </a:lnTo>
                  <a:lnTo>
                    <a:pt x="46" y="296"/>
                  </a:lnTo>
                  <a:lnTo>
                    <a:pt x="49" y="296"/>
                  </a:lnTo>
                  <a:lnTo>
                    <a:pt x="52" y="295"/>
                  </a:lnTo>
                  <a:lnTo>
                    <a:pt x="15" y="240"/>
                  </a:lnTo>
                  <a:lnTo>
                    <a:pt x="13" y="234"/>
                  </a:lnTo>
                  <a:lnTo>
                    <a:pt x="11" y="241"/>
                  </a:lnTo>
                  <a:lnTo>
                    <a:pt x="10" y="245"/>
                  </a:lnTo>
                  <a:lnTo>
                    <a:pt x="10" y="257"/>
                  </a:lnTo>
                  <a:lnTo>
                    <a:pt x="10" y="269"/>
                  </a:lnTo>
                  <a:lnTo>
                    <a:pt x="13" y="283"/>
                  </a:lnTo>
                  <a:lnTo>
                    <a:pt x="17" y="297"/>
                  </a:lnTo>
                  <a:lnTo>
                    <a:pt x="23" y="313"/>
                  </a:lnTo>
                  <a:lnTo>
                    <a:pt x="27" y="318"/>
                  </a:lnTo>
                  <a:lnTo>
                    <a:pt x="31" y="323"/>
                  </a:lnTo>
                  <a:lnTo>
                    <a:pt x="41" y="332"/>
                  </a:lnTo>
                  <a:lnTo>
                    <a:pt x="53" y="340"/>
                  </a:lnTo>
                  <a:lnTo>
                    <a:pt x="63" y="345"/>
                  </a:lnTo>
                  <a:lnTo>
                    <a:pt x="74" y="349"/>
                  </a:lnTo>
                  <a:lnTo>
                    <a:pt x="81" y="350"/>
                  </a:lnTo>
                  <a:lnTo>
                    <a:pt x="89" y="353"/>
                  </a:lnTo>
                  <a:lnTo>
                    <a:pt x="91" y="348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422" name="Freeform 182"/>
            <p:cNvSpPr>
              <a:spLocks/>
            </p:cNvSpPr>
            <p:nvPr/>
          </p:nvSpPr>
          <p:spPr bwMode="auto">
            <a:xfrm>
              <a:off x="4142" y="1663"/>
              <a:ext cx="236" cy="156"/>
            </a:xfrm>
            <a:custGeom>
              <a:avLst/>
              <a:gdLst>
                <a:gd name="T0" fmla="*/ 0 w 236"/>
                <a:gd name="T1" fmla="*/ 4 h 156"/>
                <a:gd name="T2" fmla="*/ 38 w 236"/>
                <a:gd name="T3" fmla="*/ 33 h 156"/>
                <a:gd name="T4" fmla="*/ 152 w 236"/>
                <a:gd name="T5" fmla="*/ 113 h 156"/>
                <a:gd name="T6" fmla="*/ 153 w 236"/>
                <a:gd name="T7" fmla="*/ 121 h 156"/>
                <a:gd name="T8" fmla="*/ 159 w 236"/>
                <a:gd name="T9" fmla="*/ 134 h 156"/>
                <a:gd name="T10" fmla="*/ 169 w 236"/>
                <a:gd name="T11" fmla="*/ 148 h 156"/>
                <a:gd name="T12" fmla="*/ 172 w 236"/>
                <a:gd name="T13" fmla="*/ 152 h 156"/>
                <a:gd name="T14" fmla="*/ 181 w 236"/>
                <a:gd name="T15" fmla="*/ 156 h 156"/>
                <a:gd name="T16" fmla="*/ 185 w 236"/>
                <a:gd name="T17" fmla="*/ 156 h 156"/>
                <a:gd name="T18" fmla="*/ 196 w 236"/>
                <a:gd name="T19" fmla="*/ 154 h 156"/>
                <a:gd name="T20" fmla="*/ 201 w 236"/>
                <a:gd name="T21" fmla="*/ 150 h 156"/>
                <a:gd name="T22" fmla="*/ 205 w 236"/>
                <a:gd name="T23" fmla="*/ 144 h 156"/>
                <a:gd name="T24" fmla="*/ 208 w 236"/>
                <a:gd name="T25" fmla="*/ 133 h 156"/>
                <a:gd name="T26" fmla="*/ 207 w 236"/>
                <a:gd name="T27" fmla="*/ 125 h 156"/>
                <a:gd name="T28" fmla="*/ 200 w 236"/>
                <a:gd name="T29" fmla="*/ 109 h 156"/>
                <a:gd name="T30" fmla="*/ 196 w 236"/>
                <a:gd name="T31" fmla="*/ 102 h 156"/>
                <a:gd name="T32" fmla="*/ 186 w 236"/>
                <a:gd name="T33" fmla="*/ 87 h 156"/>
                <a:gd name="T34" fmla="*/ 186 w 236"/>
                <a:gd name="T35" fmla="*/ 86 h 156"/>
                <a:gd name="T36" fmla="*/ 185 w 236"/>
                <a:gd name="T37" fmla="*/ 77 h 156"/>
                <a:gd name="T38" fmla="*/ 183 w 236"/>
                <a:gd name="T39" fmla="*/ 65 h 156"/>
                <a:gd name="T40" fmla="*/ 185 w 236"/>
                <a:gd name="T41" fmla="*/ 58 h 156"/>
                <a:gd name="T42" fmla="*/ 186 w 236"/>
                <a:gd name="T43" fmla="*/ 55 h 156"/>
                <a:gd name="T44" fmla="*/ 186 w 236"/>
                <a:gd name="T45" fmla="*/ 55 h 156"/>
                <a:gd name="T46" fmla="*/ 187 w 236"/>
                <a:gd name="T47" fmla="*/ 55 h 156"/>
                <a:gd name="T48" fmla="*/ 190 w 236"/>
                <a:gd name="T49" fmla="*/ 58 h 156"/>
                <a:gd name="T50" fmla="*/ 199 w 236"/>
                <a:gd name="T51" fmla="*/ 67 h 156"/>
                <a:gd name="T52" fmla="*/ 227 w 236"/>
                <a:gd name="T53" fmla="*/ 102 h 156"/>
                <a:gd name="T54" fmla="*/ 233 w 236"/>
                <a:gd name="T55" fmla="*/ 106 h 156"/>
                <a:gd name="T56" fmla="*/ 236 w 236"/>
                <a:gd name="T57" fmla="*/ 107 h 156"/>
                <a:gd name="T58" fmla="*/ 236 w 236"/>
                <a:gd name="T59" fmla="*/ 102 h 156"/>
                <a:gd name="T60" fmla="*/ 235 w 236"/>
                <a:gd name="T61" fmla="*/ 100 h 156"/>
                <a:gd name="T62" fmla="*/ 229 w 236"/>
                <a:gd name="T63" fmla="*/ 95 h 156"/>
                <a:gd name="T64" fmla="*/ 203 w 236"/>
                <a:gd name="T65" fmla="*/ 64 h 156"/>
                <a:gd name="T66" fmla="*/ 194 w 236"/>
                <a:gd name="T67" fmla="*/ 54 h 156"/>
                <a:gd name="T68" fmla="*/ 190 w 236"/>
                <a:gd name="T69" fmla="*/ 51 h 156"/>
                <a:gd name="T70" fmla="*/ 186 w 236"/>
                <a:gd name="T71" fmla="*/ 50 h 156"/>
                <a:gd name="T72" fmla="*/ 186 w 236"/>
                <a:gd name="T73" fmla="*/ 50 h 156"/>
                <a:gd name="T74" fmla="*/ 182 w 236"/>
                <a:gd name="T75" fmla="*/ 51 h 156"/>
                <a:gd name="T76" fmla="*/ 179 w 236"/>
                <a:gd name="T77" fmla="*/ 55 h 156"/>
                <a:gd name="T78" fmla="*/ 179 w 236"/>
                <a:gd name="T79" fmla="*/ 58 h 156"/>
                <a:gd name="T80" fmla="*/ 178 w 236"/>
                <a:gd name="T81" fmla="*/ 65 h 156"/>
                <a:gd name="T82" fmla="*/ 181 w 236"/>
                <a:gd name="T83" fmla="*/ 89 h 156"/>
                <a:gd name="T84" fmla="*/ 181 w 236"/>
                <a:gd name="T85" fmla="*/ 90 h 156"/>
                <a:gd name="T86" fmla="*/ 182 w 236"/>
                <a:gd name="T87" fmla="*/ 91 h 156"/>
                <a:gd name="T88" fmla="*/ 187 w 236"/>
                <a:gd name="T89" fmla="*/ 98 h 156"/>
                <a:gd name="T90" fmla="*/ 194 w 236"/>
                <a:gd name="T91" fmla="*/ 108 h 156"/>
                <a:gd name="T92" fmla="*/ 203 w 236"/>
                <a:gd name="T93" fmla="*/ 128 h 156"/>
                <a:gd name="T94" fmla="*/ 203 w 236"/>
                <a:gd name="T95" fmla="*/ 133 h 156"/>
                <a:gd name="T96" fmla="*/ 201 w 236"/>
                <a:gd name="T97" fmla="*/ 142 h 156"/>
                <a:gd name="T98" fmla="*/ 198 w 236"/>
                <a:gd name="T99" fmla="*/ 146 h 156"/>
                <a:gd name="T100" fmla="*/ 194 w 236"/>
                <a:gd name="T101" fmla="*/ 148 h 156"/>
                <a:gd name="T102" fmla="*/ 185 w 236"/>
                <a:gd name="T103" fmla="*/ 151 h 156"/>
                <a:gd name="T104" fmla="*/ 182 w 236"/>
                <a:gd name="T105" fmla="*/ 151 h 156"/>
                <a:gd name="T106" fmla="*/ 173 w 236"/>
                <a:gd name="T107" fmla="*/ 146 h 156"/>
                <a:gd name="T108" fmla="*/ 169 w 236"/>
                <a:gd name="T109" fmla="*/ 141 h 156"/>
                <a:gd name="T110" fmla="*/ 160 w 236"/>
                <a:gd name="T111" fmla="*/ 124 h 156"/>
                <a:gd name="T112" fmla="*/ 157 w 236"/>
                <a:gd name="T113" fmla="*/ 115 h 156"/>
                <a:gd name="T114" fmla="*/ 156 w 236"/>
                <a:gd name="T115" fmla="*/ 112 h 156"/>
                <a:gd name="T116" fmla="*/ 156 w 236"/>
                <a:gd name="T117" fmla="*/ 111 h 156"/>
                <a:gd name="T118" fmla="*/ 155 w 236"/>
                <a:gd name="T119" fmla="*/ 109 h 156"/>
                <a:gd name="T120" fmla="*/ 138 w 236"/>
                <a:gd name="T121" fmla="*/ 96 h 156"/>
                <a:gd name="T122" fmla="*/ 69 w 236"/>
                <a:gd name="T123" fmla="*/ 48 h 15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0" t="0" r="r" b="b"/>
              <a:pathLst>
                <a:path w="236" h="156">
                  <a:moveTo>
                    <a:pt x="3" y="0"/>
                  </a:moveTo>
                  <a:lnTo>
                    <a:pt x="0" y="4"/>
                  </a:lnTo>
                  <a:lnTo>
                    <a:pt x="38" y="33"/>
                  </a:lnTo>
                  <a:lnTo>
                    <a:pt x="86" y="68"/>
                  </a:lnTo>
                  <a:lnTo>
                    <a:pt x="152" y="113"/>
                  </a:lnTo>
                  <a:lnTo>
                    <a:pt x="153" y="121"/>
                  </a:lnTo>
                  <a:lnTo>
                    <a:pt x="159" y="134"/>
                  </a:lnTo>
                  <a:lnTo>
                    <a:pt x="162" y="142"/>
                  </a:lnTo>
                  <a:lnTo>
                    <a:pt x="169" y="148"/>
                  </a:lnTo>
                  <a:lnTo>
                    <a:pt x="172" y="152"/>
                  </a:lnTo>
                  <a:lnTo>
                    <a:pt x="175" y="154"/>
                  </a:lnTo>
                  <a:lnTo>
                    <a:pt x="181" y="156"/>
                  </a:lnTo>
                  <a:lnTo>
                    <a:pt x="185" y="156"/>
                  </a:lnTo>
                  <a:lnTo>
                    <a:pt x="190" y="155"/>
                  </a:lnTo>
                  <a:lnTo>
                    <a:pt x="196" y="154"/>
                  </a:lnTo>
                  <a:lnTo>
                    <a:pt x="201" y="150"/>
                  </a:lnTo>
                  <a:lnTo>
                    <a:pt x="205" y="144"/>
                  </a:lnTo>
                  <a:lnTo>
                    <a:pt x="208" y="139"/>
                  </a:lnTo>
                  <a:lnTo>
                    <a:pt x="208" y="133"/>
                  </a:lnTo>
                  <a:lnTo>
                    <a:pt x="207" y="125"/>
                  </a:lnTo>
                  <a:lnTo>
                    <a:pt x="204" y="117"/>
                  </a:lnTo>
                  <a:lnTo>
                    <a:pt x="200" y="109"/>
                  </a:lnTo>
                  <a:lnTo>
                    <a:pt x="196" y="102"/>
                  </a:lnTo>
                  <a:lnTo>
                    <a:pt x="190" y="93"/>
                  </a:lnTo>
                  <a:lnTo>
                    <a:pt x="186" y="87"/>
                  </a:lnTo>
                  <a:lnTo>
                    <a:pt x="186" y="86"/>
                  </a:lnTo>
                  <a:lnTo>
                    <a:pt x="185" y="77"/>
                  </a:lnTo>
                  <a:lnTo>
                    <a:pt x="183" y="65"/>
                  </a:lnTo>
                  <a:lnTo>
                    <a:pt x="185" y="58"/>
                  </a:lnTo>
                  <a:lnTo>
                    <a:pt x="186" y="55"/>
                  </a:lnTo>
                  <a:lnTo>
                    <a:pt x="187" y="55"/>
                  </a:lnTo>
                  <a:lnTo>
                    <a:pt x="190" y="58"/>
                  </a:lnTo>
                  <a:lnTo>
                    <a:pt x="199" y="67"/>
                  </a:lnTo>
                  <a:lnTo>
                    <a:pt x="217" y="89"/>
                  </a:lnTo>
                  <a:lnTo>
                    <a:pt x="227" y="102"/>
                  </a:lnTo>
                  <a:lnTo>
                    <a:pt x="233" y="106"/>
                  </a:lnTo>
                  <a:lnTo>
                    <a:pt x="236" y="107"/>
                  </a:lnTo>
                  <a:lnTo>
                    <a:pt x="236" y="103"/>
                  </a:lnTo>
                  <a:lnTo>
                    <a:pt x="236" y="102"/>
                  </a:lnTo>
                  <a:lnTo>
                    <a:pt x="235" y="100"/>
                  </a:lnTo>
                  <a:lnTo>
                    <a:pt x="229" y="95"/>
                  </a:lnTo>
                  <a:lnTo>
                    <a:pt x="218" y="83"/>
                  </a:lnTo>
                  <a:lnTo>
                    <a:pt x="203" y="64"/>
                  </a:lnTo>
                  <a:lnTo>
                    <a:pt x="194" y="54"/>
                  </a:lnTo>
                  <a:lnTo>
                    <a:pt x="190" y="51"/>
                  </a:lnTo>
                  <a:lnTo>
                    <a:pt x="186" y="50"/>
                  </a:lnTo>
                  <a:lnTo>
                    <a:pt x="183" y="50"/>
                  </a:lnTo>
                  <a:lnTo>
                    <a:pt x="182" y="51"/>
                  </a:lnTo>
                  <a:lnTo>
                    <a:pt x="179" y="55"/>
                  </a:lnTo>
                  <a:lnTo>
                    <a:pt x="179" y="58"/>
                  </a:lnTo>
                  <a:lnTo>
                    <a:pt x="178" y="65"/>
                  </a:lnTo>
                  <a:lnTo>
                    <a:pt x="179" y="81"/>
                  </a:lnTo>
                  <a:lnTo>
                    <a:pt x="181" y="89"/>
                  </a:lnTo>
                  <a:lnTo>
                    <a:pt x="181" y="90"/>
                  </a:lnTo>
                  <a:lnTo>
                    <a:pt x="182" y="91"/>
                  </a:lnTo>
                  <a:lnTo>
                    <a:pt x="187" y="98"/>
                  </a:lnTo>
                  <a:lnTo>
                    <a:pt x="194" y="108"/>
                  </a:lnTo>
                  <a:lnTo>
                    <a:pt x="200" y="121"/>
                  </a:lnTo>
                  <a:lnTo>
                    <a:pt x="203" y="128"/>
                  </a:lnTo>
                  <a:lnTo>
                    <a:pt x="203" y="133"/>
                  </a:lnTo>
                  <a:lnTo>
                    <a:pt x="203" y="138"/>
                  </a:lnTo>
                  <a:lnTo>
                    <a:pt x="201" y="142"/>
                  </a:lnTo>
                  <a:lnTo>
                    <a:pt x="198" y="146"/>
                  </a:lnTo>
                  <a:lnTo>
                    <a:pt x="194" y="148"/>
                  </a:lnTo>
                  <a:lnTo>
                    <a:pt x="188" y="151"/>
                  </a:lnTo>
                  <a:lnTo>
                    <a:pt x="185" y="151"/>
                  </a:lnTo>
                  <a:lnTo>
                    <a:pt x="182" y="151"/>
                  </a:lnTo>
                  <a:lnTo>
                    <a:pt x="178" y="150"/>
                  </a:lnTo>
                  <a:lnTo>
                    <a:pt x="173" y="146"/>
                  </a:lnTo>
                  <a:lnTo>
                    <a:pt x="169" y="141"/>
                  </a:lnTo>
                  <a:lnTo>
                    <a:pt x="165" y="135"/>
                  </a:lnTo>
                  <a:lnTo>
                    <a:pt x="160" y="124"/>
                  </a:lnTo>
                  <a:lnTo>
                    <a:pt x="157" y="115"/>
                  </a:lnTo>
                  <a:lnTo>
                    <a:pt x="156" y="112"/>
                  </a:lnTo>
                  <a:lnTo>
                    <a:pt x="156" y="111"/>
                  </a:lnTo>
                  <a:lnTo>
                    <a:pt x="155" y="109"/>
                  </a:lnTo>
                  <a:lnTo>
                    <a:pt x="138" y="96"/>
                  </a:lnTo>
                  <a:lnTo>
                    <a:pt x="69" y="48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FAE0D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423" name="Freeform 183"/>
            <p:cNvSpPr>
              <a:spLocks/>
            </p:cNvSpPr>
            <p:nvPr/>
          </p:nvSpPr>
          <p:spPr bwMode="auto">
            <a:xfrm>
              <a:off x="4142" y="1663"/>
              <a:ext cx="236" cy="156"/>
            </a:xfrm>
            <a:custGeom>
              <a:avLst/>
              <a:gdLst>
                <a:gd name="T0" fmla="*/ 0 w 236"/>
                <a:gd name="T1" fmla="*/ 4 h 156"/>
                <a:gd name="T2" fmla="*/ 38 w 236"/>
                <a:gd name="T3" fmla="*/ 33 h 156"/>
                <a:gd name="T4" fmla="*/ 152 w 236"/>
                <a:gd name="T5" fmla="*/ 113 h 156"/>
                <a:gd name="T6" fmla="*/ 153 w 236"/>
                <a:gd name="T7" fmla="*/ 121 h 156"/>
                <a:gd name="T8" fmla="*/ 159 w 236"/>
                <a:gd name="T9" fmla="*/ 134 h 156"/>
                <a:gd name="T10" fmla="*/ 169 w 236"/>
                <a:gd name="T11" fmla="*/ 148 h 156"/>
                <a:gd name="T12" fmla="*/ 172 w 236"/>
                <a:gd name="T13" fmla="*/ 152 h 156"/>
                <a:gd name="T14" fmla="*/ 181 w 236"/>
                <a:gd name="T15" fmla="*/ 156 h 156"/>
                <a:gd name="T16" fmla="*/ 185 w 236"/>
                <a:gd name="T17" fmla="*/ 156 h 156"/>
                <a:gd name="T18" fmla="*/ 196 w 236"/>
                <a:gd name="T19" fmla="*/ 154 h 156"/>
                <a:gd name="T20" fmla="*/ 201 w 236"/>
                <a:gd name="T21" fmla="*/ 150 h 156"/>
                <a:gd name="T22" fmla="*/ 205 w 236"/>
                <a:gd name="T23" fmla="*/ 144 h 156"/>
                <a:gd name="T24" fmla="*/ 208 w 236"/>
                <a:gd name="T25" fmla="*/ 133 h 156"/>
                <a:gd name="T26" fmla="*/ 207 w 236"/>
                <a:gd name="T27" fmla="*/ 125 h 156"/>
                <a:gd name="T28" fmla="*/ 200 w 236"/>
                <a:gd name="T29" fmla="*/ 109 h 156"/>
                <a:gd name="T30" fmla="*/ 196 w 236"/>
                <a:gd name="T31" fmla="*/ 102 h 156"/>
                <a:gd name="T32" fmla="*/ 186 w 236"/>
                <a:gd name="T33" fmla="*/ 87 h 156"/>
                <a:gd name="T34" fmla="*/ 186 w 236"/>
                <a:gd name="T35" fmla="*/ 86 h 156"/>
                <a:gd name="T36" fmla="*/ 185 w 236"/>
                <a:gd name="T37" fmla="*/ 77 h 156"/>
                <a:gd name="T38" fmla="*/ 183 w 236"/>
                <a:gd name="T39" fmla="*/ 65 h 156"/>
                <a:gd name="T40" fmla="*/ 185 w 236"/>
                <a:gd name="T41" fmla="*/ 58 h 156"/>
                <a:gd name="T42" fmla="*/ 186 w 236"/>
                <a:gd name="T43" fmla="*/ 55 h 156"/>
                <a:gd name="T44" fmla="*/ 186 w 236"/>
                <a:gd name="T45" fmla="*/ 55 h 156"/>
                <a:gd name="T46" fmla="*/ 187 w 236"/>
                <a:gd name="T47" fmla="*/ 55 h 156"/>
                <a:gd name="T48" fmla="*/ 190 w 236"/>
                <a:gd name="T49" fmla="*/ 58 h 156"/>
                <a:gd name="T50" fmla="*/ 199 w 236"/>
                <a:gd name="T51" fmla="*/ 67 h 156"/>
                <a:gd name="T52" fmla="*/ 227 w 236"/>
                <a:gd name="T53" fmla="*/ 102 h 156"/>
                <a:gd name="T54" fmla="*/ 233 w 236"/>
                <a:gd name="T55" fmla="*/ 106 h 156"/>
                <a:gd name="T56" fmla="*/ 236 w 236"/>
                <a:gd name="T57" fmla="*/ 107 h 156"/>
                <a:gd name="T58" fmla="*/ 236 w 236"/>
                <a:gd name="T59" fmla="*/ 102 h 156"/>
                <a:gd name="T60" fmla="*/ 235 w 236"/>
                <a:gd name="T61" fmla="*/ 100 h 156"/>
                <a:gd name="T62" fmla="*/ 229 w 236"/>
                <a:gd name="T63" fmla="*/ 95 h 156"/>
                <a:gd name="T64" fmla="*/ 203 w 236"/>
                <a:gd name="T65" fmla="*/ 64 h 156"/>
                <a:gd name="T66" fmla="*/ 194 w 236"/>
                <a:gd name="T67" fmla="*/ 54 h 156"/>
                <a:gd name="T68" fmla="*/ 190 w 236"/>
                <a:gd name="T69" fmla="*/ 51 h 156"/>
                <a:gd name="T70" fmla="*/ 186 w 236"/>
                <a:gd name="T71" fmla="*/ 50 h 156"/>
                <a:gd name="T72" fmla="*/ 186 w 236"/>
                <a:gd name="T73" fmla="*/ 50 h 156"/>
                <a:gd name="T74" fmla="*/ 182 w 236"/>
                <a:gd name="T75" fmla="*/ 51 h 156"/>
                <a:gd name="T76" fmla="*/ 179 w 236"/>
                <a:gd name="T77" fmla="*/ 55 h 156"/>
                <a:gd name="T78" fmla="*/ 179 w 236"/>
                <a:gd name="T79" fmla="*/ 58 h 156"/>
                <a:gd name="T80" fmla="*/ 178 w 236"/>
                <a:gd name="T81" fmla="*/ 65 h 156"/>
                <a:gd name="T82" fmla="*/ 181 w 236"/>
                <a:gd name="T83" fmla="*/ 89 h 156"/>
                <a:gd name="T84" fmla="*/ 181 w 236"/>
                <a:gd name="T85" fmla="*/ 90 h 156"/>
                <a:gd name="T86" fmla="*/ 182 w 236"/>
                <a:gd name="T87" fmla="*/ 91 h 156"/>
                <a:gd name="T88" fmla="*/ 187 w 236"/>
                <a:gd name="T89" fmla="*/ 98 h 156"/>
                <a:gd name="T90" fmla="*/ 194 w 236"/>
                <a:gd name="T91" fmla="*/ 108 h 156"/>
                <a:gd name="T92" fmla="*/ 203 w 236"/>
                <a:gd name="T93" fmla="*/ 128 h 156"/>
                <a:gd name="T94" fmla="*/ 203 w 236"/>
                <a:gd name="T95" fmla="*/ 133 h 156"/>
                <a:gd name="T96" fmla="*/ 201 w 236"/>
                <a:gd name="T97" fmla="*/ 142 h 156"/>
                <a:gd name="T98" fmla="*/ 198 w 236"/>
                <a:gd name="T99" fmla="*/ 146 h 156"/>
                <a:gd name="T100" fmla="*/ 194 w 236"/>
                <a:gd name="T101" fmla="*/ 148 h 156"/>
                <a:gd name="T102" fmla="*/ 185 w 236"/>
                <a:gd name="T103" fmla="*/ 151 h 156"/>
                <a:gd name="T104" fmla="*/ 182 w 236"/>
                <a:gd name="T105" fmla="*/ 151 h 156"/>
                <a:gd name="T106" fmla="*/ 173 w 236"/>
                <a:gd name="T107" fmla="*/ 146 h 156"/>
                <a:gd name="T108" fmla="*/ 169 w 236"/>
                <a:gd name="T109" fmla="*/ 141 h 156"/>
                <a:gd name="T110" fmla="*/ 160 w 236"/>
                <a:gd name="T111" fmla="*/ 124 h 156"/>
                <a:gd name="T112" fmla="*/ 157 w 236"/>
                <a:gd name="T113" fmla="*/ 115 h 156"/>
                <a:gd name="T114" fmla="*/ 156 w 236"/>
                <a:gd name="T115" fmla="*/ 112 h 156"/>
                <a:gd name="T116" fmla="*/ 156 w 236"/>
                <a:gd name="T117" fmla="*/ 111 h 156"/>
                <a:gd name="T118" fmla="*/ 155 w 236"/>
                <a:gd name="T119" fmla="*/ 109 h 156"/>
                <a:gd name="T120" fmla="*/ 138 w 236"/>
                <a:gd name="T121" fmla="*/ 96 h 156"/>
                <a:gd name="T122" fmla="*/ 69 w 236"/>
                <a:gd name="T123" fmla="*/ 48 h 15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0" t="0" r="r" b="b"/>
              <a:pathLst>
                <a:path w="236" h="156">
                  <a:moveTo>
                    <a:pt x="3" y="0"/>
                  </a:moveTo>
                  <a:lnTo>
                    <a:pt x="0" y="4"/>
                  </a:lnTo>
                  <a:lnTo>
                    <a:pt x="38" y="33"/>
                  </a:lnTo>
                  <a:lnTo>
                    <a:pt x="86" y="68"/>
                  </a:lnTo>
                  <a:lnTo>
                    <a:pt x="152" y="113"/>
                  </a:lnTo>
                  <a:lnTo>
                    <a:pt x="153" y="121"/>
                  </a:lnTo>
                  <a:lnTo>
                    <a:pt x="159" y="134"/>
                  </a:lnTo>
                  <a:lnTo>
                    <a:pt x="162" y="142"/>
                  </a:lnTo>
                  <a:lnTo>
                    <a:pt x="169" y="148"/>
                  </a:lnTo>
                  <a:lnTo>
                    <a:pt x="172" y="152"/>
                  </a:lnTo>
                  <a:lnTo>
                    <a:pt x="175" y="154"/>
                  </a:lnTo>
                  <a:lnTo>
                    <a:pt x="181" y="156"/>
                  </a:lnTo>
                  <a:lnTo>
                    <a:pt x="185" y="156"/>
                  </a:lnTo>
                  <a:lnTo>
                    <a:pt x="190" y="155"/>
                  </a:lnTo>
                  <a:lnTo>
                    <a:pt x="196" y="154"/>
                  </a:lnTo>
                  <a:lnTo>
                    <a:pt x="201" y="150"/>
                  </a:lnTo>
                  <a:lnTo>
                    <a:pt x="205" y="144"/>
                  </a:lnTo>
                  <a:lnTo>
                    <a:pt x="208" y="139"/>
                  </a:lnTo>
                  <a:lnTo>
                    <a:pt x="208" y="133"/>
                  </a:lnTo>
                  <a:lnTo>
                    <a:pt x="207" y="125"/>
                  </a:lnTo>
                  <a:lnTo>
                    <a:pt x="204" y="117"/>
                  </a:lnTo>
                  <a:lnTo>
                    <a:pt x="200" y="109"/>
                  </a:lnTo>
                  <a:lnTo>
                    <a:pt x="196" y="102"/>
                  </a:lnTo>
                  <a:lnTo>
                    <a:pt x="190" y="93"/>
                  </a:lnTo>
                  <a:lnTo>
                    <a:pt x="186" y="87"/>
                  </a:lnTo>
                  <a:lnTo>
                    <a:pt x="186" y="86"/>
                  </a:lnTo>
                  <a:lnTo>
                    <a:pt x="185" y="77"/>
                  </a:lnTo>
                  <a:lnTo>
                    <a:pt x="183" y="65"/>
                  </a:lnTo>
                  <a:lnTo>
                    <a:pt x="185" y="58"/>
                  </a:lnTo>
                  <a:lnTo>
                    <a:pt x="186" y="55"/>
                  </a:lnTo>
                  <a:lnTo>
                    <a:pt x="187" y="55"/>
                  </a:lnTo>
                  <a:lnTo>
                    <a:pt x="190" y="58"/>
                  </a:lnTo>
                  <a:lnTo>
                    <a:pt x="199" y="67"/>
                  </a:lnTo>
                  <a:lnTo>
                    <a:pt x="217" y="89"/>
                  </a:lnTo>
                  <a:lnTo>
                    <a:pt x="227" y="102"/>
                  </a:lnTo>
                  <a:lnTo>
                    <a:pt x="233" y="106"/>
                  </a:lnTo>
                  <a:lnTo>
                    <a:pt x="236" y="107"/>
                  </a:lnTo>
                  <a:lnTo>
                    <a:pt x="236" y="103"/>
                  </a:lnTo>
                  <a:lnTo>
                    <a:pt x="236" y="102"/>
                  </a:lnTo>
                  <a:lnTo>
                    <a:pt x="235" y="100"/>
                  </a:lnTo>
                  <a:lnTo>
                    <a:pt x="229" y="95"/>
                  </a:lnTo>
                  <a:lnTo>
                    <a:pt x="218" y="83"/>
                  </a:lnTo>
                  <a:lnTo>
                    <a:pt x="203" y="64"/>
                  </a:lnTo>
                  <a:lnTo>
                    <a:pt x="194" y="54"/>
                  </a:lnTo>
                  <a:lnTo>
                    <a:pt x="190" y="51"/>
                  </a:lnTo>
                  <a:lnTo>
                    <a:pt x="186" y="50"/>
                  </a:lnTo>
                  <a:lnTo>
                    <a:pt x="183" y="50"/>
                  </a:lnTo>
                  <a:lnTo>
                    <a:pt x="182" y="51"/>
                  </a:lnTo>
                  <a:lnTo>
                    <a:pt x="179" y="55"/>
                  </a:lnTo>
                  <a:lnTo>
                    <a:pt x="179" y="58"/>
                  </a:lnTo>
                  <a:lnTo>
                    <a:pt x="178" y="65"/>
                  </a:lnTo>
                  <a:lnTo>
                    <a:pt x="179" y="81"/>
                  </a:lnTo>
                  <a:lnTo>
                    <a:pt x="181" y="89"/>
                  </a:lnTo>
                  <a:lnTo>
                    <a:pt x="181" y="90"/>
                  </a:lnTo>
                  <a:lnTo>
                    <a:pt x="182" y="91"/>
                  </a:lnTo>
                  <a:lnTo>
                    <a:pt x="187" y="98"/>
                  </a:lnTo>
                  <a:lnTo>
                    <a:pt x="194" y="108"/>
                  </a:lnTo>
                  <a:lnTo>
                    <a:pt x="200" y="121"/>
                  </a:lnTo>
                  <a:lnTo>
                    <a:pt x="203" y="128"/>
                  </a:lnTo>
                  <a:lnTo>
                    <a:pt x="203" y="133"/>
                  </a:lnTo>
                  <a:lnTo>
                    <a:pt x="203" y="138"/>
                  </a:lnTo>
                  <a:lnTo>
                    <a:pt x="201" y="142"/>
                  </a:lnTo>
                  <a:lnTo>
                    <a:pt x="198" y="146"/>
                  </a:lnTo>
                  <a:lnTo>
                    <a:pt x="194" y="148"/>
                  </a:lnTo>
                  <a:lnTo>
                    <a:pt x="188" y="151"/>
                  </a:lnTo>
                  <a:lnTo>
                    <a:pt x="185" y="151"/>
                  </a:lnTo>
                  <a:lnTo>
                    <a:pt x="182" y="151"/>
                  </a:lnTo>
                  <a:lnTo>
                    <a:pt x="178" y="150"/>
                  </a:lnTo>
                  <a:lnTo>
                    <a:pt x="173" y="146"/>
                  </a:lnTo>
                  <a:lnTo>
                    <a:pt x="169" y="141"/>
                  </a:lnTo>
                  <a:lnTo>
                    <a:pt x="165" y="135"/>
                  </a:lnTo>
                  <a:lnTo>
                    <a:pt x="160" y="124"/>
                  </a:lnTo>
                  <a:lnTo>
                    <a:pt x="157" y="115"/>
                  </a:lnTo>
                  <a:lnTo>
                    <a:pt x="156" y="112"/>
                  </a:lnTo>
                  <a:lnTo>
                    <a:pt x="156" y="111"/>
                  </a:lnTo>
                  <a:lnTo>
                    <a:pt x="155" y="109"/>
                  </a:lnTo>
                  <a:lnTo>
                    <a:pt x="138" y="96"/>
                  </a:lnTo>
                  <a:lnTo>
                    <a:pt x="69" y="48"/>
                  </a:lnTo>
                  <a:lnTo>
                    <a:pt x="3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424" name="Freeform 184"/>
            <p:cNvSpPr>
              <a:spLocks/>
            </p:cNvSpPr>
            <p:nvPr/>
          </p:nvSpPr>
          <p:spPr bwMode="auto">
            <a:xfrm>
              <a:off x="4138" y="1827"/>
              <a:ext cx="163" cy="106"/>
            </a:xfrm>
            <a:custGeom>
              <a:avLst/>
              <a:gdLst>
                <a:gd name="T0" fmla="*/ 22 w 163"/>
                <a:gd name="T1" fmla="*/ 0 h 106"/>
                <a:gd name="T2" fmla="*/ 6 w 163"/>
                <a:gd name="T3" fmla="*/ 3 h 106"/>
                <a:gd name="T4" fmla="*/ 2 w 163"/>
                <a:gd name="T5" fmla="*/ 6 h 106"/>
                <a:gd name="T6" fmla="*/ 0 w 163"/>
                <a:gd name="T7" fmla="*/ 12 h 106"/>
                <a:gd name="T8" fmla="*/ 2 w 163"/>
                <a:gd name="T9" fmla="*/ 17 h 106"/>
                <a:gd name="T10" fmla="*/ 3 w 163"/>
                <a:gd name="T11" fmla="*/ 21 h 106"/>
                <a:gd name="T12" fmla="*/ 11 w 163"/>
                <a:gd name="T13" fmla="*/ 31 h 106"/>
                <a:gd name="T14" fmla="*/ 16 w 163"/>
                <a:gd name="T15" fmla="*/ 36 h 106"/>
                <a:gd name="T16" fmla="*/ 93 w 163"/>
                <a:gd name="T17" fmla="*/ 52 h 106"/>
                <a:gd name="T18" fmla="*/ 129 w 163"/>
                <a:gd name="T19" fmla="*/ 101 h 106"/>
                <a:gd name="T20" fmla="*/ 107 w 163"/>
                <a:gd name="T21" fmla="*/ 92 h 106"/>
                <a:gd name="T22" fmla="*/ 87 w 163"/>
                <a:gd name="T23" fmla="*/ 87 h 106"/>
                <a:gd name="T24" fmla="*/ 68 w 163"/>
                <a:gd name="T25" fmla="*/ 84 h 106"/>
                <a:gd name="T26" fmla="*/ 61 w 163"/>
                <a:gd name="T27" fmla="*/ 84 h 106"/>
                <a:gd name="T28" fmla="*/ 59 w 163"/>
                <a:gd name="T29" fmla="*/ 91 h 106"/>
                <a:gd name="T30" fmla="*/ 63 w 163"/>
                <a:gd name="T31" fmla="*/ 89 h 106"/>
                <a:gd name="T32" fmla="*/ 68 w 163"/>
                <a:gd name="T33" fmla="*/ 89 h 106"/>
                <a:gd name="T34" fmla="*/ 68 w 163"/>
                <a:gd name="T35" fmla="*/ 89 h 106"/>
                <a:gd name="T36" fmla="*/ 86 w 163"/>
                <a:gd name="T37" fmla="*/ 92 h 106"/>
                <a:gd name="T38" fmla="*/ 105 w 163"/>
                <a:gd name="T39" fmla="*/ 97 h 106"/>
                <a:gd name="T40" fmla="*/ 121 w 163"/>
                <a:gd name="T41" fmla="*/ 104 h 106"/>
                <a:gd name="T42" fmla="*/ 126 w 163"/>
                <a:gd name="T43" fmla="*/ 105 h 106"/>
                <a:gd name="T44" fmla="*/ 129 w 163"/>
                <a:gd name="T45" fmla="*/ 106 h 106"/>
                <a:gd name="T46" fmla="*/ 159 w 163"/>
                <a:gd name="T47" fmla="*/ 91 h 106"/>
                <a:gd name="T48" fmla="*/ 159 w 163"/>
                <a:gd name="T49" fmla="*/ 86 h 106"/>
                <a:gd name="T50" fmla="*/ 94 w 163"/>
                <a:gd name="T51" fmla="*/ 47 h 106"/>
                <a:gd name="T52" fmla="*/ 19 w 163"/>
                <a:gd name="T53" fmla="*/ 31 h 106"/>
                <a:gd name="T54" fmla="*/ 19 w 163"/>
                <a:gd name="T55" fmla="*/ 31 h 106"/>
                <a:gd name="T56" fmla="*/ 11 w 163"/>
                <a:gd name="T57" fmla="*/ 23 h 106"/>
                <a:gd name="T58" fmla="*/ 6 w 163"/>
                <a:gd name="T59" fmla="*/ 12 h 106"/>
                <a:gd name="T60" fmla="*/ 6 w 163"/>
                <a:gd name="T61" fmla="*/ 9 h 106"/>
                <a:gd name="T62" fmla="*/ 8 w 163"/>
                <a:gd name="T63" fmla="*/ 8 h 106"/>
                <a:gd name="T64" fmla="*/ 11 w 163"/>
                <a:gd name="T65" fmla="*/ 6 h 106"/>
                <a:gd name="T66" fmla="*/ 22 w 163"/>
                <a:gd name="T67" fmla="*/ 5 h 106"/>
                <a:gd name="T68" fmla="*/ 24 w 163"/>
                <a:gd name="T69" fmla="*/ 5 h 106"/>
                <a:gd name="T70" fmla="*/ 39 w 163"/>
                <a:gd name="T71" fmla="*/ 6 h 106"/>
                <a:gd name="T72" fmla="*/ 96 w 163"/>
                <a:gd name="T73" fmla="*/ 17 h 106"/>
                <a:gd name="T74" fmla="*/ 128 w 163"/>
                <a:gd name="T75" fmla="*/ 25 h 106"/>
                <a:gd name="T76" fmla="*/ 137 w 163"/>
                <a:gd name="T77" fmla="*/ 27 h 106"/>
                <a:gd name="T78" fmla="*/ 139 w 163"/>
                <a:gd name="T79" fmla="*/ 28 h 106"/>
                <a:gd name="T80" fmla="*/ 141 w 163"/>
                <a:gd name="T81" fmla="*/ 23 h 106"/>
                <a:gd name="T82" fmla="*/ 98 w 163"/>
                <a:gd name="T83" fmla="*/ 12 h 106"/>
                <a:gd name="T84" fmla="*/ 59 w 163"/>
                <a:gd name="T85" fmla="*/ 4 h 106"/>
                <a:gd name="T86" fmla="*/ 22 w 163"/>
                <a:gd name="T87" fmla="*/ 0 h 10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0" t="0" r="r" b="b"/>
              <a:pathLst>
                <a:path w="163" h="106">
                  <a:moveTo>
                    <a:pt x="22" y="0"/>
                  </a:moveTo>
                  <a:lnTo>
                    <a:pt x="22" y="0"/>
                  </a:lnTo>
                  <a:lnTo>
                    <a:pt x="13" y="0"/>
                  </a:lnTo>
                  <a:lnTo>
                    <a:pt x="6" y="3"/>
                  </a:lnTo>
                  <a:lnTo>
                    <a:pt x="2" y="6"/>
                  </a:lnTo>
                  <a:lnTo>
                    <a:pt x="0" y="12"/>
                  </a:lnTo>
                  <a:lnTo>
                    <a:pt x="2" y="17"/>
                  </a:lnTo>
                  <a:lnTo>
                    <a:pt x="3" y="21"/>
                  </a:lnTo>
                  <a:lnTo>
                    <a:pt x="7" y="26"/>
                  </a:lnTo>
                  <a:lnTo>
                    <a:pt x="11" y="31"/>
                  </a:lnTo>
                  <a:lnTo>
                    <a:pt x="15" y="35"/>
                  </a:lnTo>
                  <a:lnTo>
                    <a:pt x="16" y="36"/>
                  </a:lnTo>
                  <a:lnTo>
                    <a:pt x="93" y="52"/>
                  </a:lnTo>
                  <a:lnTo>
                    <a:pt x="152" y="88"/>
                  </a:lnTo>
                  <a:lnTo>
                    <a:pt x="129" y="101"/>
                  </a:lnTo>
                  <a:lnTo>
                    <a:pt x="107" y="92"/>
                  </a:lnTo>
                  <a:lnTo>
                    <a:pt x="87" y="87"/>
                  </a:lnTo>
                  <a:lnTo>
                    <a:pt x="77" y="84"/>
                  </a:lnTo>
                  <a:lnTo>
                    <a:pt x="68" y="84"/>
                  </a:lnTo>
                  <a:lnTo>
                    <a:pt x="61" y="84"/>
                  </a:lnTo>
                  <a:lnTo>
                    <a:pt x="57" y="86"/>
                  </a:lnTo>
                  <a:lnTo>
                    <a:pt x="59" y="91"/>
                  </a:lnTo>
                  <a:lnTo>
                    <a:pt x="63" y="89"/>
                  </a:lnTo>
                  <a:lnTo>
                    <a:pt x="68" y="89"/>
                  </a:lnTo>
                  <a:lnTo>
                    <a:pt x="76" y="89"/>
                  </a:lnTo>
                  <a:lnTo>
                    <a:pt x="86" y="92"/>
                  </a:lnTo>
                  <a:lnTo>
                    <a:pt x="105" y="97"/>
                  </a:lnTo>
                  <a:lnTo>
                    <a:pt x="121" y="104"/>
                  </a:lnTo>
                  <a:lnTo>
                    <a:pt x="126" y="105"/>
                  </a:lnTo>
                  <a:lnTo>
                    <a:pt x="128" y="106"/>
                  </a:lnTo>
                  <a:lnTo>
                    <a:pt x="129" y="106"/>
                  </a:lnTo>
                  <a:lnTo>
                    <a:pt x="130" y="106"/>
                  </a:lnTo>
                  <a:lnTo>
                    <a:pt x="159" y="91"/>
                  </a:lnTo>
                  <a:lnTo>
                    <a:pt x="163" y="88"/>
                  </a:lnTo>
                  <a:lnTo>
                    <a:pt x="159" y="86"/>
                  </a:lnTo>
                  <a:lnTo>
                    <a:pt x="95" y="47"/>
                  </a:lnTo>
                  <a:lnTo>
                    <a:pt x="94" y="47"/>
                  </a:lnTo>
                  <a:lnTo>
                    <a:pt x="19" y="31"/>
                  </a:lnTo>
                  <a:lnTo>
                    <a:pt x="11" y="23"/>
                  </a:lnTo>
                  <a:lnTo>
                    <a:pt x="7" y="17"/>
                  </a:lnTo>
                  <a:lnTo>
                    <a:pt x="6" y="12"/>
                  </a:lnTo>
                  <a:lnTo>
                    <a:pt x="6" y="9"/>
                  </a:lnTo>
                  <a:lnTo>
                    <a:pt x="8" y="8"/>
                  </a:lnTo>
                  <a:lnTo>
                    <a:pt x="11" y="6"/>
                  </a:lnTo>
                  <a:lnTo>
                    <a:pt x="16" y="5"/>
                  </a:lnTo>
                  <a:lnTo>
                    <a:pt x="22" y="5"/>
                  </a:lnTo>
                  <a:lnTo>
                    <a:pt x="24" y="5"/>
                  </a:lnTo>
                  <a:lnTo>
                    <a:pt x="39" y="6"/>
                  </a:lnTo>
                  <a:lnTo>
                    <a:pt x="59" y="9"/>
                  </a:lnTo>
                  <a:lnTo>
                    <a:pt x="96" y="17"/>
                  </a:lnTo>
                  <a:lnTo>
                    <a:pt x="128" y="25"/>
                  </a:lnTo>
                  <a:lnTo>
                    <a:pt x="137" y="27"/>
                  </a:lnTo>
                  <a:lnTo>
                    <a:pt x="139" y="28"/>
                  </a:lnTo>
                  <a:lnTo>
                    <a:pt x="141" y="23"/>
                  </a:lnTo>
                  <a:lnTo>
                    <a:pt x="129" y="19"/>
                  </a:lnTo>
                  <a:lnTo>
                    <a:pt x="98" y="12"/>
                  </a:lnTo>
                  <a:lnTo>
                    <a:pt x="59" y="4"/>
                  </a:lnTo>
                  <a:lnTo>
                    <a:pt x="39" y="1"/>
                  </a:lnTo>
                  <a:lnTo>
                    <a:pt x="22" y="0"/>
                  </a:lnTo>
                  <a:close/>
                </a:path>
              </a:pathLst>
            </a:custGeom>
            <a:solidFill>
              <a:srgbClr val="FAE0D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425" name="Freeform 185"/>
            <p:cNvSpPr>
              <a:spLocks/>
            </p:cNvSpPr>
            <p:nvPr/>
          </p:nvSpPr>
          <p:spPr bwMode="auto">
            <a:xfrm>
              <a:off x="4138" y="1827"/>
              <a:ext cx="163" cy="106"/>
            </a:xfrm>
            <a:custGeom>
              <a:avLst/>
              <a:gdLst>
                <a:gd name="T0" fmla="*/ 22 w 163"/>
                <a:gd name="T1" fmla="*/ 0 h 106"/>
                <a:gd name="T2" fmla="*/ 6 w 163"/>
                <a:gd name="T3" fmla="*/ 3 h 106"/>
                <a:gd name="T4" fmla="*/ 2 w 163"/>
                <a:gd name="T5" fmla="*/ 6 h 106"/>
                <a:gd name="T6" fmla="*/ 0 w 163"/>
                <a:gd name="T7" fmla="*/ 12 h 106"/>
                <a:gd name="T8" fmla="*/ 2 w 163"/>
                <a:gd name="T9" fmla="*/ 17 h 106"/>
                <a:gd name="T10" fmla="*/ 3 w 163"/>
                <a:gd name="T11" fmla="*/ 21 h 106"/>
                <a:gd name="T12" fmla="*/ 11 w 163"/>
                <a:gd name="T13" fmla="*/ 31 h 106"/>
                <a:gd name="T14" fmla="*/ 16 w 163"/>
                <a:gd name="T15" fmla="*/ 36 h 106"/>
                <a:gd name="T16" fmla="*/ 93 w 163"/>
                <a:gd name="T17" fmla="*/ 52 h 106"/>
                <a:gd name="T18" fmla="*/ 129 w 163"/>
                <a:gd name="T19" fmla="*/ 101 h 106"/>
                <a:gd name="T20" fmla="*/ 107 w 163"/>
                <a:gd name="T21" fmla="*/ 92 h 106"/>
                <a:gd name="T22" fmla="*/ 87 w 163"/>
                <a:gd name="T23" fmla="*/ 87 h 106"/>
                <a:gd name="T24" fmla="*/ 68 w 163"/>
                <a:gd name="T25" fmla="*/ 84 h 106"/>
                <a:gd name="T26" fmla="*/ 61 w 163"/>
                <a:gd name="T27" fmla="*/ 84 h 106"/>
                <a:gd name="T28" fmla="*/ 59 w 163"/>
                <a:gd name="T29" fmla="*/ 91 h 106"/>
                <a:gd name="T30" fmla="*/ 63 w 163"/>
                <a:gd name="T31" fmla="*/ 89 h 106"/>
                <a:gd name="T32" fmla="*/ 68 w 163"/>
                <a:gd name="T33" fmla="*/ 89 h 106"/>
                <a:gd name="T34" fmla="*/ 68 w 163"/>
                <a:gd name="T35" fmla="*/ 89 h 106"/>
                <a:gd name="T36" fmla="*/ 86 w 163"/>
                <a:gd name="T37" fmla="*/ 92 h 106"/>
                <a:gd name="T38" fmla="*/ 105 w 163"/>
                <a:gd name="T39" fmla="*/ 97 h 106"/>
                <a:gd name="T40" fmla="*/ 121 w 163"/>
                <a:gd name="T41" fmla="*/ 104 h 106"/>
                <a:gd name="T42" fmla="*/ 126 w 163"/>
                <a:gd name="T43" fmla="*/ 105 h 106"/>
                <a:gd name="T44" fmla="*/ 129 w 163"/>
                <a:gd name="T45" fmla="*/ 106 h 106"/>
                <a:gd name="T46" fmla="*/ 159 w 163"/>
                <a:gd name="T47" fmla="*/ 91 h 106"/>
                <a:gd name="T48" fmla="*/ 159 w 163"/>
                <a:gd name="T49" fmla="*/ 86 h 106"/>
                <a:gd name="T50" fmla="*/ 94 w 163"/>
                <a:gd name="T51" fmla="*/ 47 h 106"/>
                <a:gd name="T52" fmla="*/ 19 w 163"/>
                <a:gd name="T53" fmla="*/ 31 h 106"/>
                <a:gd name="T54" fmla="*/ 19 w 163"/>
                <a:gd name="T55" fmla="*/ 31 h 106"/>
                <a:gd name="T56" fmla="*/ 11 w 163"/>
                <a:gd name="T57" fmla="*/ 23 h 106"/>
                <a:gd name="T58" fmla="*/ 6 w 163"/>
                <a:gd name="T59" fmla="*/ 12 h 106"/>
                <a:gd name="T60" fmla="*/ 6 w 163"/>
                <a:gd name="T61" fmla="*/ 9 h 106"/>
                <a:gd name="T62" fmla="*/ 8 w 163"/>
                <a:gd name="T63" fmla="*/ 8 h 106"/>
                <a:gd name="T64" fmla="*/ 11 w 163"/>
                <a:gd name="T65" fmla="*/ 6 h 106"/>
                <a:gd name="T66" fmla="*/ 22 w 163"/>
                <a:gd name="T67" fmla="*/ 5 h 106"/>
                <a:gd name="T68" fmla="*/ 24 w 163"/>
                <a:gd name="T69" fmla="*/ 5 h 106"/>
                <a:gd name="T70" fmla="*/ 39 w 163"/>
                <a:gd name="T71" fmla="*/ 6 h 106"/>
                <a:gd name="T72" fmla="*/ 96 w 163"/>
                <a:gd name="T73" fmla="*/ 17 h 106"/>
                <a:gd name="T74" fmla="*/ 128 w 163"/>
                <a:gd name="T75" fmla="*/ 25 h 106"/>
                <a:gd name="T76" fmla="*/ 137 w 163"/>
                <a:gd name="T77" fmla="*/ 27 h 106"/>
                <a:gd name="T78" fmla="*/ 139 w 163"/>
                <a:gd name="T79" fmla="*/ 28 h 106"/>
                <a:gd name="T80" fmla="*/ 141 w 163"/>
                <a:gd name="T81" fmla="*/ 23 h 106"/>
                <a:gd name="T82" fmla="*/ 98 w 163"/>
                <a:gd name="T83" fmla="*/ 12 h 106"/>
                <a:gd name="T84" fmla="*/ 59 w 163"/>
                <a:gd name="T85" fmla="*/ 4 h 106"/>
                <a:gd name="T86" fmla="*/ 22 w 163"/>
                <a:gd name="T87" fmla="*/ 0 h 10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0" t="0" r="r" b="b"/>
              <a:pathLst>
                <a:path w="163" h="106">
                  <a:moveTo>
                    <a:pt x="22" y="0"/>
                  </a:moveTo>
                  <a:lnTo>
                    <a:pt x="22" y="0"/>
                  </a:lnTo>
                  <a:lnTo>
                    <a:pt x="13" y="0"/>
                  </a:lnTo>
                  <a:lnTo>
                    <a:pt x="6" y="3"/>
                  </a:lnTo>
                  <a:lnTo>
                    <a:pt x="2" y="6"/>
                  </a:lnTo>
                  <a:lnTo>
                    <a:pt x="0" y="12"/>
                  </a:lnTo>
                  <a:lnTo>
                    <a:pt x="2" y="17"/>
                  </a:lnTo>
                  <a:lnTo>
                    <a:pt x="3" y="21"/>
                  </a:lnTo>
                  <a:lnTo>
                    <a:pt x="7" y="26"/>
                  </a:lnTo>
                  <a:lnTo>
                    <a:pt x="11" y="31"/>
                  </a:lnTo>
                  <a:lnTo>
                    <a:pt x="15" y="35"/>
                  </a:lnTo>
                  <a:lnTo>
                    <a:pt x="16" y="36"/>
                  </a:lnTo>
                  <a:lnTo>
                    <a:pt x="93" y="52"/>
                  </a:lnTo>
                  <a:lnTo>
                    <a:pt x="152" y="88"/>
                  </a:lnTo>
                  <a:lnTo>
                    <a:pt x="129" y="101"/>
                  </a:lnTo>
                  <a:lnTo>
                    <a:pt x="107" y="92"/>
                  </a:lnTo>
                  <a:lnTo>
                    <a:pt x="87" y="87"/>
                  </a:lnTo>
                  <a:lnTo>
                    <a:pt x="77" y="84"/>
                  </a:lnTo>
                  <a:lnTo>
                    <a:pt x="68" y="84"/>
                  </a:lnTo>
                  <a:lnTo>
                    <a:pt x="61" y="84"/>
                  </a:lnTo>
                  <a:lnTo>
                    <a:pt x="57" y="86"/>
                  </a:lnTo>
                  <a:lnTo>
                    <a:pt x="59" y="91"/>
                  </a:lnTo>
                  <a:lnTo>
                    <a:pt x="63" y="89"/>
                  </a:lnTo>
                  <a:lnTo>
                    <a:pt x="68" y="89"/>
                  </a:lnTo>
                  <a:lnTo>
                    <a:pt x="76" y="89"/>
                  </a:lnTo>
                  <a:lnTo>
                    <a:pt x="86" y="92"/>
                  </a:lnTo>
                  <a:lnTo>
                    <a:pt x="105" y="97"/>
                  </a:lnTo>
                  <a:lnTo>
                    <a:pt x="121" y="104"/>
                  </a:lnTo>
                  <a:lnTo>
                    <a:pt x="126" y="105"/>
                  </a:lnTo>
                  <a:lnTo>
                    <a:pt x="128" y="106"/>
                  </a:lnTo>
                  <a:lnTo>
                    <a:pt x="129" y="106"/>
                  </a:lnTo>
                  <a:lnTo>
                    <a:pt x="130" y="106"/>
                  </a:lnTo>
                  <a:lnTo>
                    <a:pt x="159" y="91"/>
                  </a:lnTo>
                  <a:lnTo>
                    <a:pt x="163" y="88"/>
                  </a:lnTo>
                  <a:lnTo>
                    <a:pt x="159" y="86"/>
                  </a:lnTo>
                  <a:lnTo>
                    <a:pt x="95" y="47"/>
                  </a:lnTo>
                  <a:lnTo>
                    <a:pt x="94" y="47"/>
                  </a:lnTo>
                  <a:lnTo>
                    <a:pt x="19" y="31"/>
                  </a:lnTo>
                  <a:lnTo>
                    <a:pt x="11" y="23"/>
                  </a:lnTo>
                  <a:lnTo>
                    <a:pt x="7" y="17"/>
                  </a:lnTo>
                  <a:lnTo>
                    <a:pt x="6" y="12"/>
                  </a:lnTo>
                  <a:lnTo>
                    <a:pt x="6" y="9"/>
                  </a:lnTo>
                  <a:lnTo>
                    <a:pt x="8" y="8"/>
                  </a:lnTo>
                  <a:lnTo>
                    <a:pt x="11" y="6"/>
                  </a:lnTo>
                  <a:lnTo>
                    <a:pt x="16" y="5"/>
                  </a:lnTo>
                  <a:lnTo>
                    <a:pt x="22" y="5"/>
                  </a:lnTo>
                  <a:lnTo>
                    <a:pt x="24" y="5"/>
                  </a:lnTo>
                  <a:lnTo>
                    <a:pt x="39" y="6"/>
                  </a:lnTo>
                  <a:lnTo>
                    <a:pt x="59" y="9"/>
                  </a:lnTo>
                  <a:lnTo>
                    <a:pt x="96" y="17"/>
                  </a:lnTo>
                  <a:lnTo>
                    <a:pt x="128" y="25"/>
                  </a:lnTo>
                  <a:lnTo>
                    <a:pt x="137" y="27"/>
                  </a:lnTo>
                  <a:lnTo>
                    <a:pt x="139" y="28"/>
                  </a:lnTo>
                  <a:lnTo>
                    <a:pt x="141" y="23"/>
                  </a:lnTo>
                  <a:lnTo>
                    <a:pt x="129" y="19"/>
                  </a:lnTo>
                  <a:lnTo>
                    <a:pt x="98" y="12"/>
                  </a:lnTo>
                  <a:lnTo>
                    <a:pt x="59" y="4"/>
                  </a:lnTo>
                  <a:lnTo>
                    <a:pt x="39" y="1"/>
                  </a:lnTo>
                  <a:lnTo>
                    <a:pt x="22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426" name="Freeform 186"/>
            <p:cNvSpPr>
              <a:spLocks noEditPoints="1"/>
            </p:cNvSpPr>
            <p:nvPr/>
          </p:nvSpPr>
          <p:spPr bwMode="auto">
            <a:xfrm>
              <a:off x="3954" y="1573"/>
              <a:ext cx="279" cy="197"/>
            </a:xfrm>
            <a:custGeom>
              <a:avLst/>
              <a:gdLst>
                <a:gd name="T0" fmla="*/ 4 w 279"/>
                <a:gd name="T1" fmla="*/ 4 h 197"/>
                <a:gd name="T2" fmla="*/ 3 w 279"/>
                <a:gd name="T3" fmla="*/ 4 h 197"/>
                <a:gd name="T4" fmla="*/ 3 w 279"/>
                <a:gd name="T5" fmla="*/ 4 h 197"/>
                <a:gd name="T6" fmla="*/ 3 w 279"/>
                <a:gd name="T7" fmla="*/ 0 h 197"/>
                <a:gd name="T8" fmla="*/ 1 w 279"/>
                <a:gd name="T9" fmla="*/ 1 h 197"/>
                <a:gd name="T10" fmla="*/ 0 w 279"/>
                <a:gd name="T11" fmla="*/ 2 h 197"/>
                <a:gd name="T12" fmla="*/ 0 w 279"/>
                <a:gd name="T13" fmla="*/ 4 h 197"/>
                <a:gd name="T14" fmla="*/ 1 w 279"/>
                <a:gd name="T15" fmla="*/ 10 h 197"/>
                <a:gd name="T16" fmla="*/ 13 w 279"/>
                <a:gd name="T17" fmla="*/ 41 h 197"/>
                <a:gd name="T18" fmla="*/ 22 w 279"/>
                <a:gd name="T19" fmla="*/ 63 h 197"/>
                <a:gd name="T20" fmla="*/ 23 w 279"/>
                <a:gd name="T21" fmla="*/ 63 h 197"/>
                <a:gd name="T22" fmla="*/ 30 w 279"/>
                <a:gd name="T23" fmla="*/ 68 h 197"/>
                <a:gd name="T24" fmla="*/ 94 w 279"/>
                <a:gd name="T25" fmla="*/ 118 h 197"/>
                <a:gd name="T26" fmla="*/ 100 w 279"/>
                <a:gd name="T27" fmla="*/ 123 h 197"/>
                <a:gd name="T28" fmla="*/ 122 w 279"/>
                <a:gd name="T29" fmla="*/ 132 h 197"/>
                <a:gd name="T30" fmla="*/ 156 w 279"/>
                <a:gd name="T31" fmla="*/ 140 h 197"/>
                <a:gd name="T32" fmla="*/ 174 w 279"/>
                <a:gd name="T33" fmla="*/ 144 h 197"/>
                <a:gd name="T34" fmla="*/ 212 w 279"/>
                <a:gd name="T35" fmla="*/ 155 h 197"/>
                <a:gd name="T36" fmla="*/ 229 w 279"/>
                <a:gd name="T37" fmla="*/ 166 h 197"/>
                <a:gd name="T38" fmla="*/ 270 w 279"/>
                <a:gd name="T39" fmla="*/ 193 h 197"/>
                <a:gd name="T40" fmla="*/ 275 w 279"/>
                <a:gd name="T41" fmla="*/ 196 h 197"/>
                <a:gd name="T42" fmla="*/ 275 w 279"/>
                <a:gd name="T43" fmla="*/ 197 h 197"/>
                <a:gd name="T44" fmla="*/ 279 w 279"/>
                <a:gd name="T45" fmla="*/ 192 h 197"/>
                <a:gd name="T46" fmla="*/ 232 w 279"/>
                <a:gd name="T47" fmla="*/ 161 h 197"/>
                <a:gd name="T48" fmla="*/ 213 w 279"/>
                <a:gd name="T49" fmla="*/ 150 h 197"/>
                <a:gd name="T50" fmla="*/ 175 w 279"/>
                <a:gd name="T51" fmla="*/ 138 h 197"/>
                <a:gd name="T52" fmla="*/ 157 w 279"/>
                <a:gd name="T53" fmla="*/ 135 h 197"/>
                <a:gd name="T54" fmla="*/ 123 w 279"/>
                <a:gd name="T55" fmla="*/ 127 h 197"/>
                <a:gd name="T56" fmla="*/ 103 w 279"/>
                <a:gd name="T57" fmla="*/ 118 h 197"/>
                <a:gd name="T58" fmla="*/ 97 w 279"/>
                <a:gd name="T59" fmla="*/ 114 h 197"/>
                <a:gd name="T60" fmla="*/ 27 w 279"/>
                <a:gd name="T61" fmla="*/ 61 h 197"/>
                <a:gd name="T62" fmla="*/ 23 w 279"/>
                <a:gd name="T63" fmla="*/ 53 h 197"/>
                <a:gd name="T64" fmla="*/ 12 w 279"/>
                <a:gd name="T65" fmla="*/ 24 h 197"/>
                <a:gd name="T66" fmla="*/ 7 w 279"/>
                <a:gd name="T67" fmla="*/ 11 h 197"/>
                <a:gd name="T68" fmla="*/ 7 w 279"/>
                <a:gd name="T69" fmla="*/ 10 h 197"/>
                <a:gd name="T70" fmla="*/ 17 w 279"/>
                <a:gd name="T71" fmla="*/ 18 h 197"/>
                <a:gd name="T72" fmla="*/ 30 w 279"/>
                <a:gd name="T73" fmla="*/ 23 h 197"/>
                <a:gd name="T74" fmla="*/ 55 w 279"/>
                <a:gd name="T75" fmla="*/ 29 h 197"/>
                <a:gd name="T76" fmla="*/ 81 w 279"/>
                <a:gd name="T77" fmla="*/ 32 h 197"/>
                <a:gd name="T78" fmla="*/ 108 w 279"/>
                <a:gd name="T79" fmla="*/ 33 h 197"/>
                <a:gd name="T80" fmla="*/ 108 w 279"/>
                <a:gd name="T81" fmla="*/ 28 h 197"/>
                <a:gd name="T82" fmla="*/ 104 w 279"/>
                <a:gd name="T83" fmla="*/ 28 h 197"/>
                <a:gd name="T84" fmla="*/ 56 w 279"/>
                <a:gd name="T85" fmla="*/ 24 h 197"/>
                <a:gd name="T86" fmla="*/ 42 w 279"/>
                <a:gd name="T87" fmla="*/ 20 h 197"/>
                <a:gd name="T88" fmla="*/ 27 w 279"/>
                <a:gd name="T89" fmla="*/ 16 h 197"/>
                <a:gd name="T90" fmla="*/ 13 w 279"/>
                <a:gd name="T91" fmla="*/ 9 h 197"/>
                <a:gd name="T92" fmla="*/ 9 w 279"/>
                <a:gd name="T93" fmla="*/ 6 h 197"/>
                <a:gd name="T94" fmla="*/ 7 w 279"/>
                <a:gd name="T95" fmla="*/ 2 h 197"/>
                <a:gd name="T96" fmla="*/ 5 w 279"/>
                <a:gd name="T97" fmla="*/ 1 h 197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0" t="0" r="r" b="b"/>
              <a:pathLst>
                <a:path w="279" h="197">
                  <a:moveTo>
                    <a:pt x="4" y="4"/>
                  </a:moveTo>
                  <a:lnTo>
                    <a:pt x="4" y="4"/>
                  </a:lnTo>
                  <a:close/>
                  <a:moveTo>
                    <a:pt x="3" y="4"/>
                  </a:moveTo>
                  <a:lnTo>
                    <a:pt x="3" y="4"/>
                  </a:lnTo>
                  <a:close/>
                  <a:moveTo>
                    <a:pt x="3" y="4"/>
                  </a:moveTo>
                  <a:lnTo>
                    <a:pt x="3" y="4"/>
                  </a:lnTo>
                  <a:close/>
                  <a:moveTo>
                    <a:pt x="3" y="0"/>
                  </a:moveTo>
                  <a:lnTo>
                    <a:pt x="3" y="0"/>
                  </a:lnTo>
                  <a:lnTo>
                    <a:pt x="1" y="1"/>
                  </a:lnTo>
                  <a:lnTo>
                    <a:pt x="0" y="2"/>
                  </a:lnTo>
                  <a:lnTo>
                    <a:pt x="0" y="4"/>
                  </a:lnTo>
                  <a:lnTo>
                    <a:pt x="1" y="10"/>
                  </a:lnTo>
                  <a:lnTo>
                    <a:pt x="7" y="24"/>
                  </a:lnTo>
                  <a:lnTo>
                    <a:pt x="13" y="41"/>
                  </a:lnTo>
                  <a:lnTo>
                    <a:pt x="22" y="63"/>
                  </a:lnTo>
                  <a:lnTo>
                    <a:pt x="23" y="63"/>
                  </a:lnTo>
                  <a:lnTo>
                    <a:pt x="30" y="68"/>
                  </a:lnTo>
                  <a:lnTo>
                    <a:pt x="94" y="118"/>
                  </a:lnTo>
                  <a:lnTo>
                    <a:pt x="100" y="123"/>
                  </a:lnTo>
                  <a:lnTo>
                    <a:pt x="107" y="125"/>
                  </a:lnTo>
                  <a:lnTo>
                    <a:pt x="122" y="132"/>
                  </a:lnTo>
                  <a:lnTo>
                    <a:pt x="138" y="136"/>
                  </a:lnTo>
                  <a:lnTo>
                    <a:pt x="156" y="140"/>
                  </a:lnTo>
                  <a:lnTo>
                    <a:pt x="174" y="144"/>
                  </a:lnTo>
                  <a:lnTo>
                    <a:pt x="192" y="149"/>
                  </a:lnTo>
                  <a:lnTo>
                    <a:pt x="212" y="155"/>
                  </a:lnTo>
                  <a:lnTo>
                    <a:pt x="221" y="159"/>
                  </a:lnTo>
                  <a:lnTo>
                    <a:pt x="229" y="166"/>
                  </a:lnTo>
                  <a:lnTo>
                    <a:pt x="270" y="193"/>
                  </a:lnTo>
                  <a:lnTo>
                    <a:pt x="275" y="196"/>
                  </a:lnTo>
                  <a:lnTo>
                    <a:pt x="275" y="197"/>
                  </a:lnTo>
                  <a:lnTo>
                    <a:pt x="279" y="192"/>
                  </a:lnTo>
                  <a:lnTo>
                    <a:pt x="232" y="161"/>
                  </a:lnTo>
                  <a:lnTo>
                    <a:pt x="222" y="155"/>
                  </a:lnTo>
                  <a:lnTo>
                    <a:pt x="213" y="150"/>
                  </a:lnTo>
                  <a:lnTo>
                    <a:pt x="195" y="144"/>
                  </a:lnTo>
                  <a:lnTo>
                    <a:pt x="175" y="138"/>
                  </a:lnTo>
                  <a:lnTo>
                    <a:pt x="157" y="135"/>
                  </a:lnTo>
                  <a:lnTo>
                    <a:pt x="139" y="131"/>
                  </a:lnTo>
                  <a:lnTo>
                    <a:pt x="123" y="127"/>
                  </a:lnTo>
                  <a:lnTo>
                    <a:pt x="109" y="122"/>
                  </a:lnTo>
                  <a:lnTo>
                    <a:pt x="103" y="118"/>
                  </a:lnTo>
                  <a:lnTo>
                    <a:pt x="97" y="114"/>
                  </a:lnTo>
                  <a:lnTo>
                    <a:pt x="27" y="61"/>
                  </a:lnTo>
                  <a:lnTo>
                    <a:pt x="23" y="53"/>
                  </a:lnTo>
                  <a:lnTo>
                    <a:pt x="12" y="24"/>
                  </a:lnTo>
                  <a:lnTo>
                    <a:pt x="7" y="11"/>
                  </a:lnTo>
                  <a:lnTo>
                    <a:pt x="7" y="10"/>
                  </a:lnTo>
                  <a:lnTo>
                    <a:pt x="12" y="14"/>
                  </a:lnTo>
                  <a:lnTo>
                    <a:pt x="17" y="18"/>
                  </a:lnTo>
                  <a:lnTo>
                    <a:pt x="30" y="23"/>
                  </a:lnTo>
                  <a:lnTo>
                    <a:pt x="42" y="27"/>
                  </a:lnTo>
                  <a:lnTo>
                    <a:pt x="55" y="29"/>
                  </a:lnTo>
                  <a:lnTo>
                    <a:pt x="81" y="32"/>
                  </a:lnTo>
                  <a:lnTo>
                    <a:pt x="99" y="33"/>
                  </a:lnTo>
                  <a:lnTo>
                    <a:pt x="108" y="33"/>
                  </a:lnTo>
                  <a:lnTo>
                    <a:pt x="108" y="28"/>
                  </a:lnTo>
                  <a:lnTo>
                    <a:pt x="104" y="28"/>
                  </a:lnTo>
                  <a:lnTo>
                    <a:pt x="84" y="27"/>
                  </a:lnTo>
                  <a:lnTo>
                    <a:pt x="56" y="24"/>
                  </a:lnTo>
                  <a:lnTo>
                    <a:pt x="42" y="20"/>
                  </a:lnTo>
                  <a:lnTo>
                    <a:pt x="27" y="16"/>
                  </a:lnTo>
                  <a:lnTo>
                    <a:pt x="17" y="11"/>
                  </a:lnTo>
                  <a:lnTo>
                    <a:pt x="13" y="9"/>
                  </a:lnTo>
                  <a:lnTo>
                    <a:pt x="9" y="6"/>
                  </a:lnTo>
                  <a:lnTo>
                    <a:pt x="7" y="2"/>
                  </a:lnTo>
                  <a:lnTo>
                    <a:pt x="5" y="1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FAE0D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427" name="Line 187"/>
            <p:cNvSpPr>
              <a:spLocks noChangeShapeType="1"/>
            </p:cNvSpPr>
            <p:nvPr/>
          </p:nvSpPr>
          <p:spPr bwMode="auto">
            <a:xfrm>
              <a:off x="3958" y="1577"/>
              <a:ext cx="1" cy="1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428" name="Line 188"/>
            <p:cNvSpPr>
              <a:spLocks noChangeShapeType="1"/>
            </p:cNvSpPr>
            <p:nvPr/>
          </p:nvSpPr>
          <p:spPr bwMode="auto">
            <a:xfrm>
              <a:off x="3957" y="1577"/>
              <a:ext cx="1" cy="1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429" name="Line 189"/>
            <p:cNvSpPr>
              <a:spLocks noChangeShapeType="1"/>
            </p:cNvSpPr>
            <p:nvPr/>
          </p:nvSpPr>
          <p:spPr bwMode="auto">
            <a:xfrm>
              <a:off x="3957" y="1577"/>
              <a:ext cx="1" cy="1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430" name="Freeform 190"/>
            <p:cNvSpPr>
              <a:spLocks/>
            </p:cNvSpPr>
            <p:nvPr/>
          </p:nvSpPr>
          <p:spPr bwMode="auto">
            <a:xfrm>
              <a:off x="3954" y="1573"/>
              <a:ext cx="279" cy="197"/>
            </a:xfrm>
            <a:custGeom>
              <a:avLst/>
              <a:gdLst>
                <a:gd name="T0" fmla="*/ 3 w 279"/>
                <a:gd name="T1" fmla="*/ 0 h 197"/>
                <a:gd name="T2" fmla="*/ 1 w 279"/>
                <a:gd name="T3" fmla="*/ 1 h 197"/>
                <a:gd name="T4" fmla="*/ 0 w 279"/>
                <a:gd name="T5" fmla="*/ 2 h 197"/>
                <a:gd name="T6" fmla="*/ 0 w 279"/>
                <a:gd name="T7" fmla="*/ 4 h 197"/>
                <a:gd name="T8" fmla="*/ 1 w 279"/>
                <a:gd name="T9" fmla="*/ 10 h 197"/>
                <a:gd name="T10" fmla="*/ 13 w 279"/>
                <a:gd name="T11" fmla="*/ 41 h 197"/>
                <a:gd name="T12" fmla="*/ 22 w 279"/>
                <a:gd name="T13" fmla="*/ 63 h 197"/>
                <a:gd name="T14" fmla="*/ 23 w 279"/>
                <a:gd name="T15" fmla="*/ 63 h 197"/>
                <a:gd name="T16" fmla="*/ 30 w 279"/>
                <a:gd name="T17" fmla="*/ 68 h 197"/>
                <a:gd name="T18" fmla="*/ 94 w 279"/>
                <a:gd name="T19" fmla="*/ 118 h 197"/>
                <a:gd name="T20" fmla="*/ 100 w 279"/>
                <a:gd name="T21" fmla="*/ 123 h 197"/>
                <a:gd name="T22" fmla="*/ 122 w 279"/>
                <a:gd name="T23" fmla="*/ 132 h 197"/>
                <a:gd name="T24" fmla="*/ 156 w 279"/>
                <a:gd name="T25" fmla="*/ 140 h 197"/>
                <a:gd name="T26" fmla="*/ 174 w 279"/>
                <a:gd name="T27" fmla="*/ 144 h 197"/>
                <a:gd name="T28" fmla="*/ 212 w 279"/>
                <a:gd name="T29" fmla="*/ 155 h 197"/>
                <a:gd name="T30" fmla="*/ 229 w 279"/>
                <a:gd name="T31" fmla="*/ 166 h 197"/>
                <a:gd name="T32" fmla="*/ 270 w 279"/>
                <a:gd name="T33" fmla="*/ 193 h 197"/>
                <a:gd name="T34" fmla="*/ 275 w 279"/>
                <a:gd name="T35" fmla="*/ 196 h 197"/>
                <a:gd name="T36" fmla="*/ 275 w 279"/>
                <a:gd name="T37" fmla="*/ 197 h 197"/>
                <a:gd name="T38" fmla="*/ 279 w 279"/>
                <a:gd name="T39" fmla="*/ 192 h 197"/>
                <a:gd name="T40" fmla="*/ 232 w 279"/>
                <a:gd name="T41" fmla="*/ 161 h 197"/>
                <a:gd name="T42" fmla="*/ 213 w 279"/>
                <a:gd name="T43" fmla="*/ 150 h 197"/>
                <a:gd name="T44" fmla="*/ 175 w 279"/>
                <a:gd name="T45" fmla="*/ 138 h 197"/>
                <a:gd name="T46" fmla="*/ 157 w 279"/>
                <a:gd name="T47" fmla="*/ 135 h 197"/>
                <a:gd name="T48" fmla="*/ 123 w 279"/>
                <a:gd name="T49" fmla="*/ 127 h 197"/>
                <a:gd name="T50" fmla="*/ 103 w 279"/>
                <a:gd name="T51" fmla="*/ 118 h 197"/>
                <a:gd name="T52" fmla="*/ 97 w 279"/>
                <a:gd name="T53" fmla="*/ 114 h 197"/>
                <a:gd name="T54" fmla="*/ 27 w 279"/>
                <a:gd name="T55" fmla="*/ 61 h 197"/>
                <a:gd name="T56" fmla="*/ 23 w 279"/>
                <a:gd name="T57" fmla="*/ 53 h 197"/>
                <a:gd name="T58" fmla="*/ 12 w 279"/>
                <a:gd name="T59" fmla="*/ 24 h 197"/>
                <a:gd name="T60" fmla="*/ 7 w 279"/>
                <a:gd name="T61" fmla="*/ 11 h 197"/>
                <a:gd name="T62" fmla="*/ 7 w 279"/>
                <a:gd name="T63" fmla="*/ 10 h 197"/>
                <a:gd name="T64" fmla="*/ 17 w 279"/>
                <a:gd name="T65" fmla="*/ 18 h 197"/>
                <a:gd name="T66" fmla="*/ 30 w 279"/>
                <a:gd name="T67" fmla="*/ 23 h 197"/>
                <a:gd name="T68" fmla="*/ 55 w 279"/>
                <a:gd name="T69" fmla="*/ 29 h 197"/>
                <a:gd name="T70" fmla="*/ 81 w 279"/>
                <a:gd name="T71" fmla="*/ 32 h 197"/>
                <a:gd name="T72" fmla="*/ 108 w 279"/>
                <a:gd name="T73" fmla="*/ 33 h 197"/>
                <a:gd name="T74" fmla="*/ 108 w 279"/>
                <a:gd name="T75" fmla="*/ 28 h 197"/>
                <a:gd name="T76" fmla="*/ 104 w 279"/>
                <a:gd name="T77" fmla="*/ 28 h 197"/>
                <a:gd name="T78" fmla="*/ 56 w 279"/>
                <a:gd name="T79" fmla="*/ 24 h 197"/>
                <a:gd name="T80" fmla="*/ 42 w 279"/>
                <a:gd name="T81" fmla="*/ 20 h 197"/>
                <a:gd name="T82" fmla="*/ 27 w 279"/>
                <a:gd name="T83" fmla="*/ 16 h 197"/>
                <a:gd name="T84" fmla="*/ 13 w 279"/>
                <a:gd name="T85" fmla="*/ 9 h 197"/>
                <a:gd name="T86" fmla="*/ 9 w 279"/>
                <a:gd name="T87" fmla="*/ 6 h 197"/>
                <a:gd name="T88" fmla="*/ 7 w 279"/>
                <a:gd name="T89" fmla="*/ 2 h 197"/>
                <a:gd name="T90" fmla="*/ 5 w 279"/>
                <a:gd name="T91" fmla="*/ 1 h 197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0" t="0" r="r" b="b"/>
              <a:pathLst>
                <a:path w="279" h="197">
                  <a:moveTo>
                    <a:pt x="3" y="0"/>
                  </a:moveTo>
                  <a:lnTo>
                    <a:pt x="3" y="0"/>
                  </a:lnTo>
                  <a:lnTo>
                    <a:pt x="1" y="1"/>
                  </a:lnTo>
                  <a:lnTo>
                    <a:pt x="0" y="2"/>
                  </a:lnTo>
                  <a:lnTo>
                    <a:pt x="0" y="4"/>
                  </a:lnTo>
                  <a:lnTo>
                    <a:pt x="1" y="10"/>
                  </a:lnTo>
                  <a:lnTo>
                    <a:pt x="7" y="24"/>
                  </a:lnTo>
                  <a:lnTo>
                    <a:pt x="13" y="41"/>
                  </a:lnTo>
                  <a:lnTo>
                    <a:pt x="22" y="63"/>
                  </a:lnTo>
                  <a:lnTo>
                    <a:pt x="23" y="63"/>
                  </a:lnTo>
                  <a:lnTo>
                    <a:pt x="30" y="68"/>
                  </a:lnTo>
                  <a:lnTo>
                    <a:pt x="94" y="118"/>
                  </a:lnTo>
                  <a:lnTo>
                    <a:pt x="100" y="123"/>
                  </a:lnTo>
                  <a:lnTo>
                    <a:pt x="107" y="125"/>
                  </a:lnTo>
                  <a:lnTo>
                    <a:pt x="122" y="132"/>
                  </a:lnTo>
                  <a:lnTo>
                    <a:pt x="138" y="136"/>
                  </a:lnTo>
                  <a:lnTo>
                    <a:pt x="156" y="140"/>
                  </a:lnTo>
                  <a:lnTo>
                    <a:pt x="174" y="144"/>
                  </a:lnTo>
                  <a:lnTo>
                    <a:pt x="192" y="149"/>
                  </a:lnTo>
                  <a:lnTo>
                    <a:pt x="212" y="155"/>
                  </a:lnTo>
                  <a:lnTo>
                    <a:pt x="221" y="159"/>
                  </a:lnTo>
                  <a:lnTo>
                    <a:pt x="229" y="166"/>
                  </a:lnTo>
                  <a:lnTo>
                    <a:pt x="270" y="193"/>
                  </a:lnTo>
                  <a:lnTo>
                    <a:pt x="275" y="196"/>
                  </a:lnTo>
                  <a:lnTo>
                    <a:pt x="275" y="197"/>
                  </a:lnTo>
                  <a:lnTo>
                    <a:pt x="279" y="192"/>
                  </a:lnTo>
                  <a:lnTo>
                    <a:pt x="232" y="161"/>
                  </a:lnTo>
                  <a:lnTo>
                    <a:pt x="222" y="155"/>
                  </a:lnTo>
                  <a:lnTo>
                    <a:pt x="213" y="150"/>
                  </a:lnTo>
                  <a:lnTo>
                    <a:pt x="195" y="144"/>
                  </a:lnTo>
                  <a:lnTo>
                    <a:pt x="175" y="138"/>
                  </a:lnTo>
                  <a:lnTo>
                    <a:pt x="157" y="135"/>
                  </a:lnTo>
                  <a:lnTo>
                    <a:pt x="139" y="131"/>
                  </a:lnTo>
                  <a:lnTo>
                    <a:pt x="123" y="127"/>
                  </a:lnTo>
                  <a:lnTo>
                    <a:pt x="109" y="122"/>
                  </a:lnTo>
                  <a:lnTo>
                    <a:pt x="103" y="118"/>
                  </a:lnTo>
                  <a:lnTo>
                    <a:pt x="97" y="114"/>
                  </a:lnTo>
                  <a:lnTo>
                    <a:pt x="27" y="61"/>
                  </a:lnTo>
                  <a:lnTo>
                    <a:pt x="23" y="53"/>
                  </a:lnTo>
                  <a:lnTo>
                    <a:pt x="12" y="24"/>
                  </a:lnTo>
                  <a:lnTo>
                    <a:pt x="7" y="11"/>
                  </a:lnTo>
                  <a:lnTo>
                    <a:pt x="7" y="10"/>
                  </a:lnTo>
                  <a:lnTo>
                    <a:pt x="12" y="14"/>
                  </a:lnTo>
                  <a:lnTo>
                    <a:pt x="17" y="18"/>
                  </a:lnTo>
                  <a:lnTo>
                    <a:pt x="30" y="23"/>
                  </a:lnTo>
                  <a:lnTo>
                    <a:pt x="42" y="27"/>
                  </a:lnTo>
                  <a:lnTo>
                    <a:pt x="55" y="29"/>
                  </a:lnTo>
                  <a:lnTo>
                    <a:pt x="81" y="32"/>
                  </a:lnTo>
                  <a:lnTo>
                    <a:pt x="99" y="33"/>
                  </a:lnTo>
                  <a:lnTo>
                    <a:pt x="108" y="33"/>
                  </a:lnTo>
                  <a:lnTo>
                    <a:pt x="108" y="28"/>
                  </a:lnTo>
                  <a:lnTo>
                    <a:pt x="104" y="28"/>
                  </a:lnTo>
                  <a:lnTo>
                    <a:pt x="84" y="27"/>
                  </a:lnTo>
                  <a:lnTo>
                    <a:pt x="56" y="24"/>
                  </a:lnTo>
                  <a:lnTo>
                    <a:pt x="42" y="20"/>
                  </a:lnTo>
                  <a:lnTo>
                    <a:pt x="27" y="16"/>
                  </a:lnTo>
                  <a:lnTo>
                    <a:pt x="17" y="11"/>
                  </a:lnTo>
                  <a:lnTo>
                    <a:pt x="13" y="9"/>
                  </a:lnTo>
                  <a:lnTo>
                    <a:pt x="9" y="6"/>
                  </a:lnTo>
                  <a:lnTo>
                    <a:pt x="7" y="2"/>
                  </a:lnTo>
                  <a:lnTo>
                    <a:pt x="5" y="1"/>
                  </a:lnTo>
                  <a:lnTo>
                    <a:pt x="3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</p:grp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GB" altLang="en-US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13316" name="Text Box 4"/>
          <p:cNvSpPr txBox="1">
            <a:spLocks noChangeArrowheads="1"/>
          </p:cNvSpPr>
          <p:nvPr/>
        </p:nvSpPr>
        <p:spPr bwMode="auto">
          <a:xfrm>
            <a:off x="1150938" y="1711325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000" b="1"/>
              <a:t>You are free to use these templates for your personal and business presentations.</a:t>
            </a:r>
          </a:p>
        </p:txBody>
      </p:sp>
      <p:sp>
        <p:nvSpPr>
          <p:cNvPr id="13317" name="Text Box 5"/>
          <p:cNvSpPr txBox="1">
            <a:spLocks noChangeArrowheads="1"/>
          </p:cNvSpPr>
          <p:nvPr/>
        </p:nvSpPr>
        <p:spPr bwMode="auto">
          <a:xfrm>
            <a:off x="1150938" y="3140075"/>
            <a:ext cx="3409950" cy="225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600" b="1" u="sng"/>
              <a:t>Do</a:t>
            </a:r>
          </a:p>
          <a:p>
            <a:pPr eaLnBrk="1" hangingPunct="1">
              <a:buFont typeface="Wingdings" panose="05000000000000000000" pitchFamily="2" charset="2"/>
              <a:buChar char="ü"/>
            </a:pPr>
            <a:r>
              <a:rPr lang="en-GB" altLang="en-US" sz="1400"/>
              <a:t>Use these templates for your presentations</a:t>
            </a:r>
          </a:p>
          <a:p>
            <a:pPr eaLnBrk="1" hangingPunct="1">
              <a:buFont typeface="Wingdings" panose="05000000000000000000" pitchFamily="2" charset="2"/>
              <a:buChar char="ü"/>
            </a:pPr>
            <a:r>
              <a:rPr lang="en-GB" altLang="en-US" sz="1400"/>
              <a:t>Display your presentation on a web site provided that it is not for the purpose of downloading the template.</a:t>
            </a:r>
          </a:p>
          <a:p>
            <a:pPr eaLnBrk="1" hangingPunct="1">
              <a:buFont typeface="Wingdings" panose="05000000000000000000" pitchFamily="2" charset="2"/>
              <a:buChar char="ü"/>
            </a:pPr>
            <a:r>
              <a:rPr lang="en-US" altLang="en-US" sz="1400"/>
              <a:t>If you like these templates, we would always appreciate a link back to our website.  Many thanks.</a:t>
            </a:r>
          </a:p>
          <a:p>
            <a:pPr eaLnBrk="1" hangingPunct="1">
              <a:buFont typeface="Wingdings" panose="05000000000000000000" pitchFamily="2" charset="2"/>
              <a:buChar char="ü"/>
            </a:pPr>
            <a:endParaRPr lang="en-US" altLang="en-US" sz="1400"/>
          </a:p>
        </p:txBody>
      </p:sp>
      <p:sp>
        <p:nvSpPr>
          <p:cNvPr id="13318" name="Text Box 6"/>
          <p:cNvSpPr txBox="1">
            <a:spLocks noChangeArrowheads="1"/>
          </p:cNvSpPr>
          <p:nvPr/>
        </p:nvSpPr>
        <p:spPr bwMode="auto">
          <a:xfrm>
            <a:off x="4495800" y="3140075"/>
            <a:ext cx="3640138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600" b="1" u="sng"/>
              <a:t>Don’t</a:t>
            </a:r>
          </a:p>
          <a:p>
            <a:pPr eaLnBrk="1" hangingPunct="1">
              <a:buFont typeface="Wingdings" panose="05000000000000000000" pitchFamily="2" charset="2"/>
              <a:buChar char="û"/>
            </a:pPr>
            <a:r>
              <a:rPr lang="en-GB" altLang="en-US" sz="1400"/>
              <a:t>Resell or distribute these templates</a:t>
            </a:r>
          </a:p>
          <a:p>
            <a:pPr eaLnBrk="1" hangingPunct="1">
              <a:buFont typeface="Wingdings" panose="05000000000000000000" pitchFamily="2" charset="2"/>
              <a:buChar char="û"/>
            </a:pPr>
            <a:r>
              <a:rPr lang="en-GB" altLang="en-US" sz="1400"/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buFont typeface="Wingdings" panose="05000000000000000000" pitchFamily="2" charset="2"/>
              <a:buChar char="û"/>
            </a:pPr>
            <a:r>
              <a:rPr lang="en-GB" altLang="en-US" sz="1400"/>
              <a:t>Pass off any of our created content as your own work</a:t>
            </a:r>
            <a:endParaRPr lang="en-US" altLang="en-US" sz="1400"/>
          </a:p>
        </p:txBody>
      </p:sp>
      <p:sp>
        <p:nvSpPr>
          <p:cNvPr id="13319" name="Text Box 7"/>
          <p:cNvSpPr txBox="1">
            <a:spLocks noChangeArrowheads="1"/>
          </p:cNvSpPr>
          <p:nvPr/>
        </p:nvSpPr>
        <p:spPr bwMode="auto">
          <a:xfrm>
            <a:off x="1042988" y="5422900"/>
            <a:ext cx="7164387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1" algn="ctr" eaLnBrk="1" hangingPunct="1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</a:pPr>
            <a:r>
              <a:rPr lang="en-GB" altLang="en-US" sz="2000" b="1"/>
              <a:t>You can find many more free PowerPoint templates on the Presentation Magazine website </a:t>
            </a:r>
            <a:r>
              <a:rPr lang="en-GB" altLang="en-US" sz="2000" b="1">
                <a:hlinkClick r:id="rId3"/>
              </a:rPr>
              <a:t>www.presentationmagazine.com</a:t>
            </a:r>
            <a:r>
              <a:rPr lang="en-GB" altLang="en-US" sz="2000" b="1"/>
              <a:t>  </a:t>
            </a:r>
            <a:endParaRPr lang="en-US" altLang="en-US" sz="2000" b="1"/>
          </a:p>
        </p:txBody>
      </p:sp>
      <p:sp>
        <p:nvSpPr>
          <p:cNvPr id="13320" name="Text Box 8"/>
          <p:cNvSpPr txBox="1">
            <a:spLocks noChangeArrowheads="1"/>
          </p:cNvSpPr>
          <p:nvPr/>
        </p:nvSpPr>
        <p:spPr bwMode="auto">
          <a:xfrm>
            <a:off x="1150938" y="2608263"/>
            <a:ext cx="692626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400"/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8">
      <a:dk1>
        <a:srgbClr val="3366CC"/>
      </a:dk1>
      <a:lt1>
        <a:srgbClr val="FFFFFF"/>
      </a:lt1>
      <a:dk2>
        <a:srgbClr val="FFFFFF"/>
      </a:dk2>
      <a:lt2>
        <a:srgbClr val="B3CCE6"/>
      </a:lt2>
      <a:accent1>
        <a:srgbClr val="336599"/>
      </a:accent1>
      <a:accent2>
        <a:srgbClr val="2E4C6B"/>
      </a:accent2>
      <a:accent3>
        <a:srgbClr val="FFFFFF"/>
      </a:accent3>
      <a:accent4>
        <a:srgbClr val="2A56AE"/>
      </a:accent4>
      <a:accent5>
        <a:srgbClr val="ADB8CA"/>
      </a:accent5>
      <a:accent6>
        <a:srgbClr val="294460"/>
      </a:accent6>
      <a:hlink>
        <a:srgbClr val="0B54A3"/>
      </a:hlink>
      <a:folHlink>
        <a:srgbClr val="0B73E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5A58"/>
        </a:dk1>
        <a:lt1>
          <a:srgbClr val="FFFFFF"/>
        </a:lt1>
        <a:dk2>
          <a:srgbClr val="008080"/>
        </a:dk2>
        <a:lt2>
          <a:srgbClr val="FFFFFF"/>
        </a:lt2>
        <a:accent1>
          <a:srgbClr val="006462"/>
        </a:accent1>
        <a:accent2>
          <a:srgbClr val="008080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007373"/>
        </a:accent6>
        <a:hlink>
          <a:srgbClr val="00ACA8"/>
        </a:hlink>
        <a:folHlink>
          <a:srgbClr val="00444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DBA6"/>
        </a:lt1>
        <a:dk2>
          <a:srgbClr val="000000"/>
        </a:dk2>
        <a:lt2>
          <a:srgbClr val="CC7A00"/>
        </a:lt2>
        <a:accent1>
          <a:srgbClr val="FF9900"/>
        </a:accent1>
        <a:accent2>
          <a:srgbClr val="FFCC80"/>
        </a:accent2>
        <a:accent3>
          <a:srgbClr val="FFEAD0"/>
        </a:accent3>
        <a:accent4>
          <a:srgbClr val="000000"/>
        </a:accent4>
        <a:accent5>
          <a:srgbClr val="FFCAAA"/>
        </a:accent5>
        <a:accent6>
          <a:srgbClr val="E7B973"/>
        </a:accent6>
        <a:hlink>
          <a:srgbClr val="E68A00"/>
        </a:hlink>
        <a:folHlink>
          <a:srgbClr val="FF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342F61"/>
        </a:dk1>
        <a:lt1>
          <a:srgbClr val="FFFFFF"/>
        </a:lt1>
        <a:dk2>
          <a:srgbClr val="8794D5"/>
        </a:dk2>
        <a:lt2>
          <a:srgbClr val="FFFFFF"/>
        </a:lt2>
        <a:accent1>
          <a:srgbClr val="504D80"/>
        </a:accent1>
        <a:accent2>
          <a:srgbClr val="9791CA"/>
        </a:accent2>
        <a:accent3>
          <a:srgbClr val="C3C8E7"/>
        </a:accent3>
        <a:accent4>
          <a:srgbClr val="DADADA"/>
        </a:accent4>
        <a:accent5>
          <a:srgbClr val="B3B2C0"/>
        </a:accent5>
        <a:accent6>
          <a:srgbClr val="8883B7"/>
        </a:accent6>
        <a:hlink>
          <a:srgbClr val="322D5A"/>
        </a:hlink>
        <a:folHlink>
          <a:srgbClr val="544C9E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66CCCC"/>
        </a:dk1>
        <a:lt1>
          <a:srgbClr val="FFFFFF"/>
        </a:lt1>
        <a:dk2>
          <a:srgbClr val="2E6B6B"/>
        </a:dk2>
        <a:lt2>
          <a:srgbClr val="2E6B6B"/>
        </a:lt2>
        <a:accent1>
          <a:srgbClr val="45A3A1"/>
        </a:accent1>
        <a:accent2>
          <a:srgbClr val="9ADEDC"/>
        </a:accent2>
        <a:accent3>
          <a:srgbClr val="ADBABA"/>
        </a:accent3>
        <a:accent4>
          <a:srgbClr val="DADADA"/>
        </a:accent4>
        <a:accent5>
          <a:srgbClr val="B0CECD"/>
        </a:accent5>
        <a:accent6>
          <a:srgbClr val="8BC9C7"/>
        </a:accent6>
        <a:hlink>
          <a:srgbClr val="B3E6E6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B3CCE6"/>
        </a:dk1>
        <a:lt1>
          <a:srgbClr val="FFFFFF"/>
        </a:lt1>
        <a:dk2>
          <a:srgbClr val="6698CC"/>
        </a:dk2>
        <a:lt2>
          <a:srgbClr val="FFFFFF"/>
        </a:lt2>
        <a:accent1>
          <a:srgbClr val="336599"/>
        </a:accent1>
        <a:accent2>
          <a:srgbClr val="2E4C6B"/>
        </a:accent2>
        <a:accent3>
          <a:srgbClr val="B8CAE2"/>
        </a:accent3>
        <a:accent4>
          <a:srgbClr val="DADADA"/>
        </a:accent4>
        <a:accent5>
          <a:srgbClr val="ADB8CA"/>
        </a:accent5>
        <a:accent6>
          <a:srgbClr val="294460"/>
        </a:accent6>
        <a:hlink>
          <a:srgbClr val="0B54A3"/>
        </a:hlink>
        <a:folHlink>
          <a:srgbClr val="0B73E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496B2E"/>
        </a:dk1>
        <a:lt1>
          <a:srgbClr val="CCE3B5"/>
        </a:lt1>
        <a:dk2>
          <a:srgbClr val="619933"/>
        </a:dk2>
        <a:lt2>
          <a:srgbClr val="F2F8ED"/>
        </a:lt2>
        <a:accent1>
          <a:srgbClr val="94CC66"/>
        </a:accent1>
        <a:accent2>
          <a:srgbClr val="FFFFFF"/>
        </a:accent2>
        <a:accent3>
          <a:srgbClr val="E2EFD7"/>
        </a:accent3>
        <a:accent4>
          <a:srgbClr val="3D5A26"/>
        </a:accent4>
        <a:accent5>
          <a:srgbClr val="C8E2B8"/>
        </a:accent5>
        <a:accent6>
          <a:srgbClr val="E7E7E7"/>
        </a:accent6>
        <a:hlink>
          <a:srgbClr val="4891EA"/>
        </a:hlink>
        <a:folHlink>
          <a:srgbClr val="7AAFF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3366CC"/>
        </a:dk1>
        <a:lt1>
          <a:srgbClr val="FFFFFF"/>
        </a:lt1>
        <a:dk2>
          <a:srgbClr val="3366CC"/>
        </a:dk2>
        <a:lt2>
          <a:srgbClr val="B3CCE6"/>
        </a:lt2>
        <a:accent1>
          <a:srgbClr val="336599"/>
        </a:accent1>
        <a:accent2>
          <a:srgbClr val="2E4C6B"/>
        </a:accent2>
        <a:accent3>
          <a:srgbClr val="FFFFFF"/>
        </a:accent3>
        <a:accent4>
          <a:srgbClr val="2A56AE"/>
        </a:accent4>
        <a:accent5>
          <a:srgbClr val="ADB8CA"/>
        </a:accent5>
        <a:accent6>
          <a:srgbClr val="294460"/>
        </a:accent6>
        <a:hlink>
          <a:srgbClr val="0B54A3"/>
        </a:hlink>
        <a:folHlink>
          <a:srgbClr val="0B73E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3366CC"/>
        </a:dk1>
        <a:lt1>
          <a:srgbClr val="FFFFFF"/>
        </a:lt1>
        <a:dk2>
          <a:srgbClr val="FFFFFF"/>
        </a:dk2>
        <a:lt2>
          <a:srgbClr val="B3CCE6"/>
        </a:lt2>
        <a:accent1>
          <a:srgbClr val="336599"/>
        </a:accent1>
        <a:accent2>
          <a:srgbClr val="2E4C6B"/>
        </a:accent2>
        <a:accent3>
          <a:srgbClr val="FFFFFF"/>
        </a:accent3>
        <a:accent4>
          <a:srgbClr val="2A56AE"/>
        </a:accent4>
        <a:accent5>
          <a:srgbClr val="ADB8CA"/>
        </a:accent5>
        <a:accent6>
          <a:srgbClr val="294460"/>
        </a:accent6>
        <a:hlink>
          <a:srgbClr val="0B54A3"/>
        </a:hlink>
        <a:folHlink>
          <a:srgbClr val="0B73E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1647</TotalTime>
  <Words>175</Words>
  <Application>Microsoft Office PowerPoint</Application>
  <PresentationFormat>On-screen Show (4:3)</PresentationFormat>
  <Paragraphs>22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Wingdings</vt:lpstr>
      <vt:lpstr>Default Design</vt:lpstr>
      <vt:lpstr>Wedding Clip Art – Set 3</vt:lpstr>
      <vt:lpstr>Wedding Car</vt:lpstr>
      <vt:lpstr>Decorations</vt:lpstr>
      <vt:lpstr>Wedding Dress and Shoe</vt:lpstr>
      <vt:lpstr>Use of templates</vt:lpstr>
    </vt:vector>
  </TitlesOfParts>
  <Company>Presentation Helper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Presentation Helper</dc:creator>
  <cp:lastModifiedBy>Jonty Pearce</cp:lastModifiedBy>
  <cp:revision>52</cp:revision>
  <dcterms:created xsi:type="dcterms:W3CDTF">2005-03-15T10:04:38Z</dcterms:created>
  <dcterms:modified xsi:type="dcterms:W3CDTF">2015-02-22T11:11:19Z</dcterms:modified>
</cp:coreProperties>
</file>