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0" r:id="rId2"/>
    <p:sldId id="275" r:id="rId3"/>
    <p:sldId id="276" r:id="rId4"/>
    <p:sldId id="277" r:id="rId5"/>
    <p:sldId id="274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333399"/>
    <a:srgbClr val="FFCC66"/>
    <a:srgbClr val="363080"/>
    <a:srgbClr val="5850A5"/>
    <a:srgbClr val="342F61"/>
    <a:srgbClr val="463F83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030" autoAdjust="0"/>
  </p:normalViewPr>
  <p:slideViewPr>
    <p:cSldViewPr snapToGrid="0">
      <p:cViewPr>
        <p:scale>
          <a:sx n="50" d="100"/>
          <a:sy n="50" d="100"/>
        </p:scale>
        <p:origin x="-1770" y="-12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5EAFAEB-8399-4620-AEE8-66C0E1FA65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58876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68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68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5B462DA-0059-490D-86CC-6158964F67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831756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6EBD1E8-032B-4646-A23A-936BF49A0726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895534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8716F86-8866-4E51-B3E3-B6BE6BEBE755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928667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2FFF316-A7C6-4A8F-B410-59981D9CCF6F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5749048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BC9F03-E72E-4143-A908-0E886831B074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7418786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0EE9410-3B73-4C33-80F5-F5DDF1F7298D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485603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0" y="1936750"/>
            <a:ext cx="9144000" cy="2987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5" name="Freeform 47"/>
          <p:cNvSpPr>
            <a:spLocks/>
          </p:cNvSpPr>
          <p:nvPr/>
        </p:nvSpPr>
        <p:spPr bwMode="auto">
          <a:xfrm>
            <a:off x="7339013" y="3881438"/>
            <a:ext cx="9525" cy="1587"/>
          </a:xfrm>
          <a:custGeom>
            <a:avLst/>
            <a:gdLst>
              <a:gd name="T0" fmla="*/ 0 w 6"/>
              <a:gd name="T1" fmla="*/ 0 h 1587"/>
              <a:gd name="T2" fmla="*/ 0 w 6"/>
              <a:gd name="T3" fmla="*/ 0 h 1587"/>
              <a:gd name="T4" fmla="*/ 9525 w 6"/>
              <a:gd name="T5" fmla="*/ 0 h 1587"/>
              <a:gd name="T6" fmla="*/ 0 w 6"/>
              <a:gd name="T7" fmla="*/ 0 h 158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" h="1587">
                <a:moveTo>
                  <a:pt x="0" y="0"/>
                </a:moveTo>
                <a:lnTo>
                  <a:pt x="0" y="0"/>
                </a:lnTo>
                <a:lnTo>
                  <a:pt x="6" y="0"/>
                </a:lnTo>
                <a:lnTo>
                  <a:pt x="0" y="0"/>
                </a:lnTo>
                <a:close/>
              </a:path>
            </a:pathLst>
          </a:custGeom>
          <a:solidFill>
            <a:srgbClr val="44090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76263" y="2062163"/>
            <a:ext cx="7920037" cy="165576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576263" y="3754438"/>
            <a:ext cx="7920037" cy="719137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605588"/>
            <a:ext cx="2133600" cy="2794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605588"/>
            <a:ext cx="2895600" cy="2794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605588"/>
            <a:ext cx="2133600" cy="2794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10F08B-218D-47F2-A920-2BF362BAC5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1038504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D0FB6B-E6B7-4D30-B341-A8908A4FD9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9434080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7025" y="188913"/>
            <a:ext cx="2071688" cy="54371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8913"/>
            <a:ext cx="6067425" cy="54371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F7789-BF6E-431F-832B-5B9CF36168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0630728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9933D-E9F2-4E4D-B9AC-15DFBD77F6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8788699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C89CF7-BB60-44F7-966A-1F2A3898C5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9194854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68763" cy="40687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8363" y="1557338"/>
            <a:ext cx="4070350" cy="40687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D5619-5EB7-4EDC-A249-148421DB96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1805214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B052D9-27D2-4348-83CF-841BC33204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5763947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7D9EC3-1461-4939-BB09-1E466CD1FD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438934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EA045C-9728-45A8-A446-5DE2A3A380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8899201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0A197-FA49-457B-9946-5220919FFE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7778119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E2DA8D-05BE-4439-9089-E408E44323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5022477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47"/>
          <p:cNvSpPr>
            <a:spLocks noChangeArrowheads="1"/>
          </p:cNvSpPr>
          <p:nvPr/>
        </p:nvSpPr>
        <p:spPr bwMode="auto">
          <a:xfrm>
            <a:off x="0" y="0"/>
            <a:ext cx="9144000" cy="1160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91513" cy="406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88913"/>
            <a:ext cx="8110538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77813" y="6497638"/>
            <a:ext cx="21336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73813" y="6497638"/>
            <a:ext cx="21336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04821F76-7ECA-4197-B792-3B28CAA34D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More Wedding Clip Art</a:t>
            </a:r>
            <a:endParaRPr lang="en-US" altLang="en-US" smtClean="0"/>
          </a:p>
        </p:txBody>
      </p:sp>
      <p:grpSp>
        <p:nvGrpSpPr>
          <p:cNvPr id="5123" name="Group 10"/>
          <p:cNvGrpSpPr>
            <a:grpSpLocks/>
          </p:cNvGrpSpPr>
          <p:nvPr/>
        </p:nvGrpSpPr>
        <p:grpSpPr bwMode="auto">
          <a:xfrm>
            <a:off x="5781675" y="3314700"/>
            <a:ext cx="1292225" cy="1262063"/>
            <a:chOff x="348" y="932"/>
            <a:chExt cx="1680" cy="1640"/>
          </a:xfrm>
        </p:grpSpPr>
        <p:sp>
          <p:nvSpPr>
            <p:cNvPr id="5165" name="Freeform 11"/>
            <p:cNvSpPr>
              <a:spLocks/>
            </p:cNvSpPr>
            <p:nvPr/>
          </p:nvSpPr>
          <p:spPr bwMode="auto">
            <a:xfrm>
              <a:off x="348" y="932"/>
              <a:ext cx="1680" cy="1640"/>
            </a:xfrm>
            <a:custGeom>
              <a:avLst/>
              <a:gdLst>
                <a:gd name="T0" fmla="*/ 1216 w 1680"/>
                <a:gd name="T1" fmla="*/ 0 h 1640"/>
                <a:gd name="T2" fmla="*/ 1142 w 1680"/>
                <a:gd name="T3" fmla="*/ 12 h 1640"/>
                <a:gd name="T4" fmla="*/ 1076 w 1680"/>
                <a:gd name="T5" fmla="*/ 36 h 1640"/>
                <a:gd name="T6" fmla="*/ 986 w 1680"/>
                <a:gd name="T7" fmla="*/ 92 h 1640"/>
                <a:gd name="T8" fmla="*/ 910 w 1680"/>
                <a:gd name="T9" fmla="*/ 172 h 1640"/>
                <a:gd name="T10" fmla="*/ 862 w 1680"/>
                <a:gd name="T11" fmla="*/ 246 h 1640"/>
                <a:gd name="T12" fmla="*/ 840 w 1680"/>
                <a:gd name="T13" fmla="*/ 292 h 1640"/>
                <a:gd name="T14" fmla="*/ 806 w 1680"/>
                <a:gd name="T15" fmla="*/ 224 h 1640"/>
                <a:gd name="T16" fmla="*/ 750 w 1680"/>
                <a:gd name="T17" fmla="*/ 146 h 1640"/>
                <a:gd name="T18" fmla="*/ 662 w 1680"/>
                <a:gd name="T19" fmla="*/ 68 h 1640"/>
                <a:gd name="T20" fmla="*/ 584 w 1680"/>
                <a:gd name="T21" fmla="*/ 26 h 1640"/>
                <a:gd name="T22" fmla="*/ 514 w 1680"/>
                <a:gd name="T23" fmla="*/ 6 h 1640"/>
                <a:gd name="T24" fmla="*/ 436 w 1680"/>
                <a:gd name="T25" fmla="*/ 0 h 1640"/>
                <a:gd name="T26" fmla="*/ 378 w 1680"/>
                <a:gd name="T27" fmla="*/ 6 h 1640"/>
                <a:gd name="T28" fmla="*/ 264 w 1680"/>
                <a:gd name="T29" fmla="*/ 40 h 1640"/>
                <a:gd name="T30" fmla="*/ 162 w 1680"/>
                <a:gd name="T31" fmla="*/ 98 h 1640"/>
                <a:gd name="T32" fmla="*/ 104 w 1680"/>
                <a:gd name="T33" fmla="*/ 148 h 1640"/>
                <a:gd name="T34" fmla="*/ 58 w 1680"/>
                <a:gd name="T35" fmla="*/ 208 h 1640"/>
                <a:gd name="T36" fmla="*/ 22 w 1680"/>
                <a:gd name="T37" fmla="*/ 282 h 1640"/>
                <a:gd name="T38" fmla="*/ 2 w 1680"/>
                <a:gd name="T39" fmla="*/ 370 h 1640"/>
                <a:gd name="T40" fmla="*/ 4 w 1680"/>
                <a:gd name="T41" fmla="*/ 472 h 1640"/>
                <a:gd name="T42" fmla="*/ 16 w 1680"/>
                <a:gd name="T43" fmla="*/ 548 h 1640"/>
                <a:gd name="T44" fmla="*/ 56 w 1680"/>
                <a:gd name="T45" fmla="*/ 658 h 1640"/>
                <a:gd name="T46" fmla="*/ 118 w 1680"/>
                <a:gd name="T47" fmla="*/ 764 h 1640"/>
                <a:gd name="T48" fmla="*/ 198 w 1680"/>
                <a:gd name="T49" fmla="*/ 866 h 1640"/>
                <a:gd name="T50" fmla="*/ 356 w 1680"/>
                <a:gd name="T51" fmla="*/ 1034 h 1640"/>
                <a:gd name="T52" fmla="*/ 556 w 1680"/>
                <a:gd name="T53" fmla="*/ 1230 h 1640"/>
                <a:gd name="T54" fmla="*/ 706 w 1680"/>
                <a:gd name="T55" fmla="*/ 1396 h 1640"/>
                <a:gd name="T56" fmla="*/ 778 w 1680"/>
                <a:gd name="T57" fmla="*/ 1498 h 1640"/>
                <a:gd name="T58" fmla="*/ 828 w 1680"/>
                <a:gd name="T59" fmla="*/ 1604 h 1640"/>
                <a:gd name="T60" fmla="*/ 852 w 1680"/>
                <a:gd name="T61" fmla="*/ 1604 h 1640"/>
                <a:gd name="T62" fmla="*/ 904 w 1680"/>
                <a:gd name="T63" fmla="*/ 1498 h 1640"/>
                <a:gd name="T64" fmla="*/ 974 w 1680"/>
                <a:gd name="T65" fmla="*/ 1396 h 1640"/>
                <a:gd name="T66" fmla="*/ 1124 w 1680"/>
                <a:gd name="T67" fmla="*/ 1230 h 1640"/>
                <a:gd name="T68" fmla="*/ 1324 w 1680"/>
                <a:gd name="T69" fmla="*/ 1034 h 1640"/>
                <a:gd name="T70" fmla="*/ 1482 w 1680"/>
                <a:gd name="T71" fmla="*/ 866 h 1640"/>
                <a:gd name="T72" fmla="*/ 1562 w 1680"/>
                <a:gd name="T73" fmla="*/ 764 h 1640"/>
                <a:gd name="T74" fmla="*/ 1624 w 1680"/>
                <a:gd name="T75" fmla="*/ 658 h 1640"/>
                <a:gd name="T76" fmla="*/ 1664 w 1680"/>
                <a:gd name="T77" fmla="*/ 548 h 1640"/>
                <a:gd name="T78" fmla="*/ 1678 w 1680"/>
                <a:gd name="T79" fmla="*/ 472 h 1640"/>
                <a:gd name="T80" fmla="*/ 1678 w 1680"/>
                <a:gd name="T81" fmla="*/ 370 h 1640"/>
                <a:gd name="T82" fmla="*/ 1658 w 1680"/>
                <a:gd name="T83" fmla="*/ 282 h 1640"/>
                <a:gd name="T84" fmla="*/ 1624 w 1680"/>
                <a:gd name="T85" fmla="*/ 208 h 1640"/>
                <a:gd name="T86" fmla="*/ 1576 w 1680"/>
                <a:gd name="T87" fmla="*/ 148 h 1640"/>
                <a:gd name="T88" fmla="*/ 1520 w 1680"/>
                <a:gd name="T89" fmla="*/ 98 h 1640"/>
                <a:gd name="T90" fmla="*/ 1416 w 1680"/>
                <a:gd name="T91" fmla="*/ 40 h 1640"/>
                <a:gd name="T92" fmla="*/ 1302 w 1680"/>
                <a:gd name="T93" fmla="*/ 6 h 1640"/>
                <a:gd name="T94" fmla="*/ 1244 w 1680"/>
                <a:gd name="T95" fmla="*/ 0 h 164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680" h="1640">
                  <a:moveTo>
                    <a:pt x="1244" y="0"/>
                  </a:moveTo>
                  <a:lnTo>
                    <a:pt x="1244" y="0"/>
                  </a:lnTo>
                  <a:lnTo>
                    <a:pt x="1216" y="0"/>
                  </a:lnTo>
                  <a:lnTo>
                    <a:pt x="1190" y="2"/>
                  </a:lnTo>
                  <a:lnTo>
                    <a:pt x="1166" y="6"/>
                  </a:lnTo>
                  <a:lnTo>
                    <a:pt x="1142" y="12"/>
                  </a:lnTo>
                  <a:lnTo>
                    <a:pt x="1118" y="18"/>
                  </a:lnTo>
                  <a:lnTo>
                    <a:pt x="1096" y="26"/>
                  </a:lnTo>
                  <a:lnTo>
                    <a:pt x="1076" y="36"/>
                  </a:lnTo>
                  <a:lnTo>
                    <a:pt x="1056" y="46"/>
                  </a:lnTo>
                  <a:lnTo>
                    <a:pt x="1020" y="68"/>
                  </a:lnTo>
                  <a:lnTo>
                    <a:pt x="986" y="92"/>
                  </a:lnTo>
                  <a:lnTo>
                    <a:pt x="958" y="118"/>
                  </a:lnTo>
                  <a:lnTo>
                    <a:pt x="932" y="146"/>
                  </a:lnTo>
                  <a:lnTo>
                    <a:pt x="910" y="172"/>
                  </a:lnTo>
                  <a:lnTo>
                    <a:pt x="890" y="200"/>
                  </a:lnTo>
                  <a:lnTo>
                    <a:pt x="874" y="224"/>
                  </a:lnTo>
                  <a:lnTo>
                    <a:pt x="862" y="246"/>
                  </a:lnTo>
                  <a:lnTo>
                    <a:pt x="846" y="280"/>
                  </a:lnTo>
                  <a:lnTo>
                    <a:pt x="840" y="292"/>
                  </a:lnTo>
                  <a:lnTo>
                    <a:pt x="836" y="280"/>
                  </a:lnTo>
                  <a:lnTo>
                    <a:pt x="818" y="246"/>
                  </a:lnTo>
                  <a:lnTo>
                    <a:pt x="806" y="224"/>
                  </a:lnTo>
                  <a:lnTo>
                    <a:pt x="790" y="200"/>
                  </a:lnTo>
                  <a:lnTo>
                    <a:pt x="772" y="172"/>
                  </a:lnTo>
                  <a:lnTo>
                    <a:pt x="750" y="146"/>
                  </a:lnTo>
                  <a:lnTo>
                    <a:pt x="724" y="118"/>
                  </a:lnTo>
                  <a:lnTo>
                    <a:pt x="694" y="92"/>
                  </a:lnTo>
                  <a:lnTo>
                    <a:pt x="662" y="68"/>
                  </a:lnTo>
                  <a:lnTo>
                    <a:pt x="624" y="46"/>
                  </a:lnTo>
                  <a:lnTo>
                    <a:pt x="604" y="36"/>
                  </a:lnTo>
                  <a:lnTo>
                    <a:pt x="584" y="26"/>
                  </a:lnTo>
                  <a:lnTo>
                    <a:pt x="562" y="18"/>
                  </a:lnTo>
                  <a:lnTo>
                    <a:pt x="538" y="12"/>
                  </a:lnTo>
                  <a:lnTo>
                    <a:pt x="514" y="6"/>
                  </a:lnTo>
                  <a:lnTo>
                    <a:pt x="490" y="2"/>
                  </a:lnTo>
                  <a:lnTo>
                    <a:pt x="464" y="0"/>
                  </a:lnTo>
                  <a:lnTo>
                    <a:pt x="436" y="0"/>
                  </a:lnTo>
                  <a:lnTo>
                    <a:pt x="410" y="0"/>
                  </a:lnTo>
                  <a:lnTo>
                    <a:pt x="378" y="6"/>
                  </a:lnTo>
                  <a:lnTo>
                    <a:pt x="342" y="14"/>
                  </a:lnTo>
                  <a:lnTo>
                    <a:pt x="304" y="26"/>
                  </a:lnTo>
                  <a:lnTo>
                    <a:pt x="264" y="40"/>
                  </a:lnTo>
                  <a:lnTo>
                    <a:pt x="222" y="60"/>
                  </a:lnTo>
                  <a:lnTo>
                    <a:pt x="182" y="84"/>
                  </a:lnTo>
                  <a:lnTo>
                    <a:pt x="162" y="98"/>
                  </a:lnTo>
                  <a:lnTo>
                    <a:pt x="142" y="114"/>
                  </a:lnTo>
                  <a:lnTo>
                    <a:pt x="122" y="130"/>
                  </a:lnTo>
                  <a:lnTo>
                    <a:pt x="104" y="148"/>
                  </a:lnTo>
                  <a:lnTo>
                    <a:pt x="88" y="166"/>
                  </a:lnTo>
                  <a:lnTo>
                    <a:pt x="72" y="188"/>
                  </a:lnTo>
                  <a:lnTo>
                    <a:pt x="58" y="208"/>
                  </a:lnTo>
                  <a:lnTo>
                    <a:pt x="44" y="232"/>
                  </a:lnTo>
                  <a:lnTo>
                    <a:pt x="32" y="256"/>
                  </a:lnTo>
                  <a:lnTo>
                    <a:pt x="22" y="282"/>
                  </a:lnTo>
                  <a:lnTo>
                    <a:pt x="14" y="310"/>
                  </a:lnTo>
                  <a:lnTo>
                    <a:pt x="8" y="340"/>
                  </a:lnTo>
                  <a:lnTo>
                    <a:pt x="2" y="370"/>
                  </a:lnTo>
                  <a:lnTo>
                    <a:pt x="0" y="402"/>
                  </a:lnTo>
                  <a:lnTo>
                    <a:pt x="0" y="436"/>
                  </a:lnTo>
                  <a:lnTo>
                    <a:pt x="4" y="472"/>
                  </a:lnTo>
                  <a:lnTo>
                    <a:pt x="8" y="508"/>
                  </a:lnTo>
                  <a:lnTo>
                    <a:pt x="16" y="548"/>
                  </a:lnTo>
                  <a:lnTo>
                    <a:pt x="28" y="584"/>
                  </a:lnTo>
                  <a:lnTo>
                    <a:pt x="40" y="622"/>
                  </a:lnTo>
                  <a:lnTo>
                    <a:pt x="56" y="658"/>
                  </a:lnTo>
                  <a:lnTo>
                    <a:pt x="76" y="694"/>
                  </a:lnTo>
                  <a:lnTo>
                    <a:pt x="96" y="728"/>
                  </a:lnTo>
                  <a:lnTo>
                    <a:pt x="118" y="764"/>
                  </a:lnTo>
                  <a:lnTo>
                    <a:pt x="144" y="798"/>
                  </a:lnTo>
                  <a:lnTo>
                    <a:pt x="170" y="832"/>
                  </a:lnTo>
                  <a:lnTo>
                    <a:pt x="198" y="866"/>
                  </a:lnTo>
                  <a:lnTo>
                    <a:pt x="228" y="900"/>
                  </a:lnTo>
                  <a:lnTo>
                    <a:pt x="290" y="968"/>
                  </a:lnTo>
                  <a:lnTo>
                    <a:pt x="356" y="1034"/>
                  </a:lnTo>
                  <a:lnTo>
                    <a:pt x="424" y="1100"/>
                  </a:lnTo>
                  <a:lnTo>
                    <a:pt x="490" y="1166"/>
                  </a:lnTo>
                  <a:lnTo>
                    <a:pt x="556" y="1230"/>
                  </a:lnTo>
                  <a:lnTo>
                    <a:pt x="620" y="1296"/>
                  </a:lnTo>
                  <a:lnTo>
                    <a:pt x="678" y="1364"/>
                  </a:lnTo>
                  <a:lnTo>
                    <a:pt x="706" y="1396"/>
                  </a:lnTo>
                  <a:lnTo>
                    <a:pt x="732" y="1430"/>
                  </a:lnTo>
                  <a:lnTo>
                    <a:pt x="756" y="1464"/>
                  </a:lnTo>
                  <a:lnTo>
                    <a:pt x="778" y="1498"/>
                  </a:lnTo>
                  <a:lnTo>
                    <a:pt x="796" y="1534"/>
                  </a:lnTo>
                  <a:lnTo>
                    <a:pt x="814" y="1568"/>
                  </a:lnTo>
                  <a:lnTo>
                    <a:pt x="828" y="1604"/>
                  </a:lnTo>
                  <a:lnTo>
                    <a:pt x="840" y="1640"/>
                  </a:lnTo>
                  <a:lnTo>
                    <a:pt x="852" y="1604"/>
                  </a:lnTo>
                  <a:lnTo>
                    <a:pt x="866" y="1568"/>
                  </a:lnTo>
                  <a:lnTo>
                    <a:pt x="884" y="1534"/>
                  </a:lnTo>
                  <a:lnTo>
                    <a:pt x="904" y="1498"/>
                  </a:lnTo>
                  <a:lnTo>
                    <a:pt x="924" y="1464"/>
                  </a:lnTo>
                  <a:lnTo>
                    <a:pt x="948" y="1430"/>
                  </a:lnTo>
                  <a:lnTo>
                    <a:pt x="974" y="1396"/>
                  </a:lnTo>
                  <a:lnTo>
                    <a:pt x="1002" y="1364"/>
                  </a:lnTo>
                  <a:lnTo>
                    <a:pt x="1060" y="1296"/>
                  </a:lnTo>
                  <a:lnTo>
                    <a:pt x="1124" y="1230"/>
                  </a:lnTo>
                  <a:lnTo>
                    <a:pt x="1190" y="1166"/>
                  </a:lnTo>
                  <a:lnTo>
                    <a:pt x="1258" y="1100"/>
                  </a:lnTo>
                  <a:lnTo>
                    <a:pt x="1324" y="1034"/>
                  </a:lnTo>
                  <a:lnTo>
                    <a:pt x="1390" y="968"/>
                  </a:lnTo>
                  <a:lnTo>
                    <a:pt x="1452" y="900"/>
                  </a:lnTo>
                  <a:lnTo>
                    <a:pt x="1482" y="866"/>
                  </a:lnTo>
                  <a:lnTo>
                    <a:pt x="1510" y="832"/>
                  </a:lnTo>
                  <a:lnTo>
                    <a:pt x="1536" y="798"/>
                  </a:lnTo>
                  <a:lnTo>
                    <a:pt x="1562" y="764"/>
                  </a:lnTo>
                  <a:lnTo>
                    <a:pt x="1584" y="728"/>
                  </a:lnTo>
                  <a:lnTo>
                    <a:pt x="1606" y="694"/>
                  </a:lnTo>
                  <a:lnTo>
                    <a:pt x="1624" y="658"/>
                  </a:lnTo>
                  <a:lnTo>
                    <a:pt x="1640" y="622"/>
                  </a:lnTo>
                  <a:lnTo>
                    <a:pt x="1654" y="584"/>
                  </a:lnTo>
                  <a:lnTo>
                    <a:pt x="1664" y="548"/>
                  </a:lnTo>
                  <a:lnTo>
                    <a:pt x="1672" y="508"/>
                  </a:lnTo>
                  <a:lnTo>
                    <a:pt x="1678" y="472"/>
                  </a:lnTo>
                  <a:lnTo>
                    <a:pt x="1680" y="436"/>
                  </a:lnTo>
                  <a:lnTo>
                    <a:pt x="1680" y="402"/>
                  </a:lnTo>
                  <a:lnTo>
                    <a:pt x="1678" y="370"/>
                  </a:lnTo>
                  <a:lnTo>
                    <a:pt x="1674" y="340"/>
                  </a:lnTo>
                  <a:lnTo>
                    <a:pt x="1668" y="310"/>
                  </a:lnTo>
                  <a:lnTo>
                    <a:pt x="1658" y="282"/>
                  </a:lnTo>
                  <a:lnTo>
                    <a:pt x="1648" y="256"/>
                  </a:lnTo>
                  <a:lnTo>
                    <a:pt x="1636" y="232"/>
                  </a:lnTo>
                  <a:lnTo>
                    <a:pt x="1624" y="208"/>
                  </a:lnTo>
                  <a:lnTo>
                    <a:pt x="1608" y="188"/>
                  </a:lnTo>
                  <a:lnTo>
                    <a:pt x="1592" y="166"/>
                  </a:lnTo>
                  <a:lnTo>
                    <a:pt x="1576" y="148"/>
                  </a:lnTo>
                  <a:lnTo>
                    <a:pt x="1558" y="130"/>
                  </a:lnTo>
                  <a:lnTo>
                    <a:pt x="1538" y="114"/>
                  </a:lnTo>
                  <a:lnTo>
                    <a:pt x="1520" y="98"/>
                  </a:lnTo>
                  <a:lnTo>
                    <a:pt x="1500" y="84"/>
                  </a:lnTo>
                  <a:lnTo>
                    <a:pt x="1458" y="60"/>
                  </a:lnTo>
                  <a:lnTo>
                    <a:pt x="1416" y="40"/>
                  </a:lnTo>
                  <a:lnTo>
                    <a:pt x="1376" y="26"/>
                  </a:lnTo>
                  <a:lnTo>
                    <a:pt x="1338" y="14"/>
                  </a:lnTo>
                  <a:lnTo>
                    <a:pt x="1302" y="6"/>
                  </a:lnTo>
                  <a:lnTo>
                    <a:pt x="1270" y="0"/>
                  </a:lnTo>
                  <a:lnTo>
                    <a:pt x="1244" y="0"/>
                  </a:lnTo>
                  <a:close/>
                </a:path>
              </a:pathLst>
            </a:custGeom>
            <a:solidFill>
              <a:srgbClr val="DE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6" name="Freeform 12"/>
            <p:cNvSpPr>
              <a:spLocks/>
            </p:cNvSpPr>
            <p:nvPr/>
          </p:nvSpPr>
          <p:spPr bwMode="auto">
            <a:xfrm>
              <a:off x="1510" y="1092"/>
              <a:ext cx="336" cy="314"/>
            </a:xfrm>
            <a:custGeom>
              <a:avLst/>
              <a:gdLst>
                <a:gd name="T0" fmla="*/ 86 w 336"/>
                <a:gd name="T1" fmla="*/ 0 h 314"/>
                <a:gd name="T2" fmla="*/ 86 w 336"/>
                <a:gd name="T3" fmla="*/ 0 h 314"/>
                <a:gd name="T4" fmla="*/ 100 w 336"/>
                <a:gd name="T5" fmla="*/ 0 h 314"/>
                <a:gd name="T6" fmla="*/ 114 w 336"/>
                <a:gd name="T7" fmla="*/ 0 h 314"/>
                <a:gd name="T8" fmla="*/ 128 w 336"/>
                <a:gd name="T9" fmla="*/ 2 h 314"/>
                <a:gd name="T10" fmla="*/ 144 w 336"/>
                <a:gd name="T11" fmla="*/ 6 h 314"/>
                <a:gd name="T12" fmla="*/ 160 w 336"/>
                <a:gd name="T13" fmla="*/ 10 h 314"/>
                <a:gd name="T14" fmla="*/ 176 w 336"/>
                <a:gd name="T15" fmla="*/ 18 h 314"/>
                <a:gd name="T16" fmla="*/ 192 w 336"/>
                <a:gd name="T17" fmla="*/ 26 h 314"/>
                <a:gd name="T18" fmla="*/ 208 w 336"/>
                <a:gd name="T19" fmla="*/ 36 h 314"/>
                <a:gd name="T20" fmla="*/ 208 w 336"/>
                <a:gd name="T21" fmla="*/ 36 h 314"/>
                <a:gd name="T22" fmla="*/ 232 w 336"/>
                <a:gd name="T23" fmla="*/ 54 h 314"/>
                <a:gd name="T24" fmla="*/ 252 w 336"/>
                <a:gd name="T25" fmla="*/ 72 h 314"/>
                <a:gd name="T26" fmla="*/ 270 w 336"/>
                <a:gd name="T27" fmla="*/ 90 h 314"/>
                <a:gd name="T28" fmla="*/ 286 w 336"/>
                <a:gd name="T29" fmla="*/ 106 h 314"/>
                <a:gd name="T30" fmla="*/ 300 w 336"/>
                <a:gd name="T31" fmla="*/ 124 h 314"/>
                <a:gd name="T32" fmla="*/ 310 w 336"/>
                <a:gd name="T33" fmla="*/ 140 h 314"/>
                <a:gd name="T34" fmla="*/ 318 w 336"/>
                <a:gd name="T35" fmla="*/ 158 h 314"/>
                <a:gd name="T36" fmla="*/ 326 w 336"/>
                <a:gd name="T37" fmla="*/ 174 h 314"/>
                <a:gd name="T38" fmla="*/ 330 w 336"/>
                <a:gd name="T39" fmla="*/ 190 h 314"/>
                <a:gd name="T40" fmla="*/ 334 w 336"/>
                <a:gd name="T41" fmla="*/ 208 h 314"/>
                <a:gd name="T42" fmla="*/ 336 w 336"/>
                <a:gd name="T43" fmla="*/ 224 h 314"/>
                <a:gd name="T44" fmla="*/ 336 w 336"/>
                <a:gd name="T45" fmla="*/ 238 h 314"/>
                <a:gd name="T46" fmla="*/ 334 w 336"/>
                <a:gd name="T47" fmla="*/ 270 h 314"/>
                <a:gd name="T48" fmla="*/ 328 w 336"/>
                <a:gd name="T49" fmla="*/ 300 h 314"/>
                <a:gd name="T50" fmla="*/ 328 w 336"/>
                <a:gd name="T51" fmla="*/ 300 h 314"/>
                <a:gd name="T52" fmla="*/ 324 w 336"/>
                <a:gd name="T53" fmla="*/ 310 h 314"/>
                <a:gd name="T54" fmla="*/ 322 w 336"/>
                <a:gd name="T55" fmla="*/ 312 h 314"/>
                <a:gd name="T56" fmla="*/ 318 w 336"/>
                <a:gd name="T57" fmla="*/ 314 h 314"/>
                <a:gd name="T58" fmla="*/ 312 w 336"/>
                <a:gd name="T59" fmla="*/ 312 h 314"/>
                <a:gd name="T60" fmla="*/ 304 w 336"/>
                <a:gd name="T61" fmla="*/ 308 h 314"/>
                <a:gd name="T62" fmla="*/ 294 w 336"/>
                <a:gd name="T63" fmla="*/ 298 h 314"/>
                <a:gd name="T64" fmla="*/ 286 w 336"/>
                <a:gd name="T65" fmla="*/ 288 h 314"/>
                <a:gd name="T66" fmla="*/ 266 w 336"/>
                <a:gd name="T67" fmla="*/ 258 h 314"/>
                <a:gd name="T68" fmla="*/ 246 w 336"/>
                <a:gd name="T69" fmla="*/ 226 h 314"/>
                <a:gd name="T70" fmla="*/ 228 w 336"/>
                <a:gd name="T71" fmla="*/ 194 h 314"/>
                <a:gd name="T72" fmla="*/ 214 w 336"/>
                <a:gd name="T73" fmla="*/ 170 h 314"/>
                <a:gd name="T74" fmla="*/ 206 w 336"/>
                <a:gd name="T75" fmla="*/ 158 h 314"/>
                <a:gd name="T76" fmla="*/ 206 w 336"/>
                <a:gd name="T77" fmla="*/ 158 h 314"/>
                <a:gd name="T78" fmla="*/ 182 w 336"/>
                <a:gd name="T79" fmla="*/ 136 h 314"/>
                <a:gd name="T80" fmla="*/ 158 w 336"/>
                <a:gd name="T81" fmla="*/ 120 h 314"/>
                <a:gd name="T82" fmla="*/ 134 w 336"/>
                <a:gd name="T83" fmla="*/ 106 h 314"/>
                <a:gd name="T84" fmla="*/ 110 w 336"/>
                <a:gd name="T85" fmla="*/ 94 h 314"/>
                <a:gd name="T86" fmla="*/ 88 w 336"/>
                <a:gd name="T87" fmla="*/ 86 h 314"/>
                <a:gd name="T88" fmla="*/ 66 w 336"/>
                <a:gd name="T89" fmla="*/ 78 h 314"/>
                <a:gd name="T90" fmla="*/ 32 w 336"/>
                <a:gd name="T91" fmla="*/ 68 h 314"/>
                <a:gd name="T92" fmla="*/ 32 w 336"/>
                <a:gd name="T93" fmla="*/ 68 h 314"/>
                <a:gd name="T94" fmla="*/ 20 w 336"/>
                <a:gd name="T95" fmla="*/ 64 h 314"/>
                <a:gd name="T96" fmla="*/ 12 w 336"/>
                <a:gd name="T97" fmla="*/ 60 h 314"/>
                <a:gd name="T98" fmla="*/ 6 w 336"/>
                <a:gd name="T99" fmla="*/ 56 h 314"/>
                <a:gd name="T100" fmla="*/ 2 w 336"/>
                <a:gd name="T101" fmla="*/ 50 h 314"/>
                <a:gd name="T102" fmla="*/ 0 w 336"/>
                <a:gd name="T103" fmla="*/ 46 h 314"/>
                <a:gd name="T104" fmla="*/ 0 w 336"/>
                <a:gd name="T105" fmla="*/ 40 h 314"/>
                <a:gd name="T106" fmla="*/ 2 w 336"/>
                <a:gd name="T107" fmla="*/ 36 h 314"/>
                <a:gd name="T108" fmla="*/ 6 w 336"/>
                <a:gd name="T109" fmla="*/ 30 h 314"/>
                <a:gd name="T110" fmla="*/ 18 w 336"/>
                <a:gd name="T111" fmla="*/ 20 h 314"/>
                <a:gd name="T112" fmla="*/ 36 w 336"/>
                <a:gd name="T113" fmla="*/ 12 h 314"/>
                <a:gd name="T114" fmla="*/ 60 w 336"/>
                <a:gd name="T115" fmla="*/ 4 h 314"/>
                <a:gd name="T116" fmla="*/ 86 w 336"/>
                <a:gd name="T117" fmla="*/ 0 h 314"/>
                <a:gd name="T118" fmla="*/ 86 w 336"/>
                <a:gd name="T119" fmla="*/ 0 h 31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336" h="314">
                  <a:moveTo>
                    <a:pt x="86" y="0"/>
                  </a:moveTo>
                  <a:lnTo>
                    <a:pt x="86" y="0"/>
                  </a:lnTo>
                  <a:lnTo>
                    <a:pt x="100" y="0"/>
                  </a:lnTo>
                  <a:lnTo>
                    <a:pt x="114" y="0"/>
                  </a:lnTo>
                  <a:lnTo>
                    <a:pt x="128" y="2"/>
                  </a:lnTo>
                  <a:lnTo>
                    <a:pt x="144" y="6"/>
                  </a:lnTo>
                  <a:lnTo>
                    <a:pt x="160" y="10"/>
                  </a:lnTo>
                  <a:lnTo>
                    <a:pt x="176" y="18"/>
                  </a:lnTo>
                  <a:lnTo>
                    <a:pt x="192" y="26"/>
                  </a:lnTo>
                  <a:lnTo>
                    <a:pt x="208" y="36"/>
                  </a:lnTo>
                  <a:lnTo>
                    <a:pt x="232" y="54"/>
                  </a:lnTo>
                  <a:lnTo>
                    <a:pt x="252" y="72"/>
                  </a:lnTo>
                  <a:lnTo>
                    <a:pt x="270" y="90"/>
                  </a:lnTo>
                  <a:lnTo>
                    <a:pt x="286" y="106"/>
                  </a:lnTo>
                  <a:lnTo>
                    <a:pt x="300" y="124"/>
                  </a:lnTo>
                  <a:lnTo>
                    <a:pt x="310" y="140"/>
                  </a:lnTo>
                  <a:lnTo>
                    <a:pt x="318" y="158"/>
                  </a:lnTo>
                  <a:lnTo>
                    <a:pt x="326" y="174"/>
                  </a:lnTo>
                  <a:lnTo>
                    <a:pt x="330" y="190"/>
                  </a:lnTo>
                  <a:lnTo>
                    <a:pt x="334" y="208"/>
                  </a:lnTo>
                  <a:lnTo>
                    <a:pt x="336" y="224"/>
                  </a:lnTo>
                  <a:lnTo>
                    <a:pt x="336" y="238"/>
                  </a:lnTo>
                  <a:lnTo>
                    <a:pt x="334" y="270"/>
                  </a:lnTo>
                  <a:lnTo>
                    <a:pt x="328" y="300"/>
                  </a:lnTo>
                  <a:lnTo>
                    <a:pt x="324" y="310"/>
                  </a:lnTo>
                  <a:lnTo>
                    <a:pt x="322" y="312"/>
                  </a:lnTo>
                  <a:lnTo>
                    <a:pt x="318" y="314"/>
                  </a:lnTo>
                  <a:lnTo>
                    <a:pt x="312" y="312"/>
                  </a:lnTo>
                  <a:lnTo>
                    <a:pt x="304" y="308"/>
                  </a:lnTo>
                  <a:lnTo>
                    <a:pt x="294" y="298"/>
                  </a:lnTo>
                  <a:lnTo>
                    <a:pt x="286" y="288"/>
                  </a:lnTo>
                  <a:lnTo>
                    <a:pt x="266" y="258"/>
                  </a:lnTo>
                  <a:lnTo>
                    <a:pt x="246" y="226"/>
                  </a:lnTo>
                  <a:lnTo>
                    <a:pt x="228" y="194"/>
                  </a:lnTo>
                  <a:lnTo>
                    <a:pt x="214" y="170"/>
                  </a:lnTo>
                  <a:lnTo>
                    <a:pt x="206" y="158"/>
                  </a:lnTo>
                  <a:lnTo>
                    <a:pt x="182" y="136"/>
                  </a:lnTo>
                  <a:lnTo>
                    <a:pt x="158" y="120"/>
                  </a:lnTo>
                  <a:lnTo>
                    <a:pt x="134" y="106"/>
                  </a:lnTo>
                  <a:lnTo>
                    <a:pt x="110" y="94"/>
                  </a:lnTo>
                  <a:lnTo>
                    <a:pt x="88" y="86"/>
                  </a:lnTo>
                  <a:lnTo>
                    <a:pt x="66" y="78"/>
                  </a:lnTo>
                  <a:lnTo>
                    <a:pt x="32" y="68"/>
                  </a:lnTo>
                  <a:lnTo>
                    <a:pt x="20" y="64"/>
                  </a:lnTo>
                  <a:lnTo>
                    <a:pt x="12" y="60"/>
                  </a:lnTo>
                  <a:lnTo>
                    <a:pt x="6" y="56"/>
                  </a:lnTo>
                  <a:lnTo>
                    <a:pt x="2" y="50"/>
                  </a:lnTo>
                  <a:lnTo>
                    <a:pt x="0" y="46"/>
                  </a:lnTo>
                  <a:lnTo>
                    <a:pt x="0" y="40"/>
                  </a:lnTo>
                  <a:lnTo>
                    <a:pt x="2" y="36"/>
                  </a:lnTo>
                  <a:lnTo>
                    <a:pt x="6" y="30"/>
                  </a:lnTo>
                  <a:lnTo>
                    <a:pt x="18" y="20"/>
                  </a:lnTo>
                  <a:lnTo>
                    <a:pt x="36" y="12"/>
                  </a:lnTo>
                  <a:lnTo>
                    <a:pt x="60" y="4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24" name="Freeform 13"/>
          <p:cNvSpPr>
            <a:spLocks/>
          </p:cNvSpPr>
          <p:nvPr/>
        </p:nvSpPr>
        <p:spPr bwMode="auto">
          <a:xfrm>
            <a:off x="7424738" y="3314700"/>
            <a:ext cx="1281112" cy="1263650"/>
          </a:xfrm>
          <a:custGeom>
            <a:avLst/>
            <a:gdLst>
              <a:gd name="T0" fmla="*/ 927281 w 1680"/>
              <a:gd name="T1" fmla="*/ 0 h 1640"/>
              <a:gd name="T2" fmla="*/ 870851 w 1680"/>
              <a:gd name="T3" fmla="*/ 9246 h 1640"/>
              <a:gd name="T4" fmla="*/ 820522 w 1680"/>
              <a:gd name="T5" fmla="*/ 27739 h 1640"/>
              <a:gd name="T6" fmla="*/ 751891 w 1680"/>
              <a:gd name="T7" fmla="*/ 70888 h 1640"/>
              <a:gd name="T8" fmla="*/ 693936 w 1680"/>
              <a:gd name="T9" fmla="*/ 132529 h 1640"/>
              <a:gd name="T10" fmla="*/ 657332 w 1680"/>
              <a:gd name="T11" fmla="*/ 189548 h 1640"/>
              <a:gd name="T12" fmla="*/ 640556 w 1680"/>
              <a:gd name="T13" fmla="*/ 224991 h 1640"/>
              <a:gd name="T14" fmla="*/ 614629 w 1680"/>
              <a:gd name="T15" fmla="*/ 172596 h 1640"/>
              <a:gd name="T16" fmla="*/ 571925 w 1680"/>
              <a:gd name="T17" fmla="*/ 112496 h 1640"/>
              <a:gd name="T18" fmla="*/ 504819 w 1680"/>
              <a:gd name="T19" fmla="*/ 52395 h 1640"/>
              <a:gd name="T20" fmla="*/ 445339 w 1680"/>
              <a:gd name="T21" fmla="*/ 20033 h 1640"/>
              <a:gd name="T22" fmla="*/ 391959 w 1680"/>
              <a:gd name="T23" fmla="*/ 4623 h 1640"/>
              <a:gd name="T24" fmla="*/ 332479 w 1680"/>
              <a:gd name="T25" fmla="*/ 0 h 1640"/>
              <a:gd name="T26" fmla="*/ 288250 w 1680"/>
              <a:gd name="T27" fmla="*/ 4623 h 1640"/>
              <a:gd name="T28" fmla="*/ 201318 w 1680"/>
              <a:gd name="T29" fmla="*/ 30821 h 1640"/>
              <a:gd name="T30" fmla="*/ 123536 w 1680"/>
              <a:gd name="T31" fmla="*/ 75511 h 1640"/>
              <a:gd name="T32" fmla="*/ 79307 w 1680"/>
              <a:gd name="T33" fmla="*/ 114037 h 1640"/>
              <a:gd name="T34" fmla="*/ 44229 w 1680"/>
              <a:gd name="T35" fmla="*/ 160268 h 1640"/>
              <a:gd name="T36" fmla="*/ 16776 w 1680"/>
              <a:gd name="T37" fmla="*/ 217286 h 1640"/>
              <a:gd name="T38" fmla="*/ 1525 w 1680"/>
              <a:gd name="T39" fmla="*/ 285092 h 1640"/>
              <a:gd name="T40" fmla="*/ 3050 w 1680"/>
              <a:gd name="T41" fmla="*/ 363685 h 1640"/>
              <a:gd name="T42" fmla="*/ 12201 w 1680"/>
              <a:gd name="T43" fmla="*/ 422244 h 1640"/>
              <a:gd name="T44" fmla="*/ 42704 w 1680"/>
              <a:gd name="T45" fmla="*/ 507001 h 1640"/>
              <a:gd name="T46" fmla="*/ 89983 w 1680"/>
              <a:gd name="T47" fmla="*/ 588676 h 1640"/>
              <a:gd name="T48" fmla="*/ 150988 w 1680"/>
              <a:gd name="T49" fmla="*/ 667269 h 1640"/>
              <a:gd name="T50" fmla="*/ 271474 w 1680"/>
              <a:gd name="T51" fmla="*/ 796716 h 1640"/>
              <a:gd name="T52" fmla="*/ 423987 w 1680"/>
              <a:gd name="T53" fmla="*/ 947738 h 1640"/>
              <a:gd name="T54" fmla="*/ 538372 w 1680"/>
              <a:gd name="T55" fmla="*/ 1075644 h 1640"/>
              <a:gd name="T56" fmla="*/ 593277 w 1680"/>
              <a:gd name="T57" fmla="*/ 1154236 h 1640"/>
              <a:gd name="T58" fmla="*/ 631405 w 1680"/>
              <a:gd name="T59" fmla="*/ 1235911 h 1640"/>
              <a:gd name="T60" fmla="*/ 649707 w 1680"/>
              <a:gd name="T61" fmla="*/ 1235911 h 1640"/>
              <a:gd name="T62" fmla="*/ 689360 w 1680"/>
              <a:gd name="T63" fmla="*/ 1154236 h 1640"/>
              <a:gd name="T64" fmla="*/ 742740 w 1680"/>
              <a:gd name="T65" fmla="*/ 1075644 h 1640"/>
              <a:gd name="T66" fmla="*/ 857125 w 1680"/>
              <a:gd name="T67" fmla="*/ 947738 h 1640"/>
              <a:gd name="T68" fmla="*/ 1009638 w 1680"/>
              <a:gd name="T69" fmla="*/ 796716 h 1640"/>
              <a:gd name="T70" fmla="*/ 1130124 w 1680"/>
              <a:gd name="T71" fmla="*/ 667269 h 1640"/>
              <a:gd name="T72" fmla="*/ 1191129 w 1680"/>
              <a:gd name="T73" fmla="*/ 588676 h 1640"/>
              <a:gd name="T74" fmla="*/ 1238408 w 1680"/>
              <a:gd name="T75" fmla="*/ 507001 h 1640"/>
              <a:gd name="T76" fmla="*/ 1268911 w 1680"/>
              <a:gd name="T77" fmla="*/ 422244 h 1640"/>
              <a:gd name="T78" fmla="*/ 1279587 w 1680"/>
              <a:gd name="T79" fmla="*/ 363685 h 1640"/>
              <a:gd name="T80" fmla="*/ 1279587 w 1680"/>
              <a:gd name="T81" fmla="*/ 285092 h 1640"/>
              <a:gd name="T82" fmla="*/ 1264336 w 1680"/>
              <a:gd name="T83" fmla="*/ 217286 h 1640"/>
              <a:gd name="T84" fmla="*/ 1238408 w 1680"/>
              <a:gd name="T85" fmla="*/ 160268 h 1640"/>
              <a:gd name="T86" fmla="*/ 1201805 w 1680"/>
              <a:gd name="T87" fmla="*/ 114037 h 1640"/>
              <a:gd name="T88" fmla="*/ 1159101 w 1680"/>
              <a:gd name="T89" fmla="*/ 75511 h 1640"/>
              <a:gd name="T90" fmla="*/ 1079794 w 1680"/>
              <a:gd name="T91" fmla="*/ 30821 h 1640"/>
              <a:gd name="T92" fmla="*/ 992862 w 1680"/>
              <a:gd name="T93" fmla="*/ 4623 h 1640"/>
              <a:gd name="T94" fmla="*/ 948633 w 1680"/>
              <a:gd name="T95" fmla="*/ 0 h 1640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1680" h="1640">
                <a:moveTo>
                  <a:pt x="1244" y="0"/>
                </a:moveTo>
                <a:lnTo>
                  <a:pt x="1244" y="0"/>
                </a:lnTo>
                <a:lnTo>
                  <a:pt x="1216" y="0"/>
                </a:lnTo>
                <a:lnTo>
                  <a:pt x="1190" y="2"/>
                </a:lnTo>
                <a:lnTo>
                  <a:pt x="1166" y="6"/>
                </a:lnTo>
                <a:lnTo>
                  <a:pt x="1142" y="12"/>
                </a:lnTo>
                <a:lnTo>
                  <a:pt x="1118" y="18"/>
                </a:lnTo>
                <a:lnTo>
                  <a:pt x="1096" y="26"/>
                </a:lnTo>
                <a:lnTo>
                  <a:pt x="1076" y="36"/>
                </a:lnTo>
                <a:lnTo>
                  <a:pt x="1056" y="46"/>
                </a:lnTo>
                <a:lnTo>
                  <a:pt x="1020" y="68"/>
                </a:lnTo>
                <a:lnTo>
                  <a:pt x="986" y="92"/>
                </a:lnTo>
                <a:lnTo>
                  <a:pt x="958" y="118"/>
                </a:lnTo>
                <a:lnTo>
                  <a:pt x="932" y="146"/>
                </a:lnTo>
                <a:lnTo>
                  <a:pt x="910" y="172"/>
                </a:lnTo>
                <a:lnTo>
                  <a:pt x="890" y="200"/>
                </a:lnTo>
                <a:lnTo>
                  <a:pt x="874" y="224"/>
                </a:lnTo>
                <a:lnTo>
                  <a:pt x="862" y="246"/>
                </a:lnTo>
                <a:lnTo>
                  <a:pt x="846" y="280"/>
                </a:lnTo>
                <a:lnTo>
                  <a:pt x="840" y="292"/>
                </a:lnTo>
                <a:lnTo>
                  <a:pt x="836" y="280"/>
                </a:lnTo>
                <a:lnTo>
                  <a:pt x="818" y="246"/>
                </a:lnTo>
                <a:lnTo>
                  <a:pt x="806" y="224"/>
                </a:lnTo>
                <a:lnTo>
                  <a:pt x="790" y="200"/>
                </a:lnTo>
                <a:lnTo>
                  <a:pt x="772" y="172"/>
                </a:lnTo>
                <a:lnTo>
                  <a:pt x="750" y="146"/>
                </a:lnTo>
                <a:lnTo>
                  <a:pt x="724" y="118"/>
                </a:lnTo>
                <a:lnTo>
                  <a:pt x="694" y="92"/>
                </a:lnTo>
                <a:lnTo>
                  <a:pt x="662" y="68"/>
                </a:lnTo>
                <a:lnTo>
                  <a:pt x="624" y="46"/>
                </a:lnTo>
                <a:lnTo>
                  <a:pt x="604" y="36"/>
                </a:lnTo>
                <a:lnTo>
                  <a:pt x="584" y="26"/>
                </a:lnTo>
                <a:lnTo>
                  <a:pt x="562" y="18"/>
                </a:lnTo>
                <a:lnTo>
                  <a:pt x="538" y="12"/>
                </a:lnTo>
                <a:lnTo>
                  <a:pt x="514" y="6"/>
                </a:lnTo>
                <a:lnTo>
                  <a:pt x="490" y="2"/>
                </a:lnTo>
                <a:lnTo>
                  <a:pt x="464" y="0"/>
                </a:lnTo>
                <a:lnTo>
                  <a:pt x="436" y="0"/>
                </a:lnTo>
                <a:lnTo>
                  <a:pt x="410" y="0"/>
                </a:lnTo>
                <a:lnTo>
                  <a:pt x="378" y="6"/>
                </a:lnTo>
                <a:lnTo>
                  <a:pt x="342" y="14"/>
                </a:lnTo>
                <a:lnTo>
                  <a:pt x="304" y="26"/>
                </a:lnTo>
                <a:lnTo>
                  <a:pt x="264" y="40"/>
                </a:lnTo>
                <a:lnTo>
                  <a:pt x="222" y="60"/>
                </a:lnTo>
                <a:lnTo>
                  <a:pt x="182" y="84"/>
                </a:lnTo>
                <a:lnTo>
                  <a:pt x="162" y="98"/>
                </a:lnTo>
                <a:lnTo>
                  <a:pt x="142" y="114"/>
                </a:lnTo>
                <a:lnTo>
                  <a:pt x="122" y="130"/>
                </a:lnTo>
                <a:lnTo>
                  <a:pt x="104" y="148"/>
                </a:lnTo>
                <a:lnTo>
                  <a:pt x="88" y="166"/>
                </a:lnTo>
                <a:lnTo>
                  <a:pt x="72" y="188"/>
                </a:lnTo>
                <a:lnTo>
                  <a:pt x="58" y="208"/>
                </a:lnTo>
                <a:lnTo>
                  <a:pt x="44" y="232"/>
                </a:lnTo>
                <a:lnTo>
                  <a:pt x="32" y="256"/>
                </a:lnTo>
                <a:lnTo>
                  <a:pt x="22" y="282"/>
                </a:lnTo>
                <a:lnTo>
                  <a:pt x="14" y="310"/>
                </a:lnTo>
                <a:lnTo>
                  <a:pt x="8" y="340"/>
                </a:lnTo>
                <a:lnTo>
                  <a:pt x="2" y="370"/>
                </a:lnTo>
                <a:lnTo>
                  <a:pt x="0" y="402"/>
                </a:lnTo>
                <a:lnTo>
                  <a:pt x="0" y="436"/>
                </a:lnTo>
                <a:lnTo>
                  <a:pt x="4" y="472"/>
                </a:lnTo>
                <a:lnTo>
                  <a:pt x="8" y="508"/>
                </a:lnTo>
                <a:lnTo>
                  <a:pt x="16" y="548"/>
                </a:lnTo>
                <a:lnTo>
                  <a:pt x="28" y="584"/>
                </a:lnTo>
                <a:lnTo>
                  <a:pt x="40" y="622"/>
                </a:lnTo>
                <a:lnTo>
                  <a:pt x="56" y="658"/>
                </a:lnTo>
                <a:lnTo>
                  <a:pt x="76" y="694"/>
                </a:lnTo>
                <a:lnTo>
                  <a:pt x="96" y="728"/>
                </a:lnTo>
                <a:lnTo>
                  <a:pt x="118" y="764"/>
                </a:lnTo>
                <a:lnTo>
                  <a:pt x="144" y="798"/>
                </a:lnTo>
                <a:lnTo>
                  <a:pt x="170" y="832"/>
                </a:lnTo>
                <a:lnTo>
                  <a:pt x="198" y="866"/>
                </a:lnTo>
                <a:lnTo>
                  <a:pt x="228" y="900"/>
                </a:lnTo>
                <a:lnTo>
                  <a:pt x="290" y="968"/>
                </a:lnTo>
                <a:lnTo>
                  <a:pt x="356" y="1034"/>
                </a:lnTo>
                <a:lnTo>
                  <a:pt x="424" y="1100"/>
                </a:lnTo>
                <a:lnTo>
                  <a:pt x="490" y="1166"/>
                </a:lnTo>
                <a:lnTo>
                  <a:pt x="556" y="1230"/>
                </a:lnTo>
                <a:lnTo>
                  <a:pt x="620" y="1296"/>
                </a:lnTo>
                <a:lnTo>
                  <a:pt x="678" y="1364"/>
                </a:lnTo>
                <a:lnTo>
                  <a:pt x="706" y="1396"/>
                </a:lnTo>
                <a:lnTo>
                  <a:pt x="732" y="1430"/>
                </a:lnTo>
                <a:lnTo>
                  <a:pt x="756" y="1464"/>
                </a:lnTo>
                <a:lnTo>
                  <a:pt x="778" y="1498"/>
                </a:lnTo>
                <a:lnTo>
                  <a:pt x="796" y="1534"/>
                </a:lnTo>
                <a:lnTo>
                  <a:pt x="814" y="1568"/>
                </a:lnTo>
                <a:lnTo>
                  <a:pt x="828" y="1604"/>
                </a:lnTo>
                <a:lnTo>
                  <a:pt x="840" y="1640"/>
                </a:lnTo>
                <a:lnTo>
                  <a:pt x="852" y="1604"/>
                </a:lnTo>
                <a:lnTo>
                  <a:pt x="866" y="1568"/>
                </a:lnTo>
                <a:lnTo>
                  <a:pt x="884" y="1534"/>
                </a:lnTo>
                <a:lnTo>
                  <a:pt x="904" y="1498"/>
                </a:lnTo>
                <a:lnTo>
                  <a:pt x="924" y="1464"/>
                </a:lnTo>
                <a:lnTo>
                  <a:pt x="948" y="1430"/>
                </a:lnTo>
                <a:lnTo>
                  <a:pt x="974" y="1396"/>
                </a:lnTo>
                <a:lnTo>
                  <a:pt x="1002" y="1364"/>
                </a:lnTo>
                <a:lnTo>
                  <a:pt x="1060" y="1296"/>
                </a:lnTo>
                <a:lnTo>
                  <a:pt x="1124" y="1230"/>
                </a:lnTo>
                <a:lnTo>
                  <a:pt x="1190" y="1166"/>
                </a:lnTo>
                <a:lnTo>
                  <a:pt x="1258" y="1100"/>
                </a:lnTo>
                <a:lnTo>
                  <a:pt x="1324" y="1034"/>
                </a:lnTo>
                <a:lnTo>
                  <a:pt x="1390" y="968"/>
                </a:lnTo>
                <a:lnTo>
                  <a:pt x="1452" y="900"/>
                </a:lnTo>
                <a:lnTo>
                  <a:pt x="1482" y="866"/>
                </a:lnTo>
                <a:lnTo>
                  <a:pt x="1510" y="832"/>
                </a:lnTo>
                <a:lnTo>
                  <a:pt x="1536" y="798"/>
                </a:lnTo>
                <a:lnTo>
                  <a:pt x="1562" y="764"/>
                </a:lnTo>
                <a:lnTo>
                  <a:pt x="1584" y="728"/>
                </a:lnTo>
                <a:lnTo>
                  <a:pt x="1606" y="694"/>
                </a:lnTo>
                <a:lnTo>
                  <a:pt x="1624" y="658"/>
                </a:lnTo>
                <a:lnTo>
                  <a:pt x="1640" y="622"/>
                </a:lnTo>
                <a:lnTo>
                  <a:pt x="1654" y="584"/>
                </a:lnTo>
                <a:lnTo>
                  <a:pt x="1664" y="548"/>
                </a:lnTo>
                <a:lnTo>
                  <a:pt x="1672" y="508"/>
                </a:lnTo>
                <a:lnTo>
                  <a:pt x="1678" y="472"/>
                </a:lnTo>
                <a:lnTo>
                  <a:pt x="1680" y="436"/>
                </a:lnTo>
                <a:lnTo>
                  <a:pt x="1680" y="402"/>
                </a:lnTo>
                <a:lnTo>
                  <a:pt x="1678" y="370"/>
                </a:lnTo>
                <a:lnTo>
                  <a:pt x="1674" y="340"/>
                </a:lnTo>
                <a:lnTo>
                  <a:pt x="1668" y="310"/>
                </a:lnTo>
                <a:lnTo>
                  <a:pt x="1658" y="282"/>
                </a:lnTo>
                <a:lnTo>
                  <a:pt x="1648" y="256"/>
                </a:lnTo>
                <a:lnTo>
                  <a:pt x="1636" y="232"/>
                </a:lnTo>
                <a:lnTo>
                  <a:pt x="1624" y="208"/>
                </a:lnTo>
                <a:lnTo>
                  <a:pt x="1608" y="188"/>
                </a:lnTo>
                <a:lnTo>
                  <a:pt x="1592" y="166"/>
                </a:lnTo>
                <a:lnTo>
                  <a:pt x="1576" y="148"/>
                </a:lnTo>
                <a:lnTo>
                  <a:pt x="1558" y="130"/>
                </a:lnTo>
                <a:lnTo>
                  <a:pt x="1538" y="114"/>
                </a:lnTo>
                <a:lnTo>
                  <a:pt x="1520" y="98"/>
                </a:lnTo>
                <a:lnTo>
                  <a:pt x="1500" y="84"/>
                </a:lnTo>
                <a:lnTo>
                  <a:pt x="1458" y="60"/>
                </a:lnTo>
                <a:lnTo>
                  <a:pt x="1416" y="40"/>
                </a:lnTo>
                <a:lnTo>
                  <a:pt x="1376" y="26"/>
                </a:lnTo>
                <a:lnTo>
                  <a:pt x="1338" y="14"/>
                </a:lnTo>
                <a:lnTo>
                  <a:pt x="1302" y="6"/>
                </a:lnTo>
                <a:lnTo>
                  <a:pt x="1270" y="0"/>
                </a:lnTo>
                <a:lnTo>
                  <a:pt x="1244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342F6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pic>
        <p:nvPicPr>
          <p:cNvPr id="5125" name="Picture 14" descr="ribb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3" y="5129213"/>
            <a:ext cx="2292350" cy="145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126" name="Group 15"/>
          <p:cNvGrpSpPr>
            <a:grpSpLocks/>
          </p:cNvGrpSpPr>
          <p:nvPr/>
        </p:nvGrpSpPr>
        <p:grpSpPr bwMode="auto">
          <a:xfrm>
            <a:off x="1057275" y="247650"/>
            <a:ext cx="2600325" cy="1520825"/>
            <a:chOff x="2109" y="2306"/>
            <a:chExt cx="3438" cy="2010"/>
          </a:xfrm>
        </p:grpSpPr>
        <p:sp>
          <p:nvSpPr>
            <p:cNvPr id="5149" name="Freeform 16"/>
            <p:cNvSpPr>
              <a:spLocks/>
            </p:cNvSpPr>
            <p:nvPr/>
          </p:nvSpPr>
          <p:spPr bwMode="auto">
            <a:xfrm>
              <a:off x="4751" y="3478"/>
              <a:ext cx="418" cy="422"/>
            </a:xfrm>
            <a:custGeom>
              <a:avLst/>
              <a:gdLst>
                <a:gd name="T0" fmla="*/ 44 w 418"/>
                <a:gd name="T1" fmla="*/ 382 h 422"/>
                <a:gd name="T2" fmla="*/ 74 w 418"/>
                <a:gd name="T3" fmla="*/ 404 h 422"/>
                <a:gd name="T4" fmla="*/ 108 w 418"/>
                <a:gd name="T5" fmla="*/ 416 h 422"/>
                <a:gd name="T6" fmla="*/ 146 w 418"/>
                <a:gd name="T7" fmla="*/ 422 h 422"/>
                <a:gd name="T8" fmla="*/ 184 w 418"/>
                <a:gd name="T9" fmla="*/ 420 h 422"/>
                <a:gd name="T10" fmla="*/ 224 w 418"/>
                <a:gd name="T11" fmla="*/ 410 h 422"/>
                <a:gd name="T12" fmla="*/ 264 w 418"/>
                <a:gd name="T13" fmla="*/ 392 h 422"/>
                <a:gd name="T14" fmla="*/ 302 w 418"/>
                <a:gd name="T15" fmla="*/ 366 h 422"/>
                <a:gd name="T16" fmla="*/ 338 w 418"/>
                <a:gd name="T17" fmla="*/ 334 h 422"/>
                <a:gd name="T18" fmla="*/ 354 w 418"/>
                <a:gd name="T19" fmla="*/ 316 h 422"/>
                <a:gd name="T20" fmla="*/ 380 w 418"/>
                <a:gd name="T21" fmla="*/ 278 h 422"/>
                <a:gd name="T22" fmla="*/ 400 w 418"/>
                <a:gd name="T23" fmla="*/ 238 h 422"/>
                <a:gd name="T24" fmla="*/ 412 w 418"/>
                <a:gd name="T25" fmla="*/ 198 h 422"/>
                <a:gd name="T26" fmla="*/ 418 w 418"/>
                <a:gd name="T27" fmla="*/ 158 h 422"/>
                <a:gd name="T28" fmla="*/ 414 w 418"/>
                <a:gd name="T29" fmla="*/ 118 h 422"/>
                <a:gd name="T30" fmla="*/ 404 w 418"/>
                <a:gd name="T31" fmla="*/ 84 h 422"/>
                <a:gd name="T32" fmla="*/ 384 w 418"/>
                <a:gd name="T33" fmla="*/ 52 h 422"/>
                <a:gd name="T34" fmla="*/ 372 w 418"/>
                <a:gd name="T35" fmla="*/ 40 h 422"/>
                <a:gd name="T36" fmla="*/ 342 w 418"/>
                <a:gd name="T37" fmla="*/ 18 h 422"/>
                <a:gd name="T38" fmla="*/ 310 w 418"/>
                <a:gd name="T39" fmla="*/ 4 h 422"/>
                <a:gd name="T40" fmla="*/ 272 w 418"/>
                <a:gd name="T41" fmla="*/ 0 h 422"/>
                <a:gd name="T42" fmla="*/ 232 w 418"/>
                <a:gd name="T43" fmla="*/ 2 h 422"/>
                <a:gd name="T44" fmla="*/ 192 w 418"/>
                <a:gd name="T45" fmla="*/ 12 h 422"/>
                <a:gd name="T46" fmla="*/ 154 w 418"/>
                <a:gd name="T47" fmla="*/ 30 h 422"/>
                <a:gd name="T48" fmla="*/ 114 w 418"/>
                <a:gd name="T49" fmla="*/ 56 h 422"/>
                <a:gd name="T50" fmla="*/ 80 w 418"/>
                <a:gd name="T51" fmla="*/ 88 h 422"/>
                <a:gd name="T52" fmla="*/ 64 w 418"/>
                <a:gd name="T53" fmla="*/ 106 h 422"/>
                <a:gd name="T54" fmla="*/ 36 w 418"/>
                <a:gd name="T55" fmla="*/ 144 h 422"/>
                <a:gd name="T56" fmla="*/ 16 w 418"/>
                <a:gd name="T57" fmla="*/ 184 h 422"/>
                <a:gd name="T58" fmla="*/ 4 w 418"/>
                <a:gd name="T59" fmla="*/ 224 h 422"/>
                <a:gd name="T60" fmla="*/ 0 w 418"/>
                <a:gd name="T61" fmla="*/ 264 h 422"/>
                <a:gd name="T62" fmla="*/ 4 w 418"/>
                <a:gd name="T63" fmla="*/ 302 h 422"/>
                <a:gd name="T64" fmla="*/ 14 w 418"/>
                <a:gd name="T65" fmla="*/ 338 h 422"/>
                <a:gd name="T66" fmla="*/ 32 w 418"/>
                <a:gd name="T67" fmla="*/ 368 h 422"/>
                <a:gd name="T68" fmla="*/ 44 w 418"/>
                <a:gd name="T69" fmla="*/ 382 h 42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418" h="422">
                  <a:moveTo>
                    <a:pt x="44" y="382"/>
                  </a:moveTo>
                  <a:lnTo>
                    <a:pt x="44" y="382"/>
                  </a:lnTo>
                  <a:lnTo>
                    <a:pt x="60" y="394"/>
                  </a:lnTo>
                  <a:lnTo>
                    <a:pt x="74" y="404"/>
                  </a:lnTo>
                  <a:lnTo>
                    <a:pt x="90" y="412"/>
                  </a:lnTo>
                  <a:lnTo>
                    <a:pt x="108" y="416"/>
                  </a:lnTo>
                  <a:lnTo>
                    <a:pt x="126" y="420"/>
                  </a:lnTo>
                  <a:lnTo>
                    <a:pt x="146" y="422"/>
                  </a:lnTo>
                  <a:lnTo>
                    <a:pt x="164" y="422"/>
                  </a:lnTo>
                  <a:lnTo>
                    <a:pt x="184" y="420"/>
                  </a:lnTo>
                  <a:lnTo>
                    <a:pt x="204" y="416"/>
                  </a:lnTo>
                  <a:lnTo>
                    <a:pt x="224" y="410"/>
                  </a:lnTo>
                  <a:lnTo>
                    <a:pt x="244" y="402"/>
                  </a:lnTo>
                  <a:lnTo>
                    <a:pt x="264" y="392"/>
                  </a:lnTo>
                  <a:lnTo>
                    <a:pt x="284" y="380"/>
                  </a:lnTo>
                  <a:lnTo>
                    <a:pt x="302" y="366"/>
                  </a:lnTo>
                  <a:lnTo>
                    <a:pt x="320" y="352"/>
                  </a:lnTo>
                  <a:lnTo>
                    <a:pt x="338" y="334"/>
                  </a:lnTo>
                  <a:lnTo>
                    <a:pt x="354" y="316"/>
                  </a:lnTo>
                  <a:lnTo>
                    <a:pt x="368" y="298"/>
                  </a:lnTo>
                  <a:lnTo>
                    <a:pt x="380" y="278"/>
                  </a:lnTo>
                  <a:lnTo>
                    <a:pt x="392" y="258"/>
                  </a:lnTo>
                  <a:lnTo>
                    <a:pt x="400" y="238"/>
                  </a:lnTo>
                  <a:lnTo>
                    <a:pt x="408" y="218"/>
                  </a:lnTo>
                  <a:lnTo>
                    <a:pt x="412" y="198"/>
                  </a:lnTo>
                  <a:lnTo>
                    <a:pt x="416" y="176"/>
                  </a:lnTo>
                  <a:lnTo>
                    <a:pt x="418" y="158"/>
                  </a:lnTo>
                  <a:lnTo>
                    <a:pt x="416" y="138"/>
                  </a:lnTo>
                  <a:lnTo>
                    <a:pt x="414" y="118"/>
                  </a:lnTo>
                  <a:lnTo>
                    <a:pt x="410" y="100"/>
                  </a:lnTo>
                  <a:lnTo>
                    <a:pt x="404" y="84"/>
                  </a:lnTo>
                  <a:lnTo>
                    <a:pt x="396" y="68"/>
                  </a:lnTo>
                  <a:lnTo>
                    <a:pt x="384" y="52"/>
                  </a:lnTo>
                  <a:lnTo>
                    <a:pt x="372" y="40"/>
                  </a:lnTo>
                  <a:lnTo>
                    <a:pt x="358" y="28"/>
                  </a:lnTo>
                  <a:lnTo>
                    <a:pt x="342" y="18"/>
                  </a:lnTo>
                  <a:lnTo>
                    <a:pt x="326" y="10"/>
                  </a:lnTo>
                  <a:lnTo>
                    <a:pt x="310" y="4"/>
                  </a:lnTo>
                  <a:lnTo>
                    <a:pt x="290" y="2"/>
                  </a:lnTo>
                  <a:lnTo>
                    <a:pt x="272" y="0"/>
                  </a:lnTo>
                  <a:lnTo>
                    <a:pt x="252" y="0"/>
                  </a:lnTo>
                  <a:lnTo>
                    <a:pt x="232" y="2"/>
                  </a:lnTo>
                  <a:lnTo>
                    <a:pt x="212" y="6"/>
                  </a:lnTo>
                  <a:lnTo>
                    <a:pt x="192" y="12"/>
                  </a:lnTo>
                  <a:lnTo>
                    <a:pt x="172" y="20"/>
                  </a:lnTo>
                  <a:lnTo>
                    <a:pt x="154" y="30"/>
                  </a:lnTo>
                  <a:lnTo>
                    <a:pt x="134" y="42"/>
                  </a:lnTo>
                  <a:lnTo>
                    <a:pt x="114" y="56"/>
                  </a:lnTo>
                  <a:lnTo>
                    <a:pt x="96" y="70"/>
                  </a:lnTo>
                  <a:lnTo>
                    <a:pt x="80" y="88"/>
                  </a:lnTo>
                  <a:lnTo>
                    <a:pt x="64" y="106"/>
                  </a:lnTo>
                  <a:lnTo>
                    <a:pt x="48" y="124"/>
                  </a:lnTo>
                  <a:lnTo>
                    <a:pt x="36" y="144"/>
                  </a:lnTo>
                  <a:lnTo>
                    <a:pt x="26" y="164"/>
                  </a:lnTo>
                  <a:lnTo>
                    <a:pt x="16" y="184"/>
                  </a:lnTo>
                  <a:lnTo>
                    <a:pt x="10" y="204"/>
                  </a:lnTo>
                  <a:lnTo>
                    <a:pt x="4" y="224"/>
                  </a:lnTo>
                  <a:lnTo>
                    <a:pt x="2" y="244"/>
                  </a:lnTo>
                  <a:lnTo>
                    <a:pt x="0" y="264"/>
                  </a:lnTo>
                  <a:lnTo>
                    <a:pt x="0" y="284"/>
                  </a:lnTo>
                  <a:lnTo>
                    <a:pt x="4" y="302"/>
                  </a:lnTo>
                  <a:lnTo>
                    <a:pt x="8" y="320"/>
                  </a:lnTo>
                  <a:lnTo>
                    <a:pt x="14" y="338"/>
                  </a:lnTo>
                  <a:lnTo>
                    <a:pt x="22" y="354"/>
                  </a:lnTo>
                  <a:lnTo>
                    <a:pt x="32" y="368"/>
                  </a:lnTo>
                  <a:lnTo>
                    <a:pt x="44" y="382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50" name="Freeform 17"/>
            <p:cNvSpPr>
              <a:spLocks/>
            </p:cNvSpPr>
            <p:nvPr/>
          </p:nvSpPr>
          <p:spPr bwMode="auto">
            <a:xfrm>
              <a:off x="2489" y="3478"/>
              <a:ext cx="416" cy="422"/>
            </a:xfrm>
            <a:custGeom>
              <a:avLst/>
              <a:gdLst>
                <a:gd name="T0" fmla="*/ 372 w 416"/>
                <a:gd name="T1" fmla="*/ 382 h 422"/>
                <a:gd name="T2" fmla="*/ 342 w 416"/>
                <a:gd name="T3" fmla="*/ 404 h 422"/>
                <a:gd name="T4" fmla="*/ 308 w 416"/>
                <a:gd name="T5" fmla="*/ 416 h 422"/>
                <a:gd name="T6" fmla="*/ 270 w 416"/>
                <a:gd name="T7" fmla="*/ 422 h 422"/>
                <a:gd name="T8" fmla="*/ 232 w 416"/>
                <a:gd name="T9" fmla="*/ 420 h 422"/>
                <a:gd name="T10" fmla="*/ 192 w 416"/>
                <a:gd name="T11" fmla="*/ 410 h 422"/>
                <a:gd name="T12" fmla="*/ 152 w 416"/>
                <a:gd name="T13" fmla="*/ 392 h 422"/>
                <a:gd name="T14" fmla="*/ 114 w 416"/>
                <a:gd name="T15" fmla="*/ 366 h 422"/>
                <a:gd name="T16" fmla="*/ 78 w 416"/>
                <a:gd name="T17" fmla="*/ 334 h 422"/>
                <a:gd name="T18" fmla="*/ 62 w 416"/>
                <a:gd name="T19" fmla="*/ 316 h 422"/>
                <a:gd name="T20" fmla="*/ 36 w 416"/>
                <a:gd name="T21" fmla="*/ 278 h 422"/>
                <a:gd name="T22" fmla="*/ 16 w 416"/>
                <a:gd name="T23" fmla="*/ 238 h 422"/>
                <a:gd name="T24" fmla="*/ 4 w 416"/>
                <a:gd name="T25" fmla="*/ 198 h 422"/>
                <a:gd name="T26" fmla="*/ 0 w 416"/>
                <a:gd name="T27" fmla="*/ 158 h 422"/>
                <a:gd name="T28" fmla="*/ 2 w 416"/>
                <a:gd name="T29" fmla="*/ 118 h 422"/>
                <a:gd name="T30" fmla="*/ 12 w 416"/>
                <a:gd name="T31" fmla="*/ 84 h 422"/>
                <a:gd name="T32" fmla="*/ 32 w 416"/>
                <a:gd name="T33" fmla="*/ 52 h 422"/>
                <a:gd name="T34" fmla="*/ 44 w 416"/>
                <a:gd name="T35" fmla="*/ 40 h 422"/>
                <a:gd name="T36" fmla="*/ 74 w 416"/>
                <a:gd name="T37" fmla="*/ 18 h 422"/>
                <a:gd name="T38" fmla="*/ 108 w 416"/>
                <a:gd name="T39" fmla="*/ 4 h 422"/>
                <a:gd name="T40" fmla="*/ 144 w 416"/>
                <a:gd name="T41" fmla="*/ 0 h 422"/>
                <a:gd name="T42" fmla="*/ 184 w 416"/>
                <a:gd name="T43" fmla="*/ 2 h 422"/>
                <a:gd name="T44" fmla="*/ 224 w 416"/>
                <a:gd name="T45" fmla="*/ 12 h 422"/>
                <a:gd name="T46" fmla="*/ 264 w 416"/>
                <a:gd name="T47" fmla="*/ 30 h 422"/>
                <a:gd name="T48" fmla="*/ 302 w 416"/>
                <a:gd name="T49" fmla="*/ 56 h 422"/>
                <a:gd name="T50" fmla="*/ 336 w 416"/>
                <a:gd name="T51" fmla="*/ 88 h 422"/>
                <a:gd name="T52" fmla="*/ 352 w 416"/>
                <a:gd name="T53" fmla="*/ 106 h 422"/>
                <a:gd name="T54" fmla="*/ 380 w 416"/>
                <a:gd name="T55" fmla="*/ 144 h 422"/>
                <a:gd name="T56" fmla="*/ 400 w 416"/>
                <a:gd name="T57" fmla="*/ 184 h 422"/>
                <a:gd name="T58" fmla="*/ 412 w 416"/>
                <a:gd name="T59" fmla="*/ 224 h 422"/>
                <a:gd name="T60" fmla="*/ 416 w 416"/>
                <a:gd name="T61" fmla="*/ 264 h 422"/>
                <a:gd name="T62" fmla="*/ 414 w 416"/>
                <a:gd name="T63" fmla="*/ 302 h 422"/>
                <a:gd name="T64" fmla="*/ 402 w 416"/>
                <a:gd name="T65" fmla="*/ 338 h 422"/>
                <a:gd name="T66" fmla="*/ 384 w 416"/>
                <a:gd name="T67" fmla="*/ 368 h 422"/>
                <a:gd name="T68" fmla="*/ 372 w 416"/>
                <a:gd name="T69" fmla="*/ 382 h 42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416" h="422">
                  <a:moveTo>
                    <a:pt x="372" y="382"/>
                  </a:moveTo>
                  <a:lnTo>
                    <a:pt x="372" y="382"/>
                  </a:lnTo>
                  <a:lnTo>
                    <a:pt x="358" y="394"/>
                  </a:lnTo>
                  <a:lnTo>
                    <a:pt x="342" y="404"/>
                  </a:lnTo>
                  <a:lnTo>
                    <a:pt x="326" y="412"/>
                  </a:lnTo>
                  <a:lnTo>
                    <a:pt x="308" y="416"/>
                  </a:lnTo>
                  <a:lnTo>
                    <a:pt x="290" y="420"/>
                  </a:lnTo>
                  <a:lnTo>
                    <a:pt x="270" y="422"/>
                  </a:lnTo>
                  <a:lnTo>
                    <a:pt x="252" y="422"/>
                  </a:lnTo>
                  <a:lnTo>
                    <a:pt x="232" y="420"/>
                  </a:lnTo>
                  <a:lnTo>
                    <a:pt x="212" y="416"/>
                  </a:lnTo>
                  <a:lnTo>
                    <a:pt x="192" y="410"/>
                  </a:lnTo>
                  <a:lnTo>
                    <a:pt x="172" y="402"/>
                  </a:lnTo>
                  <a:lnTo>
                    <a:pt x="152" y="392"/>
                  </a:lnTo>
                  <a:lnTo>
                    <a:pt x="132" y="380"/>
                  </a:lnTo>
                  <a:lnTo>
                    <a:pt x="114" y="366"/>
                  </a:lnTo>
                  <a:lnTo>
                    <a:pt x="96" y="352"/>
                  </a:lnTo>
                  <a:lnTo>
                    <a:pt x="78" y="334"/>
                  </a:lnTo>
                  <a:lnTo>
                    <a:pt x="62" y="316"/>
                  </a:lnTo>
                  <a:lnTo>
                    <a:pt x="48" y="298"/>
                  </a:lnTo>
                  <a:lnTo>
                    <a:pt x="36" y="278"/>
                  </a:lnTo>
                  <a:lnTo>
                    <a:pt x="24" y="258"/>
                  </a:lnTo>
                  <a:lnTo>
                    <a:pt x="16" y="238"/>
                  </a:lnTo>
                  <a:lnTo>
                    <a:pt x="8" y="218"/>
                  </a:lnTo>
                  <a:lnTo>
                    <a:pt x="4" y="198"/>
                  </a:lnTo>
                  <a:lnTo>
                    <a:pt x="0" y="176"/>
                  </a:lnTo>
                  <a:lnTo>
                    <a:pt x="0" y="158"/>
                  </a:lnTo>
                  <a:lnTo>
                    <a:pt x="0" y="138"/>
                  </a:lnTo>
                  <a:lnTo>
                    <a:pt x="2" y="118"/>
                  </a:lnTo>
                  <a:lnTo>
                    <a:pt x="6" y="100"/>
                  </a:lnTo>
                  <a:lnTo>
                    <a:pt x="12" y="84"/>
                  </a:lnTo>
                  <a:lnTo>
                    <a:pt x="22" y="68"/>
                  </a:lnTo>
                  <a:lnTo>
                    <a:pt x="32" y="52"/>
                  </a:lnTo>
                  <a:lnTo>
                    <a:pt x="44" y="40"/>
                  </a:lnTo>
                  <a:lnTo>
                    <a:pt x="58" y="28"/>
                  </a:lnTo>
                  <a:lnTo>
                    <a:pt x="74" y="18"/>
                  </a:lnTo>
                  <a:lnTo>
                    <a:pt x="90" y="10"/>
                  </a:lnTo>
                  <a:lnTo>
                    <a:pt x="108" y="4"/>
                  </a:lnTo>
                  <a:lnTo>
                    <a:pt x="126" y="2"/>
                  </a:lnTo>
                  <a:lnTo>
                    <a:pt x="144" y="0"/>
                  </a:lnTo>
                  <a:lnTo>
                    <a:pt x="164" y="0"/>
                  </a:lnTo>
                  <a:lnTo>
                    <a:pt x="184" y="2"/>
                  </a:lnTo>
                  <a:lnTo>
                    <a:pt x="204" y="6"/>
                  </a:lnTo>
                  <a:lnTo>
                    <a:pt x="224" y="12"/>
                  </a:lnTo>
                  <a:lnTo>
                    <a:pt x="244" y="20"/>
                  </a:lnTo>
                  <a:lnTo>
                    <a:pt x="264" y="30"/>
                  </a:lnTo>
                  <a:lnTo>
                    <a:pt x="282" y="42"/>
                  </a:lnTo>
                  <a:lnTo>
                    <a:pt x="302" y="56"/>
                  </a:lnTo>
                  <a:lnTo>
                    <a:pt x="320" y="70"/>
                  </a:lnTo>
                  <a:lnTo>
                    <a:pt x="336" y="88"/>
                  </a:lnTo>
                  <a:lnTo>
                    <a:pt x="352" y="106"/>
                  </a:lnTo>
                  <a:lnTo>
                    <a:pt x="368" y="124"/>
                  </a:lnTo>
                  <a:lnTo>
                    <a:pt x="380" y="144"/>
                  </a:lnTo>
                  <a:lnTo>
                    <a:pt x="390" y="164"/>
                  </a:lnTo>
                  <a:lnTo>
                    <a:pt x="400" y="184"/>
                  </a:lnTo>
                  <a:lnTo>
                    <a:pt x="406" y="204"/>
                  </a:lnTo>
                  <a:lnTo>
                    <a:pt x="412" y="224"/>
                  </a:lnTo>
                  <a:lnTo>
                    <a:pt x="414" y="244"/>
                  </a:lnTo>
                  <a:lnTo>
                    <a:pt x="416" y="264"/>
                  </a:lnTo>
                  <a:lnTo>
                    <a:pt x="416" y="284"/>
                  </a:lnTo>
                  <a:lnTo>
                    <a:pt x="414" y="302"/>
                  </a:lnTo>
                  <a:lnTo>
                    <a:pt x="408" y="320"/>
                  </a:lnTo>
                  <a:lnTo>
                    <a:pt x="402" y="338"/>
                  </a:lnTo>
                  <a:lnTo>
                    <a:pt x="394" y="354"/>
                  </a:lnTo>
                  <a:lnTo>
                    <a:pt x="384" y="368"/>
                  </a:lnTo>
                  <a:lnTo>
                    <a:pt x="372" y="382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51" name="Freeform 18"/>
            <p:cNvSpPr>
              <a:spLocks/>
            </p:cNvSpPr>
            <p:nvPr/>
          </p:nvSpPr>
          <p:spPr bwMode="auto">
            <a:xfrm>
              <a:off x="3533" y="2306"/>
              <a:ext cx="2014" cy="2010"/>
            </a:xfrm>
            <a:custGeom>
              <a:avLst/>
              <a:gdLst>
                <a:gd name="T0" fmla="*/ 576 w 2014"/>
                <a:gd name="T1" fmla="*/ 1934 h 2010"/>
                <a:gd name="T2" fmla="*/ 578 w 2014"/>
                <a:gd name="T3" fmla="*/ 1762 h 2010"/>
                <a:gd name="T4" fmla="*/ 562 w 2014"/>
                <a:gd name="T5" fmla="*/ 1598 h 2010"/>
                <a:gd name="T6" fmla="*/ 530 w 2014"/>
                <a:gd name="T7" fmla="*/ 1446 h 2010"/>
                <a:gd name="T8" fmla="*/ 486 w 2014"/>
                <a:gd name="T9" fmla="*/ 1306 h 2010"/>
                <a:gd name="T10" fmla="*/ 432 w 2014"/>
                <a:gd name="T11" fmla="*/ 1178 h 2010"/>
                <a:gd name="T12" fmla="*/ 350 w 2014"/>
                <a:gd name="T13" fmla="*/ 1026 h 2010"/>
                <a:gd name="T14" fmla="*/ 222 w 2014"/>
                <a:gd name="T15" fmla="*/ 846 h 2010"/>
                <a:gd name="T16" fmla="*/ 112 w 2014"/>
                <a:gd name="T17" fmla="*/ 724 h 2010"/>
                <a:gd name="T18" fmla="*/ 60 w 2014"/>
                <a:gd name="T19" fmla="*/ 662 h 2010"/>
                <a:gd name="T20" fmla="*/ 12 w 2014"/>
                <a:gd name="T21" fmla="*/ 558 h 2010"/>
                <a:gd name="T22" fmla="*/ 0 w 2014"/>
                <a:gd name="T23" fmla="*/ 442 h 2010"/>
                <a:gd name="T24" fmla="*/ 20 w 2014"/>
                <a:gd name="T25" fmla="*/ 324 h 2010"/>
                <a:gd name="T26" fmla="*/ 72 w 2014"/>
                <a:gd name="T27" fmla="*/ 210 h 2010"/>
                <a:gd name="T28" fmla="*/ 126 w 2014"/>
                <a:gd name="T29" fmla="*/ 142 h 2010"/>
                <a:gd name="T30" fmla="*/ 228 w 2014"/>
                <a:gd name="T31" fmla="*/ 62 h 2010"/>
                <a:gd name="T32" fmla="*/ 342 w 2014"/>
                <a:gd name="T33" fmla="*/ 14 h 2010"/>
                <a:gd name="T34" fmla="*/ 460 w 2014"/>
                <a:gd name="T35" fmla="*/ 0 h 2010"/>
                <a:gd name="T36" fmla="*/ 574 w 2014"/>
                <a:gd name="T37" fmla="*/ 20 h 2010"/>
                <a:gd name="T38" fmla="*/ 676 w 2014"/>
                <a:gd name="T39" fmla="*/ 74 h 2010"/>
                <a:gd name="T40" fmla="*/ 742 w 2014"/>
                <a:gd name="T41" fmla="*/ 132 h 2010"/>
                <a:gd name="T42" fmla="*/ 890 w 2014"/>
                <a:gd name="T43" fmla="*/ 244 h 2010"/>
                <a:gd name="T44" fmla="*/ 1096 w 2014"/>
                <a:gd name="T45" fmla="*/ 362 h 2010"/>
                <a:gd name="T46" fmla="*/ 1218 w 2014"/>
                <a:gd name="T47" fmla="*/ 416 h 2010"/>
                <a:gd name="T48" fmla="*/ 1352 w 2014"/>
                <a:gd name="T49" fmla="*/ 460 h 2010"/>
                <a:gd name="T50" fmla="*/ 1498 w 2014"/>
                <a:gd name="T51" fmla="*/ 494 h 2010"/>
                <a:gd name="T52" fmla="*/ 1656 w 2014"/>
                <a:gd name="T53" fmla="*/ 514 h 2010"/>
                <a:gd name="T54" fmla="*/ 1822 w 2014"/>
                <a:gd name="T55" fmla="*/ 516 h 2010"/>
                <a:gd name="T56" fmla="*/ 1998 w 2014"/>
                <a:gd name="T57" fmla="*/ 498 h 2010"/>
                <a:gd name="T58" fmla="*/ 2006 w 2014"/>
                <a:gd name="T59" fmla="*/ 500 h 2010"/>
                <a:gd name="T60" fmla="*/ 2014 w 2014"/>
                <a:gd name="T61" fmla="*/ 520 h 2010"/>
                <a:gd name="T62" fmla="*/ 2004 w 2014"/>
                <a:gd name="T63" fmla="*/ 592 h 2010"/>
                <a:gd name="T64" fmla="*/ 1948 w 2014"/>
                <a:gd name="T65" fmla="*/ 740 h 2010"/>
                <a:gd name="T66" fmla="*/ 1828 w 2014"/>
                <a:gd name="T67" fmla="*/ 946 h 2010"/>
                <a:gd name="T68" fmla="*/ 1632 w 2014"/>
                <a:gd name="T69" fmla="*/ 1208 h 2010"/>
                <a:gd name="T70" fmla="*/ 1452 w 2014"/>
                <a:gd name="T71" fmla="*/ 1408 h 2010"/>
                <a:gd name="T72" fmla="*/ 1172 w 2014"/>
                <a:gd name="T73" fmla="*/ 1676 h 2010"/>
                <a:gd name="T74" fmla="*/ 936 w 2014"/>
                <a:gd name="T75" fmla="*/ 1856 h 2010"/>
                <a:gd name="T76" fmla="*/ 752 w 2014"/>
                <a:gd name="T77" fmla="*/ 1962 h 2010"/>
                <a:gd name="T78" fmla="*/ 630 w 2014"/>
                <a:gd name="T79" fmla="*/ 2006 h 2010"/>
                <a:gd name="T80" fmla="*/ 584 w 2014"/>
                <a:gd name="T81" fmla="*/ 2008 h 2010"/>
                <a:gd name="T82" fmla="*/ 570 w 2014"/>
                <a:gd name="T83" fmla="*/ 2000 h 201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014" h="2010">
                  <a:moveTo>
                    <a:pt x="570" y="1994"/>
                  </a:moveTo>
                  <a:lnTo>
                    <a:pt x="570" y="1994"/>
                  </a:lnTo>
                  <a:lnTo>
                    <a:pt x="576" y="1934"/>
                  </a:lnTo>
                  <a:lnTo>
                    <a:pt x="578" y="1876"/>
                  </a:lnTo>
                  <a:lnTo>
                    <a:pt x="580" y="1818"/>
                  </a:lnTo>
                  <a:lnTo>
                    <a:pt x="578" y="1762"/>
                  </a:lnTo>
                  <a:lnTo>
                    <a:pt x="574" y="1706"/>
                  </a:lnTo>
                  <a:lnTo>
                    <a:pt x="570" y="1652"/>
                  </a:lnTo>
                  <a:lnTo>
                    <a:pt x="562" y="1598"/>
                  </a:lnTo>
                  <a:lnTo>
                    <a:pt x="554" y="1546"/>
                  </a:lnTo>
                  <a:lnTo>
                    <a:pt x="542" y="1496"/>
                  </a:lnTo>
                  <a:lnTo>
                    <a:pt x="530" y="1446"/>
                  </a:lnTo>
                  <a:lnTo>
                    <a:pt x="516" y="1398"/>
                  </a:lnTo>
                  <a:lnTo>
                    <a:pt x="502" y="1352"/>
                  </a:lnTo>
                  <a:lnTo>
                    <a:pt x="486" y="1306"/>
                  </a:lnTo>
                  <a:lnTo>
                    <a:pt x="468" y="1262"/>
                  </a:lnTo>
                  <a:lnTo>
                    <a:pt x="450" y="1220"/>
                  </a:lnTo>
                  <a:lnTo>
                    <a:pt x="432" y="1178"/>
                  </a:lnTo>
                  <a:lnTo>
                    <a:pt x="412" y="1138"/>
                  </a:lnTo>
                  <a:lnTo>
                    <a:pt x="392" y="1100"/>
                  </a:lnTo>
                  <a:lnTo>
                    <a:pt x="350" y="1026"/>
                  </a:lnTo>
                  <a:lnTo>
                    <a:pt x="308" y="960"/>
                  </a:lnTo>
                  <a:lnTo>
                    <a:pt x="264" y="900"/>
                  </a:lnTo>
                  <a:lnTo>
                    <a:pt x="222" y="846"/>
                  </a:lnTo>
                  <a:lnTo>
                    <a:pt x="182" y="798"/>
                  </a:lnTo>
                  <a:lnTo>
                    <a:pt x="146" y="756"/>
                  </a:lnTo>
                  <a:lnTo>
                    <a:pt x="112" y="724"/>
                  </a:lnTo>
                  <a:lnTo>
                    <a:pt x="84" y="694"/>
                  </a:lnTo>
                  <a:lnTo>
                    <a:pt x="60" y="662"/>
                  </a:lnTo>
                  <a:lnTo>
                    <a:pt x="40" y="628"/>
                  </a:lnTo>
                  <a:lnTo>
                    <a:pt x="26" y="594"/>
                  </a:lnTo>
                  <a:lnTo>
                    <a:pt x="12" y="558"/>
                  </a:lnTo>
                  <a:lnTo>
                    <a:pt x="4" y="520"/>
                  </a:lnTo>
                  <a:lnTo>
                    <a:pt x="0" y="480"/>
                  </a:lnTo>
                  <a:lnTo>
                    <a:pt x="0" y="442"/>
                  </a:lnTo>
                  <a:lnTo>
                    <a:pt x="2" y="402"/>
                  </a:lnTo>
                  <a:lnTo>
                    <a:pt x="8" y="362"/>
                  </a:lnTo>
                  <a:lnTo>
                    <a:pt x="20" y="324"/>
                  </a:lnTo>
                  <a:lnTo>
                    <a:pt x="34" y="284"/>
                  </a:lnTo>
                  <a:lnTo>
                    <a:pt x="52" y="246"/>
                  </a:lnTo>
                  <a:lnTo>
                    <a:pt x="72" y="210"/>
                  </a:lnTo>
                  <a:lnTo>
                    <a:pt x="98" y="176"/>
                  </a:lnTo>
                  <a:lnTo>
                    <a:pt x="126" y="142"/>
                  </a:lnTo>
                  <a:lnTo>
                    <a:pt x="158" y="112"/>
                  </a:lnTo>
                  <a:lnTo>
                    <a:pt x="192" y="84"/>
                  </a:lnTo>
                  <a:lnTo>
                    <a:pt x="228" y="62"/>
                  </a:lnTo>
                  <a:lnTo>
                    <a:pt x="264" y="42"/>
                  </a:lnTo>
                  <a:lnTo>
                    <a:pt x="302" y="26"/>
                  </a:lnTo>
                  <a:lnTo>
                    <a:pt x="342" y="14"/>
                  </a:lnTo>
                  <a:lnTo>
                    <a:pt x="380" y="6"/>
                  </a:lnTo>
                  <a:lnTo>
                    <a:pt x="420" y="0"/>
                  </a:lnTo>
                  <a:lnTo>
                    <a:pt x="460" y="0"/>
                  </a:lnTo>
                  <a:lnTo>
                    <a:pt x="498" y="2"/>
                  </a:lnTo>
                  <a:lnTo>
                    <a:pt x="536" y="8"/>
                  </a:lnTo>
                  <a:lnTo>
                    <a:pt x="574" y="20"/>
                  </a:lnTo>
                  <a:lnTo>
                    <a:pt x="610" y="34"/>
                  </a:lnTo>
                  <a:lnTo>
                    <a:pt x="644" y="52"/>
                  </a:lnTo>
                  <a:lnTo>
                    <a:pt x="676" y="74"/>
                  </a:lnTo>
                  <a:lnTo>
                    <a:pt x="706" y="100"/>
                  </a:lnTo>
                  <a:lnTo>
                    <a:pt x="742" y="132"/>
                  </a:lnTo>
                  <a:lnTo>
                    <a:pt x="784" y="168"/>
                  </a:lnTo>
                  <a:lnTo>
                    <a:pt x="834" y="206"/>
                  </a:lnTo>
                  <a:lnTo>
                    <a:pt x="890" y="244"/>
                  </a:lnTo>
                  <a:lnTo>
                    <a:pt x="952" y="284"/>
                  </a:lnTo>
                  <a:lnTo>
                    <a:pt x="1020" y="324"/>
                  </a:lnTo>
                  <a:lnTo>
                    <a:pt x="1096" y="362"/>
                  </a:lnTo>
                  <a:lnTo>
                    <a:pt x="1134" y="382"/>
                  </a:lnTo>
                  <a:lnTo>
                    <a:pt x="1176" y="398"/>
                  </a:lnTo>
                  <a:lnTo>
                    <a:pt x="1218" y="416"/>
                  </a:lnTo>
                  <a:lnTo>
                    <a:pt x="1262" y="432"/>
                  </a:lnTo>
                  <a:lnTo>
                    <a:pt x="1306" y="446"/>
                  </a:lnTo>
                  <a:lnTo>
                    <a:pt x="1352" y="460"/>
                  </a:lnTo>
                  <a:lnTo>
                    <a:pt x="1400" y="474"/>
                  </a:lnTo>
                  <a:lnTo>
                    <a:pt x="1450" y="484"/>
                  </a:lnTo>
                  <a:lnTo>
                    <a:pt x="1498" y="494"/>
                  </a:lnTo>
                  <a:lnTo>
                    <a:pt x="1550" y="502"/>
                  </a:lnTo>
                  <a:lnTo>
                    <a:pt x="1602" y="510"/>
                  </a:lnTo>
                  <a:lnTo>
                    <a:pt x="1656" y="514"/>
                  </a:lnTo>
                  <a:lnTo>
                    <a:pt x="1710" y="516"/>
                  </a:lnTo>
                  <a:lnTo>
                    <a:pt x="1766" y="518"/>
                  </a:lnTo>
                  <a:lnTo>
                    <a:pt x="1822" y="516"/>
                  </a:lnTo>
                  <a:lnTo>
                    <a:pt x="1880" y="512"/>
                  </a:lnTo>
                  <a:lnTo>
                    <a:pt x="1938" y="506"/>
                  </a:lnTo>
                  <a:lnTo>
                    <a:pt x="1998" y="498"/>
                  </a:lnTo>
                  <a:lnTo>
                    <a:pt x="2002" y="498"/>
                  </a:lnTo>
                  <a:lnTo>
                    <a:pt x="2006" y="500"/>
                  </a:lnTo>
                  <a:lnTo>
                    <a:pt x="2010" y="506"/>
                  </a:lnTo>
                  <a:lnTo>
                    <a:pt x="2012" y="512"/>
                  </a:lnTo>
                  <a:lnTo>
                    <a:pt x="2014" y="520"/>
                  </a:lnTo>
                  <a:lnTo>
                    <a:pt x="2014" y="530"/>
                  </a:lnTo>
                  <a:lnTo>
                    <a:pt x="2012" y="558"/>
                  </a:lnTo>
                  <a:lnTo>
                    <a:pt x="2004" y="592"/>
                  </a:lnTo>
                  <a:lnTo>
                    <a:pt x="1992" y="634"/>
                  </a:lnTo>
                  <a:lnTo>
                    <a:pt x="1972" y="682"/>
                  </a:lnTo>
                  <a:lnTo>
                    <a:pt x="1948" y="740"/>
                  </a:lnTo>
                  <a:lnTo>
                    <a:pt x="1916" y="802"/>
                  </a:lnTo>
                  <a:lnTo>
                    <a:pt x="1876" y="870"/>
                  </a:lnTo>
                  <a:lnTo>
                    <a:pt x="1828" y="946"/>
                  </a:lnTo>
                  <a:lnTo>
                    <a:pt x="1772" y="1028"/>
                  </a:lnTo>
                  <a:lnTo>
                    <a:pt x="1706" y="1114"/>
                  </a:lnTo>
                  <a:lnTo>
                    <a:pt x="1632" y="1208"/>
                  </a:lnTo>
                  <a:lnTo>
                    <a:pt x="1548" y="1304"/>
                  </a:lnTo>
                  <a:lnTo>
                    <a:pt x="1452" y="1408"/>
                  </a:lnTo>
                  <a:lnTo>
                    <a:pt x="1354" y="1508"/>
                  </a:lnTo>
                  <a:lnTo>
                    <a:pt x="1260" y="1596"/>
                  </a:lnTo>
                  <a:lnTo>
                    <a:pt x="1172" y="1676"/>
                  </a:lnTo>
                  <a:lnTo>
                    <a:pt x="1088" y="1744"/>
                  </a:lnTo>
                  <a:lnTo>
                    <a:pt x="1010" y="1804"/>
                  </a:lnTo>
                  <a:lnTo>
                    <a:pt x="936" y="1856"/>
                  </a:lnTo>
                  <a:lnTo>
                    <a:pt x="868" y="1898"/>
                  </a:lnTo>
                  <a:lnTo>
                    <a:pt x="808" y="1934"/>
                  </a:lnTo>
                  <a:lnTo>
                    <a:pt x="752" y="1962"/>
                  </a:lnTo>
                  <a:lnTo>
                    <a:pt x="704" y="1982"/>
                  </a:lnTo>
                  <a:lnTo>
                    <a:pt x="664" y="1998"/>
                  </a:lnTo>
                  <a:lnTo>
                    <a:pt x="630" y="2006"/>
                  </a:lnTo>
                  <a:lnTo>
                    <a:pt x="602" y="2010"/>
                  </a:lnTo>
                  <a:lnTo>
                    <a:pt x="592" y="2010"/>
                  </a:lnTo>
                  <a:lnTo>
                    <a:pt x="584" y="2008"/>
                  </a:lnTo>
                  <a:lnTo>
                    <a:pt x="576" y="2006"/>
                  </a:lnTo>
                  <a:lnTo>
                    <a:pt x="572" y="2004"/>
                  </a:lnTo>
                  <a:lnTo>
                    <a:pt x="570" y="2000"/>
                  </a:lnTo>
                  <a:lnTo>
                    <a:pt x="570" y="1994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52" name="Freeform 19"/>
            <p:cNvSpPr>
              <a:spLocks/>
            </p:cNvSpPr>
            <p:nvPr/>
          </p:nvSpPr>
          <p:spPr bwMode="auto">
            <a:xfrm>
              <a:off x="2109" y="2306"/>
              <a:ext cx="2016" cy="2010"/>
            </a:xfrm>
            <a:custGeom>
              <a:avLst/>
              <a:gdLst>
                <a:gd name="T0" fmla="*/ 1440 w 2016"/>
                <a:gd name="T1" fmla="*/ 1934 h 2010"/>
                <a:gd name="T2" fmla="*/ 1436 w 2016"/>
                <a:gd name="T3" fmla="*/ 1762 h 2010"/>
                <a:gd name="T4" fmla="*/ 1452 w 2016"/>
                <a:gd name="T5" fmla="*/ 1598 h 2010"/>
                <a:gd name="T6" fmla="*/ 1484 w 2016"/>
                <a:gd name="T7" fmla="*/ 1446 h 2010"/>
                <a:gd name="T8" fmla="*/ 1528 w 2016"/>
                <a:gd name="T9" fmla="*/ 1306 h 2010"/>
                <a:gd name="T10" fmla="*/ 1582 w 2016"/>
                <a:gd name="T11" fmla="*/ 1178 h 2010"/>
                <a:gd name="T12" fmla="*/ 1664 w 2016"/>
                <a:gd name="T13" fmla="*/ 1026 h 2010"/>
                <a:gd name="T14" fmla="*/ 1792 w 2016"/>
                <a:gd name="T15" fmla="*/ 846 h 2010"/>
                <a:gd name="T16" fmla="*/ 1902 w 2016"/>
                <a:gd name="T17" fmla="*/ 724 h 2010"/>
                <a:gd name="T18" fmla="*/ 1954 w 2016"/>
                <a:gd name="T19" fmla="*/ 662 h 2010"/>
                <a:gd name="T20" fmla="*/ 2002 w 2016"/>
                <a:gd name="T21" fmla="*/ 558 h 2010"/>
                <a:gd name="T22" fmla="*/ 2016 w 2016"/>
                <a:gd name="T23" fmla="*/ 442 h 2010"/>
                <a:gd name="T24" fmla="*/ 1996 w 2016"/>
                <a:gd name="T25" fmla="*/ 324 h 2010"/>
                <a:gd name="T26" fmla="*/ 1942 w 2016"/>
                <a:gd name="T27" fmla="*/ 210 h 2010"/>
                <a:gd name="T28" fmla="*/ 1888 w 2016"/>
                <a:gd name="T29" fmla="*/ 142 h 2010"/>
                <a:gd name="T30" fmla="*/ 1786 w 2016"/>
                <a:gd name="T31" fmla="*/ 62 h 2010"/>
                <a:gd name="T32" fmla="*/ 1672 w 2016"/>
                <a:gd name="T33" fmla="*/ 14 h 2010"/>
                <a:gd name="T34" fmla="*/ 1554 w 2016"/>
                <a:gd name="T35" fmla="*/ 0 h 2010"/>
                <a:gd name="T36" fmla="*/ 1440 w 2016"/>
                <a:gd name="T37" fmla="*/ 20 h 2010"/>
                <a:gd name="T38" fmla="*/ 1338 w 2016"/>
                <a:gd name="T39" fmla="*/ 74 h 2010"/>
                <a:gd name="T40" fmla="*/ 1272 w 2016"/>
                <a:gd name="T41" fmla="*/ 132 h 2010"/>
                <a:gd name="T42" fmla="*/ 1124 w 2016"/>
                <a:gd name="T43" fmla="*/ 244 h 2010"/>
                <a:gd name="T44" fmla="*/ 918 w 2016"/>
                <a:gd name="T45" fmla="*/ 362 h 2010"/>
                <a:gd name="T46" fmla="*/ 796 w 2016"/>
                <a:gd name="T47" fmla="*/ 416 h 2010"/>
                <a:gd name="T48" fmla="*/ 662 w 2016"/>
                <a:gd name="T49" fmla="*/ 460 h 2010"/>
                <a:gd name="T50" fmla="*/ 516 w 2016"/>
                <a:gd name="T51" fmla="*/ 494 h 2010"/>
                <a:gd name="T52" fmla="*/ 358 w 2016"/>
                <a:gd name="T53" fmla="*/ 514 h 2010"/>
                <a:gd name="T54" fmla="*/ 192 w 2016"/>
                <a:gd name="T55" fmla="*/ 516 h 2010"/>
                <a:gd name="T56" fmla="*/ 16 w 2016"/>
                <a:gd name="T57" fmla="*/ 498 h 2010"/>
                <a:gd name="T58" fmla="*/ 8 w 2016"/>
                <a:gd name="T59" fmla="*/ 500 h 2010"/>
                <a:gd name="T60" fmla="*/ 0 w 2016"/>
                <a:gd name="T61" fmla="*/ 520 h 2010"/>
                <a:gd name="T62" fmla="*/ 10 w 2016"/>
                <a:gd name="T63" fmla="*/ 592 h 2010"/>
                <a:gd name="T64" fmla="*/ 66 w 2016"/>
                <a:gd name="T65" fmla="*/ 740 h 2010"/>
                <a:gd name="T66" fmla="*/ 186 w 2016"/>
                <a:gd name="T67" fmla="*/ 946 h 2010"/>
                <a:gd name="T68" fmla="*/ 382 w 2016"/>
                <a:gd name="T69" fmla="*/ 1208 h 2010"/>
                <a:gd name="T70" fmla="*/ 562 w 2016"/>
                <a:gd name="T71" fmla="*/ 1408 h 2010"/>
                <a:gd name="T72" fmla="*/ 842 w 2016"/>
                <a:gd name="T73" fmla="*/ 1676 h 2010"/>
                <a:gd name="T74" fmla="*/ 1078 w 2016"/>
                <a:gd name="T75" fmla="*/ 1856 h 2010"/>
                <a:gd name="T76" fmla="*/ 1262 w 2016"/>
                <a:gd name="T77" fmla="*/ 1962 h 2010"/>
                <a:gd name="T78" fmla="*/ 1384 w 2016"/>
                <a:gd name="T79" fmla="*/ 2006 h 2010"/>
                <a:gd name="T80" fmla="*/ 1430 w 2016"/>
                <a:gd name="T81" fmla="*/ 2008 h 2010"/>
                <a:gd name="T82" fmla="*/ 1444 w 2016"/>
                <a:gd name="T83" fmla="*/ 2000 h 201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016" h="2010">
                  <a:moveTo>
                    <a:pt x="1444" y="1994"/>
                  </a:moveTo>
                  <a:lnTo>
                    <a:pt x="1444" y="1994"/>
                  </a:lnTo>
                  <a:lnTo>
                    <a:pt x="1440" y="1934"/>
                  </a:lnTo>
                  <a:lnTo>
                    <a:pt x="1436" y="1876"/>
                  </a:lnTo>
                  <a:lnTo>
                    <a:pt x="1434" y="1818"/>
                  </a:lnTo>
                  <a:lnTo>
                    <a:pt x="1436" y="1762"/>
                  </a:lnTo>
                  <a:lnTo>
                    <a:pt x="1440" y="1706"/>
                  </a:lnTo>
                  <a:lnTo>
                    <a:pt x="1444" y="1652"/>
                  </a:lnTo>
                  <a:lnTo>
                    <a:pt x="1452" y="1598"/>
                  </a:lnTo>
                  <a:lnTo>
                    <a:pt x="1460" y="1546"/>
                  </a:lnTo>
                  <a:lnTo>
                    <a:pt x="1472" y="1496"/>
                  </a:lnTo>
                  <a:lnTo>
                    <a:pt x="1484" y="1446"/>
                  </a:lnTo>
                  <a:lnTo>
                    <a:pt x="1498" y="1398"/>
                  </a:lnTo>
                  <a:lnTo>
                    <a:pt x="1512" y="1352"/>
                  </a:lnTo>
                  <a:lnTo>
                    <a:pt x="1528" y="1306"/>
                  </a:lnTo>
                  <a:lnTo>
                    <a:pt x="1546" y="1262"/>
                  </a:lnTo>
                  <a:lnTo>
                    <a:pt x="1564" y="1220"/>
                  </a:lnTo>
                  <a:lnTo>
                    <a:pt x="1582" y="1178"/>
                  </a:lnTo>
                  <a:lnTo>
                    <a:pt x="1602" y="1138"/>
                  </a:lnTo>
                  <a:lnTo>
                    <a:pt x="1622" y="1100"/>
                  </a:lnTo>
                  <a:lnTo>
                    <a:pt x="1664" y="1026"/>
                  </a:lnTo>
                  <a:lnTo>
                    <a:pt x="1706" y="960"/>
                  </a:lnTo>
                  <a:lnTo>
                    <a:pt x="1750" y="900"/>
                  </a:lnTo>
                  <a:lnTo>
                    <a:pt x="1792" y="846"/>
                  </a:lnTo>
                  <a:lnTo>
                    <a:pt x="1832" y="798"/>
                  </a:lnTo>
                  <a:lnTo>
                    <a:pt x="1868" y="756"/>
                  </a:lnTo>
                  <a:lnTo>
                    <a:pt x="1902" y="724"/>
                  </a:lnTo>
                  <a:lnTo>
                    <a:pt x="1930" y="694"/>
                  </a:lnTo>
                  <a:lnTo>
                    <a:pt x="1954" y="662"/>
                  </a:lnTo>
                  <a:lnTo>
                    <a:pt x="1974" y="628"/>
                  </a:lnTo>
                  <a:lnTo>
                    <a:pt x="1990" y="594"/>
                  </a:lnTo>
                  <a:lnTo>
                    <a:pt x="2002" y="558"/>
                  </a:lnTo>
                  <a:lnTo>
                    <a:pt x="2010" y="520"/>
                  </a:lnTo>
                  <a:lnTo>
                    <a:pt x="2014" y="480"/>
                  </a:lnTo>
                  <a:lnTo>
                    <a:pt x="2016" y="442"/>
                  </a:lnTo>
                  <a:lnTo>
                    <a:pt x="2012" y="402"/>
                  </a:lnTo>
                  <a:lnTo>
                    <a:pt x="2006" y="362"/>
                  </a:lnTo>
                  <a:lnTo>
                    <a:pt x="1996" y="324"/>
                  </a:lnTo>
                  <a:lnTo>
                    <a:pt x="1980" y="284"/>
                  </a:lnTo>
                  <a:lnTo>
                    <a:pt x="1964" y="246"/>
                  </a:lnTo>
                  <a:lnTo>
                    <a:pt x="1942" y="210"/>
                  </a:lnTo>
                  <a:lnTo>
                    <a:pt x="1916" y="176"/>
                  </a:lnTo>
                  <a:lnTo>
                    <a:pt x="1888" y="142"/>
                  </a:lnTo>
                  <a:lnTo>
                    <a:pt x="1856" y="112"/>
                  </a:lnTo>
                  <a:lnTo>
                    <a:pt x="1822" y="84"/>
                  </a:lnTo>
                  <a:lnTo>
                    <a:pt x="1786" y="62"/>
                  </a:lnTo>
                  <a:lnTo>
                    <a:pt x="1750" y="42"/>
                  </a:lnTo>
                  <a:lnTo>
                    <a:pt x="1712" y="26"/>
                  </a:lnTo>
                  <a:lnTo>
                    <a:pt x="1672" y="14"/>
                  </a:lnTo>
                  <a:lnTo>
                    <a:pt x="1634" y="6"/>
                  </a:lnTo>
                  <a:lnTo>
                    <a:pt x="1594" y="0"/>
                  </a:lnTo>
                  <a:lnTo>
                    <a:pt x="1554" y="0"/>
                  </a:lnTo>
                  <a:lnTo>
                    <a:pt x="1516" y="2"/>
                  </a:lnTo>
                  <a:lnTo>
                    <a:pt x="1478" y="8"/>
                  </a:lnTo>
                  <a:lnTo>
                    <a:pt x="1440" y="20"/>
                  </a:lnTo>
                  <a:lnTo>
                    <a:pt x="1404" y="34"/>
                  </a:lnTo>
                  <a:lnTo>
                    <a:pt x="1370" y="52"/>
                  </a:lnTo>
                  <a:lnTo>
                    <a:pt x="1338" y="74"/>
                  </a:lnTo>
                  <a:lnTo>
                    <a:pt x="1308" y="100"/>
                  </a:lnTo>
                  <a:lnTo>
                    <a:pt x="1272" y="132"/>
                  </a:lnTo>
                  <a:lnTo>
                    <a:pt x="1230" y="168"/>
                  </a:lnTo>
                  <a:lnTo>
                    <a:pt x="1180" y="206"/>
                  </a:lnTo>
                  <a:lnTo>
                    <a:pt x="1124" y="244"/>
                  </a:lnTo>
                  <a:lnTo>
                    <a:pt x="1062" y="284"/>
                  </a:lnTo>
                  <a:lnTo>
                    <a:pt x="994" y="324"/>
                  </a:lnTo>
                  <a:lnTo>
                    <a:pt x="918" y="362"/>
                  </a:lnTo>
                  <a:lnTo>
                    <a:pt x="880" y="382"/>
                  </a:lnTo>
                  <a:lnTo>
                    <a:pt x="838" y="398"/>
                  </a:lnTo>
                  <a:lnTo>
                    <a:pt x="796" y="416"/>
                  </a:lnTo>
                  <a:lnTo>
                    <a:pt x="752" y="432"/>
                  </a:lnTo>
                  <a:lnTo>
                    <a:pt x="708" y="446"/>
                  </a:lnTo>
                  <a:lnTo>
                    <a:pt x="662" y="460"/>
                  </a:lnTo>
                  <a:lnTo>
                    <a:pt x="614" y="474"/>
                  </a:lnTo>
                  <a:lnTo>
                    <a:pt x="566" y="484"/>
                  </a:lnTo>
                  <a:lnTo>
                    <a:pt x="516" y="494"/>
                  </a:lnTo>
                  <a:lnTo>
                    <a:pt x="464" y="502"/>
                  </a:lnTo>
                  <a:lnTo>
                    <a:pt x="412" y="510"/>
                  </a:lnTo>
                  <a:lnTo>
                    <a:pt x="358" y="514"/>
                  </a:lnTo>
                  <a:lnTo>
                    <a:pt x="304" y="516"/>
                  </a:lnTo>
                  <a:lnTo>
                    <a:pt x="248" y="518"/>
                  </a:lnTo>
                  <a:lnTo>
                    <a:pt x="192" y="516"/>
                  </a:lnTo>
                  <a:lnTo>
                    <a:pt x="134" y="512"/>
                  </a:lnTo>
                  <a:lnTo>
                    <a:pt x="76" y="506"/>
                  </a:lnTo>
                  <a:lnTo>
                    <a:pt x="16" y="498"/>
                  </a:lnTo>
                  <a:lnTo>
                    <a:pt x="12" y="498"/>
                  </a:lnTo>
                  <a:lnTo>
                    <a:pt x="8" y="500"/>
                  </a:lnTo>
                  <a:lnTo>
                    <a:pt x="4" y="506"/>
                  </a:lnTo>
                  <a:lnTo>
                    <a:pt x="2" y="512"/>
                  </a:lnTo>
                  <a:lnTo>
                    <a:pt x="0" y="520"/>
                  </a:lnTo>
                  <a:lnTo>
                    <a:pt x="0" y="530"/>
                  </a:lnTo>
                  <a:lnTo>
                    <a:pt x="2" y="558"/>
                  </a:lnTo>
                  <a:lnTo>
                    <a:pt x="10" y="592"/>
                  </a:lnTo>
                  <a:lnTo>
                    <a:pt x="22" y="634"/>
                  </a:lnTo>
                  <a:lnTo>
                    <a:pt x="42" y="682"/>
                  </a:lnTo>
                  <a:lnTo>
                    <a:pt x="66" y="740"/>
                  </a:lnTo>
                  <a:lnTo>
                    <a:pt x="98" y="802"/>
                  </a:lnTo>
                  <a:lnTo>
                    <a:pt x="138" y="870"/>
                  </a:lnTo>
                  <a:lnTo>
                    <a:pt x="186" y="946"/>
                  </a:lnTo>
                  <a:lnTo>
                    <a:pt x="242" y="1028"/>
                  </a:lnTo>
                  <a:lnTo>
                    <a:pt x="308" y="1114"/>
                  </a:lnTo>
                  <a:lnTo>
                    <a:pt x="382" y="1208"/>
                  </a:lnTo>
                  <a:lnTo>
                    <a:pt x="466" y="1304"/>
                  </a:lnTo>
                  <a:lnTo>
                    <a:pt x="562" y="1408"/>
                  </a:lnTo>
                  <a:lnTo>
                    <a:pt x="660" y="1508"/>
                  </a:lnTo>
                  <a:lnTo>
                    <a:pt x="754" y="1596"/>
                  </a:lnTo>
                  <a:lnTo>
                    <a:pt x="842" y="1676"/>
                  </a:lnTo>
                  <a:lnTo>
                    <a:pt x="926" y="1744"/>
                  </a:lnTo>
                  <a:lnTo>
                    <a:pt x="1006" y="1804"/>
                  </a:lnTo>
                  <a:lnTo>
                    <a:pt x="1078" y="1856"/>
                  </a:lnTo>
                  <a:lnTo>
                    <a:pt x="1146" y="1898"/>
                  </a:lnTo>
                  <a:lnTo>
                    <a:pt x="1206" y="1934"/>
                  </a:lnTo>
                  <a:lnTo>
                    <a:pt x="1262" y="1962"/>
                  </a:lnTo>
                  <a:lnTo>
                    <a:pt x="1310" y="1982"/>
                  </a:lnTo>
                  <a:lnTo>
                    <a:pt x="1350" y="1998"/>
                  </a:lnTo>
                  <a:lnTo>
                    <a:pt x="1384" y="2006"/>
                  </a:lnTo>
                  <a:lnTo>
                    <a:pt x="1412" y="2010"/>
                  </a:lnTo>
                  <a:lnTo>
                    <a:pt x="1422" y="2010"/>
                  </a:lnTo>
                  <a:lnTo>
                    <a:pt x="1430" y="2008"/>
                  </a:lnTo>
                  <a:lnTo>
                    <a:pt x="1438" y="2006"/>
                  </a:lnTo>
                  <a:lnTo>
                    <a:pt x="1442" y="2004"/>
                  </a:lnTo>
                  <a:lnTo>
                    <a:pt x="1444" y="2000"/>
                  </a:lnTo>
                  <a:lnTo>
                    <a:pt x="1444" y="1994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53" name="Freeform 20"/>
            <p:cNvSpPr>
              <a:spLocks/>
            </p:cNvSpPr>
            <p:nvPr/>
          </p:nvSpPr>
          <p:spPr bwMode="auto">
            <a:xfrm>
              <a:off x="4069" y="2794"/>
              <a:ext cx="1136" cy="1180"/>
            </a:xfrm>
            <a:custGeom>
              <a:avLst/>
              <a:gdLst>
                <a:gd name="T0" fmla="*/ 522 w 1136"/>
                <a:gd name="T1" fmla="*/ 544 h 1180"/>
                <a:gd name="T2" fmla="*/ 522 w 1136"/>
                <a:gd name="T3" fmla="*/ 544 h 1180"/>
                <a:gd name="T4" fmla="*/ 584 w 1136"/>
                <a:gd name="T5" fmla="*/ 476 h 1180"/>
                <a:gd name="T6" fmla="*/ 644 w 1136"/>
                <a:gd name="T7" fmla="*/ 408 h 1180"/>
                <a:gd name="T8" fmla="*/ 700 w 1136"/>
                <a:gd name="T9" fmla="*/ 340 h 1180"/>
                <a:gd name="T10" fmla="*/ 754 w 1136"/>
                <a:gd name="T11" fmla="*/ 272 h 1180"/>
                <a:gd name="T12" fmla="*/ 806 w 1136"/>
                <a:gd name="T13" fmla="*/ 202 h 1180"/>
                <a:gd name="T14" fmla="*/ 854 w 1136"/>
                <a:gd name="T15" fmla="*/ 134 h 1180"/>
                <a:gd name="T16" fmla="*/ 896 w 1136"/>
                <a:gd name="T17" fmla="*/ 68 h 1180"/>
                <a:gd name="T18" fmla="*/ 938 w 1136"/>
                <a:gd name="T19" fmla="*/ 0 h 1180"/>
                <a:gd name="T20" fmla="*/ 938 w 1136"/>
                <a:gd name="T21" fmla="*/ 0 h 1180"/>
                <a:gd name="T22" fmla="*/ 986 w 1136"/>
                <a:gd name="T23" fmla="*/ 10 h 1180"/>
                <a:gd name="T24" fmla="*/ 1034 w 1136"/>
                <a:gd name="T25" fmla="*/ 16 h 1180"/>
                <a:gd name="T26" fmla="*/ 1084 w 1136"/>
                <a:gd name="T27" fmla="*/ 22 h 1180"/>
                <a:gd name="T28" fmla="*/ 1136 w 1136"/>
                <a:gd name="T29" fmla="*/ 26 h 1180"/>
                <a:gd name="T30" fmla="*/ 1136 w 1136"/>
                <a:gd name="T31" fmla="*/ 26 h 1180"/>
                <a:gd name="T32" fmla="*/ 1092 w 1136"/>
                <a:gd name="T33" fmla="*/ 104 h 1180"/>
                <a:gd name="T34" fmla="*/ 1042 w 1136"/>
                <a:gd name="T35" fmla="*/ 186 h 1180"/>
                <a:gd name="T36" fmla="*/ 988 w 1136"/>
                <a:gd name="T37" fmla="*/ 266 h 1180"/>
                <a:gd name="T38" fmla="*/ 930 w 1136"/>
                <a:gd name="T39" fmla="*/ 348 h 1180"/>
                <a:gd name="T40" fmla="*/ 868 w 1136"/>
                <a:gd name="T41" fmla="*/ 430 h 1180"/>
                <a:gd name="T42" fmla="*/ 800 w 1136"/>
                <a:gd name="T43" fmla="*/ 512 h 1180"/>
                <a:gd name="T44" fmla="*/ 730 w 1136"/>
                <a:gd name="T45" fmla="*/ 592 h 1180"/>
                <a:gd name="T46" fmla="*/ 656 w 1136"/>
                <a:gd name="T47" fmla="*/ 672 h 1180"/>
                <a:gd name="T48" fmla="*/ 656 w 1136"/>
                <a:gd name="T49" fmla="*/ 672 h 1180"/>
                <a:gd name="T50" fmla="*/ 580 w 1136"/>
                <a:gd name="T51" fmla="*/ 750 h 1180"/>
                <a:gd name="T52" fmla="*/ 502 w 1136"/>
                <a:gd name="T53" fmla="*/ 824 h 1180"/>
                <a:gd name="T54" fmla="*/ 424 w 1136"/>
                <a:gd name="T55" fmla="*/ 894 h 1180"/>
                <a:gd name="T56" fmla="*/ 346 w 1136"/>
                <a:gd name="T57" fmla="*/ 960 h 1180"/>
                <a:gd name="T58" fmla="*/ 268 w 1136"/>
                <a:gd name="T59" fmla="*/ 1022 h 1180"/>
                <a:gd name="T60" fmla="*/ 188 w 1136"/>
                <a:gd name="T61" fmla="*/ 1080 h 1180"/>
                <a:gd name="T62" fmla="*/ 110 w 1136"/>
                <a:gd name="T63" fmla="*/ 1132 h 1180"/>
                <a:gd name="T64" fmla="*/ 34 w 1136"/>
                <a:gd name="T65" fmla="*/ 1180 h 1180"/>
                <a:gd name="T66" fmla="*/ 34 w 1136"/>
                <a:gd name="T67" fmla="*/ 1180 h 1180"/>
                <a:gd name="T68" fmla="*/ 28 w 1136"/>
                <a:gd name="T69" fmla="*/ 1130 h 1180"/>
                <a:gd name="T70" fmla="*/ 20 w 1136"/>
                <a:gd name="T71" fmla="*/ 1080 h 1180"/>
                <a:gd name="T72" fmla="*/ 10 w 1136"/>
                <a:gd name="T73" fmla="*/ 1030 h 1180"/>
                <a:gd name="T74" fmla="*/ 0 w 1136"/>
                <a:gd name="T75" fmla="*/ 984 h 1180"/>
                <a:gd name="T76" fmla="*/ 0 w 1136"/>
                <a:gd name="T77" fmla="*/ 984 h 1180"/>
                <a:gd name="T78" fmla="*/ 64 w 1136"/>
                <a:gd name="T79" fmla="*/ 940 h 1180"/>
                <a:gd name="T80" fmla="*/ 130 w 1136"/>
                <a:gd name="T81" fmla="*/ 894 h 1180"/>
                <a:gd name="T82" fmla="*/ 196 w 1136"/>
                <a:gd name="T83" fmla="*/ 842 h 1180"/>
                <a:gd name="T84" fmla="*/ 260 w 1136"/>
                <a:gd name="T85" fmla="*/ 788 h 1180"/>
                <a:gd name="T86" fmla="*/ 326 w 1136"/>
                <a:gd name="T87" fmla="*/ 732 h 1180"/>
                <a:gd name="T88" fmla="*/ 392 w 1136"/>
                <a:gd name="T89" fmla="*/ 672 h 1180"/>
                <a:gd name="T90" fmla="*/ 456 w 1136"/>
                <a:gd name="T91" fmla="*/ 610 h 1180"/>
                <a:gd name="T92" fmla="*/ 522 w 1136"/>
                <a:gd name="T93" fmla="*/ 544 h 1180"/>
                <a:gd name="T94" fmla="*/ 522 w 1136"/>
                <a:gd name="T95" fmla="*/ 544 h 118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136" h="1180">
                  <a:moveTo>
                    <a:pt x="522" y="544"/>
                  </a:moveTo>
                  <a:lnTo>
                    <a:pt x="522" y="544"/>
                  </a:lnTo>
                  <a:lnTo>
                    <a:pt x="584" y="476"/>
                  </a:lnTo>
                  <a:lnTo>
                    <a:pt x="644" y="408"/>
                  </a:lnTo>
                  <a:lnTo>
                    <a:pt x="700" y="340"/>
                  </a:lnTo>
                  <a:lnTo>
                    <a:pt x="754" y="272"/>
                  </a:lnTo>
                  <a:lnTo>
                    <a:pt x="806" y="202"/>
                  </a:lnTo>
                  <a:lnTo>
                    <a:pt x="854" y="134"/>
                  </a:lnTo>
                  <a:lnTo>
                    <a:pt x="896" y="68"/>
                  </a:lnTo>
                  <a:lnTo>
                    <a:pt x="938" y="0"/>
                  </a:lnTo>
                  <a:lnTo>
                    <a:pt x="986" y="10"/>
                  </a:lnTo>
                  <a:lnTo>
                    <a:pt x="1034" y="16"/>
                  </a:lnTo>
                  <a:lnTo>
                    <a:pt x="1084" y="22"/>
                  </a:lnTo>
                  <a:lnTo>
                    <a:pt x="1136" y="26"/>
                  </a:lnTo>
                  <a:lnTo>
                    <a:pt x="1092" y="104"/>
                  </a:lnTo>
                  <a:lnTo>
                    <a:pt x="1042" y="186"/>
                  </a:lnTo>
                  <a:lnTo>
                    <a:pt x="988" y="266"/>
                  </a:lnTo>
                  <a:lnTo>
                    <a:pt x="930" y="348"/>
                  </a:lnTo>
                  <a:lnTo>
                    <a:pt x="868" y="430"/>
                  </a:lnTo>
                  <a:lnTo>
                    <a:pt x="800" y="512"/>
                  </a:lnTo>
                  <a:lnTo>
                    <a:pt x="730" y="592"/>
                  </a:lnTo>
                  <a:lnTo>
                    <a:pt x="656" y="672"/>
                  </a:lnTo>
                  <a:lnTo>
                    <a:pt x="580" y="750"/>
                  </a:lnTo>
                  <a:lnTo>
                    <a:pt x="502" y="824"/>
                  </a:lnTo>
                  <a:lnTo>
                    <a:pt x="424" y="894"/>
                  </a:lnTo>
                  <a:lnTo>
                    <a:pt x="346" y="960"/>
                  </a:lnTo>
                  <a:lnTo>
                    <a:pt x="268" y="1022"/>
                  </a:lnTo>
                  <a:lnTo>
                    <a:pt x="188" y="1080"/>
                  </a:lnTo>
                  <a:lnTo>
                    <a:pt x="110" y="1132"/>
                  </a:lnTo>
                  <a:lnTo>
                    <a:pt x="34" y="1180"/>
                  </a:lnTo>
                  <a:lnTo>
                    <a:pt x="28" y="1130"/>
                  </a:lnTo>
                  <a:lnTo>
                    <a:pt x="20" y="1080"/>
                  </a:lnTo>
                  <a:lnTo>
                    <a:pt x="10" y="1030"/>
                  </a:lnTo>
                  <a:lnTo>
                    <a:pt x="0" y="984"/>
                  </a:lnTo>
                  <a:lnTo>
                    <a:pt x="64" y="940"/>
                  </a:lnTo>
                  <a:lnTo>
                    <a:pt x="130" y="894"/>
                  </a:lnTo>
                  <a:lnTo>
                    <a:pt x="196" y="842"/>
                  </a:lnTo>
                  <a:lnTo>
                    <a:pt x="260" y="788"/>
                  </a:lnTo>
                  <a:lnTo>
                    <a:pt x="326" y="732"/>
                  </a:lnTo>
                  <a:lnTo>
                    <a:pt x="392" y="672"/>
                  </a:lnTo>
                  <a:lnTo>
                    <a:pt x="456" y="610"/>
                  </a:lnTo>
                  <a:lnTo>
                    <a:pt x="522" y="5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4" name="Freeform 21"/>
            <p:cNvSpPr>
              <a:spLocks/>
            </p:cNvSpPr>
            <p:nvPr/>
          </p:nvSpPr>
          <p:spPr bwMode="auto">
            <a:xfrm>
              <a:off x="3821" y="2568"/>
              <a:ext cx="738" cy="764"/>
            </a:xfrm>
            <a:custGeom>
              <a:avLst/>
              <a:gdLst>
                <a:gd name="T0" fmla="*/ 346 w 738"/>
                <a:gd name="T1" fmla="*/ 360 h 764"/>
                <a:gd name="T2" fmla="*/ 346 w 738"/>
                <a:gd name="T3" fmla="*/ 360 h 764"/>
                <a:gd name="T4" fmla="*/ 390 w 738"/>
                <a:gd name="T5" fmla="*/ 312 h 764"/>
                <a:gd name="T6" fmla="*/ 432 w 738"/>
                <a:gd name="T7" fmla="*/ 266 h 764"/>
                <a:gd name="T8" fmla="*/ 472 w 738"/>
                <a:gd name="T9" fmla="*/ 220 h 764"/>
                <a:gd name="T10" fmla="*/ 508 w 738"/>
                <a:gd name="T11" fmla="*/ 174 h 764"/>
                <a:gd name="T12" fmla="*/ 544 w 738"/>
                <a:gd name="T13" fmla="*/ 130 h 764"/>
                <a:gd name="T14" fmla="*/ 576 w 738"/>
                <a:gd name="T15" fmla="*/ 86 h 764"/>
                <a:gd name="T16" fmla="*/ 606 w 738"/>
                <a:gd name="T17" fmla="*/ 44 h 764"/>
                <a:gd name="T18" fmla="*/ 636 w 738"/>
                <a:gd name="T19" fmla="*/ 0 h 764"/>
                <a:gd name="T20" fmla="*/ 636 w 738"/>
                <a:gd name="T21" fmla="*/ 0 h 764"/>
                <a:gd name="T22" fmla="*/ 684 w 738"/>
                <a:gd name="T23" fmla="*/ 32 h 764"/>
                <a:gd name="T24" fmla="*/ 738 w 738"/>
                <a:gd name="T25" fmla="*/ 60 h 764"/>
                <a:gd name="T26" fmla="*/ 738 w 738"/>
                <a:gd name="T27" fmla="*/ 60 h 764"/>
                <a:gd name="T28" fmla="*/ 706 w 738"/>
                <a:gd name="T29" fmla="*/ 108 h 764"/>
                <a:gd name="T30" fmla="*/ 672 w 738"/>
                <a:gd name="T31" fmla="*/ 156 h 764"/>
                <a:gd name="T32" fmla="*/ 636 w 738"/>
                <a:gd name="T33" fmla="*/ 204 h 764"/>
                <a:gd name="T34" fmla="*/ 598 w 738"/>
                <a:gd name="T35" fmla="*/ 252 h 764"/>
                <a:gd name="T36" fmla="*/ 558 w 738"/>
                <a:gd name="T37" fmla="*/ 300 h 764"/>
                <a:gd name="T38" fmla="*/ 518 w 738"/>
                <a:gd name="T39" fmla="*/ 346 h 764"/>
                <a:gd name="T40" fmla="*/ 476 w 738"/>
                <a:gd name="T41" fmla="*/ 394 h 764"/>
                <a:gd name="T42" fmla="*/ 432 w 738"/>
                <a:gd name="T43" fmla="*/ 442 h 764"/>
                <a:gd name="T44" fmla="*/ 432 w 738"/>
                <a:gd name="T45" fmla="*/ 442 h 764"/>
                <a:gd name="T46" fmla="*/ 386 w 738"/>
                <a:gd name="T47" fmla="*/ 488 h 764"/>
                <a:gd name="T48" fmla="*/ 340 w 738"/>
                <a:gd name="T49" fmla="*/ 532 h 764"/>
                <a:gd name="T50" fmla="*/ 294 w 738"/>
                <a:gd name="T51" fmla="*/ 576 h 764"/>
                <a:gd name="T52" fmla="*/ 248 w 738"/>
                <a:gd name="T53" fmla="*/ 618 h 764"/>
                <a:gd name="T54" fmla="*/ 202 w 738"/>
                <a:gd name="T55" fmla="*/ 656 h 764"/>
                <a:gd name="T56" fmla="*/ 156 w 738"/>
                <a:gd name="T57" fmla="*/ 694 h 764"/>
                <a:gd name="T58" fmla="*/ 110 w 738"/>
                <a:gd name="T59" fmla="*/ 730 h 764"/>
                <a:gd name="T60" fmla="*/ 66 w 738"/>
                <a:gd name="T61" fmla="*/ 764 h 764"/>
                <a:gd name="T62" fmla="*/ 66 w 738"/>
                <a:gd name="T63" fmla="*/ 764 h 764"/>
                <a:gd name="T64" fmla="*/ 32 w 738"/>
                <a:gd name="T65" fmla="*/ 714 h 764"/>
                <a:gd name="T66" fmla="*/ 0 w 738"/>
                <a:gd name="T67" fmla="*/ 666 h 764"/>
                <a:gd name="T68" fmla="*/ 0 w 738"/>
                <a:gd name="T69" fmla="*/ 666 h 764"/>
                <a:gd name="T70" fmla="*/ 42 w 738"/>
                <a:gd name="T71" fmla="*/ 636 h 764"/>
                <a:gd name="T72" fmla="*/ 82 w 738"/>
                <a:gd name="T73" fmla="*/ 602 h 764"/>
                <a:gd name="T74" fmla="*/ 126 w 738"/>
                <a:gd name="T75" fmla="*/ 568 h 764"/>
                <a:gd name="T76" fmla="*/ 168 w 738"/>
                <a:gd name="T77" fmla="*/ 530 h 764"/>
                <a:gd name="T78" fmla="*/ 212 w 738"/>
                <a:gd name="T79" fmla="*/ 492 h 764"/>
                <a:gd name="T80" fmla="*/ 256 w 738"/>
                <a:gd name="T81" fmla="*/ 450 h 764"/>
                <a:gd name="T82" fmla="*/ 300 w 738"/>
                <a:gd name="T83" fmla="*/ 406 h 764"/>
                <a:gd name="T84" fmla="*/ 346 w 738"/>
                <a:gd name="T85" fmla="*/ 360 h 764"/>
                <a:gd name="T86" fmla="*/ 346 w 738"/>
                <a:gd name="T87" fmla="*/ 360 h 76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738" h="764">
                  <a:moveTo>
                    <a:pt x="346" y="360"/>
                  </a:moveTo>
                  <a:lnTo>
                    <a:pt x="346" y="360"/>
                  </a:lnTo>
                  <a:lnTo>
                    <a:pt x="390" y="312"/>
                  </a:lnTo>
                  <a:lnTo>
                    <a:pt x="432" y="266"/>
                  </a:lnTo>
                  <a:lnTo>
                    <a:pt x="472" y="220"/>
                  </a:lnTo>
                  <a:lnTo>
                    <a:pt x="508" y="174"/>
                  </a:lnTo>
                  <a:lnTo>
                    <a:pt x="544" y="130"/>
                  </a:lnTo>
                  <a:lnTo>
                    <a:pt x="576" y="86"/>
                  </a:lnTo>
                  <a:lnTo>
                    <a:pt x="606" y="44"/>
                  </a:lnTo>
                  <a:lnTo>
                    <a:pt x="636" y="0"/>
                  </a:lnTo>
                  <a:lnTo>
                    <a:pt x="684" y="32"/>
                  </a:lnTo>
                  <a:lnTo>
                    <a:pt x="738" y="60"/>
                  </a:lnTo>
                  <a:lnTo>
                    <a:pt x="706" y="108"/>
                  </a:lnTo>
                  <a:lnTo>
                    <a:pt x="672" y="156"/>
                  </a:lnTo>
                  <a:lnTo>
                    <a:pt x="636" y="204"/>
                  </a:lnTo>
                  <a:lnTo>
                    <a:pt x="598" y="252"/>
                  </a:lnTo>
                  <a:lnTo>
                    <a:pt x="558" y="300"/>
                  </a:lnTo>
                  <a:lnTo>
                    <a:pt x="518" y="346"/>
                  </a:lnTo>
                  <a:lnTo>
                    <a:pt x="476" y="394"/>
                  </a:lnTo>
                  <a:lnTo>
                    <a:pt x="432" y="442"/>
                  </a:lnTo>
                  <a:lnTo>
                    <a:pt x="386" y="488"/>
                  </a:lnTo>
                  <a:lnTo>
                    <a:pt x="340" y="532"/>
                  </a:lnTo>
                  <a:lnTo>
                    <a:pt x="294" y="576"/>
                  </a:lnTo>
                  <a:lnTo>
                    <a:pt x="248" y="618"/>
                  </a:lnTo>
                  <a:lnTo>
                    <a:pt x="202" y="656"/>
                  </a:lnTo>
                  <a:lnTo>
                    <a:pt x="156" y="694"/>
                  </a:lnTo>
                  <a:lnTo>
                    <a:pt x="110" y="730"/>
                  </a:lnTo>
                  <a:lnTo>
                    <a:pt x="66" y="764"/>
                  </a:lnTo>
                  <a:lnTo>
                    <a:pt x="32" y="714"/>
                  </a:lnTo>
                  <a:lnTo>
                    <a:pt x="0" y="666"/>
                  </a:lnTo>
                  <a:lnTo>
                    <a:pt x="42" y="636"/>
                  </a:lnTo>
                  <a:lnTo>
                    <a:pt x="82" y="602"/>
                  </a:lnTo>
                  <a:lnTo>
                    <a:pt x="126" y="568"/>
                  </a:lnTo>
                  <a:lnTo>
                    <a:pt x="168" y="530"/>
                  </a:lnTo>
                  <a:lnTo>
                    <a:pt x="212" y="492"/>
                  </a:lnTo>
                  <a:lnTo>
                    <a:pt x="256" y="450"/>
                  </a:lnTo>
                  <a:lnTo>
                    <a:pt x="300" y="406"/>
                  </a:lnTo>
                  <a:lnTo>
                    <a:pt x="346" y="36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5" name="Freeform 22"/>
            <p:cNvSpPr>
              <a:spLocks/>
            </p:cNvSpPr>
            <p:nvPr/>
          </p:nvSpPr>
          <p:spPr bwMode="auto">
            <a:xfrm>
              <a:off x="4605" y="2778"/>
              <a:ext cx="150" cy="130"/>
            </a:xfrm>
            <a:custGeom>
              <a:avLst/>
              <a:gdLst>
                <a:gd name="T0" fmla="*/ 4 w 150"/>
                <a:gd name="T1" fmla="*/ 74 h 130"/>
                <a:gd name="T2" fmla="*/ 4 w 150"/>
                <a:gd name="T3" fmla="*/ 74 h 130"/>
                <a:gd name="T4" fmla="*/ 8 w 150"/>
                <a:gd name="T5" fmla="*/ 68 h 130"/>
                <a:gd name="T6" fmla="*/ 14 w 150"/>
                <a:gd name="T7" fmla="*/ 64 h 130"/>
                <a:gd name="T8" fmla="*/ 20 w 150"/>
                <a:gd name="T9" fmla="*/ 60 h 130"/>
                <a:gd name="T10" fmla="*/ 26 w 150"/>
                <a:gd name="T11" fmla="*/ 60 h 130"/>
                <a:gd name="T12" fmla="*/ 38 w 150"/>
                <a:gd name="T13" fmla="*/ 58 h 130"/>
                <a:gd name="T14" fmla="*/ 42 w 150"/>
                <a:gd name="T15" fmla="*/ 60 h 130"/>
                <a:gd name="T16" fmla="*/ 42 w 150"/>
                <a:gd name="T17" fmla="*/ 60 h 130"/>
                <a:gd name="T18" fmla="*/ 38 w 150"/>
                <a:gd name="T19" fmla="*/ 56 h 130"/>
                <a:gd name="T20" fmla="*/ 34 w 150"/>
                <a:gd name="T21" fmla="*/ 46 h 130"/>
                <a:gd name="T22" fmla="*/ 30 w 150"/>
                <a:gd name="T23" fmla="*/ 40 h 130"/>
                <a:gd name="T24" fmla="*/ 30 w 150"/>
                <a:gd name="T25" fmla="*/ 34 h 130"/>
                <a:gd name="T26" fmla="*/ 30 w 150"/>
                <a:gd name="T27" fmla="*/ 26 h 130"/>
                <a:gd name="T28" fmla="*/ 32 w 150"/>
                <a:gd name="T29" fmla="*/ 18 h 130"/>
                <a:gd name="T30" fmla="*/ 32 w 150"/>
                <a:gd name="T31" fmla="*/ 18 h 130"/>
                <a:gd name="T32" fmla="*/ 40 w 150"/>
                <a:gd name="T33" fmla="*/ 10 h 130"/>
                <a:gd name="T34" fmla="*/ 46 w 150"/>
                <a:gd name="T35" fmla="*/ 6 h 130"/>
                <a:gd name="T36" fmla="*/ 52 w 150"/>
                <a:gd name="T37" fmla="*/ 2 h 130"/>
                <a:gd name="T38" fmla="*/ 60 w 150"/>
                <a:gd name="T39" fmla="*/ 0 h 130"/>
                <a:gd name="T40" fmla="*/ 70 w 150"/>
                <a:gd name="T41" fmla="*/ 2 h 130"/>
                <a:gd name="T42" fmla="*/ 80 w 150"/>
                <a:gd name="T43" fmla="*/ 6 h 130"/>
                <a:gd name="T44" fmla="*/ 92 w 150"/>
                <a:gd name="T45" fmla="*/ 12 h 130"/>
                <a:gd name="T46" fmla="*/ 92 w 150"/>
                <a:gd name="T47" fmla="*/ 12 h 130"/>
                <a:gd name="T48" fmla="*/ 102 w 150"/>
                <a:gd name="T49" fmla="*/ 24 h 130"/>
                <a:gd name="T50" fmla="*/ 110 w 150"/>
                <a:gd name="T51" fmla="*/ 36 h 130"/>
                <a:gd name="T52" fmla="*/ 116 w 150"/>
                <a:gd name="T53" fmla="*/ 50 h 130"/>
                <a:gd name="T54" fmla="*/ 122 w 150"/>
                <a:gd name="T55" fmla="*/ 66 h 130"/>
                <a:gd name="T56" fmla="*/ 134 w 150"/>
                <a:gd name="T57" fmla="*/ 94 h 130"/>
                <a:gd name="T58" fmla="*/ 142 w 150"/>
                <a:gd name="T59" fmla="*/ 108 h 130"/>
                <a:gd name="T60" fmla="*/ 150 w 150"/>
                <a:gd name="T61" fmla="*/ 118 h 130"/>
                <a:gd name="T62" fmla="*/ 150 w 150"/>
                <a:gd name="T63" fmla="*/ 118 h 130"/>
                <a:gd name="T64" fmla="*/ 138 w 150"/>
                <a:gd name="T65" fmla="*/ 116 h 130"/>
                <a:gd name="T66" fmla="*/ 122 w 150"/>
                <a:gd name="T67" fmla="*/ 118 h 130"/>
                <a:gd name="T68" fmla="*/ 92 w 150"/>
                <a:gd name="T69" fmla="*/ 124 h 130"/>
                <a:gd name="T70" fmla="*/ 76 w 150"/>
                <a:gd name="T71" fmla="*/ 126 h 130"/>
                <a:gd name="T72" fmla="*/ 62 w 150"/>
                <a:gd name="T73" fmla="*/ 130 h 130"/>
                <a:gd name="T74" fmla="*/ 46 w 150"/>
                <a:gd name="T75" fmla="*/ 130 h 130"/>
                <a:gd name="T76" fmla="*/ 32 w 150"/>
                <a:gd name="T77" fmla="*/ 128 h 130"/>
                <a:gd name="T78" fmla="*/ 32 w 150"/>
                <a:gd name="T79" fmla="*/ 128 h 130"/>
                <a:gd name="T80" fmla="*/ 20 w 150"/>
                <a:gd name="T81" fmla="*/ 122 h 130"/>
                <a:gd name="T82" fmla="*/ 12 w 150"/>
                <a:gd name="T83" fmla="*/ 116 h 130"/>
                <a:gd name="T84" fmla="*/ 6 w 150"/>
                <a:gd name="T85" fmla="*/ 108 h 130"/>
                <a:gd name="T86" fmla="*/ 2 w 150"/>
                <a:gd name="T87" fmla="*/ 100 h 130"/>
                <a:gd name="T88" fmla="*/ 0 w 150"/>
                <a:gd name="T89" fmla="*/ 92 h 130"/>
                <a:gd name="T90" fmla="*/ 0 w 150"/>
                <a:gd name="T91" fmla="*/ 84 h 130"/>
                <a:gd name="T92" fmla="*/ 4 w 150"/>
                <a:gd name="T93" fmla="*/ 74 h 130"/>
                <a:gd name="T94" fmla="*/ 4 w 150"/>
                <a:gd name="T95" fmla="*/ 74 h 13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50" h="130">
                  <a:moveTo>
                    <a:pt x="4" y="74"/>
                  </a:moveTo>
                  <a:lnTo>
                    <a:pt x="4" y="74"/>
                  </a:lnTo>
                  <a:lnTo>
                    <a:pt x="8" y="68"/>
                  </a:lnTo>
                  <a:lnTo>
                    <a:pt x="14" y="64"/>
                  </a:lnTo>
                  <a:lnTo>
                    <a:pt x="20" y="60"/>
                  </a:lnTo>
                  <a:lnTo>
                    <a:pt x="26" y="60"/>
                  </a:lnTo>
                  <a:lnTo>
                    <a:pt x="38" y="58"/>
                  </a:lnTo>
                  <a:lnTo>
                    <a:pt x="42" y="60"/>
                  </a:lnTo>
                  <a:lnTo>
                    <a:pt x="38" y="56"/>
                  </a:lnTo>
                  <a:lnTo>
                    <a:pt x="34" y="46"/>
                  </a:lnTo>
                  <a:lnTo>
                    <a:pt x="30" y="40"/>
                  </a:lnTo>
                  <a:lnTo>
                    <a:pt x="30" y="34"/>
                  </a:lnTo>
                  <a:lnTo>
                    <a:pt x="30" y="26"/>
                  </a:lnTo>
                  <a:lnTo>
                    <a:pt x="32" y="18"/>
                  </a:lnTo>
                  <a:lnTo>
                    <a:pt x="40" y="10"/>
                  </a:lnTo>
                  <a:lnTo>
                    <a:pt x="46" y="6"/>
                  </a:lnTo>
                  <a:lnTo>
                    <a:pt x="52" y="2"/>
                  </a:lnTo>
                  <a:lnTo>
                    <a:pt x="60" y="0"/>
                  </a:lnTo>
                  <a:lnTo>
                    <a:pt x="70" y="2"/>
                  </a:lnTo>
                  <a:lnTo>
                    <a:pt x="80" y="6"/>
                  </a:lnTo>
                  <a:lnTo>
                    <a:pt x="92" y="12"/>
                  </a:lnTo>
                  <a:lnTo>
                    <a:pt x="102" y="24"/>
                  </a:lnTo>
                  <a:lnTo>
                    <a:pt x="110" y="36"/>
                  </a:lnTo>
                  <a:lnTo>
                    <a:pt x="116" y="50"/>
                  </a:lnTo>
                  <a:lnTo>
                    <a:pt x="122" y="66"/>
                  </a:lnTo>
                  <a:lnTo>
                    <a:pt x="134" y="94"/>
                  </a:lnTo>
                  <a:lnTo>
                    <a:pt x="142" y="108"/>
                  </a:lnTo>
                  <a:lnTo>
                    <a:pt x="150" y="118"/>
                  </a:lnTo>
                  <a:lnTo>
                    <a:pt x="138" y="116"/>
                  </a:lnTo>
                  <a:lnTo>
                    <a:pt x="122" y="118"/>
                  </a:lnTo>
                  <a:lnTo>
                    <a:pt x="92" y="124"/>
                  </a:lnTo>
                  <a:lnTo>
                    <a:pt x="76" y="126"/>
                  </a:lnTo>
                  <a:lnTo>
                    <a:pt x="62" y="130"/>
                  </a:lnTo>
                  <a:lnTo>
                    <a:pt x="46" y="130"/>
                  </a:lnTo>
                  <a:lnTo>
                    <a:pt x="32" y="128"/>
                  </a:lnTo>
                  <a:lnTo>
                    <a:pt x="20" y="122"/>
                  </a:lnTo>
                  <a:lnTo>
                    <a:pt x="12" y="116"/>
                  </a:lnTo>
                  <a:lnTo>
                    <a:pt x="6" y="108"/>
                  </a:lnTo>
                  <a:lnTo>
                    <a:pt x="2" y="100"/>
                  </a:lnTo>
                  <a:lnTo>
                    <a:pt x="0" y="92"/>
                  </a:lnTo>
                  <a:lnTo>
                    <a:pt x="0" y="84"/>
                  </a:lnTo>
                  <a:lnTo>
                    <a:pt x="4" y="74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56" name="Freeform 23"/>
            <p:cNvSpPr>
              <a:spLocks/>
            </p:cNvSpPr>
            <p:nvPr/>
          </p:nvSpPr>
          <p:spPr bwMode="auto">
            <a:xfrm>
              <a:off x="4439" y="2994"/>
              <a:ext cx="142" cy="132"/>
            </a:xfrm>
            <a:custGeom>
              <a:avLst/>
              <a:gdLst>
                <a:gd name="T0" fmla="*/ 6 w 142"/>
                <a:gd name="T1" fmla="*/ 58 h 132"/>
                <a:gd name="T2" fmla="*/ 6 w 142"/>
                <a:gd name="T3" fmla="*/ 58 h 132"/>
                <a:gd name="T4" fmla="*/ 14 w 142"/>
                <a:gd name="T5" fmla="*/ 54 h 132"/>
                <a:gd name="T6" fmla="*/ 20 w 142"/>
                <a:gd name="T7" fmla="*/ 50 h 132"/>
                <a:gd name="T8" fmla="*/ 26 w 142"/>
                <a:gd name="T9" fmla="*/ 48 h 132"/>
                <a:gd name="T10" fmla="*/ 34 w 142"/>
                <a:gd name="T11" fmla="*/ 48 h 132"/>
                <a:gd name="T12" fmla="*/ 44 w 142"/>
                <a:gd name="T13" fmla="*/ 50 h 132"/>
                <a:gd name="T14" fmla="*/ 48 w 142"/>
                <a:gd name="T15" fmla="*/ 52 h 132"/>
                <a:gd name="T16" fmla="*/ 48 w 142"/>
                <a:gd name="T17" fmla="*/ 52 h 132"/>
                <a:gd name="T18" fmla="*/ 46 w 142"/>
                <a:gd name="T19" fmla="*/ 48 h 132"/>
                <a:gd name="T20" fmla="*/ 42 w 142"/>
                <a:gd name="T21" fmla="*/ 38 h 132"/>
                <a:gd name="T22" fmla="*/ 42 w 142"/>
                <a:gd name="T23" fmla="*/ 32 h 132"/>
                <a:gd name="T24" fmla="*/ 42 w 142"/>
                <a:gd name="T25" fmla="*/ 24 h 132"/>
                <a:gd name="T26" fmla="*/ 44 w 142"/>
                <a:gd name="T27" fmla="*/ 18 h 132"/>
                <a:gd name="T28" fmla="*/ 48 w 142"/>
                <a:gd name="T29" fmla="*/ 10 h 132"/>
                <a:gd name="T30" fmla="*/ 48 w 142"/>
                <a:gd name="T31" fmla="*/ 10 h 132"/>
                <a:gd name="T32" fmla="*/ 56 w 142"/>
                <a:gd name="T33" fmla="*/ 4 h 132"/>
                <a:gd name="T34" fmla="*/ 62 w 142"/>
                <a:gd name="T35" fmla="*/ 2 h 132"/>
                <a:gd name="T36" fmla="*/ 70 w 142"/>
                <a:gd name="T37" fmla="*/ 0 h 132"/>
                <a:gd name="T38" fmla="*/ 80 w 142"/>
                <a:gd name="T39" fmla="*/ 0 h 132"/>
                <a:gd name="T40" fmla="*/ 88 w 142"/>
                <a:gd name="T41" fmla="*/ 2 h 132"/>
                <a:gd name="T42" fmla="*/ 98 w 142"/>
                <a:gd name="T43" fmla="*/ 8 h 132"/>
                <a:gd name="T44" fmla="*/ 108 w 142"/>
                <a:gd name="T45" fmla="*/ 18 h 132"/>
                <a:gd name="T46" fmla="*/ 108 w 142"/>
                <a:gd name="T47" fmla="*/ 18 h 132"/>
                <a:gd name="T48" fmla="*/ 114 w 142"/>
                <a:gd name="T49" fmla="*/ 30 h 132"/>
                <a:gd name="T50" fmla="*/ 120 w 142"/>
                <a:gd name="T51" fmla="*/ 44 h 132"/>
                <a:gd name="T52" fmla="*/ 124 w 142"/>
                <a:gd name="T53" fmla="*/ 60 h 132"/>
                <a:gd name="T54" fmla="*/ 126 w 142"/>
                <a:gd name="T55" fmla="*/ 76 h 132"/>
                <a:gd name="T56" fmla="*/ 132 w 142"/>
                <a:gd name="T57" fmla="*/ 106 h 132"/>
                <a:gd name="T58" fmla="*/ 136 w 142"/>
                <a:gd name="T59" fmla="*/ 120 h 132"/>
                <a:gd name="T60" fmla="*/ 142 w 142"/>
                <a:gd name="T61" fmla="*/ 132 h 132"/>
                <a:gd name="T62" fmla="*/ 142 w 142"/>
                <a:gd name="T63" fmla="*/ 132 h 132"/>
                <a:gd name="T64" fmla="*/ 130 w 142"/>
                <a:gd name="T65" fmla="*/ 128 h 132"/>
                <a:gd name="T66" fmla="*/ 114 w 142"/>
                <a:gd name="T67" fmla="*/ 126 h 132"/>
                <a:gd name="T68" fmla="*/ 84 w 142"/>
                <a:gd name="T69" fmla="*/ 126 h 132"/>
                <a:gd name="T70" fmla="*/ 68 w 142"/>
                <a:gd name="T71" fmla="*/ 126 h 132"/>
                <a:gd name="T72" fmla="*/ 52 w 142"/>
                <a:gd name="T73" fmla="*/ 124 h 132"/>
                <a:gd name="T74" fmla="*/ 38 w 142"/>
                <a:gd name="T75" fmla="*/ 122 h 132"/>
                <a:gd name="T76" fmla="*/ 24 w 142"/>
                <a:gd name="T77" fmla="*/ 116 h 132"/>
                <a:gd name="T78" fmla="*/ 24 w 142"/>
                <a:gd name="T79" fmla="*/ 116 h 132"/>
                <a:gd name="T80" fmla="*/ 14 w 142"/>
                <a:gd name="T81" fmla="*/ 108 h 132"/>
                <a:gd name="T82" fmla="*/ 6 w 142"/>
                <a:gd name="T83" fmla="*/ 100 h 132"/>
                <a:gd name="T84" fmla="*/ 2 w 142"/>
                <a:gd name="T85" fmla="*/ 92 h 132"/>
                <a:gd name="T86" fmla="*/ 0 w 142"/>
                <a:gd name="T87" fmla="*/ 84 h 132"/>
                <a:gd name="T88" fmla="*/ 0 w 142"/>
                <a:gd name="T89" fmla="*/ 76 h 132"/>
                <a:gd name="T90" fmla="*/ 2 w 142"/>
                <a:gd name="T91" fmla="*/ 68 h 132"/>
                <a:gd name="T92" fmla="*/ 6 w 142"/>
                <a:gd name="T93" fmla="*/ 58 h 132"/>
                <a:gd name="T94" fmla="*/ 6 w 142"/>
                <a:gd name="T95" fmla="*/ 58 h 13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42" h="132">
                  <a:moveTo>
                    <a:pt x="6" y="58"/>
                  </a:moveTo>
                  <a:lnTo>
                    <a:pt x="6" y="58"/>
                  </a:lnTo>
                  <a:lnTo>
                    <a:pt x="14" y="54"/>
                  </a:lnTo>
                  <a:lnTo>
                    <a:pt x="20" y="50"/>
                  </a:lnTo>
                  <a:lnTo>
                    <a:pt x="26" y="48"/>
                  </a:lnTo>
                  <a:lnTo>
                    <a:pt x="34" y="48"/>
                  </a:lnTo>
                  <a:lnTo>
                    <a:pt x="44" y="50"/>
                  </a:lnTo>
                  <a:lnTo>
                    <a:pt x="48" y="52"/>
                  </a:lnTo>
                  <a:lnTo>
                    <a:pt x="46" y="48"/>
                  </a:lnTo>
                  <a:lnTo>
                    <a:pt x="42" y="38"/>
                  </a:lnTo>
                  <a:lnTo>
                    <a:pt x="42" y="32"/>
                  </a:lnTo>
                  <a:lnTo>
                    <a:pt x="42" y="24"/>
                  </a:lnTo>
                  <a:lnTo>
                    <a:pt x="44" y="18"/>
                  </a:lnTo>
                  <a:lnTo>
                    <a:pt x="48" y="10"/>
                  </a:lnTo>
                  <a:lnTo>
                    <a:pt x="56" y="4"/>
                  </a:lnTo>
                  <a:lnTo>
                    <a:pt x="62" y="2"/>
                  </a:lnTo>
                  <a:lnTo>
                    <a:pt x="70" y="0"/>
                  </a:lnTo>
                  <a:lnTo>
                    <a:pt x="80" y="0"/>
                  </a:lnTo>
                  <a:lnTo>
                    <a:pt x="88" y="2"/>
                  </a:lnTo>
                  <a:lnTo>
                    <a:pt x="98" y="8"/>
                  </a:lnTo>
                  <a:lnTo>
                    <a:pt x="108" y="18"/>
                  </a:lnTo>
                  <a:lnTo>
                    <a:pt x="114" y="30"/>
                  </a:lnTo>
                  <a:lnTo>
                    <a:pt x="120" y="44"/>
                  </a:lnTo>
                  <a:lnTo>
                    <a:pt x="124" y="60"/>
                  </a:lnTo>
                  <a:lnTo>
                    <a:pt x="126" y="76"/>
                  </a:lnTo>
                  <a:lnTo>
                    <a:pt x="132" y="106"/>
                  </a:lnTo>
                  <a:lnTo>
                    <a:pt x="136" y="120"/>
                  </a:lnTo>
                  <a:lnTo>
                    <a:pt x="142" y="132"/>
                  </a:lnTo>
                  <a:lnTo>
                    <a:pt x="130" y="128"/>
                  </a:lnTo>
                  <a:lnTo>
                    <a:pt x="114" y="126"/>
                  </a:lnTo>
                  <a:lnTo>
                    <a:pt x="84" y="126"/>
                  </a:lnTo>
                  <a:lnTo>
                    <a:pt x="68" y="126"/>
                  </a:lnTo>
                  <a:lnTo>
                    <a:pt x="52" y="124"/>
                  </a:lnTo>
                  <a:lnTo>
                    <a:pt x="38" y="122"/>
                  </a:lnTo>
                  <a:lnTo>
                    <a:pt x="24" y="116"/>
                  </a:lnTo>
                  <a:lnTo>
                    <a:pt x="14" y="108"/>
                  </a:lnTo>
                  <a:lnTo>
                    <a:pt x="6" y="100"/>
                  </a:lnTo>
                  <a:lnTo>
                    <a:pt x="2" y="92"/>
                  </a:lnTo>
                  <a:lnTo>
                    <a:pt x="0" y="84"/>
                  </a:lnTo>
                  <a:lnTo>
                    <a:pt x="0" y="76"/>
                  </a:lnTo>
                  <a:lnTo>
                    <a:pt x="2" y="68"/>
                  </a:lnTo>
                  <a:lnTo>
                    <a:pt x="6" y="58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57" name="Freeform 24"/>
            <p:cNvSpPr>
              <a:spLocks/>
            </p:cNvSpPr>
            <p:nvPr/>
          </p:nvSpPr>
          <p:spPr bwMode="auto">
            <a:xfrm>
              <a:off x="4051" y="3366"/>
              <a:ext cx="130" cy="148"/>
            </a:xfrm>
            <a:custGeom>
              <a:avLst/>
              <a:gdLst>
                <a:gd name="T0" fmla="*/ 72 w 130"/>
                <a:gd name="T1" fmla="*/ 4 h 148"/>
                <a:gd name="T2" fmla="*/ 72 w 130"/>
                <a:gd name="T3" fmla="*/ 4 h 148"/>
                <a:gd name="T4" fmla="*/ 66 w 130"/>
                <a:gd name="T5" fmla="*/ 10 h 148"/>
                <a:gd name="T6" fmla="*/ 62 w 130"/>
                <a:gd name="T7" fmla="*/ 14 h 148"/>
                <a:gd name="T8" fmla="*/ 58 w 130"/>
                <a:gd name="T9" fmla="*/ 22 h 148"/>
                <a:gd name="T10" fmla="*/ 58 w 130"/>
                <a:gd name="T11" fmla="*/ 28 h 148"/>
                <a:gd name="T12" fmla="*/ 58 w 130"/>
                <a:gd name="T13" fmla="*/ 38 h 148"/>
                <a:gd name="T14" fmla="*/ 58 w 130"/>
                <a:gd name="T15" fmla="*/ 42 h 148"/>
                <a:gd name="T16" fmla="*/ 58 w 130"/>
                <a:gd name="T17" fmla="*/ 42 h 148"/>
                <a:gd name="T18" fmla="*/ 54 w 130"/>
                <a:gd name="T19" fmla="*/ 40 h 148"/>
                <a:gd name="T20" fmla="*/ 46 w 130"/>
                <a:gd name="T21" fmla="*/ 34 h 148"/>
                <a:gd name="T22" fmla="*/ 38 w 130"/>
                <a:gd name="T23" fmla="*/ 32 h 148"/>
                <a:gd name="T24" fmla="*/ 32 w 130"/>
                <a:gd name="T25" fmla="*/ 32 h 148"/>
                <a:gd name="T26" fmla="*/ 24 w 130"/>
                <a:gd name="T27" fmla="*/ 32 h 148"/>
                <a:gd name="T28" fmla="*/ 16 w 130"/>
                <a:gd name="T29" fmla="*/ 36 h 148"/>
                <a:gd name="T30" fmla="*/ 16 w 130"/>
                <a:gd name="T31" fmla="*/ 36 h 148"/>
                <a:gd name="T32" fmla="*/ 8 w 130"/>
                <a:gd name="T33" fmla="*/ 42 h 148"/>
                <a:gd name="T34" fmla="*/ 6 w 130"/>
                <a:gd name="T35" fmla="*/ 48 h 148"/>
                <a:gd name="T36" fmla="*/ 2 w 130"/>
                <a:gd name="T37" fmla="*/ 56 h 148"/>
                <a:gd name="T38" fmla="*/ 0 w 130"/>
                <a:gd name="T39" fmla="*/ 64 h 148"/>
                <a:gd name="T40" fmla="*/ 2 w 130"/>
                <a:gd name="T41" fmla="*/ 74 h 148"/>
                <a:gd name="T42" fmla="*/ 6 w 130"/>
                <a:gd name="T43" fmla="*/ 84 h 148"/>
                <a:gd name="T44" fmla="*/ 14 w 130"/>
                <a:gd name="T45" fmla="*/ 96 h 148"/>
                <a:gd name="T46" fmla="*/ 14 w 130"/>
                <a:gd name="T47" fmla="*/ 96 h 148"/>
                <a:gd name="T48" fmla="*/ 26 w 130"/>
                <a:gd name="T49" fmla="*/ 104 h 148"/>
                <a:gd name="T50" fmla="*/ 38 w 130"/>
                <a:gd name="T51" fmla="*/ 112 h 148"/>
                <a:gd name="T52" fmla="*/ 52 w 130"/>
                <a:gd name="T53" fmla="*/ 118 h 148"/>
                <a:gd name="T54" fmla="*/ 68 w 130"/>
                <a:gd name="T55" fmla="*/ 122 h 148"/>
                <a:gd name="T56" fmla="*/ 98 w 130"/>
                <a:gd name="T57" fmla="*/ 134 h 148"/>
                <a:gd name="T58" fmla="*/ 112 w 130"/>
                <a:gd name="T59" fmla="*/ 140 h 148"/>
                <a:gd name="T60" fmla="*/ 122 w 130"/>
                <a:gd name="T61" fmla="*/ 148 h 148"/>
                <a:gd name="T62" fmla="*/ 122 w 130"/>
                <a:gd name="T63" fmla="*/ 148 h 148"/>
                <a:gd name="T64" fmla="*/ 120 w 130"/>
                <a:gd name="T65" fmla="*/ 136 h 148"/>
                <a:gd name="T66" fmla="*/ 120 w 130"/>
                <a:gd name="T67" fmla="*/ 120 h 148"/>
                <a:gd name="T68" fmla="*/ 124 w 130"/>
                <a:gd name="T69" fmla="*/ 90 h 148"/>
                <a:gd name="T70" fmla="*/ 128 w 130"/>
                <a:gd name="T71" fmla="*/ 74 h 148"/>
                <a:gd name="T72" fmla="*/ 130 w 130"/>
                <a:gd name="T73" fmla="*/ 60 h 148"/>
                <a:gd name="T74" fmla="*/ 130 w 130"/>
                <a:gd name="T75" fmla="*/ 44 h 148"/>
                <a:gd name="T76" fmla="*/ 126 w 130"/>
                <a:gd name="T77" fmla="*/ 30 h 148"/>
                <a:gd name="T78" fmla="*/ 126 w 130"/>
                <a:gd name="T79" fmla="*/ 30 h 148"/>
                <a:gd name="T80" fmla="*/ 120 w 130"/>
                <a:gd name="T81" fmla="*/ 18 h 148"/>
                <a:gd name="T82" fmla="*/ 114 w 130"/>
                <a:gd name="T83" fmla="*/ 10 h 148"/>
                <a:gd name="T84" fmla="*/ 106 w 130"/>
                <a:gd name="T85" fmla="*/ 4 h 148"/>
                <a:gd name="T86" fmla="*/ 98 w 130"/>
                <a:gd name="T87" fmla="*/ 2 h 148"/>
                <a:gd name="T88" fmla="*/ 90 w 130"/>
                <a:gd name="T89" fmla="*/ 0 h 148"/>
                <a:gd name="T90" fmla="*/ 82 w 130"/>
                <a:gd name="T91" fmla="*/ 0 h 148"/>
                <a:gd name="T92" fmla="*/ 72 w 130"/>
                <a:gd name="T93" fmla="*/ 4 h 148"/>
                <a:gd name="T94" fmla="*/ 72 w 130"/>
                <a:gd name="T95" fmla="*/ 4 h 148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30" h="148">
                  <a:moveTo>
                    <a:pt x="72" y="4"/>
                  </a:moveTo>
                  <a:lnTo>
                    <a:pt x="72" y="4"/>
                  </a:lnTo>
                  <a:lnTo>
                    <a:pt x="66" y="10"/>
                  </a:lnTo>
                  <a:lnTo>
                    <a:pt x="62" y="14"/>
                  </a:lnTo>
                  <a:lnTo>
                    <a:pt x="58" y="22"/>
                  </a:lnTo>
                  <a:lnTo>
                    <a:pt x="58" y="28"/>
                  </a:lnTo>
                  <a:lnTo>
                    <a:pt x="58" y="38"/>
                  </a:lnTo>
                  <a:lnTo>
                    <a:pt x="58" y="42"/>
                  </a:lnTo>
                  <a:lnTo>
                    <a:pt x="54" y="40"/>
                  </a:lnTo>
                  <a:lnTo>
                    <a:pt x="46" y="34"/>
                  </a:lnTo>
                  <a:lnTo>
                    <a:pt x="38" y="32"/>
                  </a:lnTo>
                  <a:lnTo>
                    <a:pt x="32" y="32"/>
                  </a:lnTo>
                  <a:lnTo>
                    <a:pt x="24" y="32"/>
                  </a:lnTo>
                  <a:lnTo>
                    <a:pt x="16" y="36"/>
                  </a:lnTo>
                  <a:lnTo>
                    <a:pt x="8" y="42"/>
                  </a:lnTo>
                  <a:lnTo>
                    <a:pt x="6" y="48"/>
                  </a:lnTo>
                  <a:lnTo>
                    <a:pt x="2" y="56"/>
                  </a:lnTo>
                  <a:lnTo>
                    <a:pt x="0" y="64"/>
                  </a:lnTo>
                  <a:lnTo>
                    <a:pt x="2" y="74"/>
                  </a:lnTo>
                  <a:lnTo>
                    <a:pt x="6" y="84"/>
                  </a:lnTo>
                  <a:lnTo>
                    <a:pt x="14" y="96"/>
                  </a:lnTo>
                  <a:lnTo>
                    <a:pt x="26" y="104"/>
                  </a:lnTo>
                  <a:lnTo>
                    <a:pt x="38" y="112"/>
                  </a:lnTo>
                  <a:lnTo>
                    <a:pt x="52" y="118"/>
                  </a:lnTo>
                  <a:lnTo>
                    <a:pt x="68" y="122"/>
                  </a:lnTo>
                  <a:lnTo>
                    <a:pt x="98" y="134"/>
                  </a:lnTo>
                  <a:lnTo>
                    <a:pt x="112" y="140"/>
                  </a:lnTo>
                  <a:lnTo>
                    <a:pt x="122" y="148"/>
                  </a:lnTo>
                  <a:lnTo>
                    <a:pt x="120" y="136"/>
                  </a:lnTo>
                  <a:lnTo>
                    <a:pt x="120" y="120"/>
                  </a:lnTo>
                  <a:lnTo>
                    <a:pt x="124" y="90"/>
                  </a:lnTo>
                  <a:lnTo>
                    <a:pt x="128" y="74"/>
                  </a:lnTo>
                  <a:lnTo>
                    <a:pt x="130" y="60"/>
                  </a:lnTo>
                  <a:lnTo>
                    <a:pt x="130" y="44"/>
                  </a:lnTo>
                  <a:lnTo>
                    <a:pt x="126" y="30"/>
                  </a:lnTo>
                  <a:lnTo>
                    <a:pt x="120" y="18"/>
                  </a:lnTo>
                  <a:lnTo>
                    <a:pt x="114" y="10"/>
                  </a:lnTo>
                  <a:lnTo>
                    <a:pt x="106" y="4"/>
                  </a:lnTo>
                  <a:lnTo>
                    <a:pt x="98" y="2"/>
                  </a:lnTo>
                  <a:lnTo>
                    <a:pt x="90" y="0"/>
                  </a:lnTo>
                  <a:lnTo>
                    <a:pt x="82" y="0"/>
                  </a:lnTo>
                  <a:lnTo>
                    <a:pt x="72" y="4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58" name="Freeform 25"/>
            <p:cNvSpPr>
              <a:spLocks/>
            </p:cNvSpPr>
            <p:nvPr/>
          </p:nvSpPr>
          <p:spPr bwMode="auto">
            <a:xfrm>
              <a:off x="4259" y="3190"/>
              <a:ext cx="136" cy="140"/>
            </a:xfrm>
            <a:custGeom>
              <a:avLst/>
              <a:gdLst>
                <a:gd name="T0" fmla="*/ 56 w 136"/>
                <a:gd name="T1" fmla="*/ 8 h 140"/>
                <a:gd name="T2" fmla="*/ 56 w 136"/>
                <a:gd name="T3" fmla="*/ 8 h 140"/>
                <a:gd name="T4" fmla="*/ 52 w 136"/>
                <a:gd name="T5" fmla="*/ 14 h 140"/>
                <a:gd name="T6" fmla="*/ 48 w 136"/>
                <a:gd name="T7" fmla="*/ 22 h 140"/>
                <a:gd name="T8" fmla="*/ 48 w 136"/>
                <a:gd name="T9" fmla="*/ 28 h 140"/>
                <a:gd name="T10" fmla="*/ 48 w 136"/>
                <a:gd name="T11" fmla="*/ 34 h 140"/>
                <a:gd name="T12" fmla="*/ 50 w 136"/>
                <a:gd name="T13" fmla="*/ 46 h 140"/>
                <a:gd name="T14" fmla="*/ 52 w 136"/>
                <a:gd name="T15" fmla="*/ 50 h 140"/>
                <a:gd name="T16" fmla="*/ 52 w 136"/>
                <a:gd name="T17" fmla="*/ 50 h 140"/>
                <a:gd name="T18" fmla="*/ 48 w 136"/>
                <a:gd name="T19" fmla="*/ 48 h 140"/>
                <a:gd name="T20" fmla="*/ 38 w 136"/>
                <a:gd name="T21" fmla="*/ 44 h 140"/>
                <a:gd name="T22" fmla="*/ 30 w 136"/>
                <a:gd name="T23" fmla="*/ 44 h 140"/>
                <a:gd name="T24" fmla="*/ 24 w 136"/>
                <a:gd name="T25" fmla="*/ 44 h 140"/>
                <a:gd name="T26" fmla="*/ 16 w 136"/>
                <a:gd name="T27" fmla="*/ 46 h 140"/>
                <a:gd name="T28" fmla="*/ 10 w 136"/>
                <a:gd name="T29" fmla="*/ 52 h 140"/>
                <a:gd name="T30" fmla="*/ 10 w 136"/>
                <a:gd name="T31" fmla="*/ 52 h 140"/>
                <a:gd name="T32" fmla="*/ 4 w 136"/>
                <a:gd name="T33" fmla="*/ 60 h 140"/>
                <a:gd name="T34" fmla="*/ 2 w 136"/>
                <a:gd name="T35" fmla="*/ 66 h 140"/>
                <a:gd name="T36" fmla="*/ 0 w 136"/>
                <a:gd name="T37" fmla="*/ 74 h 140"/>
                <a:gd name="T38" fmla="*/ 0 w 136"/>
                <a:gd name="T39" fmla="*/ 84 h 140"/>
                <a:gd name="T40" fmla="*/ 4 w 136"/>
                <a:gd name="T41" fmla="*/ 92 h 140"/>
                <a:gd name="T42" fmla="*/ 10 w 136"/>
                <a:gd name="T43" fmla="*/ 102 h 140"/>
                <a:gd name="T44" fmla="*/ 20 w 136"/>
                <a:gd name="T45" fmla="*/ 110 h 140"/>
                <a:gd name="T46" fmla="*/ 20 w 136"/>
                <a:gd name="T47" fmla="*/ 110 h 140"/>
                <a:gd name="T48" fmla="*/ 32 w 136"/>
                <a:gd name="T49" fmla="*/ 118 h 140"/>
                <a:gd name="T50" fmla="*/ 46 w 136"/>
                <a:gd name="T51" fmla="*/ 122 h 140"/>
                <a:gd name="T52" fmla="*/ 62 w 136"/>
                <a:gd name="T53" fmla="*/ 124 h 140"/>
                <a:gd name="T54" fmla="*/ 78 w 136"/>
                <a:gd name="T55" fmla="*/ 126 h 140"/>
                <a:gd name="T56" fmla="*/ 110 w 136"/>
                <a:gd name="T57" fmla="*/ 130 h 140"/>
                <a:gd name="T58" fmla="*/ 124 w 136"/>
                <a:gd name="T59" fmla="*/ 134 h 140"/>
                <a:gd name="T60" fmla="*/ 136 w 136"/>
                <a:gd name="T61" fmla="*/ 140 h 140"/>
                <a:gd name="T62" fmla="*/ 136 w 136"/>
                <a:gd name="T63" fmla="*/ 140 h 140"/>
                <a:gd name="T64" fmla="*/ 130 w 136"/>
                <a:gd name="T65" fmla="*/ 128 h 140"/>
                <a:gd name="T66" fmla="*/ 128 w 136"/>
                <a:gd name="T67" fmla="*/ 114 h 140"/>
                <a:gd name="T68" fmla="*/ 126 w 136"/>
                <a:gd name="T69" fmla="*/ 82 h 140"/>
                <a:gd name="T70" fmla="*/ 126 w 136"/>
                <a:gd name="T71" fmla="*/ 66 h 140"/>
                <a:gd name="T72" fmla="*/ 124 w 136"/>
                <a:gd name="T73" fmla="*/ 50 h 140"/>
                <a:gd name="T74" fmla="*/ 120 w 136"/>
                <a:gd name="T75" fmla="*/ 36 h 140"/>
                <a:gd name="T76" fmla="*/ 114 w 136"/>
                <a:gd name="T77" fmla="*/ 22 h 140"/>
                <a:gd name="T78" fmla="*/ 114 w 136"/>
                <a:gd name="T79" fmla="*/ 22 h 140"/>
                <a:gd name="T80" fmla="*/ 106 w 136"/>
                <a:gd name="T81" fmla="*/ 12 h 140"/>
                <a:gd name="T82" fmla="*/ 98 w 136"/>
                <a:gd name="T83" fmla="*/ 6 h 140"/>
                <a:gd name="T84" fmla="*/ 90 w 136"/>
                <a:gd name="T85" fmla="*/ 2 h 140"/>
                <a:gd name="T86" fmla="*/ 80 w 136"/>
                <a:gd name="T87" fmla="*/ 0 h 140"/>
                <a:gd name="T88" fmla="*/ 72 w 136"/>
                <a:gd name="T89" fmla="*/ 2 h 140"/>
                <a:gd name="T90" fmla="*/ 66 w 136"/>
                <a:gd name="T91" fmla="*/ 4 h 140"/>
                <a:gd name="T92" fmla="*/ 56 w 136"/>
                <a:gd name="T93" fmla="*/ 8 h 140"/>
                <a:gd name="T94" fmla="*/ 56 w 136"/>
                <a:gd name="T95" fmla="*/ 8 h 14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36" h="140">
                  <a:moveTo>
                    <a:pt x="56" y="8"/>
                  </a:moveTo>
                  <a:lnTo>
                    <a:pt x="56" y="8"/>
                  </a:lnTo>
                  <a:lnTo>
                    <a:pt x="52" y="14"/>
                  </a:lnTo>
                  <a:lnTo>
                    <a:pt x="48" y="22"/>
                  </a:lnTo>
                  <a:lnTo>
                    <a:pt x="48" y="28"/>
                  </a:lnTo>
                  <a:lnTo>
                    <a:pt x="48" y="34"/>
                  </a:lnTo>
                  <a:lnTo>
                    <a:pt x="50" y="46"/>
                  </a:lnTo>
                  <a:lnTo>
                    <a:pt x="52" y="50"/>
                  </a:lnTo>
                  <a:lnTo>
                    <a:pt x="48" y="48"/>
                  </a:lnTo>
                  <a:lnTo>
                    <a:pt x="38" y="44"/>
                  </a:lnTo>
                  <a:lnTo>
                    <a:pt x="30" y="44"/>
                  </a:lnTo>
                  <a:lnTo>
                    <a:pt x="24" y="44"/>
                  </a:lnTo>
                  <a:lnTo>
                    <a:pt x="16" y="46"/>
                  </a:lnTo>
                  <a:lnTo>
                    <a:pt x="10" y="52"/>
                  </a:lnTo>
                  <a:lnTo>
                    <a:pt x="4" y="60"/>
                  </a:lnTo>
                  <a:lnTo>
                    <a:pt x="2" y="66"/>
                  </a:lnTo>
                  <a:lnTo>
                    <a:pt x="0" y="74"/>
                  </a:lnTo>
                  <a:lnTo>
                    <a:pt x="0" y="84"/>
                  </a:lnTo>
                  <a:lnTo>
                    <a:pt x="4" y="92"/>
                  </a:lnTo>
                  <a:lnTo>
                    <a:pt x="10" y="102"/>
                  </a:lnTo>
                  <a:lnTo>
                    <a:pt x="20" y="110"/>
                  </a:lnTo>
                  <a:lnTo>
                    <a:pt x="32" y="118"/>
                  </a:lnTo>
                  <a:lnTo>
                    <a:pt x="46" y="122"/>
                  </a:lnTo>
                  <a:lnTo>
                    <a:pt x="62" y="124"/>
                  </a:lnTo>
                  <a:lnTo>
                    <a:pt x="78" y="126"/>
                  </a:lnTo>
                  <a:lnTo>
                    <a:pt x="110" y="130"/>
                  </a:lnTo>
                  <a:lnTo>
                    <a:pt x="124" y="134"/>
                  </a:lnTo>
                  <a:lnTo>
                    <a:pt x="136" y="140"/>
                  </a:lnTo>
                  <a:lnTo>
                    <a:pt x="130" y="128"/>
                  </a:lnTo>
                  <a:lnTo>
                    <a:pt x="128" y="114"/>
                  </a:lnTo>
                  <a:lnTo>
                    <a:pt x="126" y="82"/>
                  </a:lnTo>
                  <a:lnTo>
                    <a:pt x="126" y="66"/>
                  </a:lnTo>
                  <a:lnTo>
                    <a:pt x="124" y="50"/>
                  </a:lnTo>
                  <a:lnTo>
                    <a:pt x="120" y="36"/>
                  </a:lnTo>
                  <a:lnTo>
                    <a:pt x="114" y="22"/>
                  </a:lnTo>
                  <a:lnTo>
                    <a:pt x="106" y="12"/>
                  </a:lnTo>
                  <a:lnTo>
                    <a:pt x="98" y="6"/>
                  </a:lnTo>
                  <a:lnTo>
                    <a:pt x="90" y="2"/>
                  </a:lnTo>
                  <a:lnTo>
                    <a:pt x="80" y="0"/>
                  </a:lnTo>
                  <a:lnTo>
                    <a:pt x="72" y="2"/>
                  </a:lnTo>
                  <a:lnTo>
                    <a:pt x="66" y="4"/>
                  </a:lnTo>
                  <a:lnTo>
                    <a:pt x="56" y="8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59" name="Freeform 26"/>
            <p:cNvSpPr>
              <a:spLocks/>
            </p:cNvSpPr>
            <p:nvPr/>
          </p:nvSpPr>
          <p:spPr bwMode="auto">
            <a:xfrm>
              <a:off x="2451" y="2794"/>
              <a:ext cx="1136" cy="1180"/>
            </a:xfrm>
            <a:custGeom>
              <a:avLst/>
              <a:gdLst>
                <a:gd name="T0" fmla="*/ 616 w 1136"/>
                <a:gd name="T1" fmla="*/ 544 h 1180"/>
                <a:gd name="T2" fmla="*/ 616 w 1136"/>
                <a:gd name="T3" fmla="*/ 544 h 1180"/>
                <a:gd name="T4" fmla="*/ 552 w 1136"/>
                <a:gd name="T5" fmla="*/ 476 h 1180"/>
                <a:gd name="T6" fmla="*/ 492 w 1136"/>
                <a:gd name="T7" fmla="*/ 408 h 1180"/>
                <a:gd name="T8" fmla="*/ 436 w 1136"/>
                <a:gd name="T9" fmla="*/ 340 h 1180"/>
                <a:gd name="T10" fmla="*/ 382 w 1136"/>
                <a:gd name="T11" fmla="*/ 272 h 1180"/>
                <a:gd name="T12" fmla="*/ 330 w 1136"/>
                <a:gd name="T13" fmla="*/ 202 h 1180"/>
                <a:gd name="T14" fmla="*/ 284 w 1136"/>
                <a:gd name="T15" fmla="*/ 134 h 1180"/>
                <a:gd name="T16" fmla="*/ 240 w 1136"/>
                <a:gd name="T17" fmla="*/ 68 h 1180"/>
                <a:gd name="T18" fmla="*/ 200 w 1136"/>
                <a:gd name="T19" fmla="*/ 0 h 1180"/>
                <a:gd name="T20" fmla="*/ 200 w 1136"/>
                <a:gd name="T21" fmla="*/ 0 h 1180"/>
                <a:gd name="T22" fmla="*/ 152 w 1136"/>
                <a:gd name="T23" fmla="*/ 10 h 1180"/>
                <a:gd name="T24" fmla="*/ 102 w 1136"/>
                <a:gd name="T25" fmla="*/ 16 h 1180"/>
                <a:gd name="T26" fmla="*/ 52 w 1136"/>
                <a:gd name="T27" fmla="*/ 22 h 1180"/>
                <a:gd name="T28" fmla="*/ 0 w 1136"/>
                <a:gd name="T29" fmla="*/ 26 h 1180"/>
                <a:gd name="T30" fmla="*/ 0 w 1136"/>
                <a:gd name="T31" fmla="*/ 26 h 1180"/>
                <a:gd name="T32" fmla="*/ 44 w 1136"/>
                <a:gd name="T33" fmla="*/ 104 h 1180"/>
                <a:gd name="T34" fmla="*/ 94 w 1136"/>
                <a:gd name="T35" fmla="*/ 186 h 1180"/>
                <a:gd name="T36" fmla="*/ 148 w 1136"/>
                <a:gd name="T37" fmla="*/ 266 h 1180"/>
                <a:gd name="T38" fmla="*/ 206 w 1136"/>
                <a:gd name="T39" fmla="*/ 348 h 1180"/>
                <a:gd name="T40" fmla="*/ 268 w 1136"/>
                <a:gd name="T41" fmla="*/ 430 h 1180"/>
                <a:gd name="T42" fmla="*/ 336 w 1136"/>
                <a:gd name="T43" fmla="*/ 512 h 1180"/>
                <a:gd name="T44" fmla="*/ 406 w 1136"/>
                <a:gd name="T45" fmla="*/ 592 h 1180"/>
                <a:gd name="T46" fmla="*/ 480 w 1136"/>
                <a:gd name="T47" fmla="*/ 672 h 1180"/>
                <a:gd name="T48" fmla="*/ 480 w 1136"/>
                <a:gd name="T49" fmla="*/ 672 h 1180"/>
                <a:gd name="T50" fmla="*/ 556 w 1136"/>
                <a:gd name="T51" fmla="*/ 750 h 1180"/>
                <a:gd name="T52" fmla="*/ 634 w 1136"/>
                <a:gd name="T53" fmla="*/ 824 h 1180"/>
                <a:gd name="T54" fmla="*/ 712 w 1136"/>
                <a:gd name="T55" fmla="*/ 894 h 1180"/>
                <a:gd name="T56" fmla="*/ 790 w 1136"/>
                <a:gd name="T57" fmla="*/ 960 h 1180"/>
                <a:gd name="T58" fmla="*/ 870 w 1136"/>
                <a:gd name="T59" fmla="*/ 1022 h 1180"/>
                <a:gd name="T60" fmla="*/ 948 w 1136"/>
                <a:gd name="T61" fmla="*/ 1080 h 1180"/>
                <a:gd name="T62" fmla="*/ 1026 w 1136"/>
                <a:gd name="T63" fmla="*/ 1132 h 1180"/>
                <a:gd name="T64" fmla="*/ 1102 w 1136"/>
                <a:gd name="T65" fmla="*/ 1180 h 1180"/>
                <a:gd name="T66" fmla="*/ 1102 w 1136"/>
                <a:gd name="T67" fmla="*/ 1180 h 1180"/>
                <a:gd name="T68" fmla="*/ 1108 w 1136"/>
                <a:gd name="T69" fmla="*/ 1130 h 1180"/>
                <a:gd name="T70" fmla="*/ 1116 w 1136"/>
                <a:gd name="T71" fmla="*/ 1080 h 1180"/>
                <a:gd name="T72" fmla="*/ 1126 w 1136"/>
                <a:gd name="T73" fmla="*/ 1030 h 1180"/>
                <a:gd name="T74" fmla="*/ 1136 w 1136"/>
                <a:gd name="T75" fmla="*/ 984 h 1180"/>
                <a:gd name="T76" fmla="*/ 1136 w 1136"/>
                <a:gd name="T77" fmla="*/ 984 h 1180"/>
                <a:gd name="T78" fmla="*/ 1072 w 1136"/>
                <a:gd name="T79" fmla="*/ 940 h 1180"/>
                <a:gd name="T80" fmla="*/ 1006 w 1136"/>
                <a:gd name="T81" fmla="*/ 894 h 1180"/>
                <a:gd name="T82" fmla="*/ 942 w 1136"/>
                <a:gd name="T83" fmla="*/ 842 h 1180"/>
                <a:gd name="T84" fmla="*/ 876 w 1136"/>
                <a:gd name="T85" fmla="*/ 788 h 1180"/>
                <a:gd name="T86" fmla="*/ 810 w 1136"/>
                <a:gd name="T87" fmla="*/ 732 h 1180"/>
                <a:gd name="T88" fmla="*/ 744 w 1136"/>
                <a:gd name="T89" fmla="*/ 672 h 1180"/>
                <a:gd name="T90" fmla="*/ 680 w 1136"/>
                <a:gd name="T91" fmla="*/ 610 h 1180"/>
                <a:gd name="T92" fmla="*/ 616 w 1136"/>
                <a:gd name="T93" fmla="*/ 544 h 1180"/>
                <a:gd name="T94" fmla="*/ 616 w 1136"/>
                <a:gd name="T95" fmla="*/ 544 h 118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136" h="1180">
                  <a:moveTo>
                    <a:pt x="616" y="544"/>
                  </a:moveTo>
                  <a:lnTo>
                    <a:pt x="616" y="544"/>
                  </a:lnTo>
                  <a:lnTo>
                    <a:pt x="552" y="476"/>
                  </a:lnTo>
                  <a:lnTo>
                    <a:pt x="492" y="408"/>
                  </a:lnTo>
                  <a:lnTo>
                    <a:pt x="436" y="340"/>
                  </a:lnTo>
                  <a:lnTo>
                    <a:pt x="382" y="272"/>
                  </a:lnTo>
                  <a:lnTo>
                    <a:pt x="330" y="202"/>
                  </a:lnTo>
                  <a:lnTo>
                    <a:pt x="284" y="134"/>
                  </a:lnTo>
                  <a:lnTo>
                    <a:pt x="240" y="68"/>
                  </a:lnTo>
                  <a:lnTo>
                    <a:pt x="200" y="0"/>
                  </a:lnTo>
                  <a:lnTo>
                    <a:pt x="152" y="10"/>
                  </a:lnTo>
                  <a:lnTo>
                    <a:pt x="102" y="16"/>
                  </a:lnTo>
                  <a:lnTo>
                    <a:pt x="52" y="22"/>
                  </a:lnTo>
                  <a:lnTo>
                    <a:pt x="0" y="26"/>
                  </a:lnTo>
                  <a:lnTo>
                    <a:pt x="44" y="104"/>
                  </a:lnTo>
                  <a:lnTo>
                    <a:pt x="94" y="186"/>
                  </a:lnTo>
                  <a:lnTo>
                    <a:pt x="148" y="266"/>
                  </a:lnTo>
                  <a:lnTo>
                    <a:pt x="206" y="348"/>
                  </a:lnTo>
                  <a:lnTo>
                    <a:pt x="268" y="430"/>
                  </a:lnTo>
                  <a:lnTo>
                    <a:pt x="336" y="512"/>
                  </a:lnTo>
                  <a:lnTo>
                    <a:pt x="406" y="592"/>
                  </a:lnTo>
                  <a:lnTo>
                    <a:pt x="480" y="672"/>
                  </a:lnTo>
                  <a:lnTo>
                    <a:pt x="556" y="750"/>
                  </a:lnTo>
                  <a:lnTo>
                    <a:pt x="634" y="824"/>
                  </a:lnTo>
                  <a:lnTo>
                    <a:pt x="712" y="894"/>
                  </a:lnTo>
                  <a:lnTo>
                    <a:pt x="790" y="960"/>
                  </a:lnTo>
                  <a:lnTo>
                    <a:pt x="870" y="1022"/>
                  </a:lnTo>
                  <a:lnTo>
                    <a:pt x="948" y="1080"/>
                  </a:lnTo>
                  <a:lnTo>
                    <a:pt x="1026" y="1132"/>
                  </a:lnTo>
                  <a:lnTo>
                    <a:pt x="1102" y="1180"/>
                  </a:lnTo>
                  <a:lnTo>
                    <a:pt x="1108" y="1130"/>
                  </a:lnTo>
                  <a:lnTo>
                    <a:pt x="1116" y="1080"/>
                  </a:lnTo>
                  <a:lnTo>
                    <a:pt x="1126" y="1030"/>
                  </a:lnTo>
                  <a:lnTo>
                    <a:pt x="1136" y="984"/>
                  </a:lnTo>
                  <a:lnTo>
                    <a:pt x="1072" y="940"/>
                  </a:lnTo>
                  <a:lnTo>
                    <a:pt x="1006" y="894"/>
                  </a:lnTo>
                  <a:lnTo>
                    <a:pt x="942" y="842"/>
                  </a:lnTo>
                  <a:lnTo>
                    <a:pt x="876" y="788"/>
                  </a:lnTo>
                  <a:lnTo>
                    <a:pt x="810" y="732"/>
                  </a:lnTo>
                  <a:lnTo>
                    <a:pt x="744" y="672"/>
                  </a:lnTo>
                  <a:lnTo>
                    <a:pt x="680" y="610"/>
                  </a:lnTo>
                  <a:lnTo>
                    <a:pt x="616" y="5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0" name="Freeform 27"/>
            <p:cNvSpPr>
              <a:spLocks/>
            </p:cNvSpPr>
            <p:nvPr/>
          </p:nvSpPr>
          <p:spPr bwMode="auto">
            <a:xfrm>
              <a:off x="3097" y="2568"/>
              <a:ext cx="738" cy="764"/>
            </a:xfrm>
            <a:custGeom>
              <a:avLst/>
              <a:gdLst>
                <a:gd name="T0" fmla="*/ 392 w 738"/>
                <a:gd name="T1" fmla="*/ 360 h 764"/>
                <a:gd name="T2" fmla="*/ 392 w 738"/>
                <a:gd name="T3" fmla="*/ 360 h 764"/>
                <a:gd name="T4" fmla="*/ 348 w 738"/>
                <a:gd name="T5" fmla="*/ 312 h 764"/>
                <a:gd name="T6" fmla="*/ 306 w 738"/>
                <a:gd name="T7" fmla="*/ 266 h 764"/>
                <a:gd name="T8" fmla="*/ 268 w 738"/>
                <a:gd name="T9" fmla="*/ 220 h 764"/>
                <a:gd name="T10" fmla="*/ 230 w 738"/>
                <a:gd name="T11" fmla="*/ 174 h 764"/>
                <a:gd name="T12" fmla="*/ 194 w 738"/>
                <a:gd name="T13" fmla="*/ 130 h 764"/>
                <a:gd name="T14" fmla="*/ 162 w 738"/>
                <a:gd name="T15" fmla="*/ 86 h 764"/>
                <a:gd name="T16" fmla="*/ 132 w 738"/>
                <a:gd name="T17" fmla="*/ 44 h 764"/>
                <a:gd name="T18" fmla="*/ 102 w 738"/>
                <a:gd name="T19" fmla="*/ 0 h 764"/>
                <a:gd name="T20" fmla="*/ 102 w 738"/>
                <a:gd name="T21" fmla="*/ 0 h 764"/>
                <a:gd name="T22" fmla="*/ 54 w 738"/>
                <a:gd name="T23" fmla="*/ 32 h 764"/>
                <a:gd name="T24" fmla="*/ 0 w 738"/>
                <a:gd name="T25" fmla="*/ 60 h 764"/>
                <a:gd name="T26" fmla="*/ 0 w 738"/>
                <a:gd name="T27" fmla="*/ 60 h 764"/>
                <a:gd name="T28" fmla="*/ 32 w 738"/>
                <a:gd name="T29" fmla="*/ 108 h 764"/>
                <a:gd name="T30" fmla="*/ 66 w 738"/>
                <a:gd name="T31" fmla="*/ 156 h 764"/>
                <a:gd name="T32" fmla="*/ 102 w 738"/>
                <a:gd name="T33" fmla="*/ 204 h 764"/>
                <a:gd name="T34" fmla="*/ 140 w 738"/>
                <a:gd name="T35" fmla="*/ 252 h 764"/>
                <a:gd name="T36" fmla="*/ 180 w 738"/>
                <a:gd name="T37" fmla="*/ 300 h 764"/>
                <a:gd name="T38" fmla="*/ 220 w 738"/>
                <a:gd name="T39" fmla="*/ 346 h 764"/>
                <a:gd name="T40" fmla="*/ 264 w 738"/>
                <a:gd name="T41" fmla="*/ 394 h 764"/>
                <a:gd name="T42" fmla="*/ 308 w 738"/>
                <a:gd name="T43" fmla="*/ 442 h 764"/>
                <a:gd name="T44" fmla="*/ 308 w 738"/>
                <a:gd name="T45" fmla="*/ 442 h 764"/>
                <a:gd name="T46" fmla="*/ 352 w 738"/>
                <a:gd name="T47" fmla="*/ 488 h 764"/>
                <a:gd name="T48" fmla="*/ 398 w 738"/>
                <a:gd name="T49" fmla="*/ 532 h 764"/>
                <a:gd name="T50" fmla="*/ 444 w 738"/>
                <a:gd name="T51" fmla="*/ 576 h 764"/>
                <a:gd name="T52" fmla="*/ 490 w 738"/>
                <a:gd name="T53" fmla="*/ 618 h 764"/>
                <a:gd name="T54" fmla="*/ 536 w 738"/>
                <a:gd name="T55" fmla="*/ 656 h 764"/>
                <a:gd name="T56" fmla="*/ 582 w 738"/>
                <a:gd name="T57" fmla="*/ 694 h 764"/>
                <a:gd name="T58" fmla="*/ 628 w 738"/>
                <a:gd name="T59" fmla="*/ 730 h 764"/>
                <a:gd name="T60" fmla="*/ 672 w 738"/>
                <a:gd name="T61" fmla="*/ 764 h 764"/>
                <a:gd name="T62" fmla="*/ 672 w 738"/>
                <a:gd name="T63" fmla="*/ 764 h 764"/>
                <a:gd name="T64" fmla="*/ 706 w 738"/>
                <a:gd name="T65" fmla="*/ 714 h 764"/>
                <a:gd name="T66" fmla="*/ 738 w 738"/>
                <a:gd name="T67" fmla="*/ 666 h 764"/>
                <a:gd name="T68" fmla="*/ 738 w 738"/>
                <a:gd name="T69" fmla="*/ 666 h 764"/>
                <a:gd name="T70" fmla="*/ 696 w 738"/>
                <a:gd name="T71" fmla="*/ 636 h 764"/>
                <a:gd name="T72" fmla="*/ 656 w 738"/>
                <a:gd name="T73" fmla="*/ 602 h 764"/>
                <a:gd name="T74" fmla="*/ 612 w 738"/>
                <a:gd name="T75" fmla="*/ 568 h 764"/>
                <a:gd name="T76" fmla="*/ 570 w 738"/>
                <a:gd name="T77" fmla="*/ 530 h 764"/>
                <a:gd name="T78" fmla="*/ 526 w 738"/>
                <a:gd name="T79" fmla="*/ 492 h 764"/>
                <a:gd name="T80" fmla="*/ 482 w 738"/>
                <a:gd name="T81" fmla="*/ 450 h 764"/>
                <a:gd name="T82" fmla="*/ 438 w 738"/>
                <a:gd name="T83" fmla="*/ 406 h 764"/>
                <a:gd name="T84" fmla="*/ 392 w 738"/>
                <a:gd name="T85" fmla="*/ 360 h 764"/>
                <a:gd name="T86" fmla="*/ 392 w 738"/>
                <a:gd name="T87" fmla="*/ 360 h 76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738" h="764">
                  <a:moveTo>
                    <a:pt x="392" y="360"/>
                  </a:moveTo>
                  <a:lnTo>
                    <a:pt x="392" y="360"/>
                  </a:lnTo>
                  <a:lnTo>
                    <a:pt x="348" y="312"/>
                  </a:lnTo>
                  <a:lnTo>
                    <a:pt x="306" y="266"/>
                  </a:lnTo>
                  <a:lnTo>
                    <a:pt x="268" y="220"/>
                  </a:lnTo>
                  <a:lnTo>
                    <a:pt x="230" y="174"/>
                  </a:lnTo>
                  <a:lnTo>
                    <a:pt x="194" y="130"/>
                  </a:lnTo>
                  <a:lnTo>
                    <a:pt x="162" y="86"/>
                  </a:lnTo>
                  <a:lnTo>
                    <a:pt x="132" y="44"/>
                  </a:lnTo>
                  <a:lnTo>
                    <a:pt x="102" y="0"/>
                  </a:lnTo>
                  <a:lnTo>
                    <a:pt x="54" y="32"/>
                  </a:lnTo>
                  <a:lnTo>
                    <a:pt x="0" y="60"/>
                  </a:lnTo>
                  <a:lnTo>
                    <a:pt x="32" y="108"/>
                  </a:lnTo>
                  <a:lnTo>
                    <a:pt x="66" y="156"/>
                  </a:lnTo>
                  <a:lnTo>
                    <a:pt x="102" y="204"/>
                  </a:lnTo>
                  <a:lnTo>
                    <a:pt x="140" y="252"/>
                  </a:lnTo>
                  <a:lnTo>
                    <a:pt x="180" y="300"/>
                  </a:lnTo>
                  <a:lnTo>
                    <a:pt x="220" y="346"/>
                  </a:lnTo>
                  <a:lnTo>
                    <a:pt x="264" y="394"/>
                  </a:lnTo>
                  <a:lnTo>
                    <a:pt x="308" y="442"/>
                  </a:lnTo>
                  <a:lnTo>
                    <a:pt x="352" y="488"/>
                  </a:lnTo>
                  <a:lnTo>
                    <a:pt x="398" y="532"/>
                  </a:lnTo>
                  <a:lnTo>
                    <a:pt x="444" y="576"/>
                  </a:lnTo>
                  <a:lnTo>
                    <a:pt x="490" y="618"/>
                  </a:lnTo>
                  <a:lnTo>
                    <a:pt x="536" y="656"/>
                  </a:lnTo>
                  <a:lnTo>
                    <a:pt x="582" y="694"/>
                  </a:lnTo>
                  <a:lnTo>
                    <a:pt x="628" y="730"/>
                  </a:lnTo>
                  <a:lnTo>
                    <a:pt x="672" y="764"/>
                  </a:lnTo>
                  <a:lnTo>
                    <a:pt x="706" y="714"/>
                  </a:lnTo>
                  <a:lnTo>
                    <a:pt x="738" y="666"/>
                  </a:lnTo>
                  <a:lnTo>
                    <a:pt x="696" y="636"/>
                  </a:lnTo>
                  <a:lnTo>
                    <a:pt x="656" y="602"/>
                  </a:lnTo>
                  <a:lnTo>
                    <a:pt x="612" y="568"/>
                  </a:lnTo>
                  <a:lnTo>
                    <a:pt x="570" y="530"/>
                  </a:lnTo>
                  <a:lnTo>
                    <a:pt x="526" y="492"/>
                  </a:lnTo>
                  <a:lnTo>
                    <a:pt x="482" y="450"/>
                  </a:lnTo>
                  <a:lnTo>
                    <a:pt x="438" y="406"/>
                  </a:lnTo>
                  <a:lnTo>
                    <a:pt x="392" y="36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1" name="Freeform 28"/>
            <p:cNvSpPr>
              <a:spLocks/>
            </p:cNvSpPr>
            <p:nvPr/>
          </p:nvSpPr>
          <p:spPr bwMode="auto">
            <a:xfrm>
              <a:off x="2901" y="2778"/>
              <a:ext cx="150" cy="130"/>
            </a:xfrm>
            <a:custGeom>
              <a:avLst/>
              <a:gdLst>
                <a:gd name="T0" fmla="*/ 146 w 150"/>
                <a:gd name="T1" fmla="*/ 74 h 130"/>
                <a:gd name="T2" fmla="*/ 146 w 150"/>
                <a:gd name="T3" fmla="*/ 74 h 130"/>
                <a:gd name="T4" fmla="*/ 142 w 150"/>
                <a:gd name="T5" fmla="*/ 68 h 130"/>
                <a:gd name="T6" fmla="*/ 136 w 150"/>
                <a:gd name="T7" fmla="*/ 64 h 130"/>
                <a:gd name="T8" fmla="*/ 130 w 150"/>
                <a:gd name="T9" fmla="*/ 60 h 130"/>
                <a:gd name="T10" fmla="*/ 124 w 150"/>
                <a:gd name="T11" fmla="*/ 60 h 130"/>
                <a:gd name="T12" fmla="*/ 112 w 150"/>
                <a:gd name="T13" fmla="*/ 58 h 130"/>
                <a:gd name="T14" fmla="*/ 108 w 150"/>
                <a:gd name="T15" fmla="*/ 60 h 130"/>
                <a:gd name="T16" fmla="*/ 108 w 150"/>
                <a:gd name="T17" fmla="*/ 60 h 130"/>
                <a:gd name="T18" fmla="*/ 112 w 150"/>
                <a:gd name="T19" fmla="*/ 56 h 130"/>
                <a:gd name="T20" fmla="*/ 116 w 150"/>
                <a:gd name="T21" fmla="*/ 46 h 130"/>
                <a:gd name="T22" fmla="*/ 120 w 150"/>
                <a:gd name="T23" fmla="*/ 40 h 130"/>
                <a:gd name="T24" fmla="*/ 120 w 150"/>
                <a:gd name="T25" fmla="*/ 34 h 130"/>
                <a:gd name="T26" fmla="*/ 120 w 150"/>
                <a:gd name="T27" fmla="*/ 26 h 130"/>
                <a:gd name="T28" fmla="*/ 118 w 150"/>
                <a:gd name="T29" fmla="*/ 18 h 130"/>
                <a:gd name="T30" fmla="*/ 118 w 150"/>
                <a:gd name="T31" fmla="*/ 18 h 130"/>
                <a:gd name="T32" fmla="*/ 110 w 150"/>
                <a:gd name="T33" fmla="*/ 10 h 130"/>
                <a:gd name="T34" fmla="*/ 104 w 150"/>
                <a:gd name="T35" fmla="*/ 6 h 130"/>
                <a:gd name="T36" fmla="*/ 98 w 150"/>
                <a:gd name="T37" fmla="*/ 2 h 130"/>
                <a:gd name="T38" fmla="*/ 90 w 150"/>
                <a:gd name="T39" fmla="*/ 0 h 130"/>
                <a:gd name="T40" fmla="*/ 80 w 150"/>
                <a:gd name="T41" fmla="*/ 2 h 130"/>
                <a:gd name="T42" fmla="*/ 70 w 150"/>
                <a:gd name="T43" fmla="*/ 6 h 130"/>
                <a:gd name="T44" fmla="*/ 58 w 150"/>
                <a:gd name="T45" fmla="*/ 12 h 130"/>
                <a:gd name="T46" fmla="*/ 58 w 150"/>
                <a:gd name="T47" fmla="*/ 12 h 130"/>
                <a:gd name="T48" fmla="*/ 48 w 150"/>
                <a:gd name="T49" fmla="*/ 24 h 130"/>
                <a:gd name="T50" fmla="*/ 40 w 150"/>
                <a:gd name="T51" fmla="*/ 36 h 130"/>
                <a:gd name="T52" fmla="*/ 34 w 150"/>
                <a:gd name="T53" fmla="*/ 50 h 130"/>
                <a:gd name="T54" fmla="*/ 28 w 150"/>
                <a:gd name="T55" fmla="*/ 66 h 130"/>
                <a:gd name="T56" fmla="*/ 16 w 150"/>
                <a:gd name="T57" fmla="*/ 94 h 130"/>
                <a:gd name="T58" fmla="*/ 8 w 150"/>
                <a:gd name="T59" fmla="*/ 108 h 130"/>
                <a:gd name="T60" fmla="*/ 0 w 150"/>
                <a:gd name="T61" fmla="*/ 118 h 130"/>
                <a:gd name="T62" fmla="*/ 0 w 150"/>
                <a:gd name="T63" fmla="*/ 118 h 130"/>
                <a:gd name="T64" fmla="*/ 14 w 150"/>
                <a:gd name="T65" fmla="*/ 116 h 130"/>
                <a:gd name="T66" fmla="*/ 28 w 150"/>
                <a:gd name="T67" fmla="*/ 118 h 130"/>
                <a:gd name="T68" fmla="*/ 58 w 150"/>
                <a:gd name="T69" fmla="*/ 124 h 130"/>
                <a:gd name="T70" fmla="*/ 74 w 150"/>
                <a:gd name="T71" fmla="*/ 126 h 130"/>
                <a:gd name="T72" fmla="*/ 88 w 150"/>
                <a:gd name="T73" fmla="*/ 130 h 130"/>
                <a:gd name="T74" fmla="*/ 104 w 150"/>
                <a:gd name="T75" fmla="*/ 130 h 130"/>
                <a:gd name="T76" fmla="*/ 118 w 150"/>
                <a:gd name="T77" fmla="*/ 128 h 130"/>
                <a:gd name="T78" fmla="*/ 118 w 150"/>
                <a:gd name="T79" fmla="*/ 128 h 130"/>
                <a:gd name="T80" fmla="*/ 130 w 150"/>
                <a:gd name="T81" fmla="*/ 122 h 130"/>
                <a:gd name="T82" fmla="*/ 138 w 150"/>
                <a:gd name="T83" fmla="*/ 116 h 130"/>
                <a:gd name="T84" fmla="*/ 144 w 150"/>
                <a:gd name="T85" fmla="*/ 108 h 130"/>
                <a:gd name="T86" fmla="*/ 148 w 150"/>
                <a:gd name="T87" fmla="*/ 100 h 130"/>
                <a:gd name="T88" fmla="*/ 150 w 150"/>
                <a:gd name="T89" fmla="*/ 92 h 130"/>
                <a:gd name="T90" fmla="*/ 150 w 150"/>
                <a:gd name="T91" fmla="*/ 84 h 130"/>
                <a:gd name="T92" fmla="*/ 146 w 150"/>
                <a:gd name="T93" fmla="*/ 74 h 130"/>
                <a:gd name="T94" fmla="*/ 146 w 150"/>
                <a:gd name="T95" fmla="*/ 74 h 13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50" h="130">
                  <a:moveTo>
                    <a:pt x="146" y="74"/>
                  </a:moveTo>
                  <a:lnTo>
                    <a:pt x="146" y="74"/>
                  </a:lnTo>
                  <a:lnTo>
                    <a:pt x="142" y="68"/>
                  </a:lnTo>
                  <a:lnTo>
                    <a:pt x="136" y="64"/>
                  </a:lnTo>
                  <a:lnTo>
                    <a:pt x="130" y="60"/>
                  </a:lnTo>
                  <a:lnTo>
                    <a:pt x="124" y="60"/>
                  </a:lnTo>
                  <a:lnTo>
                    <a:pt x="112" y="58"/>
                  </a:lnTo>
                  <a:lnTo>
                    <a:pt x="108" y="60"/>
                  </a:lnTo>
                  <a:lnTo>
                    <a:pt x="112" y="56"/>
                  </a:lnTo>
                  <a:lnTo>
                    <a:pt x="116" y="46"/>
                  </a:lnTo>
                  <a:lnTo>
                    <a:pt x="120" y="40"/>
                  </a:lnTo>
                  <a:lnTo>
                    <a:pt x="120" y="34"/>
                  </a:lnTo>
                  <a:lnTo>
                    <a:pt x="120" y="26"/>
                  </a:lnTo>
                  <a:lnTo>
                    <a:pt x="118" y="18"/>
                  </a:lnTo>
                  <a:lnTo>
                    <a:pt x="110" y="10"/>
                  </a:lnTo>
                  <a:lnTo>
                    <a:pt x="104" y="6"/>
                  </a:lnTo>
                  <a:lnTo>
                    <a:pt x="98" y="2"/>
                  </a:lnTo>
                  <a:lnTo>
                    <a:pt x="90" y="0"/>
                  </a:lnTo>
                  <a:lnTo>
                    <a:pt x="80" y="2"/>
                  </a:lnTo>
                  <a:lnTo>
                    <a:pt x="70" y="6"/>
                  </a:lnTo>
                  <a:lnTo>
                    <a:pt x="58" y="12"/>
                  </a:lnTo>
                  <a:lnTo>
                    <a:pt x="48" y="24"/>
                  </a:lnTo>
                  <a:lnTo>
                    <a:pt x="40" y="36"/>
                  </a:lnTo>
                  <a:lnTo>
                    <a:pt x="34" y="50"/>
                  </a:lnTo>
                  <a:lnTo>
                    <a:pt x="28" y="66"/>
                  </a:lnTo>
                  <a:lnTo>
                    <a:pt x="16" y="94"/>
                  </a:lnTo>
                  <a:lnTo>
                    <a:pt x="8" y="108"/>
                  </a:lnTo>
                  <a:lnTo>
                    <a:pt x="0" y="118"/>
                  </a:lnTo>
                  <a:lnTo>
                    <a:pt x="14" y="116"/>
                  </a:lnTo>
                  <a:lnTo>
                    <a:pt x="28" y="118"/>
                  </a:lnTo>
                  <a:lnTo>
                    <a:pt x="58" y="124"/>
                  </a:lnTo>
                  <a:lnTo>
                    <a:pt x="74" y="126"/>
                  </a:lnTo>
                  <a:lnTo>
                    <a:pt x="88" y="130"/>
                  </a:lnTo>
                  <a:lnTo>
                    <a:pt x="104" y="130"/>
                  </a:lnTo>
                  <a:lnTo>
                    <a:pt x="118" y="128"/>
                  </a:lnTo>
                  <a:lnTo>
                    <a:pt x="130" y="122"/>
                  </a:lnTo>
                  <a:lnTo>
                    <a:pt x="138" y="116"/>
                  </a:lnTo>
                  <a:lnTo>
                    <a:pt x="144" y="108"/>
                  </a:lnTo>
                  <a:lnTo>
                    <a:pt x="148" y="100"/>
                  </a:lnTo>
                  <a:lnTo>
                    <a:pt x="150" y="92"/>
                  </a:lnTo>
                  <a:lnTo>
                    <a:pt x="150" y="84"/>
                  </a:lnTo>
                  <a:lnTo>
                    <a:pt x="146" y="74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62" name="Freeform 29"/>
            <p:cNvSpPr>
              <a:spLocks/>
            </p:cNvSpPr>
            <p:nvPr/>
          </p:nvSpPr>
          <p:spPr bwMode="auto">
            <a:xfrm>
              <a:off x="3075" y="2994"/>
              <a:ext cx="142" cy="132"/>
            </a:xfrm>
            <a:custGeom>
              <a:avLst/>
              <a:gdLst>
                <a:gd name="T0" fmla="*/ 136 w 142"/>
                <a:gd name="T1" fmla="*/ 58 h 132"/>
                <a:gd name="T2" fmla="*/ 136 w 142"/>
                <a:gd name="T3" fmla="*/ 58 h 132"/>
                <a:gd name="T4" fmla="*/ 130 w 142"/>
                <a:gd name="T5" fmla="*/ 54 h 132"/>
                <a:gd name="T6" fmla="*/ 122 w 142"/>
                <a:gd name="T7" fmla="*/ 50 h 132"/>
                <a:gd name="T8" fmla="*/ 116 w 142"/>
                <a:gd name="T9" fmla="*/ 48 h 132"/>
                <a:gd name="T10" fmla="*/ 110 w 142"/>
                <a:gd name="T11" fmla="*/ 48 h 132"/>
                <a:gd name="T12" fmla="*/ 98 w 142"/>
                <a:gd name="T13" fmla="*/ 50 h 132"/>
                <a:gd name="T14" fmla="*/ 94 w 142"/>
                <a:gd name="T15" fmla="*/ 52 h 132"/>
                <a:gd name="T16" fmla="*/ 94 w 142"/>
                <a:gd name="T17" fmla="*/ 52 h 132"/>
                <a:gd name="T18" fmla="*/ 96 w 142"/>
                <a:gd name="T19" fmla="*/ 48 h 132"/>
                <a:gd name="T20" fmla="*/ 100 w 142"/>
                <a:gd name="T21" fmla="*/ 38 h 132"/>
                <a:gd name="T22" fmla="*/ 100 w 142"/>
                <a:gd name="T23" fmla="*/ 32 h 132"/>
                <a:gd name="T24" fmla="*/ 100 w 142"/>
                <a:gd name="T25" fmla="*/ 24 h 132"/>
                <a:gd name="T26" fmla="*/ 98 w 142"/>
                <a:gd name="T27" fmla="*/ 18 h 132"/>
                <a:gd name="T28" fmla="*/ 94 w 142"/>
                <a:gd name="T29" fmla="*/ 10 h 132"/>
                <a:gd name="T30" fmla="*/ 94 w 142"/>
                <a:gd name="T31" fmla="*/ 10 h 132"/>
                <a:gd name="T32" fmla="*/ 86 w 142"/>
                <a:gd name="T33" fmla="*/ 4 h 132"/>
                <a:gd name="T34" fmla="*/ 80 w 142"/>
                <a:gd name="T35" fmla="*/ 2 h 132"/>
                <a:gd name="T36" fmla="*/ 72 w 142"/>
                <a:gd name="T37" fmla="*/ 0 h 132"/>
                <a:gd name="T38" fmla="*/ 62 w 142"/>
                <a:gd name="T39" fmla="*/ 0 h 132"/>
                <a:gd name="T40" fmla="*/ 54 w 142"/>
                <a:gd name="T41" fmla="*/ 2 h 132"/>
                <a:gd name="T42" fmla="*/ 44 w 142"/>
                <a:gd name="T43" fmla="*/ 8 h 132"/>
                <a:gd name="T44" fmla="*/ 34 w 142"/>
                <a:gd name="T45" fmla="*/ 18 h 132"/>
                <a:gd name="T46" fmla="*/ 34 w 142"/>
                <a:gd name="T47" fmla="*/ 18 h 132"/>
                <a:gd name="T48" fmla="*/ 28 w 142"/>
                <a:gd name="T49" fmla="*/ 30 h 132"/>
                <a:gd name="T50" fmla="*/ 22 w 142"/>
                <a:gd name="T51" fmla="*/ 44 h 132"/>
                <a:gd name="T52" fmla="*/ 20 w 142"/>
                <a:gd name="T53" fmla="*/ 60 h 132"/>
                <a:gd name="T54" fmla="*/ 16 w 142"/>
                <a:gd name="T55" fmla="*/ 76 h 132"/>
                <a:gd name="T56" fmla="*/ 10 w 142"/>
                <a:gd name="T57" fmla="*/ 106 h 132"/>
                <a:gd name="T58" fmla="*/ 6 w 142"/>
                <a:gd name="T59" fmla="*/ 120 h 132"/>
                <a:gd name="T60" fmla="*/ 0 w 142"/>
                <a:gd name="T61" fmla="*/ 132 h 132"/>
                <a:gd name="T62" fmla="*/ 0 w 142"/>
                <a:gd name="T63" fmla="*/ 132 h 132"/>
                <a:gd name="T64" fmla="*/ 12 w 142"/>
                <a:gd name="T65" fmla="*/ 128 h 132"/>
                <a:gd name="T66" fmla="*/ 28 w 142"/>
                <a:gd name="T67" fmla="*/ 126 h 132"/>
                <a:gd name="T68" fmla="*/ 58 w 142"/>
                <a:gd name="T69" fmla="*/ 126 h 132"/>
                <a:gd name="T70" fmla="*/ 74 w 142"/>
                <a:gd name="T71" fmla="*/ 126 h 132"/>
                <a:gd name="T72" fmla="*/ 90 w 142"/>
                <a:gd name="T73" fmla="*/ 124 h 132"/>
                <a:gd name="T74" fmla="*/ 104 w 142"/>
                <a:gd name="T75" fmla="*/ 122 h 132"/>
                <a:gd name="T76" fmla="*/ 118 w 142"/>
                <a:gd name="T77" fmla="*/ 116 h 132"/>
                <a:gd name="T78" fmla="*/ 118 w 142"/>
                <a:gd name="T79" fmla="*/ 116 h 132"/>
                <a:gd name="T80" fmla="*/ 128 w 142"/>
                <a:gd name="T81" fmla="*/ 108 h 132"/>
                <a:gd name="T82" fmla="*/ 136 w 142"/>
                <a:gd name="T83" fmla="*/ 100 h 132"/>
                <a:gd name="T84" fmla="*/ 140 w 142"/>
                <a:gd name="T85" fmla="*/ 92 h 132"/>
                <a:gd name="T86" fmla="*/ 142 w 142"/>
                <a:gd name="T87" fmla="*/ 84 h 132"/>
                <a:gd name="T88" fmla="*/ 142 w 142"/>
                <a:gd name="T89" fmla="*/ 76 h 132"/>
                <a:gd name="T90" fmla="*/ 140 w 142"/>
                <a:gd name="T91" fmla="*/ 68 h 132"/>
                <a:gd name="T92" fmla="*/ 136 w 142"/>
                <a:gd name="T93" fmla="*/ 58 h 132"/>
                <a:gd name="T94" fmla="*/ 136 w 142"/>
                <a:gd name="T95" fmla="*/ 58 h 13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42" h="132">
                  <a:moveTo>
                    <a:pt x="136" y="58"/>
                  </a:moveTo>
                  <a:lnTo>
                    <a:pt x="136" y="58"/>
                  </a:lnTo>
                  <a:lnTo>
                    <a:pt x="130" y="54"/>
                  </a:lnTo>
                  <a:lnTo>
                    <a:pt x="122" y="50"/>
                  </a:lnTo>
                  <a:lnTo>
                    <a:pt x="116" y="48"/>
                  </a:lnTo>
                  <a:lnTo>
                    <a:pt x="110" y="48"/>
                  </a:lnTo>
                  <a:lnTo>
                    <a:pt x="98" y="50"/>
                  </a:lnTo>
                  <a:lnTo>
                    <a:pt x="94" y="52"/>
                  </a:lnTo>
                  <a:lnTo>
                    <a:pt x="96" y="48"/>
                  </a:lnTo>
                  <a:lnTo>
                    <a:pt x="100" y="38"/>
                  </a:lnTo>
                  <a:lnTo>
                    <a:pt x="100" y="32"/>
                  </a:lnTo>
                  <a:lnTo>
                    <a:pt x="100" y="24"/>
                  </a:lnTo>
                  <a:lnTo>
                    <a:pt x="98" y="18"/>
                  </a:lnTo>
                  <a:lnTo>
                    <a:pt x="94" y="10"/>
                  </a:lnTo>
                  <a:lnTo>
                    <a:pt x="86" y="4"/>
                  </a:lnTo>
                  <a:lnTo>
                    <a:pt x="80" y="2"/>
                  </a:lnTo>
                  <a:lnTo>
                    <a:pt x="72" y="0"/>
                  </a:lnTo>
                  <a:lnTo>
                    <a:pt x="62" y="0"/>
                  </a:lnTo>
                  <a:lnTo>
                    <a:pt x="54" y="2"/>
                  </a:lnTo>
                  <a:lnTo>
                    <a:pt x="44" y="8"/>
                  </a:lnTo>
                  <a:lnTo>
                    <a:pt x="34" y="18"/>
                  </a:lnTo>
                  <a:lnTo>
                    <a:pt x="28" y="30"/>
                  </a:lnTo>
                  <a:lnTo>
                    <a:pt x="22" y="44"/>
                  </a:lnTo>
                  <a:lnTo>
                    <a:pt x="20" y="60"/>
                  </a:lnTo>
                  <a:lnTo>
                    <a:pt x="16" y="76"/>
                  </a:lnTo>
                  <a:lnTo>
                    <a:pt x="10" y="106"/>
                  </a:lnTo>
                  <a:lnTo>
                    <a:pt x="6" y="120"/>
                  </a:lnTo>
                  <a:lnTo>
                    <a:pt x="0" y="132"/>
                  </a:lnTo>
                  <a:lnTo>
                    <a:pt x="12" y="128"/>
                  </a:lnTo>
                  <a:lnTo>
                    <a:pt x="28" y="126"/>
                  </a:lnTo>
                  <a:lnTo>
                    <a:pt x="58" y="126"/>
                  </a:lnTo>
                  <a:lnTo>
                    <a:pt x="74" y="126"/>
                  </a:lnTo>
                  <a:lnTo>
                    <a:pt x="90" y="124"/>
                  </a:lnTo>
                  <a:lnTo>
                    <a:pt x="104" y="122"/>
                  </a:lnTo>
                  <a:lnTo>
                    <a:pt x="118" y="116"/>
                  </a:lnTo>
                  <a:lnTo>
                    <a:pt x="128" y="108"/>
                  </a:lnTo>
                  <a:lnTo>
                    <a:pt x="136" y="100"/>
                  </a:lnTo>
                  <a:lnTo>
                    <a:pt x="140" y="92"/>
                  </a:lnTo>
                  <a:lnTo>
                    <a:pt x="142" y="84"/>
                  </a:lnTo>
                  <a:lnTo>
                    <a:pt x="142" y="76"/>
                  </a:lnTo>
                  <a:lnTo>
                    <a:pt x="140" y="68"/>
                  </a:lnTo>
                  <a:lnTo>
                    <a:pt x="136" y="58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63" name="Freeform 30"/>
            <p:cNvSpPr>
              <a:spLocks/>
            </p:cNvSpPr>
            <p:nvPr/>
          </p:nvSpPr>
          <p:spPr bwMode="auto">
            <a:xfrm>
              <a:off x="3475" y="3366"/>
              <a:ext cx="130" cy="148"/>
            </a:xfrm>
            <a:custGeom>
              <a:avLst/>
              <a:gdLst>
                <a:gd name="T0" fmla="*/ 58 w 130"/>
                <a:gd name="T1" fmla="*/ 4 h 148"/>
                <a:gd name="T2" fmla="*/ 58 w 130"/>
                <a:gd name="T3" fmla="*/ 4 h 148"/>
                <a:gd name="T4" fmla="*/ 64 w 130"/>
                <a:gd name="T5" fmla="*/ 10 h 148"/>
                <a:gd name="T6" fmla="*/ 68 w 130"/>
                <a:gd name="T7" fmla="*/ 14 h 148"/>
                <a:gd name="T8" fmla="*/ 72 w 130"/>
                <a:gd name="T9" fmla="*/ 22 h 148"/>
                <a:gd name="T10" fmla="*/ 72 w 130"/>
                <a:gd name="T11" fmla="*/ 28 h 148"/>
                <a:gd name="T12" fmla="*/ 72 w 130"/>
                <a:gd name="T13" fmla="*/ 38 h 148"/>
                <a:gd name="T14" fmla="*/ 72 w 130"/>
                <a:gd name="T15" fmla="*/ 42 h 148"/>
                <a:gd name="T16" fmla="*/ 72 w 130"/>
                <a:gd name="T17" fmla="*/ 42 h 148"/>
                <a:gd name="T18" fmla="*/ 76 w 130"/>
                <a:gd name="T19" fmla="*/ 40 h 148"/>
                <a:gd name="T20" fmla="*/ 86 w 130"/>
                <a:gd name="T21" fmla="*/ 34 h 148"/>
                <a:gd name="T22" fmla="*/ 92 w 130"/>
                <a:gd name="T23" fmla="*/ 32 h 148"/>
                <a:gd name="T24" fmla="*/ 98 w 130"/>
                <a:gd name="T25" fmla="*/ 32 h 148"/>
                <a:gd name="T26" fmla="*/ 106 w 130"/>
                <a:gd name="T27" fmla="*/ 32 h 148"/>
                <a:gd name="T28" fmla="*/ 114 w 130"/>
                <a:gd name="T29" fmla="*/ 36 h 148"/>
                <a:gd name="T30" fmla="*/ 114 w 130"/>
                <a:gd name="T31" fmla="*/ 36 h 148"/>
                <a:gd name="T32" fmla="*/ 122 w 130"/>
                <a:gd name="T33" fmla="*/ 42 h 148"/>
                <a:gd name="T34" fmla="*/ 126 w 130"/>
                <a:gd name="T35" fmla="*/ 48 h 148"/>
                <a:gd name="T36" fmla="*/ 128 w 130"/>
                <a:gd name="T37" fmla="*/ 56 h 148"/>
                <a:gd name="T38" fmla="*/ 130 w 130"/>
                <a:gd name="T39" fmla="*/ 64 h 148"/>
                <a:gd name="T40" fmla="*/ 128 w 130"/>
                <a:gd name="T41" fmla="*/ 74 h 148"/>
                <a:gd name="T42" fmla="*/ 124 w 130"/>
                <a:gd name="T43" fmla="*/ 84 h 148"/>
                <a:gd name="T44" fmla="*/ 116 w 130"/>
                <a:gd name="T45" fmla="*/ 96 h 148"/>
                <a:gd name="T46" fmla="*/ 116 w 130"/>
                <a:gd name="T47" fmla="*/ 96 h 148"/>
                <a:gd name="T48" fmla="*/ 106 w 130"/>
                <a:gd name="T49" fmla="*/ 104 h 148"/>
                <a:gd name="T50" fmla="*/ 92 w 130"/>
                <a:gd name="T51" fmla="*/ 112 h 148"/>
                <a:gd name="T52" fmla="*/ 78 w 130"/>
                <a:gd name="T53" fmla="*/ 118 h 148"/>
                <a:gd name="T54" fmla="*/ 62 w 130"/>
                <a:gd name="T55" fmla="*/ 122 h 148"/>
                <a:gd name="T56" fmla="*/ 32 w 130"/>
                <a:gd name="T57" fmla="*/ 134 h 148"/>
                <a:gd name="T58" fmla="*/ 20 w 130"/>
                <a:gd name="T59" fmla="*/ 140 h 148"/>
                <a:gd name="T60" fmla="*/ 8 w 130"/>
                <a:gd name="T61" fmla="*/ 148 h 148"/>
                <a:gd name="T62" fmla="*/ 8 w 130"/>
                <a:gd name="T63" fmla="*/ 148 h 148"/>
                <a:gd name="T64" fmla="*/ 10 w 130"/>
                <a:gd name="T65" fmla="*/ 136 h 148"/>
                <a:gd name="T66" fmla="*/ 10 w 130"/>
                <a:gd name="T67" fmla="*/ 120 h 148"/>
                <a:gd name="T68" fmla="*/ 6 w 130"/>
                <a:gd name="T69" fmla="*/ 90 h 148"/>
                <a:gd name="T70" fmla="*/ 2 w 130"/>
                <a:gd name="T71" fmla="*/ 74 h 148"/>
                <a:gd name="T72" fmla="*/ 0 w 130"/>
                <a:gd name="T73" fmla="*/ 60 h 148"/>
                <a:gd name="T74" fmla="*/ 0 w 130"/>
                <a:gd name="T75" fmla="*/ 44 h 148"/>
                <a:gd name="T76" fmla="*/ 4 w 130"/>
                <a:gd name="T77" fmla="*/ 30 h 148"/>
                <a:gd name="T78" fmla="*/ 4 w 130"/>
                <a:gd name="T79" fmla="*/ 30 h 148"/>
                <a:gd name="T80" fmla="*/ 10 w 130"/>
                <a:gd name="T81" fmla="*/ 18 h 148"/>
                <a:gd name="T82" fmla="*/ 16 w 130"/>
                <a:gd name="T83" fmla="*/ 10 h 148"/>
                <a:gd name="T84" fmla="*/ 24 w 130"/>
                <a:gd name="T85" fmla="*/ 4 h 148"/>
                <a:gd name="T86" fmla="*/ 32 w 130"/>
                <a:gd name="T87" fmla="*/ 2 h 148"/>
                <a:gd name="T88" fmla="*/ 40 w 130"/>
                <a:gd name="T89" fmla="*/ 0 h 148"/>
                <a:gd name="T90" fmla="*/ 48 w 130"/>
                <a:gd name="T91" fmla="*/ 0 h 148"/>
                <a:gd name="T92" fmla="*/ 58 w 130"/>
                <a:gd name="T93" fmla="*/ 4 h 148"/>
                <a:gd name="T94" fmla="*/ 58 w 130"/>
                <a:gd name="T95" fmla="*/ 4 h 148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30" h="148">
                  <a:moveTo>
                    <a:pt x="58" y="4"/>
                  </a:moveTo>
                  <a:lnTo>
                    <a:pt x="58" y="4"/>
                  </a:lnTo>
                  <a:lnTo>
                    <a:pt x="64" y="10"/>
                  </a:lnTo>
                  <a:lnTo>
                    <a:pt x="68" y="14"/>
                  </a:lnTo>
                  <a:lnTo>
                    <a:pt x="72" y="22"/>
                  </a:lnTo>
                  <a:lnTo>
                    <a:pt x="72" y="28"/>
                  </a:lnTo>
                  <a:lnTo>
                    <a:pt x="72" y="38"/>
                  </a:lnTo>
                  <a:lnTo>
                    <a:pt x="72" y="42"/>
                  </a:lnTo>
                  <a:lnTo>
                    <a:pt x="76" y="40"/>
                  </a:lnTo>
                  <a:lnTo>
                    <a:pt x="86" y="34"/>
                  </a:lnTo>
                  <a:lnTo>
                    <a:pt x="92" y="32"/>
                  </a:lnTo>
                  <a:lnTo>
                    <a:pt x="98" y="32"/>
                  </a:lnTo>
                  <a:lnTo>
                    <a:pt x="106" y="32"/>
                  </a:lnTo>
                  <a:lnTo>
                    <a:pt x="114" y="36"/>
                  </a:lnTo>
                  <a:lnTo>
                    <a:pt x="122" y="42"/>
                  </a:lnTo>
                  <a:lnTo>
                    <a:pt x="126" y="48"/>
                  </a:lnTo>
                  <a:lnTo>
                    <a:pt x="128" y="56"/>
                  </a:lnTo>
                  <a:lnTo>
                    <a:pt x="130" y="64"/>
                  </a:lnTo>
                  <a:lnTo>
                    <a:pt x="128" y="74"/>
                  </a:lnTo>
                  <a:lnTo>
                    <a:pt x="124" y="84"/>
                  </a:lnTo>
                  <a:lnTo>
                    <a:pt x="116" y="96"/>
                  </a:lnTo>
                  <a:lnTo>
                    <a:pt x="106" y="104"/>
                  </a:lnTo>
                  <a:lnTo>
                    <a:pt x="92" y="112"/>
                  </a:lnTo>
                  <a:lnTo>
                    <a:pt x="78" y="118"/>
                  </a:lnTo>
                  <a:lnTo>
                    <a:pt x="62" y="122"/>
                  </a:lnTo>
                  <a:lnTo>
                    <a:pt x="32" y="134"/>
                  </a:lnTo>
                  <a:lnTo>
                    <a:pt x="20" y="140"/>
                  </a:lnTo>
                  <a:lnTo>
                    <a:pt x="8" y="148"/>
                  </a:lnTo>
                  <a:lnTo>
                    <a:pt x="10" y="136"/>
                  </a:lnTo>
                  <a:lnTo>
                    <a:pt x="10" y="120"/>
                  </a:lnTo>
                  <a:lnTo>
                    <a:pt x="6" y="90"/>
                  </a:lnTo>
                  <a:lnTo>
                    <a:pt x="2" y="74"/>
                  </a:lnTo>
                  <a:lnTo>
                    <a:pt x="0" y="60"/>
                  </a:lnTo>
                  <a:lnTo>
                    <a:pt x="0" y="44"/>
                  </a:lnTo>
                  <a:lnTo>
                    <a:pt x="4" y="30"/>
                  </a:lnTo>
                  <a:lnTo>
                    <a:pt x="10" y="18"/>
                  </a:lnTo>
                  <a:lnTo>
                    <a:pt x="16" y="10"/>
                  </a:lnTo>
                  <a:lnTo>
                    <a:pt x="24" y="4"/>
                  </a:lnTo>
                  <a:lnTo>
                    <a:pt x="32" y="2"/>
                  </a:lnTo>
                  <a:lnTo>
                    <a:pt x="40" y="0"/>
                  </a:lnTo>
                  <a:lnTo>
                    <a:pt x="48" y="0"/>
                  </a:lnTo>
                  <a:lnTo>
                    <a:pt x="58" y="4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64" name="Freeform 31"/>
            <p:cNvSpPr>
              <a:spLocks/>
            </p:cNvSpPr>
            <p:nvPr/>
          </p:nvSpPr>
          <p:spPr bwMode="auto">
            <a:xfrm>
              <a:off x="3261" y="3190"/>
              <a:ext cx="136" cy="140"/>
            </a:xfrm>
            <a:custGeom>
              <a:avLst/>
              <a:gdLst>
                <a:gd name="T0" fmla="*/ 80 w 136"/>
                <a:gd name="T1" fmla="*/ 8 h 140"/>
                <a:gd name="T2" fmla="*/ 80 w 136"/>
                <a:gd name="T3" fmla="*/ 8 h 140"/>
                <a:gd name="T4" fmla="*/ 84 w 136"/>
                <a:gd name="T5" fmla="*/ 14 h 140"/>
                <a:gd name="T6" fmla="*/ 88 w 136"/>
                <a:gd name="T7" fmla="*/ 22 h 140"/>
                <a:gd name="T8" fmla="*/ 88 w 136"/>
                <a:gd name="T9" fmla="*/ 28 h 140"/>
                <a:gd name="T10" fmla="*/ 88 w 136"/>
                <a:gd name="T11" fmla="*/ 34 h 140"/>
                <a:gd name="T12" fmla="*/ 86 w 136"/>
                <a:gd name="T13" fmla="*/ 46 h 140"/>
                <a:gd name="T14" fmla="*/ 84 w 136"/>
                <a:gd name="T15" fmla="*/ 50 h 140"/>
                <a:gd name="T16" fmla="*/ 84 w 136"/>
                <a:gd name="T17" fmla="*/ 50 h 140"/>
                <a:gd name="T18" fmla="*/ 88 w 136"/>
                <a:gd name="T19" fmla="*/ 48 h 140"/>
                <a:gd name="T20" fmla="*/ 100 w 136"/>
                <a:gd name="T21" fmla="*/ 44 h 140"/>
                <a:gd name="T22" fmla="*/ 106 w 136"/>
                <a:gd name="T23" fmla="*/ 44 h 140"/>
                <a:gd name="T24" fmla="*/ 112 w 136"/>
                <a:gd name="T25" fmla="*/ 44 h 140"/>
                <a:gd name="T26" fmla="*/ 120 w 136"/>
                <a:gd name="T27" fmla="*/ 46 h 140"/>
                <a:gd name="T28" fmla="*/ 126 w 136"/>
                <a:gd name="T29" fmla="*/ 52 h 140"/>
                <a:gd name="T30" fmla="*/ 126 w 136"/>
                <a:gd name="T31" fmla="*/ 52 h 140"/>
                <a:gd name="T32" fmla="*/ 132 w 136"/>
                <a:gd name="T33" fmla="*/ 60 h 140"/>
                <a:gd name="T34" fmla="*/ 134 w 136"/>
                <a:gd name="T35" fmla="*/ 66 h 140"/>
                <a:gd name="T36" fmla="*/ 136 w 136"/>
                <a:gd name="T37" fmla="*/ 74 h 140"/>
                <a:gd name="T38" fmla="*/ 136 w 136"/>
                <a:gd name="T39" fmla="*/ 84 h 140"/>
                <a:gd name="T40" fmla="*/ 132 w 136"/>
                <a:gd name="T41" fmla="*/ 92 h 140"/>
                <a:gd name="T42" fmla="*/ 126 w 136"/>
                <a:gd name="T43" fmla="*/ 102 h 140"/>
                <a:gd name="T44" fmla="*/ 116 w 136"/>
                <a:gd name="T45" fmla="*/ 110 h 140"/>
                <a:gd name="T46" fmla="*/ 116 w 136"/>
                <a:gd name="T47" fmla="*/ 110 h 140"/>
                <a:gd name="T48" fmla="*/ 104 w 136"/>
                <a:gd name="T49" fmla="*/ 118 h 140"/>
                <a:gd name="T50" fmla="*/ 90 w 136"/>
                <a:gd name="T51" fmla="*/ 122 h 140"/>
                <a:gd name="T52" fmla="*/ 74 w 136"/>
                <a:gd name="T53" fmla="*/ 124 h 140"/>
                <a:gd name="T54" fmla="*/ 58 w 136"/>
                <a:gd name="T55" fmla="*/ 126 h 140"/>
                <a:gd name="T56" fmla="*/ 26 w 136"/>
                <a:gd name="T57" fmla="*/ 130 h 140"/>
                <a:gd name="T58" fmla="*/ 12 w 136"/>
                <a:gd name="T59" fmla="*/ 134 h 140"/>
                <a:gd name="T60" fmla="*/ 0 w 136"/>
                <a:gd name="T61" fmla="*/ 140 h 140"/>
                <a:gd name="T62" fmla="*/ 0 w 136"/>
                <a:gd name="T63" fmla="*/ 140 h 140"/>
                <a:gd name="T64" fmla="*/ 6 w 136"/>
                <a:gd name="T65" fmla="*/ 128 h 140"/>
                <a:gd name="T66" fmla="*/ 8 w 136"/>
                <a:gd name="T67" fmla="*/ 114 h 140"/>
                <a:gd name="T68" fmla="*/ 10 w 136"/>
                <a:gd name="T69" fmla="*/ 82 h 140"/>
                <a:gd name="T70" fmla="*/ 10 w 136"/>
                <a:gd name="T71" fmla="*/ 66 h 140"/>
                <a:gd name="T72" fmla="*/ 12 w 136"/>
                <a:gd name="T73" fmla="*/ 50 h 140"/>
                <a:gd name="T74" fmla="*/ 16 w 136"/>
                <a:gd name="T75" fmla="*/ 36 h 140"/>
                <a:gd name="T76" fmla="*/ 22 w 136"/>
                <a:gd name="T77" fmla="*/ 22 h 140"/>
                <a:gd name="T78" fmla="*/ 22 w 136"/>
                <a:gd name="T79" fmla="*/ 22 h 140"/>
                <a:gd name="T80" fmla="*/ 30 w 136"/>
                <a:gd name="T81" fmla="*/ 12 h 140"/>
                <a:gd name="T82" fmla="*/ 38 w 136"/>
                <a:gd name="T83" fmla="*/ 6 h 140"/>
                <a:gd name="T84" fmla="*/ 48 w 136"/>
                <a:gd name="T85" fmla="*/ 2 h 140"/>
                <a:gd name="T86" fmla="*/ 56 w 136"/>
                <a:gd name="T87" fmla="*/ 0 h 140"/>
                <a:gd name="T88" fmla="*/ 64 w 136"/>
                <a:gd name="T89" fmla="*/ 2 h 140"/>
                <a:gd name="T90" fmla="*/ 70 w 136"/>
                <a:gd name="T91" fmla="*/ 4 h 140"/>
                <a:gd name="T92" fmla="*/ 80 w 136"/>
                <a:gd name="T93" fmla="*/ 8 h 140"/>
                <a:gd name="T94" fmla="*/ 80 w 136"/>
                <a:gd name="T95" fmla="*/ 8 h 14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36" h="140">
                  <a:moveTo>
                    <a:pt x="80" y="8"/>
                  </a:moveTo>
                  <a:lnTo>
                    <a:pt x="80" y="8"/>
                  </a:lnTo>
                  <a:lnTo>
                    <a:pt x="84" y="14"/>
                  </a:lnTo>
                  <a:lnTo>
                    <a:pt x="88" y="22"/>
                  </a:lnTo>
                  <a:lnTo>
                    <a:pt x="88" y="28"/>
                  </a:lnTo>
                  <a:lnTo>
                    <a:pt x="88" y="34"/>
                  </a:lnTo>
                  <a:lnTo>
                    <a:pt x="86" y="46"/>
                  </a:lnTo>
                  <a:lnTo>
                    <a:pt x="84" y="50"/>
                  </a:lnTo>
                  <a:lnTo>
                    <a:pt x="88" y="48"/>
                  </a:lnTo>
                  <a:lnTo>
                    <a:pt x="100" y="44"/>
                  </a:lnTo>
                  <a:lnTo>
                    <a:pt x="106" y="44"/>
                  </a:lnTo>
                  <a:lnTo>
                    <a:pt x="112" y="44"/>
                  </a:lnTo>
                  <a:lnTo>
                    <a:pt x="120" y="46"/>
                  </a:lnTo>
                  <a:lnTo>
                    <a:pt x="126" y="52"/>
                  </a:lnTo>
                  <a:lnTo>
                    <a:pt x="132" y="60"/>
                  </a:lnTo>
                  <a:lnTo>
                    <a:pt x="134" y="66"/>
                  </a:lnTo>
                  <a:lnTo>
                    <a:pt x="136" y="74"/>
                  </a:lnTo>
                  <a:lnTo>
                    <a:pt x="136" y="84"/>
                  </a:lnTo>
                  <a:lnTo>
                    <a:pt x="132" y="92"/>
                  </a:lnTo>
                  <a:lnTo>
                    <a:pt x="126" y="102"/>
                  </a:lnTo>
                  <a:lnTo>
                    <a:pt x="116" y="110"/>
                  </a:lnTo>
                  <a:lnTo>
                    <a:pt x="104" y="118"/>
                  </a:lnTo>
                  <a:lnTo>
                    <a:pt x="90" y="122"/>
                  </a:lnTo>
                  <a:lnTo>
                    <a:pt x="74" y="124"/>
                  </a:lnTo>
                  <a:lnTo>
                    <a:pt x="58" y="126"/>
                  </a:lnTo>
                  <a:lnTo>
                    <a:pt x="26" y="130"/>
                  </a:lnTo>
                  <a:lnTo>
                    <a:pt x="12" y="134"/>
                  </a:lnTo>
                  <a:lnTo>
                    <a:pt x="0" y="140"/>
                  </a:lnTo>
                  <a:lnTo>
                    <a:pt x="6" y="128"/>
                  </a:lnTo>
                  <a:lnTo>
                    <a:pt x="8" y="114"/>
                  </a:lnTo>
                  <a:lnTo>
                    <a:pt x="10" y="82"/>
                  </a:lnTo>
                  <a:lnTo>
                    <a:pt x="10" y="66"/>
                  </a:lnTo>
                  <a:lnTo>
                    <a:pt x="12" y="50"/>
                  </a:lnTo>
                  <a:lnTo>
                    <a:pt x="16" y="36"/>
                  </a:lnTo>
                  <a:lnTo>
                    <a:pt x="22" y="22"/>
                  </a:lnTo>
                  <a:lnTo>
                    <a:pt x="30" y="12"/>
                  </a:lnTo>
                  <a:lnTo>
                    <a:pt x="38" y="6"/>
                  </a:lnTo>
                  <a:lnTo>
                    <a:pt x="48" y="2"/>
                  </a:lnTo>
                  <a:lnTo>
                    <a:pt x="56" y="0"/>
                  </a:lnTo>
                  <a:lnTo>
                    <a:pt x="64" y="2"/>
                  </a:lnTo>
                  <a:lnTo>
                    <a:pt x="70" y="4"/>
                  </a:lnTo>
                  <a:lnTo>
                    <a:pt x="80" y="8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127" name="Group 32"/>
          <p:cNvGrpSpPr>
            <a:grpSpLocks/>
          </p:cNvGrpSpPr>
          <p:nvPr/>
        </p:nvGrpSpPr>
        <p:grpSpPr bwMode="auto">
          <a:xfrm>
            <a:off x="5721350" y="344488"/>
            <a:ext cx="1668463" cy="1346200"/>
            <a:chOff x="628" y="829"/>
            <a:chExt cx="4072" cy="3286"/>
          </a:xfrm>
        </p:grpSpPr>
        <p:sp>
          <p:nvSpPr>
            <p:cNvPr id="5144" name="Freeform 33"/>
            <p:cNvSpPr>
              <a:spLocks/>
            </p:cNvSpPr>
            <p:nvPr/>
          </p:nvSpPr>
          <p:spPr bwMode="auto">
            <a:xfrm>
              <a:off x="704" y="1883"/>
              <a:ext cx="3966" cy="2188"/>
            </a:xfrm>
            <a:custGeom>
              <a:avLst/>
              <a:gdLst>
                <a:gd name="T0" fmla="*/ 62 w 3966"/>
                <a:gd name="T1" fmla="*/ 1532 h 2188"/>
                <a:gd name="T2" fmla="*/ 98 w 3966"/>
                <a:gd name="T3" fmla="*/ 1612 h 2188"/>
                <a:gd name="T4" fmla="*/ 200 w 3966"/>
                <a:gd name="T5" fmla="*/ 1762 h 2188"/>
                <a:gd name="T6" fmla="*/ 338 w 3966"/>
                <a:gd name="T7" fmla="*/ 1892 h 2188"/>
                <a:gd name="T8" fmla="*/ 506 w 3966"/>
                <a:gd name="T9" fmla="*/ 2000 h 2188"/>
                <a:gd name="T10" fmla="*/ 702 w 3966"/>
                <a:gd name="T11" fmla="*/ 2086 h 2188"/>
                <a:gd name="T12" fmla="*/ 922 w 3966"/>
                <a:gd name="T13" fmla="*/ 2146 h 2188"/>
                <a:gd name="T14" fmla="*/ 1162 w 3966"/>
                <a:gd name="T15" fmla="*/ 2180 h 2188"/>
                <a:gd name="T16" fmla="*/ 1416 w 3966"/>
                <a:gd name="T17" fmla="*/ 2186 h 2188"/>
                <a:gd name="T18" fmla="*/ 1682 w 3966"/>
                <a:gd name="T19" fmla="*/ 2160 h 2188"/>
                <a:gd name="T20" fmla="*/ 1956 w 3966"/>
                <a:gd name="T21" fmla="*/ 2100 h 2188"/>
                <a:gd name="T22" fmla="*/ 2232 w 3966"/>
                <a:gd name="T23" fmla="*/ 2008 h 2188"/>
                <a:gd name="T24" fmla="*/ 2512 w 3966"/>
                <a:gd name="T25" fmla="*/ 1890 h 2188"/>
                <a:gd name="T26" fmla="*/ 2792 w 3966"/>
                <a:gd name="T27" fmla="*/ 1760 h 2188"/>
                <a:gd name="T28" fmla="*/ 3062 w 3966"/>
                <a:gd name="T29" fmla="*/ 1622 h 2188"/>
                <a:gd name="T30" fmla="*/ 3314 w 3966"/>
                <a:gd name="T31" fmla="*/ 1478 h 2188"/>
                <a:gd name="T32" fmla="*/ 3536 w 3966"/>
                <a:gd name="T33" fmla="*/ 1334 h 2188"/>
                <a:gd name="T34" fmla="*/ 3722 w 3966"/>
                <a:gd name="T35" fmla="*/ 1190 h 2188"/>
                <a:gd name="T36" fmla="*/ 3862 w 3966"/>
                <a:gd name="T37" fmla="*/ 1050 h 2188"/>
                <a:gd name="T38" fmla="*/ 3924 w 3966"/>
                <a:gd name="T39" fmla="*/ 962 h 2188"/>
                <a:gd name="T40" fmla="*/ 3954 w 3966"/>
                <a:gd name="T41" fmla="*/ 900 h 2188"/>
                <a:gd name="T42" fmla="*/ 3966 w 3966"/>
                <a:gd name="T43" fmla="*/ 840 h 2188"/>
                <a:gd name="T44" fmla="*/ 3960 w 3966"/>
                <a:gd name="T45" fmla="*/ 782 h 2188"/>
                <a:gd name="T46" fmla="*/ 3936 w 3966"/>
                <a:gd name="T47" fmla="*/ 730 h 2188"/>
                <a:gd name="T48" fmla="*/ 3892 w 3966"/>
                <a:gd name="T49" fmla="*/ 680 h 2188"/>
                <a:gd name="T50" fmla="*/ 3826 w 3966"/>
                <a:gd name="T51" fmla="*/ 636 h 2188"/>
                <a:gd name="T52" fmla="*/ 3620 w 3966"/>
                <a:gd name="T53" fmla="*/ 526 h 2188"/>
                <a:gd name="T54" fmla="*/ 3212 w 3966"/>
                <a:gd name="T55" fmla="*/ 332 h 2188"/>
                <a:gd name="T56" fmla="*/ 2974 w 3966"/>
                <a:gd name="T57" fmla="*/ 236 h 2188"/>
                <a:gd name="T58" fmla="*/ 2716 w 3966"/>
                <a:gd name="T59" fmla="*/ 148 h 2188"/>
                <a:gd name="T60" fmla="*/ 2444 w 3966"/>
                <a:gd name="T61" fmla="*/ 74 h 2188"/>
                <a:gd name="T62" fmla="*/ 2164 w 3966"/>
                <a:gd name="T63" fmla="*/ 24 h 2188"/>
                <a:gd name="T64" fmla="*/ 1874 w 3966"/>
                <a:gd name="T65" fmla="*/ 0 h 2188"/>
                <a:gd name="T66" fmla="*/ 1584 w 3966"/>
                <a:gd name="T67" fmla="*/ 12 h 2188"/>
                <a:gd name="T68" fmla="*/ 1392 w 3966"/>
                <a:gd name="T69" fmla="*/ 42 h 2188"/>
                <a:gd name="T70" fmla="*/ 1248 w 3966"/>
                <a:gd name="T71" fmla="*/ 78 h 2188"/>
                <a:gd name="T72" fmla="*/ 1108 w 3966"/>
                <a:gd name="T73" fmla="*/ 122 h 2188"/>
                <a:gd name="T74" fmla="*/ 854 w 3966"/>
                <a:gd name="T75" fmla="*/ 222 h 2188"/>
                <a:gd name="T76" fmla="*/ 634 w 3966"/>
                <a:gd name="T77" fmla="*/ 328 h 2188"/>
                <a:gd name="T78" fmla="*/ 448 w 3966"/>
                <a:gd name="T79" fmla="*/ 442 h 2188"/>
                <a:gd name="T80" fmla="*/ 296 w 3966"/>
                <a:gd name="T81" fmla="*/ 564 h 2188"/>
                <a:gd name="T82" fmla="*/ 176 w 3966"/>
                <a:gd name="T83" fmla="*/ 694 h 2188"/>
                <a:gd name="T84" fmla="*/ 88 w 3966"/>
                <a:gd name="T85" fmla="*/ 830 h 2188"/>
                <a:gd name="T86" fmla="*/ 30 w 3966"/>
                <a:gd name="T87" fmla="*/ 974 h 2188"/>
                <a:gd name="T88" fmla="*/ 4 w 3966"/>
                <a:gd name="T89" fmla="*/ 1126 h 2188"/>
                <a:gd name="T90" fmla="*/ 6 w 3966"/>
                <a:gd name="T91" fmla="*/ 1282 h 2188"/>
                <a:gd name="T92" fmla="*/ 36 w 3966"/>
                <a:gd name="T93" fmla="*/ 1448 h 218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3966" h="2188">
                  <a:moveTo>
                    <a:pt x="54" y="1504"/>
                  </a:moveTo>
                  <a:lnTo>
                    <a:pt x="54" y="1504"/>
                  </a:lnTo>
                  <a:lnTo>
                    <a:pt x="62" y="1532"/>
                  </a:lnTo>
                  <a:lnTo>
                    <a:pt x="74" y="1558"/>
                  </a:lnTo>
                  <a:lnTo>
                    <a:pt x="86" y="1586"/>
                  </a:lnTo>
                  <a:lnTo>
                    <a:pt x="98" y="1612"/>
                  </a:lnTo>
                  <a:lnTo>
                    <a:pt x="128" y="1664"/>
                  </a:lnTo>
                  <a:lnTo>
                    <a:pt x="162" y="1714"/>
                  </a:lnTo>
                  <a:lnTo>
                    <a:pt x="200" y="1762"/>
                  </a:lnTo>
                  <a:lnTo>
                    <a:pt x="242" y="1808"/>
                  </a:lnTo>
                  <a:lnTo>
                    <a:pt x="288" y="1850"/>
                  </a:lnTo>
                  <a:lnTo>
                    <a:pt x="338" y="1892"/>
                  </a:lnTo>
                  <a:lnTo>
                    <a:pt x="390" y="1930"/>
                  </a:lnTo>
                  <a:lnTo>
                    <a:pt x="446" y="1966"/>
                  </a:lnTo>
                  <a:lnTo>
                    <a:pt x="506" y="2000"/>
                  </a:lnTo>
                  <a:lnTo>
                    <a:pt x="568" y="2032"/>
                  </a:lnTo>
                  <a:lnTo>
                    <a:pt x="634" y="2060"/>
                  </a:lnTo>
                  <a:lnTo>
                    <a:pt x="702" y="2086"/>
                  </a:lnTo>
                  <a:lnTo>
                    <a:pt x="772" y="2110"/>
                  </a:lnTo>
                  <a:lnTo>
                    <a:pt x="846" y="2130"/>
                  </a:lnTo>
                  <a:lnTo>
                    <a:pt x="922" y="2146"/>
                  </a:lnTo>
                  <a:lnTo>
                    <a:pt x="1000" y="2162"/>
                  </a:lnTo>
                  <a:lnTo>
                    <a:pt x="1080" y="2172"/>
                  </a:lnTo>
                  <a:lnTo>
                    <a:pt x="1162" y="2180"/>
                  </a:lnTo>
                  <a:lnTo>
                    <a:pt x="1244" y="2186"/>
                  </a:lnTo>
                  <a:lnTo>
                    <a:pt x="1330" y="2188"/>
                  </a:lnTo>
                  <a:lnTo>
                    <a:pt x="1416" y="2186"/>
                  </a:lnTo>
                  <a:lnTo>
                    <a:pt x="1504" y="2180"/>
                  </a:lnTo>
                  <a:lnTo>
                    <a:pt x="1592" y="2172"/>
                  </a:lnTo>
                  <a:lnTo>
                    <a:pt x="1682" y="2160"/>
                  </a:lnTo>
                  <a:lnTo>
                    <a:pt x="1772" y="2144"/>
                  </a:lnTo>
                  <a:lnTo>
                    <a:pt x="1864" y="2124"/>
                  </a:lnTo>
                  <a:lnTo>
                    <a:pt x="1956" y="2100"/>
                  </a:lnTo>
                  <a:lnTo>
                    <a:pt x="2048" y="2074"/>
                  </a:lnTo>
                  <a:lnTo>
                    <a:pt x="2140" y="2042"/>
                  </a:lnTo>
                  <a:lnTo>
                    <a:pt x="2232" y="2008"/>
                  </a:lnTo>
                  <a:lnTo>
                    <a:pt x="2418" y="1930"/>
                  </a:lnTo>
                  <a:lnTo>
                    <a:pt x="2512" y="1890"/>
                  </a:lnTo>
                  <a:lnTo>
                    <a:pt x="2606" y="1848"/>
                  </a:lnTo>
                  <a:lnTo>
                    <a:pt x="2700" y="1804"/>
                  </a:lnTo>
                  <a:lnTo>
                    <a:pt x="2792" y="1760"/>
                  </a:lnTo>
                  <a:lnTo>
                    <a:pt x="2884" y="1714"/>
                  </a:lnTo>
                  <a:lnTo>
                    <a:pt x="2974" y="1668"/>
                  </a:lnTo>
                  <a:lnTo>
                    <a:pt x="3062" y="1622"/>
                  </a:lnTo>
                  <a:lnTo>
                    <a:pt x="3148" y="1574"/>
                  </a:lnTo>
                  <a:lnTo>
                    <a:pt x="3232" y="1526"/>
                  </a:lnTo>
                  <a:lnTo>
                    <a:pt x="3314" y="1478"/>
                  </a:lnTo>
                  <a:lnTo>
                    <a:pt x="3392" y="1430"/>
                  </a:lnTo>
                  <a:lnTo>
                    <a:pt x="3466" y="1382"/>
                  </a:lnTo>
                  <a:lnTo>
                    <a:pt x="3536" y="1334"/>
                  </a:lnTo>
                  <a:lnTo>
                    <a:pt x="3604" y="1284"/>
                  </a:lnTo>
                  <a:lnTo>
                    <a:pt x="3666" y="1238"/>
                  </a:lnTo>
                  <a:lnTo>
                    <a:pt x="3722" y="1190"/>
                  </a:lnTo>
                  <a:lnTo>
                    <a:pt x="3774" y="1142"/>
                  </a:lnTo>
                  <a:lnTo>
                    <a:pt x="3822" y="1096"/>
                  </a:lnTo>
                  <a:lnTo>
                    <a:pt x="3862" y="1050"/>
                  </a:lnTo>
                  <a:lnTo>
                    <a:pt x="3896" y="1006"/>
                  </a:lnTo>
                  <a:lnTo>
                    <a:pt x="3912" y="984"/>
                  </a:lnTo>
                  <a:lnTo>
                    <a:pt x="3924" y="962"/>
                  </a:lnTo>
                  <a:lnTo>
                    <a:pt x="3936" y="942"/>
                  </a:lnTo>
                  <a:lnTo>
                    <a:pt x="3946" y="920"/>
                  </a:lnTo>
                  <a:lnTo>
                    <a:pt x="3954" y="900"/>
                  </a:lnTo>
                  <a:lnTo>
                    <a:pt x="3960" y="878"/>
                  </a:lnTo>
                  <a:lnTo>
                    <a:pt x="3964" y="858"/>
                  </a:lnTo>
                  <a:lnTo>
                    <a:pt x="3966" y="840"/>
                  </a:lnTo>
                  <a:lnTo>
                    <a:pt x="3966" y="820"/>
                  </a:lnTo>
                  <a:lnTo>
                    <a:pt x="3964" y="800"/>
                  </a:lnTo>
                  <a:lnTo>
                    <a:pt x="3960" y="782"/>
                  </a:lnTo>
                  <a:lnTo>
                    <a:pt x="3954" y="764"/>
                  </a:lnTo>
                  <a:lnTo>
                    <a:pt x="3946" y="746"/>
                  </a:lnTo>
                  <a:lnTo>
                    <a:pt x="3936" y="730"/>
                  </a:lnTo>
                  <a:lnTo>
                    <a:pt x="3924" y="712"/>
                  </a:lnTo>
                  <a:lnTo>
                    <a:pt x="3908" y="696"/>
                  </a:lnTo>
                  <a:lnTo>
                    <a:pt x="3892" y="680"/>
                  </a:lnTo>
                  <a:lnTo>
                    <a:pt x="3872" y="664"/>
                  </a:lnTo>
                  <a:lnTo>
                    <a:pt x="3850" y="650"/>
                  </a:lnTo>
                  <a:lnTo>
                    <a:pt x="3826" y="636"/>
                  </a:lnTo>
                  <a:lnTo>
                    <a:pt x="3730" y="584"/>
                  </a:lnTo>
                  <a:lnTo>
                    <a:pt x="3620" y="526"/>
                  </a:lnTo>
                  <a:lnTo>
                    <a:pt x="3496" y="464"/>
                  </a:lnTo>
                  <a:lnTo>
                    <a:pt x="3360" y="398"/>
                  </a:lnTo>
                  <a:lnTo>
                    <a:pt x="3212" y="332"/>
                  </a:lnTo>
                  <a:lnTo>
                    <a:pt x="3136" y="298"/>
                  </a:lnTo>
                  <a:lnTo>
                    <a:pt x="3056" y="266"/>
                  </a:lnTo>
                  <a:lnTo>
                    <a:pt x="2974" y="236"/>
                  </a:lnTo>
                  <a:lnTo>
                    <a:pt x="2890" y="204"/>
                  </a:lnTo>
                  <a:lnTo>
                    <a:pt x="2804" y="174"/>
                  </a:lnTo>
                  <a:lnTo>
                    <a:pt x="2716" y="148"/>
                  </a:lnTo>
                  <a:lnTo>
                    <a:pt x="2628" y="120"/>
                  </a:lnTo>
                  <a:lnTo>
                    <a:pt x="2536" y="96"/>
                  </a:lnTo>
                  <a:lnTo>
                    <a:pt x="2444" y="74"/>
                  </a:lnTo>
                  <a:lnTo>
                    <a:pt x="2352" y="54"/>
                  </a:lnTo>
                  <a:lnTo>
                    <a:pt x="2258" y="38"/>
                  </a:lnTo>
                  <a:lnTo>
                    <a:pt x="2164" y="24"/>
                  </a:lnTo>
                  <a:lnTo>
                    <a:pt x="2068" y="12"/>
                  </a:lnTo>
                  <a:lnTo>
                    <a:pt x="1972" y="4"/>
                  </a:lnTo>
                  <a:lnTo>
                    <a:pt x="1874" y="0"/>
                  </a:lnTo>
                  <a:lnTo>
                    <a:pt x="1778" y="0"/>
                  </a:lnTo>
                  <a:lnTo>
                    <a:pt x="1682" y="4"/>
                  </a:lnTo>
                  <a:lnTo>
                    <a:pt x="1584" y="12"/>
                  </a:lnTo>
                  <a:lnTo>
                    <a:pt x="1488" y="24"/>
                  </a:lnTo>
                  <a:lnTo>
                    <a:pt x="1440" y="32"/>
                  </a:lnTo>
                  <a:lnTo>
                    <a:pt x="1392" y="42"/>
                  </a:lnTo>
                  <a:lnTo>
                    <a:pt x="1344" y="52"/>
                  </a:lnTo>
                  <a:lnTo>
                    <a:pt x="1296" y="64"/>
                  </a:lnTo>
                  <a:lnTo>
                    <a:pt x="1248" y="78"/>
                  </a:lnTo>
                  <a:lnTo>
                    <a:pt x="1202" y="92"/>
                  </a:lnTo>
                  <a:lnTo>
                    <a:pt x="1108" y="122"/>
                  </a:lnTo>
                  <a:lnTo>
                    <a:pt x="1020" y="154"/>
                  </a:lnTo>
                  <a:lnTo>
                    <a:pt x="936" y="188"/>
                  </a:lnTo>
                  <a:lnTo>
                    <a:pt x="854" y="222"/>
                  </a:lnTo>
                  <a:lnTo>
                    <a:pt x="778" y="256"/>
                  </a:lnTo>
                  <a:lnTo>
                    <a:pt x="704" y="292"/>
                  </a:lnTo>
                  <a:lnTo>
                    <a:pt x="634" y="328"/>
                  </a:lnTo>
                  <a:lnTo>
                    <a:pt x="568" y="364"/>
                  </a:lnTo>
                  <a:lnTo>
                    <a:pt x="506" y="402"/>
                  </a:lnTo>
                  <a:lnTo>
                    <a:pt x="448" y="442"/>
                  </a:lnTo>
                  <a:lnTo>
                    <a:pt x="394" y="482"/>
                  </a:lnTo>
                  <a:lnTo>
                    <a:pt x="344" y="522"/>
                  </a:lnTo>
                  <a:lnTo>
                    <a:pt x="296" y="564"/>
                  </a:lnTo>
                  <a:lnTo>
                    <a:pt x="252" y="606"/>
                  </a:lnTo>
                  <a:lnTo>
                    <a:pt x="212" y="650"/>
                  </a:lnTo>
                  <a:lnTo>
                    <a:pt x="176" y="694"/>
                  </a:lnTo>
                  <a:lnTo>
                    <a:pt x="144" y="738"/>
                  </a:lnTo>
                  <a:lnTo>
                    <a:pt x="114" y="784"/>
                  </a:lnTo>
                  <a:lnTo>
                    <a:pt x="88" y="830"/>
                  </a:lnTo>
                  <a:lnTo>
                    <a:pt x="66" y="878"/>
                  </a:lnTo>
                  <a:lnTo>
                    <a:pt x="46" y="926"/>
                  </a:lnTo>
                  <a:lnTo>
                    <a:pt x="30" y="974"/>
                  </a:lnTo>
                  <a:lnTo>
                    <a:pt x="18" y="1024"/>
                  </a:lnTo>
                  <a:lnTo>
                    <a:pt x="8" y="1074"/>
                  </a:lnTo>
                  <a:lnTo>
                    <a:pt x="4" y="1126"/>
                  </a:lnTo>
                  <a:lnTo>
                    <a:pt x="0" y="1178"/>
                  </a:lnTo>
                  <a:lnTo>
                    <a:pt x="2" y="1230"/>
                  </a:lnTo>
                  <a:lnTo>
                    <a:pt x="6" y="1282"/>
                  </a:lnTo>
                  <a:lnTo>
                    <a:pt x="12" y="1336"/>
                  </a:lnTo>
                  <a:lnTo>
                    <a:pt x="24" y="1392"/>
                  </a:lnTo>
                  <a:lnTo>
                    <a:pt x="36" y="1448"/>
                  </a:lnTo>
                  <a:lnTo>
                    <a:pt x="54" y="1504"/>
                  </a:lnTo>
                  <a:close/>
                </a:path>
              </a:pathLst>
            </a:custGeom>
            <a:solidFill>
              <a:srgbClr val="66818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45" name="Freeform 34"/>
            <p:cNvSpPr>
              <a:spLocks/>
            </p:cNvSpPr>
            <p:nvPr/>
          </p:nvSpPr>
          <p:spPr bwMode="auto">
            <a:xfrm>
              <a:off x="1292" y="829"/>
              <a:ext cx="2836" cy="2268"/>
            </a:xfrm>
            <a:custGeom>
              <a:avLst/>
              <a:gdLst>
                <a:gd name="T0" fmla="*/ 10 w 2836"/>
                <a:gd name="T1" fmla="*/ 454 h 2268"/>
                <a:gd name="T2" fmla="*/ 30 w 2836"/>
                <a:gd name="T3" fmla="*/ 406 h 2268"/>
                <a:gd name="T4" fmla="*/ 62 w 2836"/>
                <a:gd name="T5" fmla="*/ 360 h 2268"/>
                <a:gd name="T6" fmla="*/ 106 w 2836"/>
                <a:gd name="T7" fmla="*/ 318 h 2268"/>
                <a:gd name="T8" fmla="*/ 160 w 2836"/>
                <a:gd name="T9" fmla="*/ 276 h 2268"/>
                <a:gd name="T10" fmla="*/ 224 w 2836"/>
                <a:gd name="T11" fmla="*/ 236 h 2268"/>
                <a:gd name="T12" fmla="*/ 298 w 2836"/>
                <a:gd name="T13" fmla="*/ 198 h 2268"/>
                <a:gd name="T14" fmla="*/ 380 w 2836"/>
                <a:gd name="T15" fmla="*/ 164 h 2268"/>
                <a:gd name="T16" fmla="*/ 470 w 2836"/>
                <a:gd name="T17" fmla="*/ 132 h 2268"/>
                <a:gd name="T18" fmla="*/ 568 w 2836"/>
                <a:gd name="T19" fmla="*/ 102 h 2268"/>
                <a:gd name="T20" fmla="*/ 672 w 2836"/>
                <a:gd name="T21" fmla="*/ 76 h 2268"/>
                <a:gd name="T22" fmla="*/ 902 w 2836"/>
                <a:gd name="T23" fmla="*/ 36 h 2268"/>
                <a:gd name="T24" fmla="*/ 1152 w 2836"/>
                <a:gd name="T25" fmla="*/ 10 h 2268"/>
                <a:gd name="T26" fmla="*/ 1418 w 2836"/>
                <a:gd name="T27" fmla="*/ 0 h 2268"/>
                <a:gd name="T28" fmla="*/ 1554 w 2836"/>
                <a:gd name="T29" fmla="*/ 2 h 2268"/>
                <a:gd name="T30" fmla="*/ 1812 w 2836"/>
                <a:gd name="T31" fmla="*/ 20 h 2268"/>
                <a:gd name="T32" fmla="*/ 2052 w 2836"/>
                <a:gd name="T33" fmla="*/ 54 h 2268"/>
                <a:gd name="T34" fmla="*/ 2216 w 2836"/>
                <a:gd name="T35" fmla="*/ 88 h 2268"/>
                <a:gd name="T36" fmla="*/ 2318 w 2836"/>
                <a:gd name="T37" fmla="*/ 116 h 2268"/>
                <a:gd name="T38" fmla="*/ 2412 w 2836"/>
                <a:gd name="T39" fmla="*/ 146 h 2268"/>
                <a:gd name="T40" fmla="*/ 2498 w 2836"/>
                <a:gd name="T41" fmla="*/ 180 h 2268"/>
                <a:gd name="T42" fmla="*/ 2576 w 2836"/>
                <a:gd name="T43" fmla="*/ 216 h 2268"/>
                <a:gd name="T44" fmla="*/ 2646 w 2836"/>
                <a:gd name="T45" fmla="*/ 256 h 2268"/>
                <a:gd name="T46" fmla="*/ 2704 w 2836"/>
                <a:gd name="T47" fmla="*/ 296 h 2268"/>
                <a:gd name="T48" fmla="*/ 2754 w 2836"/>
                <a:gd name="T49" fmla="*/ 338 h 2268"/>
                <a:gd name="T50" fmla="*/ 2792 w 2836"/>
                <a:gd name="T51" fmla="*/ 384 h 2268"/>
                <a:gd name="T52" fmla="*/ 2818 w 2836"/>
                <a:gd name="T53" fmla="*/ 430 h 2268"/>
                <a:gd name="T54" fmla="*/ 2836 w 2836"/>
                <a:gd name="T55" fmla="*/ 510 h 2268"/>
                <a:gd name="T56" fmla="*/ 2826 w 2836"/>
                <a:gd name="T57" fmla="*/ 1814 h 2268"/>
                <a:gd name="T58" fmla="*/ 2818 w 2836"/>
                <a:gd name="T59" fmla="*/ 1838 h 2268"/>
                <a:gd name="T60" fmla="*/ 2792 w 2836"/>
                <a:gd name="T61" fmla="*/ 1884 h 2268"/>
                <a:gd name="T62" fmla="*/ 2754 w 2836"/>
                <a:gd name="T63" fmla="*/ 1930 h 2268"/>
                <a:gd name="T64" fmla="*/ 2704 w 2836"/>
                <a:gd name="T65" fmla="*/ 1972 h 2268"/>
                <a:gd name="T66" fmla="*/ 2646 w 2836"/>
                <a:gd name="T67" fmla="*/ 2012 h 2268"/>
                <a:gd name="T68" fmla="*/ 2576 w 2836"/>
                <a:gd name="T69" fmla="*/ 2052 h 2268"/>
                <a:gd name="T70" fmla="*/ 2498 w 2836"/>
                <a:gd name="T71" fmla="*/ 2088 h 2268"/>
                <a:gd name="T72" fmla="*/ 2412 w 2836"/>
                <a:gd name="T73" fmla="*/ 2122 h 2268"/>
                <a:gd name="T74" fmla="*/ 2318 w 2836"/>
                <a:gd name="T75" fmla="*/ 2152 h 2268"/>
                <a:gd name="T76" fmla="*/ 2216 w 2836"/>
                <a:gd name="T77" fmla="*/ 2180 h 2268"/>
                <a:gd name="T78" fmla="*/ 2052 w 2836"/>
                <a:gd name="T79" fmla="*/ 2214 h 2268"/>
                <a:gd name="T80" fmla="*/ 1812 w 2836"/>
                <a:gd name="T81" fmla="*/ 2248 h 2268"/>
                <a:gd name="T82" fmla="*/ 1554 w 2836"/>
                <a:gd name="T83" fmla="*/ 2266 h 2268"/>
                <a:gd name="T84" fmla="*/ 1418 w 2836"/>
                <a:gd name="T85" fmla="*/ 2268 h 2268"/>
                <a:gd name="T86" fmla="*/ 1152 w 2836"/>
                <a:gd name="T87" fmla="*/ 2258 h 2268"/>
                <a:gd name="T88" fmla="*/ 902 w 2836"/>
                <a:gd name="T89" fmla="*/ 2232 h 2268"/>
                <a:gd name="T90" fmla="*/ 672 w 2836"/>
                <a:gd name="T91" fmla="*/ 2192 h 2268"/>
                <a:gd name="T92" fmla="*/ 568 w 2836"/>
                <a:gd name="T93" fmla="*/ 2166 h 2268"/>
                <a:gd name="T94" fmla="*/ 470 w 2836"/>
                <a:gd name="T95" fmla="*/ 2136 h 2268"/>
                <a:gd name="T96" fmla="*/ 380 w 2836"/>
                <a:gd name="T97" fmla="*/ 2104 h 2268"/>
                <a:gd name="T98" fmla="*/ 298 w 2836"/>
                <a:gd name="T99" fmla="*/ 2070 h 2268"/>
                <a:gd name="T100" fmla="*/ 224 w 2836"/>
                <a:gd name="T101" fmla="*/ 2032 h 2268"/>
                <a:gd name="T102" fmla="*/ 160 w 2836"/>
                <a:gd name="T103" fmla="*/ 1992 h 2268"/>
                <a:gd name="T104" fmla="*/ 106 w 2836"/>
                <a:gd name="T105" fmla="*/ 1950 h 2268"/>
                <a:gd name="T106" fmla="*/ 62 w 2836"/>
                <a:gd name="T107" fmla="*/ 1908 h 2268"/>
                <a:gd name="T108" fmla="*/ 30 w 2836"/>
                <a:gd name="T109" fmla="*/ 1862 h 2268"/>
                <a:gd name="T110" fmla="*/ 10 w 2836"/>
                <a:gd name="T111" fmla="*/ 1814 h 2268"/>
                <a:gd name="T112" fmla="*/ 0 w 2836"/>
                <a:gd name="T113" fmla="*/ 508 h 226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836" h="2268">
                  <a:moveTo>
                    <a:pt x="10" y="454"/>
                  </a:moveTo>
                  <a:lnTo>
                    <a:pt x="10" y="454"/>
                  </a:lnTo>
                  <a:lnTo>
                    <a:pt x="18" y="430"/>
                  </a:lnTo>
                  <a:lnTo>
                    <a:pt x="30" y="406"/>
                  </a:lnTo>
                  <a:lnTo>
                    <a:pt x="44" y="384"/>
                  </a:lnTo>
                  <a:lnTo>
                    <a:pt x="62" y="360"/>
                  </a:lnTo>
                  <a:lnTo>
                    <a:pt x="82" y="338"/>
                  </a:lnTo>
                  <a:lnTo>
                    <a:pt x="106" y="318"/>
                  </a:lnTo>
                  <a:lnTo>
                    <a:pt x="132" y="296"/>
                  </a:lnTo>
                  <a:lnTo>
                    <a:pt x="160" y="276"/>
                  </a:lnTo>
                  <a:lnTo>
                    <a:pt x="190" y="256"/>
                  </a:lnTo>
                  <a:lnTo>
                    <a:pt x="224" y="236"/>
                  </a:lnTo>
                  <a:lnTo>
                    <a:pt x="260" y="216"/>
                  </a:lnTo>
                  <a:lnTo>
                    <a:pt x="298" y="198"/>
                  </a:lnTo>
                  <a:lnTo>
                    <a:pt x="338" y="180"/>
                  </a:lnTo>
                  <a:lnTo>
                    <a:pt x="380" y="164"/>
                  </a:lnTo>
                  <a:lnTo>
                    <a:pt x="424" y="146"/>
                  </a:lnTo>
                  <a:lnTo>
                    <a:pt x="470" y="132"/>
                  </a:lnTo>
                  <a:lnTo>
                    <a:pt x="518" y="116"/>
                  </a:lnTo>
                  <a:lnTo>
                    <a:pt x="568" y="102"/>
                  </a:lnTo>
                  <a:lnTo>
                    <a:pt x="618" y="88"/>
                  </a:lnTo>
                  <a:lnTo>
                    <a:pt x="672" y="76"/>
                  </a:lnTo>
                  <a:lnTo>
                    <a:pt x="784" y="54"/>
                  </a:lnTo>
                  <a:lnTo>
                    <a:pt x="902" y="36"/>
                  </a:lnTo>
                  <a:lnTo>
                    <a:pt x="1024" y="20"/>
                  </a:lnTo>
                  <a:lnTo>
                    <a:pt x="1152" y="10"/>
                  </a:lnTo>
                  <a:lnTo>
                    <a:pt x="1282" y="2"/>
                  </a:lnTo>
                  <a:lnTo>
                    <a:pt x="1418" y="0"/>
                  </a:lnTo>
                  <a:lnTo>
                    <a:pt x="1554" y="2"/>
                  </a:lnTo>
                  <a:lnTo>
                    <a:pt x="1684" y="10"/>
                  </a:lnTo>
                  <a:lnTo>
                    <a:pt x="1812" y="20"/>
                  </a:lnTo>
                  <a:lnTo>
                    <a:pt x="1934" y="36"/>
                  </a:lnTo>
                  <a:lnTo>
                    <a:pt x="2052" y="54"/>
                  </a:lnTo>
                  <a:lnTo>
                    <a:pt x="2164" y="76"/>
                  </a:lnTo>
                  <a:lnTo>
                    <a:pt x="2216" y="88"/>
                  </a:lnTo>
                  <a:lnTo>
                    <a:pt x="2268" y="102"/>
                  </a:lnTo>
                  <a:lnTo>
                    <a:pt x="2318" y="116"/>
                  </a:lnTo>
                  <a:lnTo>
                    <a:pt x="2366" y="132"/>
                  </a:lnTo>
                  <a:lnTo>
                    <a:pt x="2412" y="146"/>
                  </a:lnTo>
                  <a:lnTo>
                    <a:pt x="2456" y="164"/>
                  </a:lnTo>
                  <a:lnTo>
                    <a:pt x="2498" y="180"/>
                  </a:lnTo>
                  <a:lnTo>
                    <a:pt x="2538" y="198"/>
                  </a:lnTo>
                  <a:lnTo>
                    <a:pt x="2576" y="216"/>
                  </a:lnTo>
                  <a:lnTo>
                    <a:pt x="2612" y="236"/>
                  </a:lnTo>
                  <a:lnTo>
                    <a:pt x="2646" y="256"/>
                  </a:lnTo>
                  <a:lnTo>
                    <a:pt x="2676" y="276"/>
                  </a:lnTo>
                  <a:lnTo>
                    <a:pt x="2704" y="296"/>
                  </a:lnTo>
                  <a:lnTo>
                    <a:pt x="2730" y="318"/>
                  </a:lnTo>
                  <a:lnTo>
                    <a:pt x="2754" y="338"/>
                  </a:lnTo>
                  <a:lnTo>
                    <a:pt x="2774" y="360"/>
                  </a:lnTo>
                  <a:lnTo>
                    <a:pt x="2792" y="384"/>
                  </a:lnTo>
                  <a:lnTo>
                    <a:pt x="2806" y="406"/>
                  </a:lnTo>
                  <a:lnTo>
                    <a:pt x="2818" y="430"/>
                  </a:lnTo>
                  <a:lnTo>
                    <a:pt x="2826" y="454"/>
                  </a:lnTo>
                  <a:lnTo>
                    <a:pt x="2836" y="510"/>
                  </a:lnTo>
                  <a:lnTo>
                    <a:pt x="2836" y="1814"/>
                  </a:lnTo>
                  <a:lnTo>
                    <a:pt x="2826" y="1814"/>
                  </a:lnTo>
                  <a:lnTo>
                    <a:pt x="2818" y="1838"/>
                  </a:lnTo>
                  <a:lnTo>
                    <a:pt x="2806" y="1862"/>
                  </a:lnTo>
                  <a:lnTo>
                    <a:pt x="2792" y="1884"/>
                  </a:lnTo>
                  <a:lnTo>
                    <a:pt x="2774" y="1908"/>
                  </a:lnTo>
                  <a:lnTo>
                    <a:pt x="2754" y="1930"/>
                  </a:lnTo>
                  <a:lnTo>
                    <a:pt x="2730" y="1950"/>
                  </a:lnTo>
                  <a:lnTo>
                    <a:pt x="2704" y="1972"/>
                  </a:lnTo>
                  <a:lnTo>
                    <a:pt x="2676" y="1992"/>
                  </a:lnTo>
                  <a:lnTo>
                    <a:pt x="2646" y="2012"/>
                  </a:lnTo>
                  <a:lnTo>
                    <a:pt x="2612" y="2032"/>
                  </a:lnTo>
                  <a:lnTo>
                    <a:pt x="2576" y="2052"/>
                  </a:lnTo>
                  <a:lnTo>
                    <a:pt x="2538" y="2070"/>
                  </a:lnTo>
                  <a:lnTo>
                    <a:pt x="2498" y="2088"/>
                  </a:lnTo>
                  <a:lnTo>
                    <a:pt x="2456" y="2104"/>
                  </a:lnTo>
                  <a:lnTo>
                    <a:pt x="2412" y="2122"/>
                  </a:lnTo>
                  <a:lnTo>
                    <a:pt x="2366" y="2136"/>
                  </a:lnTo>
                  <a:lnTo>
                    <a:pt x="2318" y="2152"/>
                  </a:lnTo>
                  <a:lnTo>
                    <a:pt x="2268" y="2166"/>
                  </a:lnTo>
                  <a:lnTo>
                    <a:pt x="2216" y="2180"/>
                  </a:lnTo>
                  <a:lnTo>
                    <a:pt x="2164" y="2192"/>
                  </a:lnTo>
                  <a:lnTo>
                    <a:pt x="2052" y="2214"/>
                  </a:lnTo>
                  <a:lnTo>
                    <a:pt x="1934" y="2232"/>
                  </a:lnTo>
                  <a:lnTo>
                    <a:pt x="1812" y="2248"/>
                  </a:lnTo>
                  <a:lnTo>
                    <a:pt x="1684" y="2258"/>
                  </a:lnTo>
                  <a:lnTo>
                    <a:pt x="1554" y="2266"/>
                  </a:lnTo>
                  <a:lnTo>
                    <a:pt x="1418" y="2268"/>
                  </a:lnTo>
                  <a:lnTo>
                    <a:pt x="1282" y="2266"/>
                  </a:lnTo>
                  <a:lnTo>
                    <a:pt x="1152" y="2258"/>
                  </a:lnTo>
                  <a:lnTo>
                    <a:pt x="1024" y="2248"/>
                  </a:lnTo>
                  <a:lnTo>
                    <a:pt x="902" y="2232"/>
                  </a:lnTo>
                  <a:lnTo>
                    <a:pt x="784" y="2214"/>
                  </a:lnTo>
                  <a:lnTo>
                    <a:pt x="672" y="2192"/>
                  </a:lnTo>
                  <a:lnTo>
                    <a:pt x="618" y="2180"/>
                  </a:lnTo>
                  <a:lnTo>
                    <a:pt x="568" y="2166"/>
                  </a:lnTo>
                  <a:lnTo>
                    <a:pt x="518" y="2152"/>
                  </a:lnTo>
                  <a:lnTo>
                    <a:pt x="470" y="2136"/>
                  </a:lnTo>
                  <a:lnTo>
                    <a:pt x="424" y="2122"/>
                  </a:lnTo>
                  <a:lnTo>
                    <a:pt x="380" y="2104"/>
                  </a:lnTo>
                  <a:lnTo>
                    <a:pt x="338" y="2088"/>
                  </a:lnTo>
                  <a:lnTo>
                    <a:pt x="298" y="2070"/>
                  </a:lnTo>
                  <a:lnTo>
                    <a:pt x="260" y="2052"/>
                  </a:lnTo>
                  <a:lnTo>
                    <a:pt x="224" y="2032"/>
                  </a:lnTo>
                  <a:lnTo>
                    <a:pt x="190" y="2012"/>
                  </a:lnTo>
                  <a:lnTo>
                    <a:pt x="160" y="1992"/>
                  </a:lnTo>
                  <a:lnTo>
                    <a:pt x="132" y="1972"/>
                  </a:lnTo>
                  <a:lnTo>
                    <a:pt x="106" y="1950"/>
                  </a:lnTo>
                  <a:lnTo>
                    <a:pt x="82" y="1930"/>
                  </a:lnTo>
                  <a:lnTo>
                    <a:pt x="62" y="1908"/>
                  </a:lnTo>
                  <a:lnTo>
                    <a:pt x="44" y="1884"/>
                  </a:lnTo>
                  <a:lnTo>
                    <a:pt x="30" y="1862"/>
                  </a:lnTo>
                  <a:lnTo>
                    <a:pt x="18" y="1838"/>
                  </a:lnTo>
                  <a:lnTo>
                    <a:pt x="10" y="1814"/>
                  </a:lnTo>
                  <a:lnTo>
                    <a:pt x="0" y="1814"/>
                  </a:lnTo>
                  <a:lnTo>
                    <a:pt x="0" y="508"/>
                  </a:lnTo>
                  <a:lnTo>
                    <a:pt x="10" y="454"/>
                  </a:lnTo>
                  <a:close/>
                </a:path>
              </a:pathLst>
            </a:custGeom>
            <a:solidFill>
              <a:srgbClr val="66748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46" name="Freeform 35"/>
            <p:cNvSpPr>
              <a:spLocks/>
            </p:cNvSpPr>
            <p:nvPr/>
          </p:nvSpPr>
          <p:spPr bwMode="auto">
            <a:xfrm>
              <a:off x="1292" y="829"/>
              <a:ext cx="2836" cy="1020"/>
            </a:xfrm>
            <a:custGeom>
              <a:avLst/>
              <a:gdLst>
                <a:gd name="T0" fmla="*/ 2 w 2836"/>
                <a:gd name="T1" fmla="*/ 536 h 1020"/>
                <a:gd name="T2" fmla="*/ 30 w 2836"/>
                <a:gd name="T3" fmla="*/ 614 h 1020"/>
                <a:gd name="T4" fmla="*/ 86 w 2836"/>
                <a:gd name="T5" fmla="*/ 686 h 1020"/>
                <a:gd name="T6" fmla="*/ 172 w 2836"/>
                <a:gd name="T7" fmla="*/ 754 h 1020"/>
                <a:gd name="T8" fmla="*/ 282 w 2836"/>
                <a:gd name="T9" fmla="*/ 816 h 1020"/>
                <a:gd name="T10" fmla="*/ 416 w 2836"/>
                <a:gd name="T11" fmla="*/ 872 h 1020"/>
                <a:gd name="T12" fmla="*/ 570 w 2836"/>
                <a:gd name="T13" fmla="*/ 920 h 1020"/>
                <a:gd name="T14" fmla="*/ 742 w 2836"/>
                <a:gd name="T15" fmla="*/ 958 h 1020"/>
                <a:gd name="T16" fmla="*/ 930 w 2836"/>
                <a:gd name="T17" fmla="*/ 990 h 1020"/>
                <a:gd name="T18" fmla="*/ 1132 w 2836"/>
                <a:gd name="T19" fmla="*/ 1010 h 1020"/>
                <a:gd name="T20" fmla="*/ 1344 w 2836"/>
                <a:gd name="T21" fmla="*/ 1020 h 1020"/>
                <a:gd name="T22" fmla="*/ 1490 w 2836"/>
                <a:gd name="T23" fmla="*/ 1020 h 1020"/>
                <a:gd name="T24" fmla="*/ 1704 w 2836"/>
                <a:gd name="T25" fmla="*/ 1010 h 1020"/>
                <a:gd name="T26" fmla="*/ 1906 w 2836"/>
                <a:gd name="T27" fmla="*/ 990 h 1020"/>
                <a:gd name="T28" fmla="*/ 2094 w 2836"/>
                <a:gd name="T29" fmla="*/ 958 h 1020"/>
                <a:gd name="T30" fmla="*/ 2266 w 2836"/>
                <a:gd name="T31" fmla="*/ 920 h 1020"/>
                <a:gd name="T32" fmla="*/ 2420 w 2836"/>
                <a:gd name="T33" fmla="*/ 872 h 1020"/>
                <a:gd name="T34" fmla="*/ 2554 w 2836"/>
                <a:gd name="T35" fmla="*/ 816 h 1020"/>
                <a:gd name="T36" fmla="*/ 2664 w 2836"/>
                <a:gd name="T37" fmla="*/ 754 h 1020"/>
                <a:gd name="T38" fmla="*/ 2750 w 2836"/>
                <a:gd name="T39" fmla="*/ 686 h 1020"/>
                <a:gd name="T40" fmla="*/ 2806 w 2836"/>
                <a:gd name="T41" fmla="*/ 614 h 1020"/>
                <a:gd name="T42" fmla="*/ 2834 w 2836"/>
                <a:gd name="T43" fmla="*/ 536 h 1020"/>
                <a:gd name="T44" fmla="*/ 2834 w 2836"/>
                <a:gd name="T45" fmla="*/ 484 h 1020"/>
                <a:gd name="T46" fmla="*/ 2806 w 2836"/>
                <a:gd name="T47" fmla="*/ 408 h 1020"/>
                <a:gd name="T48" fmla="*/ 2750 w 2836"/>
                <a:gd name="T49" fmla="*/ 334 h 1020"/>
                <a:gd name="T50" fmla="*/ 2664 w 2836"/>
                <a:gd name="T51" fmla="*/ 268 h 1020"/>
                <a:gd name="T52" fmla="*/ 2554 w 2836"/>
                <a:gd name="T53" fmla="*/ 206 h 1020"/>
                <a:gd name="T54" fmla="*/ 2420 w 2836"/>
                <a:gd name="T55" fmla="*/ 150 h 1020"/>
                <a:gd name="T56" fmla="*/ 2266 w 2836"/>
                <a:gd name="T57" fmla="*/ 102 h 1020"/>
                <a:gd name="T58" fmla="*/ 2094 w 2836"/>
                <a:gd name="T59" fmla="*/ 62 h 1020"/>
                <a:gd name="T60" fmla="*/ 1906 w 2836"/>
                <a:gd name="T61" fmla="*/ 32 h 1020"/>
                <a:gd name="T62" fmla="*/ 1704 w 2836"/>
                <a:gd name="T63" fmla="*/ 10 h 1020"/>
                <a:gd name="T64" fmla="*/ 1490 w 2836"/>
                <a:gd name="T65" fmla="*/ 0 h 1020"/>
                <a:gd name="T66" fmla="*/ 1344 w 2836"/>
                <a:gd name="T67" fmla="*/ 0 h 1020"/>
                <a:gd name="T68" fmla="*/ 1132 w 2836"/>
                <a:gd name="T69" fmla="*/ 10 h 1020"/>
                <a:gd name="T70" fmla="*/ 930 w 2836"/>
                <a:gd name="T71" fmla="*/ 32 h 1020"/>
                <a:gd name="T72" fmla="*/ 742 w 2836"/>
                <a:gd name="T73" fmla="*/ 62 h 1020"/>
                <a:gd name="T74" fmla="*/ 570 w 2836"/>
                <a:gd name="T75" fmla="*/ 102 h 1020"/>
                <a:gd name="T76" fmla="*/ 416 w 2836"/>
                <a:gd name="T77" fmla="*/ 150 h 1020"/>
                <a:gd name="T78" fmla="*/ 282 w 2836"/>
                <a:gd name="T79" fmla="*/ 206 h 1020"/>
                <a:gd name="T80" fmla="*/ 172 w 2836"/>
                <a:gd name="T81" fmla="*/ 268 h 1020"/>
                <a:gd name="T82" fmla="*/ 86 w 2836"/>
                <a:gd name="T83" fmla="*/ 334 h 1020"/>
                <a:gd name="T84" fmla="*/ 30 w 2836"/>
                <a:gd name="T85" fmla="*/ 408 h 1020"/>
                <a:gd name="T86" fmla="*/ 2 w 2836"/>
                <a:gd name="T87" fmla="*/ 484 h 102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2836" h="1020">
                  <a:moveTo>
                    <a:pt x="0" y="510"/>
                  </a:moveTo>
                  <a:lnTo>
                    <a:pt x="0" y="510"/>
                  </a:lnTo>
                  <a:lnTo>
                    <a:pt x="2" y="536"/>
                  </a:lnTo>
                  <a:lnTo>
                    <a:pt x="8" y="562"/>
                  </a:lnTo>
                  <a:lnTo>
                    <a:pt x="16" y="588"/>
                  </a:lnTo>
                  <a:lnTo>
                    <a:pt x="30" y="614"/>
                  </a:lnTo>
                  <a:lnTo>
                    <a:pt x="46" y="638"/>
                  </a:lnTo>
                  <a:lnTo>
                    <a:pt x="64" y="662"/>
                  </a:lnTo>
                  <a:lnTo>
                    <a:pt x="86" y="686"/>
                  </a:lnTo>
                  <a:lnTo>
                    <a:pt x="112" y="708"/>
                  </a:lnTo>
                  <a:lnTo>
                    <a:pt x="140" y="732"/>
                  </a:lnTo>
                  <a:lnTo>
                    <a:pt x="172" y="754"/>
                  </a:lnTo>
                  <a:lnTo>
                    <a:pt x="206" y="774"/>
                  </a:lnTo>
                  <a:lnTo>
                    <a:pt x="242" y="796"/>
                  </a:lnTo>
                  <a:lnTo>
                    <a:pt x="282" y="816"/>
                  </a:lnTo>
                  <a:lnTo>
                    <a:pt x="324" y="834"/>
                  </a:lnTo>
                  <a:lnTo>
                    <a:pt x="368" y="854"/>
                  </a:lnTo>
                  <a:lnTo>
                    <a:pt x="416" y="872"/>
                  </a:lnTo>
                  <a:lnTo>
                    <a:pt x="464" y="888"/>
                  </a:lnTo>
                  <a:lnTo>
                    <a:pt x="516" y="904"/>
                  </a:lnTo>
                  <a:lnTo>
                    <a:pt x="570" y="920"/>
                  </a:lnTo>
                  <a:lnTo>
                    <a:pt x="626" y="934"/>
                  </a:lnTo>
                  <a:lnTo>
                    <a:pt x="682" y="946"/>
                  </a:lnTo>
                  <a:lnTo>
                    <a:pt x="742" y="958"/>
                  </a:lnTo>
                  <a:lnTo>
                    <a:pt x="804" y="970"/>
                  </a:lnTo>
                  <a:lnTo>
                    <a:pt x="866" y="980"/>
                  </a:lnTo>
                  <a:lnTo>
                    <a:pt x="930" y="990"/>
                  </a:lnTo>
                  <a:lnTo>
                    <a:pt x="996" y="998"/>
                  </a:lnTo>
                  <a:lnTo>
                    <a:pt x="1064" y="1004"/>
                  </a:lnTo>
                  <a:lnTo>
                    <a:pt x="1132" y="1010"/>
                  </a:lnTo>
                  <a:lnTo>
                    <a:pt x="1202" y="1014"/>
                  </a:lnTo>
                  <a:lnTo>
                    <a:pt x="1274" y="1018"/>
                  </a:lnTo>
                  <a:lnTo>
                    <a:pt x="1344" y="1020"/>
                  </a:lnTo>
                  <a:lnTo>
                    <a:pt x="1418" y="1020"/>
                  </a:lnTo>
                  <a:lnTo>
                    <a:pt x="1490" y="1020"/>
                  </a:lnTo>
                  <a:lnTo>
                    <a:pt x="1562" y="1018"/>
                  </a:lnTo>
                  <a:lnTo>
                    <a:pt x="1634" y="1014"/>
                  </a:lnTo>
                  <a:lnTo>
                    <a:pt x="1704" y="1010"/>
                  </a:lnTo>
                  <a:lnTo>
                    <a:pt x="1772" y="1004"/>
                  </a:lnTo>
                  <a:lnTo>
                    <a:pt x="1840" y="998"/>
                  </a:lnTo>
                  <a:lnTo>
                    <a:pt x="1906" y="990"/>
                  </a:lnTo>
                  <a:lnTo>
                    <a:pt x="1970" y="980"/>
                  </a:lnTo>
                  <a:lnTo>
                    <a:pt x="2032" y="970"/>
                  </a:lnTo>
                  <a:lnTo>
                    <a:pt x="2094" y="958"/>
                  </a:lnTo>
                  <a:lnTo>
                    <a:pt x="2152" y="946"/>
                  </a:lnTo>
                  <a:lnTo>
                    <a:pt x="2210" y="934"/>
                  </a:lnTo>
                  <a:lnTo>
                    <a:pt x="2266" y="920"/>
                  </a:lnTo>
                  <a:lnTo>
                    <a:pt x="2320" y="904"/>
                  </a:lnTo>
                  <a:lnTo>
                    <a:pt x="2370" y="888"/>
                  </a:lnTo>
                  <a:lnTo>
                    <a:pt x="2420" y="872"/>
                  </a:lnTo>
                  <a:lnTo>
                    <a:pt x="2468" y="854"/>
                  </a:lnTo>
                  <a:lnTo>
                    <a:pt x="2512" y="834"/>
                  </a:lnTo>
                  <a:lnTo>
                    <a:pt x="2554" y="816"/>
                  </a:lnTo>
                  <a:lnTo>
                    <a:pt x="2594" y="796"/>
                  </a:lnTo>
                  <a:lnTo>
                    <a:pt x="2630" y="774"/>
                  </a:lnTo>
                  <a:lnTo>
                    <a:pt x="2664" y="754"/>
                  </a:lnTo>
                  <a:lnTo>
                    <a:pt x="2696" y="732"/>
                  </a:lnTo>
                  <a:lnTo>
                    <a:pt x="2724" y="708"/>
                  </a:lnTo>
                  <a:lnTo>
                    <a:pt x="2750" y="686"/>
                  </a:lnTo>
                  <a:lnTo>
                    <a:pt x="2772" y="662"/>
                  </a:lnTo>
                  <a:lnTo>
                    <a:pt x="2790" y="638"/>
                  </a:lnTo>
                  <a:lnTo>
                    <a:pt x="2806" y="614"/>
                  </a:lnTo>
                  <a:lnTo>
                    <a:pt x="2818" y="588"/>
                  </a:lnTo>
                  <a:lnTo>
                    <a:pt x="2828" y="562"/>
                  </a:lnTo>
                  <a:lnTo>
                    <a:pt x="2834" y="536"/>
                  </a:lnTo>
                  <a:lnTo>
                    <a:pt x="2836" y="510"/>
                  </a:lnTo>
                  <a:lnTo>
                    <a:pt x="2834" y="484"/>
                  </a:lnTo>
                  <a:lnTo>
                    <a:pt x="2828" y="458"/>
                  </a:lnTo>
                  <a:lnTo>
                    <a:pt x="2818" y="432"/>
                  </a:lnTo>
                  <a:lnTo>
                    <a:pt x="2806" y="408"/>
                  </a:lnTo>
                  <a:lnTo>
                    <a:pt x="2790" y="382"/>
                  </a:lnTo>
                  <a:lnTo>
                    <a:pt x="2772" y="358"/>
                  </a:lnTo>
                  <a:lnTo>
                    <a:pt x="2750" y="334"/>
                  </a:lnTo>
                  <a:lnTo>
                    <a:pt x="2724" y="312"/>
                  </a:lnTo>
                  <a:lnTo>
                    <a:pt x="2696" y="290"/>
                  </a:lnTo>
                  <a:lnTo>
                    <a:pt x="2664" y="268"/>
                  </a:lnTo>
                  <a:lnTo>
                    <a:pt x="2630" y="246"/>
                  </a:lnTo>
                  <a:lnTo>
                    <a:pt x="2594" y="226"/>
                  </a:lnTo>
                  <a:lnTo>
                    <a:pt x="2554" y="206"/>
                  </a:lnTo>
                  <a:lnTo>
                    <a:pt x="2512" y="186"/>
                  </a:lnTo>
                  <a:lnTo>
                    <a:pt x="2468" y="168"/>
                  </a:lnTo>
                  <a:lnTo>
                    <a:pt x="2420" y="150"/>
                  </a:lnTo>
                  <a:lnTo>
                    <a:pt x="2370" y="132"/>
                  </a:lnTo>
                  <a:lnTo>
                    <a:pt x="2320" y="116"/>
                  </a:lnTo>
                  <a:lnTo>
                    <a:pt x="2266" y="102"/>
                  </a:lnTo>
                  <a:lnTo>
                    <a:pt x="2210" y="88"/>
                  </a:lnTo>
                  <a:lnTo>
                    <a:pt x="2152" y="74"/>
                  </a:lnTo>
                  <a:lnTo>
                    <a:pt x="2094" y="62"/>
                  </a:lnTo>
                  <a:lnTo>
                    <a:pt x="2032" y="50"/>
                  </a:lnTo>
                  <a:lnTo>
                    <a:pt x="1970" y="40"/>
                  </a:lnTo>
                  <a:lnTo>
                    <a:pt x="1906" y="32"/>
                  </a:lnTo>
                  <a:lnTo>
                    <a:pt x="1840" y="24"/>
                  </a:lnTo>
                  <a:lnTo>
                    <a:pt x="1772" y="16"/>
                  </a:lnTo>
                  <a:lnTo>
                    <a:pt x="1704" y="10"/>
                  </a:lnTo>
                  <a:lnTo>
                    <a:pt x="1634" y="6"/>
                  </a:lnTo>
                  <a:lnTo>
                    <a:pt x="1562" y="2"/>
                  </a:lnTo>
                  <a:lnTo>
                    <a:pt x="1490" y="0"/>
                  </a:lnTo>
                  <a:lnTo>
                    <a:pt x="1418" y="0"/>
                  </a:lnTo>
                  <a:lnTo>
                    <a:pt x="1344" y="0"/>
                  </a:lnTo>
                  <a:lnTo>
                    <a:pt x="1274" y="2"/>
                  </a:lnTo>
                  <a:lnTo>
                    <a:pt x="1202" y="6"/>
                  </a:lnTo>
                  <a:lnTo>
                    <a:pt x="1132" y="10"/>
                  </a:lnTo>
                  <a:lnTo>
                    <a:pt x="1064" y="16"/>
                  </a:lnTo>
                  <a:lnTo>
                    <a:pt x="996" y="24"/>
                  </a:lnTo>
                  <a:lnTo>
                    <a:pt x="930" y="32"/>
                  </a:lnTo>
                  <a:lnTo>
                    <a:pt x="866" y="40"/>
                  </a:lnTo>
                  <a:lnTo>
                    <a:pt x="804" y="50"/>
                  </a:lnTo>
                  <a:lnTo>
                    <a:pt x="742" y="62"/>
                  </a:lnTo>
                  <a:lnTo>
                    <a:pt x="682" y="74"/>
                  </a:lnTo>
                  <a:lnTo>
                    <a:pt x="626" y="88"/>
                  </a:lnTo>
                  <a:lnTo>
                    <a:pt x="570" y="102"/>
                  </a:lnTo>
                  <a:lnTo>
                    <a:pt x="516" y="116"/>
                  </a:lnTo>
                  <a:lnTo>
                    <a:pt x="464" y="132"/>
                  </a:lnTo>
                  <a:lnTo>
                    <a:pt x="416" y="150"/>
                  </a:lnTo>
                  <a:lnTo>
                    <a:pt x="368" y="168"/>
                  </a:lnTo>
                  <a:lnTo>
                    <a:pt x="324" y="186"/>
                  </a:lnTo>
                  <a:lnTo>
                    <a:pt x="282" y="206"/>
                  </a:lnTo>
                  <a:lnTo>
                    <a:pt x="242" y="226"/>
                  </a:lnTo>
                  <a:lnTo>
                    <a:pt x="206" y="246"/>
                  </a:lnTo>
                  <a:lnTo>
                    <a:pt x="172" y="268"/>
                  </a:lnTo>
                  <a:lnTo>
                    <a:pt x="140" y="290"/>
                  </a:lnTo>
                  <a:lnTo>
                    <a:pt x="112" y="312"/>
                  </a:lnTo>
                  <a:lnTo>
                    <a:pt x="86" y="334"/>
                  </a:lnTo>
                  <a:lnTo>
                    <a:pt x="64" y="358"/>
                  </a:lnTo>
                  <a:lnTo>
                    <a:pt x="46" y="382"/>
                  </a:lnTo>
                  <a:lnTo>
                    <a:pt x="30" y="408"/>
                  </a:lnTo>
                  <a:lnTo>
                    <a:pt x="16" y="432"/>
                  </a:lnTo>
                  <a:lnTo>
                    <a:pt x="8" y="458"/>
                  </a:lnTo>
                  <a:lnTo>
                    <a:pt x="2" y="484"/>
                  </a:lnTo>
                  <a:lnTo>
                    <a:pt x="0" y="510"/>
                  </a:lnTo>
                  <a:close/>
                </a:path>
              </a:pathLst>
            </a:custGeom>
            <a:solidFill>
              <a:srgbClr val="66748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47" name="Freeform 36"/>
            <p:cNvSpPr>
              <a:spLocks/>
            </p:cNvSpPr>
            <p:nvPr/>
          </p:nvSpPr>
          <p:spPr bwMode="auto">
            <a:xfrm>
              <a:off x="1292" y="2587"/>
              <a:ext cx="2836" cy="1020"/>
            </a:xfrm>
            <a:custGeom>
              <a:avLst/>
              <a:gdLst>
                <a:gd name="T0" fmla="*/ 2 w 2836"/>
                <a:gd name="T1" fmla="*/ 536 h 1020"/>
                <a:gd name="T2" fmla="*/ 30 w 2836"/>
                <a:gd name="T3" fmla="*/ 612 h 1020"/>
                <a:gd name="T4" fmla="*/ 86 w 2836"/>
                <a:gd name="T5" fmla="*/ 686 h 1020"/>
                <a:gd name="T6" fmla="*/ 172 w 2836"/>
                <a:gd name="T7" fmla="*/ 754 h 1020"/>
                <a:gd name="T8" fmla="*/ 282 w 2836"/>
                <a:gd name="T9" fmla="*/ 816 h 1020"/>
                <a:gd name="T10" fmla="*/ 416 w 2836"/>
                <a:gd name="T11" fmla="*/ 870 h 1020"/>
                <a:gd name="T12" fmla="*/ 570 w 2836"/>
                <a:gd name="T13" fmla="*/ 918 h 1020"/>
                <a:gd name="T14" fmla="*/ 742 w 2836"/>
                <a:gd name="T15" fmla="*/ 958 h 1020"/>
                <a:gd name="T16" fmla="*/ 930 w 2836"/>
                <a:gd name="T17" fmla="*/ 990 h 1020"/>
                <a:gd name="T18" fmla="*/ 1132 w 2836"/>
                <a:gd name="T19" fmla="*/ 1010 h 1020"/>
                <a:gd name="T20" fmla="*/ 1344 w 2836"/>
                <a:gd name="T21" fmla="*/ 1020 h 1020"/>
                <a:gd name="T22" fmla="*/ 1490 w 2836"/>
                <a:gd name="T23" fmla="*/ 1020 h 1020"/>
                <a:gd name="T24" fmla="*/ 1704 w 2836"/>
                <a:gd name="T25" fmla="*/ 1010 h 1020"/>
                <a:gd name="T26" fmla="*/ 1906 w 2836"/>
                <a:gd name="T27" fmla="*/ 990 h 1020"/>
                <a:gd name="T28" fmla="*/ 2094 w 2836"/>
                <a:gd name="T29" fmla="*/ 958 h 1020"/>
                <a:gd name="T30" fmla="*/ 2266 w 2836"/>
                <a:gd name="T31" fmla="*/ 918 h 1020"/>
                <a:gd name="T32" fmla="*/ 2420 w 2836"/>
                <a:gd name="T33" fmla="*/ 870 h 1020"/>
                <a:gd name="T34" fmla="*/ 2554 w 2836"/>
                <a:gd name="T35" fmla="*/ 816 h 1020"/>
                <a:gd name="T36" fmla="*/ 2664 w 2836"/>
                <a:gd name="T37" fmla="*/ 754 h 1020"/>
                <a:gd name="T38" fmla="*/ 2750 w 2836"/>
                <a:gd name="T39" fmla="*/ 686 h 1020"/>
                <a:gd name="T40" fmla="*/ 2806 w 2836"/>
                <a:gd name="T41" fmla="*/ 612 h 1020"/>
                <a:gd name="T42" fmla="*/ 2834 w 2836"/>
                <a:gd name="T43" fmla="*/ 536 h 1020"/>
                <a:gd name="T44" fmla="*/ 2836 w 2836"/>
                <a:gd name="T45" fmla="*/ 0 h 1020"/>
                <a:gd name="T46" fmla="*/ 2828 w 2836"/>
                <a:gd name="T47" fmla="*/ 52 h 1020"/>
                <a:gd name="T48" fmla="*/ 2790 w 2836"/>
                <a:gd name="T49" fmla="*/ 128 h 1020"/>
                <a:gd name="T50" fmla="*/ 2724 w 2836"/>
                <a:gd name="T51" fmla="*/ 198 h 1020"/>
                <a:gd name="T52" fmla="*/ 2630 w 2836"/>
                <a:gd name="T53" fmla="*/ 264 h 1020"/>
                <a:gd name="T54" fmla="*/ 2512 w 2836"/>
                <a:gd name="T55" fmla="*/ 324 h 1020"/>
                <a:gd name="T56" fmla="*/ 2370 w 2836"/>
                <a:gd name="T57" fmla="*/ 378 h 1020"/>
                <a:gd name="T58" fmla="*/ 2210 w 2836"/>
                <a:gd name="T59" fmla="*/ 422 h 1020"/>
                <a:gd name="T60" fmla="*/ 2032 w 2836"/>
                <a:gd name="T61" fmla="*/ 460 h 1020"/>
                <a:gd name="T62" fmla="*/ 1840 w 2836"/>
                <a:gd name="T63" fmla="*/ 486 h 1020"/>
                <a:gd name="T64" fmla="*/ 1634 w 2836"/>
                <a:gd name="T65" fmla="*/ 504 h 1020"/>
                <a:gd name="T66" fmla="*/ 1418 w 2836"/>
                <a:gd name="T67" fmla="*/ 510 h 1020"/>
                <a:gd name="T68" fmla="*/ 1274 w 2836"/>
                <a:gd name="T69" fmla="*/ 508 h 1020"/>
                <a:gd name="T70" fmla="*/ 1064 w 2836"/>
                <a:gd name="T71" fmla="*/ 494 h 1020"/>
                <a:gd name="T72" fmla="*/ 866 w 2836"/>
                <a:gd name="T73" fmla="*/ 470 h 1020"/>
                <a:gd name="T74" fmla="*/ 682 w 2836"/>
                <a:gd name="T75" fmla="*/ 436 h 1020"/>
                <a:gd name="T76" fmla="*/ 516 w 2836"/>
                <a:gd name="T77" fmla="*/ 394 h 1020"/>
                <a:gd name="T78" fmla="*/ 368 w 2836"/>
                <a:gd name="T79" fmla="*/ 342 h 1020"/>
                <a:gd name="T80" fmla="*/ 242 w 2836"/>
                <a:gd name="T81" fmla="*/ 284 h 1020"/>
                <a:gd name="T82" fmla="*/ 140 w 2836"/>
                <a:gd name="T83" fmla="*/ 220 h 1020"/>
                <a:gd name="T84" fmla="*/ 64 w 2836"/>
                <a:gd name="T85" fmla="*/ 152 h 1020"/>
                <a:gd name="T86" fmla="*/ 16 w 2836"/>
                <a:gd name="T87" fmla="*/ 78 h 1020"/>
                <a:gd name="T88" fmla="*/ 0 w 2836"/>
                <a:gd name="T89" fmla="*/ 0 h 1020"/>
                <a:gd name="T90" fmla="*/ 0 w 2836"/>
                <a:gd name="T91" fmla="*/ 510 h 102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2836" h="1020">
                  <a:moveTo>
                    <a:pt x="0" y="510"/>
                  </a:moveTo>
                  <a:lnTo>
                    <a:pt x="0" y="510"/>
                  </a:lnTo>
                  <a:lnTo>
                    <a:pt x="2" y="536"/>
                  </a:lnTo>
                  <a:lnTo>
                    <a:pt x="8" y="562"/>
                  </a:lnTo>
                  <a:lnTo>
                    <a:pt x="16" y="588"/>
                  </a:lnTo>
                  <a:lnTo>
                    <a:pt x="30" y="612"/>
                  </a:lnTo>
                  <a:lnTo>
                    <a:pt x="46" y="638"/>
                  </a:lnTo>
                  <a:lnTo>
                    <a:pt x="64" y="662"/>
                  </a:lnTo>
                  <a:lnTo>
                    <a:pt x="86" y="686"/>
                  </a:lnTo>
                  <a:lnTo>
                    <a:pt x="112" y="708"/>
                  </a:lnTo>
                  <a:lnTo>
                    <a:pt x="140" y="732"/>
                  </a:lnTo>
                  <a:lnTo>
                    <a:pt x="172" y="754"/>
                  </a:lnTo>
                  <a:lnTo>
                    <a:pt x="206" y="774"/>
                  </a:lnTo>
                  <a:lnTo>
                    <a:pt x="242" y="796"/>
                  </a:lnTo>
                  <a:lnTo>
                    <a:pt x="282" y="816"/>
                  </a:lnTo>
                  <a:lnTo>
                    <a:pt x="324" y="834"/>
                  </a:lnTo>
                  <a:lnTo>
                    <a:pt x="368" y="852"/>
                  </a:lnTo>
                  <a:lnTo>
                    <a:pt x="416" y="870"/>
                  </a:lnTo>
                  <a:lnTo>
                    <a:pt x="464" y="888"/>
                  </a:lnTo>
                  <a:lnTo>
                    <a:pt x="516" y="904"/>
                  </a:lnTo>
                  <a:lnTo>
                    <a:pt x="570" y="918"/>
                  </a:lnTo>
                  <a:lnTo>
                    <a:pt x="626" y="932"/>
                  </a:lnTo>
                  <a:lnTo>
                    <a:pt x="682" y="946"/>
                  </a:lnTo>
                  <a:lnTo>
                    <a:pt x="742" y="958"/>
                  </a:lnTo>
                  <a:lnTo>
                    <a:pt x="804" y="970"/>
                  </a:lnTo>
                  <a:lnTo>
                    <a:pt x="866" y="980"/>
                  </a:lnTo>
                  <a:lnTo>
                    <a:pt x="930" y="990"/>
                  </a:lnTo>
                  <a:lnTo>
                    <a:pt x="996" y="998"/>
                  </a:lnTo>
                  <a:lnTo>
                    <a:pt x="1064" y="1004"/>
                  </a:lnTo>
                  <a:lnTo>
                    <a:pt x="1132" y="1010"/>
                  </a:lnTo>
                  <a:lnTo>
                    <a:pt x="1202" y="1014"/>
                  </a:lnTo>
                  <a:lnTo>
                    <a:pt x="1274" y="1018"/>
                  </a:lnTo>
                  <a:lnTo>
                    <a:pt x="1344" y="1020"/>
                  </a:lnTo>
                  <a:lnTo>
                    <a:pt x="1418" y="1020"/>
                  </a:lnTo>
                  <a:lnTo>
                    <a:pt x="1490" y="1020"/>
                  </a:lnTo>
                  <a:lnTo>
                    <a:pt x="1562" y="1018"/>
                  </a:lnTo>
                  <a:lnTo>
                    <a:pt x="1634" y="1014"/>
                  </a:lnTo>
                  <a:lnTo>
                    <a:pt x="1704" y="1010"/>
                  </a:lnTo>
                  <a:lnTo>
                    <a:pt x="1772" y="1004"/>
                  </a:lnTo>
                  <a:lnTo>
                    <a:pt x="1840" y="998"/>
                  </a:lnTo>
                  <a:lnTo>
                    <a:pt x="1906" y="990"/>
                  </a:lnTo>
                  <a:lnTo>
                    <a:pt x="1970" y="980"/>
                  </a:lnTo>
                  <a:lnTo>
                    <a:pt x="2032" y="970"/>
                  </a:lnTo>
                  <a:lnTo>
                    <a:pt x="2094" y="958"/>
                  </a:lnTo>
                  <a:lnTo>
                    <a:pt x="2152" y="946"/>
                  </a:lnTo>
                  <a:lnTo>
                    <a:pt x="2210" y="932"/>
                  </a:lnTo>
                  <a:lnTo>
                    <a:pt x="2266" y="918"/>
                  </a:lnTo>
                  <a:lnTo>
                    <a:pt x="2320" y="904"/>
                  </a:lnTo>
                  <a:lnTo>
                    <a:pt x="2370" y="888"/>
                  </a:lnTo>
                  <a:lnTo>
                    <a:pt x="2420" y="870"/>
                  </a:lnTo>
                  <a:lnTo>
                    <a:pt x="2468" y="852"/>
                  </a:lnTo>
                  <a:lnTo>
                    <a:pt x="2512" y="834"/>
                  </a:lnTo>
                  <a:lnTo>
                    <a:pt x="2554" y="816"/>
                  </a:lnTo>
                  <a:lnTo>
                    <a:pt x="2594" y="796"/>
                  </a:lnTo>
                  <a:lnTo>
                    <a:pt x="2630" y="774"/>
                  </a:lnTo>
                  <a:lnTo>
                    <a:pt x="2664" y="754"/>
                  </a:lnTo>
                  <a:lnTo>
                    <a:pt x="2696" y="732"/>
                  </a:lnTo>
                  <a:lnTo>
                    <a:pt x="2724" y="708"/>
                  </a:lnTo>
                  <a:lnTo>
                    <a:pt x="2750" y="686"/>
                  </a:lnTo>
                  <a:lnTo>
                    <a:pt x="2772" y="662"/>
                  </a:lnTo>
                  <a:lnTo>
                    <a:pt x="2790" y="638"/>
                  </a:lnTo>
                  <a:lnTo>
                    <a:pt x="2806" y="612"/>
                  </a:lnTo>
                  <a:lnTo>
                    <a:pt x="2818" y="588"/>
                  </a:lnTo>
                  <a:lnTo>
                    <a:pt x="2828" y="562"/>
                  </a:lnTo>
                  <a:lnTo>
                    <a:pt x="2834" y="536"/>
                  </a:lnTo>
                  <a:lnTo>
                    <a:pt x="2836" y="510"/>
                  </a:lnTo>
                  <a:lnTo>
                    <a:pt x="2836" y="0"/>
                  </a:lnTo>
                  <a:lnTo>
                    <a:pt x="2834" y="26"/>
                  </a:lnTo>
                  <a:lnTo>
                    <a:pt x="2828" y="52"/>
                  </a:lnTo>
                  <a:lnTo>
                    <a:pt x="2818" y="78"/>
                  </a:lnTo>
                  <a:lnTo>
                    <a:pt x="2806" y="102"/>
                  </a:lnTo>
                  <a:lnTo>
                    <a:pt x="2790" y="128"/>
                  </a:lnTo>
                  <a:lnTo>
                    <a:pt x="2772" y="152"/>
                  </a:lnTo>
                  <a:lnTo>
                    <a:pt x="2750" y="176"/>
                  </a:lnTo>
                  <a:lnTo>
                    <a:pt x="2724" y="198"/>
                  </a:lnTo>
                  <a:lnTo>
                    <a:pt x="2696" y="220"/>
                  </a:lnTo>
                  <a:lnTo>
                    <a:pt x="2664" y="242"/>
                  </a:lnTo>
                  <a:lnTo>
                    <a:pt x="2630" y="264"/>
                  </a:lnTo>
                  <a:lnTo>
                    <a:pt x="2594" y="284"/>
                  </a:lnTo>
                  <a:lnTo>
                    <a:pt x="2554" y="304"/>
                  </a:lnTo>
                  <a:lnTo>
                    <a:pt x="2512" y="324"/>
                  </a:lnTo>
                  <a:lnTo>
                    <a:pt x="2468" y="342"/>
                  </a:lnTo>
                  <a:lnTo>
                    <a:pt x="2420" y="360"/>
                  </a:lnTo>
                  <a:lnTo>
                    <a:pt x="2370" y="378"/>
                  </a:lnTo>
                  <a:lnTo>
                    <a:pt x="2320" y="394"/>
                  </a:lnTo>
                  <a:lnTo>
                    <a:pt x="2266" y="408"/>
                  </a:lnTo>
                  <a:lnTo>
                    <a:pt x="2210" y="422"/>
                  </a:lnTo>
                  <a:lnTo>
                    <a:pt x="2152" y="436"/>
                  </a:lnTo>
                  <a:lnTo>
                    <a:pt x="2094" y="448"/>
                  </a:lnTo>
                  <a:lnTo>
                    <a:pt x="2032" y="460"/>
                  </a:lnTo>
                  <a:lnTo>
                    <a:pt x="1970" y="470"/>
                  </a:lnTo>
                  <a:lnTo>
                    <a:pt x="1906" y="478"/>
                  </a:lnTo>
                  <a:lnTo>
                    <a:pt x="1840" y="486"/>
                  </a:lnTo>
                  <a:lnTo>
                    <a:pt x="1772" y="494"/>
                  </a:lnTo>
                  <a:lnTo>
                    <a:pt x="1704" y="500"/>
                  </a:lnTo>
                  <a:lnTo>
                    <a:pt x="1634" y="504"/>
                  </a:lnTo>
                  <a:lnTo>
                    <a:pt x="1562" y="508"/>
                  </a:lnTo>
                  <a:lnTo>
                    <a:pt x="1490" y="510"/>
                  </a:lnTo>
                  <a:lnTo>
                    <a:pt x="1418" y="510"/>
                  </a:lnTo>
                  <a:lnTo>
                    <a:pt x="1344" y="510"/>
                  </a:lnTo>
                  <a:lnTo>
                    <a:pt x="1274" y="508"/>
                  </a:lnTo>
                  <a:lnTo>
                    <a:pt x="1202" y="504"/>
                  </a:lnTo>
                  <a:lnTo>
                    <a:pt x="1132" y="500"/>
                  </a:lnTo>
                  <a:lnTo>
                    <a:pt x="1064" y="494"/>
                  </a:lnTo>
                  <a:lnTo>
                    <a:pt x="996" y="486"/>
                  </a:lnTo>
                  <a:lnTo>
                    <a:pt x="930" y="478"/>
                  </a:lnTo>
                  <a:lnTo>
                    <a:pt x="866" y="470"/>
                  </a:lnTo>
                  <a:lnTo>
                    <a:pt x="804" y="460"/>
                  </a:lnTo>
                  <a:lnTo>
                    <a:pt x="742" y="448"/>
                  </a:lnTo>
                  <a:lnTo>
                    <a:pt x="682" y="436"/>
                  </a:lnTo>
                  <a:lnTo>
                    <a:pt x="626" y="422"/>
                  </a:lnTo>
                  <a:lnTo>
                    <a:pt x="570" y="408"/>
                  </a:lnTo>
                  <a:lnTo>
                    <a:pt x="516" y="394"/>
                  </a:lnTo>
                  <a:lnTo>
                    <a:pt x="464" y="378"/>
                  </a:lnTo>
                  <a:lnTo>
                    <a:pt x="416" y="360"/>
                  </a:lnTo>
                  <a:lnTo>
                    <a:pt x="368" y="342"/>
                  </a:lnTo>
                  <a:lnTo>
                    <a:pt x="324" y="324"/>
                  </a:lnTo>
                  <a:lnTo>
                    <a:pt x="282" y="304"/>
                  </a:lnTo>
                  <a:lnTo>
                    <a:pt x="242" y="284"/>
                  </a:lnTo>
                  <a:lnTo>
                    <a:pt x="206" y="264"/>
                  </a:lnTo>
                  <a:lnTo>
                    <a:pt x="172" y="242"/>
                  </a:lnTo>
                  <a:lnTo>
                    <a:pt x="140" y="220"/>
                  </a:lnTo>
                  <a:lnTo>
                    <a:pt x="112" y="198"/>
                  </a:lnTo>
                  <a:lnTo>
                    <a:pt x="86" y="176"/>
                  </a:lnTo>
                  <a:lnTo>
                    <a:pt x="64" y="152"/>
                  </a:lnTo>
                  <a:lnTo>
                    <a:pt x="46" y="128"/>
                  </a:lnTo>
                  <a:lnTo>
                    <a:pt x="30" y="102"/>
                  </a:lnTo>
                  <a:lnTo>
                    <a:pt x="16" y="78"/>
                  </a:lnTo>
                  <a:lnTo>
                    <a:pt x="8" y="52"/>
                  </a:lnTo>
                  <a:lnTo>
                    <a:pt x="2" y="26"/>
                  </a:lnTo>
                  <a:lnTo>
                    <a:pt x="0" y="0"/>
                  </a:lnTo>
                  <a:lnTo>
                    <a:pt x="0" y="51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48" name="Freeform 37"/>
            <p:cNvSpPr>
              <a:spLocks/>
            </p:cNvSpPr>
            <p:nvPr/>
          </p:nvSpPr>
          <p:spPr bwMode="auto">
            <a:xfrm>
              <a:off x="628" y="2155"/>
              <a:ext cx="4072" cy="1960"/>
            </a:xfrm>
            <a:custGeom>
              <a:avLst/>
              <a:gdLst>
                <a:gd name="T0" fmla="*/ 3498 w 4072"/>
                <a:gd name="T1" fmla="*/ 154 h 1960"/>
                <a:gd name="T2" fmla="*/ 3674 w 4072"/>
                <a:gd name="T3" fmla="*/ 246 h 1960"/>
                <a:gd name="T4" fmla="*/ 3848 w 4072"/>
                <a:gd name="T5" fmla="*/ 372 h 1960"/>
                <a:gd name="T6" fmla="*/ 3944 w 4072"/>
                <a:gd name="T7" fmla="*/ 482 h 1960"/>
                <a:gd name="T8" fmla="*/ 3974 w 4072"/>
                <a:gd name="T9" fmla="*/ 556 h 1960"/>
                <a:gd name="T10" fmla="*/ 3964 w 4072"/>
                <a:gd name="T11" fmla="*/ 600 h 1960"/>
                <a:gd name="T12" fmla="*/ 3918 w 4072"/>
                <a:gd name="T13" fmla="*/ 646 h 1960"/>
                <a:gd name="T14" fmla="*/ 3774 w 4072"/>
                <a:gd name="T15" fmla="*/ 716 h 1960"/>
                <a:gd name="T16" fmla="*/ 3424 w 4072"/>
                <a:gd name="T17" fmla="*/ 926 h 1960"/>
                <a:gd name="T18" fmla="*/ 2882 w 4072"/>
                <a:gd name="T19" fmla="*/ 1234 h 1960"/>
                <a:gd name="T20" fmla="*/ 2434 w 4072"/>
                <a:gd name="T21" fmla="*/ 1446 h 1960"/>
                <a:gd name="T22" fmla="*/ 2146 w 4072"/>
                <a:gd name="T23" fmla="*/ 1548 h 1960"/>
                <a:gd name="T24" fmla="*/ 1656 w 4072"/>
                <a:gd name="T25" fmla="*/ 1698 h 1960"/>
                <a:gd name="T26" fmla="*/ 1252 w 4072"/>
                <a:gd name="T27" fmla="*/ 1770 h 1960"/>
                <a:gd name="T28" fmla="*/ 1050 w 4072"/>
                <a:gd name="T29" fmla="*/ 1778 h 1960"/>
                <a:gd name="T30" fmla="*/ 850 w 4072"/>
                <a:gd name="T31" fmla="*/ 1764 h 1960"/>
                <a:gd name="T32" fmla="*/ 688 w 4072"/>
                <a:gd name="T33" fmla="*/ 1730 h 1960"/>
                <a:gd name="T34" fmla="*/ 464 w 4072"/>
                <a:gd name="T35" fmla="*/ 1626 h 1960"/>
                <a:gd name="T36" fmla="*/ 282 w 4072"/>
                <a:gd name="T37" fmla="*/ 1464 h 1960"/>
                <a:gd name="T38" fmla="*/ 196 w 4072"/>
                <a:gd name="T39" fmla="*/ 1338 h 1960"/>
                <a:gd name="T40" fmla="*/ 146 w 4072"/>
                <a:gd name="T41" fmla="*/ 1224 h 1960"/>
                <a:gd name="T42" fmla="*/ 114 w 4072"/>
                <a:gd name="T43" fmla="*/ 1104 h 1960"/>
                <a:gd name="T44" fmla="*/ 104 w 4072"/>
                <a:gd name="T45" fmla="*/ 974 h 1960"/>
                <a:gd name="T46" fmla="*/ 132 w 4072"/>
                <a:gd name="T47" fmla="*/ 778 h 1960"/>
                <a:gd name="T48" fmla="*/ 202 w 4072"/>
                <a:gd name="T49" fmla="*/ 592 h 1960"/>
                <a:gd name="T50" fmla="*/ 300 w 4072"/>
                <a:gd name="T51" fmla="*/ 416 h 1960"/>
                <a:gd name="T52" fmla="*/ 398 w 4072"/>
                <a:gd name="T53" fmla="*/ 284 h 1960"/>
                <a:gd name="T54" fmla="*/ 530 w 4072"/>
                <a:gd name="T55" fmla="*/ 170 h 1960"/>
                <a:gd name="T56" fmla="*/ 664 w 4072"/>
                <a:gd name="T57" fmla="*/ 0 h 1960"/>
                <a:gd name="T58" fmla="*/ 512 w 4072"/>
                <a:gd name="T59" fmla="*/ 90 h 1960"/>
                <a:gd name="T60" fmla="*/ 374 w 4072"/>
                <a:gd name="T61" fmla="*/ 188 h 1960"/>
                <a:gd name="T62" fmla="*/ 220 w 4072"/>
                <a:gd name="T63" fmla="*/ 346 h 1960"/>
                <a:gd name="T64" fmla="*/ 102 w 4072"/>
                <a:gd name="T65" fmla="*/ 538 h 1960"/>
                <a:gd name="T66" fmla="*/ 26 w 4072"/>
                <a:gd name="T67" fmla="*/ 754 h 1960"/>
                <a:gd name="T68" fmla="*/ 0 w 4072"/>
                <a:gd name="T69" fmla="*/ 980 h 1960"/>
                <a:gd name="T70" fmla="*/ 8 w 4072"/>
                <a:gd name="T71" fmla="*/ 1096 h 1960"/>
                <a:gd name="T72" fmla="*/ 38 w 4072"/>
                <a:gd name="T73" fmla="*/ 1232 h 1960"/>
                <a:gd name="T74" fmla="*/ 86 w 4072"/>
                <a:gd name="T75" fmla="*/ 1350 h 1960"/>
                <a:gd name="T76" fmla="*/ 194 w 4072"/>
                <a:gd name="T77" fmla="*/ 1510 h 1960"/>
                <a:gd name="T78" fmla="*/ 324 w 4072"/>
                <a:gd name="T79" fmla="*/ 1630 h 1960"/>
                <a:gd name="T80" fmla="*/ 446 w 4072"/>
                <a:gd name="T81" fmla="*/ 1712 h 1960"/>
                <a:gd name="T82" fmla="*/ 654 w 4072"/>
                <a:gd name="T83" fmla="*/ 1816 h 1960"/>
                <a:gd name="T84" fmla="*/ 876 w 4072"/>
                <a:gd name="T85" fmla="*/ 1892 h 1960"/>
                <a:gd name="T86" fmla="*/ 1104 w 4072"/>
                <a:gd name="T87" fmla="*/ 1940 h 1960"/>
                <a:gd name="T88" fmla="*/ 1278 w 4072"/>
                <a:gd name="T89" fmla="*/ 1954 h 1960"/>
                <a:gd name="T90" fmla="*/ 1744 w 4072"/>
                <a:gd name="T91" fmla="*/ 1956 h 1960"/>
                <a:gd name="T92" fmla="*/ 2008 w 4072"/>
                <a:gd name="T93" fmla="*/ 1932 h 1960"/>
                <a:gd name="T94" fmla="*/ 2268 w 4072"/>
                <a:gd name="T95" fmla="*/ 1874 h 1960"/>
                <a:gd name="T96" fmla="*/ 2466 w 4072"/>
                <a:gd name="T97" fmla="*/ 1802 h 1960"/>
                <a:gd name="T98" fmla="*/ 2754 w 4072"/>
                <a:gd name="T99" fmla="*/ 1658 h 1960"/>
                <a:gd name="T100" fmla="*/ 3060 w 4072"/>
                <a:gd name="T101" fmla="*/ 1490 h 1960"/>
                <a:gd name="T102" fmla="*/ 3278 w 4072"/>
                <a:gd name="T103" fmla="*/ 1334 h 1960"/>
                <a:gd name="T104" fmla="*/ 3710 w 4072"/>
                <a:gd name="T105" fmla="*/ 986 h 1960"/>
                <a:gd name="T106" fmla="*/ 3892 w 4072"/>
                <a:gd name="T107" fmla="*/ 850 h 1960"/>
                <a:gd name="T108" fmla="*/ 3998 w 4072"/>
                <a:gd name="T109" fmla="*/ 754 h 1960"/>
                <a:gd name="T110" fmla="*/ 4064 w 4072"/>
                <a:gd name="T111" fmla="*/ 636 h 1960"/>
                <a:gd name="T112" fmla="*/ 4072 w 4072"/>
                <a:gd name="T113" fmla="*/ 570 h 1960"/>
                <a:gd name="T114" fmla="*/ 4056 w 4072"/>
                <a:gd name="T115" fmla="*/ 498 h 1960"/>
                <a:gd name="T116" fmla="*/ 4026 w 4072"/>
                <a:gd name="T117" fmla="*/ 448 h 1960"/>
                <a:gd name="T118" fmla="*/ 3940 w 4072"/>
                <a:gd name="T119" fmla="*/ 370 h 1960"/>
                <a:gd name="T120" fmla="*/ 3754 w 4072"/>
                <a:gd name="T121" fmla="*/ 264 h 1960"/>
                <a:gd name="T122" fmla="*/ 3520 w 4072"/>
                <a:gd name="T123" fmla="*/ 166 h 196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4072" h="1960">
                  <a:moveTo>
                    <a:pt x="3496" y="156"/>
                  </a:moveTo>
                  <a:lnTo>
                    <a:pt x="3496" y="156"/>
                  </a:lnTo>
                  <a:lnTo>
                    <a:pt x="3496" y="154"/>
                  </a:lnTo>
                  <a:lnTo>
                    <a:pt x="3498" y="154"/>
                  </a:lnTo>
                  <a:lnTo>
                    <a:pt x="3510" y="158"/>
                  </a:lnTo>
                  <a:lnTo>
                    <a:pt x="3558" y="182"/>
                  </a:lnTo>
                  <a:lnTo>
                    <a:pt x="3632" y="220"/>
                  </a:lnTo>
                  <a:lnTo>
                    <a:pt x="3674" y="246"/>
                  </a:lnTo>
                  <a:lnTo>
                    <a:pt x="3718" y="274"/>
                  </a:lnTo>
                  <a:lnTo>
                    <a:pt x="3762" y="306"/>
                  </a:lnTo>
                  <a:lnTo>
                    <a:pt x="3806" y="338"/>
                  </a:lnTo>
                  <a:lnTo>
                    <a:pt x="3848" y="372"/>
                  </a:lnTo>
                  <a:lnTo>
                    <a:pt x="3886" y="408"/>
                  </a:lnTo>
                  <a:lnTo>
                    <a:pt x="3918" y="446"/>
                  </a:lnTo>
                  <a:lnTo>
                    <a:pt x="3932" y="464"/>
                  </a:lnTo>
                  <a:lnTo>
                    <a:pt x="3944" y="482"/>
                  </a:lnTo>
                  <a:lnTo>
                    <a:pt x="3956" y="500"/>
                  </a:lnTo>
                  <a:lnTo>
                    <a:pt x="3964" y="520"/>
                  </a:lnTo>
                  <a:lnTo>
                    <a:pt x="3970" y="538"/>
                  </a:lnTo>
                  <a:lnTo>
                    <a:pt x="3974" y="556"/>
                  </a:lnTo>
                  <a:lnTo>
                    <a:pt x="3974" y="572"/>
                  </a:lnTo>
                  <a:lnTo>
                    <a:pt x="3970" y="586"/>
                  </a:lnTo>
                  <a:lnTo>
                    <a:pt x="3964" y="600"/>
                  </a:lnTo>
                  <a:lnTo>
                    <a:pt x="3956" y="612"/>
                  </a:lnTo>
                  <a:lnTo>
                    <a:pt x="3944" y="624"/>
                  </a:lnTo>
                  <a:lnTo>
                    <a:pt x="3932" y="636"/>
                  </a:lnTo>
                  <a:lnTo>
                    <a:pt x="3918" y="646"/>
                  </a:lnTo>
                  <a:lnTo>
                    <a:pt x="3902" y="656"/>
                  </a:lnTo>
                  <a:lnTo>
                    <a:pt x="3868" y="674"/>
                  </a:lnTo>
                  <a:lnTo>
                    <a:pt x="3834" y="690"/>
                  </a:lnTo>
                  <a:lnTo>
                    <a:pt x="3774" y="716"/>
                  </a:lnTo>
                  <a:lnTo>
                    <a:pt x="3714" y="750"/>
                  </a:lnTo>
                  <a:lnTo>
                    <a:pt x="3594" y="824"/>
                  </a:lnTo>
                  <a:lnTo>
                    <a:pt x="3424" y="926"/>
                  </a:lnTo>
                  <a:lnTo>
                    <a:pt x="3222" y="1046"/>
                  </a:lnTo>
                  <a:lnTo>
                    <a:pt x="3110" y="1108"/>
                  </a:lnTo>
                  <a:lnTo>
                    <a:pt x="2998" y="1172"/>
                  </a:lnTo>
                  <a:lnTo>
                    <a:pt x="2882" y="1234"/>
                  </a:lnTo>
                  <a:lnTo>
                    <a:pt x="2766" y="1294"/>
                  </a:lnTo>
                  <a:lnTo>
                    <a:pt x="2650" y="1350"/>
                  </a:lnTo>
                  <a:lnTo>
                    <a:pt x="2540" y="1402"/>
                  </a:lnTo>
                  <a:lnTo>
                    <a:pt x="2434" y="1446"/>
                  </a:lnTo>
                  <a:lnTo>
                    <a:pt x="2382" y="1466"/>
                  </a:lnTo>
                  <a:lnTo>
                    <a:pt x="2334" y="1484"/>
                  </a:lnTo>
                  <a:lnTo>
                    <a:pt x="2146" y="1548"/>
                  </a:lnTo>
                  <a:lnTo>
                    <a:pt x="1952" y="1612"/>
                  </a:lnTo>
                  <a:lnTo>
                    <a:pt x="1854" y="1642"/>
                  </a:lnTo>
                  <a:lnTo>
                    <a:pt x="1756" y="1672"/>
                  </a:lnTo>
                  <a:lnTo>
                    <a:pt x="1656" y="1698"/>
                  </a:lnTo>
                  <a:lnTo>
                    <a:pt x="1556" y="1720"/>
                  </a:lnTo>
                  <a:lnTo>
                    <a:pt x="1456" y="1740"/>
                  </a:lnTo>
                  <a:lnTo>
                    <a:pt x="1354" y="1758"/>
                  </a:lnTo>
                  <a:lnTo>
                    <a:pt x="1252" y="1770"/>
                  </a:lnTo>
                  <a:lnTo>
                    <a:pt x="1202" y="1774"/>
                  </a:lnTo>
                  <a:lnTo>
                    <a:pt x="1152" y="1776"/>
                  </a:lnTo>
                  <a:lnTo>
                    <a:pt x="1102" y="1778"/>
                  </a:lnTo>
                  <a:lnTo>
                    <a:pt x="1050" y="1778"/>
                  </a:lnTo>
                  <a:lnTo>
                    <a:pt x="1000" y="1776"/>
                  </a:lnTo>
                  <a:lnTo>
                    <a:pt x="950" y="1774"/>
                  </a:lnTo>
                  <a:lnTo>
                    <a:pt x="900" y="1770"/>
                  </a:lnTo>
                  <a:lnTo>
                    <a:pt x="850" y="1764"/>
                  </a:lnTo>
                  <a:lnTo>
                    <a:pt x="800" y="1756"/>
                  </a:lnTo>
                  <a:lnTo>
                    <a:pt x="750" y="1746"/>
                  </a:lnTo>
                  <a:lnTo>
                    <a:pt x="688" y="1730"/>
                  </a:lnTo>
                  <a:lnTo>
                    <a:pt x="630" y="1710"/>
                  </a:lnTo>
                  <a:lnTo>
                    <a:pt x="572" y="1686"/>
                  </a:lnTo>
                  <a:lnTo>
                    <a:pt x="516" y="1658"/>
                  </a:lnTo>
                  <a:lnTo>
                    <a:pt x="464" y="1626"/>
                  </a:lnTo>
                  <a:lnTo>
                    <a:pt x="414" y="1592"/>
                  </a:lnTo>
                  <a:lnTo>
                    <a:pt x="366" y="1552"/>
                  </a:lnTo>
                  <a:lnTo>
                    <a:pt x="322" y="1510"/>
                  </a:lnTo>
                  <a:lnTo>
                    <a:pt x="282" y="1464"/>
                  </a:lnTo>
                  <a:lnTo>
                    <a:pt x="244" y="1416"/>
                  </a:lnTo>
                  <a:lnTo>
                    <a:pt x="226" y="1390"/>
                  </a:lnTo>
                  <a:lnTo>
                    <a:pt x="210" y="1364"/>
                  </a:lnTo>
                  <a:lnTo>
                    <a:pt x="196" y="1338"/>
                  </a:lnTo>
                  <a:lnTo>
                    <a:pt x="182" y="1310"/>
                  </a:lnTo>
                  <a:lnTo>
                    <a:pt x="168" y="1282"/>
                  </a:lnTo>
                  <a:lnTo>
                    <a:pt x="156" y="1254"/>
                  </a:lnTo>
                  <a:lnTo>
                    <a:pt x="146" y="1224"/>
                  </a:lnTo>
                  <a:lnTo>
                    <a:pt x="136" y="1196"/>
                  </a:lnTo>
                  <a:lnTo>
                    <a:pt x="128" y="1166"/>
                  </a:lnTo>
                  <a:lnTo>
                    <a:pt x="120" y="1134"/>
                  </a:lnTo>
                  <a:lnTo>
                    <a:pt x="114" y="1104"/>
                  </a:lnTo>
                  <a:lnTo>
                    <a:pt x="110" y="1072"/>
                  </a:lnTo>
                  <a:lnTo>
                    <a:pt x="106" y="1022"/>
                  </a:lnTo>
                  <a:lnTo>
                    <a:pt x="104" y="974"/>
                  </a:lnTo>
                  <a:lnTo>
                    <a:pt x="106" y="924"/>
                  </a:lnTo>
                  <a:lnTo>
                    <a:pt x="112" y="876"/>
                  </a:lnTo>
                  <a:lnTo>
                    <a:pt x="122" y="828"/>
                  </a:lnTo>
                  <a:lnTo>
                    <a:pt x="132" y="778"/>
                  </a:lnTo>
                  <a:lnTo>
                    <a:pt x="148" y="730"/>
                  </a:lnTo>
                  <a:lnTo>
                    <a:pt x="164" y="684"/>
                  </a:lnTo>
                  <a:lnTo>
                    <a:pt x="182" y="636"/>
                  </a:lnTo>
                  <a:lnTo>
                    <a:pt x="202" y="592"/>
                  </a:lnTo>
                  <a:lnTo>
                    <a:pt x="226" y="546"/>
                  </a:lnTo>
                  <a:lnTo>
                    <a:pt x="248" y="502"/>
                  </a:lnTo>
                  <a:lnTo>
                    <a:pt x="274" y="458"/>
                  </a:lnTo>
                  <a:lnTo>
                    <a:pt x="300" y="416"/>
                  </a:lnTo>
                  <a:lnTo>
                    <a:pt x="328" y="376"/>
                  </a:lnTo>
                  <a:lnTo>
                    <a:pt x="356" y="336"/>
                  </a:lnTo>
                  <a:lnTo>
                    <a:pt x="398" y="284"/>
                  </a:lnTo>
                  <a:lnTo>
                    <a:pt x="432" y="244"/>
                  </a:lnTo>
                  <a:lnTo>
                    <a:pt x="464" y="216"/>
                  </a:lnTo>
                  <a:lnTo>
                    <a:pt x="496" y="192"/>
                  </a:lnTo>
                  <a:lnTo>
                    <a:pt x="530" y="170"/>
                  </a:lnTo>
                  <a:lnTo>
                    <a:pt x="566" y="146"/>
                  </a:lnTo>
                  <a:lnTo>
                    <a:pt x="612" y="118"/>
                  </a:lnTo>
                  <a:lnTo>
                    <a:pt x="664" y="80"/>
                  </a:lnTo>
                  <a:lnTo>
                    <a:pt x="664" y="0"/>
                  </a:lnTo>
                  <a:lnTo>
                    <a:pt x="632" y="18"/>
                  </a:lnTo>
                  <a:lnTo>
                    <a:pt x="558" y="62"/>
                  </a:lnTo>
                  <a:lnTo>
                    <a:pt x="512" y="90"/>
                  </a:lnTo>
                  <a:lnTo>
                    <a:pt x="462" y="122"/>
                  </a:lnTo>
                  <a:lnTo>
                    <a:pt x="416" y="154"/>
                  </a:lnTo>
                  <a:lnTo>
                    <a:pt x="374" y="188"/>
                  </a:lnTo>
                  <a:lnTo>
                    <a:pt x="332" y="224"/>
                  </a:lnTo>
                  <a:lnTo>
                    <a:pt x="294" y="262"/>
                  </a:lnTo>
                  <a:lnTo>
                    <a:pt x="256" y="304"/>
                  </a:lnTo>
                  <a:lnTo>
                    <a:pt x="220" y="346"/>
                  </a:lnTo>
                  <a:lnTo>
                    <a:pt x="188" y="392"/>
                  </a:lnTo>
                  <a:lnTo>
                    <a:pt x="156" y="440"/>
                  </a:lnTo>
                  <a:lnTo>
                    <a:pt x="128" y="488"/>
                  </a:lnTo>
                  <a:lnTo>
                    <a:pt x="102" y="538"/>
                  </a:lnTo>
                  <a:lnTo>
                    <a:pt x="78" y="590"/>
                  </a:lnTo>
                  <a:lnTo>
                    <a:pt x="58" y="644"/>
                  </a:lnTo>
                  <a:lnTo>
                    <a:pt x="40" y="698"/>
                  </a:lnTo>
                  <a:lnTo>
                    <a:pt x="26" y="754"/>
                  </a:lnTo>
                  <a:lnTo>
                    <a:pt x="14" y="810"/>
                  </a:lnTo>
                  <a:lnTo>
                    <a:pt x="6" y="866"/>
                  </a:lnTo>
                  <a:lnTo>
                    <a:pt x="0" y="924"/>
                  </a:lnTo>
                  <a:lnTo>
                    <a:pt x="0" y="980"/>
                  </a:lnTo>
                  <a:lnTo>
                    <a:pt x="0" y="1020"/>
                  </a:lnTo>
                  <a:lnTo>
                    <a:pt x="4" y="1058"/>
                  </a:lnTo>
                  <a:lnTo>
                    <a:pt x="8" y="1096"/>
                  </a:lnTo>
                  <a:lnTo>
                    <a:pt x="12" y="1132"/>
                  </a:lnTo>
                  <a:lnTo>
                    <a:pt x="20" y="1166"/>
                  </a:lnTo>
                  <a:lnTo>
                    <a:pt x="28" y="1200"/>
                  </a:lnTo>
                  <a:lnTo>
                    <a:pt x="38" y="1232"/>
                  </a:lnTo>
                  <a:lnTo>
                    <a:pt x="48" y="1264"/>
                  </a:lnTo>
                  <a:lnTo>
                    <a:pt x="60" y="1294"/>
                  </a:lnTo>
                  <a:lnTo>
                    <a:pt x="72" y="1322"/>
                  </a:lnTo>
                  <a:lnTo>
                    <a:pt x="86" y="1350"/>
                  </a:lnTo>
                  <a:lnTo>
                    <a:pt x="100" y="1376"/>
                  </a:lnTo>
                  <a:lnTo>
                    <a:pt x="130" y="1424"/>
                  </a:lnTo>
                  <a:lnTo>
                    <a:pt x="162" y="1470"/>
                  </a:lnTo>
                  <a:lnTo>
                    <a:pt x="194" y="1510"/>
                  </a:lnTo>
                  <a:lnTo>
                    <a:pt x="228" y="1546"/>
                  </a:lnTo>
                  <a:lnTo>
                    <a:pt x="262" y="1578"/>
                  </a:lnTo>
                  <a:lnTo>
                    <a:pt x="294" y="1606"/>
                  </a:lnTo>
                  <a:lnTo>
                    <a:pt x="324" y="1630"/>
                  </a:lnTo>
                  <a:lnTo>
                    <a:pt x="352" y="1652"/>
                  </a:lnTo>
                  <a:lnTo>
                    <a:pt x="396" y="1682"/>
                  </a:lnTo>
                  <a:lnTo>
                    <a:pt x="446" y="1712"/>
                  </a:lnTo>
                  <a:lnTo>
                    <a:pt x="496" y="1740"/>
                  </a:lnTo>
                  <a:lnTo>
                    <a:pt x="548" y="1766"/>
                  </a:lnTo>
                  <a:lnTo>
                    <a:pt x="602" y="1792"/>
                  </a:lnTo>
                  <a:lnTo>
                    <a:pt x="654" y="1816"/>
                  </a:lnTo>
                  <a:lnTo>
                    <a:pt x="710" y="1838"/>
                  </a:lnTo>
                  <a:lnTo>
                    <a:pt x="764" y="1858"/>
                  </a:lnTo>
                  <a:lnTo>
                    <a:pt x="820" y="1876"/>
                  </a:lnTo>
                  <a:lnTo>
                    <a:pt x="876" y="1892"/>
                  </a:lnTo>
                  <a:lnTo>
                    <a:pt x="932" y="1906"/>
                  </a:lnTo>
                  <a:lnTo>
                    <a:pt x="990" y="1920"/>
                  </a:lnTo>
                  <a:lnTo>
                    <a:pt x="1048" y="1930"/>
                  </a:lnTo>
                  <a:lnTo>
                    <a:pt x="1104" y="1940"/>
                  </a:lnTo>
                  <a:lnTo>
                    <a:pt x="1162" y="1946"/>
                  </a:lnTo>
                  <a:lnTo>
                    <a:pt x="1220" y="1952"/>
                  </a:lnTo>
                  <a:lnTo>
                    <a:pt x="1278" y="1954"/>
                  </a:lnTo>
                  <a:lnTo>
                    <a:pt x="1412" y="1958"/>
                  </a:lnTo>
                  <a:lnTo>
                    <a:pt x="1544" y="1960"/>
                  </a:lnTo>
                  <a:lnTo>
                    <a:pt x="1678" y="1958"/>
                  </a:lnTo>
                  <a:lnTo>
                    <a:pt x="1744" y="1956"/>
                  </a:lnTo>
                  <a:lnTo>
                    <a:pt x="1810" y="1952"/>
                  </a:lnTo>
                  <a:lnTo>
                    <a:pt x="1876" y="1948"/>
                  </a:lnTo>
                  <a:lnTo>
                    <a:pt x="1942" y="1940"/>
                  </a:lnTo>
                  <a:lnTo>
                    <a:pt x="2008" y="1932"/>
                  </a:lnTo>
                  <a:lnTo>
                    <a:pt x="2074" y="1920"/>
                  </a:lnTo>
                  <a:lnTo>
                    <a:pt x="2138" y="1908"/>
                  </a:lnTo>
                  <a:lnTo>
                    <a:pt x="2202" y="1892"/>
                  </a:lnTo>
                  <a:lnTo>
                    <a:pt x="2268" y="1874"/>
                  </a:lnTo>
                  <a:lnTo>
                    <a:pt x="2330" y="1854"/>
                  </a:lnTo>
                  <a:lnTo>
                    <a:pt x="2400" y="1830"/>
                  </a:lnTo>
                  <a:lnTo>
                    <a:pt x="2466" y="1802"/>
                  </a:lnTo>
                  <a:lnTo>
                    <a:pt x="2532" y="1772"/>
                  </a:lnTo>
                  <a:lnTo>
                    <a:pt x="2598" y="1738"/>
                  </a:lnTo>
                  <a:lnTo>
                    <a:pt x="2754" y="1658"/>
                  </a:lnTo>
                  <a:lnTo>
                    <a:pt x="2832" y="1618"/>
                  </a:lnTo>
                  <a:lnTo>
                    <a:pt x="2908" y="1578"/>
                  </a:lnTo>
                  <a:lnTo>
                    <a:pt x="2984" y="1534"/>
                  </a:lnTo>
                  <a:lnTo>
                    <a:pt x="3060" y="1490"/>
                  </a:lnTo>
                  <a:lnTo>
                    <a:pt x="3132" y="1442"/>
                  </a:lnTo>
                  <a:lnTo>
                    <a:pt x="3204" y="1392"/>
                  </a:lnTo>
                  <a:lnTo>
                    <a:pt x="3278" y="1334"/>
                  </a:lnTo>
                  <a:lnTo>
                    <a:pt x="3350" y="1278"/>
                  </a:lnTo>
                  <a:lnTo>
                    <a:pt x="3494" y="1160"/>
                  </a:lnTo>
                  <a:lnTo>
                    <a:pt x="3638" y="1044"/>
                  </a:lnTo>
                  <a:lnTo>
                    <a:pt x="3710" y="986"/>
                  </a:lnTo>
                  <a:lnTo>
                    <a:pt x="3784" y="930"/>
                  </a:lnTo>
                  <a:lnTo>
                    <a:pt x="3836" y="892"/>
                  </a:lnTo>
                  <a:lnTo>
                    <a:pt x="3892" y="850"/>
                  </a:lnTo>
                  <a:lnTo>
                    <a:pt x="3920" y="828"/>
                  </a:lnTo>
                  <a:lnTo>
                    <a:pt x="3948" y="804"/>
                  </a:lnTo>
                  <a:lnTo>
                    <a:pt x="3974" y="780"/>
                  </a:lnTo>
                  <a:lnTo>
                    <a:pt x="3998" y="754"/>
                  </a:lnTo>
                  <a:lnTo>
                    <a:pt x="4020" y="726"/>
                  </a:lnTo>
                  <a:lnTo>
                    <a:pt x="4038" y="698"/>
                  </a:lnTo>
                  <a:lnTo>
                    <a:pt x="4054" y="668"/>
                  </a:lnTo>
                  <a:lnTo>
                    <a:pt x="4064" y="636"/>
                  </a:lnTo>
                  <a:lnTo>
                    <a:pt x="4068" y="620"/>
                  </a:lnTo>
                  <a:lnTo>
                    <a:pt x="4070" y="604"/>
                  </a:lnTo>
                  <a:lnTo>
                    <a:pt x="4072" y="588"/>
                  </a:lnTo>
                  <a:lnTo>
                    <a:pt x="4072" y="570"/>
                  </a:lnTo>
                  <a:lnTo>
                    <a:pt x="4070" y="552"/>
                  </a:lnTo>
                  <a:lnTo>
                    <a:pt x="4066" y="534"/>
                  </a:lnTo>
                  <a:lnTo>
                    <a:pt x="4062" y="516"/>
                  </a:lnTo>
                  <a:lnTo>
                    <a:pt x="4056" y="498"/>
                  </a:lnTo>
                  <a:lnTo>
                    <a:pt x="4048" y="480"/>
                  </a:lnTo>
                  <a:lnTo>
                    <a:pt x="4038" y="464"/>
                  </a:lnTo>
                  <a:lnTo>
                    <a:pt x="4026" y="448"/>
                  </a:lnTo>
                  <a:lnTo>
                    <a:pt x="4012" y="432"/>
                  </a:lnTo>
                  <a:lnTo>
                    <a:pt x="3996" y="416"/>
                  </a:lnTo>
                  <a:lnTo>
                    <a:pt x="3980" y="400"/>
                  </a:lnTo>
                  <a:lnTo>
                    <a:pt x="3940" y="370"/>
                  </a:lnTo>
                  <a:lnTo>
                    <a:pt x="3898" y="342"/>
                  </a:lnTo>
                  <a:lnTo>
                    <a:pt x="3850" y="314"/>
                  </a:lnTo>
                  <a:lnTo>
                    <a:pt x="3802" y="288"/>
                  </a:lnTo>
                  <a:lnTo>
                    <a:pt x="3754" y="264"/>
                  </a:lnTo>
                  <a:lnTo>
                    <a:pt x="3704" y="240"/>
                  </a:lnTo>
                  <a:lnTo>
                    <a:pt x="3658" y="220"/>
                  </a:lnTo>
                  <a:lnTo>
                    <a:pt x="3578" y="188"/>
                  </a:lnTo>
                  <a:lnTo>
                    <a:pt x="3520" y="166"/>
                  </a:lnTo>
                  <a:lnTo>
                    <a:pt x="3496" y="156"/>
                  </a:lnTo>
                  <a:close/>
                </a:path>
              </a:pathLst>
            </a:custGeom>
            <a:solidFill>
              <a:srgbClr val="66748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128" name="Group 38"/>
          <p:cNvGrpSpPr>
            <a:grpSpLocks/>
          </p:cNvGrpSpPr>
          <p:nvPr/>
        </p:nvGrpSpPr>
        <p:grpSpPr bwMode="auto">
          <a:xfrm rot="3170508">
            <a:off x="7020719" y="5010944"/>
            <a:ext cx="1169987" cy="1768475"/>
            <a:chOff x="1613" y="241"/>
            <a:chExt cx="2538" cy="3838"/>
          </a:xfrm>
        </p:grpSpPr>
        <p:sp>
          <p:nvSpPr>
            <p:cNvPr id="5129" name="Freeform 39"/>
            <p:cNvSpPr>
              <a:spLocks/>
            </p:cNvSpPr>
            <p:nvPr/>
          </p:nvSpPr>
          <p:spPr bwMode="auto">
            <a:xfrm>
              <a:off x="2633" y="2371"/>
              <a:ext cx="520" cy="468"/>
            </a:xfrm>
            <a:custGeom>
              <a:avLst/>
              <a:gdLst>
                <a:gd name="T0" fmla="*/ 0 w 520"/>
                <a:gd name="T1" fmla="*/ 0 h 468"/>
                <a:gd name="T2" fmla="*/ 0 w 520"/>
                <a:gd name="T3" fmla="*/ 0 h 468"/>
                <a:gd name="T4" fmla="*/ 26 w 520"/>
                <a:gd name="T5" fmla="*/ 10 h 468"/>
                <a:gd name="T6" fmla="*/ 52 w 520"/>
                <a:gd name="T7" fmla="*/ 16 h 468"/>
                <a:gd name="T8" fmla="*/ 104 w 520"/>
                <a:gd name="T9" fmla="*/ 26 h 468"/>
                <a:gd name="T10" fmla="*/ 158 w 520"/>
                <a:gd name="T11" fmla="*/ 34 h 468"/>
                <a:gd name="T12" fmla="*/ 208 w 520"/>
                <a:gd name="T13" fmla="*/ 36 h 468"/>
                <a:gd name="T14" fmla="*/ 258 w 520"/>
                <a:gd name="T15" fmla="*/ 38 h 468"/>
                <a:gd name="T16" fmla="*/ 306 w 520"/>
                <a:gd name="T17" fmla="*/ 38 h 468"/>
                <a:gd name="T18" fmla="*/ 392 w 520"/>
                <a:gd name="T19" fmla="*/ 34 h 468"/>
                <a:gd name="T20" fmla="*/ 462 w 520"/>
                <a:gd name="T21" fmla="*/ 32 h 468"/>
                <a:gd name="T22" fmla="*/ 486 w 520"/>
                <a:gd name="T23" fmla="*/ 32 h 468"/>
                <a:gd name="T24" fmla="*/ 506 w 520"/>
                <a:gd name="T25" fmla="*/ 36 h 468"/>
                <a:gd name="T26" fmla="*/ 512 w 520"/>
                <a:gd name="T27" fmla="*/ 38 h 468"/>
                <a:gd name="T28" fmla="*/ 516 w 520"/>
                <a:gd name="T29" fmla="*/ 42 h 468"/>
                <a:gd name="T30" fmla="*/ 520 w 520"/>
                <a:gd name="T31" fmla="*/ 46 h 468"/>
                <a:gd name="T32" fmla="*/ 520 w 520"/>
                <a:gd name="T33" fmla="*/ 52 h 468"/>
                <a:gd name="T34" fmla="*/ 518 w 520"/>
                <a:gd name="T35" fmla="*/ 58 h 468"/>
                <a:gd name="T36" fmla="*/ 514 w 520"/>
                <a:gd name="T37" fmla="*/ 64 h 468"/>
                <a:gd name="T38" fmla="*/ 500 w 520"/>
                <a:gd name="T39" fmla="*/ 84 h 468"/>
                <a:gd name="T40" fmla="*/ 500 w 520"/>
                <a:gd name="T41" fmla="*/ 84 h 468"/>
                <a:gd name="T42" fmla="*/ 490 w 520"/>
                <a:gd name="T43" fmla="*/ 94 h 468"/>
                <a:gd name="T44" fmla="*/ 480 w 520"/>
                <a:gd name="T45" fmla="*/ 108 h 468"/>
                <a:gd name="T46" fmla="*/ 462 w 520"/>
                <a:gd name="T47" fmla="*/ 138 h 468"/>
                <a:gd name="T48" fmla="*/ 446 w 520"/>
                <a:gd name="T49" fmla="*/ 172 h 468"/>
                <a:gd name="T50" fmla="*/ 432 w 520"/>
                <a:gd name="T51" fmla="*/ 210 h 468"/>
                <a:gd name="T52" fmla="*/ 404 w 520"/>
                <a:gd name="T53" fmla="*/ 290 h 468"/>
                <a:gd name="T54" fmla="*/ 376 w 520"/>
                <a:gd name="T55" fmla="*/ 366 h 468"/>
                <a:gd name="T56" fmla="*/ 364 w 520"/>
                <a:gd name="T57" fmla="*/ 400 h 468"/>
                <a:gd name="T58" fmla="*/ 350 w 520"/>
                <a:gd name="T59" fmla="*/ 428 h 468"/>
                <a:gd name="T60" fmla="*/ 334 w 520"/>
                <a:gd name="T61" fmla="*/ 450 h 468"/>
                <a:gd name="T62" fmla="*/ 328 w 520"/>
                <a:gd name="T63" fmla="*/ 458 h 468"/>
                <a:gd name="T64" fmla="*/ 320 w 520"/>
                <a:gd name="T65" fmla="*/ 464 h 468"/>
                <a:gd name="T66" fmla="*/ 312 w 520"/>
                <a:gd name="T67" fmla="*/ 468 h 468"/>
                <a:gd name="T68" fmla="*/ 302 w 520"/>
                <a:gd name="T69" fmla="*/ 468 h 468"/>
                <a:gd name="T70" fmla="*/ 294 w 520"/>
                <a:gd name="T71" fmla="*/ 468 h 468"/>
                <a:gd name="T72" fmla="*/ 284 w 520"/>
                <a:gd name="T73" fmla="*/ 464 h 468"/>
                <a:gd name="T74" fmla="*/ 274 w 520"/>
                <a:gd name="T75" fmla="*/ 458 h 468"/>
                <a:gd name="T76" fmla="*/ 264 w 520"/>
                <a:gd name="T77" fmla="*/ 448 h 468"/>
                <a:gd name="T78" fmla="*/ 254 w 520"/>
                <a:gd name="T79" fmla="*/ 434 h 468"/>
                <a:gd name="T80" fmla="*/ 242 w 520"/>
                <a:gd name="T81" fmla="*/ 418 h 468"/>
                <a:gd name="T82" fmla="*/ 242 w 520"/>
                <a:gd name="T83" fmla="*/ 418 h 468"/>
                <a:gd name="T84" fmla="*/ 196 w 520"/>
                <a:gd name="T85" fmla="*/ 344 h 468"/>
                <a:gd name="T86" fmla="*/ 152 w 520"/>
                <a:gd name="T87" fmla="*/ 270 h 468"/>
                <a:gd name="T88" fmla="*/ 76 w 520"/>
                <a:gd name="T89" fmla="*/ 136 h 468"/>
                <a:gd name="T90" fmla="*/ 22 w 520"/>
                <a:gd name="T91" fmla="*/ 38 h 468"/>
                <a:gd name="T92" fmla="*/ 0 w 520"/>
                <a:gd name="T93" fmla="*/ 0 h 468"/>
                <a:gd name="T94" fmla="*/ 0 w 520"/>
                <a:gd name="T95" fmla="*/ 0 h 468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520" h="468">
                  <a:moveTo>
                    <a:pt x="0" y="0"/>
                  </a:moveTo>
                  <a:lnTo>
                    <a:pt x="0" y="0"/>
                  </a:lnTo>
                  <a:lnTo>
                    <a:pt x="26" y="10"/>
                  </a:lnTo>
                  <a:lnTo>
                    <a:pt x="52" y="16"/>
                  </a:lnTo>
                  <a:lnTo>
                    <a:pt x="104" y="26"/>
                  </a:lnTo>
                  <a:lnTo>
                    <a:pt x="158" y="34"/>
                  </a:lnTo>
                  <a:lnTo>
                    <a:pt x="208" y="36"/>
                  </a:lnTo>
                  <a:lnTo>
                    <a:pt x="258" y="38"/>
                  </a:lnTo>
                  <a:lnTo>
                    <a:pt x="306" y="38"/>
                  </a:lnTo>
                  <a:lnTo>
                    <a:pt x="392" y="34"/>
                  </a:lnTo>
                  <a:lnTo>
                    <a:pt x="462" y="32"/>
                  </a:lnTo>
                  <a:lnTo>
                    <a:pt x="486" y="32"/>
                  </a:lnTo>
                  <a:lnTo>
                    <a:pt x="506" y="36"/>
                  </a:lnTo>
                  <a:lnTo>
                    <a:pt x="512" y="38"/>
                  </a:lnTo>
                  <a:lnTo>
                    <a:pt x="516" y="42"/>
                  </a:lnTo>
                  <a:lnTo>
                    <a:pt x="520" y="46"/>
                  </a:lnTo>
                  <a:lnTo>
                    <a:pt x="520" y="52"/>
                  </a:lnTo>
                  <a:lnTo>
                    <a:pt x="518" y="58"/>
                  </a:lnTo>
                  <a:lnTo>
                    <a:pt x="514" y="64"/>
                  </a:lnTo>
                  <a:lnTo>
                    <a:pt x="500" y="84"/>
                  </a:lnTo>
                  <a:lnTo>
                    <a:pt x="490" y="94"/>
                  </a:lnTo>
                  <a:lnTo>
                    <a:pt x="480" y="108"/>
                  </a:lnTo>
                  <a:lnTo>
                    <a:pt x="462" y="138"/>
                  </a:lnTo>
                  <a:lnTo>
                    <a:pt x="446" y="172"/>
                  </a:lnTo>
                  <a:lnTo>
                    <a:pt x="432" y="210"/>
                  </a:lnTo>
                  <a:lnTo>
                    <a:pt x="404" y="290"/>
                  </a:lnTo>
                  <a:lnTo>
                    <a:pt x="376" y="366"/>
                  </a:lnTo>
                  <a:lnTo>
                    <a:pt x="364" y="400"/>
                  </a:lnTo>
                  <a:lnTo>
                    <a:pt x="350" y="428"/>
                  </a:lnTo>
                  <a:lnTo>
                    <a:pt x="334" y="450"/>
                  </a:lnTo>
                  <a:lnTo>
                    <a:pt x="328" y="458"/>
                  </a:lnTo>
                  <a:lnTo>
                    <a:pt x="320" y="464"/>
                  </a:lnTo>
                  <a:lnTo>
                    <a:pt x="312" y="468"/>
                  </a:lnTo>
                  <a:lnTo>
                    <a:pt x="302" y="468"/>
                  </a:lnTo>
                  <a:lnTo>
                    <a:pt x="294" y="468"/>
                  </a:lnTo>
                  <a:lnTo>
                    <a:pt x="284" y="464"/>
                  </a:lnTo>
                  <a:lnTo>
                    <a:pt x="274" y="458"/>
                  </a:lnTo>
                  <a:lnTo>
                    <a:pt x="264" y="448"/>
                  </a:lnTo>
                  <a:lnTo>
                    <a:pt x="254" y="434"/>
                  </a:lnTo>
                  <a:lnTo>
                    <a:pt x="242" y="418"/>
                  </a:lnTo>
                  <a:lnTo>
                    <a:pt x="196" y="344"/>
                  </a:lnTo>
                  <a:lnTo>
                    <a:pt x="152" y="270"/>
                  </a:lnTo>
                  <a:lnTo>
                    <a:pt x="76" y="136"/>
                  </a:lnTo>
                  <a:lnTo>
                    <a:pt x="22" y="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4C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0" name="Freeform 40"/>
            <p:cNvSpPr>
              <a:spLocks/>
            </p:cNvSpPr>
            <p:nvPr/>
          </p:nvSpPr>
          <p:spPr bwMode="auto">
            <a:xfrm>
              <a:off x="1887" y="783"/>
              <a:ext cx="580" cy="680"/>
            </a:xfrm>
            <a:custGeom>
              <a:avLst/>
              <a:gdLst>
                <a:gd name="T0" fmla="*/ 104 w 580"/>
                <a:gd name="T1" fmla="*/ 0 h 680"/>
                <a:gd name="T2" fmla="*/ 74 w 580"/>
                <a:gd name="T3" fmla="*/ 2 h 680"/>
                <a:gd name="T4" fmla="*/ 44 w 580"/>
                <a:gd name="T5" fmla="*/ 6 h 680"/>
                <a:gd name="T6" fmla="*/ 30 w 580"/>
                <a:gd name="T7" fmla="*/ 14 h 680"/>
                <a:gd name="T8" fmla="*/ 22 w 580"/>
                <a:gd name="T9" fmla="*/ 28 h 680"/>
                <a:gd name="T10" fmla="*/ 14 w 580"/>
                <a:gd name="T11" fmla="*/ 50 h 680"/>
                <a:gd name="T12" fmla="*/ 12 w 580"/>
                <a:gd name="T13" fmla="*/ 82 h 680"/>
                <a:gd name="T14" fmla="*/ 12 w 580"/>
                <a:gd name="T15" fmla="*/ 122 h 680"/>
                <a:gd name="T16" fmla="*/ 4 w 580"/>
                <a:gd name="T17" fmla="*/ 240 h 680"/>
                <a:gd name="T18" fmla="*/ 0 w 580"/>
                <a:gd name="T19" fmla="*/ 348 h 680"/>
                <a:gd name="T20" fmla="*/ 2 w 580"/>
                <a:gd name="T21" fmla="*/ 376 h 680"/>
                <a:gd name="T22" fmla="*/ 14 w 580"/>
                <a:gd name="T23" fmla="*/ 456 h 680"/>
                <a:gd name="T24" fmla="*/ 28 w 580"/>
                <a:gd name="T25" fmla="*/ 506 h 680"/>
                <a:gd name="T26" fmla="*/ 48 w 580"/>
                <a:gd name="T27" fmla="*/ 556 h 680"/>
                <a:gd name="T28" fmla="*/ 78 w 580"/>
                <a:gd name="T29" fmla="*/ 604 h 680"/>
                <a:gd name="T30" fmla="*/ 120 w 580"/>
                <a:gd name="T31" fmla="*/ 642 h 680"/>
                <a:gd name="T32" fmla="*/ 146 w 580"/>
                <a:gd name="T33" fmla="*/ 658 h 680"/>
                <a:gd name="T34" fmla="*/ 176 w 580"/>
                <a:gd name="T35" fmla="*/ 670 h 680"/>
                <a:gd name="T36" fmla="*/ 210 w 580"/>
                <a:gd name="T37" fmla="*/ 678 h 680"/>
                <a:gd name="T38" fmla="*/ 248 w 580"/>
                <a:gd name="T39" fmla="*/ 680 h 680"/>
                <a:gd name="T40" fmla="*/ 288 w 580"/>
                <a:gd name="T41" fmla="*/ 678 h 680"/>
                <a:gd name="T42" fmla="*/ 362 w 580"/>
                <a:gd name="T43" fmla="*/ 666 h 680"/>
                <a:gd name="T44" fmla="*/ 426 w 580"/>
                <a:gd name="T45" fmla="*/ 642 h 680"/>
                <a:gd name="T46" fmla="*/ 482 w 580"/>
                <a:gd name="T47" fmla="*/ 608 h 680"/>
                <a:gd name="T48" fmla="*/ 526 w 580"/>
                <a:gd name="T49" fmla="*/ 568 h 680"/>
                <a:gd name="T50" fmla="*/ 558 w 580"/>
                <a:gd name="T51" fmla="*/ 522 h 680"/>
                <a:gd name="T52" fmla="*/ 576 w 580"/>
                <a:gd name="T53" fmla="*/ 472 h 680"/>
                <a:gd name="T54" fmla="*/ 580 w 580"/>
                <a:gd name="T55" fmla="*/ 422 h 680"/>
                <a:gd name="T56" fmla="*/ 576 w 580"/>
                <a:gd name="T57" fmla="*/ 396 h 680"/>
                <a:gd name="T58" fmla="*/ 566 w 580"/>
                <a:gd name="T59" fmla="*/ 368 h 680"/>
                <a:gd name="T60" fmla="*/ 548 w 580"/>
                <a:gd name="T61" fmla="*/ 338 h 680"/>
                <a:gd name="T62" fmla="*/ 490 w 580"/>
                <a:gd name="T63" fmla="*/ 276 h 680"/>
                <a:gd name="T64" fmla="*/ 414 w 580"/>
                <a:gd name="T65" fmla="*/ 210 h 680"/>
                <a:gd name="T66" fmla="*/ 330 w 580"/>
                <a:gd name="T67" fmla="*/ 146 h 680"/>
                <a:gd name="T68" fmla="*/ 174 w 580"/>
                <a:gd name="T69" fmla="*/ 42 h 680"/>
                <a:gd name="T70" fmla="*/ 104 w 580"/>
                <a:gd name="T71" fmla="*/ 0 h 68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80" h="680">
                  <a:moveTo>
                    <a:pt x="104" y="0"/>
                  </a:moveTo>
                  <a:lnTo>
                    <a:pt x="104" y="0"/>
                  </a:lnTo>
                  <a:lnTo>
                    <a:pt x="90" y="2"/>
                  </a:lnTo>
                  <a:lnTo>
                    <a:pt x="74" y="2"/>
                  </a:lnTo>
                  <a:lnTo>
                    <a:pt x="58" y="4"/>
                  </a:lnTo>
                  <a:lnTo>
                    <a:pt x="44" y="6"/>
                  </a:lnTo>
                  <a:lnTo>
                    <a:pt x="36" y="10"/>
                  </a:lnTo>
                  <a:lnTo>
                    <a:pt x="30" y="14"/>
                  </a:lnTo>
                  <a:lnTo>
                    <a:pt x="26" y="20"/>
                  </a:lnTo>
                  <a:lnTo>
                    <a:pt x="22" y="28"/>
                  </a:lnTo>
                  <a:lnTo>
                    <a:pt x="18" y="38"/>
                  </a:lnTo>
                  <a:lnTo>
                    <a:pt x="14" y="50"/>
                  </a:lnTo>
                  <a:lnTo>
                    <a:pt x="14" y="66"/>
                  </a:lnTo>
                  <a:lnTo>
                    <a:pt x="12" y="82"/>
                  </a:lnTo>
                  <a:lnTo>
                    <a:pt x="12" y="122"/>
                  </a:lnTo>
                  <a:lnTo>
                    <a:pt x="10" y="160"/>
                  </a:lnTo>
                  <a:lnTo>
                    <a:pt x="4" y="240"/>
                  </a:lnTo>
                  <a:lnTo>
                    <a:pt x="0" y="314"/>
                  </a:lnTo>
                  <a:lnTo>
                    <a:pt x="0" y="348"/>
                  </a:lnTo>
                  <a:lnTo>
                    <a:pt x="2" y="376"/>
                  </a:lnTo>
                  <a:lnTo>
                    <a:pt x="6" y="410"/>
                  </a:lnTo>
                  <a:lnTo>
                    <a:pt x="14" y="456"/>
                  </a:lnTo>
                  <a:lnTo>
                    <a:pt x="20" y="480"/>
                  </a:lnTo>
                  <a:lnTo>
                    <a:pt x="28" y="506"/>
                  </a:lnTo>
                  <a:lnTo>
                    <a:pt x="38" y="530"/>
                  </a:lnTo>
                  <a:lnTo>
                    <a:pt x="48" y="556"/>
                  </a:lnTo>
                  <a:lnTo>
                    <a:pt x="62" y="580"/>
                  </a:lnTo>
                  <a:lnTo>
                    <a:pt x="78" y="604"/>
                  </a:lnTo>
                  <a:lnTo>
                    <a:pt x="98" y="624"/>
                  </a:lnTo>
                  <a:lnTo>
                    <a:pt x="120" y="642"/>
                  </a:lnTo>
                  <a:lnTo>
                    <a:pt x="134" y="652"/>
                  </a:lnTo>
                  <a:lnTo>
                    <a:pt x="146" y="658"/>
                  </a:lnTo>
                  <a:lnTo>
                    <a:pt x="162" y="664"/>
                  </a:lnTo>
                  <a:lnTo>
                    <a:pt x="176" y="670"/>
                  </a:lnTo>
                  <a:lnTo>
                    <a:pt x="192" y="674"/>
                  </a:lnTo>
                  <a:lnTo>
                    <a:pt x="210" y="678"/>
                  </a:lnTo>
                  <a:lnTo>
                    <a:pt x="228" y="680"/>
                  </a:lnTo>
                  <a:lnTo>
                    <a:pt x="248" y="680"/>
                  </a:lnTo>
                  <a:lnTo>
                    <a:pt x="288" y="678"/>
                  </a:lnTo>
                  <a:lnTo>
                    <a:pt x="326" y="674"/>
                  </a:lnTo>
                  <a:lnTo>
                    <a:pt x="362" y="666"/>
                  </a:lnTo>
                  <a:lnTo>
                    <a:pt x="394" y="654"/>
                  </a:lnTo>
                  <a:lnTo>
                    <a:pt x="426" y="642"/>
                  </a:lnTo>
                  <a:lnTo>
                    <a:pt x="456" y="626"/>
                  </a:lnTo>
                  <a:lnTo>
                    <a:pt x="482" y="608"/>
                  </a:lnTo>
                  <a:lnTo>
                    <a:pt x="504" y="590"/>
                  </a:lnTo>
                  <a:lnTo>
                    <a:pt x="526" y="568"/>
                  </a:lnTo>
                  <a:lnTo>
                    <a:pt x="544" y="546"/>
                  </a:lnTo>
                  <a:lnTo>
                    <a:pt x="558" y="522"/>
                  </a:lnTo>
                  <a:lnTo>
                    <a:pt x="568" y="498"/>
                  </a:lnTo>
                  <a:lnTo>
                    <a:pt x="576" y="472"/>
                  </a:lnTo>
                  <a:lnTo>
                    <a:pt x="580" y="446"/>
                  </a:lnTo>
                  <a:lnTo>
                    <a:pt x="580" y="422"/>
                  </a:lnTo>
                  <a:lnTo>
                    <a:pt x="576" y="396"/>
                  </a:lnTo>
                  <a:lnTo>
                    <a:pt x="572" y="382"/>
                  </a:lnTo>
                  <a:lnTo>
                    <a:pt x="566" y="368"/>
                  </a:lnTo>
                  <a:lnTo>
                    <a:pt x="558" y="354"/>
                  </a:lnTo>
                  <a:lnTo>
                    <a:pt x="548" y="338"/>
                  </a:lnTo>
                  <a:lnTo>
                    <a:pt x="522" y="308"/>
                  </a:lnTo>
                  <a:lnTo>
                    <a:pt x="490" y="276"/>
                  </a:lnTo>
                  <a:lnTo>
                    <a:pt x="454" y="242"/>
                  </a:lnTo>
                  <a:lnTo>
                    <a:pt x="414" y="210"/>
                  </a:lnTo>
                  <a:lnTo>
                    <a:pt x="372" y="178"/>
                  </a:lnTo>
                  <a:lnTo>
                    <a:pt x="330" y="146"/>
                  </a:lnTo>
                  <a:lnTo>
                    <a:pt x="246" y="88"/>
                  </a:lnTo>
                  <a:lnTo>
                    <a:pt x="174" y="42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EFBF46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1" name="Freeform 41"/>
            <p:cNvSpPr>
              <a:spLocks/>
            </p:cNvSpPr>
            <p:nvPr/>
          </p:nvSpPr>
          <p:spPr bwMode="auto">
            <a:xfrm>
              <a:off x="1613" y="1257"/>
              <a:ext cx="1028" cy="1144"/>
            </a:xfrm>
            <a:custGeom>
              <a:avLst/>
              <a:gdLst>
                <a:gd name="T0" fmla="*/ 1020 w 1028"/>
                <a:gd name="T1" fmla="*/ 1144 h 1144"/>
                <a:gd name="T2" fmla="*/ 1010 w 1028"/>
                <a:gd name="T3" fmla="*/ 1128 h 1144"/>
                <a:gd name="T4" fmla="*/ 938 w 1028"/>
                <a:gd name="T5" fmla="*/ 1000 h 1144"/>
                <a:gd name="T6" fmla="*/ 820 w 1028"/>
                <a:gd name="T7" fmla="*/ 810 h 1144"/>
                <a:gd name="T8" fmla="*/ 702 w 1028"/>
                <a:gd name="T9" fmla="*/ 632 h 1144"/>
                <a:gd name="T10" fmla="*/ 654 w 1028"/>
                <a:gd name="T11" fmla="*/ 572 h 1144"/>
                <a:gd name="T12" fmla="*/ 630 w 1028"/>
                <a:gd name="T13" fmla="*/ 548 h 1144"/>
                <a:gd name="T14" fmla="*/ 624 w 1028"/>
                <a:gd name="T15" fmla="*/ 544 h 1144"/>
                <a:gd name="T16" fmla="*/ 560 w 1028"/>
                <a:gd name="T17" fmla="*/ 522 h 1144"/>
                <a:gd name="T18" fmla="*/ 470 w 1028"/>
                <a:gd name="T19" fmla="*/ 498 h 1144"/>
                <a:gd name="T20" fmla="*/ 350 w 1028"/>
                <a:gd name="T21" fmla="*/ 480 h 1144"/>
                <a:gd name="T22" fmla="*/ 208 w 1028"/>
                <a:gd name="T23" fmla="*/ 472 h 1144"/>
                <a:gd name="T24" fmla="*/ 0 w 1028"/>
                <a:gd name="T25" fmla="*/ 472 h 1144"/>
                <a:gd name="T26" fmla="*/ 14 w 1028"/>
                <a:gd name="T27" fmla="*/ 454 h 1144"/>
                <a:gd name="T28" fmla="*/ 64 w 1028"/>
                <a:gd name="T29" fmla="*/ 382 h 1144"/>
                <a:gd name="T30" fmla="*/ 94 w 1028"/>
                <a:gd name="T31" fmla="*/ 328 h 1144"/>
                <a:gd name="T32" fmla="*/ 104 w 1028"/>
                <a:gd name="T33" fmla="*/ 304 h 1144"/>
                <a:gd name="T34" fmla="*/ 136 w 1028"/>
                <a:gd name="T35" fmla="*/ 184 h 1144"/>
                <a:gd name="T36" fmla="*/ 144 w 1028"/>
                <a:gd name="T37" fmla="*/ 152 h 1144"/>
                <a:gd name="T38" fmla="*/ 146 w 1028"/>
                <a:gd name="T39" fmla="*/ 124 h 1144"/>
                <a:gd name="T40" fmla="*/ 152 w 1028"/>
                <a:gd name="T41" fmla="*/ 98 h 1144"/>
                <a:gd name="T42" fmla="*/ 172 w 1028"/>
                <a:gd name="T43" fmla="*/ 76 h 1144"/>
                <a:gd name="T44" fmla="*/ 216 w 1028"/>
                <a:gd name="T45" fmla="*/ 56 h 1144"/>
                <a:gd name="T46" fmla="*/ 228 w 1028"/>
                <a:gd name="T47" fmla="*/ 52 h 1144"/>
                <a:gd name="T48" fmla="*/ 254 w 1028"/>
                <a:gd name="T49" fmla="*/ 36 h 1144"/>
                <a:gd name="T50" fmla="*/ 278 w 1028"/>
                <a:gd name="T51" fmla="*/ 18 h 1144"/>
                <a:gd name="T52" fmla="*/ 324 w 1028"/>
                <a:gd name="T53" fmla="*/ 6 h 1144"/>
                <a:gd name="T54" fmla="*/ 432 w 1028"/>
                <a:gd name="T55" fmla="*/ 0 h 1144"/>
                <a:gd name="T56" fmla="*/ 450 w 1028"/>
                <a:gd name="T57" fmla="*/ 2 h 1144"/>
                <a:gd name="T58" fmla="*/ 492 w 1028"/>
                <a:gd name="T59" fmla="*/ 10 h 1144"/>
                <a:gd name="T60" fmla="*/ 538 w 1028"/>
                <a:gd name="T61" fmla="*/ 28 h 1144"/>
                <a:gd name="T62" fmla="*/ 608 w 1028"/>
                <a:gd name="T63" fmla="*/ 68 h 1144"/>
                <a:gd name="T64" fmla="*/ 708 w 1028"/>
                <a:gd name="T65" fmla="*/ 136 h 1144"/>
                <a:gd name="T66" fmla="*/ 804 w 1028"/>
                <a:gd name="T67" fmla="*/ 214 h 1144"/>
                <a:gd name="T68" fmla="*/ 892 w 1028"/>
                <a:gd name="T69" fmla="*/ 294 h 1144"/>
                <a:gd name="T70" fmla="*/ 1010 w 1028"/>
                <a:gd name="T71" fmla="*/ 412 h 1144"/>
                <a:gd name="T72" fmla="*/ 1020 w 1028"/>
                <a:gd name="T73" fmla="*/ 1144 h 114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028" h="1144">
                  <a:moveTo>
                    <a:pt x="1020" y="1144"/>
                  </a:moveTo>
                  <a:lnTo>
                    <a:pt x="1020" y="1144"/>
                  </a:lnTo>
                  <a:lnTo>
                    <a:pt x="1010" y="1128"/>
                  </a:lnTo>
                  <a:lnTo>
                    <a:pt x="982" y="1076"/>
                  </a:lnTo>
                  <a:lnTo>
                    <a:pt x="938" y="1000"/>
                  </a:lnTo>
                  <a:lnTo>
                    <a:pt x="882" y="908"/>
                  </a:lnTo>
                  <a:lnTo>
                    <a:pt x="820" y="810"/>
                  </a:lnTo>
                  <a:lnTo>
                    <a:pt x="758" y="714"/>
                  </a:lnTo>
                  <a:lnTo>
                    <a:pt x="702" y="632"/>
                  </a:lnTo>
                  <a:lnTo>
                    <a:pt x="676" y="598"/>
                  </a:lnTo>
                  <a:lnTo>
                    <a:pt x="654" y="572"/>
                  </a:lnTo>
                  <a:lnTo>
                    <a:pt x="636" y="552"/>
                  </a:lnTo>
                  <a:lnTo>
                    <a:pt x="630" y="548"/>
                  </a:lnTo>
                  <a:lnTo>
                    <a:pt x="624" y="544"/>
                  </a:lnTo>
                  <a:lnTo>
                    <a:pt x="596" y="534"/>
                  </a:lnTo>
                  <a:lnTo>
                    <a:pt x="560" y="522"/>
                  </a:lnTo>
                  <a:lnTo>
                    <a:pt x="518" y="510"/>
                  </a:lnTo>
                  <a:lnTo>
                    <a:pt x="470" y="498"/>
                  </a:lnTo>
                  <a:lnTo>
                    <a:pt x="414" y="488"/>
                  </a:lnTo>
                  <a:lnTo>
                    <a:pt x="350" y="480"/>
                  </a:lnTo>
                  <a:lnTo>
                    <a:pt x="282" y="474"/>
                  </a:lnTo>
                  <a:lnTo>
                    <a:pt x="208" y="472"/>
                  </a:lnTo>
                  <a:lnTo>
                    <a:pt x="0" y="472"/>
                  </a:lnTo>
                  <a:lnTo>
                    <a:pt x="14" y="454"/>
                  </a:lnTo>
                  <a:lnTo>
                    <a:pt x="46" y="408"/>
                  </a:lnTo>
                  <a:lnTo>
                    <a:pt x="64" y="382"/>
                  </a:lnTo>
                  <a:lnTo>
                    <a:pt x="80" y="354"/>
                  </a:lnTo>
                  <a:lnTo>
                    <a:pt x="94" y="328"/>
                  </a:lnTo>
                  <a:lnTo>
                    <a:pt x="104" y="304"/>
                  </a:lnTo>
                  <a:lnTo>
                    <a:pt x="126" y="222"/>
                  </a:lnTo>
                  <a:lnTo>
                    <a:pt x="136" y="184"/>
                  </a:lnTo>
                  <a:lnTo>
                    <a:pt x="144" y="152"/>
                  </a:lnTo>
                  <a:lnTo>
                    <a:pt x="146" y="138"/>
                  </a:lnTo>
                  <a:lnTo>
                    <a:pt x="146" y="124"/>
                  </a:lnTo>
                  <a:lnTo>
                    <a:pt x="148" y="110"/>
                  </a:lnTo>
                  <a:lnTo>
                    <a:pt x="152" y="98"/>
                  </a:lnTo>
                  <a:lnTo>
                    <a:pt x="160" y="86"/>
                  </a:lnTo>
                  <a:lnTo>
                    <a:pt x="172" y="76"/>
                  </a:lnTo>
                  <a:lnTo>
                    <a:pt x="190" y="66"/>
                  </a:lnTo>
                  <a:lnTo>
                    <a:pt x="216" y="56"/>
                  </a:lnTo>
                  <a:lnTo>
                    <a:pt x="228" y="52"/>
                  </a:lnTo>
                  <a:lnTo>
                    <a:pt x="240" y="46"/>
                  </a:lnTo>
                  <a:lnTo>
                    <a:pt x="254" y="36"/>
                  </a:lnTo>
                  <a:lnTo>
                    <a:pt x="266" y="28"/>
                  </a:lnTo>
                  <a:lnTo>
                    <a:pt x="278" y="18"/>
                  </a:lnTo>
                  <a:lnTo>
                    <a:pt x="296" y="12"/>
                  </a:lnTo>
                  <a:lnTo>
                    <a:pt x="324" y="6"/>
                  </a:lnTo>
                  <a:lnTo>
                    <a:pt x="368" y="2"/>
                  </a:lnTo>
                  <a:lnTo>
                    <a:pt x="432" y="0"/>
                  </a:lnTo>
                  <a:lnTo>
                    <a:pt x="450" y="2"/>
                  </a:lnTo>
                  <a:lnTo>
                    <a:pt x="470" y="4"/>
                  </a:lnTo>
                  <a:lnTo>
                    <a:pt x="492" y="10"/>
                  </a:lnTo>
                  <a:lnTo>
                    <a:pt x="514" y="18"/>
                  </a:lnTo>
                  <a:lnTo>
                    <a:pt x="538" y="28"/>
                  </a:lnTo>
                  <a:lnTo>
                    <a:pt x="560" y="40"/>
                  </a:lnTo>
                  <a:lnTo>
                    <a:pt x="608" y="68"/>
                  </a:lnTo>
                  <a:lnTo>
                    <a:pt x="658" y="100"/>
                  </a:lnTo>
                  <a:lnTo>
                    <a:pt x="708" y="136"/>
                  </a:lnTo>
                  <a:lnTo>
                    <a:pt x="756" y="174"/>
                  </a:lnTo>
                  <a:lnTo>
                    <a:pt x="804" y="214"/>
                  </a:lnTo>
                  <a:lnTo>
                    <a:pt x="850" y="256"/>
                  </a:lnTo>
                  <a:lnTo>
                    <a:pt x="892" y="294"/>
                  </a:lnTo>
                  <a:lnTo>
                    <a:pt x="962" y="362"/>
                  </a:lnTo>
                  <a:lnTo>
                    <a:pt x="1010" y="412"/>
                  </a:lnTo>
                  <a:lnTo>
                    <a:pt x="1028" y="430"/>
                  </a:lnTo>
                  <a:lnTo>
                    <a:pt x="1020" y="1144"/>
                  </a:lnTo>
                  <a:close/>
                </a:path>
              </a:pathLst>
            </a:custGeom>
            <a:solidFill>
              <a:srgbClr val="EFBF46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2" name="Freeform 42"/>
            <p:cNvSpPr>
              <a:spLocks/>
            </p:cNvSpPr>
            <p:nvPr/>
          </p:nvSpPr>
          <p:spPr bwMode="auto">
            <a:xfrm>
              <a:off x="2175" y="241"/>
              <a:ext cx="1458" cy="2270"/>
            </a:xfrm>
            <a:custGeom>
              <a:avLst/>
              <a:gdLst>
                <a:gd name="T0" fmla="*/ 1390 w 1458"/>
                <a:gd name="T1" fmla="*/ 1484 h 2270"/>
                <a:gd name="T2" fmla="*/ 1448 w 1458"/>
                <a:gd name="T3" fmla="*/ 1140 h 2270"/>
                <a:gd name="T4" fmla="*/ 1458 w 1458"/>
                <a:gd name="T5" fmla="*/ 926 h 2270"/>
                <a:gd name="T6" fmla="*/ 1452 w 1458"/>
                <a:gd name="T7" fmla="*/ 760 h 2270"/>
                <a:gd name="T8" fmla="*/ 1418 w 1458"/>
                <a:gd name="T9" fmla="*/ 476 h 2270"/>
                <a:gd name="T10" fmla="*/ 1396 w 1458"/>
                <a:gd name="T11" fmla="*/ 336 h 2270"/>
                <a:gd name="T12" fmla="*/ 1372 w 1458"/>
                <a:gd name="T13" fmla="*/ 260 h 2270"/>
                <a:gd name="T14" fmla="*/ 1346 w 1458"/>
                <a:gd name="T15" fmla="*/ 232 h 2270"/>
                <a:gd name="T16" fmla="*/ 1332 w 1458"/>
                <a:gd name="T17" fmla="*/ 228 h 2270"/>
                <a:gd name="T18" fmla="*/ 1338 w 1458"/>
                <a:gd name="T19" fmla="*/ 214 h 2270"/>
                <a:gd name="T20" fmla="*/ 1334 w 1458"/>
                <a:gd name="T21" fmla="*/ 202 h 2270"/>
                <a:gd name="T22" fmla="*/ 1308 w 1458"/>
                <a:gd name="T23" fmla="*/ 186 h 2270"/>
                <a:gd name="T24" fmla="*/ 1158 w 1458"/>
                <a:gd name="T25" fmla="*/ 140 h 2270"/>
                <a:gd name="T26" fmla="*/ 860 w 1458"/>
                <a:gd name="T27" fmla="*/ 52 h 2270"/>
                <a:gd name="T28" fmla="*/ 762 w 1458"/>
                <a:gd name="T29" fmla="*/ 30 h 2270"/>
                <a:gd name="T30" fmla="*/ 602 w 1458"/>
                <a:gd name="T31" fmla="*/ 16 h 2270"/>
                <a:gd name="T32" fmla="*/ 522 w 1458"/>
                <a:gd name="T33" fmla="*/ 22 h 2270"/>
                <a:gd name="T34" fmla="*/ 502 w 1458"/>
                <a:gd name="T35" fmla="*/ 24 h 2270"/>
                <a:gd name="T36" fmla="*/ 450 w 1458"/>
                <a:gd name="T37" fmla="*/ 10 h 2270"/>
                <a:gd name="T38" fmla="*/ 416 w 1458"/>
                <a:gd name="T39" fmla="*/ 0 h 2270"/>
                <a:gd name="T40" fmla="*/ 402 w 1458"/>
                <a:gd name="T41" fmla="*/ 6 h 2270"/>
                <a:gd name="T42" fmla="*/ 338 w 1458"/>
                <a:gd name="T43" fmla="*/ 70 h 2270"/>
                <a:gd name="T44" fmla="*/ 272 w 1458"/>
                <a:gd name="T45" fmla="*/ 118 h 2270"/>
                <a:gd name="T46" fmla="*/ 208 w 1458"/>
                <a:gd name="T47" fmla="*/ 160 h 2270"/>
                <a:gd name="T48" fmla="*/ 170 w 1458"/>
                <a:gd name="T49" fmla="*/ 166 h 2270"/>
                <a:gd name="T50" fmla="*/ 124 w 1458"/>
                <a:gd name="T51" fmla="*/ 156 h 2270"/>
                <a:gd name="T52" fmla="*/ 96 w 1458"/>
                <a:gd name="T53" fmla="*/ 156 h 2270"/>
                <a:gd name="T54" fmla="*/ 52 w 1458"/>
                <a:gd name="T55" fmla="*/ 184 h 2270"/>
                <a:gd name="T56" fmla="*/ 10 w 1458"/>
                <a:gd name="T57" fmla="*/ 224 h 2270"/>
                <a:gd name="T58" fmla="*/ 0 w 1458"/>
                <a:gd name="T59" fmla="*/ 272 h 2270"/>
                <a:gd name="T60" fmla="*/ 12 w 1458"/>
                <a:gd name="T61" fmla="*/ 338 h 2270"/>
                <a:gd name="T62" fmla="*/ 64 w 1458"/>
                <a:gd name="T63" fmla="*/ 484 h 2270"/>
                <a:gd name="T64" fmla="*/ 192 w 1458"/>
                <a:gd name="T65" fmla="*/ 770 h 2270"/>
                <a:gd name="T66" fmla="*/ 284 w 1458"/>
                <a:gd name="T67" fmla="*/ 990 h 2270"/>
                <a:gd name="T68" fmla="*/ 322 w 1458"/>
                <a:gd name="T69" fmla="*/ 1124 h 2270"/>
                <a:gd name="T70" fmla="*/ 330 w 1458"/>
                <a:gd name="T71" fmla="*/ 1182 h 2270"/>
                <a:gd name="T72" fmla="*/ 358 w 1458"/>
                <a:gd name="T73" fmla="*/ 1476 h 2270"/>
                <a:gd name="T74" fmla="*/ 392 w 1458"/>
                <a:gd name="T75" fmla="*/ 1664 h 2270"/>
                <a:gd name="T76" fmla="*/ 454 w 1458"/>
                <a:gd name="T77" fmla="*/ 1852 h 2270"/>
                <a:gd name="T78" fmla="*/ 532 w 1458"/>
                <a:gd name="T79" fmla="*/ 2008 h 2270"/>
                <a:gd name="T80" fmla="*/ 594 w 1458"/>
                <a:gd name="T81" fmla="*/ 2098 h 2270"/>
                <a:gd name="T82" fmla="*/ 642 w 1458"/>
                <a:gd name="T83" fmla="*/ 2158 h 2270"/>
                <a:gd name="T84" fmla="*/ 730 w 1458"/>
                <a:gd name="T85" fmla="*/ 2236 h 2270"/>
                <a:gd name="T86" fmla="*/ 812 w 1458"/>
                <a:gd name="T87" fmla="*/ 2268 h 2270"/>
                <a:gd name="T88" fmla="*/ 888 w 1458"/>
                <a:gd name="T89" fmla="*/ 2264 h 2270"/>
                <a:gd name="T90" fmla="*/ 956 w 1458"/>
                <a:gd name="T91" fmla="*/ 2230 h 2270"/>
                <a:gd name="T92" fmla="*/ 1016 w 1458"/>
                <a:gd name="T93" fmla="*/ 2174 h 2270"/>
                <a:gd name="T94" fmla="*/ 1068 w 1458"/>
                <a:gd name="T95" fmla="*/ 2106 h 2270"/>
                <a:gd name="T96" fmla="*/ 1146 w 1458"/>
                <a:gd name="T97" fmla="*/ 1968 h 2270"/>
                <a:gd name="T98" fmla="*/ 1186 w 1458"/>
                <a:gd name="T99" fmla="*/ 1870 h 227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1458" h="2270">
                  <a:moveTo>
                    <a:pt x="1306" y="1942"/>
                  </a:moveTo>
                  <a:lnTo>
                    <a:pt x="1306" y="1942"/>
                  </a:lnTo>
                  <a:lnTo>
                    <a:pt x="1390" y="1484"/>
                  </a:lnTo>
                  <a:lnTo>
                    <a:pt x="1418" y="1336"/>
                  </a:lnTo>
                  <a:lnTo>
                    <a:pt x="1436" y="1224"/>
                  </a:lnTo>
                  <a:lnTo>
                    <a:pt x="1448" y="1140"/>
                  </a:lnTo>
                  <a:lnTo>
                    <a:pt x="1454" y="1068"/>
                  </a:lnTo>
                  <a:lnTo>
                    <a:pt x="1458" y="1002"/>
                  </a:lnTo>
                  <a:lnTo>
                    <a:pt x="1458" y="926"/>
                  </a:lnTo>
                  <a:lnTo>
                    <a:pt x="1456" y="842"/>
                  </a:lnTo>
                  <a:lnTo>
                    <a:pt x="1452" y="760"/>
                  </a:lnTo>
                  <a:lnTo>
                    <a:pt x="1444" y="682"/>
                  </a:lnTo>
                  <a:lnTo>
                    <a:pt x="1436" y="608"/>
                  </a:lnTo>
                  <a:lnTo>
                    <a:pt x="1418" y="476"/>
                  </a:lnTo>
                  <a:lnTo>
                    <a:pt x="1402" y="374"/>
                  </a:lnTo>
                  <a:lnTo>
                    <a:pt x="1396" y="336"/>
                  </a:lnTo>
                  <a:lnTo>
                    <a:pt x="1388" y="304"/>
                  </a:lnTo>
                  <a:lnTo>
                    <a:pt x="1380" y="280"/>
                  </a:lnTo>
                  <a:lnTo>
                    <a:pt x="1372" y="260"/>
                  </a:lnTo>
                  <a:lnTo>
                    <a:pt x="1364" y="246"/>
                  </a:lnTo>
                  <a:lnTo>
                    <a:pt x="1356" y="236"/>
                  </a:lnTo>
                  <a:lnTo>
                    <a:pt x="1346" y="232"/>
                  </a:lnTo>
                  <a:lnTo>
                    <a:pt x="1338" y="230"/>
                  </a:lnTo>
                  <a:lnTo>
                    <a:pt x="1332" y="228"/>
                  </a:lnTo>
                  <a:lnTo>
                    <a:pt x="1334" y="226"/>
                  </a:lnTo>
                  <a:lnTo>
                    <a:pt x="1336" y="220"/>
                  </a:lnTo>
                  <a:lnTo>
                    <a:pt x="1338" y="214"/>
                  </a:lnTo>
                  <a:lnTo>
                    <a:pt x="1338" y="210"/>
                  </a:lnTo>
                  <a:lnTo>
                    <a:pt x="1336" y="206"/>
                  </a:lnTo>
                  <a:lnTo>
                    <a:pt x="1334" y="202"/>
                  </a:lnTo>
                  <a:lnTo>
                    <a:pt x="1328" y="196"/>
                  </a:lnTo>
                  <a:lnTo>
                    <a:pt x="1320" y="192"/>
                  </a:lnTo>
                  <a:lnTo>
                    <a:pt x="1308" y="186"/>
                  </a:lnTo>
                  <a:lnTo>
                    <a:pt x="1274" y="174"/>
                  </a:lnTo>
                  <a:lnTo>
                    <a:pt x="1158" y="140"/>
                  </a:lnTo>
                  <a:lnTo>
                    <a:pt x="1006" y="92"/>
                  </a:lnTo>
                  <a:lnTo>
                    <a:pt x="930" y="70"/>
                  </a:lnTo>
                  <a:lnTo>
                    <a:pt x="860" y="52"/>
                  </a:lnTo>
                  <a:lnTo>
                    <a:pt x="802" y="38"/>
                  </a:lnTo>
                  <a:lnTo>
                    <a:pt x="762" y="30"/>
                  </a:lnTo>
                  <a:lnTo>
                    <a:pt x="698" y="24"/>
                  </a:lnTo>
                  <a:lnTo>
                    <a:pt x="632" y="16"/>
                  </a:lnTo>
                  <a:lnTo>
                    <a:pt x="602" y="16"/>
                  </a:lnTo>
                  <a:lnTo>
                    <a:pt x="572" y="16"/>
                  </a:lnTo>
                  <a:lnTo>
                    <a:pt x="544" y="18"/>
                  </a:lnTo>
                  <a:lnTo>
                    <a:pt x="522" y="22"/>
                  </a:lnTo>
                  <a:lnTo>
                    <a:pt x="512" y="24"/>
                  </a:lnTo>
                  <a:lnTo>
                    <a:pt x="502" y="24"/>
                  </a:lnTo>
                  <a:lnTo>
                    <a:pt x="482" y="22"/>
                  </a:lnTo>
                  <a:lnTo>
                    <a:pt x="466" y="18"/>
                  </a:lnTo>
                  <a:lnTo>
                    <a:pt x="450" y="10"/>
                  </a:lnTo>
                  <a:lnTo>
                    <a:pt x="436" y="4"/>
                  </a:lnTo>
                  <a:lnTo>
                    <a:pt x="422" y="0"/>
                  </a:lnTo>
                  <a:lnTo>
                    <a:pt x="416" y="0"/>
                  </a:lnTo>
                  <a:lnTo>
                    <a:pt x="412" y="0"/>
                  </a:lnTo>
                  <a:lnTo>
                    <a:pt x="406" y="2"/>
                  </a:lnTo>
                  <a:lnTo>
                    <a:pt x="402" y="6"/>
                  </a:lnTo>
                  <a:lnTo>
                    <a:pt x="362" y="46"/>
                  </a:lnTo>
                  <a:lnTo>
                    <a:pt x="338" y="70"/>
                  </a:lnTo>
                  <a:lnTo>
                    <a:pt x="306" y="94"/>
                  </a:lnTo>
                  <a:lnTo>
                    <a:pt x="272" y="118"/>
                  </a:lnTo>
                  <a:lnTo>
                    <a:pt x="240" y="142"/>
                  </a:lnTo>
                  <a:lnTo>
                    <a:pt x="224" y="152"/>
                  </a:lnTo>
                  <a:lnTo>
                    <a:pt x="208" y="160"/>
                  </a:lnTo>
                  <a:lnTo>
                    <a:pt x="190" y="164"/>
                  </a:lnTo>
                  <a:lnTo>
                    <a:pt x="170" y="166"/>
                  </a:lnTo>
                  <a:lnTo>
                    <a:pt x="152" y="164"/>
                  </a:lnTo>
                  <a:lnTo>
                    <a:pt x="136" y="160"/>
                  </a:lnTo>
                  <a:lnTo>
                    <a:pt x="124" y="156"/>
                  </a:lnTo>
                  <a:lnTo>
                    <a:pt x="112" y="154"/>
                  </a:lnTo>
                  <a:lnTo>
                    <a:pt x="104" y="154"/>
                  </a:lnTo>
                  <a:lnTo>
                    <a:pt x="96" y="156"/>
                  </a:lnTo>
                  <a:lnTo>
                    <a:pt x="88" y="160"/>
                  </a:lnTo>
                  <a:lnTo>
                    <a:pt x="78" y="166"/>
                  </a:lnTo>
                  <a:lnTo>
                    <a:pt x="52" y="184"/>
                  </a:lnTo>
                  <a:lnTo>
                    <a:pt x="18" y="214"/>
                  </a:lnTo>
                  <a:lnTo>
                    <a:pt x="10" y="224"/>
                  </a:lnTo>
                  <a:lnTo>
                    <a:pt x="4" y="238"/>
                  </a:lnTo>
                  <a:lnTo>
                    <a:pt x="0" y="254"/>
                  </a:lnTo>
                  <a:lnTo>
                    <a:pt x="0" y="272"/>
                  </a:lnTo>
                  <a:lnTo>
                    <a:pt x="2" y="292"/>
                  </a:lnTo>
                  <a:lnTo>
                    <a:pt x="6" y="314"/>
                  </a:lnTo>
                  <a:lnTo>
                    <a:pt x="12" y="338"/>
                  </a:lnTo>
                  <a:lnTo>
                    <a:pt x="20" y="364"/>
                  </a:lnTo>
                  <a:lnTo>
                    <a:pt x="40" y="422"/>
                  </a:lnTo>
                  <a:lnTo>
                    <a:pt x="64" y="484"/>
                  </a:lnTo>
                  <a:lnTo>
                    <a:pt x="94" y="552"/>
                  </a:lnTo>
                  <a:lnTo>
                    <a:pt x="126" y="622"/>
                  </a:lnTo>
                  <a:lnTo>
                    <a:pt x="192" y="770"/>
                  </a:lnTo>
                  <a:lnTo>
                    <a:pt x="226" y="846"/>
                  </a:lnTo>
                  <a:lnTo>
                    <a:pt x="256" y="920"/>
                  </a:lnTo>
                  <a:lnTo>
                    <a:pt x="284" y="990"/>
                  </a:lnTo>
                  <a:lnTo>
                    <a:pt x="306" y="1060"/>
                  </a:lnTo>
                  <a:lnTo>
                    <a:pt x="314" y="1092"/>
                  </a:lnTo>
                  <a:lnTo>
                    <a:pt x="322" y="1124"/>
                  </a:lnTo>
                  <a:lnTo>
                    <a:pt x="326" y="1154"/>
                  </a:lnTo>
                  <a:lnTo>
                    <a:pt x="330" y="1182"/>
                  </a:lnTo>
                  <a:lnTo>
                    <a:pt x="338" y="1296"/>
                  </a:lnTo>
                  <a:lnTo>
                    <a:pt x="350" y="1416"/>
                  </a:lnTo>
                  <a:lnTo>
                    <a:pt x="358" y="1476"/>
                  </a:lnTo>
                  <a:lnTo>
                    <a:pt x="368" y="1538"/>
                  </a:lnTo>
                  <a:lnTo>
                    <a:pt x="378" y="1602"/>
                  </a:lnTo>
                  <a:lnTo>
                    <a:pt x="392" y="1664"/>
                  </a:lnTo>
                  <a:lnTo>
                    <a:pt x="410" y="1728"/>
                  </a:lnTo>
                  <a:lnTo>
                    <a:pt x="430" y="1790"/>
                  </a:lnTo>
                  <a:lnTo>
                    <a:pt x="454" y="1852"/>
                  </a:lnTo>
                  <a:lnTo>
                    <a:pt x="482" y="1916"/>
                  </a:lnTo>
                  <a:lnTo>
                    <a:pt x="514" y="1978"/>
                  </a:lnTo>
                  <a:lnTo>
                    <a:pt x="532" y="2008"/>
                  </a:lnTo>
                  <a:lnTo>
                    <a:pt x="552" y="2038"/>
                  </a:lnTo>
                  <a:lnTo>
                    <a:pt x="572" y="2068"/>
                  </a:lnTo>
                  <a:lnTo>
                    <a:pt x="594" y="2098"/>
                  </a:lnTo>
                  <a:lnTo>
                    <a:pt x="616" y="2128"/>
                  </a:lnTo>
                  <a:lnTo>
                    <a:pt x="642" y="2158"/>
                  </a:lnTo>
                  <a:lnTo>
                    <a:pt x="672" y="2190"/>
                  </a:lnTo>
                  <a:lnTo>
                    <a:pt x="700" y="2216"/>
                  </a:lnTo>
                  <a:lnTo>
                    <a:pt x="730" y="2236"/>
                  </a:lnTo>
                  <a:lnTo>
                    <a:pt x="758" y="2252"/>
                  </a:lnTo>
                  <a:lnTo>
                    <a:pt x="786" y="2262"/>
                  </a:lnTo>
                  <a:lnTo>
                    <a:pt x="812" y="2268"/>
                  </a:lnTo>
                  <a:lnTo>
                    <a:pt x="838" y="2270"/>
                  </a:lnTo>
                  <a:lnTo>
                    <a:pt x="862" y="2270"/>
                  </a:lnTo>
                  <a:lnTo>
                    <a:pt x="888" y="2264"/>
                  </a:lnTo>
                  <a:lnTo>
                    <a:pt x="910" y="2256"/>
                  </a:lnTo>
                  <a:lnTo>
                    <a:pt x="934" y="2244"/>
                  </a:lnTo>
                  <a:lnTo>
                    <a:pt x="956" y="2230"/>
                  </a:lnTo>
                  <a:lnTo>
                    <a:pt x="976" y="2214"/>
                  </a:lnTo>
                  <a:lnTo>
                    <a:pt x="996" y="2194"/>
                  </a:lnTo>
                  <a:lnTo>
                    <a:pt x="1016" y="2174"/>
                  </a:lnTo>
                  <a:lnTo>
                    <a:pt x="1034" y="2152"/>
                  </a:lnTo>
                  <a:lnTo>
                    <a:pt x="1052" y="2130"/>
                  </a:lnTo>
                  <a:lnTo>
                    <a:pt x="1068" y="2106"/>
                  </a:lnTo>
                  <a:lnTo>
                    <a:pt x="1098" y="2058"/>
                  </a:lnTo>
                  <a:lnTo>
                    <a:pt x="1124" y="2012"/>
                  </a:lnTo>
                  <a:lnTo>
                    <a:pt x="1146" y="1968"/>
                  </a:lnTo>
                  <a:lnTo>
                    <a:pt x="1164" y="1928"/>
                  </a:lnTo>
                  <a:lnTo>
                    <a:pt x="1176" y="1898"/>
                  </a:lnTo>
                  <a:lnTo>
                    <a:pt x="1186" y="1870"/>
                  </a:lnTo>
                  <a:lnTo>
                    <a:pt x="1306" y="1942"/>
                  </a:lnTo>
                  <a:close/>
                </a:path>
              </a:pathLst>
            </a:custGeom>
            <a:solidFill>
              <a:srgbClr val="EFBF46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3" name="Freeform 43"/>
            <p:cNvSpPr>
              <a:spLocks/>
            </p:cNvSpPr>
            <p:nvPr/>
          </p:nvSpPr>
          <p:spPr bwMode="auto">
            <a:xfrm>
              <a:off x="1933" y="453"/>
              <a:ext cx="492" cy="282"/>
            </a:xfrm>
            <a:custGeom>
              <a:avLst/>
              <a:gdLst>
                <a:gd name="T0" fmla="*/ 492 w 492"/>
                <a:gd name="T1" fmla="*/ 282 h 282"/>
                <a:gd name="T2" fmla="*/ 492 w 492"/>
                <a:gd name="T3" fmla="*/ 282 h 282"/>
                <a:gd name="T4" fmla="*/ 436 w 492"/>
                <a:gd name="T5" fmla="*/ 204 h 282"/>
                <a:gd name="T6" fmla="*/ 394 w 492"/>
                <a:gd name="T7" fmla="*/ 142 h 282"/>
                <a:gd name="T8" fmla="*/ 340 w 492"/>
                <a:gd name="T9" fmla="*/ 52 h 282"/>
                <a:gd name="T10" fmla="*/ 320 w 492"/>
                <a:gd name="T11" fmla="*/ 24 h 282"/>
                <a:gd name="T12" fmla="*/ 312 w 492"/>
                <a:gd name="T13" fmla="*/ 14 h 282"/>
                <a:gd name="T14" fmla="*/ 302 w 492"/>
                <a:gd name="T15" fmla="*/ 8 h 282"/>
                <a:gd name="T16" fmla="*/ 294 w 492"/>
                <a:gd name="T17" fmla="*/ 2 h 282"/>
                <a:gd name="T18" fmla="*/ 284 w 492"/>
                <a:gd name="T19" fmla="*/ 0 h 282"/>
                <a:gd name="T20" fmla="*/ 272 w 492"/>
                <a:gd name="T21" fmla="*/ 0 h 282"/>
                <a:gd name="T22" fmla="*/ 260 w 492"/>
                <a:gd name="T23" fmla="*/ 2 h 282"/>
                <a:gd name="T24" fmla="*/ 260 w 492"/>
                <a:gd name="T25" fmla="*/ 2 h 282"/>
                <a:gd name="T26" fmla="*/ 246 w 492"/>
                <a:gd name="T27" fmla="*/ 6 h 282"/>
                <a:gd name="T28" fmla="*/ 234 w 492"/>
                <a:gd name="T29" fmla="*/ 10 h 282"/>
                <a:gd name="T30" fmla="*/ 214 w 492"/>
                <a:gd name="T31" fmla="*/ 22 h 282"/>
                <a:gd name="T32" fmla="*/ 194 w 492"/>
                <a:gd name="T33" fmla="*/ 34 h 282"/>
                <a:gd name="T34" fmla="*/ 178 w 492"/>
                <a:gd name="T35" fmla="*/ 46 h 282"/>
                <a:gd name="T36" fmla="*/ 162 w 492"/>
                <a:gd name="T37" fmla="*/ 58 h 282"/>
                <a:gd name="T38" fmla="*/ 144 w 492"/>
                <a:gd name="T39" fmla="*/ 68 h 282"/>
                <a:gd name="T40" fmla="*/ 136 w 492"/>
                <a:gd name="T41" fmla="*/ 72 h 282"/>
                <a:gd name="T42" fmla="*/ 128 w 492"/>
                <a:gd name="T43" fmla="*/ 74 h 282"/>
                <a:gd name="T44" fmla="*/ 118 w 492"/>
                <a:gd name="T45" fmla="*/ 74 h 282"/>
                <a:gd name="T46" fmla="*/ 108 w 492"/>
                <a:gd name="T47" fmla="*/ 74 h 282"/>
                <a:gd name="T48" fmla="*/ 108 w 492"/>
                <a:gd name="T49" fmla="*/ 74 h 282"/>
                <a:gd name="T50" fmla="*/ 84 w 492"/>
                <a:gd name="T51" fmla="*/ 72 h 282"/>
                <a:gd name="T52" fmla="*/ 58 w 492"/>
                <a:gd name="T53" fmla="*/ 72 h 282"/>
                <a:gd name="T54" fmla="*/ 32 w 492"/>
                <a:gd name="T55" fmla="*/ 76 h 282"/>
                <a:gd name="T56" fmla="*/ 20 w 492"/>
                <a:gd name="T57" fmla="*/ 78 h 282"/>
                <a:gd name="T58" fmla="*/ 12 w 492"/>
                <a:gd name="T59" fmla="*/ 82 h 282"/>
                <a:gd name="T60" fmla="*/ 4 w 492"/>
                <a:gd name="T61" fmla="*/ 88 h 282"/>
                <a:gd name="T62" fmla="*/ 0 w 492"/>
                <a:gd name="T63" fmla="*/ 94 h 282"/>
                <a:gd name="T64" fmla="*/ 0 w 492"/>
                <a:gd name="T65" fmla="*/ 100 h 282"/>
                <a:gd name="T66" fmla="*/ 2 w 492"/>
                <a:gd name="T67" fmla="*/ 110 h 282"/>
                <a:gd name="T68" fmla="*/ 8 w 492"/>
                <a:gd name="T69" fmla="*/ 120 h 282"/>
                <a:gd name="T70" fmla="*/ 20 w 492"/>
                <a:gd name="T71" fmla="*/ 132 h 282"/>
                <a:gd name="T72" fmla="*/ 38 w 492"/>
                <a:gd name="T73" fmla="*/ 146 h 282"/>
                <a:gd name="T74" fmla="*/ 60 w 492"/>
                <a:gd name="T75" fmla="*/ 162 h 282"/>
                <a:gd name="T76" fmla="*/ 60 w 492"/>
                <a:gd name="T77" fmla="*/ 162 h 282"/>
                <a:gd name="T78" fmla="*/ 86 w 492"/>
                <a:gd name="T79" fmla="*/ 178 h 282"/>
                <a:gd name="T80" fmla="*/ 118 w 492"/>
                <a:gd name="T81" fmla="*/ 192 h 282"/>
                <a:gd name="T82" fmla="*/ 150 w 492"/>
                <a:gd name="T83" fmla="*/ 206 h 282"/>
                <a:gd name="T84" fmla="*/ 184 w 492"/>
                <a:gd name="T85" fmla="*/ 218 h 282"/>
                <a:gd name="T86" fmla="*/ 220 w 492"/>
                <a:gd name="T87" fmla="*/ 228 h 282"/>
                <a:gd name="T88" fmla="*/ 256 w 492"/>
                <a:gd name="T89" fmla="*/ 238 h 282"/>
                <a:gd name="T90" fmla="*/ 326 w 492"/>
                <a:gd name="T91" fmla="*/ 254 h 282"/>
                <a:gd name="T92" fmla="*/ 390 w 492"/>
                <a:gd name="T93" fmla="*/ 268 h 282"/>
                <a:gd name="T94" fmla="*/ 444 w 492"/>
                <a:gd name="T95" fmla="*/ 276 h 282"/>
                <a:gd name="T96" fmla="*/ 492 w 492"/>
                <a:gd name="T97" fmla="*/ 282 h 282"/>
                <a:gd name="T98" fmla="*/ 492 w 492"/>
                <a:gd name="T99" fmla="*/ 282 h 28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492" h="282">
                  <a:moveTo>
                    <a:pt x="492" y="282"/>
                  </a:moveTo>
                  <a:lnTo>
                    <a:pt x="492" y="282"/>
                  </a:lnTo>
                  <a:lnTo>
                    <a:pt x="436" y="204"/>
                  </a:lnTo>
                  <a:lnTo>
                    <a:pt x="394" y="142"/>
                  </a:lnTo>
                  <a:lnTo>
                    <a:pt x="340" y="52"/>
                  </a:lnTo>
                  <a:lnTo>
                    <a:pt x="320" y="24"/>
                  </a:lnTo>
                  <a:lnTo>
                    <a:pt x="312" y="14"/>
                  </a:lnTo>
                  <a:lnTo>
                    <a:pt x="302" y="8"/>
                  </a:lnTo>
                  <a:lnTo>
                    <a:pt x="294" y="2"/>
                  </a:lnTo>
                  <a:lnTo>
                    <a:pt x="284" y="0"/>
                  </a:lnTo>
                  <a:lnTo>
                    <a:pt x="272" y="0"/>
                  </a:lnTo>
                  <a:lnTo>
                    <a:pt x="260" y="2"/>
                  </a:lnTo>
                  <a:lnTo>
                    <a:pt x="246" y="6"/>
                  </a:lnTo>
                  <a:lnTo>
                    <a:pt x="234" y="10"/>
                  </a:lnTo>
                  <a:lnTo>
                    <a:pt x="214" y="22"/>
                  </a:lnTo>
                  <a:lnTo>
                    <a:pt x="194" y="34"/>
                  </a:lnTo>
                  <a:lnTo>
                    <a:pt x="178" y="46"/>
                  </a:lnTo>
                  <a:lnTo>
                    <a:pt x="162" y="58"/>
                  </a:lnTo>
                  <a:lnTo>
                    <a:pt x="144" y="68"/>
                  </a:lnTo>
                  <a:lnTo>
                    <a:pt x="136" y="72"/>
                  </a:lnTo>
                  <a:lnTo>
                    <a:pt x="128" y="74"/>
                  </a:lnTo>
                  <a:lnTo>
                    <a:pt x="118" y="74"/>
                  </a:lnTo>
                  <a:lnTo>
                    <a:pt x="108" y="74"/>
                  </a:lnTo>
                  <a:lnTo>
                    <a:pt x="84" y="72"/>
                  </a:lnTo>
                  <a:lnTo>
                    <a:pt x="58" y="72"/>
                  </a:lnTo>
                  <a:lnTo>
                    <a:pt x="32" y="76"/>
                  </a:lnTo>
                  <a:lnTo>
                    <a:pt x="20" y="78"/>
                  </a:lnTo>
                  <a:lnTo>
                    <a:pt x="12" y="82"/>
                  </a:lnTo>
                  <a:lnTo>
                    <a:pt x="4" y="88"/>
                  </a:lnTo>
                  <a:lnTo>
                    <a:pt x="0" y="94"/>
                  </a:lnTo>
                  <a:lnTo>
                    <a:pt x="0" y="100"/>
                  </a:lnTo>
                  <a:lnTo>
                    <a:pt x="2" y="110"/>
                  </a:lnTo>
                  <a:lnTo>
                    <a:pt x="8" y="120"/>
                  </a:lnTo>
                  <a:lnTo>
                    <a:pt x="20" y="132"/>
                  </a:lnTo>
                  <a:lnTo>
                    <a:pt x="38" y="146"/>
                  </a:lnTo>
                  <a:lnTo>
                    <a:pt x="60" y="162"/>
                  </a:lnTo>
                  <a:lnTo>
                    <a:pt x="86" y="178"/>
                  </a:lnTo>
                  <a:lnTo>
                    <a:pt x="118" y="192"/>
                  </a:lnTo>
                  <a:lnTo>
                    <a:pt x="150" y="206"/>
                  </a:lnTo>
                  <a:lnTo>
                    <a:pt x="184" y="218"/>
                  </a:lnTo>
                  <a:lnTo>
                    <a:pt x="220" y="228"/>
                  </a:lnTo>
                  <a:lnTo>
                    <a:pt x="256" y="238"/>
                  </a:lnTo>
                  <a:lnTo>
                    <a:pt x="326" y="254"/>
                  </a:lnTo>
                  <a:lnTo>
                    <a:pt x="390" y="268"/>
                  </a:lnTo>
                  <a:lnTo>
                    <a:pt x="444" y="276"/>
                  </a:lnTo>
                  <a:lnTo>
                    <a:pt x="492" y="282"/>
                  </a:lnTo>
                  <a:close/>
                </a:path>
              </a:pathLst>
            </a:custGeom>
            <a:solidFill>
              <a:srgbClr val="EFBF46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4" name="Freeform 44"/>
            <p:cNvSpPr>
              <a:spLocks/>
            </p:cNvSpPr>
            <p:nvPr/>
          </p:nvSpPr>
          <p:spPr bwMode="auto">
            <a:xfrm>
              <a:off x="3361" y="409"/>
              <a:ext cx="790" cy="1770"/>
            </a:xfrm>
            <a:custGeom>
              <a:avLst/>
              <a:gdLst>
                <a:gd name="T0" fmla="*/ 232 w 790"/>
                <a:gd name="T1" fmla="*/ 1646 h 1770"/>
                <a:gd name="T2" fmla="*/ 368 w 790"/>
                <a:gd name="T3" fmla="*/ 1446 h 1770"/>
                <a:gd name="T4" fmla="*/ 540 w 790"/>
                <a:gd name="T5" fmla="*/ 1200 h 1770"/>
                <a:gd name="T6" fmla="*/ 624 w 790"/>
                <a:gd name="T7" fmla="*/ 1066 h 1770"/>
                <a:gd name="T8" fmla="*/ 656 w 790"/>
                <a:gd name="T9" fmla="*/ 1006 h 1770"/>
                <a:gd name="T10" fmla="*/ 682 w 790"/>
                <a:gd name="T11" fmla="*/ 956 h 1770"/>
                <a:gd name="T12" fmla="*/ 724 w 790"/>
                <a:gd name="T13" fmla="*/ 876 h 1770"/>
                <a:gd name="T14" fmla="*/ 756 w 790"/>
                <a:gd name="T15" fmla="*/ 798 h 1770"/>
                <a:gd name="T16" fmla="*/ 768 w 790"/>
                <a:gd name="T17" fmla="*/ 748 h 1770"/>
                <a:gd name="T18" fmla="*/ 784 w 790"/>
                <a:gd name="T19" fmla="*/ 606 h 1770"/>
                <a:gd name="T20" fmla="*/ 788 w 790"/>
                <a:gd name="T21" fmla="*/ 526 h 1770"/>
                <a:gd name="T22" fmla="*/ 790 w 790"/>
                <a:gd name="T23" fmla="*/ 414 h 1770"/>
                <a:gd name="T24" fmla="*/ 784 w 790"/>
                <a:gd name="T25" fmla="*/ 374 h 1770"/>
                <a:gd name="T26" fmla="*/ 774 w 790"/>
                <a:gd name="T27" fmla="*/ 340 h 1770"/>
                <a:gd name="T28" fmla="*/ 738 w 790"/>
                <a:gd name="T29" fmla="*/ 268 h 1770"/>
                <a:gd name="T30" fmla="*/ 712 w 790"/>
                <a:gd name="T31" fmla="*/ 222 h 1770"/>
                <a:gd name="T32" fmla="*/ 654 w 790"/>
                <a:gd name="T33" fmla="*/ 118 h 1770"/>
                <a:gd name="T34" fmla="*/ 624 w 790"/>
                <a:gd name="T35" fmla="*/ 72 h 1770"/>
                <a:gd name="T36" fmla="*/ 588 w 790"/>
                <a:gd name="T37" fmla="*/ 34 h 1770"/>
                <a:gd name="T38" fmla="*/ 554 w 790"/>
                <a:gd name="T39" fmla="*/ 14 h 1770"/>
                <a:gd name="T40" fmla="*/ 530 w 790"/>
                <a:gd name="T41" fmla="*/ 4 h 1770"/>
                <a:gd name="T42" fmla="*/ 502 w 790"/>
                <a:gd name="T43" fmla="*/ 0 h 1770"/>
                <a:gd name="T44" fmla="*/ 470 w 790"/>
                <a:gd name="T45" fmla="*/ 2 h 1770"/>
                <a:gd name="T46" fmla="*/ 434 w 790"/>
                <a:gd name="T47" fmla="*/ 8 h 1770"/>
                <a:gd name="T48" fmla="*/ 374 w 790"/>
                <a:gd name="T49" fmla="*/ 30 h 1770"/>
                <a:gd name="T50" fmla="*/ 328 w 790"/>
                <a:gd name="T51" fmla="*/ 54 h 1770"/>
                <a:gd name="T52" fmla="*/ 230 w 790"/>
                <a:gd name="T53" fmla="*/ 104 h 1770"/>
                <a:gd name="T54" fmla="*/ 196 w 790"/>
                <a:gd name="T55" fmla="*/ 120 h 1770"/>
                <a:gd name="T56" fmla="*/ 194 w 790"/>
                <a:gd name="T57" fmla="*/ 126 h 1770"/>
                <a:gd name="T58" fmla="*/ 200 w 790"/>
                <a:gd name="T59" fmla="*/ 154 h 1770"/>
                <a:gd name="T60" fmla="*/ 200 w 790"/>
                <a:gd name="T61" fmla="*/ 182 h 1770"/>
                <a:gd name="T62" fmla="*/ 188 w 790"/>
                <a:gd name="T63" fmla="*/ 264 h 1770"/>
                <a:gd name="T64" fmla="*/ 94 w 790"/>
                <a:gd name="T65" fmla="*/ 882 h 1770"/>
                <a:gd name="T66" fmla="*/ 26 w 790"/>
                <a:gd name="T67" fmla="*/ 1364 h 1770"/>
                <a:gd name="T68" fmla="*/ 6 w 790"/>
                <a:gd name="T69" fmla="*/ 1554 h 1770"/>
                <a:gd name="T70" fmla="*/ 0 w 790"/>
                <a:gd name="T71" fmla="*/ 1678 h 1770"/>
                <a:gd name="T72" fmla="*/ 2 w 790"/>
                <a:gd name="T73" fmla="*/ 1698 h 1770"/>
                <a:gd name="T74" fmla="*/ 8 w 790"/>
                <a:gd name="T75" fmla="*/ 1728 h 1770"/>
                <a:gd name="T76" fmla="*/ 18 w 790"/>
                <a:gd name="T77" fmla="*/ 1750 h 1770"/>
                <a:gd name="T78" fmla="*/ 32 w 790"/>
                <a:gd name="T79" fmla="*/ 1764 h 1770"/>
                <a:gd name="T80" fmla="*/ 48 w 790"/>
                <a:gd name="T81" fmla="*/ 1770 h 1770"/>
                <a:gd name="T82" fmla="*/ 66 w 790"/>
                <a:gd name="T83" fmla="*/ 1768 h 1770"/>
                <a:gd name="T84" fmla="*/ 98 w 790"/>
                <a:gd name="T85" fmla="*/ 1758 h 1770"/>
                <a:gd name="T86" fmla="*/ 140 w 790"/>
                <a:gd name="T87" fmla="*/ 1732 h 1770"/>
                <a:gd name="T88" fmla="*/ 196 w 790"/>
                <a:gd name="T89" fmla="*/ 1682 h 1770"/>
                <a:gd name="T90" fmla="*/ 232 w 790"/>
                <a:gd name="T91" fmla="*/ 1646 h 177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790" h="1770">
                  <a:moveTo>
                    <a:pt x="232" y="1646"/>
                  </a:moveTo>
                  <a:lnTo>
                    <a:pt x="232" y="1646"/>
                  </a:lnTo>
                  <a:lnTo>
                    <a:pt x="302" y="1542"/>
                  </a:lnTo>
                  <a:lnTo>
                    <a:pt x="368" y="1446"/>
                  </a:lnTo>
                  <a:lnTo>
                    <a:pt x="488" y="1274"/>
                  </a:lnTo>
                  <a:lnTo>
                    <a:pt x="540" y="1200"/>
                  </a:lnTo>
                  <a:lnTo>
                    <a:pt x="586" y="1130"/>
                  </a:lnTo>
                  <a:lnTo>
                    <a:pt x="624" y="1066"/>
                  </a:lnTo>
                  <a:lnTo>
                    <a:pt x="642" y="1036"/>
                  </a:lnTo>
                  <a:lnTo>
                    <a:pt x="656" y="1006"/>
                  </a:lnTo>
                  <a:lnTo>
                    <a:pt x="682" y="956"/>
                  </a:lnTo>
                  <a:lnTo>
                    <a:pt x="704" y="914"/>
                  </a:lnTo>
                  <a:lnTo>
                    <a:pt x="724" y="876"/>
                  </a:lnTo>
                  <a:lnTo>
                    <a:pt x="740" y="838"/>
                  </a:lnTo>
                  <a:lnTo>
                    <a:pt x="756" y="798"/>
                  </a:lnTo>
                  <a:lnTo>
                    <a:pt x="762" y="774"/>
                  </a:lnTo>
                  <a:lnTo>
                    <a:pt x="768" y="748"/>
                  </a:lnTo>
                  <a:lnTo>
                    <a:pt x="776" y="686"/>
                  </a:lnTo>
                  <a:lnTo>
                    <a:pt x="784" y="606"/>
                  </a:lnTo>
                  <a:lnTo>
                    <a:pt x="788" y="526"/>
                  </a:lnTo>
                  <a:lnTo>
                    <a:pt x="790" y="464"/>
                  </a:lnTo>
                  <a:lnTo>
                    <a:pt x="790" y="414"/>
                  </a:lnTo>
                  <a:lnTo>
                    <a:pt x="786" y="394"/>
                  </a:lnTo>
                  <a:lnTo>
                    <a:pt x="784" y="374"/>
                  </a:lnTo>
                  <a:lnTo>
                    <a:pt x="780" y="358"/>
                  </a:lnTo>
                  <a:lnTo>
                    <a:pt x="774" y="340"/>
                  </a:lnTo>
                  <a:lnTo>
                    <a:pt x="758" y="306"/>
                  </a:lnTo>
                  <a:lnTo>
                    <a:pt x="738" y="268"/>
                  </a:lnTo>
                  <a:lnTo>
                    <a:pt x="712" y="222"/>
                  </a:lnTo>
                  <a:lnTo>
                    <a:pt x="682" y="170"/>
                  </a:lnTo>
                  <a:lnTo>
                    <a:pt x="654" y="118"/>
                  </a:lnTo>
                  <a:lnTo>
                    <a:pt x="640" y="94"/>
                  </a:lnTo>
                  <a:lnTo>
                    <a:pt x="624" y="72"/>
                  </a:lnTo>
                  <a:lnTo>
                    <a:pt x="606" y="50"/>
                  </a:lnTo>
                  <a:lnTo>
                    <a:pt x="588" y="34"/>
                  </a:lnTo>
                  <a:lnTo>
                    <a:pt x="566" y="18"/>
                  </a:lnTo>
                  <a:lnTo>
                    <a:pt x="554" y="14"/>
                  </a:lnTo>
                  <a:lnTo>
                    <a:pt x="542" y="8"/>
                  </a:lnTo>
                  <a:lnTo>
                    <a:pt x="530" y="4"/>
                  </a:lnTo>
                  <a:lnTo>
                    <a:pt x="516" y="2"/>
                  </a:lnTo>
                  <a:lnTo>
                    <a:pt x="502" y="0"/>
                  </a:lnTo>
                  <a:lnTo>
                    <a:pt x="486" y="0"/>
                  </a:lnTo>
                  <a:lnTo>
                    <a:pt x="470" y="2"/>
                  </a:lnTo>
                  <a:lnTo>
                    <a:pt x="452" y="4"/>
                  </a:lnTo>
                  <a:lnTo>
                    <a:pt x="434" y="8"/>
                  </a:lnTo>
                  <a:lnTo>
                    <a:pt x="416" y="14"/>
                  </a:lnTo>
                  <a:lnTo>
                    <a:pt x="374" y="30"/>
                  </a:lnTo>
                  <a:lnTo>
                    <a:pt x="328" y="54"/>
                  </a:lnTo>
                  <a:lnTo>
                    <a:pt x="268" y="86"/>
                  </a:lnTo>
                  <a:lnTo>
                    <a:pt x="230" y="104"/>
                  </a:lnTo>
                  <a:lnTo>
                    <a:pt x="208" y="114"/>
                  </a:lnTo>
                  <a:lnTo>
                    <a:pt x="196" y="120"/>
                  </a:lnTo>
                  <a:lnTo>
                    <a:pt x="194" y="124"/>
                  </a:lnTo>
                  <a:lnTo>
                    <a:pt x="194" y="126"/>
                  </a:lnTo>
                  <a:lnTo>
                    <a:pt x="196" y="136"/>
                  </a:lnTo>
                  <a:lnTo>
                    <a:pt x="200" y="154"/>
                  </a:lnTo>
                  <a:lnTo>
                    <a:pt x="200" y="166"/>
                  </a:lnTo>
                  <a:lnTo>
                    <a:pt x="200" y="182"/>
                  </a:lnTo>
                  <a:lnTo>
                    <a:pt x="188" y="264"/>
                  </a:lnTo>
                  <a:lnTo>
                    <a:pt x="164" y="424"/>
                  </a:lnTo>
                  <a:lnTo>
                    <a:pt x="94" y="882"/>
                  </a:lnTo>
                  <a:lnTo>
                    <a:pt x="58" y="1132"/>
                  </a:lnTo>
                  <a:lnTo>
                    <a:pt x="26" y="1364"/>
                  </a:lnTo>
                  <a:lnTo>
                    <a:pt x="14" y="1464"/>
                  </a:lnTo>
                  <a:lnTo>
                    <a:pt x="6" y="1554"/>
                  </a:lnTo>
                  <a:lnTo>
                    <a:pt x="0" y="1626"/>
                  </a:lnTo>
                  <a:lnTo>
                    <a:pt x="0" y="1678"/>
                  </a:lnTo>
                  <a:lnTo>
                    <a:pt x="2" y="1698"/>
                  </a:lnTo>
                  <a:lnTo>
                    <a:pt x="4" y="1714"/>
                  </a:lnTo>
                  <a:lnTo>
                    <a:pt x="8" y="1728"/>
                  </a:lnTo>
                  <a:lnTo>
                    <a:pt x="12" y="1740"/>
                  </a:lnTo>
                  <a:lnTo>
                    <a:pt x="18" y="1750"/>
                  </a:lnTo>
                  <a:lnTo>
                    <a:pt x="24" y="1758"/>
                  </a:lnTo>
                  <a:lnTo>
                    <a:pt x="32" y="1764"/>
                  </a:lnTo>
                  <a:lnTo>
                    <a:pt x="40" y="1768"/>
                  </a:lnTo>
                  <a:lnTo>
                    <a:pt x="48" y="1770"/>
                  </a:lnTo>
                  <a:lnTo>
                    <a:pt x="58" y="1770"/>
                  </a:lnTo>
                  <a:lnTo>
                    <a:pt x="66" y="1768"/>
                  </a:lnTo>
                  <a:lnTo>
                    <a:pt x="76" y="1766"/>
                  </a:lnTo>
                  <a:lnTo>
                    <a:pt x="98" y="1758"/>
                  </a:lnTo>
                  <a:lnTo>
                    <a:pt x="118" y="1746"/>
                  </a:lnTo>
                  <a:lnTo>
                    <a:pt x="140" y="1732"/>
                  </a:lnTo>
                  <a:lnTo>
                    <a:pt x="160" y="1716"/>
                  </a:lnTo>
                  <a:lnTo>
                    <a:pt x="196" y="1682"/>
                  </a:lnTo>
                  <a:lnTo>
                    <a:pt x="222" y="1656"/>
                  </a:lnTo>
                  <a:lnTo>
                    <a:pt x="232" y="1646"/>
                  </a:lnTo>
                  <a:close/>
                </a:path>
              </a:pathLst>
            </a:custGeom>
            <a:solidFill>
              <a:srgbClr val="EFBF46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5" name="Freeform 45"/>
            <p:cNvSpPr>
              <a:spLocks/>
            </p:cNvSpPr>
            <p:nvPr/>
          </p:nvSpPr>
          <p:spPr bwMode="auto">
            <a:xfrm>
              <a:off x="2457" y="255"/>
              <a:ext cx="896" cy="2090"/>
            </a:xfrm>
            <a:custGeom>
              <a:avLst/>
              <a:gdLst>
                <a:gd name="T0" fmla="*/ 896 w 896"/>
                <a:gd name="T1" fmla="*/ 1968 h 2090"/>
                <a:gd name="T2" fmla="*/ 888 w 896"/>
                <a:gd name="T3" fmla="*/ 1388 h 2090"/>
                <a:gd name="T4" fmla="*/ 876 w 896"/>
                <a:gd name="T5" fmla="*/ 938 h 2090"/>
                <a:gd name="T6" fmla="*/ 862 w 896"/>
                <a:gd name="T7" fmla="*/ 680 h 2090"/>
                <a:gd name="T8" fmla="*/ 856 w 896"/>
                <a:gd name="T9" fmla="*/ 624 h 2090"/>
                <a:gd name="T10" fmla="*/ 838 w 896"/>
                <a:gd name="T11" fmla="*/ 434 h 2090"/>
                <a:gd name="T12" fmla="*/ 822 w 896"/>
                <a:gd name="T13" fmla="*/ 180 h 2090"/>
                <a:gd name="T14" fmla="*/ 814 w 896"/>
                <a:gd name="T15" fmla="*/ 120 h 2090"/>
                <a:gd name="T16" fmla="*/ 802 w 896"/>
                <a:gd name="T17" fmla="*/ 78 h 2090"/>
                <a:gd name="T18" fmla="*/ 788 w 896"/>
                <a:gd name="T19" fmla="*/ 60 h 2090"/>
                <a:gd name="T20" fmla="*/ 784 w 896"/>
                <a:gd name="T21" fmla="*/ 56 h 2090"/>
                <a:gd name="T22" fmla="*/ 746 w 896"/>
                <a:gd name="T23" fmla="*/ 44 h 2090"/>
                <a:gd name="T24" fmla="*/ 716 w 896"/>
                <a:gd name="T25" fmla="*/ 38 h 2090"/>
                <a:gd name="T26" fmla="*/ 680 w 896"/>
                <a:gd name="T27" fmla="*/ 40 h 2090"/>
                <a:gd name="T28" fmla="*/ 676 w 896"/>
                <a:gd name="T29" fmla="*/ 40 h 2090"/>
                <a:gd name="T30" fmla="*/ 668 w 896"/>
                <a:gd name="T31" fmla="*/ 30 h 2090"/>
                <a:gd name="T32" fmla="*/ 654 w 896"/>
                <a:gd name="T33" fmla="*/ 10 h 2090"/>
                <a:gd name="T34" fmla="*/ 642 w 896"/>
                <a:gd name="T35" fmla="*/ 2 h 2090"/>
                <a:gd name="T36" fmla="*/ 624 w 896"/>
                <a:gd name="T37" fmla="*/ 0 h 2090"/>
                <a:gd name="T38" fmla="*/ 600 w 896"/>
                <a:gd name="T39" fmla="*/ 4 h 2090"/>
                <a:gd name="T40" fmla="*/ 568 w 896"/>
                <a:gd name="T41" fmla="*/ 16 h 2090"/>
                <a:gd name="T42" fmla="*/ 494 w 896"/>
                <a:gd name="T43" fmla="*/ 52 h 2090"/>
                <a:gd name="T44" fmla="*/ 420 w 896"/>
                <a:gd name="T45" fmla="*/ 90 h 2090"/>
                <a:gd name="T46" fmla="*/ 344 w 896"/>
                <a:gd name="T47" fmla="*/ 140 h 2090"/>
                <a:gd name="T48" fmla="*/ 272 w 896"/>
                <a:gd name="T49" fmla="*/ 208 h 2090"/>
                <a:gd name="T50" fmla="*/ 232 w 896"/>
                <a:gd name="T51" fmla="*/ 248 h 2090"/>
                <a:gd name="T52" fmla="*/ 146 w 896"/>
                <a:gd name="T53" fmla="*/ 336 h 2090"/>
                <a:gd name="T54" fmla="*/ 82 w 896"/>
                <a:gd name="T55" fmla="*/ 408 h 2090"/>
                <a:gd name="T56" fmla="*/ 46 w 896"/>
                <a:gd name="T57" fmla="*/ 458 h 2090"/>
                <a:gd name="T58" fmla="*/ 20 w 896"/>
                <a:gd name="T59" fmla="*/ 508 h 2090"/>
                <a:gd name="T60" fmla="*/ 2 w 896"/>
                <a:gd name="T61" fmla="*/ 558 h 2090"/>
                <a:gd name="T62" fmla="*/ 0 w 896"/>
                <a:gd name="T63" fmla="*/ 584 h 2090"/>
                <a:gd name="T64" fmla="*/ 2 w 896"/>
                <a:gd name="T65" fmla="*/ 682 h 2090"/>
                <a:gd name="T66" fmla="*/ 30 w 896"/>
                <a:gd name="T67" fmla="*/ 1086 h 2090"/>
                <a:gd name="T68" fmla="*/ 56 w 896"/>
                <a:gd name="T69" fmla="*/ 1338 h 2090"/>
                <a:gd name="T70" fmla="*/ 88 w 896"/>
                <a:gd name="T71" fmla="*/ 1590 h 2090"/>
                <a:gd name="T72" fmla="*/ 124 w 896"/>
                <a:gd name="T73" fmla="*/ 1812 h 2090"/>
                <a:gd name="T74" fmla="*/ 154 w 896"/>
                <a:gd name="T75" fmla="*/ 1944 h 2090"/>
                <a:gd name="T76" fmla="*/ 174 w 896"/>
                <a:gd name="T77" fmla="*/ 2008 h 2090"/>
                <a:gd name="T78" fmla="*/ 196 w 896"/>
                <a:gd name="T79" fmla="*/ 2052 h 2090"/>
                <a:gd name="T80" fmla="*/ 208 w 896"/>
                <a:gd name="T81" fmla="*/ 2064 h 2090"/>
                <a:gd name="T82" fmla="*/ 236 w 896"/>
                <a:gd name="T83" fmla="*/ 2078 h 2090"/>
                <a:gd name="T84" fmla="*/ 272 w 896"/>
                <a:gd name="T85" fmla="*/ 2088 h 2090"/>
                <a:gd name="T86" fmla="*/ 316 w 896"/>
                <a:gd name="T87" fmla="*/ 2090 h 2090"/>
                <a:gd name="T88" fmla="*/ 420 w 896"/>
                <a:gd name="T89" fmla="*/ 2084 h 2090"/>
                <a:gd name="T90" fmla="*/ 538 w 896"/>
                <a:gd name="T91" fmla="*/ 2064 h 2090"/>
                <a:gd name="T92" fmla="*/ 654 w 896"/>
                <a:gd name="T93" fmla="*/ 2038 h 2090"/>
                <a:gd name="T94" fmla="*/ 806 w 896"/>
                <a:gd name="T95" fmla="*/ 1996 h 2090"/>
                <a:gd name="T96" fmla="*/ 896 w 896"/>
                <a:gd name="T97" fmla="*/ 1968 h 209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896" h="2090">
                  <a:moveTo>
                    <a:pt x="896" y="1968"/>
                  </a:moveTo>
                  <a:lnTo>
                    <a:pt x="896" y="1968"/>
                  </a:lnTo>
                  <a:lnTo>
                    <a:pt x="894" y="1792"/>
                  </a:lnTo>
                  <a:lnTo>
                    <a:pt x="888" y="1388"/>
                  </a:lnTo>
                  <a:lnTo>
                    <a:pt x="882" y="1158"/>
                  </a:lnTo>
                  <a:lnTo>
                    <a:pt x="876" y="938"/>
                  </a:lnTo>
                  <a:lnTo>
                    <a:pt x="866" y="752"/>
                  </a:lnTo>
                  <a:lnTo>
                    <a:pt x="862" y="680"/>
                  </a:lnTo>
                  <a:lnTo>
                    <a:pt x="856" y="624"/>
                  </a:lnTo>
                  <a:lnTo>
                    <a:pt x="846" y="530"/>
                  </a:lnTo>
                  <a:lnTo>
                    <a:pt x="838" y="434"/>
                  </a:lnTo>
                  <a:lnTo>
                    <a:pt x="828" y="256"/>
                  </a:lnTo>
                  <a:lnTo>
                    <a:pt x="822" y="180"/>
                  </a:lnTo>
                  <a:lnTo>
                    <a:pt x="818" y="148"/>
                  </a:lnTo>
                  <a:lnTo>
                    <a:pt x="814" y="120"/>
                  </a:lnTo>
                  <a:lnTo>
                    <a:pt x="808" y="96"/>
                  </a:lnTo>
                  <a:lnTo>
                    <a:pt x="802" y="78"/>
                  </a:lnTo>
                  <a:lnTo>
                    <a:pt x="794" y="64"/>
                  </a:lnTo>
                  <a:lnTo>
                    <a:pt x="788" y="60"/>
                  </a:lnTo>
                  <a:lnTo>
                    <a:pt x="784" y="56"/>
                  </a:lnTo>
                  <a:lnTo>
                    <a:pt x="764" y="48"/>
                  </a:lnTo>
                  <a:lnTo>
                    <a:pt x="746" y="44"/>
                  </a:lnTo>
                  <a:lnTo>
                    <a:pt x="730" y="40"/>
                  </a:lnTo>
                  <a:lnTo>
                    <a:pt x="716" y="38"/>
                  </a:lnTo>
                  <a:lnTo>
                    <a:pt x="694" y="40"/>
                  </a:lnTo>
                  <a:lnTo>
                    <a:pt x="680" y="40"/>
                  </a:lnTo>
                  <a:lnTo>
                    <a:pt x="676" y="40"/>
                  </a:lnTo>
                  <a:lnTo>
                    <a:pt x="674" y="36"/>
                  </a:lnTo>
                  <a:lnTo>
                    <a:pt x="668" y="30"/>
                  </a:lnTo>
                  <a:lnTo>
                    <a:pt x="662" y="20"/>
                  </a:lnTo>
                  <a:lnTo>
                    <a:pt x="654" y="10"/>
                  </a:lnTo>
                  <a:lnTo>
                    <a:pt x="648" y="6"/>
                  </a:lnTo>
                  <a:lnTo>
                    <a:pt x="642" y="2"/>
                  </a:lnTo>
                  <a:lnTo>
                    <a:pt x="632" y="0"/>
                  </a:lnTo>
                  <a:lnTo>
                    <a:pt x="624" y="0"/>
                  </a:lnTo>
                  <a:lnTo>
                    <a:pt x="612" y="0"/>
                  </a:lnTo>
                  <a:lnTo>
                    <a:pt x="600" y="4"/>
                  </a:lnTo>
                  <a:lnTo>
                    <a:pt x="584" y="8"/>
                  </a:lnTo>
                  <a:lnTo>
                    <a:pt x="568" y="16"/>
                  </a:lnTo>
                  <a:lnTo>
                    <a:pt x="494" y="52"/>
                  </a:lnTo>
                  <a:lnTo>
                    <a:pt x="458" y="70"/>
                  </a:lnTo>
                  <a:lnTo>
                    <a:pt x="420" y="90"/>
                  </a:lnTo>
                  <a:lnTo>
                    <a:pt x="382" y="114"/>
                  </a:lnTo>
                  <a:lnTo>
                    <a:pt x="344" y="140"/>
                  </a:lnTo>
                  <a:lnTo>
                    <a:pt x="308" y="172"/>
                  </a:lnTo>
                  <a:lnTo>
                    <a:pt x="272" y="208"/>
                  </a:lnTo>
                  <a:lnTo>
                    <a:pt x="232" y="248"/>
                  </a:lnTo>
                  <a:lnTo>
                    <a:pt x="190" y="292"/>
                  </a:lnTo>
                  <a:lnTo>
                    <a:pt x="146" y="336"/>
                  </a:lnTo>
                  <a:lnTo>
                    <a:pt x="102" y="384"/>
                  </a:lnTo>
                  <a:lnTo>
                    <a:pt x="82" y="408"/>
                  </a:lnTo>
                  <a:lnTo>
                    <a:pt x="64" y="432"/>
                  </a:lnTo>
                  <a:lnTo>
                    <a:pt x="46" y="458"/>
                  </a:lnTo>
                  <a:lnTo>
                    <a:pt x="32" y="482"/>
                  </a:lnTo>
                  <a:lnTo>
                    <a:pt x="20" y="508"/>
                  </a:lnTo>
                  <a:lnTo>
                    <a:pt x="10" y="534"/>
                  </a:lnTo>
                  <a:lnTo>
                    <a:pt x="2" y="558"/>
                  </a:lnTo>
                  <a:lnTo>
                    <a:pt x="0" y="584"/>
                  </a:lnTo>
                  <a:lnTo>
                    <a:pt x="0" y="622"/>
                  </a:lnTo>
                  <a:lnTo>
                    <a:pt x="2" y="682"/>
                  </a:lnTo>
                  <a:lnTo>
                    <a:pt x="12" y="860"/>
                  </a:lnTo>
                  <a:lnTo>
                    <a:pt x="30" y="1086"/>
                  </a:lnTo>
                  <a:lnTo>
                    <a:pt x="42" y="1212"/>
                  </a:lnTo>
                  <a:lnTo>
                    <a:pt x="56" y="1338"/>
                  </a:lnTo>
                  <a:lnTo>
                    <a:pt x="70" y="1466"/>
                  </a:lnTo>
                  <a:lnTo>
                    <a:pt x="88" y="1590"/>
                  </a:lnTo>
                  <a:lnTo>
                    <a:pt x="104" y="1706"/>
                  </a:lnTo>
                  <a:lnTo>
                    <a:pt x="124" y="1812"/>
                  </a:lnTo>
                  <a:lnTo>
                    <a:pt x="144" y="1904"/>
                  </a:lnTo>
                  <a:lnTo>
                    <a:pt x="154" y="1944"/>
                  </a:lnTo>
                  <a:lnTo>
                    <a:pt x="164" y="1978"/>
                  </a:lnTo>
                  <a:lnTo>
                    <a:pt x="174" y="2008"/>
                  </a:lnTo>
                  <a:lnTo>
                    <a:pt x="186" y="2034"/>
                  </a:lnTo>
                  <a:lnTo>
                    <a:pt x="196" y="2052"/>
                  </a:lnTo>
                  <a:lnTo>
                    <a:pt x="208" y="2064"/>
                  </a:lnTo>
                  <a:lnTo>
                    <a:pt x="220" y="2072"/>
                  </a:lnTo>
                  <a:lnTo>
                    <a:pt x="236" y="2078"/>
                  </a:lnTo>
                  <a:lnTo>
                    <a:pt x="252" y="2084"/>
                  </a:lnTo>
                  <a:lnTo>
                    <a:pt x="272" y="2088"/>
                  </a:lnTo>
                  <a:lnTo>
                    <a:pt x="292" y="2090"/>
                  </a:lnTo>
                  <a:lnTo>
                    <a:pt x="316" y="2090"/>
                  </a:lnTo>
                  <a:lnTo>
                    <a:pt x="366" y="2090"/>
                  </a:lnTo>
                  <a:lnTo>
                    <a:pt x="420" y="2084"/>
                  </a:lnTo>
                  <a:lnTo>
                    <a:pt x="478" y="2076"/>
                  </a:lnTo>
                  <a:lnTo>
                    <a:pt x="538" y="2064"/>
                  </a:lnTo>
                  <a:lnTo>
                    <a:pt x="596" y="2052"/>
                  </a:lnTo>
                  <a:lnTo>
                    <a:pt x="654" y="2038"/>
                  </a:lnTo>
                  <a:lnTo>
                    <a:pt x="710" y="2024"/>
                  </a:lnTo>
                  <a:lnTo>
                    <a:pt x="806" y="1996"/>
                  </a:lnTo>
                  <a:lnTo>
                    <a:pt x="896" y="1968"/>
                  </a:lnTo>
                  <a:close/>
                </a:path>
              </a:pathLst>
            </a:custGeom>
            <a:solidFill>
              <a:srgbClr val="EFBF46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6" name="Freeform 46"/>
            <p:cNvSpPr>
              <a:spLocks/>
            </p:cNvSpPr>
            <p:nvPr/>
          </p:nvSpPr>
          <p:spPr bwMode="auto">
            <a:xfrm>
              <a:off x="1873" y="581"/>
              <a:ext cx="1818" cy="1922"/>
            </a:xfrm>
            <a:custGeom>
              <a:avLst/>
              <a:gdLst>
                <a:gd name="T0" fmla="*/ 1696 w 1818"/>
                <a:gd name="T1" fmla="*/ 1472 h 1922"/>
                <a:gd name="T2" fmla="*/ 1774 w 1818"/>
                <a:gd name="T3" fmla="*/ 1108 h 1922"/>
                <a:gd name="T4" fmla="*/ 1816 w 1818"/>
                <a:gd name="T5" fmla="*/ 836 h 1922"/>
                <a:gd name="T6" fmla="*/ 1816 w 1818"/>
                <a:gd name="T7" fmla="*/ 802 h 1922"/>
                <a:gd name="T8" fmla="*/ 1730 w 1818"/>
                <a:gd name="T9" fmla="*/ 684 h 1922"/>
                <a:gd name="T10" fmla="*/ 1612 w 1818"/>
                <a:gd name="T11" fmla="*/ 554 h 1922"/>
                <a:gd name="T12" fmla="*/ 1502 w 1818"/>
                <a:gd name="T13" fmla="*/ 452 h 1922"/>
                <a:gd name="T14" fmla="*/ 1376 w 1818"/>
                <a:gd name="T15" fmla="*/ 362 h 1922"/>
                <a:gd name="T16" fmla="*/ 1178 w 1818"/>
                <a:gd name="T17" fmla="*/ 244 h 1922"/>
                <a:gd name="T18" fmla="*/ 902 w 1818"/>
                <a:gd name="T19" fmla="*/ 102 h 1922"/>
                <a:gd name="T20" fmla="*/ 750 w 1818"/>
                <a:gd name="T21" fmla="*/ 38 h 1922"/>
                <a:gd name="T22" fmla="*/ 624 w 1818"/>
                <a:gd name="T23" fmla="*/ 4 h 1922"/>
                <a:gd name="T24" fmla="*/ 350 w 1818"/>
                <a:gd name="T25" fmla="*/ 0 h 1922"/>
                <a:gd name="T26" fmla="*/ 222 w 1818"/>
                <a:gd name="T27" fmla="*/ 6 h 1922"/>
                <a:gd name="T28" fmla="*/ 200 w 1818"/>
                <a:gd name="T29" fmla="*/ 10 h 1922"/>
                <a:gd name="T30" fmla="*/ 170 w 1818"/>
                <a:gd name="T31" fmla="*/ 34 h 1922"/>
                <a:gd name="T32" fmla="*/ 124 w 1818"/>
                <a:gd name="T33" fmla="*/ 88 h 1922"/>
                <a:gd name="T34" fmla="*/ 88 w 1818"/>
                <a:gd name="T35" fmla="*/ 120 h 1922"/>
                <a:gd name="T36" fmla="*/ 72 w 1818"/>
                <a:gd name="T37" fmla="*/ 122 h 1922"/>
                <a:gd name="T38" fmla="*/ 36 w 1818"/>
                <a:gd name="T39" fmla="*/ 114 h 1922"/>
                <a:gd name="T40" fmla="*/ 14 w 1818"/>
                <a:gd name="T41" fmla="*/ 112 h 1922"/>
                <a:gd name="T42" fmla="*/ 4 w 1818"/>
                <a:gd name="T43" fmla="*/ 126 h 1922"/>
                <a:gd name="T44" fmla="*/ 0 w 1818"/>
                <a:gd name="T45" fmla="*/ 162 h 1922"/>
                <a:gd name="T46" fmla="*/ 2 w 1818"/>
                <a:gd name="T47" fmla="*/ 202 h 1922"/>
                <a:gd name="T48" fmla="*/ 22 w 1818"/>
                <a:gd name="T49" fmla="*/ 210 h 1922"/>
                <a:gd name="T50" fmla="*/ 46 w 1818"/>
                <a:gd name="T51" fmla="*/ 226 h 1922"/>
                <a:gd name="T52" fmla="*/ 88 w 1818"/>
                <a:gd name="T53" fmla="*/ 274 h 1922"/>
                <a:gd name="T54" fmla="*/ 304 w 1818"/>
                <a:gd name="T55" fmla="*/ 580 h 1922"/>
                <a:gd name="T56" fmla="*/ 520 w 1818"/>
                <a:gd name="T57" fmla="*/ 898 h 1922"/>
                <a:gd name="T58" fmla="*/ 570 w 1818"/>
                <a:gd name="T59" fmla="*/ 1006 h 1922"/>
                <a:gd name="T60" fmla="*/ 616 w 1818"/>
                <a:gd name="T61" fmla="*/ 1160 h 1922"/>
                <a:gd name="T62" fmla="*/ 688 w 1818"/>
                <a:gd name="T63" fmla="*/ 1490 h 1922"/>
                <a:gd name="T64" fmla="*/ 704 w 1818"/>
                <a:gd name="T65" fmla="*/ 1642 h 1922"/>
                <a:gd name="T66" fmla="*/ 702 w 1818"/>
                <a:gd name="T67" fmla="*/ 1720 h 1922"/>
                <a:gd name="T68" fmla="*/ 706 w 1818"/>
                <a:gd name="T69" fmla="*/ 1778 h 1922"/>
                <a:gd name="T70" fmla="*/ 724 w 1818"/>
                <a:gd name="T71" fmla="*/ 1806 h 1922"/>
                <a:gd name="T72" fmla="*/ 776 w 1818"/>
                <a:gd name="T73" fmla="*/ 1842 h 1922"/>
                <a:gd name="T74" fmla="*/ 852 w 1818"/>
                <a:gd name="T75" fmla="*/ 1872 h 1922"/>
                <a:gd name="T76" fmla="*/ 960 w 1818"/>
                <a:gd name="T77" fmla="*/ 1900 h 1922"/>
                <a:gd name="T78" fmla="*/ 1084 w 1818"/>
                <a:gd name="T79" fmla="*/ 1916 h 1922"/>
                <a:gd name="T80" fmla="*/ 1204 w 1818"/>
                <a:gd name="T81" fmla="*/ 1920 h 1922"/>
                <a:gd name="T82" fmla="*/ 1302 w 1818"/>
                <a:gd name="T83" fmla="*/ 1908 h 1922"/>
                <a:gd name="T84" fmla="*/ 1352 w 1818"/>
                <a:gd name="T85" fmla="*/ 1886 h 1922"/>
                <a:gd name="T86" fmla="*/ 1432 w 1818"/>
                <a:gd name="T87" fmla="*/ 1824 h 1922"/>
                <a:gd name="T88" fmla="*/ 1594 w 1818"/>
                <a:gd name="T89" fmla="*/ 1664 h 1922"/>
                <a:gd name="T90" fmla="*/ 1672 w 1818"/>
                <a:gd name="T91" fmla="*/ 1578 h 192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818" h="1922">
                  <a:moveTo>
                    <a:pt x="1672" y="1578"/>
                  </a:moveTo>
                  <a:lnTo>
                    <a:pt x="1672" y="1578"/>
                  </a:lnTo>
                  <a:lnTo>
                    <a:pt x="1696" y="1472"/>
                  </a:lnTo>
                  <a:lnTo>
                    <a:pt x="1724" y="1354"/>
                  </a:lnTo>
                  <a:lnTo>
                    <a:pt x="1750" y="1230"/>
                  </a:lnTo>
                  <a:lnTo>
                    <a:pt x="1774" y="1108"/>
                  </a:lnTo>
                  <a:lnTo>
                    <a:pt x="1794" y="998"/>
                  </a:lnTo>
                  <a:lnTo>
                    <a:pt x="1808" y="904"/>
                  </a:lnTo>
                  <a:lnTo>
                    <a:pt x="1816" y="836"/>
                  </a:lnTo>
                  <a:lnTo>
                    <a:pt x="1818" y="814"/>
                  </a:lnTo>
                  <a:lnTo>
                    <a:pt x="1816" y="802"/>
                  </a:lnTo>
                  <a:lnTo>
                    <a:pt x="1802" y="778"/>
                  </a:lnTo>
                  <a:lnTo>
                    <a:pt x="1772" y="736"/>
                  </a:lnTo>
                  <a:lnTo>
                    <a:pt x="1730" y="684"/>
                  </a:lnTo>
                  <a:lnTo>
                    <a:pt x="1676" y="620"/>
                  </a:lnTo>
                  <a:lnTo>
                    <a:pt x="1646" y="588"/>
                  </a:lnTo>
                  <a:lnTo>
                    <a:pt x="1612" y="554"/>
                  </a:lnTo>
                  <a:lnTo>
                    <a:pt x="1578" y="520"/>
                  </a:lnTo>
                  <a:lnTo>
                    <a:pt x="1540" y="486"/>
                  </a:lnTo>
                  <a:lnTo>
                    <a:pt x="1502" y="452"/>
                  </a:lnTo>
                  <a:lnTo>
                    <a:pt x="1460" y="420"/>
                  </a:lnTo>
                  <a:lnTo>
                    <a:pt x="1418" y="390"/>
                  </a:lnTo>
                  <a:lnTo>
                    <a:pt x="1376" y="362"/>
                  </a:lnTo>
                  <a:lnTo>
                    <a:pt x="1282" y="306"/>
                  </a:lnTo>
                  <a:lnTo>
                    <a:pt x="1178" y="244"/>
                  </a:lnTo>
                  <a:lnTo>
                    <a:pt x="1068" y="184"/>
                  </a:lnTo>
                  <a:lnTo>
                    <a:pt x="956" y="128"/>
                  </a:lnTo>
                  <a:lnTo>
                    <a:pt x="902" y="102"/>
                  </a:lnTo>
                  <a:lnTo>
                    <a:pt x="848" y="78"/>
                  </a:lnTo>
                  <a:lnTo>
                    <a:pt x="798" y="56"/>
                  </a:lnTo>
                  <a:lnTo>
                    <a:pt x="750" y="38"/>
                  </a:lnTo>
                  <a:lnTo>
                    <a:pt x="704" y="22"/>
                  </a:lnTo>
                  <a:lnTo>
                    <a:pt x="662" y="12"/>
                  </a:lnTo>
                  <a:lnTo>
                    <a:pt x="624" y="4"/>
                  </a:lnTo>
                  <a:lnTo>
                    <a:pt x="592" y="2"/>
                  </a:lnTo>
                  <a:lnTo>
                    <a:pt x="350" y="0"/>
                  </a:lnTo>
                  <a:lnTo>
                    <a:pt x="300" y="0"/>
                  </a:lnTo>
                  <a:lnTo>
                    <a:pt x="256" y="2"/>
                  </a:lnTo>
                  <a:lnTo>
                    <a:pt x="222" y="6"/>
                  </a:lnTo>
                  <a:lnTo>
                    <a:pt x="208" y="8"/>
                  </a:lnTo>
                  <a:lnTo>
                    <a:pt x="200" y="10"/>
                  </a:lnTo>
                  <a:lnTo>
                    <a:pt x="192" y="14"/>
                  </a:lnTo>
                  <a:lnTo>
                    <a:pt x="184" y="20"/>
                  </a:lnTo>
                  <a:lnTo>
                    <a:pt x="170" y="34"/>
                  </a:lnTo>
                  <a:lnTo>
                    <a:pt x="154" y="50"/>
                  </a:lnTo>
                  <a:lnTo>
                    <a:pt x="140" y="68"/>
                  </a:lnTo>
                  <a:lnTo>
                    <a:pt x="124" y="88"/>
                  </a:lnTo>
                  <a:lnTo>
                    <a:pt x="110" y="104"/>
                  </a:lnTo>
                  <a:lnTo>
                    <a:pt x="94" y="116"/>
                  </a:lnTo>
                  <a:lnTo>
                    <a:pt x="88" y="120"/>
                  </a:lnTo>
                  <a:lnTo>
                    <a:pt x="80" y="122"/>
                  </a:lnTo>
                  <a:lnTo>
                    <a:pt x="72" y="122"/>
                  </a:lnTo>
                  <a:lnTo>
                    <a:pt x="64" y="122"/>
                  </a:lnTo>
                  <a:lnTo>
                    <a:pt x="50" y="120"/>
                  </a:lnTo>
                  <a:lnTo>
                    <a:pt x="36" y="114"/>
                  </a:lnTo>
                  <a:lnTo>
                    <a:pt x="24" y="112"/>
                  </a:lnTo>
                  <a:lnTo>
                    <a:pt x="20" y="112"/>
                  </a:lnTo>
                  <a:lnTo>
                    <a:pt x="14" y="112"/>
                  </a:lnTo>
                  <a:lnTo>
                    <a:pt x="10" y="116"/>
                  </a:lnTo>
                  <a:lnTo>
                    <a:pt x="6" y="120"/>
                  </a:lnTo>
                  <a:lnTo>
                    <a:pt x="4" y="126"/>
                  </a:lnTo>
                  <a:lnTo>
                    <a:pt x="2" y="136"/>
                  </a:lnTo>
                  <a:lnTo>
                    <a:pt x="0" y="162"/>
                  </a:lnTo>
                  <a:lnTo>
                    <a:pt x="0" y="188"/>
                  </a:lnTo>
                  <a:lnTo>
                    <a:pt x="2" y="200"/>
                  </a:lnTo>
                  <a:lnTo>
                    <a:pt x="2" y="202"/>
                  </a:lnTo>
                  <a:lnTo>
                    <a:pt x="4" y="204"/>
                  </a:lnTo>
                  <a:lnTo>
                    <a:pt x="10" y="206"/>
                  </a:lnTo>
                  <a:lnTo>
                    <a:pt x="22" y="210"/>
                  </a:lnTo>
                  <a:lnTo>
                    <a:pt x="28" y="212"/>
                  </a:lnTo>
                  <a:lnTo>
                    <a:pt x="36" y="218"/>
                  </a:lnTo>
                  <a:lnTo>
                    <a:pt x="46" y="226"/>
                  </a:lnTo>
                  <a:lnTo>
                    <a:pt x="58" y="238"/>
                  </a:lnTo>
                  <a:lnTo>
                    <a:pt x="72" y="254"/>
                  </a:lnTo>
                  <a:lnTo>
                    <a:pt x="88" y="274"/>
                  </a:lnTo>
                  <a:lnTo>
                    <a:pt x="180" y="402"/>
                  </a:lnTo>
                  <a:lnTo>
                    <a:pt x="304" y="580"/>
                  </a:lnTo>
                  <a:lnTo>
                    <a:pt x="428" y="760"/>
                  </a:lnTo>
                  <a:lnTo>
                    <a:pt x="520" y="898"/>
                  </a:lnTo>
                  <a:lnTo>
                    <a:pt x="536" y="928"/>
                  </a:lnTo>
                  <a:lnTo>
                    <a:pt x="552" y="964"/>
                  </a:lnTo>
                  <a:lnTo>
                    <a:pt x="570" y="1006"/>
                  </a:lnTo>
                  <a:lnTo>
                    <a:pt x="586" y="1054"/>
                  </a:lnTo>
                  <a:lnTo>
                    <a:pt x="602" y="1106"/>
                  </a:lnTo>
                  <a:lnTo>
                    <a:pt x="616" y="1160"/>
                  </a:lnTo>
                  <a:lnTo>
                    <a:pt x="644" y="1272"/>
                  </a:lnTo>
                  <a:lnTo>
                    <a:pt x="668" y="1386"/>
                  </a:lnTo>
                  <a:lnTo>
                    <a:pt x="688" y="1490"/>
                  </a:lnTo>
                  <a:lnTo>
                    <a:pt x="700" y="1578"/>
                  </a:lnTo>
                  <a:lnTo>
                    <a:pt x="702" y="1614"/>
                  </a:lnTo>
                  <a:lnTo>
                    <a:pt x="704" y="1642"/>
                  </a:lnTo>
                  <a:lnTo>
                    <a:pt x="702" y="1686"/>
                  </a:lnTo>
                  <a:lnTo>
                    <a:pt x="702" y="1720"/>
                  </a:lnTo>
                  <a:lnTo>
                    <a:pt x="702" y="1746"/>
                  </a:lnTo>
                  <a:lnTo>
                    <a:pt x="704" y="1768"/>
                  </a:lnTo>
                  <a:lnTo>
                    <a:pt x="706" y="1778"/>
                  </a:lnTo>
                  <a:lnTo>
                    <a:pt x="710" y="1788"/>
                  </a:lnTo>
                  <a:lnTo>
                    <a:pt x="716" y="1796"/>
                  </a:lnTo>
                  <a:lnTo>
                    <a:pt x="724" y="1806"/>
                  </a:lnTo>
                  <a:lnTo>
                    <a:pt x="746" y="1822"/>
                  </a:lnTo>
                  <a:lnTo>
                    <a:pt x="776" y="1842"/>
                  </a:lnTo>
                  <a:lnTo>
                    <a:pt x="796" y="1852"/>
                  </a:lnTo>
                  <a:lnTo>
                    <a:pt x="822" y="1862"/>
                  </a:lnTo>
                  <a:lnTo>
                    <a:pt x="852" y="1872"/>
                  </a:lnTo>
                  <a:lnTo>
                    <a:pt x="886" y="1882"/>
                  </a:lnTo>
                  <a:lnTo>
                    <a:pt x="922" y="1892"/>
                  </a:lnTo>
                  <a:lnTo>
                    <a:pt x="960" y="1900"/>
                  </a:lnTo>
                  <a:lnTo>
                    <a:pt x="1002" y="1906"/>
                  </a:lnTo>
                  <a:lnTo>
                    <a:pt x="1042" y="1912"/>
                  </a:lnTo>
                  <a:lnTo>
                    <a:pt x="1084" y="1916"/>
                  </a:lnTo>
                  <a:lnTo>
                    <a:pt x="1126" y="1920"/>
                  </a:lnTo>
                  <a:lnTo>
                    <a:pt x="1166" y="1922"/>
                  </a:lnTo>
                  <a:lnTo>
                    <a:pt x="1204" y="1920"/>
                  </a:lnTo>
                  <a:lnTo>
                    <a:pt x="1240" y="1918"/>
                  </a:lnTo>
                  <a:lnTo>
                    <a:pt x="1274" y="1914"/>
                  </a:lnTo>
                  <a:lnTo>
                    <a:pt x="1302" y="1908"/>
                  </a:lnTo>
                  <a:lnTo>
                    <a:pt x="1328" y="1898"/>
                  </a:lnTo>
                  <a:lnTo>
                    <a:pt x="1352" y="1886"/>
                  </a:lnTo>
                  <a:lnTo>
                    <a:pt x="1376" y="1868"/>
                  </a:lnTo>
                  <a:lnTo>
                    <a:pt x="1404" y="1848"/>
                  </a:lnTo>
                  <a:lnTo>
                    <a:pt x="1432" y="1824"/>
                  </a:lnTo>
                  <a:lnTo>
                    <a:pt x="1490" y="1772"/>
                  </a:lnTo>
                  <a:lnTo>
                    <a:pt x="1544" y="1716"/>
                  </a:lnTo>
                  <a:lnTo>
                    <a:pt x="1594" y="1664"/>
                  </a:lnTo>
                  <a:lnTo>
                    <a:pt x="1634" y="1620"/>
                  </a:lnTo>
                  <a:lnTo>
                    <a:pt x="1672" y="1578"/>
                  </a:lnTo>
                  <a:close/>
                </a:path>
              </a:pathLst>
            </a:custGeom>
            <a:solidFill>
              <a:srgbClr val="EFBF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7" name="Freeform 47"/>
            <p:cNvSpPr>
              <a:spLocks/>
            </p:cNvSpPr>
            <p:nvPr/>
          </p:nvSpPr>
          <p:spPr bwMode="auto">
            <a:xfrm>
              <a:off x="1873" y="581"/>
              <a:ext cx="1818" cy="1922"/>
            </a:xfrm>
            <a:custGeom>
              <a:avLst/>
              <a:gdLst>
                <a:gd name="T0" fmla="*/ 1696 w 1818"/>
                <a:gd name="T1" fmla="*/ 1472 h 1922"/>
                <a:gd name="T2" fmla="*/ 1774 w 1818"/>
                <a:gd name="T3" fmla="*/ 1108 h 1922"/>
                <a:gd name="T4" fmla="*/ 1816 w 1818"/>
                <a:gd name="T5" fmla="*/ 836 h 1922"/>
                <a:gd name="T6" fmla="*/ 1816 w 1818"/>
                <a:gd name="T7" fmla="*/ 802 h 1922"/>
                <a:gd name="T8" fmla="*/ 1730 w 1818"/>
                <a:gd name="T9" fmla="*/ 684 h 1922"/>
                <a:gd name="T10" fmla="*/ 1612 w 1818"/>
                <a:gd name="T11" fmla="*/ 554 h 1922"/>
                <a:gd name="T12" fmla="*/ 1502 w 1818"/>
                <a:gd name="T13" fmla="*/ 452 h 1922"/>
                <a:gd name="T14" fmla="*/ 1376 w 1818"/>
                <a:gd name="T15" fmla="*/ 362 h 1922"/>
                <a:gd name="T16" fmla="*/ 1178 w 1818"/>
                <a:gd name="T17" fmla="*/ 244 h 1922"/>
                <a:gd name="T18" fmla="*/ 902 w 1818"/>
                <a:gd name="T19" fmla="*/ 102 h 1922"/>
                <a:gd name="T20" fmla="*/ 750 w 1818"/>
                <a:gd name="T21" fmla="*/ 38 h 1922"/>
                <a:gd name="T22" fmla="*/ 624 w 1818"/>
                <a:gd name="T23" fmla="*/ 4 h 1922"/>
                <a:gd name="T24" fmla="*/ 350 w 1818"/>
                <a:gd name="T25" fmla="*/ 0 h 1922"/>
                <a:gd name="T26" fmla="*/ 222 w 1818"/>
                <a:gd name="T27" fmla="*/ 6 h 1922"/>
                <a:gd name="T28" fmla="*/ 200 w 1818"/>
                <a:gd name="T29" fmla="*/ 10 h 1922"/>
                <a:gd name="T30" fmla="*/ 170 w 1818"/>
                <a:gd name="T31" fmla="*/ 34 h 1922"/>
                <a:gd name="T32" fmla="*/ 124 w 1818"/>
                <a:gd name="T33" fmla="*/ 88 h 1922"/>
                <a:gd name="T34" fmla="*/ 88 w 1818"/>
                <a:gd name="T35" fmla="*/ 120 h 1922"/>
                <a:gd name="T36" fmla="*/ 72 w 1818"/>
                <a:gd name="T37" fmla="*/ 122 h 1922"/>
                <a:gd name="T38" fmla="*/ 36 w 1818"/>
                <a:gd name="T39" fmla="*/ 114 h 1922"/>
                <a:gd name="T40" fmla="*/ 14 w 1818"/>
                <a:gd name="T41" fmla="*/ 112 h 1922"/>
                <a:gd name="T42" fmla="*/ 4 w 1818"/>
                <a:gd name="T43" fmla="*/ 126 h 1922"/>
                <a:gd name="T44" fmla="*/ 0 w 1818"/>
                <a:gd name="T45" fmla="*/ 162 h 1922"/>
                <a:gd name="T46" fmla="*/ 2 w 1818"/>
                <a:gd name="T47" fmla="*/ 202 h 1922"/>
                <a:gd name="T48" fmla="*/ 22 w 1818"/>
                <a:gd name="T49" fmla="*/ 210 h 1922"/>
                <a:gd name="T50" fmla="*/ 46 w 1818"/>
                <a:gd name="T51" fmla="*/ 226 h 1922"/>
                <a:gd name="T52" fmla="*/ 88 w 1818"/>
                <a:gd name="T53" fmla="*/ 274 h 1922"/>
                <a:gd name="T54" fmla="*/ 304 w 1818"/>
                <a:gd name="T55" fmla="*/ 580 h 1922"/>
                <a:gd name="T56" fmla="*/ 520 w 1818"/>
                <a:gd name="T57" fmla="*/ 898 h 1922"/>
                <a:gd name="T58" fmla="*/ 570 w 1818"/>
                <a:gd name="T59" fmla="*/ 1006 h 1922"/>
                <a:gd name="T60" fmla="*/ 616 w 1818"/>
                <a:gd name="T61" fmla="*/ 1160 h 1922"/>
                <a:gd name="T62" fmla="*/ 688 w 1818"/>
                <a:gd name="T63" fmla="*/ 1490 h 1922"/>
                <a:gd name="T64" fmla="*/ 704 w 1818"/>
                <a:gd name="T65" fmla="*/ 1642 h 1922"/>
                <a:gd name="T66" fmla="*/ 702 w 1818"/>
                <a:gd name="T67" fmla="*/ 1720 h 1922"/>
                <a:gd name="T68" fmla="*/ 706 w 1818"/>
                <a:gd name="T69" fmla="*/ 1778 h 1922"/>
                <a:gd name="T70" fmla="*/ 724 w 1818"/>
                <a:gd name="T71" fmla="*/ 1806 h 1922"/>
                <a:gd name="T72" fmla="*/ 776 w 1818"/>
                <a:gd name="T73" fmla="*/ 1842 h 1922"/>
                <a:gd name="T74" fmla="*/ 852 w 1818"/>
                <a:gd name="T75" fmla="*/ 1872 h 1922"/>
                <a:gd name="T76" fmla="*/ 960 w 1818"/>
                <a:gd name="T77" fmla="*/ 1900 h 1922"/>
                <a:gd name="T78" fmla="*/ 1084 w 1818"/>
                <a:gd name="T79" fmla="*/ 1916 h 1922"/>
                <a:gd name="T80" fmla="*/ 1204 w 1818"/>
                <a:gd name="T81" fmla="*/ 1920 h 1922"/>
                <a:gd name="T82" fmla="*/ 1302 w 1818"/>
                <a:gd name="T83" fmla="*/ 1908 h 1922"/>
                <a:gd name="T84" fmla="*/ 1352 w 1818"/>
                <a:gd name="T85" fmla="*/ 1886 h 1922"/>
                <a:gd name="T86" fmla="*/ 1432 w 1818"/>
                <a:gd name="T87" fmla="*/ 1824 h 1922"/>
                <a:gd name="T88" fmla="*/ 1594 w 1818"/>
                <a:gd name="T89" fmla="*/ 1664 h 1922"/>
                <a:gd name="T90" fmla="*/ 1672 w 1818"/>
                <a:gd name="T91" fmla="*/ 1578 h 192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818" h="1922">
                  <a:moveTo>
                    <a:pt x="1672" y="1578"/>
                  </a:moveTo>
                  <a:lnTo>
                    <a:pt x="1672" y="1578"/>
                  </a:lnTo>
                  <a:lnTo>
                    <a:pt x="1696" y="1472"/>
                  </a:lnTo>
                  <a:lnTo>
                    <a:pt x="1724" y="1354"/>
                  </a:lnTo>
                  <a:lnTo>
                    <a:pt x="1750" y="1230"/>
                  </a:lnTo>
                  <a:lnTo>
                    <a:pt x="1774" y="1108"/>
                  </a:lnTo>
                  <a:lnTo>
                    <a:pt x="1794" y="998"/>
                  </a:lnTo>
                  <a:lnTo>
                    <a:pt x="1808" y="904"/>
                  </a:lnTo>
                  <a:lnTo>
                    <a:pt x="1816" y="836"/>
                  </a:lnTo>
                  <a:lnTo>
                    <a:pt x="1818" y="814"/>
                  </a:lnTo>
                  <a:lnTo>
                    <a:pt x="1816" y="802"/>
                  </a:lnTo>
                  <a:lnTo>
                    <a:pt x="1802" y="778"/>
                  </a:lnTo>
                  <a:lnTo>
                    <a:pt x="1772" y="736"/>
                  </a:lnTo>
                  <a:lnTo>
                    <a:pt x="1730" y="684"/>
                  </a:lnTo>
                  <a:lnTo>
                    <a:pt x="1676" y="620"/>
                  </a:lnTo>
                  <a:lnTo>
                    <a:pt x="1646" y="588"/>
                  </a:lnTo>
                  <a:lnTo>
                    <a:pt x="1612" y="554"/>
                  </a:lnTo>
                  <a:lnTo>
                    <a:pt x="1578" y="520"/>
                  </a:lnTo>
                  <a:lnTo>
                    <a:pt x="1540" y="486"/>
                  </a:lnTo>
                  <a:lnTo>
                    <a:pt x="1502" y="452"/>
                  </a:lnTo>
                  <a:lnTo>
                    <a:pt x="1460" y="420"/>
                  </a:lnTo>
                  <a:lnTo>
                    <a:pt x="1418" y="390"/>
                  </a:lnTo>
                  <a:lnTo>
                    <a:pt x="1376" y="362"/>
                  </a:lnTo>
                  <a:lnTo>
                    <a:pt x="1282" y="306"/>
                  </a:lnTo>
                  <a:lnTo>
                    <a:pt x="1178" y="244"/>
                  </a:lnTo>
                  <a:lnTo>
                    <a:pt x="1068" y="184"/>
                  </a:lnTo>
                  <a:lnTo>
                    <a:pt x="956" y="128"/>
                  </a:lnTo>
                  <a:lnTo>
                    <a:pt x="902" y="102"/>
                  </a:lnTo>
                  <a:lnTo>
                    <a:pt x="848" y="78"/>
                  </a:lnTo>
                  <a:lnTo>
                    <a:pt x="798" y="56"/>
                  </a:lnTo>
                  <a:lnTo>
                    <a:pt x="750" y="38"/>
                  </a:lnTo>
                  <a:lnTo>
                    <a:pt x="704" y="22"/>
                  </a:lnTo>
                  <a:lnTo>
                    <a:pt x="662" y="12"/>
                  </a:lnTo>
                  <a:lnTo>
                    <a:pt x="624" y="4"/>
                  </a:lnTo>
                  <a:lnTo>
                    <a:pt x="592" y="2"/>
                  </a:lnTo>
                  <a:lnTo>
                    <a:pt x="350" y="0"/>
                  </a:lnTo>
                  <a:lnTo>
                    <a:pt x="300" y="0"/>
                  </a:lnTo>
                  <a:lnTo>
                    <a:pt x="256" y="2"/>
                  </a:lnTo>
                  <a:lnTo>
                    <a:pt x="222" y="6"/>
                  </a:lnTo>
                  <a:lnTo>
                    <a:pt x="208" y="8"/>
                  </a:lnTo>
                  <a:lnTo>
                    <a:pt x="200" y="10"/>
                  </a:lnTo>
                  <a:lnTo>
                    <a:pt x="192" y="14"/>
                  </a:lnTo>
                  <a:lnTo>
                    <a:pt x="184" y="20"/>
                  </a:lnTo>
                  <a:lnTo>
                    <a:pt x="170" y="34"/>
                  </a:lnTo>
                  <a:lnTo>
                    <a:pt x="154" y="50"/>
                  </a:lnTo>
                  <a:lnTo>
                    <a:pt x="140" y="68"/>
                  </a:lnTo>
                  <a:lnTo>
                    <a:pt x="124" y="88"/>
                  </a:lnTo>
                  <a:lnTo>
                    <a:pt x="110" y="104"/>
                  </a:lnTo>
                  <a:lnTo>
                    <a:pt x="94" y="116"/>
                  </a:lnTo>
                  <a:lnTo>
                    <a:pt x="88" y="120"/>
                  </a:lnTo>
                  <a:lnTo>
                    <a:pt x="80" y="122"/>
                  </a:lnTo>
                  <a:lnTo>
                    <a:pt x="72" y="122"/>
                  </a:lnTo>
                  <a:lnTo>
                    <a:pt x="64" y="122"/>
                  </a:lnTo>
                  <a:lnTo>
                    <a:pt x="50" y="120"/>
                  </a:lnTo>
                  <a:lnTo>
                    <a:pt x="36" y="114"/>
                  </a:lnTo>
                  <a:lnTo>
                    <a:pt x="24" y="112"/>
                  </a:lnTo>
                  <a:lnTo>
                    <a:pt x="20" y="112"/>
                  </a:lnTo>
                  <a:lnTo>
                    <a:pt x="14" y="112"/>
                  </a:lnTo>
                  <a:lnTo>
                    <a:pt x="10" y="116"/>
                  </a:lnTo>
                  <a:lnTo>
                    <a:pt x="6" y="120"/>
                  </a:lnTo>
                  <a:lnTo>
                    <a:pt x="4" y="126"/>
                  </a:lnTo>
                  <a:lnTo>
                    <a:pt x="2" y="136"/>
                  </a:lnTo>
                  <a:lnTo>
                    <a:pt x="0" y="162"/>
                  </a:lnTo>
                  <a:lnTo>
                    <a:pt x="0" y="188"/>
                  </a:lnTo>
                  <a:lnTo>
                    <a:pt x="2" y="200"/>
                  </a:lnTo>
                  <a:lnTo>
                    <a:pt x="2" y="202"/>
                  </a:lnTo>
                  <a:lnTo>
                    <a:pt x="4" y="204"/>
                  </a:lnTo>
                  <a:lnTo>
                    <a:pt x="10" y="206"/>
                  </a:lnTo>
                  <a:lnTo>
                    <a:pt x="22" y="210"/>
                  </a:lnTo>
                  <a:lnTo>
                    <a:pt x="28" y="212"/>
                  </a:lnTo>
                  <a:lnTo>
                    <a:pt x="36" y="218"/>
                  </a:lnTo>
                  <a:lnTo>
                    <a:pt x="46" y="226"/>
                  </a:lnTo>
                  <a:lnTo>
                    <a:pt x="58" y="238"/>
                  </a:lnTo>
                  <a:lnTo>
                    <a:pt x="72" y="254"/>
                  </a:lnTo>
                  <a:lnTo>
                    <a:pt x="88" y="274"/>
                  </a:lnTo>
                  <a:lnTo>
                    <a:pt x="180" y="402"/>
                  </a:lnTo>
                  <a:lnTo>
                    <a:pt x="304" y="580"/>
                  </a:lnTo>
                  <a:lnTo>
                    <a:pt x="428" y="760"/>
                  </a:lnTo>
                  <a:lnTo>
                    <a:pt x="520" y="898"/>
                  </a:lnTo>
                  <a:lnTo>
                    <a:pt x="536" y="928"/>
                  </a:lnTo>
                  <a:lnTo>
                    <a:pt x="552" y="964"/>
                  </a:lnTo>
                  <a:lnTo>
                    <a:pt x="570" y="1006"/>
                  </a:lnTo>
                  <a:lnTo>
                    <a:pt x="586" y="1054"/>
                  </a:lnTo>
                  <a:lnTo>
                    <a:pt x="602" y="1106"/>
                  </a:lnTo>
                  <a:lnTo>
                    <a:pt x="616" y="1160"/>
                  </a:lnTo>
                  <a:lnTo>
                    <a:pt x="644" y="1272"/>
                  </a:lnTo>
                  <a:lnTo>
                    <a:pt x="668" y="1386"/>
                  </a:lnTo>
                  <a:lnTo>
                    <a:pt x="688" y="1490"/>
                  </a:lnTo>
                  <a:lnTo>
                    <a:pt x="700" y="1578"/>
                  </a:lnTo>
                  <a:lnTo>
                    <a:pt x="702" y="1614"/>
                  </a:lnTo>
                  <a:lnTo>
                    <a:pt x="704" y="1642"/>
                  </a:lnTo>
                  <a:lnTo>
                    <a:pt x="702" y="1686"/>
                  </a:lnTo>
                  <a:lnTo>
                    <a:pt x="702" y="1720"/>
                  </a:lnTo>
                  <a:lnTo>
                    <a:pt x="702" y="1746"/>
                  </a:lnTo>
                  <a:lnTo>
                    <a:pt x="704" y="1768"/>
                  </a:lnTo>
                  <a:lnTo>
                    <a:pt x="706" y="1778"/>
                  </a:lnTo>
                  <a:lnTo>
                    <a:pt x="710" y="1788"/>
                  </a:lnTo>
                  <a:lnTo>
                    <a:pt x="716" y="1796"/>
                  </a:lnTo>
                  <a:lnTo>
                    <a:pt x="724" y="1806"/>
                  </a:lnTo>
                  <a:lnTo>
                    <a:pt x="746" y="1822"/>
                  </a:lnTo>
                  <a:lnTo>
                    <a:pt x="776" y="1842"/>
                  </a:lnTo>
                  <a:lnTo>
                    <a:pt x="796" y="1852"/>
                  </a:lnTo>
                  <a:lnTo>
                    <a:pt x="822" y="1862"/>
                  </a:lnTo>
                  <a:lnTo>
                    <a:pt x="852" y="1872"/>
                  </a:lnTo>
                  <a:lnTo>
                    <a:pt x="886" y="1882"/>
                  </a:lnTo>
                  <a:lnTo>
                    <a:pt x="922" y="1892"/>
                  </a:lnTo>
                  <a:lnTo>
                    <a:pt x="960" y="1900"/>
                  </a:lnTo>
                  <a:lnTo>
                    <a:pt x="1002" y="1906"/>
                  </a:lnTo>
                  <a:lnTo>
                    <a:pt x="1042" y="1912"/>
                  </a:lnTo>
                  <a:lnTo>
                    <a:pt x="1084" y="1916"/>
                  </a:lnTo>
                  <a:lnTo>
                    <a:pt x="1126" y="1920"/>
                  </a:lnTo>
                  <a:lnTo>
                    <a:pt x="1166" y="1922"/>
                  </a:lnTo>
                  <a:lnTo>
                    <a:pt x="1204" y="1920"/>
                  </a:lnTo>
                  <a:lnTo>
                    <a:pt x="1240" y="1918"/>
                  </a:lnTo>
                  <a:lnTo>
                    <a:pt x="1274" y="1914"/>
                  </a:lnTo>
                  <a:lnTo>
                    <a:pt x="1302" y="1908"/>
                  </a:lnTo>
                  <a:lnTo>
                    <a:pt x="1328" y="1898"/>
                  </a:lnTo>
                  <a:lnTo>
                    <a:pt x="1352" y="1886"/>
                  </a:lnTo>
                  <a:lnTo>
                    <a:pt x="1376" y="1868"/>
                  </a:lnTo>
                  <a:lnTo>
                    <a:pt x="1404" y="1848"/>
                  </a:lnTo>
                  <a:lnTo>
                    <a:pt x="1432" y="1824"/>
                  </a:lnTo>
                  <a:lnTo>
                    <a:pt x="1490" y="1772"/>
                  </a:lnTo>
                  <a:lnTo>
                    <a:pt x="1544" y="1716"/>
                  </a:lnTo>
                  <a:lnTo>
                    <a:pt x="1594" y="1664"/>
                  </a:lnTo>
                  <a:lnTo>
                    <a:pt x="1634" y="1620"/>
                  </a:lnTo>
                  <a:lnTo>
                    <a:pt x="1672" y="157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8" name="Freeform 48"/>
            <p:cNvSpPr>
              <a:spLocks/>
            </p:cNvSpPr>
            <p:nvPr/>
          </p:nvSpPr>
          <p:spPr bwMode="auto">
            <a:xfrm>
              <a:off x="2655" y="1295"/>
              <a:ext cx="1140" cy="2448"/>
            </a:xfrm>
            <a:custGeom>
              <a:avLst/>
              <a:gdLst>
                <a:gd name="T0" fmla="*/ 1120 w 1140"/>
                <a:gd name="T1" fmla="*/ 536 h 2448"/>
                <a:gd name="T2" fmla="*/ 1060 w 1140"/>
                <a:gd name="T3" fmla="*/ 674 h 2448"/>
                <a:gd name="T4" fmla="*/ 1024 w 1140"/>
                <a:gd name="T5" fmla="*/ 760 h 2448"/>
                <a:gd name="T6" fmla="*/ 1016 w 1140"/>
                <a:gd name="T7" fmla="*/ 824 h 2448"/>
                <a:gd name="T8" fmla="*/ 1004 w 1140"/>
                <a:gd name="T9" fmla="*/ 966 h 2448"/>
                <a:gd name="T10" fmla="*/ 974 w 1140"/>
                <a:gd name="T11" fmla="*/ 1102 h 2448"/>
                <a:gd name="T12" fmla="*/ 936 w 1140"/>
                <a:gd name="T13" fmla="*/ 1192 h 2448"/>
                <a:gd name="T14" fmla="*/ 858 w 1140"/>
                <a:gd name="T15" fmla="*/ 1352 h 2448"/>
                <a:gd name="T16" fmla="*/ 776 w 1140"/>
                <a:gd name="T17" fmla="*/ 1512 h 2448"/>
                <a:gd name="T18" fmla="*/ 732 w 1140"/>
                <a:gd name="T19" fmla="*/ 1580 h 2448"/>
                <a:gd name="T20" fmla="*/ 700 w 1140"/>
                <a:gd name="T21" fmla="*/ 1652 h 2448"/>
                <a:gd name="T22" fmla="*/ 688 w 1140"/>
                <a:gd name="T23" fmla="*/ 1800 h 2448"/>
                <a:gd name="T24" fmla="*/ 688 w 1140"/>
                <a:gd name="T25" fmla="*/ 1986 h 2448"/>
                <a:gd name="T26" fmla="*/ 708 w 1140"/>
                <a:gd name="T27" fmla="*/ 2374 h 2448"/>
                <a:gd name="T28" fmla="*/ 498 w 1140"/>
                <a:gd name="T29" fmla="*/ 2448 h 2448"/>
                <a:gd name="T30" fmla="*/ 448 w 1140"/>
                <a:gd name="T31" fmla="*/ 1896 h 2448"/>
                <a:gd name="T32" fmla="*/ 446 w 1140"/>
                <a:gd name="T33" fmla="*/ 1846 h 2448"/>
                <a:gd name="T34" fmla="*/ 460 w 1140"/>
                <a:gd name="T35" fmla="*/ 1762 h 2448"/>
                <a:gd name="T36" fmla="*/ 466 w 1140"/>
                <a:gd name="T37" fmla="*/ 1708 h 2448"/>
                <a:gd name="T38" fmla="*/ 452 w 1140"/>
                <a:gd name="T39" fmla="*/ 1654 h 2448"/>
                <a:gd name="T40" fmla="*/ 402 w 1140"/>
                <a:gd name="T41" fmla="*/ 1592 h 2448"/>
                <a:gd name="T42" fmla="*/ 322 w 1140"/>
                <a:gd name="T43" fmla="*/ 1524 h 2448"/>
                <a:gd name="T44" fmla="*/ 228 w 1140"/>
                <a:gd name="T45" fmla="*/ 1432 h 2448"/>
                <a:gd name="T46" fmla="*/ 208 w 1140"/>
                <a:gd name="T47" fmla="*/ 1394 h 2448"/>
                <a:gd name="T48" fmla="*/ 200 w 1140"/>
                <a:gd name="T49" fmla="*/ 1320 h 2448"/>
                <a:gd name="T50" fmla="*/ 206 w 1140"/>
                <a:gd name="T51" fmla="*/ 1286 h 2448"/>
                <a:gd name="T52" fmla="*/ 234 w 1140"/>
                <a:gd name="T53" fmla="*/ 1246 h 2448"/>
                <a:gd name="T54" fmla="*/ 276 w 1140"/>
                <a:gd name="T55" fmla="*/ 1216 h 2448"/>
                <a:gd name="T56" fmla="*/ 352 w 1140"/>
                <a:gd name="T57" fmla="*/ 1184 h 2448"/>
                <a:gd name="T58" fmla="*/ 318 w 1140"/>
                <a:gd name="T59" fmla="*/ 1136 h 2448"/>
                <a:gd name="T60" fmla="*/ 256 w 1140"/>
                <a:gd name="T61" fmla="*/ 1022 h 2448"/>
                <a:gd name="T62" fmla="*/ 236 w 1140"/>
                <a:gd name="T63" fmla="*/ 958 h 2448"/>
                <a:gd name="T64" fmla="*/ 200 w 1140"/>
                <a:gd name="T65" fmla="*/ 692 h 2448"/>
                <a:gd name="T66" fmla="*/ 160 w 1140"/>
                <a:gd name="T67" fmla="*/ 408 h 2448"/>
                <a:gd name="T68" fmla="*/ 134 w 1140"/>
                <a:gd name="T69" fmla="*/ 310 h 2448"/>
                <a:gd name="T70" fmla="*/ 90 w 1140"/>
                <a:gd name="T71" fmla="*/ 218 h 2448"/>
                <a:gd name="T72" fmla="*/ 52 w 1140"/>
                <a:gd name="T73" fmla="*/ 148 h 2448"/>
                <a:gd name="T74" fmla="*/ 14 w 1140"/>
                <a:gd name="T75" fmla="*/ 56 h 2448"/>
                <a:gd name="T76" fmla="*/ 0 w 1140"/>
                <a:gd name="T77" fmla="*/ 0 h 2448"/>
                <a:gd name="T78" fmla="*/ 48 w 1140"/>
                <a:gd name="T79" fmla="*/ 72 h 2448"/>
                <a:gd name="T80" fmla="*/ 152 w 1140"/>
                <a:gd name="T81" fmla="*/ 180 h 2448"/>
                <a:gd name="T82" fmla="*/ 200 w 1140"/>
                <a:gd name="T83" fmla="*/ 216 h 2448"/>
                <a:gd name="T84" fmla="*/ 366 w 1140"/>
                <a:gd name="T85" fmla="*/ 348 h 2448"/>
                <a:gd name="T86" fmla="*/ 522 w 1140"/>
                <a:gd name="T87" fmla="*/ 492 h 2448"/>
                <a:gd name="T88" fmla="*/ 592 w 1140"/>
                <a:gd name="T89" fmla="*/ 568 h 2448"/>
                <a:gd name="T90" fmla="*/ 624 w 1140"/>
                <a:gd name="T91" fmla="*/ 634 h 2448"/>
                <a:gd name="T92" fmla="*/ 666 w 1140"/>
                <a:gd name="T93" fmla="*/ 804 h 2448"/>
                <a:gd name="T94" fmla="*/ 712 w 1140"/>
                <a:gd name="T95" fmla="*/ 1032 h 2448"/>
                <a:gd name="T96" fmla="*/ 736 w 1140"/>
                <a:gd name="T97" fmla="*/ 1012 h 2448"/>
                <a:gd name="T98" fmla="*/ 826 w 1140"/>
                <a:gd name="T99" fmla="*/ 916 h 2448"/>
                <a:gd name="T100" fmla="*/ 898 w 1140"/>
                <a:gd name="T101" fmla="*/ 814 h 2448"/>
                <a:gd name="T102" fmla="*/ 918 w 1140"/>
                <a:gd name="T103" fmla="*/ 774 h 2448"/>
                <a:gd name="T104" fmla="*/ 1002 w 1140"/>
                <a:gd name="T105" fmla="*/ 646 h 2448"/>
                <a:gd name="T106" fmla="*/ 1140 w 1140"/>
                <a:gd name="T107" fmla="*/ 468 h 2448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140" h="2448">
                  <a:moveTo>
                    <a:pt x="1140" y="468"/>
                  </a:moveTo>
                  <a:lnTo>
                    <a:pt x="1140" y="468"/>
                  </a:lnTo>
                  <a:lnTo>
                    <a:pt x="1120" y="536"/>
                  </a:lnTo>
                  <a:lnTo>
                    <a:pt x="1098" y="590"/>
                  </a:lnTo>
                  <a:lnTo>
                    <a:pt x="1078" y="634"/>
                  </a:lnTo>
                  <a:lnTo>
                    <a:pt x="1060" y="674"/>
                  </a:lnTo>
                  <a:lnTo>
                    <a:pt x="1044" y="708"/>
                  </a:lnTo>
                  <a:lnTo>
                    <a:pt x="1030" y="742"/>
                  </a:lnTo>
                  <a:lnTo>
                    <a:pt x="1024" y="760"/>
                  </a:lnTo>
                  <a:lnTo>
                    <a:pt x="1020" y="780"/>
                  </a:lnTo>
                  <a:lnTo>
                    <a:pt x="1018" y="802"/>
                  </a:lnTo>
                  <a:lnTo>
                    <a:pt x="1016" y="824"/>
                  </a:lnTo>
                  <a:lnTo>
                    <a:pt x="1008" y="918"/>
                  </a:lnTo>
                  <a:lnTo>
                    <a:pt x="1004" y="966"/>
                  </a:lnTo>
                  <a:lnTo>
                    <a:pt x="996" y="1012"/>
                  </a:lnTo>
                  <a:lnTo>
                    <a:pt x="986" y="1056"/>
                  </a:lnTo>
                  <a:lnTo>
                    <a:pt x="974" y="1102"/>
                  </a:lnTo>
                  <a:lnTo>
                    <a:pt x="956" y="1148"/>
                  </a:lnTo>
                  <a:lnTo>
                    <a:pt x="936" y="1192"/>
                  </a:lnTo>
                  <a:lnTo>
                    <a:pt x="912" y="1236"/>
                  </a:lnTo>
                  <a:lnTo>
                    <a:pt x="894" y="1276"/>
                  </a:lnTo>
                  <a:lnTo>
                    <a:pt x="858" y="1352"/>
                  </a:lnTo>
                  <a:lnTo>
                    <a:pt x="822" y="1428"/>
                  </a:lnTo>
                  <a:lnTo>
                    <a:pt x="800" y="1468"/>
                  </a:lnTo>
                  <a:lnTo>
                    <a:pt x="776" y="1512"/>
                  </a:lnTo>
                  <a:lnTo>
                    <a:pt x="752" y="1550"/>
                  </a:lnTo>
                  <a:lnTo>
                    <a:pt x="732" y="1580"/>
                  </a:lnTo>
                  <a:lnTo>
                    <a:pt x="718" y="1604"/>
                  </a:lnTo>
                  <a:lnTo>
                    <a:pt x="708" y="1626"/>
                  </a:lnTo>
                  <a:lnTo>
                    <a:pt x="700" y="1652"/>
                  </a:lnTo>
                  <a:lnTo>
                    <a:pt x="694" y="1688"/>
                  </a:lnTo>
                  <a:lnTo>
                    <a:pt x="690" y="1736"/>
                  </a:lnTo>
                  <a:lnTo>
                    <a:pt x="688" y="1800"/>
                  </a:lnTo>
                  <a:lnTo>
                    <a:pt x="686" y="1886"/>
                  </a:lnTo>
                  <a:lnTo>
                    <a:pt x="688" y="1986"/>
                  </a:lnTo>
                  <a:lnTo>
                    <a:pt x="692" y="2092"/>
                  </a:lnTo>
                  <a:lnTo>
                    <a:pt x="698" y="2200"/>
                  </a:lnTo>
                  <a:lnTo>
                    <a:pt x="708" y="2374"/>
                  </a:lnTo>
                  <a:lnTo>
                    <a:pt x="714" y="2448"/>
                  </a:lnTo>
                  <a:lnTo>
                    <a:pt x="498" y="2448"/>
                  </a:lnTo>
                  <a:lnTo>
                    <a:pt x="478" y="2226"/>
                  </a:lnTo>
                  <a:lnTo>
                    <a:pt x="462" y="2044"/>
                  </a:lnTo>
                  <a:lnTo>
                    <a:pt x="448" y="1896"/>
                  </a:lnTo>
                  <a:lnTo>
                    <a:pt x="446" y="1870"/>
                  </a:lnTo>
                  <a:lnTo>
                    <a:pt x="446" y="1846"/>
                  </a:lnTo>
                  <a:lnTo>
                    <a:pt x="448" y="1824"/>
                  </a:lnTo>
                  <a:lnTo>
                    <a:pt x="452" y="1802"/>
                  </a:lnTo>
                  <a:lnTo>
                    <a:pt x="460" y="1762"/>
                  </a:lnTo>
                  <a:lnTo>
                    <a:pt x="462" y="1744"/>
                  </a:lnTo>
                  <a:lnTo>
                    <a:pt x="466" y="1726"/>
                  </a:lnTo>
                  <a:lnTo>
                    <a:pt x="466" y="1708"/>
                  </a:lnTo>
                  <a:lnTo>
                    <a:pt x="464" y="1690"/>
                  </a:lnTo>
                  <a:lnTo>
                    <a:pt x="460" y="1672"/>
                  </a:lnTo>
                  <a:lnTo>
                    <a:pt x="452" y="1654"/>
                  </a:lnTo>
                  <a:lnTo>
                    <a:pt x="440" y="1634"/>
                  </a:lnTo>
                  <a:lnTo>
                    <a:pt x="424" y="1614"/>
                  </a:lnTo>
                  <a:lnTo>
                    <a:pt x="402" y="1592"/>
                  </a:lnTo>
                  <a:lnTo>
                    <a:pt x="376" y="1568"/>
                  </a:lnTo>
                  <a:lnTo>
                    <a:pt x="322" y="1524"/>
                  </a:lnTo>
                  <a:lnTo>
                    <a:pt x="280" y="1488"/>
                  </a:lnTo>
                  <a:lnTo>
                    <a:pt x="250" y="1458"/>
                  </a:lnTo>
                  <a:lnTo>
                    <a:pt x="228" y="1432"/>
                  </a:lnTo>
                  <a:lnTo>
                    <a:pt x="220" y="1420"/>
                  </a:lnTo>
                  <a:lnTo>
                    <a:pt x="212" y="1406"/>
                  </a:lnTo>
                  <a:lnTo>
                    <a:pt x="208" y="1394"/>
                  </a:lnTo>
                  <a:lnTo>
                    <a:pt x="204" y="1382"/>
                  </a:lnTo>
                  <a:lnTo>
                    <a:pt x="200" y="1354"/>
                  </a:lnTo>
                  <a:lnTo>
                    <a:pt x="200" y="1320"/>
                  </a:lnTo>
                  <a:lnTo>
                    <a:pt x="200" y="1302"/>
                  </a:lnTo>
                  <a:lnTo>
                    <a:pt x="206" y="1286"/>
                  </a:lnTo>
                  <a:lnTo>
                    <a:pt x="214" y="1272"/>
                  </a:lnTo>
                  <a:lnTo>
                    <a:pt x="222" y="1258"/>
                  </a:lnTo>
                  <a:lnTo>
                    <a:pt x="234" y="1246"/>
                  </a:lnTo>
                  <a:lnTo>
                    <a:pt x="248" y="1234"/>
                  </a:lnTo>
                  <a:lnTo>
                    <a:pt x="262" y="1224"/>
                  </a:lnTo>
                  <a:lnTo>
                    <a:pt x="276" y="1216"/>
                  </a:lnTo>
                  <a:lnTo>
                    <a:pt x="304" y="1202"/>
                  </a:lnTo>
                  <a:lnTo>
                    <a:pt x="328" y="1192"/>
                  </a:lnTo>
                  <a:lnTo>
                    <a:pt x="352" y="1184"/>
                  </a:lnTo>
                  <a:lnTo>
                    <a:pt x="334" y="1162"/>
                  </a:lnTo>
                  <a:lnTo>
                    <a:pt x="318" y="1136"/>
                  </a:lnTo>
                  <a:lnTo>
                    <a:pt x="298" y="1102"/>
                  </a:lnTo>
                  <a:lnTo>
                    <a:pt x="276" y="1064"/>
                  </a:lnTo>
                  <a:lnTo>
                    <a:pt x="256" y="1022"/>
                  </a:lnTo>
                  <a:lnTo>
                    <a:pt x="248" y="1000"/>
                  </a:lnTo>
                  <a:lnTo>
                    <a:pt x="240" y="978"/>
                  </a:lnTo>
                  <a:lnTo>
                    <a:pt x="236" y="958"/>
                  </a:lnTo>
                  <a:lnTo>
                    <a:pt x="232" y="936"/>
                  </a:lnTo>
                  <a:lnTo>
                    <a:pt x="200" y="692"/>
                  </a:lnTo>
                  <a:lnTo>
                    <a:pt x="168" y="448"/>
                  </a:lnTo>
                  <a:lnTo>
                    <a:pt x="160" y="408"/>
                  </a:lnTo>
                  <a:lnTo>
                    <a:pt x="154" y="374"/>
                  </a:lnTo>
                  <a:lnTo>
                    <a:pt x="144" y="340"/>
                  </a:lnTo>
                  <a:lnTo>
                    <a:pt x="134" y="310"/>
                  </a:lnTo>
                  <a:lnTo>
                    <a:pt x="122" y="280"/>
                  </a:lnTo>
                  <a:lnTo>
                    <a:pt x="108" y="250"/>
                  </a:lnTo>
                  <a:lnTo>
                    <a:pt x="90" y="218"/>
                  </a:lnTo>
                  <a:lnTo>
                    <a:pt x="72" y="184"/>
                  </a:lnTo>
                  <a:lnTo>
                    <a:pt x="52" y="148"/>
                  </a:lnTo>
                  <a:lnTo>
                    <a:pt x="36" y="114"/>
                  </a:lnTo>
                  <a:lnTo>
                    <a:pt x="24" y="84"/>
                  </a:lnTo>
                  <a:lnTo>
                    <a:pt x="14" y="56"/>
                  </a:lnTo>
                  <a:lnTo>
                    <a:pt x="2" y="16"/>
                  </a:lnTo>
                  <a:lnTo>
                    <a:pt x="0" y="0"/>
                  </a:lnTo>
                  <a:lnTo>
                    <a:pt x="12" y="20"/>
                  </a:lnTo>
                  <a:lnTo>
                    <a:pt x="26" y="44"/>
                  </a:lnTo>
                  <a:lnTo>
                    <a:pt x="48" y="72"/>
                  </a:lnTo>
                  <a:lnTo>
                    <a:pt x="76" y="106"/>
                  </a:lnTo>
                  <a:lnTo>
                    <a:pt x="110" y="142"/>
                  </a:lnTo>
                  <a:lnTo>
                    <a:pt x="152" y="180"/>
                  </a:lnTo>
                  <a:lnTo>
                    <a:pt x="174" y="198"/>
                  </a:lnTo>
                  <a:lnTo>
                    <a:pt x="200" y="216"/>
                  </a:lnTo>
                  <a:lnTo>
                    <a:pt x="252" y="256"/>
                  </a:lnTo>
                  <a:lnTo>
                    <a:pt x="308" y="300"/>
                  </a:lnTo>
                  <a:lnTo>
                    <a:pt x="366" y="348"/>
                  </a:lnTo>
                  <a:lnTo>
                    <a:pt x="422" y="398"/>
                  </a:lnTo>
                  <a:lnTo>
                    <a:pt x="474" y="446"/>
                  </a:lnTo>
                  <a:lnTo>
                    <a:pt x="522" y="492"/>
                  </a:lnTo>
                  <a:lnTo>
                    <a:pt x="562" y="534"/>
                  </a:lnTo>
                  <a:lnTo>
                    <a:pt x="592" y="568"/>
                  </a:lnTo>
                  <a:lnTo>
                    <a:pt x="602" y="586"/>
                  </a:lnTo>
                  <a:lnTo>
                    <a:pt x="614" y="608"/>
                  </a:lnTo>
                  <a:lnTo>
                    <a:pt x="624" y="634"/>
                  </a:lnTo>
                  <a:lnTo>
                    <a:pt x="634" y="664"/>
                  </a:lnTo>
                  <a:lnTo>
                    <a:pt x="652" y="732"/>
                  </a:lnTo>
                  <a:lnTo>
                    <a:pt x="666" y="804"/>
                  </a:lnTo>
                  <a:lnTo>
                    <a:pt x="692" y="942"/>
                  </a:lnTo>
                  <a:lnTo>
                    <a:pt x="702" y="996"/>
                  </a:lnTo>
                  <a:lnTo>
                    <a:pt x="712" y="1032"/>
                  </a:lnTo>
                  <a:lnTo>
                    <a:pt x="718" y="1028"/>
                  </a:lnTo>
                  <a:lnTo>
                    <a:pt x="736" y="1012"/>
                  </a:lnTo>
                  <a:lnTo>
                    <a:pt x="762" y="986"/>
                  </a:lnTo>
                  <a:lnTo>
                    <a:pt x="792" y="954"/>
                  </a:lnTo>
                  <a:lnTo>
                    <a:pt x="826" y="916"/>
                  </a:lnTo>
                  <a:lnTo>
                    <a:pt x="858" y="876"/>
                  </a:lnTo>
                  <a:lnTo>
                    <a:pt x="886" y="834"/>
                  </a:lnTo>
                  <a:lnTo>
                    <a:pt x="898" y="814"/>
                  </a:lnTo>
                  <a:lnTo>
                    <a:pt x="908" y="794"/>
                  </a:lnTo>
                  <a:lnTo>
                    <a:pt x="918" y="774"/>
                  </a:lnTo>
                  <a:lnTo>
                    <a:pt x="932" y="750"/>
                  </a:lnTo>
                  <a:lnTo>
                    <a:pt x="964" y="700"/>
                  </a:lnTo>
                  <a:lnTo>
                    <a:pt x="1002" y="646"/>
                  </a:lnTo>
                  <a:lnTo>
                    <a:pt x="1042" y="592"/>
                  </a:lnTo>
                  <a:lnTo>
                    <a:pt x="1110" y="504"/>
                  </a:lnTo>
                  <a:lnTo>
                    <a:pt x="1140" y="468"/>
                  </a:lnTo>
                  <a:close/>
                </a:path>
              </a:pathLst>
            </a:custGeom>
            <a:solidFill>
              <a:srgbClr val="354D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9" name="Freeform 49"/>
            <p:cNvSpPr>
              <a:spLocks/>
            </p:cNvSpPr>
            <p:nvPr/>
          </p:nvSpPr>
          <p:spPr bwMode="auto">
            <a:xfrm>
              <a:off x="2655" y="1295"/>
              <a:ext cx="1140" cy="2448"/>
            </a:xfrm>
            <a:custGeom>
              <a:avLst/>
              <a:gdLst>
                <a:gd name="T0" fmla="*/ 1120 w 1140"/>
                <a:gd name="T1" fmla="*/ 536 h 2448"/>
                <a:gd name="T2" fmla="*/ 1060 w 1140"/>
                <a:gd name="T3" fmla="*/ 674 h 2448"/>
                <a:gd name="T4" fmla="*/ 1024 w 1140"/>
                <a:gd name="T5" fmla="*/ 760 h 2448"/>
                <a:gd name="T6" fmla="*/ 1016 w 1140"/>
                <a:gd name="T7" fmla="*/ 824 h 2448"/>
                <a:gd name="T8" fmla="*/ 1004 w 1140"/>
                <a:gd name="T9" fmla="*/ 966 h 2448"/>
                <a:gd name="T10" fmla="*/ 974 w 1140"/>
                <a:gd name="T11" fmla="*/ 1102 h 2448"/>
                <a:gd name="T12" fmla="*/ 936 w 1140"/>
                <a:gd name="T13" fmla="*/ 1192 h 2448"/>
                <a:gd name="T14" fmla="*/ 858 w 1140"/>
                <a:gd name="T15" fmla="*/ 1352 h 2448"/>
                <a:gd name="T16" fmla="*/ 776 w 1140"/>
                <a:gd name="T17" fmla="*/ 1512 h 2448"/>
                <a:gd name="T18" fmla="*/ 732 w 1140"/>
                <a:gd name="T19" fmla="*/ 1580 h 2448"/>
                <a:gd name="T20" fmla="*/ 700 w 1140"/>
                <a:gd name="T21" fmla="*/ 1652 h 2448"/>
                <a:gd name="T22" fmla="*/ 688 w 1140"/>
                <a:gd name="T23" fmla="*/ 1800 h 2448"/>
                <a:gd name="T24" fmla="*/ 688 w 1140"/>
                <a:gd name="T25" fmla="*/ 1986 h 2448"/>
                <a:gd name="T26" fmla="*/ 708 w 1140"/>
                <a:gd name="T27" fmla="*/ 2374 h 2448"/>
                <a:gd name="T28" fmla="*/ 498 w 1140"/>
                <a:gd name="T29" fmla="*/ 2448 h 2448"/>
                <a:gd name="T30" fmla="*/ 448 w 1140"/>
                <a:gd name="T31" fmla="*/ 1896 h 2448"/>
                <a:gd name="T32" fmla="*/ 446 w 1140"/>
                <a:gd name="T33" fmla="*/ 1846 h 2448"/>
                <a:gd name="T34" fmla="*/ 460 w 1140"/>
                <a:gd name="T35" fmla="*/ 1762 h 2448"/>
                <a:gd name="T36" fmla="*/ 466 w 1140"/>
                <a:gd name="T37" fmla="*/ 1708 h 2448"/>
                <a:gd name="T38" fmla="*/ 452 w 1140"/>
                <a:gd name="T39" fmla="*/ 1654 h 2448"/>
                <a:gd name="T40" fmla="*/ 402 w 1140"/>
                <a:gd name="T41" fmla="*/ 1592 h 2448"/>
                <a:gd name="T42" fmla="*/ 322 w 1140"/>
                <a:gd name="T43" fmla="*/ 1524 h 2448"/>
                <a:gd name="T44" fmla="*/ 228 w 1140"/>
                <a:gd name="T45" fmla="*/ 1432 h 2448"/>
                <a:gd name="T46" fmla="*/ 208 w 1140"/>
                <a:gd name="T47" fmla="*/ 1394 h 2448"/>
                <a:gd name="T48" fmla="*/ 200 w 1140"/>
                <a:gd name="T49" fmla="*/ 1320 h 2448"/>
                <a:gd name="T50" fmla="*/ 206 w 1140"/>
                <a:gd name="T51" fmla="*/ 1286 h 2448"/>
                <a:gd name="T52" fmla="*/ 234 w 1140"/>
                <a:gd name="T53" fmla="*/ 1246 h 2448"/>
                <a:gd name="T54" fmla="*/ 276 w 1140"/>
                <a:gd name="T55" fmla="*/ 1216 h 2448"/>
                <a:gd name="T56" fmla="*/ 352 w 1140"/>
                <a:gd name="T57" fmla="*/ 1184 h 2448"/>
                <a:gd name="T58" fmla="*/ 318 w 1140"/>
                <a:gd name="T59" fmla="*/ 1136 h 2448"/>
                <a:gd name="T60" fmla="*/ 256 w 1140"/>
                <a:gd name="T61" fmla="*/ 1022 h 2448"/>
                <a:gd name="T62" fmla="*/ 236 w 1140"/>
                <a:gd name="T63" fmla="*/ 958 h 2448"/>
                <a:gd name="T64" fmla="*/ 200 w 1140"/>
                <a:gd name="T65" fmla="*/ 692 h 2448"/>
                <a:gd name="T66" fmla="*/ 160 w 1140"/>
                <a:gd name="T67" fmla="*/ 408 h 2448"/>
                <a:gd name="T68" fmla="*/ 134 w 1140"/>
                <a:gd name="T69" fmla="*/ 310 h 2448"/>
                <a:gd name="T70" fmla="*/ 90 w 1140"/>
                <a:gd name="T71" fmla="*/ 218 h 2448"/>
                <a:gd name="T72" fmla="*/ 52 w 1140"/>
                <a:gd name="T73" fmla="*/ 148 h 2448"/>
                <a:gd name="T74" fmla="*/ 14 w 1140"/>
                <a:gd name="T75" fmla="*/ 56 h 2448"/>
                <a:gd name="T76" fmla="*/ 0 w 1140"/>
                <a:gd name="T77" fmla="*/ 0 h 2448"/>
                <a:gd name="T78" fmla="*/ 48 w 1140"/>
                <a:gd name="T79" fmla="*/ 72 h 2448"/>
                <a:gd name="T80" fmla="*/ 152 w 1140"/>
                <a:gd name="T81" fmla="*/ 180 h 2448"/>
                <a:gd name="T82" fmla="*/ 200 w 1140"/>
                <a:gd name="T83" fmla="*/ 216 h 2448"/>
                <a:gd name="T84" fmla="*/ 366 w 1140"/>
                <a:gd name="T85" fmla="*/ 348 h 2448"/>
                <a:gd name="T86" fmla="*/ 522 w 1140"/>
                <a:gd name="T87" fmla="*/ 492 h 2448"/>
                <a:gd name="T88" fmla="*/ 592 w 1140"/>
                <a:gd name="T89" fmla="*/ 568 h 2448"/>
                <a:gd name="T90" fmla="*/ 624 w 1140"/>
                <a:gd name="T91" fmla="*/ 634 h 2448"/>
                <a:gd name="T92" fmla="*/ 666 w 1140"/>
                <a:gd name="T93" fmla="*/ 804 h 2448"/>
                <a:gd name="T94" fmla="*/ 712 w 1140"/>
                <a:gd name="T95" fmla="*/ 1032 h 2448"/>
                <a:gd name="T96" fmla="*/ 736 w 1140"/>
                <a:gd name="T97" fmla="*/ 1012 h 2448"/>
                <a:gd name="T98" fmla="*/ 826 w 1140"/>
                <a:gd name="T99" fmla="*/ 916 h 2448"/>
                <a:gd name="T100" fmla="*/ 898 w 1140"/>
                <a:gd name="T101" fmla="*/ 814 h 2448"/>
                <a:gd name="T102" fmla="*/ 918 w 1140"/>
                <a:gd name="T103" fmla="*/ 774 h 2448"/>
                <a:gd name="T104" fmla="*/ 1002 w 1140"/>
                <a:gd name="T105" fmla="*/ 646 h 2448"/>
                <a:gd name="T106" fmla="*/ 1140 w 1140"/>
                <a:gd name="T107" fmla="*/ 468 h 2448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140" h="2448">
                  <a:moveTo>
                    <a:pt x="1140" y="468"/>
                  </a:moveTo>
                  <a:lnTo>
                    <a:pt x="1140" y="468"/>
                  </a:lnTo>
                  <a:lnTo>
                    <a:pt x="1120" y="536"/>
                  </a:lnTo>
                  <a:lnTo>
                    <a:pt x="1098" y="590"/>
                  </a:lnTo>
                  <a:lnTo>
                    <a:pt x="1078" y="634"/>
                  </a:lnTo>
                  <a:lnTo>
                    <a:pt x="1060" y="674"/>
                  </a:lnTo>
                  <a:lnTo>
                    <a:pt x="1044" y="708"/>
                  </a:lnTo>
                  <a:lnTo>
                    <a:pt x="1030" y="742"/>
                  </a:lnTo>
                  <a:lnTo>
                    <a:pt x="1024" y="760"/>
                  </a:lnTo>
                  <a:lnTo>
                    <a:pt x="1020" y="780"/>
                  </a:lnTo>
                  <a:lnTo>
                    <a:pt x="1018" y="802"/>
                  </a:lnTo>
                  <a:lnTo>
                    <a:pt x="1016" y="824"/>
                  </a:lnTo>
                  <a:lnTo>
                    <a:pt x="1008" y="918"/>
                  </a:lnTo>
                  <a:lnTo>
                    <a:pt x="1004" y="966"/>
                  </a:lnTo>
                  <a:lnTo>
                    <a:pt x="996" y="1012"/>
                  </a:lnTo>
                  <a:lnTo>
                    <a:pt x="986" y="1056"/>
                  </a:lnTo>
                  <a:lnTo>
                    <a:pt x="974" y="1102"/>
                  </a:lnTo>
                  <a:lnTo>
                    <a:pt x="956" y="1148"/>
                  </a:lnTo>
                  <a:lnTo>
                    <a:pt x="936" y="1192"/>
                  </a:lnTo>
                  <a:lnTo>
                    <a:pt x="912" y="1236"/>
                  </a:lnTo>
                  <a:lnTo>
                    <a:pt x="894" y="1276"/>
                  </a:lnTo>
                  <a:lnTo>
                    <a:pt x="858" y="1352"/>
                  </a:lnTo>
                  <a:lnTo>
                    <a:pt x="822" y="1428"/>
                  </a:lnTo>
                  <a:lnTo>
                    <a:pt x="800" y="1468"/>
                  </a:lnTo>
                  <a:lnTo>
                    <a:pt x="776" y="1512"/>
                  </a:lnTo>
                  <a:lnTo>
                    <a:pt x="752" y="1550"/>
                  </a:lnTo>
                  <a:lnTo>
                    <a:pt x="732" y="1580"/>
                  </a:lnTo>
                  <a:lnTo>
                    <a:pt x="718" y="1604"/>
                  </a:lnTo>
                  <a:lnTo>
                    <a:pt x="708" y="1626"/>
                  </a:lnTo>
                  <a:lnTo>
                    <a:pt x="700" y="1652"/>
                  </a:lnTo>
                  <a:lnTo>
                    <a:pt x="694" y="1688"/>
                  </a:lnTo>
                  <a:lnTo>
                    <a:pt x="690" y="1736"/>
                  </a:lnTo>
                  <a:lnTo>
                    <a:pt x="688" y="1800"/>
                  </a:lnTo>
                  <a:lnTo>
                    <a:pt x="686" y="1886"/>
                  </a:lnTo>
                  <a:lnTo>
                    <a:pt x="688" y="1986"/>
                  </a:lnTo>
                  <a:lnTo>
                    <a:pt x="692" y="2092"/>
                  </a:lnTo>
                  <a:lnTo>
                    <a:pt x="698" y="2200"/>
                  </a:lnTo>
                  <a:lnTo>
                    <a:pt x="708" y="2374"/>
                  </a:lnTo>
                  <a:lnTo>
                    <a:pt x="714" y="2448"/>
                  </a:lnTo>
                  <a:lnTo>
                    <a:pt x="498" y="2448"/>
                  </a:lnTo>
                  <a:lnTo>
                    <a:pt x="478" y="2226"/>
                  </a:lnTo>
                  <a:lnTo>
                    <a:pt x="462" y="2044"/>
                  </a:lnTo>
                  <a:lnTo>
                    <a:pt x="448" y="1896"/>
                  </a:lnTo>
                  <a:lnTo>
                    <a:pt x="446" y="1870"/>
                  </a:lnTo>
                  <a:lnTo>
                    <a:pt x="446" y="1846"/>
                  </a:lnTo>
                  <a:lnTo>
                    <a:pt x="448" y="1824"/>
                  </a:lnTo>
                  <a:lnTo>
                    <a:pt x="452" y="1802"/>
                  </a:lnTo>
                  <a:lnTo>
                    <a:pt x="460" y="1762"/>
                  </a:lnTo>
                  <a:lnTo>
                    <a:pt x="462" y="1744"/>
                  </a:lnTo>
                  <a:lnTo>
                    <a:pt x="466" y="1726"/>
                  </a:lnTo>
                  <a:lnTo>
                    <a:pt x="466" y="1708"/>
                  </a:lnTo>
                  <a:lnTo>
                    <a:pt x="464" y="1690"/>
                  </a:lnTo>
                  <a:lnTo>
                    <a:pt x="460" y="1672"/>
                  </a:lnTo>
                  <a:lnTo>
                    <a:pt x="452" y="1654"/>
                  </a:lnTo>
                  <a:lnTo>
                    <a:pt x="440" y="1634"/>
                  </a:lnTo>
                  <a:lnTo>
                    <a:pt x="424" y="1614"/>
                  </a:lnTo>
                  <a:lnTo>
                    <a:pt x="402" y="1592"/>
                  </a:lnTo>
                  <a:lnTo>
                    <a:pt x="376" y="1568"/>
                  </a:lnTo>
                  <a:lnTo>
                    <a:pt x="322" y="1524"/>
                  </a:lnTo>
                  <a:lnTo>
                    <a:pt x="280" y="1488"/>
                  </a:lnTo>
                  <a:lnTo>
                    <a:pt x="250" y="1458"/>
                  </a:lnTo>
                  <a:lnTo>
                    <a:pt x="228" y="1432"/>
                  </a:lnTo>
                  <a:lnTo>
                    <a:pt x="220" y="1420"/>
                  </a:lnTo>
                  <a:lnTo>
                    <a:pt x="212" y="1406"/>
                  </a:lnTo>
                  <a:lnTo>
                    <a:pt x="208" y="1394"/>
                  </a:lnTo>
                  <a:lnTo>
                    <a:pt x="204" y="1382"/>
                  </a:lnTo>
                  <a:lnTo>
                    <a:pt x="200" y="1354"/>
                  </a:lnTo>
                  <a:lnTo>
                    <a:pt x="200" y="1320"/>
                  </a:lnTo>
                  <a:lnTo>
                    <a:pt x="200" y="1302"/>
                  </a:lnTo>
                  <a:lnTo>
                    <a:pt x="206" y="1286"/>
                  </a:lnTo>
                  <a:lnTo>
                    <a:pt x="214" y="1272"/>
                  </a:lnTo>
                  <a:lnTo>
                    <a:pt x="222" y="1258"/>
                  </a:lnTo>
                  <a:lnTo>
                    <a:pt x="234" y="1246"/>
                  </a:lnTo>
                  <a:lnTo>
                    <a:pt x="248" y="1234"/>
                  </a:lnTo>
                  <a:lnTo>
                    <a:pt x="262" y="1224"/>
                  </a:lnTo>
                  <a:lnTo>
                    <a:pt x="276" y="1216"/>
                  </a:lnTo>
                  <a:lnTo>
                    <a:pt x="304" y="1202"/>
                  </a:lnTo>
                  <a:lnTo>
                    <a:pt x="328" y="1192"/>
                  </a:lnTo>
                  <a:lnTo>
                    <a:pt x="352" y="1184"/>
                  </a:lnTo>
                  <a:lnTo>
                    <a:pt x="334" y="1162"/>
                  </a:lnTo>
                  <a:lnTo>
                    <a:pt x="318" y="1136"/>
                  </a:lnTo>
                  <a:lnTo>
                    <a:pt x="298" y="1102"/>
                  </a:lnTo>
                  <a:lnTo>
                    <a:pt x="276" y="1064"/>
                  </a:lnTo>
                  <a:lnTo>
                    <a:pt x="256" y="1022"/>
                  </a:lnTo>
                  <a:lnTo>
                    <a:pt x="248" y="1000"/>
                  </a:lnTo>
                  <a:lnTo>
                    <a:pt x="240" y="978"/>
                  </a:lnTo>
                  <a:lnTo>
                    <a:pt x="236" y="958"/>
                  </a:lnTo>
                  <a:lnTo>
                    <a:pt x="232" y="936"/>
                  </a:lnTo>
                  <a:lnTo>
                    <a:pt x="200" y="692"/>
                  </a:lnTo>
                  <a:lnTo>
                    <a:pt x="168" y="448"/>
                  </a:lnTo>
                  <a:lnTo>
                    <a:pt x="160" y="408"/>
                  </a:lnTo>
                  <a:lnTo>
                    <a:pt x="154" y="374"/>
                  </a:lnTo>
                  <a:lnTo>
                    <a:pt x="144" y="340"/>
                  </a:lnTo>
                  <a:lnTo>
                    <a:pt x="134" y="310"/>
                  </a:lnTo>
                  <a:lnTo>
                    <a:pt x="122" y="280"/>
                  </a:lnTo>
                  <a:lnTo>
                    <a:pt x="108" y="250"/>
                  </a:lnTo>
                  <a:lnTo>
                    <a:pt x="90" y="218"/>
                  </a:lnTo>
                  <a:lnTo>
                    <a:pt x="72" y="184"/>
                  </a:lnTo>
                  <a:lnTo>
                    <a:pt x="52" y="148"/>
                  </a:lnTo>
                  <a:lnTo>
                    <a:pt x="36" y="114"/>
                  </a:lnTo>
                  <a:lnTo>
                    <a:pt x="24" y="84"/>
                  </a:lnTo>
                  <a:lnTo>
                    <a:pt x="14" y="56"/>
                  </a:lnTo>
                  <a:lnTo>
                    <a:pt x="2" y="16"/>
                  </a:lnTo>
                  <a:lnTo>
                    <a:pt x="0" y="0"/>
                  </a:lnTo>
                  <a:lnTo>
                    <a:pt x="12" y="20"/>
                  </a:lnTo>
                  <a:lnTo>
                    <a:pt x="26" y="44"/>
                  </a:lnTo>
                  <a:lnTo>
                    <a:pt x="48" y="72"/>
                  </a:lnTo>
                  <a:lnTo>
                    <a:pt x="76" y="106"/>
                  </a:lnTo>
                  <a:lnTo>
                    <a:pt x="110" y="142"/>
                  </a:lnTo>
                  <a:lnTo>
                    <a:pt x="152" y="180"/>
                  </a:lnTo>
                  <a:lnTo>
                    <a:pt x="174" y="198"/>
                  </a:lnTo>
                  <a:lnTo>
                    <a:pt x="200" y="216"/>
                  </a:lnTo>
                  <a:lnTo>
                    <a:pt x="252" y="256"/>
                  </a:lnTo>
                  <a:lnTo>
                    <a:pt x="308" y="300"/>
                  </a:lnTo>
                  <a:lnTo>
                    <a:pt x="366" y="348"/>
                  </a:lnTo>
                  <a:lnTo>
                    <a:pt x="422" y="398"/>
                  </a:lnTo>
                  <a:lnTo>
                    <a:pt x="474" y="446"/>
                  </a:lnTo>
                  <a:lnTo>
                    <a:pt x="522" y="492"/>
                  </a:lnTo>
                  <a:lnTo>
                    <a:pt x="562" y="534"/>
                  </a:lnTo>
                  <a:lnTo>
                    <a:pt x="592" y="568"/>
                  </a:lnTo>
                  <a:lnTo>
                    <a:pt x="602" y="586"/>
                  </a:lnTo>
                  <a:lnTo>
                    <a:pt x="614" y="608"/>
                  </a:lnTo>
                  <a:lnTo>
                    <a:pt x="624" y="634"/>
                  </a:lnTo>
                  <a:lnTo>
                    <a:pt x="634" y="664"/>
                  </a:lnTo>
                  <a:lnTo>
                    <a:pt x="652" y="732"/>
                  </a:lnTo>
                  <a:lnTo>
                    <a:pt x="666" y="804"/>
                  </a:lnTo>
                  <a:lnTo>
                    <a:pt x="692" y="942"/>
                  </a:lnTo>
                  <a:lnTo>
                    <a:pt x="702" y="996"/>
                  </a:lnTo>
                  <a:lnTo>
                    <a:pt x="712" y="1032"/>
                  </a:lnTo>
                  <a:lnTo>
                    <a:pt x="718" y="1028"/>
                  </a:lnTo>
                  <a:lnTo>
                    <a:pt x="736" y="1012"/>
                  </a:lnTo>
                  <a:lnTo>
                    <a:pt x="762" y="986"/>
                  </a:lnTo>
                  <a:lnTo>
                    <a:pt x="792" y="954"/>
                  </a:lnTo>
                  <a:lnTo>
                    <a:pt x="826" y="916"/>
                  </a:lnTo>
                  <a:lnTo>
                    <a:pt x="858" y="876"/>
                  </a:lnTo>
                  <a:lnTo>
                    <a:pt x="886" y="834"/>
                  </a:lnTo>
                  <a:lnTo>
                    <a:pt x="898" y="814"/>
                  </a:lnTo>
                  <a:lnTo>
                    <a:pt x="908" y="794"/>
                  </a:lnTo>
                  <a:lnTo>
                    <a:pt x="918" y="774"/>
                  </a:lnTo>
                  <a:lnTo>
                    <a:pt x="932" y="750"/>
                  </a:lnTo>
                  <a:lnTo>
                    <a:pt x="964" y="700"/>
                  </a:lnTo>
                  <a:lnTo>
                    <a:pt x="1002" y="646"/>
                  </a:lnTo>
                  <a:lnTo>
                    <a:pt x="1042" y="592"/>
                  </a:lnTo>
                  <a:lnTo>
                    <a:pt x="1110" y="504"/>
                  </a:lnTo>
                  <a:lnTo>
                    <a:pt x="1140" y="46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0" name="Freeform 50"/>
            <p:cNvSpPr>
              <a:spLocks/>
            </p:cNvSpPr>
            <p:nvPr/>
          </p:nvSpPr>
          <p:spPr bwMode="auto">
            <a:xfrm>
              <a:off x="3259" y="1319"/>
              <a:ext cx="828" cy="2748"/>
            </a:xfrm>
            <a:custGeom>
              <a:avLst/>
              <a:gdLst>
                <a:gd name="T0" fmla="*/ 828 w 828"/>
                <a:gd name="T1" fmla="*/ 0 h 2748"/>
                <a:gd name="T2" fmla="*/ 828 w 828"/>
                <a:gd name="T3" fmla="*/ 0 h 2748"/>
                <a:gd name="T4" fmla="*/ 812 w 828"/>
                <a:gd name="T5" fmla="*/ 40 h 2748"/>
                <a:gd name="T6" fmla="*/ 794 w 828"/>
                <a:gd name="T7" fmla="*/ 76 h 2748"/>
                <a:gd name="T8" fmla="*/ 776 w 828"/>
                <a:gd name="T9" fmla="*/ 110 h 2748"/>
                <a:gd name="T10" fmla="*/ 758 w 828"/>
                <a:gd name="T11" fmla="*/ 142 h 2748"/>
                <a:gd name="T12" fmla="*/ 720 w 828"/>
                <a:gd name="T13" fmla="*/ 204 h 2748"/>
                <a:gd name="T14" fmla="*/ 682 w 828"/>
                <a:gd name="T15" fmla="*/ 256 h 2748"/>
                <a:gd name="T16" fmla="*/ 644 w 828"/>
                <a:gd name="T17" fmla="*/ 304 h 2748"/>
                <a:gd name="T18" fmla="*/ 606 w 828"/>
                <a:gd name="T19" fmla="*/ 344 h 2748"/>
                <a:gd name="T20" fmla="*/ 568 w 828"/>
                <a:gd name="T21" fmla="*/ 380 h 2748"/>
                <a:gd name="T22" fmla="*/ 534 w 828"/>
                <a:gd name="T23" fmla="*/ 410 h 2748"/>
                <a:gd name="T24" fmla="*/ 500 w 828"/>
                <a:gd name="T25" fmla="*/ 436 h 2748"/>
                <a:gd name="T26" fmla="*/ 470 w 828"/>
                <a:gd name="T27" fmla="*/ 456 h 2748"/>
                <a:gd name="T28" fmla="*/ 442 w 828"/>
                <a:gd name="T29" fmla="*/ 472 h 2748"/>
                <a:gd name="T30" fmla="*/ 418 w 828"/>
                <a:gd name="T31" fmla="*/ 486 h 2748"/>
                <a:gd name="T32" fmla="*/ 384 w 828"/>
                <a:gd name="T33" fmla="*/ 500 h 2748"/>
                <a:gd name="T34" fmla="*/ 372 w 828"/>
                <a:gd name="T35" fmla="*/ 504 h 2748"/>
                <a:gd name="T36" fmla="*/ 36 w 828"/>
                <a:gd name="T37" fmla="*/ 1356 h 2748"/>
                <a:gd name="T38" fmla="*/ 0 w 828"/>
                <a:gd name="T39" fmla="*/ 1812 h 2748"/>
                <a:gd name="T40" fmla="*/ 36 w 828"/>
                <a:gd name="T41" fmla="*/ 2424 h 2748"/>
                <a:gd name="T42" fmla="*/ 48 w 828"/>
                <a:gd name="T43" fmla="*/ 2748 h 2748"/>
                <a:gd name="T44" fmla="*/ 264 w 828"/>
                <a:gd name="T45" fmla="*/ 1812 h 2748"/>
                <a:gd name="T46" fmla="*/ 468 w 828"/>
                <a:gd name="T47" fmla="*/ 1068 h 2748"/>
                <a:gd name="T48" fmla="*/ 828 w 828"/>
                <a:gd name="T49" fmla="*/ 0 h 274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828" h="2748">
                  <a:moveTo>
                    <a:pt x="828" y="0"/>
                  </a:moveTo>
                  <a:lnTo>
                    <a:pt x="828" y="0"/>
                  </a:lnTo>
                  <a:lnTo>
                    <a:pt x="812" y="40"/>
                  </a:lnTo>
                  <a:lnTo>
                    <a:pt x="794" y="76"/>
                  </a:lnTo>
                  <a:lnTo>
                    <a:pt x="776" y="110"/>
                  </a:lnTo>
                  <a:lnTo>
                    <a:pt x="758" y="142"/>
                  </a:lnTo>
                  <a:lnTo>
                    <a:pt x="720" y="204"/>
                  </a:lnTo>
                  <a:lnTo>
                    <a:pt x="682" y="256"/>
                  </a:lnTo>
                  <a:lnTo>
                    <a:pt x="644" y="304"/>
                  </a:lnTo>
                  <a:lnTo>
                    <a:pt x="606" y="344"/>
                  </a:lnTo>
                  <a:lnTo>
                    <a:pt x="568" y="380"/>
                  </a:lnTo>
                  <a:lnTo>
                    <a:pt x="534" y="410"/>
                  </a:lnTo>
                  <a:lnTo>
                    <a:pt x="500" y="436"/>
                  </a:lnTo>
                  <a:lnTo>
                    <a:pt x="470" y="456"/>
                  </a:lnTo>
                  <a:lnTo>
                    <a:pt x="442" y="472"/>
                  </a:lnTo>
                  <a:lnTo>
                    <a:pt x="418" y="486"/>
                  </a:lnTo>
                  <a:lnTo>
                    <a:pt x="384" y="500"/>
                  </a:lnTo>
                  <a:lnTo>
                    <a:pt x="372" y="504"/>
                  </a:lnTo>
                  <a:lnTo>
                    <a:pt x="36" y="1356"/>
                  </a:lnTo>
                  <a:lnTo>
                    <a:pt x="0" y="1812"/>
                  </a:lnTo>
                  <a:lnTo>
                    <a:pt x="36" y="2424"/>
                  </a:lnTo>
                  <a:lnTo>
                    <a:pt x="48" y="2748"/>
                  </a:lnTo>
                  <a:lnTo>
                    <a:pt x="264" y="1812"/>
                  </a:lnTo>
                  <a:lnTo>
                    <a:pt x="468" y="1068"/>
                  </a:lnTo>
                  <a:lnTo>
                    <a:pt x="828" y="0"/>
                  </a:lnTo>
                  <a:close/>
                </a:path>
              </a:pathLst>
            </a:custGeom>
            <a:solidFill>
              <a:srgbClr val="D2D4C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41" name="Freeform 51"/>
            <p:cNvSpPr>
              <a:spLocks/>
            </p:cNvSpPr>
            <p:nvPr/>
          </p:nvSpPr>
          <p:spPr bwMode="auto">
            <a:xfrm>
              <a:off x="2459" y="2115"/>
              <a:ext cx="876" cy="1964"/>
            </a:xfrm>
            <a:custGeom>
              <a:avLst/>
              <a:gdLst>
                <a:gd name="T0" fmla="*/ 0 w 876"/>
                <a:gd name="T1" fmla="*/ 0 h 1964"/>
                <a:gd name="T2" fmla="*/ 76 w 876"/>
                <a:gd name="T3" fmla="*/ 276 h 1964"/>
                <a:gd name="T4" fmla="*/ 130 w 876"/>
                <a:gd name="T5" fmla="*/ 436 h 1964"/>
                <a:gd name="T6" fmla="*/ 204 w 876"/>
                <a:gd name="T7" fmla="*/ 596 h 1964"/>
                <a:gd name="T8" fmla="*/ 334 w 876"/>
                <a:gd name="T9" fmla="*/ 864 h 1964"/>
                <a:gd name="T10" fmla="*/ 410 w 876"/>
                <a:gd name="T11" fmla="*/ 1032 h 1964"/>
                <a:gd name="T12" fmla="*/ 524 w 876"/>
                <a:gd name="T13" fmla="*/ 1298 h 1964"/>
                <a:gd name="T14" fmla="*/ 606 w 876"/>
                <a:gd name="T15" fmla="*/ 1508 h 1964"/>
                <a:gd name="T16" fmla="*/ 684 w 876"/>
                <a:gd name="T17" fmla="*/ 1694 h 1964"/>
                <a:gd name="T18" fmla="*/ 730 w 876"/>
                <a:gd name="T19" fmla="*/ 1788 h 1964"/>
                <a:gd name="T20" fmla="*/ 772 w 876"/>
                <a:gd name="T21" fmla="*/ 1872 h 1964"/>
                <a:gd name="T22" fmla="*/ 806 w 876"/>
                <a:gd name="T23" fmla="*/ 1924 h 1964"/>
                <a:gd name="T24" fmla="*/ 830 w 876"/>
                <a:gd name="T25" fmla="*/ 1954 h 1964"/>
                <a:gd name="T26" fmla="*/ 846 w 876"/>
                <a:gd name="T27" fmla="*/ 1964 h 1964"/>
                <a:gd name="T28" fmla="*/ 856 w 876"/>
                <a:gd name="T29" fmla="*/ 1962 h 1964"/>
                <a:gd name="T30" fmla="*/ 862 w 876"/>
                <a:gd name="T31" fmla="*/ 1954 h 1964"/>
                <a:gd name="T32" fmla="*/ 864 w 876"/>
                <a:gd name="T33" fmla="*/ 1942 h 1964"/>
                <a:gd name="T34" fmla="*/ 868 w 876"/>
                <a:gd name="T35" fmla="*/ 1874 h 1964"/>
                <a:gd name="T36" fmla="*/ 874 w 876"/>
                <a:gd name="T37" fmla="*/ 1714 h 1964"/>
                <a:gd name="T38" fmla="*/ 872 w 876"/>
                <a:gd name="T39" fmla="*/ 1514 h 1964"/>
                <a:gd name="T40" fmla="*/ 864 w 876"/>
                <a:gd name="T41" fmla="*/ 1418 h 1964"/>
                <a:gd name="T42" fmla="*/ 850 w 876"/>
                <a:gd name="T43" fmla="*/ 1332 h 1964"/>
                <a:gd name="T44" fmla="*/ 832 w 876"/>
                <a:gd name="T45" fmla="*/ 1256 h 1964"/>
                <a:gd name="T46" fmla="*/ 802 w 876"/>
                <a:gd name="T47" fmla="*/ 1098 h 1964"/>
                <a:gd name="T48" fmla="*/ 780 w 876"/>
                <a:gd name="T49" fmla="*/ 1020 h 1964"/>
                <a:gd name="T50" fmla="*/ 752 w 876"/>
                <a:gd name="T51" fmla="*/ 940 h 1964"/>
                <a:gd name="T52" fmla="*/ 710 w 876"/>
                <a:gd name="T53" fmla="*/ 858 h 1964"/>
                <a:gd name="T54" fmla="*/ 656 w 876"/>
                <a:gd name="T55" fmla="*/ 778 h 1964"/>
                <a:gd name="T56" fmla="*/ 586 w 876"/>
                <a:gd name="T57" fmla="*/ 696 h 1964"/>
                <a:gd name="T58" fmla="*/ 428 w 876"/>
                <a:gd name="T59" fmla="*/ 540 h 1964"/>
                <a:gd name="T60" fmla="*/ 348 w 876"/>
                <a:gd name="T61" fmla="*/ 454 h 1964"/>
                <a:gd name="T62" fmla="*/ 306 w 876"/>
                <a:gd name="T63" fmla="*/ 400 h 1964"/>
                <a:gd name="T64" fmla="*/ 262 w 876"/>
                <a:gd name="T65" fmla="*/ 336 h 1964"/>
                <a:gd name="T66" fmla="*/ 170 w 876"/>
                <a:gd name="T67" fmla="*/ 208 h 1964"/>
                <a:gd name="T68" fmla="*/ 86 w 876"/>
                <a:gd name="T69" fmla="*/ 100 h 1964"/>
                <a:gd name="T70" fmla="*/ 0 w 876"/>
                <a:gd name="T71" fmla="*/ 0 h 196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76" h="1964">
                  <a:moveTo>
                    <a:pt x="0" y="0"/>
                  </a:moveTo>
                  <a:lnTo>
                    <a:pt x="0" y="0"/>
                  </a:lnTo>
                  <a:lnTo>
                    <a:pt x="42" y="158"/>
                  </a:lnTo>
                  <a:lnTo>
                    <a:pt x="76" y="276"/>
                  </a:lnTo>
                  <a:lnTo>
                    <a:pt x="104" y="364"/>
                  </a:lnTo>
                  <a:lnTo>
                    <a:pt x="130" y="436"/>
                  </a:lnTo>
                  <a:lnTo>
                    <a:pt x="162" y="510"/>
                  </a:lnTo>
                  <a:lnTo>
                    <a:pt x="204" y="596"/>
                  </a:lnTo>
                  <a:lnTo>
                    <a:pt x="258" y="710"/>
                  </a:lnTo>
                  <a:lnTo>
                    <a:pt x="334" y="864"/>
                  </a:lnTo>
                  <a:lnTo>
                    <a:pt x="410" y="1032"/>
                  </a:lnTo>
                  <a:lnTo>
                    <a:pt x="472" y="1174"/>
                  </a:lnTo>
                  <a:lnTo>
                    <a:pt x="524" y="1298"/>
                  </a:lnTo>
                  <a:lnTo>
                    <a:pt x="568" y="1408"/>
                  </a:lnTo>
                  <a:lnTo>
                    <a:pt x="606" y="1508"/>
                  </a:lnTo>
                  <a:lnTo>
                    <a:pt x="644" y="1600"/>
                  </a:lnTo>
                  <a:lnTo>
                    <a:pt x="684" y="1694"/>
                  </a:lnTo>
                  <a:lnTo>
                    <a:pt x="730" y="1788"/>
                  </a:lnTo>
                  <a:lnTo>
                    <a:pt x="752" y="1834"/>
                  </a:lnTo>
                  <a:lnTo>
                    <a:pt x="772" y="1872"/>
                  </a:lnTo>
                  <a:lnTo>
                    <a:pt x="790" y="1900"/>
                  </a:lnTo>
                  <a:lnTo>
                    <a:pt x="806" y="1924"/>
                  </a:lnTo>
                  <a:lnTo>
                    <a:pt x="820" y="1942"/>
                  </a:lnTo>
                  <a:lnTo>
                    <a:pt x="830" y="1954"/>
                  </a:lnTo>
                  <a:lnTo>
                    <a:pt x="840" y="1960"/>
                  </a:lnTo>
                  <a:lnTo>
                    <a:pt x="846" y="1964"/>
                  </a:lnTo>
                  <a:lnTo>
                    <a:pt x="852" y="1964"/>
                  </a:lnTo>
                  <a:lnTo>
                    <a:pt x="856" y="1962"/>
                  </a:lnTo>
                  <a:lnTo>
                    <a:pt x="860" y="1960"/>
                  </a:lnTo>
                  <a:lnTo>
                    <a:pt x="862" y="1954"/>
                  </a:lnTo>
                  <a:lnTo>
                    <a:pt x="864" y="1946"/>
                  </a:lnTo>
                  <a:lnTo>
                    <a:pt x="864" y="1942"/>
                  </a:lnTo>
                  <a:lnTo>
                    <a:pt x="868" y="1874"/>
                  </a:lnTo>
                  <a:lnTo>
                    <a:pt x="872" y="1802"/>
                  </a:lnTo>
                  <a:lnTo>
                    <a:pt x="874" y="1714"/>
                  </a:lnTo>
                  <a:lnTo>
                    <a:pt x="876" y="1616"/>
                  </a:lnTo>
                  <a:lnTo>
                    <a:pt x="872" y="1514"/>
                  </a:lnTo>
                  <a:lnTo>
                    <a:pt x="868" y="1464"/>
                  </a:lnTo>
                  <a:lnTo>
                    <a:pt x="864" y="1418"/>
                  </a:lnTo>
                  <a:lnTo>
                    <a:pt x="858" y="1374"/>
                  </a:lnTo>
                  <a:lnTo>
                    <a:pt x="850" y="1332"/>
                  </a:lnTo>
                  <a:lnTo>
                    <a:pt x="832" y="1256"/>
                  </a:lnTo>
                  <a:lnTo>
                    <a:pt x="818" y="1178"/>
                  </a:lnTo>
                  <a:lnTo>
                    <a:pt x="802" y="1098"/>
                  </a:lnTo>
                  <a:lnTo>
                    <a:pt x="792" y="1060"/>
                  </a:lnTo>
                  <a:lnTo>
                    <a:pt x="780" y="1020"/>
                  </a:lnTo>
                  <a:lnTo>
                    <a:pt x="766" y="980"/>
                  </a:lnTo>
                  <a:lnTo>
                    <a:pt x="752" y="940"/>
                  </a:lnTo>
                  <a:lnTo>
                    <a:pt x="732" y="900"/>
                  </a:lnTo>
                  <a:lnTo>
                    <a:pt x="710" y="858"/>
                  </a:lnTo>
                  <a:lnTo>
                    <a:pt x="686" y="818"/>
                  </a:lnTo>
                  <a:lnTo>
                    <a:pt x="656" y="778"/>
                  </a:lnTo>
                  <a:lnTo>
                    <a:pt x="624" y="738"/>
                  </a:lnTo>
                  <a:lnTo>
                    <a:pt x="586" y="696"/>
                  </a:lnTo>
                  <a:lnTo>
                    <a:pt x="428" y="540"/>
                  </a:lnTo>
                  <a:lnTo>
                    <a:pt x="380" y="490"/>
                  </a:lnTo>
                  <a:lnTo>
                    <a:pt x="348" y="454"/>
                  </a:lnTo>
                  <a:lnTo>
                    <a:pt x="324" y="426"/>
                  </a:lnTo>
                  <a:lnTo>
                    <a:pt x="306" y="400"/>
                  </a:lnTo>
                  <a:lnTo>
                    <a:pt x="262" y="336"/>
                  </a:lnTo>
                  <a:lnTo>
                    <a:pt x="216" y="270"/>
                  </a:lnTo>
                  <a:lnTo>
                    <a:pt x="170" y="208"/>
                  </a:lnTo>
                  <a:lnTo>
                    <a:pt x="126" y="150"/>
                  </a:lnTo>
                  <a:lnTo>
                    <a:pt x="86" y="100"/>
                  </a:lnTo>
                  <a:lnTo>
                    <a:pt x="24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4C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42" name="Line 52"/>
            <p:cNvSpPr>
              <a:spLocks noChangeShapeType="1"/>
            </p:cNvSpPr>
            <p:nvPr/>
          </p:nvSpPr>
          <p:spPr bwMode="auto">
            <a:xfrm>
              <a:off x="2201" y="2305"/>
              <a:ext cx="1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3" name="Line 53"/>
            <p:cNvSpPr>
              <a:spLocks noChangeShapeType="1"/>
            </p:cNvSpPr>
            <p:nvPr/>
          </p:nvSpPr>
          <p:spPr bwMode="auto">
            <a:xfrm>
              <a:off x="2201" y="2305"/>
              <a:ext cx="1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Hearts and Ribbons</a:t>
            </a:r>
            <a:endParaRPr lang="en-US" altLang="en-US" smtClean="0"/>
          </a:p>
        </p:txBody>
      </p:sp>
      <p:grpSp>
        <p:nvGrpSpPr>
          <p:cNvPr id="7171" name="Group 3"/>
          <p:cNvGrpSpPr>
            <a:grpSpLocks/>
          </p:cNvGrpSpPr>
          <p:nvPr/>
        </p:nvGrpSpPr>
        <p:grpSpPr bwMode="auto">
          <a:xfrm>
            <a:off x="552450" y="1479550"/>
            <a:ext cx="2667000" cy="2603500"/>
            <a:chOff x="348" y="932"/>
            <a:chExt cx="1680" cy="1640"/>
          </a:xfrm>
        </p:grpSpPr>
        <p:sp>
          <p:nvSpPr>
            <p:cNvPr id="7174" name="Freeform 4"/>
            <p:cNvSpPr>
              <a:spLocks/>
            </p:cNvSpPr>
            <p:nvPr/>
          </p:nvSpPr>
          <p:spPr bwMode="auto">
            <a:xfrm>
              <a:off x="348" y="932"/>
              <a:ext cx="1680" cy="1640"/>
            </a:xfrm>
            <a:custGeom>
              <a:avLst/>
              <a:gdLst>
                <a:gd name="T0" fmla="*/ 1216 w 1680"/>
                <a:gd name="T1" fmla="*/ 0 h 1640"/>
                <a:gd name="T2" fmla="*/ 1142 w 1680"/>
                <a:gd name="T3" fmla="*/ 12 h 1640"/>
                <a:gd name="T4" fmla="*/ 1076 w 1680"/>
                <a:gd name="T5" fmla="*/ 36 h 1640"/>
                <a:gd name="T6" fmla="*/ 986 w 1680"/>
                <a:gd name="T7" fmla="*/ 92 h 1640"/>
                <a:gd name="T8" fmla="*/ 910 w 1680"/>
                <a:gd name="T9" fmla="*/ 172 h 1640"/>
                <a:gd name="T10" fmla="*/ 862 w 1680"/>
                <a:gd name="T11" fmla="*/ 246 h 1640"/>
                <a:gd name="T12" fmla="*/ 840 w 1680"/>
                <a:gd name="T13" fmla="*/ 292 h 1640"/>
                <a:gd name="T14" fmla="*/ 806 w 1680"/>
                <a:gd name="T15" fmla="*/ 224 h 1640"/>
                <a:gd name="T16" fmla="*/ 750 w 1680"/>
                <a:gd name="T17" fmla="*/ 146 h 1640"/>
                <a:gd name="T18" fmla="*/ 662 w 1680"/>
                <a:gd name="T19" fmla="*/ 68 h 1640"/>
                <a:gd name="T20" fmla="*/ 584 w 1680"/>
                <a:gd name="T21" fmla="*/ 26 h 1640"/>
                <a:gd name="T22" fmla="*/ 514 w 1680"/>
                <a:gd name="T23" fmla="*/ 6 h 1640"/>
                <a:gd name="T24" fmla="*/ 436 w 1680"/>
                <a:gd name="T25" fmla="*/ 0 h 1640"/>
                <a:gd name="T26" fmla="*/ 378 w 1680"/>
                <a:gd name="T27" fmla="*/ 6 h 1640"/>
                <a:gd name="T28" fmla="*/ 264 w 1680"/>
                <a:gd name="T29" fmla="*/ 40 h 1640"/>
                <a:gd name="T30" fmla="*/ 162 w 1680"/>
                <a:gd name="T31" fmla="*/ 98 h 1640"/>
                <a:gd name="T32" fmla="*/ 104 w 1680"/>
                <a:gd name="T33" fmla="*/ 148 h 1640"/>
                <a:gd name="T34" fmla="*/ 58 w 1680"/>
                <a:gd name="T35" fmla="*/ 208 h 1640"/>
                <a:gd name="T36" fmla="*/ 22 w 1680"/>
                <a:gd name="T37" fmla="*/ 282 h 1640"/>
                <a:gd name="T38" fmla="*/ 2 w 1680"/>
                <a:gd name="T39" fmla="*/ 370 h 1640"/>
                <a:gd name="T40" fmla="*/ 4 w 1680"/>
                <a:gd name="T41" fmla="*/ 472 h 1640"/>
                <a:gd name="T42" fmla="*/ 16 w 1680"/>
                <a:gd name="T43" fmla="*/ 548 h 1640"/>
                <a:gd name="T44" fmla="*/ 56 w 1680"/>
                <a:gd name="T45" fmla="*/ 658 h 1640"/>
                <a:gd name="T46" fmla="*/ 118 w 1680"/>
                <a:gd name="T47" fmla="*/ 764 h 1640"/>
                <a:gd name="T48" fmla="*/ 198 w 1680"/>
                <a:gd name="T49" fmla="*/ 866 h 1640"/>
                <a:gd name="T50" fmla="*/ 356 w 1680"/>
                <a:gd name="T51" fmla="*/ 1034 h 1640"/>
                <a:gd name="T52" fmla="*/ 556 w 1680"/>
                <a:gd name="T53" fmla="*/ 1230 h 1640"/>
                <a:gd name="T54" fmla="*/ 706 w 1680"/>
                <a:gd name="T55" fmla="*/ 1396 h 1640"/>
                <a:gd name="T56" fmla="*/ 778 w 1680"/>
                <a:gd name="T57" fmla="*/ 1498 h 1640"/>
                <a:gd name="T58" fmla="*/ 828 w 1680"/>
                <a:gd name="T59" fmla="*/ 1604 h 1640"/>
                <a:gd name="T60" fmla="*/ 852 w 1680"/>
                <a:gd name="T61" fmla="*/ 1604 h 1640"/>
                <a:gd name="T62" fmla="*/ 904 w 1680"/>
                <a:gd name="T63" fmla="*/ 1498 h 1640"/>
                <a:gd name="T64" fmla="*/ 974 w 1680"/>
                <a:gd name="T65" fmla="*/ 1396 h 1640"/>
                <a:gd name="T66" fmla="*/ 1124 w 1680"/>
                <a:gd name="T67" fmla="*/ 1230 h 1640"/>
                <a:gd name="T68" fmla="*/ 1324 w 1680"/>
                <a:gd name="T69" fmla="*/ 1034 h 1640"/>
                <a:gd name="T70" fmla="*/ 1482 w 1680"/>
                <a:gd name="T71" fmla="*/ 866 h 1640"/>
                <a:gd name="T72" fmla="*/ 1562 w 1680"/>
                <a:gd name="T73" fmla="*/ 764 h 1640"/>
                <a:gd name="T74" fmla="*/ 1624 w 1680"/>
                <a:gd name="T75" fmla="*/ 658 h 1640"/>
                <a:gd name="T76" fmla="*/ 1664 w 1680"/>
                <a:gd name="T77" fmla="*/ 548 h 1640"/>
                <a:gd name="T78" fmla="*/ 1678 w 1680"/>
                <a:gd name="T79" fmla="*/ 472 h 1640"/>
                <a:gd name="T80" fmla="*/ 1678 w 1680"/>
                <a:gd name="T81" fmla="*/ 370 h 1640"/>
                <a:gd name="T82" fmla="*/ 1658 w 1680"/>
                <a:gd name="T83" fmla="*/ 282 h 1640"/>
                <a:gd name="T84" fmla="*/ 1624 w 1680"/>
                <a:gd name="T85" fmla="*/ 208 h 1640"/>
                <a:gd name="T86" fmla="*/ 1576 w 1680"/>
                <a:gd name="T87" fmla="*/ 148 h 1640"/>
                <a:gd name="T88" fmla="*/ 1520 w 1680"/>
                <a:gd name="T89" fmla="*/ 98 h 1640"/>
                <a:gd name="T90" fmla="*/ 1416 w 1680"/>
                <a:gd name="T91" fmla="*/ 40 h 1640"/>
                <a:gd name="T92" fmla="*/ 1302 w 1680"/>
                <a:gd name="T93" fmla="*/ 6 h 1640"/>
                <a:gd name="T94" fmla="*/ 1244 w 1680"/>
                <a:gd name="T95" fmla="*/ 0 h 164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680" h="1640">
                  <a:moveTo>
                    <a:pt x="1244" y="0"/>
                  </a:moveTo>
                  <a:lnTo>
                    <a:pt x="1244" y="0"/>
                  </a:lnTo>
                  <a:lnTo>
                    <a:pt x="1216" y="0"/>
                  </a:lnTo>
                  <a:lnTo>
                    <a:pt x="1190" y="2"/>
                  </a:lnTo>
                  <a:lnTo>
                    <a:pt x="1166" y="6"/>
                  </a:lnTo>
                  <a:lnTo>
                    <a:pt x="1142" y="12"/>
                  </a:lnTo>
                  <a:lnTo>
                    <a:pt x="1118" y="18"/>
                  </a:lnTo>
                  <a:lnTo>
                    <a:pt x="1096" y="26"/>
                  </a:lnTo>
                  <a:lnTo>
                    <a:pt x="1076" y="36"/>
                  </a:lnTo>
                  <a:lnTo>
                    <a:pt x="1056" y="46"/>
                  </a:lnTo>
                  <a:lnTo>
                    <a:pt x="1020" y="68"/>
                  </a:lnTo>
                  <a:lnTo>
                    <a:pt x="986" y="92"/>
                  </a:lnTo>
                  <a:lnTo>
                    <a:pt x="958" y="118"/>
                  </a:lnTo>
                  <a:lnTo>
                    <a:pt x="932" y="146"/>
                  </a:lnTo>
                  <a:lnTo>
                    <a:pt x="910" y="172"/>
                  </a:lnTo>
                  <a:lnTo>
                    <a:pt x="890" y="200"/>
                  </a:lnTo>
                  <a:lnTo>
                    <a:pt x="874" y="224"/>
                  </a:lnTo>
                  <a:lnTo>
                    <a:pt x="862" y="246"/>
                  </a:lnTo>
                  <a:lnTo>
                    <a:pt x="846" y="280"/>
                  </a:lnTo>
                  <a:lnTo>
                    <a:pt x="840" y="292"/>
                  </a:lnTo>
                  <a:lnTo>
                    <a:pt x="836" y="280"/>
                  </a:lnTo>
                  <a:lnTo>
                    <a:pt x="818" y="246"/>
                  </a:lnTo>
                  <a:lnTo>
                    <a:pt x="806" y="224"/>
                  </a:lnTo>
                  <a:lnTo>
                    <a:pt x="790" y="200"/>
                  </a:lnTo>
                  <a:lnTo>
                    <a:pt x="772" y="172"/>
                  </a:lnTo>
                  <a:lnTo>
                    <a:pt x="750" y="146"/>
                  </a:lnTo>
                  <a:lnTo>
                    <a:pt x="724" y="118"/>
                  </a:lnTo>
                  <a:lnTo>
                    <a:pt x="694" y="92"/>
                  </a:lnTo>
                  <a:lnTo>
                    <a:pt x="662" y="68"/>
                  </a:lnTo>
                  <a:lnTo>
                    <a:pt x="624" y="46"/>
                  </a:lnTo>
                  <a:lnTo>
                    <a:pt x="604" y="36"/>
                  </a:lnTo>
                  <a:lnTo>
                    <a:pt x="584" y="26"/>
                  </a:lnTo>
                  <a:lnTo>
                    <a:pt x="562" y="18"/>
                  </a:lnTo>
                  <a:lnTo>
                    <a:pt x="538" y="12"/>
                  </a:lnTo>
                  <a:lnTo>
                    <a:pt x="514" y="6"/>
                  </a:lnTo>
                  <a:lnTo>
                    <a:pt x="490" y="2"/>
                  </a:lnTo>
                  <a:lnTo>
                    <a:pt x="464" y="0"/>
                  </a:lnTo>
                  <a:lnTo>
                    <a:pt x="436" y="0"/>
                  </a:lnTo>
                  <a:lnTo>
                    <a:pt x="410" y="0"/>
                  </a:lnTo>
                  <a:lnTo>
                    <a:pt x="378" y="6"/>
                  </a:lnTo>
                  <a:lnTo>
                    <a:pt x="342" y="14"/>
                  </a:lnTo>
                  <a:lnTo>
                    <a:pt x="304" y="26"/>
                  </a:lnTo>
                  <a:lnTo>
                    <a:pt x="264" y="40"/>
                  </a:lnTo>
                  <a:lnTo>
                    <a:pt x="222" y="60"/>
                  </a:lnTo>
                  <a:lnTo>
                    <a:pt x="182" y="84"/>
                  </a:lnTo>
                  <a:lnTo>
                    <a:pt x="162" y="98"/>
                  </a:lnTo>
                  <a:lnTo>
                    <a:pt x="142" y="114"/>
                  </a:lnTo>
                  <a:lnTo>
                    <a:pt x="122" y="130"/>
                  </a:lnTo>
                  <a:lnTo>
                    <a:pt x="104" y="148"/>
                  </a:lnTo>
                  <a:lnTo>
                    <a:pt x="88" y="166"/>
                  </a:lnTo>
                  <a:lnTo>
                    <a:pt x="72" y="188"/>
                  </a:lnTo>
                  <a:lnTo>
                    <a:pt x="58" y="208"/>
                  </a:lnTo>
                  <a:lnTo>
                    <a:pt x="44" y="232"/>
                  </a:lnTo>
                  <a:lnTo>
                    <a:pt x="32" y="256"/>
                  </a:lnTo>
                  <a:lnTo>
                    <a:pt x="22" y="282"/>
                  </a:lnTo>
                  <a:lnTo>
                    <a:pt x="14" y="310"/>
                  </a:lnTo>
                  <a:lnTo>
                    <a:pt x="8" y="340"/>
                  </a:lnTo>
                  <a:lnTo>
                    <a:pt x="2" y="370"/>
                  </a:lnTo>
                  <a:lnTo>
                    <a:pt x="0" y="402"/>
                  </a:lnTo>
                  <a:lnTo>
                    <a:pt x="0" y="436"/>
                  </a:lnTo>
                  <a:lnTo>
                    <a:pt x="4" y="472"/>
                  </a:lnTo>
                  <a:lnTo>
                    <a:pt x="8" y="508"/>
                  </a:lnTo>
                  <a:lnTo>
                    <a:pt x="16" y="548"/>
                  </a:lnTo>
                  <a:lnTo>
                    <a:pt x="28" y="584"/>
                  </a:lnTo>
                  <a:lnTo>
                    <a:pt x="40" y="622"/>
                  </a:lnTo>
                  <a:lnTo>
                    <a:pt x="56" y="658"/>
                  </a:lnTo>
                  <a:lnTo>
                    <a:pt x="76" y="694"/>
                  </a:lnTo>
                  <a:lnTo>
                    <a:pt x="96" y="728"/>
                  </a:lnTo>
                  <a:lnTo>
                    <a:pt x="118" y="764"/>
                  </a:lnTo>
                  <a:lnTo>
                    <a:pt x="144" y="798"/>
                  </a:lnTo>
                  <a:lnTo>
                    <a:pt x="170" y="832"/>
                  </a:lnTo>
                  <a:lnTo>
                    <a:pt x="198" y="866"/>
                  </a:lnTo>
                  <a:lnTo>
                    <a:pt x="228" y="900"/>
                  </a:lnTo>
                  <a:lnTo>
                    <a:pt x="290" y="968"/>
                  </a:lnTo>
                  <a:lnTo>
                    <a:pt x="356" y="1034"/>
                  </a:lnTo>
                  <a:lnTo>
                    <a:pt x="424" y="1100"/>
                  </a:lnTo>
                  <a:lnTo>
                    <a:pt x="490" y="1166"/>
                  </a:lnTo>
                  <a:lnTo>
                    <a:pt x="556" y="1230"/>
                  </a:lnTo>
                  <a:lnTo>
                    <a:pt x="620" y="1296"/>
                  </a:lnTo>
                  <a:lnTo>
                    <a:pt x="678" y="1364"/>
                  </a:lnTo>
                  <a:lnTo>
                    <a:pt x="706" y="1396"/>
                  </a:lnTo>
                  <a:lnTo>
                    <a:pt x="732" y="1430"/>
                  </a:lnTo>
                  <a:lnTo>
                    <a:pt x="756" y="1464"/>
                  </a:lnTo>
                  <a:lnTo>
                    <a:pt x="778" y="1498"/>
                  </a:lnTo>
                  <a:lnTo>
                    <a:pt x="796" y="1534"/>
                  </a:lnTo>
                  <a:lnTo>
                    <a:pt x="814" y="1568"/>
                  </a:lnTo>
                  <a:lnTo>
                    <a:pt x="828" y="1604"/>
                  </a:lnTo>
                  <a:lnTo>
                    <a:pt x="840" y="1640"/>
                  </a:lnTo>
                  <a:lnTo>
                    <a:pt x="852" y="1604"/>
                  </a:lnTo>
                  <a:lnTo>
                    <a:pt x="866" y="1568"/>
                  </a:lnTo>
                  <a:lnTo>
                    <a:pt x="884" y="1534"/>
                  </a:lnTo>
                  <a:lnTo>
                    <a:pt x="904" y="1498"/>
                  </a:lnTo>
                  <a:lnTo>
                    <a:pt x="924" y="1464"/>
                  </a:lnTo>
                  <a:lnTo>
                    <a:pt x="948" y="1430"/>
                  </a:lnTo>
                  <a:lnTo>
                    <a:pt x="974" y="1396"/>
                  </a:lnTo>
                  <a:lnTo>
                    <a:pt x="1002" y="1364"/>
                  </a:lnTo>
                  <a:lnTo>
                    <a:pt x="1060" y="1296"/>
                  </a:lnTo>
                  <a:lnTo>
                    <a:pt x="1124" y="1230"/>
                  </a:lnTo>
                  <a:lnTo>
                    <a:pt x="1190" y="1166"/>
                  </a:lnTo>
                  <a:lnTo>
                    <a:pt x="1258" y="1100"/>
                  </a:lnTo>
                  <a:lnTo>
                    <a:pt x="1324" y="1034"/>
                  </a:lnTo>
                  <a:lnTo>
                    <a:pt x="1390" y="968"/>
                  </a:lnTo>
                  <a:lnTo>
                    <a:pt x="1452" y="900"/>
                  </a:lnTo>
                  <a:lnTo>
                    <a:pt x="1482" y="866"/>
                  </a:lnTo>
                  <a:lnTo>
                    <a:pt x="1510" y="832"/>
                  </a:lnTo>
                  <a:lnTo>
                    <a:pt x="1536" y="798"/>
                  </a:lnTo>
                  <a:lnTo>
                    <a:pt x="1562" y="764"/>
                  </a:lnTo>
                  <a:lnTo>
                    <a:pt x="1584" y="728"/>
                  </a:lnTo>
                  <a:lnTo>
                    <a:pt x="1606" y="694"/>
                  </a:lnTo>
                  <a:lnTo>
                    <a:pt x="1624" y="658"/>
                  </a:lnTo>
                  <a:lnTo>
                    <a:pt x="1640" y="622"/>
                  </a:lnTo>
                  <a:lnTo>
                    <a:pt x="1654" y="584"/>
                  </a:lnTo>
                  <a:lnTo>
                    <a:pt x="1664" y="548"/>
                  </a:lnTo>
                  <a:lnTo>
                    <a:pt x="1672" y="508"/>
                  </a:lnTo>
                  <a:lnTo>
                    <a:pt x="1678" y="472"/>
                  </a:lnTo>
                  <a:lnTo>
                    <a:pt x="1680" y="436"/>
                  </a:lnTo>
                  <a:lnTo>
                    <a:pt x="1680" y="402"/>
                  </a:lnTo>
                  <a:lnTo>
                    <a:pt x="1678" y="370"/>
                  </a:lnTo>
                  <a:lnTo>
                    <a:pt x="1674" y="340"/>
                  </a:lnTo>
                  <a:lnTo>
                    <a:pt x="1668" y="310"/>
                  </a:lnTo>
                  <a:lnTo>
                    <a:pt x="1658" y="282"/>
                  </a:lnTo>
                  <a:lnTo>
                    <a:pt x="1648" y="256"/>
                  </a:lnTo>
                  <a:lnTo>
                    <a:pt x="1636" y="232"/>
                  </a:lnTo>
                  <a:lnTo>
                    <a:pt x="1624" y="208"/>
                  </a:lnTo>
                  <a:lnTo>
                    <a:pt x="1608" y="188"/>
                  </a:lnTo>
                  <a:lnTo>
                    <a:pt x="1592" y="166"/>
                  </a:lnTo>
                  <a:lnTo>
                    <a:pt x="1576" y="148"/>
                  </a:lnTo>
                  <a:lnTo>
                    <a:pt x="1558" y="130"/>
                  </a:lnTo>
                  <a:lnTo>
                    <a:pt x="1538" y="114"/>
                  </a:lnTo>
                  <a:lnTo>
                    <a:pt x="1520" y="98"/>
                  </a:lnTo>
                  <a:lnTo>
                    <a:pt x="1500" y="84"/>
                  </a:lnTo>
                  <a:lnTo>
                    <a:pt x="1458" y="60"/>
                  </a:lnTo>
                  <a:lnTo>
                    <a:pt x="1416" y="40"/>
                  </a:lnTo>
                  <a:lnTo>
                    <a:pt x="1376" y="26"/>
                  </a:lnTo>
                  <a:lnTo>
                    <a:pt x="1338" y="14"/>
                  </a:lnTo>
                  <a:lnTo>
                    <a:pt x="1302" y="6"/>
                  </a:lnTo>
                  <a:lnTo>
                    <a:pt x="1270" y="0"/>
                  </a:lnTo>
                  <a:lnTo>
                    <a:pt x="1244" y="0"/>
                  </a:lnTo>
                  <a:close/>
                </a:path>
              </a:pathLst>
            </a:custGeom>
            <a:solidFill>
              <a:srgbClr val="DE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5" name="Freeform 5"/>
            <p:cNvSpPr>
              <a:spLocks/>
            </p:cNvSpPr>
            <p:nvPr/>
          </p:nvSpPr>
          <p:spPr bwMode="auto">
            <a:xfrm>
              <a:off x="1510" y="1092"/>
              <a:ext cx="336" cy="314"/>
            </a:xfrm>
            <a:custGeom>
              <a:avLst/>
              <a:gdLst>
                <a:gd name="T0" fmla="*/ 86 w 336"/>
                <a:gd name="T1" fmla="*/ 0 h 314"/>
                <a:gd name="T2" fmla="*/ 86 w 336"/>
                <a:gd name="T3" fmla="*/ 0 h 314"/>
                <a:gd name="T4" fmla="*/ 100 w 336"/>
                <a:gd name="T5" fmla="*/ 0 h 314"/>
                <a:gd name="T6" fmla="*/ 114 w 336"/>
                <a:gd name="T7" fmla="*/ 0 h 314"/>
                <a:gd name="T8" fmla="*/ 128 w 336"/>
                <a:gd name="T9" fmla="*/ 2 h 314"/>
                <a:gd name="T10" fmla="*/ 144 w 336"/>
                <a:gd name="T11" fmla="*/ 6 h 314"/>
                <a:gd name="T12" fmla="*/ 160 w 336"/>
                <a:gd name="T13" fmla="*/ 10 h 314"/>
                <a:gd name="T14" fmla="*/ 176 w 336"/>
                <a:gd name="T15" fmla="*/ 18 h 314"/>
                <a:gd name="T16" fmla="*/ 192 w 336"/>
                <a:gd name="T17" fmla="*/ 26 h 314"/>
                <a:gd name="T18" fmla="*/ 208 w 336"/>
                <a:gd name="T19" fmla="*/ 36 h 314"/>
                <a:gd name="T20" fmla="*/ 208 w 336"/>
                <a:gd name="T21" fmla="*/ 36 h 314"/>
                <a:gd name="T22" fmla="*/ 232 w 336"/>
                <a:gd name="T23" fmla="*/ 54 h 314"/>
                <a:gd name="T24" fmla="*/ 252 w 336"/>
                <a:gd name="T25" fmla="*/ 72 h 314"/>
                <a:gd name="T26" fmla="*/ 270 w 336"/>
                <a:gd name="T27" fmla="*/ 90 h 314"/>
                <a:gd name="T28" fmla="*/ 286 w 336"/>
                <a:gd name="T29" fmla="*/ 106 h 314"/>
                <a:gd name="T30" fmla="*/ 300 w 336"/>
                <a:gd name="T31" fmla="*/ 124 h 314"/>
                <a:gd name="T32" fmla="*/ 310 w 336"/>
                <a:gd name="T33" fmla="*/ 140 h 314"/>
                <a:gd name="T34" fmla="*/ 318 w 336"/>
                <a:gd name="T35" fmla="*/ 158 h 314"/>
                <a:gd name="T36" fmla="*/ 326 w 336"/>
                <a:gd name="T37" fmla="*/ 174 h 314"/>
                <a:gd name="T38" fmla="*/ 330 w 336"/>
                <a:gd name="T39" fmla="*/ 190 h 314"/>
                <a:gd name="T40" fmla="*/ 334 w 336"/>
                <a:gd name="T41" fmla="*/ 208 h 314"/>
                <a:gd name="T42" fmla="*/ 336 w 336"/>
                <a:gd name="T43" fmla="*/ 224 h 314"/>
                <a:gd name="T44" fmla="*/ 336 w 336"/>
                <a:gd name="T45" fmla="*/ 238 h 314"/>
                <a:gd name="T46" fmla="*/ 334 w 336"/>
                <a:gd name="T47" fmla="*/ 270 h 314"/>
                <a:gd name="T48" fmla="*/ 328 w 336"/>
                <a:gd name="T49" fmla="*/ 300 h 314"/>
                <a:gd name="T50" fmla="*/ 328 w 336"/>
                <a:gd name="T51" fmla="*/ 300 h 314"/>
                <a:gd name="T52" fmla="*/ 324 w 336"/>
                <a:gd name="T53" fmla="*/ 310 h 314"/>
                <a:gd name="T54" fmla="*/ 322 w 336"/>
                <a:gd name="T55" fmla="*/ 312 h 314"/>
                <a:gd name="T56" fmla="*/ 318 w 336"/>
                <a:gd name="T57" fmla="*/ 314 h 314"/>
                <a:gd name="T58" fmla="*/ 312 w 336"/>
                <a:gd name="T59" fmla="*/ 312 h 314"/>
                <a:gd name="T60" fmla="*/ 304 w 336"/>
                <a:gd name="T61" fmla="*/ 308 h 314"/>
                <a:gd name="T62" fmla="*/ 294 w 336"/>
                <a:gd name="T63" fmla="*/ 298 h 314"/>
                <a:gd name="T64" fmla="*/ 286 w 336"/>
                <a:gd name="T65" fmla="*/ 288 h 314"/>
                <a:gd name="T66" fmla="*/ 266 w 336"/>
                <a:gd name="T67" fmla="*/ 258 h 314"/>
                <a:gd name="T68" fmla="*/ 246 w 336"/>
                <a:gd name="T69" fmla="*/ 226 h 314"/>
                <a:gd name="T70" fmla="*/ 228 w 336"/>
                <a:gd name="T71" fmla="*/ 194 h 314"/>
                <a:gd name="T72" fmla="*/ 214 w 336"/>
                <a:gd name="T73" fmla="*/ 170 h 314"/>
                <a:gd name="T74" fmla="*/ 206 w 336"/>
                <a:gd name="T75" fmla="*/ 158 h 314"/>
                <a:gd name="T76" fmla="*/ 206 w 336"/>
                <a:gd name="T77" fmla="*/ 158 h 314"/>
                <a:gd name="T78" fmla="*/ 182 w 336"/>
                <a:gd name="T79" fmla="*/ 136 h 314"/>
                <a:gd name="T80" fmla="*/ 158 w 336"/>
                <a:gd name="T81" fmla="*/ 120 h 314"/>
                <a:gd name="T82" fmla="*/ 134 w 336"/>
                <a:gd name="T83" fmla="*/ 106 h 314"/>
                <a:gd name="T84" fmla="*/ 110 w 336"/>
                <a:gd name="T85" fmla="*/ 94 h 314"/>
                <a:gd name="T86" fmla="*/ 88 w 336"/>
                <a:gd name="T87" fmla="*/ 86 h 314"/>
                <a:gd name="T88" fmla="*/ 66 w 336"/>
                <a:gd name="T89" fmla="*/ 78 h 314"/>
                <a:gd name="T90" fmla="*/ 32 w 336"/>
                <a:gd name="T91" fmla="*/ 68 h 314"/>
                <a:gd name="T92" fmla="*/ 32 w 336"/>
                <a:gd name="T93" fmla="*/ 68 h 314"/>
                <a:gd name="T94" fmla="*/ 20 w 336"/>
                <a:gd name="T95" fmla="*/ 64 h 314"/>
                <a:gd name="T96" fmla="*/ 12 w 336"/>
                <a:gd name="T97" fmla="*/ 60 h 314"/>
                <a:gd name="T98" fmla="*/ 6 w 336"/>
                <a:gd name="T99" fmla="*/ 56 h 314"/>
                <a:gd name="T100" fmla="*/ 2 w 336"/>
                <a:gd name="T101" fmla="*/ 50 h 314"/>
                <a:gd name="T102" fmla="*/ 0 w 336"/>
                <a:gd name="T103" fmla="*/ 46 h 314"/>
                <a:gd name="T104" fmla="*/ 0 w 336"/>
                <a:gd name="T105" fmla="*/ 40 h 314"/>
                <a:gd name="T106" fmla="*/ 2 w 336"/>
                <a:gd name="T107" fmla="*/ 36 h 314"/>
                <a:gd name="T108" fmla="*/ 6 w 336"/>
                <a:gd name="T109" fmla="*/ 30 h 314"/>
                <a:gd name="T110" fmla="*/ 18 w 336"/>
                <a:gd name="T111" fmla="*/ 20 h 314"/>
                <a:gd name="T112" fmla="*/ 36 w 336"/>
                <a:gd name="T113" fmla="*/ 12 h 314"/>
                <a:gd name="T114" fmla="*/ 60 w 336"/>
                <a:gd name="T115" fmla="*/ 4 h 314"/>
                <a:gd name="T116" fmla="*/ 86 w 336"/>
                <a:gd name="T117" fmla="*/ 0 h 314"/>
                <a:gd name="T118" fmla="*/ 86 w 336"/>
                <a:gd name="T119" fmla="*/ 0 h 31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336" h="314">
                  <a:moveTo>
                    <a:pt x="86" y="0"/>
                  </a:moveTo>
                  <a:lnTo>
                    <a:pt x="86" y="0"/>
                  </a:lnTo>
                  <a:lnTo>
                    <a:pt x="100" y="0"/>
                  </a:lnTo>
                  <a:lnTo>
                    <a:pt x="114" y="0"/>
                  </a:lnTo>
                  <a:lnTo>
                    <a:pt x="128" y="2"/>
                  </a:lnTo>
                  <a:lnTo>
                    <a:pt x="144" y="6"/>
                  </a:lnTo>
                  <a:lnTo>
                    <a:pt x="160" y="10"/>
                  </a:lnTo>
                  <a:lnTo>
                    <a:pt x="176" y="18"/>
                  </a:lnTo>
                  <a:lnTo>
                    <a:pt x="192" y="26"/>
                  </a:lnTo>
                  <a:lnTo>
                    <a:pt x="208" y="36"/>
                  </a:lnTo>
                  <a:lnTo>
                    <a:pt x="232" y="54"/>
                  </a:lnTo>
                  <a:lnTo>
                    <a:pt x="252" y="72"/>
                  </a:lnTo>
                  <a:lnTo>
                    <a:pt x="270" y="90"/>
                  </a:lnTo>
                  <a:lnTo>
                    <a:pt x="286" y="106"/>
                  </a:lnTo>
                  <a:lnTo>
                    <a:pt x="300" y="124"/>
                  </a:lnTo>
                  <a:lnTo>
                    <a:pt x="310" y="140"/>
                  </a:lnTo>
                  <a:lnTo>
                    <a:pt x="318" y="158"/>
                  </a:lnTo>
                  <a:lnTo>
                    <a:pt x="326" y="174"/>
                  </a:lnTo>
                  <a:lnTo>
                    <a:pt x="330" y="190"/>
                  </a:lnTo>
                  <a:lnTo>
                    <a:pt x="334" y="208"/>
                  </a:lnTo>
                  <a:lnTo>
                    <a:pt x="336" y="224"/>
                  </a:lnTo>
                  <a:lnTo>
                    <a:pt x="336" y="238"/>
                  </a:lnTo>
                  <a:lnTo>
                    <a:pt x="334" y="270"/>
                  </a:lnTo>
                  <a:lnTo>
                    <a:pt x="328" y="300"/>
                  </a:lnTo>
                  <a:lnTo>
                    <a:pt x="324" y="310"/>
                  </a:lnTo>
                  <a:lnTo>
                    <a:pt x="322" y="312"/>
                  </a:lnTo>
                  <a:lnTo>
                    <a:pt x="318" y="314"/>
                  </a:lnTo>
                  <a:lnTo>
                    <a:pt x="312" y="312"/>
                  </a:lnTo>
                  <a:lnTo>
                    <a:pt x="304" y="308"/>
                  </a:lnTo>
                  <a:lnTo>
                    <a:pt x="294" y="298"/>
                  </a:lnTo>
                  <a:lnTo>
                    <a:pt x="286" y="288"/>
                  </a:lnTo>
                  <a:lnTo>
                    <a:pt x="266" y="258"/>
                  </a:lnTo>
                  <a:lnTo>
                    <a:pt x="246" y="226"/>
                  </a:lnTo>
                  <a:lnTo>
                    <a:pt x="228" y="194"/>
                  </a:lnTo>
                  <a:lnTo>
                    <a:pt x="214" y="170"/>
                  </a:lnTo>
                  <a:lnTo>
                    <a:pt x="206" y="158"/>
                  </a:lnTo>
                  <a:lnTo>
                    <a:pt x="182" y="136"/>
                  </a:lnTo>
                  <a:lnTo>
                    <a:pt x="158" y="120"/>
                  </a:lnTo>
                  <a:lnTo>
                    <a:pt x="134" y="106"/>
                  </a:lnTo>
                  <a:lnTo>
                    <a:pt x="110" y="94"/>
                  </a:lnTo>
                  <a:lnTo>
                    <a:pt x="88" y="86"/>
                  </a:lnTo>
                  <a:lnTo>
                    <a:pt x="66" y="78"/>
                  </a:lnTo>
                  <a:lnTo>
                    <a:pt x="32" y="68"/>
                  </a:lnTo>
                  <a:lnTo>
                    <a:pt x="20" y="64"/>
                  </a:lnTo>
                  <a:lnTo>
                    <a:pt x="12" y="60"/>
                  </a:lnTo>
                  <a:lnTo>
                    <a:pt x="6" y="56"/>
                  </a:lnTo>
                  <a:lnTo>
                    <a:pt x="2" y="50"/>
                  </a:lnTo>
                  <a:lnTo>
                    <a:pt x="0" y="46"/>
                  </a:lnTo>
                  <a:lnTo>
                    <a:pt x="0" y="40"/>
                  </a:lnTo>
                  <a:lnTo>
                    <a:pt x="2" y="36"/>
                  </a:lnTo>
                  <a:lnTo>
                    <a:pt x="6" y="30"/>
                  </a:lnTo>
                  <a:lnTo>
                    <a:pt x="18" y="20"/>
                  </a:lnTo>
                  <a:lnTo>
                    <a:pt x="36" y="12"/>
                  </a:lnTo>
                  <a:lnTo>
                    <a:pt x="60" y="4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172" name="Freeform 6"/>
          <p:cNvSpPr>
            <a:spLocks/>
          </p:cNvSpPr>
          <p:nvPr/>
        </p:nvSpPr>
        <p:spPr bwMode="auto">
          <a:xfrm>
            <a:off x="4646613" y="1630363"/>
            <a:ext cx="2667000" cy="2603500"/>
          </a:xfrm>
          <a:custGeom>
            <a:avLst/>
            <a:gdLst>
              <a:gd name="T0" fmla="*/ 1930400 w 1680"/>
              <a:gd name="T1" fmla="*/ 0 h 1640"/>
              <a:gd name="T2" fmla="*/ 1812925 w 1680"/>
              <a:gd name="T3" fmla="*/ 19050 h 1640"/>
              <a:gd name="T4" fmla="*/ 1708150 w 1680"/>
              <a:gd name="T5" fmla="*/ 57150 h 1640"/>
              <a:gd name="T6" fmla="*/ 1565275 w 1680"/>
              <a:gd name="T7" fmla="*/ 146050 h 1640"/>
              <a:gd name="T8" fmla="*/ 1444625 w 1680"/>
              <a:gd name="T9" fmla="*/ 273050 h 1640"/>
              <a:gd name="T10" fmla="*/ 1368425 w 1680"/>
              <a:gd name="T11" fmla="*/ 390525 h 1640"/>
              <a:gd name="T12" fmla="*/ 1333500 w 1680"/>
              <a:gd name="T13" fmla="*/ 463550 h 1640"/>
              <a:gd name="T14" fmla="*/ 1279525 w 1680"/>
              <a:gd name="T15" fmla="*/ 355600 h 1640"/>
              <a:gd name="T16" fmla="*/ 1190625 w 1680"/>
              <a:gd name="T17" fmla="*/ 231775 h 1640"/>
              <a:gd name="T18" fmla="*/ 1050925 w 1680"/>
              <a:gd name="T19" fmla="*/ 107950 h 1640"/>
              <a:gd name="T20" fmla="*/ 927100 w 1680"/>
              <a:gd name="T21" fmla="*/ 41275 h 1640"/>
              <a:gd name="T22" fmla="*/ 815975 w 1680"/>
              <a:gd name="T23" fmla="*/ 9525 h 1640"/>
              <a:gd name="T24" fmla="*/ 692150 w 1680"/>
              <a:gd name="T25" fmla="*/ 0 h 1640"/>
              <a:gd name="T26" fmla="*/ 600075 w 1680"/>
              <a:gd name="T27" fmla="*/ 9525 h 1640"/>
              <a:gd name="T28" fmla="*/ 419100 w 1680"/>
              <a:gd name="T29" fmla="*/ 63500 h 1640"/>
              <a:gd name="T30" fmla="*/ 257175 w 1680"/>
              <a:gd name="T31" fmla="*/ 155575 h 1640"/>
              <a:gd name="T32" fmla="*/ 165100 w 1680"/>
              <a:gd name="T33" fmla="*/ 234950 h 1640"/>
              <a:gd name="T34" fmla="*/ 92075 w 1680"/>
              <a:gd name="T35" fmla="*/ 330200 h 1640"/>
              <a:gd name="T36" fmla="*/ 34925 w 1680"/>
              <a:gd name="T37" fmla="*/ 447675 h 1640"/>
              <a:gd name="T38" fmla="*/ 3175 w 1680"/>
              <a:gd name="T39" fmla="*/ 587375 h 1640"/>
              <a:gd name="T40" fmla="*/ 6350 w 1680"/>
              <a:gd name="T41" fmla="*/ 749300 h 1640"/>
              <a:gd name="T42" fmla="*/ 25400 w 1680"/>
              <a:gd name="T43" fmla="*/ 869950 h 1640"/>
              <a:gd name="T44" fmla="*/ 88900 w 1680"/>
              <a:gd name="T45" fmla="*/ 1044575 h 1640"/>
              <a:gd name="T46" fmla="*/ 187325 w 1680"/>
              <a:gd name="T47" fmla="*/ 1212850 h 1640"/>
              <a:gd name="T48" fmla="*/ 314325 w 1680"/>
              <a:gd name="T49" fmla="*/ 1374775 h 1640"/>
              <a:gd name="T50" fmla="*/ 565150 w 1680"/>
              <a:gd name="T51" fmla="*/ 1641475 h 1640"/>
              <a:gd name="T52" fmla="*/ 882650 w 1680"/>
              <a:gd name="T53" fmla="*/ 1952625 h 1640"/>
              <a:gd name="T54" fmla="*/ 1120775 w 1680"/>
              <a:gd name="T55" fmla="*/ 2216150 h 1640"/>
              <a:gd name="T56" fmla="*/ 1235075 w 1680"/>
              <a:gd name="T57" fmla="*/ 2378075 h 1640"/>
              <a:gd name="T58" fmla="*/ 1314450 w 1680"/>
              <a:gd name="T59" fmla="*/ 2546350 h 1640"/>
              <a:gd name="T60" fmla="*/ 1352550 w 1680"/>
              <a:gd name="T61" fmla="*/ 2546350 h 1640"/>
              <a:gd name="T62" fmla="*/ 1435100 w 1680"/>
              <a:gd name="T63" fmla="*/ 2378075 h 1640"/>
              <a:gd name="T64" fmla="*/ 1546225 w 1680"/>
              <a:gd name="T65" fmla="*/ 2216150 h 1640"/>
              <a:gd name="T66" fmla="*/ 1784350 w 1680"/>
              <a:gd name="T67" fmla="*/ 1952625 h 1640"/>
              <a:gd name="T68" fmla="*/ 2101850 w 1680"/>
              <a:gd name="T69" fmla="*/ 1641475 h 1640"/>
              <a:gd name="T70" fmla="*/ 2352675 w 1680"/>
              <a:gd name="T71" fmla="*/ 1374775 h 1640"/>
              <a:gd name="T72" fmla="*/ 2479675 w 1680"/>
              <a:gd name="T73" fmla="*/ 1212850 h 1640"/>
              <a:gd name="T74" fmla="*/ 2578100 w 1680"/>
              <a:gd name="T75" fmla="*/ 1044575 h 1640"/>
              <a:gd name="T76" fmla="*/ 2641600 w 1680"/>
              <a:gd name="T77" fmla="*/ 869950 h 1640"/>
              <a:gd name="T78" fmla="*/ 2663825 w 1680"/>
              <a:gd name="T79" fmla="*/ 749300 h 1640"/>
              <a:gd name="T80" fmla="*/ 2663825 w 1680"/>
              <a:gd name="T81" fmla="*/ 587375 h 1640"/>
              <a:gd name="T82" fmla="*/ 2632075 w 1680"/>
              <a:gd name="T83" fmla="*/ 447675 h 1640"/>
              <a:gd name="T84" fmla="*/ 2578100 w 1680"/>
              <a:gd name="T85" fmla="*/ 330200 h 1640"/>
              <a:gd name="T86" fmla="*/ 2501900 w 1680"/>
              <a:gd name="T87" fmla="*/ 234950 h 1640"/>
              <a:gd name="T88" fmla="*/ 2413000 w 1680"/>
              <a:gd name="T89" fmla="*/ 155575 h 1640"/>
              <a:gd name="T90" fmla="*/ 2247900 w 1680"/>
              <a:gd name="T91" fmla="*/ 63500 h 1640"/>
              <a:gd name="T92" fmla="*/ 2066925 w 1680"/>
              <a:gd name="T93" fmla="*/ 9525 h 1640"/>
              <a:gd name="T94" fmla="*/ 1974850 w 1680"/>
              <a:gd name="T95" fmla="*/ 0 h 1640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1680" h="1640">
                <a:moveTo>
                  <a:pt x="1244" y="0"/>
                </a:moveTo>
                <a:lnTo>
                  <a:pt x="1244" y="0"/>
                </a:lnTo>
                <a:lnTo>
                  <a:pt x="1216" y="0"/>
                </a:lnTo>
                <a:lnTo>
                  <a:pt x="1190" y="2"/>
                </a:lnTo>
                <a:lnTo>
                  <a:pt x="1166" y="6"/>
                </a:lnTo>
                <a:lnTo>
                  <a:pt x="1142" y="12"/>
                </a:lnTo>
                <a:lnTo>
                  <a:pt x="1118" y="18"/>
                </a:lnTo>
                <a:lnTo>
                  <a:pt x="1096" y="26"/>
                </a:lnTo>
                <a:lnTo>
                  <a:pt x="1076" y="36"/>
                </a:lnTo>
                <a:lnTo>
                  <a:pt x="1056" y="46"/>
                </a:lnTo>
                <a:lnTo>
                  <a:pt x="1020" y="68"/>
                </a:lnTo>
                <a:lnTo>
                  <a:pt x="986" y="92"/>
                </a:lnTo>
                <a:lnTo>
                  <a:pt x="958" y="118"/>
                </a:lnTo>
                <a:lnTo>
                  <a:pt x="932" y="146"/>
                </a:lnTo>
                <a:lnTo>
                  <a:pt x="910" y="172"/>
                </a:lnTo>
                <a:lnTo>
                  <a:pt x="890" y="200"/>
                </a:lnTo>
                <a:lnTo>
                  <a:pt x="874" y="224"/>
                </a:lnTo>
                <a:lnTo>
                  <a:pt x="862" y="246"/>
                </a:lnTo>
                <a:lnTo>
                  <a:pt x="846" y="280"/>
                </a:lnTo>
                <a:lnTo>
                  <a:pt x="840" y="292"/>
                </a:lnTo>
                <a:lnTo>
                  <a:pt x="836" y="280"/>
                </a:lnTo>
                <a:lnTo>
                  <a:pt x="818" y="246"/>
                </a:lnTo>
                <a:lnTo>
                  <a:pt x="806" y="224"/>
                </a:lnTo>
                <a:lnTo>
                  <a:pt x="790" y="200"/>
                </a:lnTo>
                <a:lnTo>
                  <a:pt x="772" y="172"/>
                </a:lnTo>
                <a:lnTo>
                  <a:pt x="750" y="146"/>
                </a:lnTo>
                <a:lnTo>
                  <a:pt x="724" y="118"/>
                </a:lnTo>
                <a:lnTo>
                  <a:pt x="694" y="92"/>
                </a:lnTo>
                <a:lnTo>
                  <a:pt x="662" y="68"/>
                </a:lnTo>
                <a:lnTo>
                  <a:pt x="624" y="46"/>
                </a:lnTo>
                <a:lnTo>
                  <a:pt x="604" y="36"/>
                </a:lnTo>
                <a:lnTo>
                  <a:pt x="584" y="26"/>
                </a:lnTo>
                <a:lnTo>
                  <a:pt x="562" y="18"/>
                </a:lnTo>
                <a:lnTo>
                  <a:pt x="538" y="12"/>
                </a:lnTo>
                <a:lnTo>
                  <a:pt x="514" y="6"/>
                </a:lnTo>
                <a:lnTo>
                  <a:pt x="490" y="2"/>
                </a:lnTo>
                <a:lnTo>
                  <a:pt x="464" y="0"/>
                </a:lnTo>
                <a:lnTo>
                  <a:pt x="436" y="0"/>
                </a:lnTo>
                <a:lnTo>
                  <a:pt x="410" y="0"/>
                </a:lnTo>
                <a:lnTo>
                  <a:pt x="378" y="6"/>
                </a:lnTo>
                <a:lnTo>
                  <a:pt x="342" y="14"/>
                </a:lnTo>
                <a:lnTo>
                  <a:pt x="304" y="26"/>
                </a:lnTo>
                <a:lnTo>
                  <a:pt x="264" y="40"/>
                </a:lnTo>
                <a:lnTo>
                  <a:pt x="222" y="60"/>
                </a:lnTo>
                <a:lnTo>
                  <a:pt x="182" y="84"/>
                </a:lnTo>
                <a:lnTo>
                  <a:pt x="162" y="98"/>
                </a:lnTo>
                <a:lnTo>
                  <a:pt x="142" y="114"/>
                </a:lnTo>
                <a:lnTo>
                  <a:pt x="122" y="130"/>
                </a:lnTo>
                <a:lnTo>
                  <a:pt x="104" y="148"/>
                </a:lnTo>
                <a:lnTo>
                  <a:pt x="88" y="166"/>
                </a:lnTo>
                <a:lnTo>
                  <a:pt x="72" y="188"/>
                </a:lnTo>
                <a:lnTo>
                  <a:pt x="58" y="208"/>
                </a:lnTo>
                <a:lnTo>
                  <a:pt x="44" y="232"/>
                </a:lnTo>
                <a:lnTo>
                  <a:pt x="32" y="256"/>
                </a:lnTo>
                <a:lnTo>
                  <a:pt x="22" y="282"/>
                </a:lnTo>
                <a:lnTo>
                  <a:pt x="14" y="310"/>
                </a:lnTo>
                <a:lnTo>
                  <a:pt x="8" y="340"/>
                </a:lnTo>
                <a:lnTo>
                  <a:pt x="2" y="370"/>
                </a:lnTo>
                <a:lnTo>
                  <a:pt x="0" y="402"/>
                </a:lnTo>
                <a:lnTo>
                  <a:pt x="0" y="436"/>
                </a:lnTo>
                <a:lnTo>
                  <a:pt x="4" y="472"/>
                </a:lnTo>
                <a:lnTo>
                  <a:pt x="8" y="508"/>
                </a:lnTo>
                <a:lnTo>
                  <a:pt x="16" y="548"/>
                </a:lnTo>
                <a:lnTo>
                  <a:pt x="28" y="584"/>
                </a:lnTo>
                <a:lnTo>
                  <a:pt x="40" y="622"/>
                </a:lnTo>
                <a:lnTo>
                  <a:pt x="56" y="658"/>
                </a:lnTo>
                <a:lnTo>
                  <a:pt x="76" y="694"/>
                </a:lnTo>
                <a:lnTo>
                  <a:pt x="96" y="728"/>
                </a:lnTo>
                <a:lnTo>
                  <a:pt x="118" y="764"/>
                </a:lnTo>
                <a:lnTo>
                  <a:pt x="144" y="798"/>
                </a:lnTo>
                <a:lnTo>
                  <a:pt x="170" y="832"/>
                </a:lnTo>
                <a:lnTo>
                  <a:pt x="198" y="866"/>
                </a:lnTo>
                <a:lnTo>
                  <a:pt x="228" y="900"/>
                </a:lnTo>
                <a:lnTo>
                  <a:pt x="290" y="968"/>
                </a:lnTo>
                <a:lnTo>
                  <a:pt x="356" y="1034"/>
                </a:lnTo>
                <a:lnTo>
                  <a:pt x="424" y="1100"/>
                </a:lnTo>
                <a:lnTo>
                  <a:pt x="490" y="1166"/>
                </a:lnTo>
                <a:lnTo>
                  <a:pt x="556" y="1230"/>
                </a:lnTo>
                <a:lnTo>
                  <a:pt x="620" y="1296"/>
                </a:lnTo>
                <a:lnTo>
                  <a:pt x="678" y="1364"/>
                </a:lnTo>
                <a:lnTo>
                  <a:pt x="706" y="1396"/>
                </a:lnTo>
                <a:lnTo>
                  <a:pt x="732" y="1430"/>
                </a:lnTo>
                <a:lnTo>
                  <a:pt x="756" y="1464"/>
                </a:lnTo>
                <a:lnTo>
                  <a:pt x="778" y="1498"/>
                </a:lnTo>
                <a:lnTo>
                  <a:pt x="796" y="1534"/>
                </a:lnTo>
                <a:lnTo>
                  <a:pt x="814" y="1568"/>
                </a:lnTo>
                <a:lnTo>
                  <a:pt x="828" y="1604"/>
                </a:lnTo>
                <a:lnTo>
                  <a:pt x="840" y="1640"/>
                </a:lnTo>
                <a:lnTo>
                  <a:pt x="852" y="1604"/>
                </a:lnTo>
                <a:lnTo>
                  <a:pt x="866" y="1568"/>
                </a:lnTo>
                <a:lnTo>
                  <a:pt x="884" y="1534"/>
                </a:lnTo>
                <a:lnTo>
                  <a:pt x="904" y="1498"/>
                </a:lnTo>
                <a:lnTo>
                  <a:pt x="924" y="1464"/>
                </a:lnTo>
                <a:lnTo>
                  <a:pt x="948" y="1430"/>
                </a:lnTo>
                <a:lnTo>
                  <a:pt x="974" y="1396"/>
                </a:lnTo>
                <a:lnTo>
                  <a:pt x="1002" y="1364"/>
                </a:lnTo>
                <a:lnTo>
                  <a:pt x="1060" y="1296"/>
                </a:lnTo>
                <a:lnTo>
                  <a:pt x="1124" y="1230"/>
                </a:lnTo>
                <a:lnTo>
                  <a:pt x="1190" y="1166"/>
                </a:lnTo>
                <a:lnTo>
                  <a:pt x="1258" y="1100"/>
                </a:lnTo>
                <a:lnTo>
                  <a:pt x="1324" y="1034"/>
                </a:lnTo>
                <a:lnTo>
                  <a:pt x="1390" y="968"/>
                </a:lnTo>
                <a:lnTo>
                  <a:pt x="1452" y="900"/>
                </a:lnTo>
                <a:lnTo>
                  <a:pt x="1482" y="866"/>
                </a:lnTo>
                <a:lnTo>
                  <a:pt x="1510" y="832"/>
                </a:lnTo>
                <a:lnTo>
                  <a:pt x="1536" y="798"/>
                </a:lnTo>
                <a:lnTo>
                  <a:pt x="1562" y="764"/>
                </a:lnTo>
                <a:lnTo>
                  <a:pt x="1584" y="728"/>
                </a:lnTo>
                <a:lnTo>
                  <a:pt x="1606" y="694"/>
                </a:lnTo>
                <a:lnTo>
                  <a:pt x="1624" y="658"/>
                </a:lnTo>
                <a:lnTo>
                  <a:pt x="1640" y="622"/>
                </a:lnTo>
                <a:lnTo>
                  <a:pt x="1654" y="584"/>
                </a:lnTo>
                <a:lnTo>
                  <a:pt x="1664" y="548"/>
                </a:lnTo>
                <a:lnTo>
                  <a:pt x="1672" y="508"/>
                </a:lnTo>
                <a:lnTo>
                  <a:pt x="1678" y="472"/>
                </a:lnTo>
                <a:lnTo>
                  <a:pt x="1680" y="436"/>
                </a:lnTo>
                <a:lnTo>
                  <a:pt x="1680" y="402"/>
                </a:lnTo>
                <a:lnTo>
                  <a:pt x="1678" y="370"/>
                </a:lnTo>
                <a:lnTo>
                  <a:pt x="1674" y="340"/>
                </a:lnTo>
                <a:lnTo>
                  <a:pt x="1668" y="310"/>
                </a:lnTo>
                <a:lnTo>
                  <a:pt x="1658" y="282"/>
                </a:lnTo>
                <a:lnTo>
                  <a:pt x="1648" y="256"/>
                </a:lnTo>
                <a:lnTo>
                  <a:pt x="1636" y="232"/>
                </a:lnTo>
                <a:lnTo>
                  <a:pt x="1624" y="208"/>
                </a:lnTo>
                <a:lnTo>
                  <a:pt x="1608" y="188"/>
                </a:lnTo>
                <a:lnTo>
                  <a:pt x="1592" y="166"/>
                </a:lnTo>
                <a:lnTo>
                  <a:pt x="1576" y="148"/>
                </a:lnTo>
                <a:lnTo>
                  <a:pt x="1558" y="130"/>
                </a:lnTo>
                <a:lnTo>
                  <a:pt x="1538" y="114"/>
                </a:lnTo>
                <a:lnTo>
                  <a:pt x="1520" y="98"/>
                </a:lnTo>
                <a:lnTo>
                  <a:pt x="1500" y="84"/>
                </a:lnTo>
                <a:lnTo>
                  <a:pt x="1458" y="60"/>
                </a:lnTo>
                <a:lnTo>
                  <a:pt x="1416" y="40"/>
                </a:lnTo>
                <a:lnTo>
                  <a:pt x="1376" y="26"/>
                </a:lnTo>
                <a:lnTo>
                  <a:pt x="1338" y="14"/>
                </a:lnTo>
                <a:lnTo>
                  <a:pt x="1302" y="6"/>
                </a:lnTo>
                <a:lnTo>
                  <a:pt x="1270" y="0"/>
                </a:lnTo>
                <a:lnTo>
                  <a:pt x="1244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342F6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pic>
        <p:nvPicPr>
          <p:cNvPr id="7173" name="Picture 7" descr="ribb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" y="4464050"/>
            <a:ext cx="3225800" cy="204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Bells</a:t>
            </a:r>
            <a:endParaRPr lang="en-US" altLang="en-US" smtClean="0"/>
          </a:p>
        </p:txBody>
      </p:sp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3876675" y="1527175"/>
            <a:ext cx="4962525" cy="2901950"/>
            <a:chOff x="2109" y="2306"/>
            <a:chExt cx="3438" cy="2010"/>
          </a:xfrm>
        </p:grpSpPr>
        <p:sp>
          <p:nvSpPr>
            <p:cNvPr id="9228" name="Freeform 4"/>
            <p:cNvSpPr>
              <a:spLocks/>
            </p:cNvSpPr>
            <p:nvPr/>
          </p:nvSpPr>
          <p:spPr bwMode="auto">
            <a:xfrm>
              <a:off x="4751" y="3478"/>
              <a:ext cx="418" cy="422"/>
            </a:xfrm>
            <a:custGeom>
              <a:avLst/>
              <a:gdLst>
                <a:gd name="T0" fmla="*/ 44 w 418"/>
                <a:gd name="T1" fmla="*/ 382 h 422"/>
                <a:gd name="T2" fmla="*/ 74 w 418"/>
                <a:gd name="T3" fmla="*/ 404 h 422"/>
                <a:gd name="T4" fmla="*/ 108 w 418"/>
                <a:gd name="T5" fmla="*/ 416 h 422"/>
                <a:gd name="T6" fmla="*/ 146 w 418"/>
                <a:gd name="T7" fmla="*/ 422 h 422"/>
                <a:gd name="T8" fmla="*/ 184 w 418"/>
                <a:gd name="T9" fmla="*/ 420 h 422"/>
                <a:gd name="T10" fmla="*/ 224 w 418"/>
                <a:gd name="T11" fmla="*/ 410 h 422"/>
                <a:gd name="T12" fmla="*/ 264 w 418"/>
                <a:gd name="T13" fmla="*/ 392 h 422"/>
                <a:gd name="T14" fmla="*/ 302 w 418"/>
                <a:gd name="T15" fmla="*/ 366 h 422"/>
                <a:gd name="T16" fmla="*/ 338 w 418"/>
                <a:gd name="T17" fmla="*/ 334 h 422"/>
                <a:gd name="T18" fmla="*/ 354 w 418"/>
                <a:gd name="T19" fmla="*/ 316 h 422"/>
                <a:gd name="T20" fmla="*/ 380 w 418"/>
                <a:gd name="T21" fmla="*/ 278 h 422"/>
                <a:gd name="T22" fmla="*/ 400 w 418"/>
                <a:gd name="T23" fmla="*/ 238 h 422"/>
                <a:gd name="T24" fmla="*/ 412 w 418"/>
                <a:gd name="T25" fmla="*/ 198 h 422"/>
                <a:gd name="T26" fmla="*/ 418 w 418"/>
                <a:gd name="T27" fmla="*/ 158 h 422"/>
                <a:gd name="T28" fmla="*/ 414 w 418"/>
                <a:gd name="T29" fmla="*/ 118 h 422"/>
                <a:gd name="T30" fmla="*/ 404 w 418"/>
                <a:gd name="T31" fmla="*/ 84 h 422"/>
                <a:gd name="T32" fmla="*/ 384 w 418"/>
                <a:gd name="T33" fmla="*/ 52 h 422"/>
                <a:gd name="T34" fmla="*/ 372 w 418"/>
                <a:gd name="T35" fmla="*/ 40 h 422"/>
                <a:gd name="T36" fmla="*/ 342 w 418"/>
                <a:gd name="T37" fmla="*/ 18 h 422"/>
                <a:gd name="T38" fmla="*/ 310 w 418"/>
                <a:gd name="T39" fmla="*/ 4 h 422"/>
                <a:gd name="T40" fmla="*/ 272 w 418"/>
                <a:gd name="T41" fmla="*/ 0 h 422"/>
                <a:gd name="T42" fmla="*/ 232 w 418"/>
                <a:gd name="T43" fmla="*/ 2 h 422"/>
                <a:gd name="T44" fmla="*/ 192 w 418"/>
                <a:gd name="T45" fmla="*/ 12 h 422"/>
                <a:gd name="T46" fmla="*/ 154 w 418"/>
                <a:gd name="T47" fmla="*/ 30 h 422"/>
                <a:gd name="T48" fmla="*/ 114 w 418"/>
                <a:gd name="T49" fmla="*/ 56 h 422"/>
                <a:gd name="T50" fmla="*/ 80 w 418"/>
                <a:gd name="T51" fmla="*/ 88 h 422"/>
                <a:gd name="T52" fmla="*/ 64 w 418"/>
                <a:gd name="T53" fmla="*/ 106 h 422"/>
                <a:gd name="T54" fmla="*/ 36 w 418"/>
                <a:gd name="T55" fmla="*/ 144 h 422"/>
                <a:gd name="T56" fmla="*/ 16 w 418"/>
                <a:gd name="T57" fmla="*/ 184 h 422"/>
                <a:gd name="T58" fmla="*/ 4 w 418"/>
                <a:gd name="T59" fmla="*/ 224 h 422"/>
                <a:gd name="T60" fmla="*/ 0 w 418"/>
                <a:gd name="T61" fmla="*/ 264 h 422"/>
                <a:gd name="T62" fmla="*/ 4 w 418"/>
                <a:gd name="T63" fmla="*/ 302 h 422"/>
                <a:gd name="T64" fmla="*/ 14 w 418"/>
                <a:gd name="T65" fmla="*/ 338 h 422"/>
                <a:gd name="T66" fmla="*/ 32 w 418"/>
                <a:gd name="T67" fmla="*/ 368 h 422"/>
                <a:gd name="T68" fmla="*/ 44 w 418"/>
                <a:gd name="T69" fmla="*/ 382 h 42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418" h="422">
                  <a:moveTo>
                    <a:pt x="44" y="382"/>
                  </a:moveTo>
                  <a:lnTo>
                    <a:pt x="44" y="382"/>
                  </a:lnTo>
                  <a:lnTo>
                    <a:pt x="60" y="394"/>
                  </a:lnTo>
                  <a:lnTo>
                    <a:pt x="74" y="404"/>
                  </a:lnTo>
                  <a:lnTo>
                    <a:pt x="90" y="412"/>
                  </a:lnTo>
                  <a:lnTo>
                    <a:pt x="108" y="416"/>
                  </a:lnTo>
                  <a:lnTo>
                    <a:pt x="126" y="420"/>
                  </a:lnTo>
                  <a:lnTo>
                    <a:pt x="146" y="422"/>
                  </a:lnTo>
                  <a:lnTo>
                    <a:pt x="164" y="422"/>
                  </a:lnTo>
                  <a:lnTo>
                    <a:pt x="184" y="420"/>
                  </a:lnTo>
                  <a:lnTo>
                    <a:pt x="204" y="416"/>
                  </a:lnTo>
                  <a:lnTo>
                    <a:pt x="224" y="410"/>
                  </a:lnTo>
                  <a:lnTo>
                    <a:pt x="244" y="402"/>
                  </a:lnTo>
                  <a:lnTo>
                    <a:pt x="264" y="392"/>
                  </a:lnTo>
                  <a:lnTo>
                    <a:pt x="284" y="380"/>
                  </a:lnTo>
                  <a:lnTo>
                    <a:pt x="302" y="366"/>
                  </a:lnTo>
                  <a:lnTo>
                    <a:pt x="320" y="352"/>
                  </a:lnTo>
                  <a:lnTo>
                    <a:pt x="338" y="334"/>
                  </a:lnTo>
                  <a:lnTo>
                    <a:pt x="354" y="316"/>
                  </a:lnTo>
                  <a:lnTo>
                    <a:pt x="368" y="298"/>
                  </a:lnTo>
                  <a:lnTo>
                    <a:pt x="380" y="278"/>
                  </a:lnTo>
                  <a:lnTo>
                    <a:pt x="392" y="258"/>
                  </a:lnTo>
                  <a:lnTo>
                    <a:pt x="400" y="238"/>
                  </a:lnTo>
                  <a:lnTo>
                    <a:pt x="408" y="218"/>
                  </a:lnTo>
                  <a:lnTo>
                    <a:pt x="412" y="198"/>
                  </a:lnTo>
                  <a:lnTo>
                    <a:pt x="416" y="176"/>
                  </a:lnTo>
                  <a:lnTo>
                    <a:pt x="418" y="158"/>
                  </a:lnTo>
                  <a:lnTo>
                    <a:pt x="416" y="138"/>
                  </a:lnTo>
                  <a:lnTo>
                    <a:pt x="414" y="118"/>
                  </a:lnTo>
                  <a:lnTo>
                    <a:pt x="410" y="100"/>
                  </a:lnTo>
                  <a:lnTo>
                    <a:pt x="404" y="84"/>
                  </a:lnTo>
                  <a:lnTo>
                    <a:pt x="396" y="68"/>
                  </a:lnTo>
                  <a:lnTo>
                    <a:pt x="384" y="52"/>
                  </a:lnTo>
                  <a:lnTo>
                    <a:pt x="372" y="40"/>
                  </a:lnTo>
                  <a:lnTo>
                    <a:pt x="358" y="28"/>
                  </a:lnTo>
                  <a:lnTo>
                    <a:pt x="342" y="18"/>
                  </a:lnTo>
                  <a:lnTo>
                    <a:pt x="326" y="10"/>
                  </a:lnTo>
                  <a:lnTo>
                    <a:pt x="310" y="4"/>
                  </a:lnTo>
                  <a:lnTo>
                    <a:pt x="290" y="2"/>
                  </a:lnTo>
                  <a:lnTo>
                    <a:pt x="272" y="0"/>
                  </a:lnTo>
                  <a:lnTo>
                    <a:pt x="252" y="0"/>
                  </a:lnTo>
                  <a:lnTo>
                    <a:pt x="232" y="2"/>
                  </a:lnTo>
                  <a:lnTo>
                    <a:pt x="212" y="6"/>
                  </a:lnTo>
                  <a:lnTo>
                    <a:pt x="192" y="12"/>
                  </a:lnTo>
                  <a:lnTo>
                    <a:pt x="172" y="20"/>
                  </a:lnTo>
                  <a:lnTo>
                    <a:pt x="154" y="30"/>
                  </a:lnTo>
                  <a:lnTo>
                    <a:pt x="134" y="42"/>
                  </a:lnTo>
                  <a:lnTo>
                    <a:pt x="114" y="56"/>
                  </a:lnTo>
                  <a:lnTo>
                    <a:pt x="96" y="70"/>
                  </a:lnTo>
                  <a:lnTo>
                    <a:pt x="80" y="88"/>
                  </a:lnTo>
                  <a:lnTo>
                    <a:pt x="64" y="106"/>
                  </a:lnTo>
                  <a:lnTo>
                    <a:pt x="48" y="124"/>
                  </a:lnTo>
                  <a:lnTo>
                    <a:pt x="36" y="144"/>
                  </a:lnTo>
                  <a:lnTo>
                    <a:pt x="26" y="164"/>
                  </a:lnTo>
                  <a:lnTo>
                    <a:pt x="16" y="184"/>
                  </a:lnTo>
                  <a:lnTo>
                    <a:pt x="10" y="204"/>
                  </a:lnTo>
                  <a:lnTo>
                    <a:pt x="4" y="224"/>
                  </a:lnTo>
                  <a:lnTo>
                    <a:pt x="2" y="244"/>
                  </a:lnTo>
                  <a:lnTo>
                    <a:pt x="0" y="264"/>
                  </a:lnTo>
                  <a:lnTo>
                    <a:pt x="0" y="284"/>
                  </a:lnTo>
                  <a:lnTo>
                    <a:pt x="4" y="302"/>
                  </a:lnTo>
                  <a:lnTo>
                    <a:pt x="8" y="320"/>
                  </a:lnTo>
                  <a:lnTo>
                    <a:pt x="14" y="338"/>
                  </a:lnTo>
                  <a:lnTo>
                    <a:pt x="22" y="354"/>
                  </a:lnTo>
                  <a:lnTo>
                    <a:pt x="32" y="368"/>
                  </a:lnTo>
                  <a:lnTo>
                    <a:pt x="44" y="382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9" name="Freeform 5"/>
            <p:cNvSpPr>
              <a:spLocks/>
            </p:cNvSpPr>
            <p:nvPr/>
          </p:nvSpPr>
          <p:spPr bwMode="auto">
            <a:xfrm>
              <a:off x="2489" y="3478"/>
              <a:ext cx="416" cy="422"/>
            </a:xfrm>
            <a:custGeom>
              <a:avLst/>
              <a:gdLst>
                <a:gd name="T0" fmla="*/ 372 w 416"/>
                <a:gd name="T1" fmla="*/ 382 h 422"/>
                <a:gd name="T2" fmla="*/ 342 w 416"/>
                <a:gd name="T3" fmla="*/ 404 h 422"/>
                <a:gd name="T4" fmla="*/ 308 w 416"/>
                <a:gd name="T5" fmla="*/ 416 h 422"/>
                <a:gd name="T6" fmla="*/ 270 w 416"/>
                <a:gd name="T7" fmla="*/ 422 h 422"/>
                <a:gd name="T8" fmla="*/ 232 w 416"/>
                <a:gd name="T9" fmla="*/ 420 h 422"/>
                <a:gd name="T10" fmla="*/ 192 w 416"/>
                <a:gd name="T11" fmla="*/ 410 h 422"/>
                <a:gd name="T12" fmla="*/ 152 w 416"/>
                <a:gd name="T13" fmla="*/ 392 h 422"/>
                <a:gd name="T14" fmla="*/ 114 w 416"/>
                <a:gd name="T15" fmla="*/ 366 h 422"/>
                <a:gd name="T16" fmla="*/ 78 w 416"/>
                <a:gd name="T17" fmla="*/ 334 h 422"/>
                <a:gd name="T18" fmla="*/ 62 w 416"/>
                <a:gd name="T19" fmla="*/ 316 h 422"/>
                <a:gd name="T20" fmla="*/ 36 w 416"/>
                <a:gd name="T21" fmla="*/ 278 h 422"/>
                <a:gd name="T22" fmla="*/ 16 w 416"/>
                <a:gd name="T23" fmla="*/ 238 h 422"/>
                <a:gd name="T24" fmla="*/ 4 w 416"/>
                <a:gd name="T25" fmla="*/ 198 h 422"/>
                <a:gd name="T26" fmla="*/ 0 w 416"/>
                <a:gd name="T27" fmla="*/ 158 h 422"/>
                <a:gd name="T28" fmla="*/ 2 w 416"/>
                <a:gd name="T29" fmla="*/ 118 h 422"/>
                <a:gd name="T30" fmla="*/ 12 w 416"/>
                <a:gd name="T31" fmla="*/ 84 h 422"/>
                <a:gd name="T32" fmla="*/ 32 w 416"/>
                <a:gd name="T33" fmla="*/ 52 h 422"/>
                <a:gd name="T34" fmla="*/ 44 w 416"/>
                <a:gd name="T35" fmla="*/ 40 h 422"/>
                <a:gd name="T36" fmla="*/ 74 w 416"/>
                <a:gd name="T37" fmla="*/ 18 h 422"/>
                <a:gd name="T38" fmla="*/ 108 w 416"/>
                <a:gd name="T39" fmla="*/ 4 h 422"/>
                <a:gd name="T40" fmla="*/ 144 w 416"/>
                <a:gd name="T41" fmla="*/ 0 h 422"/>
                <a:gd name="T42" fmla="*/ 184 w 416"/>
                <a:gd name="T43" fmla="*/ 2 h 422"/>
                <a:gd name="T44" fmla="*/ 224 w 416"/>
                <a:gd name="T45" fmla="*/ 12 h 422"/>
                <a:gd name="T46" fmla="*/ 264 w 416"/>
                <a:gd name="T47" fmla="*/ 30 h 422"/>
                <a:gd name="T48" fmla="*/ 302 w 416"/>
                <a:gd name="T49" fmla="*/ 56 h 422"/>
                <a:gd name="T50" fmla="*/ 336 w 416"/>
                <a:gd name="T51" fmla="*/ 88 h 422"/>
                <a:gd name="T52" fmla="*/ 352 w 416"/>
                <a:gd name="T53" fmla="*/ 106 h 422"/>
                <a:gd name="T54" fmla="*/ 380 w 416"/>
                <a:gd name="T55" fmla="*/ 144 h 422"/>
                <a:gd name="T56" fmla="*/ 400 w 416"/>
                <a:gd name="T57" fmla="*/ 184 h 422"/>
                <a:gd name="T58" fmla="*/ 412 w 416"/>
                <a:gd name="T59" fmla="*/ 224 h 422"/>
                <a:gd name="T60" fmla="*/ 416 w 416"/>
                <a:gd name="T61" fmla="*/ 264 h 422"/>
                <a:gd name="T62" fmla="*/ 414 w 416"/>
                <a:gd name="T63" fmla="*/ 302 h 422"/>
                <a:gd name="T64" fmla="*/ 402 w 416"/>
                <a:gd name="T65" fmla="*/ 338 h 422"/>
                <a:gd name="T66" fmla="*/ 384 w 416"/>
                <a:gd name="T67" fmla="*/ 368 h 422"/>
                <a:gd name="T68" fmla="*/ 372 w 416"/>
                <a:gd name="T69" fmla="*/ 382 h 42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416" h="422">
                  <a:moveTo>
                    <a:pt x="372" y="382"/>
                  </a:moveTo>
                  <a:lnTo>
                    <a:pt x="372" y="382"/>
                  </a:lnTo>
                  <a:lnTo>
                    <a:pt x="358" y="394"/>
                  </a:lnTo>
                  <a:lnTo>
                    <a:pt x="342" y="404"/>
                  </a:lnTo>
                  <a:lnTo>
                    <a:pt x="326" y="412"/>
                  </a:lnTo>
                  <a:lnTo>
                    <a:pt x="308" y="416"/>
                  </a:lnTo>
                  <a:lnTo>
                    <a:pt x="290" y="420"/>
                  </a:lnTo>
                  <a:lnTo>
                    <a:pt x="270" y="422"/>
                  </a:lnTo>
                  <a:lnTo>
                    <a:pt x="252" y="422"/>
                  </a:lnTo>
                  <a:lnTo>
                    <a:pt x="232" y="420"/>
                  </a:lnTo>
                  <a:lnTo>
                    <a:pt x="212" y="416"/>
                  </a:lnTo>
                  <a:lnTo>
                    <a:pt x="192" y="410"/>
                  </a:lnTo>
                  <a:lnTo>
                    <a:pt x="172" y="402"/>
                  </a:lnTo>
                  <a:lnTo>
                    <a:pt x="152" y="392"/>
                  </a:lnTo>
                  <a:lnTo>
                    <a:pt x="132" y="380"/>
                  </a:lnTo>
                  <a:lnTo>
                    <a:pt x="114" y="366"/>
                  </a:lnTo>
                  <a:lnTo>
                    <a:pt x="96" y="352"/>
                  </a:lnTo>
                  <a:lnTo>
                    <a:pt x="78" y="334"/>
                  </a:lnTo>
                  <a:lnTo>
                    <a:pt x="62" y="316"/>
                  </a:lnTo>
                  <a:lnTo>
                    <a:pt x="48" y="298"/>
                  </a:lnTo>
                  <a:lnTo>
                    <a:pt x="36" y="278"/>
                  </a:lnTo>
                  <a:lnTo>
                    <a:pt x="24" y="258"/>
                  </a:lnTo>
                  <a:lnTo>
                    <a:pt x="16" y="238"/>
                  </a:lnTo>
                  <a:lnTo>
                    <a:pt x="8" y="218"/>
                  </a:lnTo>
                  <a:lnTo>
                    <a:pt x="4" y="198"/>
                  </a:lnTo>
                  <a:lnTo>
                    <a:pt x="0" y="176"/>
                  </a:lnTo>
                  <a:lnTo>
                    <a:pt x="0" y="158"/>
                  </a:lnTo>
                  <a:lnTo>
                    <a:pt x="0" y="138"/>
                  </a:lnTo>
                  <a:lnTo>
                    <a:pt x="2" y="118"/>
                  </a:lnTo>
                  <a:lnTo>
                    <a:pt x="6" y="100"/>
                  </a:lnTo>
                  <a:lnTo>
                    <a:pt x="12" y="84"/>
                  </a:lnTo>
                  <a:lnTo>
                    <a:pt x="22" y="68"/>
                  </a:lnTo>
                  <a:lnTo>
                    <a:pt x="32" y="52"/>
                  </a:lnTo>
                  <a:lnTo>
                    <a:pt x="44" y="40"/>
                  </a:lnTo>
                  <a:lnTo>
                    <a:pt x="58" y="28"/>
                  </a:lnTo>
                  <a:lnTo>
                    <a:pt x="74" y="18"/>
                  </a:lnTo>
                  <a:lnTo>
                    <a:pt x="90" y="10"/>
                  </a:lnTo>
                  <a:lnTo>
                    <a:pt x="108" y="4"/>
                  </a:lnTo>
                  <a:lnTo>
                    <a:pt x="126" y="2"/>
                  </a:lnTo>
                  <a:lnTo>
                    <a:pt x="144" y="0"/>
                  </a:lnTo>
                  <a:lnTo>
                    <a:pt x="164" y="0"/>
                  </a:lnTo>
                  <a:lnTo>
                    <a:pt x="184" y="2"/>
                  </a:lnTo>
                  <a:lnTo>
                    <a:pt x="204" y="6"/>
                  </a:lnTo>
                  <a:lnTo>
                    <a:pt x="224" y="12"/>
                  </a:lnTo>
                  <a:lnTo>
                    <a:pt x="244" y="20"/>
                  </a:lnTo>
                  <a:lnTo>
                    <a:pt x="264" y="30"/>
                  </a:lnTo>
                  <a:lnTo>
                    <a:pt x="282" y="42"/>
                  </a:lnTo>
                  <a:lnTo>
                    <a:pt x="302" y="56"/>
                  </a:lnTo>
                  <a:lnTo>
                    <a:pt x="320" y="70"/>
                  </a:lnTo>
                  <a:lnTo>
                    <a:pt x="336" y="88"/>
                  </a:lnTo>
                  <a:lnTo>
                    <a:pt x="352" y="106"/>
                  </a:lnTo>
                  <a:lnTo>
                    <a:pt x="368" y="124"/>
                  </a:lnTo>
                  <a:lnTo>
                    <a:pt x="380" y="144"/>
                  </a:lnTo>
                  <a:lnTo>
                    <a:pt x="390" y="164"/>
                  </a:lnTo>
                  <a:lnTo>
                    <a:pt x="400" y="184"/>
                  </a:lnTo>
                  <a:lnTo>
                    <a:pt x="406" y="204"/>
                  </a:lnTo>
                  <a:lnTo>
                    <a:pt x="412" y="224"/>
                  </a:lnTo>
                  <a:lnTo>
                    <a:pt x="414" y="244"/>
                  </a:lnTo>
                  <a:lnTo>
                    <a:pt x="416" y="264"/>
                  </a:lnTo>
                  <a:lnTo>
                    <a:pt x="416" y="284"/>
                  </a:lnTo>
                  <a:lnTo>
                    <a:pt x="414" y="302"/>
                  </a:lnTo>
                  <a:lnTo>
                    <a:pt x="408" y="320"/>
                  </a:lnTo>
                  <a:lnTo>
                    <a:pt x="402" y="338"/>
                  </a:lnTo>
                  <a:lnTo>
                    <a:pt x="394" y="354"/>
                  </a:lnTo>
                  <a:lnTo>
                    <a:pt x="384" y="368"/>
                  </a:lnTo>
                  <a:lnTo>
                    <a:pt x="372" y="382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0" name="Freeform 6"/>
            <p:cNvSpPr>
              <a:spLocks/>
            </p:cNvSpPr>
            <p:nvPr/>
          </p:nvSpPr>
          <p:spPr bwMode="auto">
            <a:xfrm>
              <a:off x="3533" y="2306"/>
              <a:ext cx="2014" cy="2010"/>
            </a:xfrm>
            <a:custGeom>
              <a:avLst/>
              <a:gdLst>
                <a:gd name="T0" fmla="*/ 576 w 2014"/>
                <a:gd name="T1" fmla="*/ 1934 h 2010"/>
                <a:gd name="T2" fmla="*/ 578 w 2014"/>
                <a:gd name="T3" fmla="*/ 1762 h 2010"/>
                <a:gd name="T4" fmla="*/ 562 w 2014"/>
                <a:gd name="T5" fmla="*/ 1598 h 2010"/>
                <a:gd name="T6" fmla="*/ 530 w 2014"/>
                <a:gd name="T7" fmla="*/ 1446 h 2010"/>
                <a:gd name="T8" fmla="*/ 486 w 2014"/>
                <a:gd name="T9" fmla="*/ 1306 h 2010"/>
                <a:gd name="T10" fmla="*/ 432 w 2014"/>
                <a:gd name="T11" fmla="*/ 1178 h 2010"/>
                <a:gd name="T12" fmla="*/ 350 w 2014"/>
                <a:gd name="T13" fmla="*/ 1026 h 2010"/>
                <a:gd name="T14" fmla="*/ 222 w 2014"/>
                <a:gd name="T15" fmla="*/ 846 h 2010"/>
                <a:gd name="T16" fmla="*/ 112 w 2014"/>
                <a:gd name="T17" fmla="*/ 724 h 2010"/>
                <a:gd name="T18" fmla="*/ 60 w 2014"/>
                <a:gd name="T19" fmla="*/ 662 h 2010"/>
                <a:gd name="T20" fmla="*/ 12 w 2014"/>
                <a:gd name="T21" fmla="*/ 558 h 2010"/>
                <a:gd name="T22" fmla="*/ 0 w 2014"/>
                <a:gd name="T23" fmla="*/ 442 h 2010"/>
                <a:gd name="T24" fmla="*/ 20 w 2014"/>
                <a:gd name="T25" fmla="*/ 324 h 2010"/>
                <a:gd name="T26" fmla="*/ 72 w 2014"/>
                <a:gd name="T27" fmla="*/ 210 h 2010"/>
                <a:gd name="T28" fmla="*/ 126 w 2014"/>
                <a:gd name="T29" fmla="*/ 142 h 2010"/>
                <a:gd name="T30" fmla="*/ 228 w 2014"/>
                <a:gd name="T31" fmla="*/ 62 h 2010"/>
                <a:gd name="T32" fmla="*/ 342 w 2014"/>
                <a:gd name="T33" fmla="*/ 14 h 2010"/>
                <a:gd name="T34" fmla="*/ 460 w 2014"/>
                <a:gd name="T35" fmla="*/ 0 h 2010"/>
                <a:gd name="T36" fmla="*/ 574 w 2014"/>
                <a:gd name="T37" fmla="*/ 20 h 2010"/>
                <a:gd name="T38" fmla="*/ 676 w 2014"/>
                <a:gd name="T39" fmla="*/ 74 h 2010"/>
                <a:gd name="T40" fmla="*/ 742 w 2014"/>
                <a:gd name="T41" fmla="*/ 132 h 2010"/>
                <a:gd name="T42" fmla="*/ 890 w 2014"/>
                <a:gd name="T43" fmla="*/ 244 h 2010"/>
                <a:gd name="T44" fmla="*/ 1096 w 2014"/>
                <a:gd name="T45" fmla="*/ 362 h 2010"/>
                <a:gd name="T46" fmla="*/ 1218 w 2014"/>
                <a:gd name="T47" fmla="*/ 416 h 2010"/>
                <a:gd name="T48" fmla="*/ 1352 w 2014"/>
                <a:gd name="T49" fmla="*/ 460 h 2010"/>
                <a:gd name="T50" fmla="*/ 1498 w 2014"/>
                <a:gd name="T51" fmla="*/ 494 h 2010"/>
                <a:gd name="T52" fmla="*/ 1656 w 2014"/>
                <a:gd name="T53" fmla="*/ 514 h 2010"/>
                <a:gd name="T54" fmla="*/ 1822 w 2014"/>
                <a:gd name="T55" fmla="*/ 516 h 2010"/>
                <a:gd name="T56" fmla="*/ 1998 w 2014"/>
                <a:gd name="T57" fmla="*/ 498 h 2010"/>
                <a:gd name="T58" fmla="*/ 2006 w 2014"/>
                <a:gd name="T59" fmla="*/ 500 h 2010"/>
                <a:gd name="T60" fmla="*/ 2014 w 2014"/>
                <a:gd name="T61" fmla="*/ 520 h 2010"/>
                <a:gd name="T62" fmla="*/ 2004 w 2014"/>
                <a:gd name="T63" fmla="*/ 592 h 2010"/>
                <a:gd name="T64" fmla="*/ 1948 w 2014"/>
                <a:gd name="T65" fmla="*/ 740 h 2010"/>
                <a:gd name="T66" fmla="*/ 1828 w 2014"/>
                <a:gd name="T67" fmla="*/ 946 h 2010"/>
                <a:gd name="T68" fmla="*/ 1632 w 2014"/>
                <a:gd name="T69" fmla="*/ 1208 h 2010"/>
                <a:gd name="T70" fmla="*/ 1452 w 2014"/>
                <a:gd name="T71" fmla="*/ 1408 h 2010"/>
                <a:gd name="T72" fmla="*/ 1172 w 2014"/>
                <a:gd name="T73" fmla="*/ 1676 h 2010"/>
                <a:gd name="T74" fmla="*/ 936 w 2014"/>
                <a:gd name="T75" fmla="*/ 1856 h 2010"/>
                <a:gd name="T76" fmla="*/ 752 w 2014"/>
                <a:gd name="T77" fmla="*/ 1962 h 2010"/>
                <a:gd name="T78" fmla="*/ 630 w 2014"/>
                <a:gd name="T79" fmla="*/ 2006 h 2010"/>
                <a:gd name="T80" fmla="*/ 584 w 2014"/>
                <a:gd name="T81" fmla="*/ 2008 h 2010"/>
                <a:gd name="T82" fmla="*/ 570 w 2014"/>
                <a:gd name="T83" fmla="*/ 2000 h 201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014" h="2010">
                  <a:moveTo>
                    <a:pt x="570" y="1994"/>
                  </a:moveTo>
                  <a:lnTo>
                    <a:pt x="570" y="1994"/>
                  </a:lnTo>
                  <a:lnTo>
                    <a:pt x="576" y="1934"/>
                  </a:lnTo>
                  <a:lnTo>
                    <a:pt x="578" y="1876"/>
                  </a:lnTo>
                  <a:lnTo>
                    <a:pt x="580" y="1818"/>
                  </a:lnTo>
                  <a:lnTo>
                    <a:pt x="578" y="1762"/>
                  </a:lnTo>
                  <a:lnTo>
                    <a:pt x="574" y="1706"/>
                  </a:lnTo>
                  <a:lnTo>
                    <a:pt x="570" y="1652"/>
                  </a:lnTo>
                  <a:lnTo>
                    <a:pt x="562" y="1598"/>
                  </a:lnTo>
                  <a:lnTo>
                    <a:pt x="554" y="1546"/>
                  </a:lnTo>
                  <a:lnTo>
                    <a:pt x="542" y="1496"/>
                  </a:lnTo>
                  <a:lnTo>
                    <a:pt x="530" y="1446"/>
                  </a:lnTo>
                  <a:lnTo>
                    <a:pt x="516" y="1398"/>
                  </a:lnTo>
                  <a:lnTo>
                    <a:pt x="502" y="1352"/>
                  </a:lnTo>
                  <a:lnTo>
                    <a:pt x="486" y="1306"/>
                  </a:lnTo>
                  <a:lnTo>
                    <a:pt x="468" y="1262"/>
                  </a:lnTo>
                  <a:lnTo>
                    <a:pt x="450" y="1220"/>
                  </a:lnTo>
                  <a:lnTo>
                    <a:pt x="432" y="1178"/>
                  </a:lnTo>
                  <a:lnTo>
                    <a:pt x="412" y="1138"/>
                  </a:lnTo>
                  <a:lnTo>
                    <a:pt x="392" y="1100"/>
                  </a:lnTo>
                  <a:lnTo>
                    <a:pt x="350" y="1026"/>
                  </a:lnTo>
                  <a:lnTo>
                    <a:pt x="308" y="960"/>
                  </a:lnTo>
                  <a:lnTo>
                    <a:pt x="264" y="900"/>
                  </a:lnTo>
                  <a:lnTo>
                    <a:pt x="222" y="846"/>
                  </a:lnTo>
                  <a:lnTo>
                    <a:pt x="182" y="798"/>
                  </a:lnTo>
                  <a:lnTo>
                    <a:pt x="146" y="756"/>
                  </a:lnTo>
                  <a:lnTo>
                    <a:pt x="112" y="724"/>
                  </a:lnTo>
                  <a:lnTo>
                    <a:pt x="84" y="694"/>
                  </a:lnTo>
                  <a:lnTo>
                    <a:pt x="60" y="662"/>
                  </a:lnTo>
                  <a:lnTo>
                    <a:pt x="40" y="628"/>
                  </a:lnTo>
                  <a:lnTo>
                    <a:pt x="26" y="594"/>
                  </a:lnTo>
                  <a:lnTo>
                    <a:pt x="12" y="558"/>
                  </a:lnTo>
                  <a:lnTo>
                    <a:pt x="4" y="520"/>
                  </a:lnTo>
                  <a:lnTo>
                    <a:pt x="0" y="480"/>
                  </a:lnTo>
                  <a:lnTo>
                    <a:pt x="0" y="442"/>
                  </a:lnTo>
                  <a:lnTo>
                    <a:pt x="2" y="402"/>
                  </a:lnTo>
                  <a:lnTo>
                    <a:pt x="8" y="362"/>
                  </a:lnTo>
                  <a:lnTo>
                    <a:pt x="20" y="324"/>
                  </a:lnTo>
                  <a:lnTo>
                    <a:pt x="34" y="284"/>
                  </a:lnTo>
                  <a:lnTo>
                    <a:pt x="52" y="246"/>
                  </a:lnTo>
                  <a:lnTo>
                    <a:pt x="72" y="210"/>
                  </a:lnTo>
                  <a:lnTo>
                    <a:pt x="98" y="176"/>
                  </a:lnTo>
                  <a:lnTo>
                    <a:pt x="126" y="142"/>
                  </a:lnTo>
                  <a:lnTo>
                    <a:pt x="158" y="112"/>
                  </a:lnTo>
                  <a:lnTo>
                    <a:pt x="192" y="84"/>
                  </a:lnTo>
                  <a:lnTo>
                    <a:pt x="228" y="62"/>
                  </a:lnTo>
                  <a:lnTo>
                    <a:pt x="264" y="42"/>
                  </a:lnTo>
                  <a:lnTo>
                    <a:pt x="302" y="26"/>
                  </a:lnTo>
                  <a:lnTo>
                    <a:pt x="342" y="14"/>
                  </a:lnTo>
                  <a:lnTo>
                    <a:pt x="380" y="6"/>
                  </a:lnTo>
                  <a:lnTo>
                    <a:pt x="420" y="0"/>
                  </a:lnTo>
                  <a:lnTo>
                    <a:pt x="460" y="0"/>
                  </a:lnTo>
                  <a:lnTo>
                    <a:pt x="498" y="2"/>
                  </a:lnTo>
                  <a:lnTo>
                    <a:pt x="536" y="8"/>
                  </a:lnTo>
                  <a:lnTo>
                    <a:pt x="574" y="20"/>
                  </a:lnTo>
                  <a:lnTo>
                    <a:pt x="610" y="34"/>
                  </a:lnTo>
                  <a:lnTo>
                    <a:pt x="644" y="52"/>
                  </a:lnTo>
                  <a:lnTo>
                    <a:pt x="676" y="74"/>
                  </a:lnTo>
                  <a:lnTo>
                    <a:pt x="706" y="100"/>
                  </a:lnTo>
                  <a:lnTo>
                    <a:pt x="742" y="132"/>
                  </a:lnTo>
                  <a:lnTo>
                    <a:pt x="784" y="168"/>
                  </a:lnTo>
                  <a:lnTo>
                    <a:pt x="834" y="206"/>
                  </a:lnTo>
                  <a:lnTo>
                    <a:pt x="890" y="244"/>
                  </a:lnTo>
                  <a:lnTo>
                    <a:pt x="952" y="284"/>
                  </a:lnTo>
                  <a:lnTo>
                    <a:pt x="1020" y="324"/>
                  </a:lnTo>
                  <a:lnTo>
                    <a:pt x="1096" y="362"/>
                  </a:lnTo>
                  <a:lnTo>
                    <a:pt x="1134" y="382"/>
                  </a:lnTo>
                  <a:lnTo>
                    <a:pt x="1176" y="398"/>
                  </a:lnTo>
                  <a:lnTo>
                    <a:pt x="1218" y="416"/>
                  </a:lnTo>
                  <a:lnTo>
                    <a:pt x="1262" y="432"/>
                  </a:lnTo>
                  <a:lnTo>
                    <a:pt x="1306" y="446"/>
                  </a:lnTo>
                  <a:lnTo>
                    <a:pt x="1352" y="460"/>
                  </a:lnTo>
                  <a:lnTo>
                    <a:pt x="1400" y="474"/>
                  </a:lnTo>
                  <a:lnTo>
                    <a:pt x="1450" y="484"/>
                  </a:lnTo>
                  <a:lnTo>
                    <a:pt x="1498" y="494"/>
                  </a:lnTo>
                  <a:lnTo>
                    <a:pt x="1550" y="502"/>
                  </a:lnTo>
                  <a:lnTo>
                    <a:pt x="1602" y="510"/>
                  </a:lnTo>
                  <a:lnTo>
                    <a:pt x="1656" y="514"/>
                  </a:lnTo>
                  <a:lnTo>
                    <a:pt x="1710" y="516"/>
                  </a:lnTo>
                  <a:lnTo>
                    <a:pt x="1766" y="518"/>
                  </a:lnTo>
                  <a:lnTo>
                    <a:pt x="1822" y="516"/>
                  </a:lnTo>
                  <a:lnTo>
                    <a:pt x="1880" y="512"/>
                  </a:lnTo>
                  <a:lnTo>
                    <a:pt x="1938" y="506"/>
                  </a:lnTo>
                  <a:lnTo>
                    <a:pt x="1998" y="498"/>
                  </a:lnTo>
                  <a:lnTo>
                    <a:pt x="2002" y="498"/>
                  </a:lnTo>
                  <a:lnTo>
                    <a:pt x="2006" y="500"/>
                  </a:lnTo>
                  <a:lnTo>
                    <a:pt x="2010" y="506"/>
                  </a:lnTo>
                  <a:lnTo>
                    <a:pt x="2012" y="512"/>
                  </a:lnTo>
                  <a:lnTo>
                    <a:pt x="2014" y="520"/>
                  </a:lnTo>
                  <a:lnTo>
                    <a:pt x="2014" y="530"/>
                  </a:lnTo>
                  <a:lnTo>
                    <a:pt x="2012" y="558"/>
                  </a:lnTo>
                  <a:lnTo>
                    <a:pt x="2004" y="592"/>
                  </a:lnTo>
                  <a:lnTo>
                    <a:pt x="1992" y="634"/>
                  </a:lnTo>
                  <a:lnTo>
                    <a:pt x="1972" y="682"/>
                  </a:lnTo>
                  <a:lnTo>
                    <a:pt x="1948" y="740"/>
                  </a:lnTo>
                  <a:lnTo>
                    <a:pt x="1916" y="802"/>
                  </a:lnTo>
                  <a:lnTo>
                    <a:pt x="1876" y="870"/>
                  </a:lnTo>
                  <a:lnTo>
                    <a:pt x="1828" y="946"/>
                  </a:lnTo>
                  <a:lnTo>
                    <a:pt x="1772" y="1028"/>
                  </a:lnTo>
                  <a:lnTo>
                    <a:pt x="1706" y="1114"/>
                  </a:lnTo>
                  <a:lnTo>
                    <a:pt x="1632" y="1208"/>
                  </a:lnTo>
                  <a:lnTo>
                    <a:pt x="1548" y="1304"/>
                  </a:lnTo>
                  <a:lnTo>
                    <a:pt x="1452" y="1408"/>
                  </a:lnTo>
                  <a:lnTo>
                    <a:pt x="1354" y="1508"/>
                  </a:lnTo>
                  <a:lnTo>
                    <a:pt x="1260" y="1596"/>
                  </a:lnTo>
                  <a:lnTo>
                    <a:pt x="1172" y="1676"/>
                  </a:lnTo>
                  <a:lnTo>
                    <a:pt x="1088" y="1744"/>
                  </a:lnTo>
                  <a:lnTo>
                    <a:pt x="1010" y="1804"/>
                  </a:lnTo>
                  <a:lnTo>
                    <a:pt x="936" y="1856"/>
                  </a:lnTo>
                  <a:lnTo>
                    <a:pt x="868" y="1898"/>
                  </a:lnTo>
                  <a:lnTo>
                    <a:pt x="808" y="1934"/>
                  </a:lnTo>
                  <a:lnTo>
                    <a:pt x="752" y="1962"/>
                  </a:lnTo>
                  <a:lnTo>
                    <a:pt x="704" y="1982"/>
                  </a:lnTo>
                  <a:lnTo>
                    <a:pt x="664" y="1998"/>
                  </a:lnTo>
                  <a:lnTo>
                    <a:pt x="630" y="2006"/>
                  </a:lnTo>
                  <a:lnTo>
                    <a:pt x="602" y="2010"/>
                  </a:lnTo>
                  <a:lnTo>
                    <a:pt x="592" y="2010"/>
                  </a:lnTo>
                  <a:lnTo>
                    <a:pt x="584" y="2008"/>
                  </a:lnTo>
                  <a:lnTo>
                    <a:pt x="576" y="2006"/>
                  </a:lnTo>
                  <a:lnTo>
                    <a:pt x="572" y="2004"/>
                  </a:lnTo>
                  <a:lnTo>
                    <a:pt x="570" y="2000"/>
                  </a:lnTo>
                  <a:lnTo>
                    <a:pt x="570" y="1994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1" name="Freeform 7"/>
            <p:cNvSpPr>
              <a:spLocks/>
            </p:cNvSpPr>
            <p:nvPr/>
          </p:nvSpPr>
          <p:spPr bwMode="auto">
            <a:xfrm>
              <a:off x="2109" y="2306"/>
              <a:ext cx="2016" cy="2010"/>
            </a:xfrm>
            <a:custGeom>
              <a:avLst/>
              <a:gdLst>
                <a:gd name="T0" fmla="*/ 1440 w 2016"/>
                <a:gd name="T1" fmla="*/ 1934 h 2010"/>
                <a:gd name="T2" fmla="*/ 1436 w 2016"/>
                <a:gd name="T3" fmla="*/ 1762 h 2010"/>
                <a:gd name="T4" fmla="*/ 1452 w 2016"/>
                <a:gd name="T5" fmla="*/ 1598 h 2010"/>
                <a:gd name="T6" fmla="*/ 1484 w 2016"/>
                <a:gd name="T7" fmla="*/ 1446 h 2010"/>
                <a:gd name="T8" fmla="*/ 1528 w 2016"/>
                <a:gd name="T9" fmla="*/ 1306 h 2010"/>
                <a:gd name="T10" fmla="*/ 1582 w 2016"/>
                <a:gd name="T11" fmla="*/ 1178 h 2010"/>
                <a:gd name="T12" fmla="*/ 1664 w 2016"/>
                <a:gd name="T13" fmla="*/ 1026 h 2010"/>
                <a:gd name="T14" fmla="*/ 1792 w 2016"/>
                <a:gd name="T15" fmla="*/ 846 h 2010"/>
                <a:gd name="T16" fmla="*/ 1902 w 2016"/>
                <a:gd name="T17" fmla="*/ 724 h 2010"/>
                <a:gd name="T18" fmla="*/ 1954 w 2016"/>
                <a:gd name="T19" fmla="*/ 662 h 2010"/>
                <a:gd name="T20" fmla="*/ 2002 w 2016"/>
                <a:gd name="T21" fmla="*/ 558 h 2010"/>
                <a:gd name="T22" fmla="*/ 2016 w 2016"/>
                <a:gd name="T23" fmla="*/ 442 h 2010"/>
                <a:gd name="T24" fmla="*/ 1996 w 2016"/>
                <a:gd name="T25" fmla="*/ 324 h 2010"/>
                <a:gd name="T26" fmla="*/ 1942 w 2016"/>
                <a:gd name="T27" fmla="*/ 210 h 2010"/>
                <a:gd name="T28" fmla="*/ 1888 w 2016"/>
                <a:gd name="T29" fmla="*/ 142 h 2010"/>
                <a:gd name="T30" fmla="*/ 1786 w 2016"/>
                <a:gd name="T31" fmla="*/ 62 h 2010"/>
                <a:gd name="T32" fmla="*/ 1672 w 2016"/>
                <a:gd name="T33" fmla="*/ 14 h 2010"/>
                <a:gd name="T34" fmla="*/ 1554 w 2016"/>
                <a:gd name="T35" fmla="*/ 0 h 2010"/>
                <a:gd name="T36" fmla="*/ 1440 w 2016"/>
                <a:gd name="T37" fmla="*/ 20 h 2010"/>
                <a:gd name="T38" fmla="*/ 1338 w 2016"/>
                <a:gd name="T39" fmla="*/ 74 h 2010"/>
                <a:gd name="T40" fmla="*/ 1272 w 2016"/>
                <a:gd name="T41" fmla="*/ 132 h 2010"/>
                <a:gd name="T42" fmla="*/ 1124 w 2016"/>
                <a:gd name="T43" fmla="*/ 244 h 2010"/>
                <a:gd name="T44" fmla="*/ 918 w 2016"/>
                <a:gd name="T45" fmla="*/ 362 h 2010"/>
                <a:gd name="T46" fmla="*/ 796 w 2016"/>
                <a:gd name="T47" fmla="*/ 416 h 2010"/>
                <a:gd name="T48" fmla="*/ 662 w 2016"/>
                <a:gd name="T49" fmla="*/ 460 h 2010"/>
                <a:gd name="T50" fmla="*/ 516 w 2016"/>
                <a:gd name="T51" fmla="*/ 494 h 2010"/>
                <a:gd name="T52" fmla="*/ 358 w 2016"/>
                <a:gd name="T53" fmla="*/ 514 h 2010"/>
                <a:gd name="T54" fmla="*/ 192 w 2016"/>
                <a:gd name="T55" fmla="*/ 516 h 2010"/>
                <a:gd name="T56" fmla="*/ 16 w 2016"/>
                <a:gd name="T57" fmla="*/ 498 h 2010"/>
                <a:gd name="T58" fmla="*/ 8 w 2016"/>
                <a:gd name="T59" fmla="*/ 500 h 2010"/>
                <a:gd name="T60" fmla="*/ 0 w 2016"/>
                <a:gd name="T61" fmla="*/ 520 h 2010"/>
                <a:gd name="T62" fmla="*/ 10 w 2016"/>
                <a:gd name="T63" fmla="*/ 592 h 2010"/>
                <a:gd name="T64" fmla="*/ 66 w 2016"/>
                <a:gd name="T65" fmla="*/ 740 h 2010"/>
                <a:gd name="T66" fmla="*/ 186 w 2016"/>
                <a:gd name="T67" fmla="*/ 946 h 2010"/>
                <a:gd name="T68" fmla="*/ 382 w 2016"/>
                <a:gd name="T69" fmla="*/ 1208 h 2010"/>
                <a:gd name="T70" fmla="*/ 562 w 2016"/>
                <a:gd name="T71" fmla="*/ 1408 h 2010"/>
                <a:gd name="T72" fmla="*/ 842 w 2016"/>
                <a:gd name="T73" fmla="*/ 1676 h 2010"/>
                <a:gd name="T74" fmla="*/ 1078 w 2016"/>
                <a:gd name="T75" fmla="*/ 1856 h 2010"/>
                <a:gd name="T76" fmla="*/ 1262 w 2016"/>
                <a:gd name="T77" fmla="*/ 1962 h 2010"/>
                <a:gd name="T78" fmla="*/ 1384 w 2016"/>
                <a:gd name="T79" fmla="*/ 2006 h 2010"/>
                <a:gd name="T80" fmla="*/ 1430 w 2016"/>
                <a:gd name="T81" fmla="*/ 2008 h 2010"/>
                <a:gd name="T82" fmla="*/ 1444 w 2016"/>
                <a:gd name="T83" fmla="*/ 2000 h 201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016" h="2010">
                  <a:moveTo>
                    <a:pt x="1444" y="1994"/>
                  </a:moveTo>
                  <a:lnTo>
                    <a:pt x="1444" y="1994"/>
                  </a:lnTo>
                  <a:lnTo>
                    <a:pt x="1440" y="1934"/>
                  </a:lnTo>
                  <a:lnTo>
                    <a:pt x="1436" y="1876"/>
                  </a:lnTo>
                  <a:lnTo>
                    <a:pt x="1434" y="1818"/>
                  </a:lnTo>
                  <a:lnTo>
                    <a:pt x="1436" y="1762"/>
                  </a:lnTo>
                  <a:lnTo>
                    <a:pt x="1440" y="1706"/>
                  </a:lnTo>
                  <a:lnTo>
                    <a:pt x="1444" y="1652"/>
                  </a:lnTo>
                  <a:lnTo>
                    <a:pt x="1452" y="1598"/>
                  </a:lnTo>
                  <a:lnTo>
                    <a:pt x="1460" y="1546"/>
                  </a:lnTo>
                  <a:lnTo>
                    <a:pt x="1472" y="1496"/>
                  </a:lnTo>
                  <a:lnTo>
                    <a:pt x="1484" y="1446"/>
                  </a:lnTo>
                  <a:lnTo>
                    <a:pt x="1498" y="1398"/>
                  </a:lnTo>
                  <a:lnTo>
                    <a:pt x="1512" y="1352"/>
                  </a:lnTo>
                  <a:lnTo>
                    <a:pt x="1528" y="1306"/>
                  </a:lnTo>
                  <a:lnTo>
                    <a:pt x="1546" y="1262"/>
                  </a:lnTo>
                  <a:lnTo>
                    <a:pt x="1564" y="1220"/>
                  </a:lnTo>
                  <a:lnTo>
                    <a:pt x="1582" y="1178"/>
                  </a:lnTo>
                  <a:lnTo>
                    <a:pt x="1602" y="1138"/>
                  </a:lnTo>
                  <a:lnTo>
                    <a:pt x="1622" y="1100"/>
                  </a:lnTo>
                  <a:lnTo>
                    <a:pt x="1664" y="1026"/>
                  </a:lnTo>
                  <a:lnTo>
                    <a:pt x="1706" y="960"/>
                  </a:lnTo>
                  <a:lnTo>
                    <a:pt x="1750" y="900"/>
                  </a:lnTo>
                  <a:lnTo>
                    <a:pt x="1792" y="846"/>
                  </a:lnTo>
                  <a:lnTo>
                    <a:pt x="1832" y="798"/>
                  </a:lnTo>
                  <a:lnTo>
                    <a:pt x="1868" y="756"/>
                  </a:lnTo>
                  <a:lnTo>
                    <a:pt x="1902" y="724"/>
                  </a:lnTo>
                  <a:lnTo>
                    <a:pt x="1930" y="694"/>
                  </a:lnTo>
                  <a:lnTo>
                    <a:pt x="1954" y="662"/>
                  </a:lnTo>
                  <a:lnTo>
                    <a:pt x="1974" y="628"/>
                  </a:lnTo>
                  <a:lnTo>
                    <a:pt x="1990" y="594"/>
                  </a:lnTo>
                  <a:lnTo>
                    <a:pt x="2002" y="558"/>
                  </a:lnTo>
                  <a:lnTo>
                    <a:pt x="2010" y="520"/>
                  </a:lnTo>
                  <a:lnTo>
                    <a:pt x="2014" y="480"/>
                  </a:lnTo>
                  <a:lnTo>
                    <a:pt x="2016" y="442"/>
                  </a:lnTo>
                  <a:lnTo>
                    <a:pt x="2012" y="402"/>
                  </a:lnTo>
                  <a:lnTo>
                    <a:pt x="2006" y="362"/>
                  </a:lnTo>
                  <a:lnTo>
                    <a:pt x="1996" y="324"/>
                  </a:lnTo>
                  <a:lnTo>
                    <a:pt x="1980" y="284"/>
                  </a:lnTo>
                  <a:lnTo>
                    <a:pt x="1964" y="246"/>
                  </a:lnTo>
                  <a:lnTo>
                    <a:pt x="1942" y="210"/>
                  </a:lnTo>
                  <a:lnTo>
                    <a:pt x="1916" y="176"/>
                  </a:lnTo>
                  <a:lnTo>
                    <a:pt x="1888" y="142"/>
                  </a:lnTo>
                  <a:lnTo>
                    <a:pt x="1856" y="112"/>
                  </a:lnTo>
                  <a:lnTo>
                    <a:pt x="1822" y="84"/>
                  </a:lnTo>
                  <a:lnTo>
                    <a:pt x="1786" y="62"/>
                  </a:lnTo>
                  <a:lnTo>
                    <a:pt x="1750" y="42"/>
                  </a:lnTo>
                  <a:lnTo>
                    <a:pt x="1712" y="26"/>
                  </a:lnTo>
                  <a:lnTo>
                    <a:pt x="1672" y="14"/>
                  </a:lnTo>
                  <a:lnTo>
                    <a:pt x="1634" y="6"/>
                  </a:lnTo>
                  <a:lnTo>
                    <a:pt x="1594" y="0"/>
                  </a:lnTo>
                  <a:lnTo>
                    <a:pt x="1554" y="0"/>
                  </a:lnTo>
                  <a:lnTo>
                    <a:pt x="1516" y="2"/>
                  </a:lnTo>
                  <a:lnTo>
                    <a:pt x="1478" y="8"/>
                  </a:lnTo>
                  <a:lnTo>
                    <a:pt x="1440" y="20"/>
                  </a:lnTo>
                  <a:lnTo>
                    <a:pt x="1404" y="34"/>
                  </a:lnTo>
                  <a:lnTo>
                    <a:pt x="1370" y="52"/>
                  </a:lnTo>
                  <a:lnTo>
                    <a:pt x="1338" y="74"/>
                  </a:lnTo>
                  <a:lnTo>
                    <a:pt x="1308" y="100"/>
                  </a:lnTo>
                  <a:lnTo>
                    <a:pt x="1272" y="132"/>
                  </a:lnTo>
                  <a:lnTo>
                    <a:pt x="1230" y="168"/>
                  </a:lnTo>
                  <a:lnTo>
                    <a:pt x="1180" y="206"/>
                  </a:lnTo>
                  <a:lnTo>
                    <a:pt x="1124" y="244"/>
                  </a:lnTo>
                  <a:lnTo>
                    <a:pt x="1062" y="284"/>
                  </a:lnTo>
                  <a:lnTo>
                    <a:pt x="994" y="324"/>
                  </a:lnTo>
                  <a:lnTo>
                    <a:pt x="918" y="362"/>
                  </a:lnTo>
                  <a:lnTo>
                    <a:pt x="880" y="382"/>
                  </a:lnTo>
                  <a:lnTo>
                    <a:pt x="838" y="398"/>
                  </a:lnTo>
                  <a:lnTo>
                    <a:pt x="796" y="416"/>
                  </a:lnTo>
                  <a:lnTo>
                    <a:pt x="752" y="432"/>
                  </a:lnTo>
                  <a:lnTo>
                    <a:pt x="708" y="446"/>
                  </a:lnTo>
                  <a:lnTo>
                    <a:pt x="662" y="460"/>
                  </a:lnTo>
                  <a:lnTo>
                    <a:pt x="614" y="474"/>
                  </a:lnTo>
                  <a:lnTo>
                    <a:pt x="566" y="484"/>
                  </a:lnTo>
                  <a:lnTo>
                    <a:pt x="516" y="494"/>
                  </a:lnTo>
                  <a:lnTo>
                    <a:pt x="464" y="502"/>
                  </a:lnTo>
                  <a:lnTo>
                    <a:pt x="412" y="510"/>
                  </a:lnTo>
                  <a:lnTo>
                    <a:pt x="358" y="514"/>
                  </a:lnTo>
                  <a:lnTo>
                    <a:pt x="304" y="516"/>
                  </a:lnTo>
                  <a:lnTo>
                    <a:pt x="248" y="518"/>
                  </a:lnTo>
                  <a:lnTo>
                    <a:pt x="192" y="516"/>
                  </a:lnTo>
                  <a:lnTo>
                    <a:pt x="134" y="512"/>
                  </a:lnTo>
                  <a:lnTo>
                    <a:pt x="76" y="506"/>
                  </a:lnTo>
                  <a:lnTo>
                    <a:pt x="16" y="498"/>
                  </a:lnTo>
                  <a:lnTo>
                    <a:pt x="12" y="498"/>
                  </a:lnTo>
                  <a:lnTo>
                    <a:pt x="8" y="500"/>
                  </a:lnTo>
                  <a:lnTo>
                    <a:pt x="4" y="506"/>
                  </a:lnTo>
                  <a:lnTo>
                    <a:pt x="2" y="512"/>
                  </a:lnTo>
                  <a:lnTo>
                    <a:pt x="0" y="520"/>
                  </a:lnTo>
                  <a:lnTo>
                    <a:pt x="0" y="530"/>
                  </a:lnTo>
                  <a:lnTo>
                    <a:pt x="2" y="558"/>
                  </a:lnTo>
                  <a:lnTo>
                    <a:pt x="10" y="592"/>
                  </a:lnTo>
                  <a:lnTo>
                    <a:pt x="22" y="634"/>
                  </a:lnTo>
                  <a:lnTo>
                    <a:pt x="42" y="682"/>
                  </a:lnTo>
                  <a:lnTo>
                    <a:pt x="66" y="740"/>
                  </a:lnTo>
                  <a:lnTo>
                    <a:pt x="98" y="802"/>
                  </a:lnTo>
                  <a:lnTo>
                    <a:pt x="138" y="870"/>
                  </a:lnTo>
                  <a:lnTo>
                    <a:pt x="186" y="946"/>
                  </a:lnTo>
                  <a:lnTo>
                    <a:pt x="242" y="1028"/>
                  </a:lnTo>
                  <a:lnTo>
                    <a:pt x="308" y="1114"/>
                  </a:lnTo>
                  <a:lnTo>
                    <a:pt x="382" y="1208"/>
                  </a:lnTo>
                  <a:lnTo>
                    <a:pt x="466" y="1304"/>
                  </a:lnTo>
                  <a:lnTo>
                    <a:pt x="562" y="1408"/>
                  </a:lnTo>
                  <a:lnTo>
                    <a:pt x="660" y="1508"/>
                  </a:lnTo>
                  <a:lnTo>
                    <a:pt x="754" y="1596"/>
                  </a:lnTo>
                  <a:lnTo>
                    <a:pt x="842" y="1676"/>
                  </a:lnTo>
                  <a:lnTo>
                    <a:pt x="926" y="1744"/>
                  </a:lnTo>
                  <a:lnTo>
                    <a:pt x="1006" y="1804"/>
                  </a:lnTo>
                  <a:lnTo>
                    <a:pt x="1078" y="1856"/>
                  </a:lnTo>
                  <a:lnTo>
                    <a:pt x="1146" y="1898"/>
                  </a:lnTo>
                  <a:lnTo>
                    <a:pt x="1206" y="1934"/>
                  </a:lnTo>
                  <a:lnTo>
                    <a:pt x="1262" y="1962"/>
                  </a:lnTo>
                  <a:lnTo>
                    <a:pt x="1310" y="1982"/>
                  </a:lnTo>
                  <a:lnTo>
                    <a:pt x="1350" y="1998"/>
                  </a:lnTo>
                  <a:lnTo>
                    <a:pt x="1384" y="2006"/>
                  </a:lnTo>
                  <a:lnTo>
                    <a:pt x="1412" y="2010"/>
                  </a:lnTo>
                  <a:lnTo>
                    <a:pt x="1422" y="2010"/>
                  </a:lnTo>
                  <a:lnTo>
                    <a:pt x="1430" y="2008"/>
                  </a:lnTo>
                  <a:lnTo>
                    <a:pt x="1438" y="2006"/>
                  </a:lnTo>
                  <a:lnTo>
                    <a:pt x="1442" y="2004"/>
                  </a:lnTo>
                  <a:lnTo>
                    <a:pt x="1444" y="2000"/>
                  </a:lnTo>
                  <a:lnTo>
                    <a:pt x="1444" y="1994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2" name="Freeform 8"/>
            <p:cNvSpPr>
              <a:spLocks/>
            </p:cNvSpPr>
            <p:nvPr/>
          </p:nvSpPr>
          <p:spPr bwMode="auto">
            <a:xfrm>
              <a:off x="4069" y="2794"/>
              <a:ext cx="1136" cy="1180"/>
            </a:xfrm>
            <a:custGeom>
              <a:avLst/>
              <a:gdLst>
                <a:gd name="T0" fmla="*/ 522 w 1136"/>
                <a:gd name="T1" fmla="*/ 544 h 1180"/>
                <a:gd name="T2" fmla="*/ 522 w 1136"/>
                <a:gd name="T3" fmla="*/ 544 h 1180"/>
                <a:gd name="T4" fmla="*/ 584 w 1136"/>
                <a:gd name="T5" fmla="*/ 476 h 1180"/>
                <a:gd name="T6" fmla="*/ 644 w 1136"/>
                <a:gd name="T7" fmla="*/ 408 h 1180"/>
                <a:gd name="T8" fmla="*/ 700 w 1136"/>
                <a:gd name="T9" fmla="*/ 340 h 1180"/>
                <a:gd name="T10" fmla="*/ 754 w 1136"/>
                <a:gd name="T11" fmla="*/ 272 h 1180"/>
                <a:gd name="T12" fmla="*/ 806 w 1136"/>
                <a:gd name="T13" fmla="*/ 202 h 1180"/>
                <a:gd name="T14" fmla="*/ 854 w 1136"/>
                <a:gd name="T15" fmla="*/ 134 h 1180"/>
                <a:gd name="T16" fmla="*/ 896 w 1136"/>
                <a:gd name="T17" fmla="*/ 68 h 1180"/>
                <a:gd name="T18" fmla="*/ 938 w 1136"/>
                <a:gd name="T19" fmla="*/ 0 h 1180"/>
                <a:gd name="T20" fmla="*/ 938 w 1136"/>
                <a:gd name="T21" fmla="*/ 0 h 1180"/>
                <a:gd name="T22" fmla="*/ 986 w 1136"/>
                <a:gd name="T23" fmla="*/ 10 h 1180"/>
                <a:gd name="T24" fmla="*/ 1034 w 1136"/>
                <a:gd name="T25" fmla="*/ 16 h 1180"/>
                <a:gd name="T26" fmla="*/ 1084 w 1136"/>
                <a:gd name="T27" fmla="*/ 22 h 1180"/>
                <a:gd name="T28" fmla="*/ 1136 w 1136"/>
                <a:gd name="T29" fmla="*/ 26 h 1180"/>
                <a:gd name="T30" fmla="*/ 1136 w 1136"/>
                <a:gd name="T31" fmla="*/ 26 h 1180"/>
                <a:gd name="T32" fmla="*/ 1092 w 1136"/>
                <a:gd name="T33" fmla="*/ 104 h 1180"/>
                <a:gd name="T34" fmla="*/ 1042 w 1136"/>
                <a:gd name="T35" fmla="*/ 186 h 1180"/>
                <a:gd name="T36" fmla="*/ 988 w 1136"/>
                <a:gd name="T37" fmla="*/ 266 h 1180"/>
                <a:gd name="T38" fmla="*/ 930 w 1136"/>
                <a:gd name="T39" fmla="*/ 348 h 1180"/>
                <a:gd name="T40" fmla="*/ 868 w 1136"/>
                <a:gd name="T41" fmla="*/ 430 h 1180"/>
                <a:gd name="T42" fmla="*/ 800 w 1136"/>
                <a:gd name="T43" fmla="*/ 512 h 1180"/>
                <a:gd name="T44" fmla="*/ 730 w 1136"/>
                <a:gd name="T45" fmla="*/ 592 h 1180"/>
                <a:gd name="T46" fmla="*/ 656 w 1136"/>
                <a:gd name="T47" fmla="*/ 672 h 1180"/>
                <a:gd name="T48" fmla="*/ 656 w 1136"/>
                <a:gd name="T49" fmla="*/ 672 h 1180"/>
                <a:gd name="T50" fmla="*/ 580 w 1136"/>
                <a:gd name="T51" fmla="*/ 750 h 1180"/>
                <a:gd name="T52" fmla="*/ 502 w 1136"/>
                <a:gd name="T53" fmla="*/ 824 h 1180"/>
                <a:gd name="T54" fmla="*/ 424 w 1136"/>
                <a:gd name="T55" fmla="*/ 894 h 1180"/>
                <a:gd name="T56" fmla="*/ 346 w 1136"/>
                <a:gd name="T57" fmla="*/ 960 h 1180"/>
                <a:gd name="T58" fmla="*/ 268 w 1136"/>
                <a:gd name="T59" fmla="*/ 1022 h 1180"/>
                <a:gd name="T60" fmla="*/ 188 w 1136"/>
                <a:gd name="T61" fmla="*/ 1080 h 1180"/>
                <a:gd name="T62" fmla="*/ 110 w 1136"/>
                <a:gd name="T63" fmla="*/ 1132 h 1180"/>
                <a:gd name="T64" fmla="*/ 34 w 1136"/>
                <a:gd name="T65" fmla="*/ 1180 h 1180"/>
                <a:gd name="T66" fmla="*/ 34 w 1136"/>
                <a:gd name="T67" fmla="*/ 1180 h 1180"/>
                <a:gd name="T68" fmla="*/ 28 w 1136"/>
                <a:gd name="T69" fmla="*/ 1130 h 1180"/>
                <a:gd name="T70" fmla="*/ 20 w 1136"/>
                <a:gd name="T71" fmla="*/ 1080 h 1180"/>
                <a:gd name="T72" fmla="*/ 10 w 1136"/>
                <a:gd name="T73" fmla="*/ 1030 h 1180"/>
                <a:gd name="T74" fmla="*/ 0 w 1136"/>
                <a:gd name="T75" fmla="*/ 984 h 1180"/>
                <a:gd name="T76" fmla="*/ 0 w 1136"/>
                <a:gd name="T77" fmla="*/ 984 h 1180"/>
                <a:gd name="T78" fmla="*/ 64 w 1136"/>
                <a:gd name="T79" fmla="*/ 940 h 1180"/>
                <a:gd name="T80" fmla="*/ 130 w 1136"/>
                <a:gd name="T81" fmla="*/ 894 h 1180"/>
                <a:gd name="T82" fmla="*/ 196 w 1136"/>
                <a:gd name="T83" fmla="*/ 842 h 1180"/>
                <a:gd name="T84" fmla="*/ 260 w 1136"/>
                <a:gd name="T85" fmla="*/ 788 h 1180"/>
                <a:gd name="T86" fmla="*/ 326 w 1136"/>
                <a:gd name="T87" fmla="*/ 732 h 1180"/>
                <a:gd name="T88" fmla="*/ 392 w 1136"/>
                <a:gd name="T89" fmla="*/ 672 h 1180"/>
                <a:gd name="T90" fmla="*/ 456 w 1136"/>
                <a:gd name="T91" fmla="*/ 610 h 1180"/>
                <a:gd name="T92" fmla="*/ 522 w 1136"/>
                <a:gd name="T93" fmla="*/ 544 h 1180"/>
                <a:gd name="T94" fmla="*/ 522 w 1136"/>
                <a:gd name="T95" fmla="*/ 544 h 118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136" h="1180">
                  <a:moveTo>
                    <a:pt x="522" y="544"/>
                  </a:moveTo>
                  <a:lnTo>
                    <a:pt x="522" y="544"/>
                  </a:lnTo>
                  <a:lnTo>
                    <a:pt x="584" y="476"/>
                  </a:lnTo>
                  <a:lnTo>
                    <a:pt x="644" y="408"/>
                  </a:lnTo>
                  <a:lnTo>
                    <a:pt x="700" y="340"/>
                  </a:lnTo>
                  <a:lnTo>
                    <a:pt x="754" y="272"/>
                  </a:lnTo>
                  <a:lnTo>
                    <a:pt x="806" y="202"/>
                  </a:lnTo>
                  <a:lnTo>
                    <a:pt x="854" y="134"/>
                  </a:lnTo>
                  <a:lnTo>
                    <a:pt x="896" y="68"/>
                  </a:lnTo>
                  <a:lnTo>
                    <a:pt x="938" y="0"/>
                  </a:lnTo>
                  <a:lnTo>
                    <a:pt x="986" y="10"/>
                  </a:lnTo>
                  <a:lnTo>
                    <a:pt x="1034" y="16"/>
                  </a:lnTo>
                  <a:lnTo>
                    <a:pt x="1084" y="22"/>
                  </a:lnTo>
                  <a:lnTo>
                    <a:pt x="1136" y="26"/>
                  </a:lnTo>
                  <a:lnTo>
                    <a:pt x="1092" y="104"/>
                  </a:lnTo>
                  <a:lnTo>
                    <a:pt x="1042" y="186"/>
                  </a:lnTo>
                  <a:lnTo>
                    <a:pt x="988" y="266"/>
                  </a:lnTo>
                  <a:lnTo>
                    <a:pt x="930" y="348"/>
                  </a:lnTo>
                  <a:lnTo>
                    <a:pt x="868" y="430"/>
                  </a:lnTo>
                  <a:lnTo>
                    <a:pt x="800" y="512"/>
                  </a:lnTo>
                  <a:lnTo>
                    <a:pt x="730" y="592"/>
                  </a:lnTo>
                  <a:lnTo>
                    <a:pt x="656" y="672"/>
                  </a:lnTo>
                  <a:lnTo>
                    <a:pt x="580" y="750"/>
                  </a:lnTo>
                  <a:lnTo>
                    <a:pt x="502" y="824"/>
                  </a:lnTo>
                  <a:lnTo>
                    <a:pt x="424" y="894"/>
                  </a:lnTo>
                  <a:lnTo>
                    <a:pt x="346" y="960"/>
                  </a:lnTo>
                  <a:lnTo>
                    <a:pt x="268" y="1022"/>
                  </a:lnTo>
                  <a:lnTo>
                    <a:pt x="188" y="1080"/>
                  </a:lnTo>
                  <a:lnTo>
                    <a:pt x="110" y="1132"/>
                  </a:lnTo>
                  <a:lnTo>
                    <a:pt x="34" y="1180"/>
                  </a:lnTo>
                  <a:lnTo>
                    <a:pt x="28" y="1130"/>
                  </a:lnTo>
                  <a:lnTo>
                    <a:pt x="20" y="1080"/>
                  </a:lnTo>
                  <a:lnTo>
                    <a:pt x="10" y="1030"/>
                  </a:lnTo>
                  <a:lnTo>
                    <a:pt x="0" y="984"/>
                  </a:lnTo>
                  <a:lnTo>
                    <a:pt x="64" y="940"/>
                  </a:lnTo>
                  <a:lnTo>
                    <a:pt x="130" y="894"/>
                  </a:lnTo>
                  <a:lnTo>
                    <a:pt x="196" y="842"/>
                  </a:lnTo>
                  <a:lnTo>
                    <a:pt x="260" y="788"/>
                  </a:lnTo>
                  <a:lnTo>
                    <a:pt x="326" y="732"/>
                  </a:lnTo>
                  <a:lnTo>
                    <a:pt x="392" y="672"/>
                  </a:lnTo>
                  <a:lnTo>
                    <a:pt x="456" y="610"/>
                  </a:lnTo>
                  <a:lnTo>
                    <a:pt x="522" y="5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3" name="Freeform 9"/>
            <p:cNvSpPr>
              <a:spLocks/>
            </p:cNvSpPr>
            <p:nvPr/>
          </p:nvSpPr>
          <p:spPr bwMode="auto">
            <a:xfrm>
              <a:off x="3821" y="2568"/>
              <a:ext cx="738" cy="764"/>
            </a:xfrm>
            <a:custGeom>
              <a:avLst/>
              <a:gdLst>
                <a:gd name="T0" fmla="*/ 346 w 738"/>
                <a:gd name="T1" fmla="*/ 360 h 764"/>
                <a:gd name="T2" fmla="*/ 346 w 738"/>
                <a:gd name="T3" fmla="*/ 360 h 764"/>
                <a:gd name="T4" fmla="*/ 390 w 738"/>
                <a:gd name="T5" fmla="*/ 312 h 764"/>
                <a:gd name="T6" fmla="*/ 432 w 738"/>
                <a:gd name="T7" fmla="*/ 266 h 764"/>
                <a:gd name="T8" fmla="*/ 472 w 738"/>
                <a:gd name="T9" fmla="*/ 220 h 764"/>
                <a:gd name="T10" fmla="*/ 508 w 738"/>
                <a:gd name="T11" fmla="*/ 174 h 764"/>
                <a:gd name="T12" fmla="*/ 544 w 738"/>
                <a:gd name="T13" fmla="*/ 130 h 764"/>
                <a:gd name="T14" fmla="*/ 576 w 738"/>
                <a:gd name="T15" fmla="*/ 86 h 764"/>
                <a:gd name="T16" fmla="*/ 606 w 738"/>
                <a:gd name="T17" fmla="*/ 44 h 764"/>
                <a:gd name="T18" fmla="*/ 636 w 738"/>
                <a:gd name="T19" fmla="*/ 0 h 764"/>
                <a:gd name="T20" fmla="*/ 636 w 738"/>
                <a:gd name="T21" fmla="*/ 0 h 764"/>
                <a:gd name="T22" fmla="*/ 684 w 738"/>
                <a:gd name="T23" fmla="*/ 32 h 764"/>
                <a:gd name="T24" fmla="*/ 738 w 738"/>
                <a:gd name="T25" fmla="*/ 60 h 764"/>
                <a:gd name="T26" fmla="*/ 738 w 738"/>
                <a:gd name="T27" fmla="*/ 60 h 764"/>
                <a:gd name="T28" fmla="*/ 706 w 738"/>
                <a:gd name="T29" fmla="*/ 108 h 764"/>
                <a:gd name="T30" fmla="*/ 672 w 738"/>
                <a:gd name="T31" fmla="*/ 156 h 764"/>
                <a:gd name="T32" fmla="*/ 636 w 738"/>
                <a:gd name="T33" fmla="*/ 204 h 764"/>
                <a:gd name="T34" fmla="*/ 598 w 738"/>
                <a:gd name="T35" fmla="*/ 252 h 764"/>
                <a:gd name="T36" fmla="*/ 558 w 738"/>
                <a:gd name="T37" fmla="*/ 300 h 764"/>
                <a:gd name="T38" fmla="*/ 518 w 738"/>
                <a:gd name="T39" fmla="*/ 346 h 764"/>
                <a:gd name="T40" fmla="*/ 476 w 738"/>
                <a:gd name="T41" fmla="*/ 394 h 764"/>
                <a:gd name="T42" fmla="*/ 432 w 738"/>
                <a:gd name="T43" fmla="*/ 442 h 764"/>
                <a:gd name="T44" fmla="*/ 432 w 738"/>
                <a:gd name="T45" fmla="*/ 442 h 764"/>
                <a:gd name="T46" fmla="*/ 386 w 738"/>
                <a:gd name="T47" fmla="*/ 488 h 764"/>
                <a:gd name="T48" fmla="*/ 340 w 738"/>
                <a:gd name="T49" fmla="*/ 532 h 764"/>
                <a:gd name="T50" fmla="*/ 294 w 738"/>
                <a:gd name="T51" fmla="*/ 576 h 764"/>
                <a:gd name="T52" fmla="*/ 248 w 738"/>
                <a:gd name="T53" fmla="*/ 618 h 764"/>
                <a:gd name="T54" fmla="*/ 202 w 738"/>
                <a:gd name="T55" fmla="*/ 656 h 764"/>
                <a:gd name="T56" fmla="*/ 156 w 738"/>
                <a:gd name="T57" fmla="*/ 694 h 764"/>
                <a:gd name="T58" fmla="*/ 110 w 738"/>
                <a:gd name="T59" fmla="*/ 730 h 764"/>
                <a:gd name="T60" fmla="*/ 66 w 738"/>
                <a:gd name="T61" fmla="*/ 764 h 764"/>
                <a:gd name="T62" fmla="*/ 66 w 738"/>
                <a:gd name="T63" fmla="*/ 764 h 764"/>
                <a:gd name="T64" fmla="*/ 32 w 738"/>
                <a:gd name="T65" fmla="*/ 714 h 764"/>
                <a:gd name="T66" fmla="*/ 0 w 738"/>
                <a:gd name="T67" fmla="*/ 666 h 764"/>
                <a:gd name="T68" fmla="*/ 0 w 738"/>
                <a:gd name="T69" fmla="*/ 666 h 764"/>
                <a:gd name="T70" fmla="*/ 42 w 738"/>
                <a:gd name="T71" fmla="*/ 636 h 764"/>
                <a:gd name="T72" fmla="*/ 82 w 738"/>
                <a:gd name="T73" fmla="*/ 602 h 764"/>
                <a:gd name="T74" fmla="*/ 126 w 738"/>
                <a:gd name="T75" fmla="*/ 568 h 764"/>
                <a:gd name="T76" fmla="*/ 168 w 738"/>
                <a:gd name="T77" fmla="*/ 530 h 764"/>
                <a:gd name="T78" fmla="*/ 212 w 738"/>
                <a:gd name="T79" fmla="*/ 492 h 764"/>
                <a:gd name="T80" fmla="*/ 256 w 738"/>
                <a:gd name="T81" fmla="*/ 450 h 764"/>
                <a:gd name="T82" fmla="*/ 300 w 738"/>
                <a:gd name="T83" fmla="*/ 406 h 764"/>
                <a:gd name="T84" fmla="*/ 346 w 738"/>
                <a:gd name="T85" fmla="*/ 360 h 764"/>
                <a:gd name="T86" fmla="*/ 346 w 738"/>
                <a:gd name="T87" fmla="*/ 360 h 76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738" h="764">
                  <a:moveTo>
                    <a:pt x="346" y="360"/>
                  </a:moveTo>
                  <a:lnTo>
                    <a:pt x="346" y="360"/>
                  </a:lnTo>
                  <a:lnTo>
                    <a:pt x="390" y="312"/>
                  </a:lnTo>
                  <a:lnTo>
                    <a:pt x="432" y="266"/>
                  </a:lnTo>
                  <a:lnTo>
                    <a:pt x="472" y="220"/>
                  </a:lnTo>
                  <a:lnTo>
                    <a:pt x="508" y="174"/>
                  </a:lnTo>
                  <a:lnTo>
                    <a:pt x="544" y="130"/>
                  </a:lnTo>
                  <a:lnTo>
                    <a:pt x="576" y="86"/>
                  </a:lnTo>
                  <a:lnTo>
                    <a:pt x="606" y="44"/>
                  </a:lnTo>
                  <a:lnTo>
                    <a:pt x="636" y="0"/>
                  </a:lnTo>
                  <a:lnTo>
                    <a:pt x="684" y="32"/>
                  </a:lnTo>
                  <a:lnTo>
                    <a:pt x="738" y="60"/>
                  </a:lnTo>
                  <a:lnTo>
                    <a:pt x="706" y="108"/>
                  </a:lnTo>
                  <a:lnTo>
                    <a:pt x="672" y="156"/>
                  </a:lnTo>
                  <a:lnTo>
                    <a:pt x="636" y="204"/>
                  </a:lnTo>
                  <a:lnTo>
                    <a:pt x="598" y="252"/>
                  </a:lnTo>
                  <a:lnTo>
                    <a:pt x="558" y="300"/>
                  </a:lnTo>
                  <a:lnTo>
                    <a:pt x="518" y="346"/>
                  </a:lnTo>
                  <a:lnTo>
                    <a:pt x="476" y="394"/>
                  </a:lnTo>
                  <a:lnTo>
                    <a:pt x="432" y="442"/>
                  </a:lnTo>
                  <a:lnTo>
                    <a:pt x="386" y="488"/>
                  </a:lnTo>
                  <a:lnTo>
                    <a:pt x="340" y="532"/>
                  </a:lnTo>
                  <a:lnTo>
                    <a:pt x="294" y="576"/>
                  </a:lnTo>
                  <a:lnTo>
                    <a:pt x="248" y="618"/>
                  </a:lnTo>
                  <a:lnTo>
                    <a:pt x="202" y="656"/>
                  </a:lnTo>
                  <a:lnTo>
                    <a:pt x="156" y="694"/>
                  </a:lnTo>
                  <a:lnTo>
                    <a:pt x="110" y="730"/>
                  </a:lnTo>
                  <a:lnTo>
                    <a:pt x="66" y="764"/>
                  </a:lnTo>
                  <a:lnTo>
                    <a:pt x="32" y="714"/>
                  </a:lnTo>
                  <a:lnTo>
                    <a:pt x="0" y="666"/>
                  </a:lnTo>
                  <a:lnTo>
                    <a:pt x="42" y="636"/>
                  </a:lnTo>
                  <a:lnTo>
                    <a:pt x="82" y="602"/>
                  </a:lnTo>
                  <a:lnTo>
                    <a:pt x="126" y="568"/>
                  </a:lnTo>
                  <a:lnTo>
                    <a:pt x="168" y="530"/>
                  </a:lnTo>
                  <a:lnTo>
                    <a:pt x="212" y="492"/>
                  </a:lnTo>
                  <a:lnTo>
                    <a:pt x="256" y="450"/>
                  </a:lnTo>
                  <a:lnTo>
                    <a:pt x="300" y="406"/>
                  </a:lnTo>
                  <a:lnTo>
                    <a:pt x="346" y="36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4" name="Freeform 10"/>
            <p:cNvSpPr>
              <a:spLocks/>
            </p:cNvSpPr>
            <p:nvPr/>
          </p:nvSpPr>
          <p:spPr bwMode="auto">
            <a:xfrm>
              <a:off x="4605" y="2778"/>
              <a:ext cx="150" cy="130"/>
            </a:xfrm>
            <a:custGeom>
              <a:avLst/>
              <a:gdLst>
                <a:gd name="T0" fmla="*/ 4 w 150"/>
                <a:gd name="T1" fmla="*/ 74 h 130"/>
                <a:gd name="T2" fmla="*/ 4 w 150"/>
                <a:gd name="T3" fmla="*/ 74 h 130"/>
                <a:gd name="T4" fmla="*/ 8 w 150"/>
                <a:gd name="T5" fmla="*/ 68 h 130"/>
                <a:gd name="T6" fmla="*/ 14 w 150"/>
                <a:gd name="T7" fmla="*/ 64 h 130"/>
                <a:gd name="T8" fmla="*/ 20 w 150"/>
                <a:gd name="T9" fmla="*/ 60 h 130"/>
                <a:gd name="T10" fmla="*/ 26 w 150"/>
                <a:gd name="T11" fmla="*/ 60 h 130"/>
                <a:gd name="T12" fmla="*/ 38 w 150"/>
                <a:gd name="T13" fmla="*/ 58 h 130"/>
                <a:gd name="T14" fmla="*/ 42 w 150"/>
                <a:gd name="T15" fmla="*/ 60 h 130"/>
                <a:gd name="T16" fmla="*/ 42 w 150"/>
                <a:gd name="T17" fmla="*/ 60 h 130"/>
                <a:gd name="T18" fmla="*/ 38 w 150"/>
                <a:gd name="T19" fmla="*/ 56 h 130"/>
                <a:gd name="T20" fmla="*/ 34 w 150"/>
                <a:gd name="T21" fmla="*/ 46 h 130"/>
                <a:gd name="T22" fmla="*/ 30 w 150"/>
                <a:gd name="T23" fmla="*/ 40 h 130"/>
                <a:gd name="T24" fmla="*/ 30 w 150"/>
                <a:gd name="T25" fmla="*/ 34 h 130"/>
                <a:gd name="T26" fmla="*/ 30 w 150"/>
                <a:gd name="T27" fmla="*/ 26 h 130"/>
                <a:gd name="T28" fmla="*/ 32 w 150"/>
                <a:gd name="T29" fmla="*/ 18 h 130"/>
                <a:gd name="T30" fmla="*/ 32 w 150"/>
                <a:gd name="T31" fmla="*/ 18 h 130"/>
                <a:gd name="T32" fmla="*/ 40 w 150"/>
                <a:gd name="T33" fmla="*/ 10 h 130"/>
                <a:gd name="T34" fmla="*/ 46 w 150"/>
                <a:gd name="T35" fmla="*/ 6 h 130"/>
                <a:gd name="T36" fmla="*/ 52 w 150"/>
                <a:gd name="T37" fmla="*/ 2 h 130"/>
                <a:gd name="T38" fmla="*/ 60 w 150"/>
                <a:gd name="T39" fmla="*/ 0 h 130"/>
                <a:gd name="T40" fmla="*/ 70 w 150"/>
                <a:gd name="T41" fmla="*/ 2 h 130"/>
                <a:gd name="T42" fmla="*/ 80 w 150"/>
                <a:gd name="T43" fmla="*/ 6 h 130"/>
                <a:gd name="T44" fmla="*/ 92 w 150"/>
                <a:gd name="T45" fmla="*/ 12 h 130"/>
                <a:gd name="T46" fmla="*/ 92 w 150"/>
                <a:gd name="T47" fmla="*/ 12 h 130"/>
                <a:gd name="T48" fmla="*/ 102 w 150"/>
                <a:gd name="T49" fmla="*/ 24 h 130"/>
                <a:gd name="T50" fmla="*/ 110 w 150"/>
                <a:gd name="T51" fmla="*/ 36 h 130"/>
                <a:gd name="T52" fmla="*/ 116 w 150"/>
                <a:gd name="T53" fmla="*/ 50 h 130"/>
                <a:gd name="T54" fmla="*/ 122 w 150"/>
                <a:gd name="T55" fmla="*/ 66 h 130"/>
                <a:gd name="T56" fmla="*/ 134 w 150"/>
                <a:gd name="T57" fmla="*/ 94 h 130"/>
                <a:gd name="T58" fmla="*/ 142 w 150"/>
                <a:gd name="T59" fmla="*/ 108 h 130"/>
                <a:gd name="T60" fmla="*/ 150 w 150"/>
                <a:gd name="T61" fmla="*/ 118 h 130"/>
                <a:gd name="T62" fmla="*/ 150 w 150"/>
                <a:gd name="T63" fmla="*/ 118 h 130"/>
                <a:gd name="T64" fmla="*/ 138 w 150"/>
                <a:gd name="T65" fmla="*/ 116 h 130"/>
                <a:gd name="T66" fmla="*/ 122 w 150"/>
                <a:gd name="T67" fmla="*/ 118 h 130"/>
                <a:gd name="T68" fmla="*/ 92 w 150"/>
                <a:gd name="T69" fmla="*/ 124 h 130"/>
                <a:gd name="T70" fmla="*/ 76 w 150"/>
                <a:gd name="T71" fmla="*/ 126 h 130"/>
                <a:gd name="T72" fmla="*/ 62 w 150"/>
                <a:gd name="T73" fmla="*/ 130 h 130"/>
                <a:gd name="T74" fmla="*/ 46 w 150"/>
                <a:gd name="T75" fmla="*/ 130 h 130"/>
                <a:gd name="T76" fmla="*/ 32 w 150"/>
                <a:gd name="T77" fmla="*/ 128 h 130"/>
                <a:gd name="T78" fmla="*/ 32 w 150"/>
                <a:gd name="T79" fmla="*/ 128 h 130"/>
                <a:gd name="T80" fmla="*/ 20 w 150"/>
                <a:gd name="T81" fmla="*/ 122 h 130"/>
                <a:gd name="T82" fmla="*/ 12 w 150"/>
                <a:gd name="T83" fmla="*/ 116 h 130"/>
                <a:gd name="T84" fmla="*/ 6 w 150"/>
                <a:gd name="T85" fmla="*/ 108 h 130"/>
                <a:gd name="T86" fmla="*/ 2 w 150"/>
                <a:gd name="T87" fmla="*/ 100 h 130"/>
                <a:gd name="T88" fmla="*/ 0 w 150"/>
                <a:gd name="T89" fmla="*/ 92 h 130"/>
                <a:gd name="T90" fmla="*/ 0 w 150"/>
                <a:gd name="T91" fmla="*/ 84 h 130"/>
                <a:gd name="T92" fmla="*/ 4 w 150"/>
                <a:gd name="T93" fmla="*/ 74 h 130"/>
                <a:gd name="T94" fmla="*/ 4 w 150"/>
                <a:gd name="T95" fmla="*/ 74 h 13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50" h="130">
                  <a:moveTo>
                    <a:pt x="4" y="74"/>
                  </a:moveTo>
                  <a:lnTo>
                    <a:pt x="4" y="74"/>
                  </a:lnTo>
                  <a:lnTo>
                    <a:pt x="8" y="68"/>
                  </a:lnTo>
                  <a:lnTo>
                    <a:pt x="14" y="64"/>
                  </a:lnTo>
                  <a:lnTo>
                    <a:pt x="20" y="60"/>
                  </a:lnTo>
                  <a:lnTo>
                    <a:pt x="26" y="60"/>
                  </a:lnTo>
                  <a:lnTo>
                    <a:pt x="38" y="58"/>
                  </a:lnTo>
                  <a:lnTo>
                    <a:pt x="42" y="60"/>
                  </a:lnTo>
                  <a:lnTo>
                    <a:pt x="38" y="56"/>
                  </a:lnTo>
                  <a:lnTo>
                    <a:pt x="34" y="46"/>
                  </a:lnTo>
                  <a:lnTo>
                    <a:pt x="30" y="40"/>
                  </a:lnTo>
                  <a:lnTo>
                    <a:pt x="30" y="34"/>
                  </a:lnTo>
                  <a:lnTo>
                    <a:pt x="30" y="26"/>
                  </a:lnTo>
                  <a:lnTo>
                    <a:pt x="32" y="18"/>
                  </a:lnTo>
                  <a:lnTo>
                    <a:pt x="40" y="10"/>
                  </a:lnTo>
                  <a:lnTo>
                    <a:pt x="46" y="6"/>
                  </a:lnTo>
                  <a:lnTo>
                    <a:pt x="52" y="2"/>
                  </a:lnTo>
                  <a:lnTo>
                    <a:pt x="60" y="0"/>
                  </a:lnTo>
                  <a:lnTo>
                    <a:pt x="70" y="2"/>
                  </a:lnTo>
                  <a:lnTo>
                    <a:pt x="80" y="6"/>
                  </a:lnTo>
                  <a:lnTo>
                    <a:pt x="92" y="12"/>
                  </a:lnTo>
                  <a:lnTo>
                    <a:pt x="102" y="24"/>
                  </a:lnTo>
                  <a:lnTo>
                    <a:pt x="110" y="36"/>
                  </a:lnTo>
                  <a:lnTo>
                    <a:pt x="116" y="50"/>
                  </a:lnTo>
                  <a:lnTo>
                    <a:pt x="122" y="66"/>
                  </a:lnTo>
                  <a:lnTo>
                    <a:pt x="134" y="94"/>
                  </a:lnTo>
                  <a:lnTo>
                    <a:pt x="142" y="108"/>
                  </a:lnTo>
                  <a:lnTo>
                    <a:pt x="150" y="118"/>
                  </a:lnTo>
                  <a:lnTo>
                    <a:pt x="138" y="116"/>
                  </a:lnTo>
                  <a:lnTo>
                    <a:pt x="122" y="118"/>
                  </a:lnTo>
                  <a:lnTo>
                    <a:pt x="92" y="124"/>
                  </a:lnTo>
                  <a:lnTo>
                    <a:pt x="76" y="126"/>
                  </a:lnTo>
                  <a:lnTo>
                    <a:pt x="62" y="130"/>
                  </a:lnTo>
                  <a:lnTo>
                    <a:pt x="46" y="130"/>
                  </a:lnTo>
                  <a:lnTo>
                    <a:pt x="32" y="128"/>
                  </a:lnTo>
                  <a:lnTo>
                    <a:pt x="20" y="122"/>
                  </a:lnTo>
                  <a:lnTo>
                    <a:pt x="12" y="116"/>
                  </a:lnTo>
                  <a:lnTo>
                    <a:pt x="6" y="108"/>
                  </a:lnTo>
                  <a:lnTo>
                    <a:pt x="2" y="100"/>
                  </a:lnTo>
                  <a:lnTo>
                    <a:pt x="0" y="92"/>
                  </a:lnTo>
                  <a:lnTo>
                    <a:pt x="0" y="84"/>
                  </a:lnTo>
                  <a:lnTo>
                    <a:pt x="4" y="74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5" name="Freeform 11"/>
            <p:cNvSpPr>
              <a:spLocks/>
            </p:cNvSpPr>
            <p:nvPr/>
          </p:nvSpPr>
          <p:spPr bwMode="auto">
            <a:xfrm>
              <a:off x="4439" y="2994"/>
              <a:ext cx="142" cy="132"/>
            </a:xfrm>
            <a:custGeom>
              <a:avLst/>
              <a:gdLst>
                <a:gd name="T0" fmla="*/ 6 w 142"/>
                <a:gd name="T1" fmla="*/ 58 h 132"/>
                <a:gd name="T2" fmla="*/ 6 w 142"/>
                <a:gd name="T3" fmla="*/ 58 h 132"/>
                <a:gd name="T4" fmla="*/ 14 w 142"/>
                <a:gd name="T5" fmla="*/ 54 h 132"/>
                <a:gd name="T6" fmla="*/ 20 w 142"/>
                <a:gd name="T7" fmla="*/ 50 h 132"/>
                <a:gd name="T8" fmla="*/ 26 w 142"/>
                <a:gd name="T9" fmla="*/ 48 h 132"/>
                <a:gd name="T10" fmla="*/ 34 w 142"/>
                <a:gd name="T11" fmla="*/ 48 h 132"/>
                <a:gd name="T12" fmla="*/ 44 w 142"/>
                <a:gd name="T13" fmla="*/ 50 h 132"/>
                <a:gd name="T14" fmla="*/ 48 w 142"/>
                <a:gd name="T15" fmla="*/ 52 h 132"/>
                <a:gd name="T16" fmla="*/ 48 w 142"/>
                <a:gd name="T17" fmla="*/ 52 h 132"/>
                <a:gd name="T18" fmla="*/ 46 w 142"/>
                <a:gd name="T19" fmla="*/ 48 h 132"/>
                <a:gd name="T20" fmla="*/ 42 w 142"/>
                <a:gd name="T21" fmla="*/ 38 h 132"/>
                <a:gd name="T22" fmla="*/ 42 w 142"/>
                <a:gd name="T23" fmla="*/ 32 h 132"/>
                <a:gd name="T24" fmla="*/ 42 w 142"/>
                <a:gd name="T25" fmla="*/ 24 h 132"/>
                <a:gd name="T26" fmla="*/ 44 w 142"/>
                <a:gd name="T27" fmla="*/ 18 h 132"/>
                <a:gd name="T28" fmla="*/ 48 w 142"/>
                <a:gd name="T29" fmla="*/ 10 h 132"/>
                <a:gd name="T30" fmla="*/ 48 w 142"/>
                <a:gd name="T31" fmla="*/ 10 h 132"/>
                <a:gd name="T32" fmla="*/ 56 w 142"/>
                <a:gd name="T33" fmla="*/ 4 h 132"/>
                <a:gd name="T34" fmla="*/ 62 w 142"/>
                <a:gd name="T35" fmla="*/ 2 h 132"/>
                <a:gd name="T36" fmla="*/ 70 w 142"/>
                <a:gd name="T37" fmla="*/ 0 h 132"/>
                <a:gd name="T38" fmla="*/ 80 w 142"/>
                <a:gd name="T39" fmla="*/ 0 h 132"/>
                <a:gd name="T40" fmla="*/ 88 w 142"/>
                <a:gd name="T41" fmla="*/ 2 h 132"/>
                <a:gd name="T42" fmla="*/ 98 w 142"/>
                <a:gd name="T43" fmla="*/ 8 h 132"/>
                <a:gd name="T44" fmla="*/ 108 w 142"/>
                <a:gd name="T45" fmla="*/ 18 h 132"/>
                <a:gd name="T46" fmla="*/ 108 w 142"/>
                <a:gd name="T47" fmla="*/ 18 h 132"/>
                <a:gd name="T48" fmla="*/ 114 w 142"/>
                <a:gd name="T49" fmla="*/ 30 h 132"/>
                <a:gd name="T50" fmla="*/ 120 w 142"/>
                <a:gd name="T51" fmla="*/ 44 h 132"/>
                <a:gd name="T52" fmla="*/ 124 w 142"/>
                <a:gd name="T53" fmla="*/ 60 h 132"/>
                <a:gd name="T54" fmla="*/ 126 w 142"/>
                <a:gd name="T55" fmla="*/ 76 h 132"/>
                <a:gd name="T56" fmla="*/ 132 w 142"/>
                <a:gd name="T57" fmla="*/ 106 h 132"/>
                <a:gd name="T58" fmla="*/ 136 w 142"/>
                <a:gd name="T59" fmla="*/ 120 h 132"/>
                <a:gd name="T60" fmla="*/ 142 w 142"/>
                <a:gd name="T61" fmla="*/ 132 h 132"/>
                <a:gd name="T62" fmla="*/ 142 w 142"/>
                <a:gd name="T63" fmla="*/ 132 h 132"/>
                <a:gd name="T64" fmla="*/ 130 w 142"/>
                <a:gd name="T65" fmla="*/ 128 h 132"/>
                <a:gd name="T66" fmla="*/ 114 w 142"/>
                <a:gd name="T67" fmla="*/ 126 h 132"/>
                <a:gd name="T68" fmla="*/ 84 w 142"/>
                <a:gd name="T69" fmla="*/ 126 h 132"/>
                <a:gd name="T70" fmla="*/ 68 w 142"/>
                <a:gd name="T71" fmla="*/ 126 h 132"/>
                <a:gd name="T72" fmla="*/ 52 w 142"/>
                <a:gd name="T73" fmla="*/ 124 h 132"/>
                <a:gd name="T74" fmla="*/ 38 w 142"/>
                <a:gd name="T75" fmla="*/ 122 h 132"/>
                <a:gd name="T76" fmla="*/ 24 w 142"/>
                <a:gd name="T77" fmla="*/ 116 h 132"/>
                <a:gd name="T78" fmla="*/ 24 w 142"/>
                <a:gd name="T79" fmla="*/ 116 h 132"/>
                <a:gd name="T80" fmla="*/ 14 w 142"/>
                <a:gd name="T81" fmla="*/ 108 h 132"/>
                <a:gd name="T82" fmla="*/ 6 w 142"/>
                <a:gd name="T83" fmla="*/ 100 h 132"/>
                <a:gd name="T84" fmla="*/ 2 w 142"/>
                <a:gd name="T85" fmla="*/ 92 h 132"/>
                <a:gd name="T86" fmla="*/ 0 w 142"/>
                <a:gd name="T87" fmla="*/ 84 h 132"/>
                <a:gd name="T88" fmla="*/ 0 w 142"/>
                <a:gd name="T89" fmla="*/ 76 h 132"/>
                <a:gd name="T90" fmla="*/ 2 w 142"/>
                <a:gd name="T91" fmla="*/ 68 h 132"/>
                <a:gd name="T92" fmla="*/ 6 w 142"/>
                <a:gd name="T93" fmla="*/ 58 h 132"/>
                <a:gd name="T94" fmla="*/ 6 w 142"/>
                <a:gd name="T95" fmla="*/ 58 h 13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42" h="132">
                  <a:moveTo>
                    <a:pt x="6" y="58"/>
                  </a:moveTo>
                  <a:lnTo>
                    <a:pt x="6" y="58"/>
                  </a:lnTo>
                  <a:lnTo>
                    <a:pt x="14" y="54"/>
                  </a:lnTo>
                  <a:lnTo>
                    <a:pt x="20" y="50"/>
                  </a:lnTo>
                  <a:lnTo>
                    <a:pt x="26" y="48"/>
                  </a:lnTo>
                  <a:lnTo>
                    <a:pt x="34" y="48"/>
                  </a:lnTo>
                  <a:lnTo>
                    <a:pt x="44" y="50"/>
                  </a:lnTo>
                  <a:lnTo>
                    <a:pt x="48" y="52"/>
                  </a:lnTo>
                  <a:lnTo>
                    <a:pt x="46" y="48"/>
                  </a:lnTo>
                  <a:lnTo>
                    <a:pt x="42" y="38"/>
                  </a:lnTo>
                  <a:lnTo>
                    <a:pt x="42" y="32"/>
                  </a:lnTo>
                  <a:lnTo>
                    <a:pt x="42" y="24"/>
                  </a:lnTo>
                  <a:lnTo>
                    <a:pt x="44" y="18"/>
                  </a:lnTo>
                  <a:lnTo>
                    <a:pt x="48" y="10"/>
                  </a:lnTo>
                  <a:lnTo>
                    <a:pt x="56" y="4"/>
                  </a:lnTo>
                  <a:lnTo>
                    <a:pt x="62" y="2"/>
                  </a:lnTo>
                  <a:lnTo>
                    <a:pt x="70" y="0"/>
                  </a:lnTo>
                  <a:lnTo>
                    <a:pt x="80" y="0"/>
                  </a:lnTo>
                  <a:lnTo>
                    <a:pt x="88" y="2"/>
                  </a:lnTo>
                  <a:lnTo>
                    <a:pt x="98" y="8"/>
                  </a:lnTo>
                  <a:lnTo>
                    <a:pt x="108" y="18"/>
                  </a:lnTo>
                  <a:lnTo>
                    <a:pt x="114" y="30"/>
                  </a:lnTo>
                  <a:lnTo>
                    <a:pt x="120" y="44"/>
                  </a:lnTo>
                  <a:lnTo>
                    <a:pt x="124" y="60"/>
                  </a:lnTo>
                  <a:lnTo>
                    <a:pt x="126" y="76"/>
                  </a:lnTo>
                  <a:lnTo>
                    <a:pt x="132" y="106"/>
                  </a:lnTo>
                  <a:lnTo>
                    <a:pt x="136" y="120"/>
                  </a:lnTo>
                  <a:lnTo>
                    <a:pt x="142" y="132"/>
                  </a:lnTo>
                  <a:lnTo>
                    <a:pt x="130" y="128"/>
                  </a:lnTo>
                  <a:lnTo>
                    <a:pt x="114" y="126"/>
                  </a:lnTo>
                  <a:lnTo>
                    <a:pt x="84" y="126"/>
                  </a:lnTo>
                  <a:lnTo>
                    <a:pt x="68" y="126"/>
                  </a:lnTo>
                  <a:lnTo>
                    <a:pt x="52" y="124"/>
                  </a:lnTo>
                  <a:lnTo>
                    <a:pt x="38" y="122"/>
                  </a:lnTo>
                  <a:lnTo>
                    <a:pt x="24" y="116"/>
                  </a:lnTo>
                  <a:lnTo>
                    <a:pt x="14" y="108"/>
                  </a:lnTo>
                  <a:lnTo>
                    <a:pt x="6" y="100"/>
                  </a:lnTo>
                  <a:lnTo>
                    <a:pt x="2" y="92"/>
                  </a:lnTo>
                  <a:lnTo>
                    <a:pt x="0" y="84"/>
                  </a:lnTo>
                  <a:lnTo>
                    <a:pt x="0" y="76"/>
                  </a:lnTo>
                  <a:lnTo>
                    <a:pt x="2" y="68"/>
                  </a:lnTo>
                  <a:lnTo>
                    <a:pt x="6" y="58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6" name="Freeform 12"/>
            <p:cNvSpPr>
              <a:spLocks/>
            </p:cNvSpPr>
            <p:nvPr/>
          </p:nvSpPr>
          <p:spPr bwMode="auto">
            <a:xfrm>
              <a:off x="4051" y="3366"/>
              <a:ext cx="130" cy="148"/>
            </a:xfrm>
            <a:custGeom>
              <a:avLst/>
              <a:gdLst>
                <a:gd name="T0" fmla="*/ 72 w 130"/>
                <a:gd name="T1" fmla="*/ 4 h 148"/>
                <a:gd name="T2" fmla="*/ 72 w 130"/>
                <a:gd name="T3" fmla="*/ 4 h 148"/>
                <a:gd name="T4" fmla="*/ 66 w 130"/>
                <a:gd name="T5" fmla="*/ 10 h 148"/>
                <a:gd name="T6" fmla="*/ 62 w 130"/>
                <a:gd name="T7" fmla="*/ 14 h 148"/>
                <a:gd name="T8" fmla="*/ 58 w 130"/>
                <a:gd name="T9" fmla="*/ 22 h 148"/>
                <a:gd name="T10" fmla="*/ 58 w 130"/>
                <a:gd name="T11" fmla="*/ 28 h 148"/>
                <a:gd name="T12" fmla="*/ 58 w 130"/>
                <a:gd name="T13" fmla="*/ 38 h 148"/>
                <a:gd name="T14" fmla="*/ 58 w 130"/>
                <a:gd name="T15" fmla="*/ 42 h 148"/>
                <a:gd name="T16" fmla="*/ 58 w 130"/>
                <a:gd name="T17" fmla="*/ 42 h 148"/>
                <a:gd name="T18" fmla="*/ 54 w 130"/>
                <a:gd name="T19" fmla="*/ 40 h 148"/>
                <a:gd name="T20" fmla="*/ 46 w 130"/>
                <a:gd name="T21" fmla="*/ 34 h 148"/>
                <a:gd name="T22" fmla="*/ 38 w 130"/>
                <a:gd name="T23" fmla="*/ 32 h 148"/>
                <a:gd name="T24" fmla="*/ 32 w 130"/>
                <a:gd name="T25" fmla="*/ 32 h 148"/>
                <a:gd name="T26" fmla="*/ 24 w 130"/>
                <a:gd name="T27" fmla="*/ 32 h 148"/>
                <a:gd name="T28" fmla="*/ 16 w 130"/>
                <a:gd name="T29" fmla="*/ 36 h 148"/>
                <a:gd name="T30" fmla="*/ 16 w 130"/>
                <a:gd name="T31" fmla="*/ 36 h 148"/>
                <a:gd name="T32" fmla="*/ 8 w 130"/>
                <a:gd name="T33" fmla="*/ 42 h 148"/>
                <a:gd name="T34" fmla="*/ 6 w 130"/>
                <a:gd name="T35" fmla="*/ 48 h 148"/>
                <a:gd name="T36" fmla="*/ 2 w 130"/>
                <a:gd name="T37" fmla="*/ 56 h 148"/>
                <a:gd name="T38" fmla="*/ 0 w 130"/>
                <a:gd name="T39" fmla="*/ 64 h 148"/>
                <a:gd name="T40" fmla="*/ 2 w 130"/>
                <a:gd name="T41" fmla="*/ 74 h 148"/>
                <a:gd name="T42" fmla="*/ 6 w 130"/>
                <a:gd name="T43" fmla="*/ 84 h 148"/>
                <a:gd name="T44" fmla="*/ 14 w 130"/>
                <a:gd name="T45" fmla="*/ 96 h 148"/>
                <a:gd name="T46" fmla="*/ 14 w 130"/>
                <a:gd name="T47" fmla="*/ 96 h 148"/>
                <a:gd name="T48" fmla="*/ 26 w 130"/>
                <a:gd name="T49" fmla="*/ 104 h 148"/>
                <a:gd name="T50" fmla="*/ 38 w 130"/>
                <a:gd name="T51" fmla="*/ 112 h 148"/>
                <a:gd name="T52" fmla="*/ 52 w 130"/>
                <a:gd name="T53" fmla="*/ 118 h 148"/>
                <a:gd name="T54" fmla="*/ 68 w 130"/>
                <a:gd name="T55" fmla="*/ 122 h 148"/>
                <a:gd name="T56" fmla="*/ 98 w 130"/>
                <a:gd name="T57" fmla="*/ 134 h 148"/>
                <a:gd name="T58" fmla="*/ 112 w 130"/>
                <a:gd name="T59" fmla="*/ 140 h 148"/>
                <a:gd name="T60" fmla="*/ 122 w 130"/>
                <a:gd name="T61" fmla="*/ 148 h 148"/>
                <a:gd name="T62" fmla="*/ 122 w 130"/>
                <a:gd name="T63" fmla="*/ 148 h 148"/>
                <a:gd name="T64" fmla="*/ 120 w 130"/>
                <a:gd name="T65" fmla="*/ 136 h 148"/>
                <a:gd name="T66" fmla="*/ 120 w 130"/>
                <a:gd name="T67" fmla="*/ 120 h 148"/>
                <a:gd name="T68" fmla="*/ 124 w 130"/>
                <a:gd name="T69" fmla="*/ 90 h 148"/>
                <a:gd name="T70" fmla="*/ 128 w 130"/>
                <a:gd name="T71" fmla="*/ 74 h 148"/>
                <a:gd name="T72" fmla="*/ 130 w 130"/>
                <a:gd name="T73" fmla="*/ 60 h 148"/>
                <a:gd name="T74" fmla="*/ 130 w 130"/>
                <a:gd name="T75" fmla="*/ 44 h 148"/>
                <a:gd name="T76" fmla="*/ 126 w 130"/>
                <a:gd name="T77" fmla="*/ 30 h 148"/>
                <a:gd name="T78" fmla="*/ 126 w 130"/>
                <a:gd name="T79" fmla="*/ 30 h 148"/>
                <a:gd name="T80" fmla="*/ 120 w 130"/>
                <a:gd name="T81" fmla="*/ 18 h 148"/>
                <a:gd name="T82" fmla="*/ 114 w 130"/>
                <a:gd name="T83" fmla="*/ 10 h 148"/>
                <a:gd name="T84" fmla="*/ 106 w 130"/>
                <a:gd name="T85" fmla="*/ 4 h 148"/>
                <a:gd name="T86" fmla="*/ 98 w 130"/>
                <a:gd name="T87" fmla="*/ 2 h 148"/>
                <a:gd name="T88" fmla="*/ 90 w 130"/>
                <a:gd name="T89" fmla="*/ 0 h 148"/>
                <a:gd name="T90" fmla="*/ 82 w 130"/>
                <a:gd name="T91" fmla="*/ 0 h 148"/>
                <a:gd name="T92" fmla="*/ 72 w 130"/>
                <a:gd name="T93" fmla="*/ 4 h 148"/>
                <a:gd name="T94" fmla="*/ 72 w 130"/>
                <a:gd name="T95" fmla="*/ 4 h 148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30" h="148">
                  <a:moveTo>
                    <a:pt x="72" y="4"/>
                  </a:moveTo>
                  <a:lnTo>
                    <a:pt x="72" y="4"/>
                  </a:lnTo>
                  <a:lnTo>
                    <a:pt x="66" y="10"/>
                  </a:lnTo>
                  <a:lnTo>
                    <a:pt x="62" y="14"/>
                  </a:lnTo>
                  <a:lnTo>
                    <a:pt x="58" y="22"/>
                  </a:lnTo>
                  <a:lnTo>
                    <a:pt x="58" y="28"/>
                  </a:lnTo>
                  <a:lnTo>
                    <a:pt x="58" y="38"/>
                  </a:lnTo>
                  <a:lnTo>
                    <a:pt x="58" y="42"/>
                  </a:lnTo>
                  <a:lnTo>
                    <a:pt x="54" y="40"/>
                  </a:lnTo>
                  <a:lnTo>
                    <a:pt x="46" y="34"/>
                  </a:lnTo>
                  <a:lnTo>
                    <a:pt x="38" y="32"/>
                  </a:lnTo>
                  <a:lnTo>
                    <a:pt x="32" y="32"/>
                  </a:lnTo>
                  <a:lnTo>
                    <a:pt x="24" y="32"/>
                  </a:lnTo>
                  <a:lnTo>
                    <a:pt x="16" y="36"/>
                  </a:lnTo>
                  <a:lnTo>
                    <a:pt x="8" y="42"/>
                  </a:lnTo>
                  <a:lnTo>
                    <a:pt x="6" y="48"/>
                  </a:lnTo>
                  <a:lnTo>
                    <a:pt x="2" y="56"/>
                  </a:lnTo>
                  <a:lnTo>
                    <a:pt x="0" y="64"/>
                  </a:lnTo>
                  <a:lnTo>
                    <a:pt x="2" y="74"/>
                  </a:lnTo>
                  <a:lnTo>
                    <a:pt x="6" y="84"/>
                  </a:lnTo>
                  <a:lnTo>
                    <a:pt x="14" y="96"/>
                  </a:lnTo>
                  <a:lnTo>
                    <a:pt x="26" y="104"/>
                  </a:lnTo>
                  <a:lnTo>
                    <a:pt x="38" y="112"/>
                  </a:lnTo>
                  <a:lnTo>
                    <a:pt x="52" y="118"/>
                  </a:lnTo>
                  <a:lnTo>
                    <a:pt x="68" y="122"/>
                  </a:lnTo>
                  <a:lnTo>
                    <a:pt x="98" y="134"/>
                  </a:lnTo>
                  <a:lnTo>
                    <a:pt x="112" y="140"/>
                  </a:lnTo>
                  <a:lnTo>
                    <a:pt x="122" y="148"/>
                  </a:lnTo>
                  <a:lnTo>
                    <a:pt x="120" y="136"/>
                  </a:lnTo>
                  <a:lnTo>
                    <a:pt x="120" y="120"/>
                  </a:lnTo>
                  <a:lnTo>
                    <a:pt x="124" y="90"/>
                  </a:lnTo>
                  <a:lnTo>
                    <a:pt x="128" y="74"/>
                  </a:lnTo>
                  <a:lnTo>
                    <a:pt x="130" y="60"/>
                  </a:lnTo>
                  <a:lnTo>
                    <a:pt x="130" y="44"/>
                  </a:lnTo>
                  <a:lnTo>
                    <a:pt x="126" y="30"/>
                  </a:lnTo>
                  <a:lnTo>
                    <a:pt x="120" y="18"/>
                  </a:lnTo>
                  <a:lnTo>
                    <a:pt x="114" y="10"/>
                  </a:lnTo>
                  <a:lnTo>
                    <a:pt x="106" y="4"/>
                  </a:lnTo>
                  <a:lnTo>
                    <a:pt x="98" y="2"/>
                  </a:lnTo>
                  <a:lnTo>
                    <a:pt x="90" y="0"/>
                  </a:lnTo>
                  <a:lnTo>
                    <a:pt x="82" y="0"/>
                  </a:lnTo>
                  <a:lnTo>
                    <a:pt x="72" y="4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7" name="Freeform 13"/>
            <p:cNvSpPr>
              <a:spLocks/>
            </p:cNvSpPr>
            <p:nvPr/>
          </p:nvSpPr>
          <p:spPr bwMode="auto">
            <a:xfrm>
              <a:off x="4259" y="3190"/>
              <a:ext cx="136" cy="140"/>
            </a:xfrm>
            <a:custGeom>
              <a:avLst/>
              <a:gdLst>
                <a:gd name="T0" fmla="*/ 56 w 136"/>
                <a:gd name="T1" fmla="*/ 8 h 140"/>
                <a:gd name="T2" fmla="*/ 56 w 136"/>
                <a:gd name="T3" fmla="*/ 8 h 140"/>
                <a:gd name="T4" fmla="*/ 52 w 136"/>
                <a:gd name="T5" fmla="*/ 14 h 140"/>
                <a:gd name="T6" fmla="*/ 48 w 136"/>
                <a:gd name="T7" fmla="*/ 22 h 140"/>
                <a:gd name="T8" fmla="*/ 48 w 136"/>
                <a:gd name="T9" fmla="*/ 28 h 140"/>
                <a:gd name="T10" fmla="*/ 48 w 136"/>
                <a:gd name="T11" fmla="*/ 34 h 140"/>
                <a:gd name="T12" fmla="*/ 50 w 136"/>
                <a:gd name="T13" fmla="*/ 46 h 140"/>
                <a:gd name="T14" fmla="*/ 52 w 136"/>
                <a:gd name="T15" fmla="*/ 50 h 140"/>
                <a:gd name="T16" fmla="*/ 52 w 136"/>
                <a:gd name="T17" fmla="*/ 50 h 140"/>
                <a:gd name="T18" fmla="*/ 48 w 136"/>
                <a:gd name="T19" fmla="*/ 48 h 140"/>
                <a:gd name="T20" fmla="*/ 38 w 136"/>
                <a:gd name="T21" fmla="*/ 44 h 140"/>
                <a:gd name="T22" fmla="*/ 30 w 136"/>
                <a:gd name="T23" fmla="*/ 44 h 140"/>
                <a:gd name="T24" fmla="*/ 24 w 136"/>
                <a:gd name="T25" fmla="*/ 44 h 140"/>
                <a:gd name="T26" fmla="*/ 16 w 136"/>
                <a:gd name="T27" fmla="*/ 46 h 140"/>
                <a:gd name="T28" fmla="*/ 10 w 136"/>
                <a:gd name="T29" fmla="*/ 52 h 140"/>
                <a:gd name="T30" fmla="*/ 10 w 136"/>
                <a:gd name="T31" fmla="*/ 52 h 140"/>
                <a:gd name="T32" fmla="*/ 4 w 136"/>
                <a:gd name="T33" fmla="*/ 60 h 140"/>
                <a:gd name="T34" fmla="*/ 2 w 136"/>
                <a:gd name="T35" fmla="*/ 66 h 140"/>
                <a:gd name="T36" fmla="*/ 0 w 136"/>
                <a:gd name="T37" fmla="*/ 74 h 140"/>
                <a:gd name="T38" fmla="*/ 0 w 136"/>
                <a:gd name="T39" fmla="*/ 84 h 140"/>
                <a:gd name="T40" fmla="*/ 4 w 136"/>
                <a:gd name="T41" fmla="*/ 92 h 140"/>
                <a:gd name="T42" fmla="*/ 10 w 136"/>
                <a:gd name="T43" fmla="*/ 102 h 140"/>
                <a:gd name="T44" fmla="*/ 20 w 136"/>
                <a:gd name="T45" fmla="*/ 110 h 140"/>
                <a:gd name="T46" fmla="*/ 20 w 136"/>
                <a:gd name="T47" fmla="*/ 110 h 140"/>
                <a:gd name="T48" fmla="*/ 32 w 136"/>
                <a:gd name="T49" fmla="*/ 118 h 140"/>
                <a:gd name="T50" fmla="*/ 46 w 136"/>
                <a:gd name="T51" fmla="*/ 122 h 140"/>
                <a:gd name="T52" fmla="*/ 62 w 136"/>
                <a:gd name="T53" fmla="*/ 124 h 140"/>
                <a:gd name="T54" fmla="*/ 78 w 136"/>
                <a:gd name="T55" fmla="*/ 126 h 140"/>
                <a:gd name="T56" fmla="*/ 110 w 136"/>
                <a:gd name="T57" fmla="*/ 130 h 140"/>
                <a:gd name="T58" fmla="*/ 124 w 136"/>
                <a:gd name="T59" fmla="*/ 134 h 140"/>
                <a:gd name="T60" fmla="*/ 136 w 136"/>
                <a:gd name="T61" fmla="*/ 140 h 140"/>
                <a:gd name="T62" fmla="*/ 136 w 136"/>
                <a:gd name="T63" fmla="*/ 140 h 140"/>
                <a:gd name="T64" fmla="*/ 130 w 136"/>
                <a:gd name="T65" fmla="*/ 128 h 140"/>
                <a:gd name="T66" fmla="*/ 128 w 136"/>
                <a:gd name="T67" fmla="*/ 114 h 140"/>
                <a:gd name="T68" fmla="*/ 126 w 136"/>
                <a:gd name="T69" fmla="*/ 82 h 140"/>
                <a:gd name="T70" fmla="*/ 126 w 136"/>
                <a:gd name="T71" fmla="*/ 66 h 140"/>
                <a:gd name="T72" fmla="*/ 124 w 136"/>
                <a:gd name="T73" fmla="*/ 50 h 140"/>
                <a:gd name="T74" fmla="*/ 120 w 136"/>
                <a:gd name="T75" fmla="*/ 36 h 140"/>
                <a:gd name="T76" fmla="*/ 114 w 136"/>
                <a:gd name="T77" fmla="*/ 22 h 140"/>
                <a:gd name="T78" fmla="*/ 114 w 136"/>
                <a:gd name="T79" fmla="*/ 22 h 140"/>
                <a:gd name="T80" fmla="*/ 106 w 136"/>
                <a:gd name="T81" fmla="*/ 12 h 140"/>
                <a:gd name="T82" fmla="*/ 98 w 136"/>
                <a:gd name="T83" fmla="*/ 6 h 140"/>
                <a:gd name="T84" fmla="*/ 90 w 136"/>
                <a:gd name="T85" fmla="*/ 2 h 140"/>
                <a:gd name="T86" fmla="*/ 80 w 136"/>
                <a:gd name="T87" fmla="*/ 0 h 140"/>
                <a:gd name="T88" fmla="*/ 72 w 136"/>
                <a:gd name="T89" fmla="*/ 2 h 140"/>
                <a:gd name="T90" fmla="*/ 66 w 136"/>
                <a:gd name="T91" fmla="*/ 4 h 140"/>
                <a:gd name="T92" fmla="*/ 56 w 136"/>
                <a:gd name="T93" fmla="*/ 8 h 140"/>
                <a:gd name="T94" fmla="*/ 56 w 136"/>
                <a:gd name="T95" fmla="*/ 8 h 14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36" h="140">
                  <a:moveTo>
                    <a:pt x="56" y="8"/>
                  </a:moveTo>
                  <a:lnTo>
                    <a:pt x="56" y="8"/>
                  </a:lnTo>
                  <a:lnTo>
                    <a:pt x="52" y="14"/>
                  </a:lnTo>
                  <a:lnTo>
                    <a:pt x="48" y="22"/>
                  </a:lnTo>
                  <a:lnTo>
                    <a:pt x="48" y="28"/>
                  </a:lnTo>
                  <a:lnTo>
                    <a:pt x="48" y="34"/>
                  </a:lnTo>
                  <a:lnTo>
                    <a:pt x="50" y="46"/>
                  </a:lnTo>
                  <a:lnTo>
                    <a:pt x="52" y="50"/>
                  </a:lnTo>
                  <a:lnTo>
                    <a:pt x="48" y="48"/>
                  </a:lnTo>
                  <a:lnTo>
                    <a:pt x="38" y="44"/>
                  </a:lnTo>
                  <a:lnTo>
                    <a:pt x="30" y="44"/>
                  </a:lnTo>
                  <a:lnTo>
                    <a:pt x="24" y="44"/>
                  </a:lnTo>
                  <a:lnTo>
                    <a:pt x="16" y="46"/>
                  </a:lnTo>
                  <a:lnTo>
                    <a:pt x="10" y="52"/>
                  </a:lnTo>
                  <a:lnTo>
                    <a:pt x="4" y="60"/>
                  </a:lnTo>
                  <a:lnTo>
                    <a:pt x="2" y="66"/>
                  </a:lnTo>
                  <a:lnTo>
                    <a:pt x="0" y="74"/>
                  </a:lnTo>
                  <a:lnTo>
                    <a:pt x="0" y="84"/>
                  </a:lnTo>
                  <a:lnTo>
                    <a:pt x="4" y="92"/>
                  </a:lnTo>
                  <a:lnTo>
                    <a:pt x="10" y="102"/>
                  </a:lnTo>
                  <a:lnTo>
                    <a:pt x="20" y="110"/>
                  </a:lnTo>
                  <a:lnTo>
                    <a:pt x="32" y="118"/>
                  </a:lnTo>
                  <a:lnTo>
                    <a:pt x="46" y="122"/>
                  </a:lnTo>
                  <a:lnTo>
                    <a:pt x="62" y="124"/>
                  </a:lnTo>
                  <a:lnTo>
                    <a:pt x="78" y="126"/>
                  </a:lnTo>
                  <a:lnTo>
                    <a:pt x="110" y="130"/>
                  </a:lnTo>
                  <a:lnTo>
                    <a:pt x="124" y="134"/>
                  </a:lnTo>
                  <a:lnTo>
                    <a:pt x="136" y="140"/>
                  </a:lnTo>
                  <a:lnTo>
                    <a:pt x="130" y="128"/>
                  </a:lnTo>
                  <a:lnTo>
                    <a:pt x="128" y="114"/>
                  </a:lnTo>
                  <a:lnTo>
                    <a:pt x="126" y="82"/>
                  </a:lnTo>
                  <a:lnTo>
                    <a:pt x="126" y="66"/>
                  </a:lnTo>
                  <a:lnTo>
                    <a:pt x="124" y="50"/>
                  </a:lnTo>
                  <a:lnTo>
                    <a:pt x="120" y="36"/>
                  </a:lnTo>
                  <a:lnTo>
                    <a:pt x="114" y="22"/>
                  </a:lnTo>
                  <a:lnTo>
                    <a:pt x="106" y="12"/>
                  </a:lnTo>
                  <a:lnTo>
                    <a:pt x="98" y="6"/>
                  </a:lnTo>
                  <a:lnTo>
                    <a:pt x="90" y="2"/>
                  </a:lnTo>
                  <a:lnTo>
                    <a:pt x="80" y="0"/>
                  </a:lnTo>
                  <a:lnTo>
                    <a:pt x="72" y="2"/>
                  </a:lnTo>
                  <a:lnTo>
                    <a:pt x="66" y="4"/>
                  </a:lnTo>
                  <a:lnTo>
                    <a:pt x="56" y="8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8" name="Freeform 14"/>
            <p:cNvSpPr>
              <a:spLocks/>
            </p:cNvSpPr>
            <p:nvPr/>
          </p:nvSpPr>
          <p:spPr bwMode="auto">
            <a:xfrm>
              <a:off x="2451" y="2794"/>
              <a:ext cx="1136" cy="1180"/>
            </a:xfrm>
            <a:custGeom>
              <a:avLst/>
              <a:gdLst>
                <a:gd name="T0" fmla="*/ 616 w 1136"/>
                <a:gd name="T1" fmla="*/ 544 h 1180"/>
                <a:gd name="T2" fmla="*/ 616 w 1136"/>
                <a:gd name="T3" fmla="*/ 544 h 1180"/>
                <a:gd name="T4" fmla="*/ 552 w 1136"/>
                <a:gd name="T5" fmla="*/ 476 h 1180"/>
                <a:gd name="T6" fmla="*/ 492 w 1136"/>
                <a:gd name="T7" fmla="*/ 408 h 1180"/>
                <a:gd name="T8" fmla="*/ 436 w 1136"/>
                <a:gd name="T9" fmla="*/ 340 h 1180"/>
                <a:gd name="T10" fmla="*/ 382 w 1136"/>
                <a:gd name="T11" fmla="*/ 272 h 1180"/>
                <a:gd name="T12" fmla="*/ 330 w 1136"/>
                <a:gd name="T13" fmla="*/ 202 h 1180"/>
                <a:gd name="T14" fmla="*/ 284 w 1136"/>
                <a:gd name="T15" fmla="*/ 134 h 1180"/>
                <a:gd name="T16" fmla="*/ 240 w 1136"/>
                <a:gd name="T17" fmla="*/ 68 h 1180"/>
                <a:gd name="T18" fmla="*/ 200 w 1136"/>
                <a:gd name="T19" fmla="*/ 0 h 1180"/>
                <a:gd name="T20" fmla="*/ 200 w 1136"/>
                <a:gd name="T21" fmla="*/ 0 h 1180"/>
                <a:gd name="T22" fmla="*/ 152 w 1136"/>
                <a:gd name="T23" fmla="*/ 10 h 1180"/>
                <a:gd name="T24" fmla="*/ 102 w 1136"/>
                <a:gd name="T25" fmla="*/ 16 h 1180"/>
                <a:gd name="T26" fmla="*/ 52 w 1136"/>
                <a:gd name="T27" fmla="*/ 22 h 1180"/>
                <a:gd name="T28" fmla="*/ 0 w 1136"/>
                <a:gd name="T29" fmla="*/ 26 h 1180"/>
                <a:gd name="T30" fmla="*/ 0 w 1136"/>
                <a:gd name="T31" fmla="*/ 26 h 1180"/>
                <a:gd name="T32" fmla="*/ 44 w 1136"/>
                <a:gd name="T33" fmla="*/ 104 h 1180"/>
                <a:gd name="T34" fmla="*/ 94 w 1136"/>
                <a:gd name="T35" fmla="*/ 186 h 1180"/>
                <a:gd name="T36" fmla="*/ 148 w 1136"/>
                <a:gd name="T37" fmla="*/ 266 h 1180"/>
                <a:gd name="T38" fmla="*/ 206 w 1136"/>
                <a:gd name="T39" fmla="*/ 348 h 1180"/>
                <a:gd name="T40" fmla="*/ 268 w 1136"/>
                <a:gd name="T41" fmla="*/ 430 h 1180"/>
                <a:gd name="T42" fmla="*/ 336 w 1136"/>
                <a:gd name="T43" fmla="*/ 512 h 1180"/>
                <a:gd name="T44" fmla="*/ 406 w 1136"/>
                <a:gd name="T45" fmla="*/ 592 h 1180"/>
                <a:gd name="T46" fmla="*/ 480 w 1136"/>
                <a:gd name="T47" fmla="*/ 672 h 1180"/>
                <a:gd name="T48" fmla="*/ 480 w 1136"/>
                <a:gd name="T49" fmla="*/ 672 h 1180"/>
                <a:gd name="T50" fmla="*/ 556 w 1136"/>
                <a:gd name="T51" fmla="*/ 750 h 1180"/>
                <a:gd name="T52" fmla="*/ 634 w 1136"/>
                <a:gd name="T53" fmla="*/ 824 h 1180"/>
                <a:gd name="T54" fmla="*/ 712 w 1136"/>
                <a:gd name="T55" fmla="*/ 894 h 1180"/>
                <a:gd name="T56" fmla="*/ 790 w 1136"/>
                <a:gd name="T57" fmla="*/ 960 h 1180"/>
                <a:gd name="T58" fmla="*/ 870 w 1136"/>
                <a:gd name="T59" fmla="*/ 1022 h 1180"/>
                <a:gd name="T60" fmla="*/ 948 w 1136"/>
                <a:gd name="T61" fmla="*/ 1080 h 1180"/>
                <a:gd name="T62" fmla="*/ 1026 w 1136"/>
                <a:gd name="T63" fmla="*/ 1132 h 1180"/>
                <a:gd name="T64" fmla="*/ 1102 w 1136"/>
                <a:gd name="T65" fmla="*/ 1180 h 1180"/>
                <a:gd name="T66" fmla="*/ 1102 w 1136"/>
                <a:gd name="T67" fmla="*/ 1180 h 1180"/>
                <a:gd name="T68" fmla="*/ 1108 w 1136"/>
                <a:gd name="T69" fmla="*/ 1130 h 1180"/>
                <a:gd name="T70" fmla="*/ 1116 w 1136"/>
                <a:gd name="T71" fmla="*/ 1080 h 1180"/>
                <a:gd name="T72" fmla="*/ 1126 w 1136"/>
                <a:gd name="T73" fmla="*/ 1030 h 1180"/>
                <a:gd name="T74" fmla="*/ 1136 w 1136"/>
                <a:gd name="T75" fmla="*/ 984 h 1180"/>
                <a:gd name="T76" fmla="*/ 1136 w 1136"/>
                <a:gd name="T77" fmla="*/ 984 h 1180"/>
                <a:gd name="T78" fmla="*/ 1072 w 1136"/>
                <a:gd name="T79" fmla="*/ 940 h 1180"/>
                <a:gd name="T80" fmla="*/ 1006 w 1136"/>
                <a:gd name="T81" fmla="*/ 894 h 1180"/>
                <a:gd name="T82" fmla="*/ 942 w 1136"/>
                <a:gd name="T83" fmla="*/ 842 h 1180"/>
                <a:gd name="T84" fmla="*/ 876 w 1136"/>
                <a:gd name="T85" fmla="*/ 788 h 1180"/>
                <a:gd name="T86" fmla="*/ 810 w 1136"/>
                <a:gd name="T87" fmla="*/ 732 h 1180"/>
                <a:gd name="T88" fmla="*/ 744 w 1136"/>
                <a:gd name="T89" fmla="*/ 672 h 1180"/>
                <a:gd name="T90" fmla="*/ 680 w 1136"/>
                <a:gd name="T91" fmla="*/ 610 h 1180"/>
                <a:gd name="T92" fmla="*/ 616 w 1136"/>
                <a:gd name="T93" fmla="*/ 544 h 1180"/>
                <a:gd name="T94" fmla="*/ 616 w 1136"/>
                <a:gd name="T95" fmla="*/ 544 h 118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136" h="1180">
                  <a:moveTo>
                    <a:pt x="616" y="544"/>
                  </a:moveTo>
                  <a:lnTo>
                    <a:pt x="616" y="544"/>
                  </a:lnTo>
                  <a:lnTo>
                    <a:pt x="552" y="476"/>
                  </a:lnTo>
                  <a:lnTo>
                    <a:pt x="492" y="408"/>
                  </a:lnTo>
                  <a:lnTo>
                    <a:pt x="436" y="340"/>
                  </a:lnTo>
                  <a:lnTo>
                    <a:pt x="382" y="272"/>
                  </a:lnTo>
                  <a:lnTo>
                    <a:pt x="330" y="202"/>
                  </a:lnTo>
                  <a:lnTo>
                    <a:pt x="284" y="134"/>
                  </a:lnTo>
                  <a:lnTo>
                    <a:pt x="240" y="68"/>
                  </a:lnTo>
                  <a:lnTo>
                    <a:pt x="200" y="0"/>
                  </a:lnTo>
                  <a:lnTo>
                    <a:pt x="152" y="10"/>
                  </a:lnTo>
                  <a:lnTo>
                    <a:pt x="102" y="16"/>
                  </a:lnTo>
                  <a:lnTo>
                    <a:pt x="52" y="22"/>
                  </a:lnTo>
                  <a:lnTo>
                    <a:pt x="0" y="26"/>
                  </a:lnTo>
                  <a:lnTo>
                    <a:pt x="44" y="104"/>
                  </a:lnTo>
                  <a:lnTo>
                    <a:pt x="94" y="186"/>
                  </a:lnTo>
                  <a:lnTo>
                    <a:pt x="148" y="266"/>
                  </a:lnTo>
                  <a:lnTo>
                    <a:pt x="206" y="348"/>
                  </a:lnTo>
                  <a:lnTo>
                    <a:pt x="268" y="430"/>
                  </a:lnTo>
                  <a:lnTo>
                    <a:pt x="336" y="512"/>
                  </a:lnTo>
                  <a:lnTo>
                    <a:pt x="406" y="592"/>
                  </a:lnTo>
                  <a:lnTo>
                    <a:pt x="480" y="672"/>
                  </a:lnTo>
                  <a:lnTo>
                    <a:pt x="556" y="750"/>
                  </a:lnTo>
                  <a:lnTo>
                    <a:pt x="634" y="824"/>
                  </a:lnTo>
                  <a:lnTo>
                    <a:pt x="712" y="894"/>
                  </a:lnTo>
                  <a:lnTo>
                    <a:pt x="790" y="960"/>
                  </a:lnTo>
                  <a:lnTo>
                    <a:pt x="870" y="1022"/>
                  </a:lnTo>
                  <a:lnTo>
                    <a:pt x="948" y="1080"/>
                  </a:lnTo>
                  <a:lnTo>
                    <a:pt x="1026" y="1132"/>
                  </a:lnTo>
                  <a:lnTo>
                    <a:pt x="1102" y="1180"/>
                  </a:lnTo>
                  <a:lnTo>
                    <a:pt x="1108" y="1130"/>
                  </a:lnTo>
                  <a:lnTo>
                    <a:pt x="1116" y="1080"/>
                  </a:lnTo>
                  <a:lnTo>
                    <a:pt x="1126" y="1030"/>
                  </a:lnTo>
                  <a:lnTo>
                    <a:pt x="1136" y="984"/>
                  </a:lnTo>
                  <a:lnTo>
                    <a:pt x="1072" y="940"/>
                  </a:lnTo>
                  <a:lnTo>
                    <a:pt x="1006" y="894"/>
                  </a:lnTo>
                  <a:lnTo>
                    <a:pt x="942" y="842"/>
                  </a:lnTo>
                  <a:lnTo>
                    <a:pt x="876" y="788"/>
                  </a:lnTo>
                  <a:lnTo>
                    <a:pt x="810" y="732"/>
                  </a:lnTo>
                  <a:lnTo>
                    <a:pt x="744" y="672"/>
                  </a:lnTo>
                  <a:lnTo>
                    <a:pt x="680" y="610"/>
                  </a:lnTo>
                  <a:lnTo>
                    <a:pt x="616" y="5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9" name="Freeform 15"/>
            <p:cNvSpPr>
              <a:spLocks/>
            </p:cNvSpPr>
            <p:nvPr/>
          </p:nvSpPr>
          <p:spPr bwMode="auto">
            <a:xfrm>
              <a:off x="3097" y="2568"/>
              <a:ext cx="738" cy="764"/>
            </a:xfrm>
            <a:custGeom>
              <a:avLst/>
              <a:gdLst>
                <a:gd name="T0" fmla="*/ 392 w 738"/>
                <a:gd name="T1" fmla="*/ 360 h 764"/>
                <a:gd name="T2" fmla="*/ 392 w 738"/>
                <a:gd name="T3" fmla="*/ 360 h 764"/>
                <a:gd name="T4" fmla="*/ 348 w 738"/>
                <a:gd name="T5" fmla="*/ 312 h 764"/>
                <a:gd name="T6" fmla="*/ 306 w 738"/>
                <a:gd name="T7" fmla="*/ 266 h 764"/>
                <a:gd name="T8" fmla="*/ 268 w 738"/>
                <a:gd name="T9" fmla="*/ 220 h 764"/>
                <a:gd name="T10" fmla="*/ 230 w 738"/>
                <a:gd name="T11" fmla="*/ 174 h 764"/>
                <a:gd name="T12" fmla="*/ 194 w 738"/>
                <a:gd name="T13" fmla="*/ 130 h 764"/>
                <a:gd name="T14" fmla="*/ 162 w 738"/>
                <a:gd name="T15" fmla="*/ 86 h 764"/>
                <a:gd name="T16" fmla="*/ 132 w 738"/>
                <a:gd name="T17" fmla="*/ 44 h 764"/>
                <a:gd name="T18" fmla="*/ 102 w 738"/>
                <a:gd name="T19" fmla="*/ 0 h 764"/>
                <a:gd name="T20" fmla="*/ 102 w 738"/>
                <a:gd name="T21" fmla="*/ 0 h 764"/>
                <a:gd name="T22" fmla="*/ 54 w 738"/>
                <a:gd name="T23" fmla="*/ 32 h 764"/>
                <a:gd name="T24" fmla="*/ 0 w 738"/>
                <a:gd name="T25" fmla="*/ 60 h 764"/>
                <a:gd name="T26" fmla="*/ 0 w 738"/>
                <a:gd name="T27" fmla="*/ 60 h 764"/>
                <a:gd name="T28" fmla="*/ 32 w 738"/>
                <a:gd name="T29" fmla="*/ 108 h 764"/>
                <a:gd name="T30" fmla="*/ 66 w 738"/>
                <a:gd name="T31" fmla="*/ 156 h 764"/>
                <a:gd name="T32" fmla="*/ 102 w 738"/>
                <a:gd name="T33" fmla="*/ 204 h 764"/>
                <a:gd name="T34" fmla="*/ 140 w 738"/>
                <a:gd name="T35" fmla="*/ 252 h 764"/>
                <a:gd name="T36" fmla="*/ 180 w 738"/>
                <a:gd name="T37" fmla="*/ 300 h 764"/>
                <a:gd name="T38" fmla="*/ 220 w 738"/>
                <a:gd name="T39" fmla="*/ 346 h 764"/>
                <a:gd name="T40" fmla="*/ 264 w 738"/>
                <a:gd name="T41" fmla="*/ 394 h 764"/>
                <a:gd name="T42" fmla="*/ 308 w 738"/>
                <a:gd name="T43" fmla="*/ 442 h 764"/>
                <a:gd name="T44" fmla="*/ 308 w 738"/>
                <a:gd name="T45" fmla="*/ 442 h 764"/>
                <a:gd name="T46" fmla="*/ 352 w 738"/>
                <a:gd name="T47" fmla="*/ 488 h 764"/>
                <a:gd name="T48" fmla="*/ 398 w 738"/>
                <a:gd name="T49" fmla="*/ 532 h 764"/>
                <a:gd name="T50" fmla="*/ 444 w 738"/>
                <a:gd name="T51" fmla="*/ 576 h 764"/>
                <a:gd name="T52" fmla="*/ 490 w 738"/>
                <a:gd name="T53" fmla="*/ 618 h 764"/>
                <a:gd name="T54" fmla="*/ 536 w 738"/>
                <a:gd name="T55" fmla="*/ 656 h 764"/>
                <a:gd name="T56" fmla="*/ 582 w 738"/>
                <a:gd name="T57" fmla="*/ 694 h 764"/>
                <a:gd name="T58" fmla="*/ 628 w 738"/>
                <a:gd name="T59" fmla="*/ 730 h 764"/>
                <a:gd name="T60" fmla="*/ 672 w 738"/>
                <a:gd name="T61" fmla="*/ 764 h 764"/>
                <a:gd name="T62" fmla="*/ 672 w 738"/>
                <a:gd name="T63" fmla="*/ 764 h 764"/>
                <a:gd name="T64" fmla="*/ 706 w 738"/>
                <a:gd name="T65" fmla="*/ 714 h 764"/>
                <a:gd name="T66" fmla="*/ 738 w 738"/>
                <a:gd name="T67" fmla="*/ 666 h 764"/>
                <a:gd name="T68" fmla="*/ 738 w 738"/>
                <a:gd name="T69" fmla="*/ 666 h 764"/>
                <a:gd name="T70" fmla="*/ 696 w 738"/>
                <a:gd name="T71" fmla="*/ 636 h 764"/>
                <a:gd name="T72" fmla="*/ 656 w 738"/>
                <a:gd name="T73" fmla="*/ 602 h 764"/>
                <a:gd name="T74" fmla="*/ 612 w 738"/>
                <a:gd name="T75" fmla="*/ 568 h 764"/>
                <a:gd name="T76" fmla="*/ 570 w 738"/>
                <a:gd name="T77" fmla="*/ 530 h 764"/>
                <a:gd name="T78" fmla="*/ 526 w 738"/>
                <a:gd name="T79" fmla="*/ 492 h 764"/>
                <a:gd name="T80" fmla="*/ 482 w 738"/>
                <a:gd name="T81" fmla="*/ 450 h 764"/>
                <a:gd name="T82" fmla="*/ 438 w 738"/>
                <a:gd name="T83" fmla="*/ 406 h 764"/>
                <a:gd name="T84" fmla="*/ 392 w 738"/>
                <a:gd name="T85" fmla="*/ 360 h 764"/>
                <a:gd name="T86" fmla="*/ 392 w 738"/>
                <a:gd name="T87" fmla="*/ 360 h 76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738" h="764">
                  <a:moveTo>
                    <a:pt x="392" y="360"/>
                  </a:moveTo>
                  <a:lnTo>
                    <a:pt x="392" y="360"/>
                  </a:lnTo>
                  <a:lnTo>
                    <a:pt x="348" y="312"/>
                  </a:lnTo>
                  <a:lnTo>
                    <a:pt x="306" y="266"/>
                  </a:lnTo>
                  <a:lnTo>
                    <a:pt x="268" y="220"/>
                  </a:lnTo>
                  <a:lnTo>
                    <a:pt x="230" y="174"/>
                  </a:lnTo>
                  <a:lnTo>
                    <a:pt x="194" y="130"/>
                  </a:lnTo>
                  <a:lnTo>
                    <a:pt x="162" y="86"/>
                  </a:lnTo>
                  <a:lnTo>
                    <a:pt x="132" y="44"/>
                  </a:lnTo>
                  <a:lnTo>
                    <a:pt x="102" y="0"/>
                  </a:lnTo>
                  <a:lnTo>
                    <a:pt x="54" y="32"/>
                  </a:lnTo>
                  <a:lnTo>
                    <a:pt x="0" y="60"/>
                  </a:lnTo>
                  <a:lnTo>
                    <a:pt x="32" y="108"/>
                  </a:lnTo>
                  <a:lnTo>
                    <a:pt x="66" y="156"/>
                  </a:lnTo>
                  <a:lnTo>
                    <a:pt x="102" y="204"/>
                  </a:lnTo>
                  <a:lnTo>
                    <a:pt x="140" y="252"/>
                  </a:lnTo>
                  <a:lnTo>
                    <a:pt x="180" y="300"/>
                  </a:lnTo>
                  <a:lnTo>
                    <a:pt x="220" y="346"/>
                  </a:lnTo>
                  <a:lnTo>
                    <a:pt x="264" y="394"/>
                  </a:lnTo>
                  <a:lnTo>
                    <a:pt x="308" y="442"/>
                  </a:lnTo>
                  <a:lnTo>
                    <a:pt x="352" y="488"/>
                  </a:lnTo>
                  <a:lnTo>
                    <a:pt x="398" y="532"/>
                  </a:lnTo>
                  <a:lnTo>
                    <a:pt x="444" y="576"/>
                  </a:lnTo>
                  <a:lnTo>
                    <a:pt x="490" y="618"/>
                  </a:lnTo>
                  <a:lnTo>
                    <a:pt x="536" y="656"/>
                  </a:lnTo>
                  <a:lnTo>
                    <a:pt x="582" y="694"/>
                  </a:lnTo>
                  <a:lnTo>
                    <a:pt x="628" y="730"/>
                  </a:lnTo>
                  <a:lnTo>
                    <a:pt x="672" y="764"/>
                  </a:lnTo>
                  <a:lnTo>
                    <a:pt x="706" y="714"/>
                  </a:lnTo>
                  <a:lnTo>
                    <a:pt x="738" y="666"/>
                  </a:lnTo>
                  <a:lnTo>
                    <a:pt x="696" y="636"/>
                  </a:lnTo>
                  <a:lnTo>
                    <a:pt x="656" y="602"/>
                  </a:lnTo>
                  <a:lnTo>
                    <a:pt x="612" y="568"/>
                  </a:lnTo>
                  <a:lnTo>
                    <a:pt x="570" y="530"/>
                  </a:lnTo>
                  <a:lnTo>
                    <a:pt x="526" y="492"/>
                  </a:lnTo>
                  <a:lnTo>
                    <a:pt x="482" y="450"/>
                  </a:lnTo>
                  <a:lnTo>
                    <a:pt x="438" y="406"/>
                  </a:lnTo>
                  <a:lnTo>
                    <a:pt x="392" y="36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0" name="Freeform 16"/>
            <p:cNvSpPr>
              <a:spLocks/>
            </p:cNvSpPr>
            <p:nvPr/>
          </p:nvSpPr>
          <p:spPr bwMode="auto">
            <a:xfrm>
              <a:off x="2901" y="2778"/>
              <a:ext cx="150" cy="130"/>
            </a:xfrm>
            <a:custGeom>
              <a:avLst/>
              <a:gdLst>
                <a:gd name="T0" fmla="*/ 146 w 150"/>
                <a:gd name="T1" fmla="*/ 74 h 130"/>
                <a:gd name="T2" fmla="*/ 146 w 150"/>
                <a:gd name="T3" fmla="*/ 74 h 130"/>
                <a:gd name="T4" fmla="*/ 142 w 150"/>
                <a:gd name="T5" fmla="*/ 68 h 130"/>
                <a:gd name="T6" fmla="*/ 136 w 150"/>
                <a:gd name="T7" fmla="*/ 64 h 130"/>
                <a:gd name="T8" fmla="*/ 130 w 150"/>
                <a:gd name="T9" fmla="*/ 60 h 130"/>
                <a:gd name="T10" fmla="*/ 124 w 150"/>
                <a:gd name="T11" fmla="*/ 60 h 130"/>
                <a:gd name="T12" fmla="*/ 112 w 150"/>
                <a:gd name="T13" fmla="*/ 58 h 130"/>
                <a:gd name="T14" fmla="*/ 108 w 150"/>
                <a:gd name="T15" fmla="*/ 60 h 130"/>
                <a:gd name="T16" fmla="*/ 108 w 150"/>
                <a:gd name="T17" fmla="*/ 60 h 130"/>
                <a:gd name="T18" fmla="*/ 112 w 150"/>
                <a:gd name="T19" fmla="*/ 56 h 130"/>
                <a:gd name="T20" fmla="*/ 116 w 150"/>
                <a:gd name="T21" fmla="*/ 46 h 130"/>
                <a:gd name="T22" fmla="*/ 120 w 150"/>
                <a:gd name="T23" fmla="*/ 40 h 130"/>
                <a:gd name="T24" fmla="*/ 120 w 150"/>
                <a:gd name="T25" fmla="*/ 34 h 130"/>
                <a:gd name="T26" fmla="*/ 120 w 150"/>
                <a:gd name="T27" fmla="*/ 26 h 130"/>
                <a:gd name="T28" fmla="*/ 118 w 150"/>
                <a:gd name="T29" fmla="*/ 18 h 130"/>
                <a:gd name="T30" fmla="*/ 118 w 150"/>
                <a:gd name="T31" fmla="*/ 18 h 130"/>
                <a:gd name="T32" fmla="*/ 110 w 150"/>
                <a:gd name="T33" fmla="*/ 10 h 130"/>
                <a:gd name="T34" fmla="*/ 104 w 150"/>
                <a:gd name="T35" fmla="*/ 6 h 130"/>
                <a:gd name="T36" fmla="*/ 98 w 150"/>
                <a:gd name="T37" fmla="*/ 2 h 130"/>
                <a:gd name="T38" fmla="*/ 90 w 150"/>
                <a:gd name="T39" fmla="*/ 0 h 130"/>
                <a:gd name="T40" fmla="*/ 80 w 150"/>
                <a:gd name="T41" fmla="*/ 2 h 130"/>
                <a:gd name="T42" fmla="*/ 70 w 150"/>
                <a:gd name="T43" fmla="*/ 6 h 130"/>
                <a:gd name="T44" fmla="*/ 58 w 150"/>
                <a:gd name="T45" fmla="*/ 12 h 130"/>
                <a:gd name="T46" fmla="*/ 58 w 150"/>
                <a:gd name="T47" fmla="*/ 12 h 130"/>
                <a:gd name="T48" fmla="*/ 48 w 150"/>
                <a:gd name="T49" fmla="*/ 24 h 130"/>
                <a:gd name="T50" fmla="*/ 40 w 150"/>
                <a:gd name="T51" fmla="*/ 36 h 130"/>
                <a:gd name="T52" fmla="*/ 34 w 150"/>
                <a:gd name="T53" fmla="*/ 50 h 130"/>
                <a:gd name="T54" fmla="*/ 28 w 150"/>
                <a:gd name="T55" fmla="*/ 66 h 130"/>
                <a:gd name="T56" fmla="*/ 16 w 150"/>
                <a:gd name="T57" fmla="*/ 94 h 130"/>
                <a:gd name="T58" fmla="*/ 8 w 150"/>
                <a:gd name="T59" fmla="*/ 108 h 130"/>
                <a:gd name="T60" fmla="*/ 0 w 150"/>
                <a:gd name="T61" fmla="*/ 118 h 130"/>
                <a:gd name="T62" fmla="*/ 0 w 150"/>
                <a:gd name="T63" fmla="*/ 118 h 130"/>
                <a:gd name="T64" fmla="*/ 14 w 150"/>
                <a:gd name="T65" fmla="*/ 116 h 130"/>
                <a:gd name="T66" fmla="*/ 28 w 150"/>
                <a:gd name="T67" fmla="*/ 118 h 130"/>
                <a:gd name="T68" fmla="*/ 58 w 150"/>
                <a:gd name="T69" fmla="*/ 124 h 130"/>
                <a:gd name="T70" fmla="*/ 74 w 150"/>
                <a:gd name="T71" fmla="*/ 126 h 130"/>
                <a:gd name="T72" fmla="*/ 88 w 150"/>
                <a:gd name="T73" fmla="*/ 130 h 130"/>
                <a:gd name="T74" fmla="*/ 104 w 150"/>
                <a:gd name="T75" fmla="*/ 130 h 130"/>
                <a:gd name="T76" fmla="*/ 118 w 150"/>
                <a:gd name="T77" fmla="*/ 128 h 130"/>
                <a:gd name="T78" fmla="*/ 118 w 150"/>
                <a:gd name="T79" fmla="*/ 128 h 130"/>
                <a:gd name="T80" fmla="*/ 130 w 150"/>
                <a:gd name="T81" fmla="*/ 122 h 130"/>
                <a:gd name="T82" fmla="*/ 138 w 150"/>
                <a:gd name="T83" fmla="*/ 116 h 130"/>
                <a:gd name="T84" fmla="*/ 144 w 150"/>
                <a:gd name="T85" fmla="*/ 108 h 130"/>
                <a:gd name="T86" fmla="*/ 148 w 150"/>
                <a:gd name="T87" fmla="*/ 100 h 130"/>
                <a:gd name="T88" fmla="*/ 150 w 150"/>
                <a:gd name="T89" fmla="*/ 92 h 130"/>
                <a:gd name="T90" fmla="*/ 150 w 150"/>
                <a:gd name="T91" fmla="*/ 84 h 130"/>
                <a:gd name="T92" fmla="*/ 146 w 150"/>
                <a:gd name="T93" fmla="*/ 74 h 130"/>
                <a:gd name="T94" fmla="*/ 146 w 150"/>
                <a:gd name="T95" fmla="*/ 74 h 13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50" h="130">
                  <a:moveTo>
                    <a:pt x="146" y="74"/>
                  </a:moveTo>
                  <a:lnTo>
                    <a:pt x="146" y="74"/>
                  </a:lnTo>
                  <a:lnTo>
                    <a:pt x="142" y="68"/>
                  </a:lnTo>
                  <a:lnTo>
                    <a:pt x="136" y="64"/>
                  </a:lnTo>
                  <a:lnTo>
                    <a:pt x="130" y="60"/>
                  </a:lnTo>
                  <a:lnTo>
                    <a:pt x="124" y="60"/>
                  </a:lnTo>
                  <a:lnTo>
                    <a:pt x="112" y="58"/>
                  </a:lnTo>
                  <a:lnTo>
                    <a:pt x="108" y="60"/>
                  </a:lnTo>
                  <a:lnTo>
                    <a:pt x="112" y="56"/>
                  </a:lnTo>
                  <a:lnTo>
                    <a:pt x="116" y="46"/>
                  </a:lnTo>
                  <a:lnTo>
                    <a:pt x="120" y="40"/>
                  </a:lnTo>
                  <a:lnTo>
                    <a:pt x="120" y="34"/>
                  </a:lnTo>
                  <a:lnTo>
                    <a:pt x="120" y="26"/>
                  </a:lnTo>
                  <a:lnTo>
                    <a:pt x="118" y="18"/>
                  </a:lnTo>
                  <a:lnTo>
                    <a:pt x="110" y="10"/>
                  </a:lnTo>
                  <a:lnTo>
                    <a:pt x="104" y="6"/>
                  </a:lnTo>
                  <a:lnTo>
                    <a:pt x="98" y="2"/>
                  </a:lnTo>
                  <a:lnTo>
                    <a:pt x="90" y="0"/>
                  </a:lnTo>
                  <a:lnTo>
                    <a:pt x="80" y="2"/>
                  </a:lnTo>
                  <a:lnTo>
                    <a:pt x="70" y="6"/>
                  </a:lnTo>
                  <a:lnTo>
                    <a:pt x="58" y="12"/>
                  </a:lnTo>
                  <a:lnTo>
                    <a:pt x="48" y="24"/>
                  </a:lnTo>
                  <a:lnTo>
                    <a:pt x="40" y="36"/>
                  </a:lnTo>
                  <a:lnTo>
                    <a:pt x="34" y="50"/>
                  </a:lnTo>
                  <a:lnTo>
                    <a:pt x="28" y="66"/>
                  </a:lnTo>
                  <a:lnTo>
                    <a:pt x="16" y="94"/>
                  </a:lnTo>
                  <a:lnTo>
                    <a:pt x="8" y="108"/>
                  </a:lnTo>
                  <a:lnTo>
                    <a:pt x="0" y="118"/>
                  </a:lnTo>
                  <a:lnTo>
                    <a:pt x="14" y="116"/>
                  </a:lnTo>
                  <a:lnTo>
                    <a:pt x="28" y="118"/>
                  </a:lnTo>
                  <a:lnTo>
                    <a:pt x="58" y="124"/>
                  </a:lnTo>
                  <a:lnTo>
                    <a:pt x="74" y="126"/>
                  </a:lnTo>
                  <a:lnTo>
                    <a:pt x="88" y="130"/>
                  </a:lnTo>
                  <a:lnTo>
                    <a:pt x="104" y="130"/>
                  </a:lnTo>
                  <a:lnTo>
                    <a:pt x="118" y="128"/>
                  </a:lnTo>
                  <a:lnTo>
                    <a:pt x="130" y="122"/>
                  </a:lnTo>
                  <a:lnTo>
                    <a:pt x="138" y="116"/>
                  </a:lnTo>
                  <a:lnTo>
                    <a:pt x="144" y="108"/>
                  </a:lnTo>
                  <a:lnTo>
                    <a:pt x="148" y="100"/>
                  </a:lnTo>
                  <a:lnTo>
                    <a:pt x="150" y="92"/>
                  </a:lnTo>
                  <a:lnTo>
                    <a:pt x="150" y="84"/>
                  </a:lnTo>
                  <a:lnTo>
                    <a:pt x="146" y="74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1" name="Freeform 17"/>
            <p:cNvSpPr>
              <a:spLocks/>
            </p:cNvSpPr>
            <p:nvPr/>
          </p:nvSpPr>
          <p:spPr bwMode="auto">
            <a:xfrm>
              <a:off x="3075" y="2994"/>
              <a:ext cx="142" cy="132"/>
            </a:xfrm>
            <a:custGeom>
              <a:avLst/>
              <a:gdLst>
                <a:gd name="T0" fmla="*/ 136 w 142"/>
                <a:gd name="T1" fmla="*/ 58 h 132"/>
                <a:gd name="T2" fmla="*/ 136 w 142"/>
                <a:gd name="T3" fmla="*/ 58 h 132"/>
                <a:gd name="T4" fmla="*/ 130 w 142"/>
                <a:gd name="T5" fmla="*/ 54 h 132"/>
                <a:gd name="T6" fmla="*/ 122 w 142"/>
                <a:gd name="T7" fmla="*/ 50 h 132"/>
                <a:gd name="T8" fmla="*/ 116 w 142"/>
                <a:gd name="T9" fmla="*/ 48 h 132"/>
                <a:gd name="T10" fmla="*/ 110 w 142"/>
                <a:gd name="T11" fmla="*/ 48 h 132"/>
                <a:gd name="T12" fmla="*/ 98 w 142"/>
                <a:gd name="T13" fmla="*/ 50 h 132"/>
                <a:gd name="T14" fmla="*/ 94 w 142"/>
                <a:gd name="T15" fmla="*/ 52 h 132"/>
                <a:gd name="T16" fmla="*/ 94 w 142"/>
                <a:gd name="T17" fmla="*/ 52 h 132"/>
                <a:gd name="T18" fmla="*/ 96 w 142"/>
                <a:gd name="T19" fmla="*/ 48 h 132"/>
                <a:gd name="T20" fmla="*/ 100 w 142"/>
                <a:gd name="T21" fmla="*/ 38 h 132"/>
                <a:gd name="T22" fmla="*/ 100 w 142"/>
                <a:gd name="T23" fmla="*/ 32 h 132"/>
                <a:gd name="T24" fmla="*/ 100 w 142"/>
                <a:gd name="T25" fmla="*/ 24 h 132"/>
                <a:gd name="T26" fmla="*/ 98 w 142"/>
                <a:gd name="T27" fmla="*/ 18 h 132"/>
                <a:gd name="T28" fmla="*/ 94 w 142"/>
                <a:gd name="T29" fmla="*/ 10 h 132"/>
                <a:gd name="T30" fmla="*/ 94 w 142"/>
                <a:gd name="T31" fmla="*/ 10 h 132"/>
                <a:gd name="T32" fmla="*/ 86 w 142"/>
                <a:gd name="T33" fmla="*/ 4 h 132"/>
                <a:gd name="T34" fmla="*/ 80 w 142"/>
                <a:gd name="T35" fmla="*/ 2 h 132"/>
                <a:gd name="T36" fmla="*/ 72 w 142"/>
                <a:gd name="T37" fmla="*/ 0 h 132"/>
                <a:gd name="T38" fmla="*/ 62 w 142"/>
                <a:gd name="T39" fmla="*/ 0 h 132"/>
                <a:gd name="T40" fmla="*/ 54 w 142"/>
                <a:gd name="T41" fmla="*/ 2 h 132"/>
                <a:gd name="T42" fmla="*/ 44 w 142"/>
                <a:gd name="T43" fmla="*/ 8 h 132"/>
                <a:gd name="T44" fmla="*/ 34 w 142"/>
                <a:gd name="T45" fmla="*/ 18 h 132"/>
                <a:gd name="T46" fmla="*/ 34 w 142"/>
                <a:gd name="T47" fmla="*/ 18 h 132"/>
                <a:gd name="T48" fmla="*/ 28 w 142"/>
                <a:gd name="T49" fmla="*/ 30 h 132"/>
                <a:gd name="T50" fmla="*/ 22 w 142"/>
                <a:gd name="T51" fmla="*/ 44 h 132"/>
                <a:gd name="T52" fmla="*/ 20 w 142"/>
                <a:gd name="T53" fmla="*/ 60 h 132"/>
                <a:gd name="T54" fmla="*/ 16 w 142"/>
                <a:gd name="T55" fmla="*/ 76 h 132"/>
                <a:gd name="T56" fmla="*/ 10 w 142"/>
                <a:gd name="T57" fmla="*/ 106 h 132"/>
                <a:gd name="T58" fmla="*/ 6 w 142"/>
                <a:gd name="T59" fmla="*/ 120 h 132"/>
                <a:gd name="T60" fmla="*/ 0 w 142"/>
                <a:gd name="T61" fmla="*/ 132 h 132"/>
                <a:gd name="T62" fmla="*/ 0 w 142"/>
                <a:gd name="T63" fmla="*/ 132 h 132"/>
                <a:gd name="T64" fmla="*/ 12 w 142"/>
                <a:gd name="T65" fmla="*/ 128 h 132"/>
                <a:gd name="T66" fmla="*/ 28 w 142"/>
                <a:gd name="T67" fmla="*/ 126 h 132"/>
                <a:gd name="T68" fmla="*/ 58 w 142"/>
                <a:gd name="T69" fmla="*/ 126 h 132"/>
                <a:gd name="T70" fmla="*/ 74 w 142"/>
                <a:gd name="T71" fmla="*/ 126 h 132"/>
                <a:gd name="T72" fmla="*/ 90 w 142"/>
                <a:gd name="T73" fmla="*/ 124 h 132"/>
                <a:gd name="T74" fmla="*/ 104 w 142"/>
                <a:gd name="T75" fmla="*/ 122 h 132"/>
                <a:gd name="T76" fmla="*/ 118 w 142"/>
                <a:gd name="T77" fmla="*/ 116 h 132"/>
                <a:gd name="T78" fmla="*/ 118 w 142"/>
                <a:gd name="T79" fmla="*/ 116 h 132"/>
                <a:gd name="T80" fmla="*/ 128 w 142"/>
                <a:gd name="T81" fmla="*/ 108 h 132"/>
                <a:gd name="T82" fmla="*/ 136 w 142"/>
                <a:gd name="T83" fmla="*/ 100 h 132"/>
                <a:gd name="T84" fmla="*/ 140 w 142"/>
                <a:gd name="T85" fmla="*/ 92 h 132"/>
                <a:gd name="T86" fmla="*/ 142 w 142"/>
                <a:gd name="T87" fmla="*/ 84 h 132"/>
                <a:gd name="T88" fmla="*/ 142 w 142"/>
                <a:gd name="T89" fmla="*/ 76 h 132"/>
                <a:gd name="T90" fmla="*/ 140 w 142"/>
                <a:gd name="T91" fmla="*/ 68 h 132"/>
                <a:gd name="T92" fmla="*/ 136 w 142"/>
                <a:gd name="T93" fmla="*/ 58 h 132"/>
                <a:gd name="T94" fmla="*/ 136 w 142"/>
                <a:gd name="T95" fmla="*/ 58 h 13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42" h="132">
                  <a:moveTo>
                    <a:pt x="136" y="58"/>
                  </a:moveTo>
                  <a:lnTo>
                    <a:pt x="136" y="58"/>
                  </a:lnTo>
                  <a:lnTo>
                    <a:pt x="130" y="54"/>
                  </a:lnTo>
                  <a:lnTo>
                    <a:pt x="122" y="50"/>
                  </a:lnTo>
                  <a:lnTo>
                    <a:pt x="116" y="48"/>
                  </a:lnTo>
                  <a:lnTo>
                    <a:pt x="110" y="48"/>
                  </a:lnTo>
                  <a:lnTo>
                    <a:pt x="98" y="50"/>
                  </a:lnTo>
                  <a:lnTo>
                    <a:pt x="94" y="52"/>
                  </a:lnTo>
                  <a:lnTo>
                    <a:pt x="96" y="48"/>
                  </a:lnTo>
                  <a:lnTo>
                    <a:pt x="100" y="38"/>
                  </a:lnTo>
                  <a:lnTo>
                    <a:pt x="100" y="32"/>
                  </a:lnTo>
                  <a:lnTo>
                    <a:pt x="100" y="24"/>
                  </a:lnTo>
                  <a:lnTo>
                    <a:pt x="98" y="18"/>
                  </a:lnTo>
                  <a:lnTo>
                    <a:pt x="94" y="10"/>
                  </a:lnTo>
                  <a:lnTo>
                    <a:pt x="86" y="4"/>
                  </a:lnTo>
                  <a:lnTo>
                    <a:pt x="80" y="2"/>
                  </a:lnTo>
                  <a:lnTo>
                    <a:pt x="72" y="0"/>
                  </a:lnTo>
                  <a:lnTo>
                    <a:pt x="62" y="0"/>
                  </a:lnTo>
                  <a:lnTo>
                    <a:pt x="54" y="2"/>
                  </a:lnTo>
                  <a:lnTo>
                    <a:pt x="44" y="8"/>
                  </a:lnTo>
                  <a:lnTo>
                    <a:pt x="34" y="18"/>
                  </a:lnTo>
                  <a:lnTo>
                    <a:pt x="28" y="30"/>
                  </a:lnTo>
                  <a:lnTo>
                    <a:pt x="22" y="44"/>
                  </a:lnTo>
                  <a:lnTo>
                    <a:pt x="20" y="60"/>
                  </a:lnTo>
                  <a:lnTo>
                    <a:pt x="16" y="76"/>
                  </a:lnTo>
                  <a:lnTo>
                    <a:pt x="10" y="106"/>
                  </a:lnTo>
                  <a:lnTo>
                    <a:pt x="6" y="120"/>
                  </a:lnTo>
                  <a:lnTo>
                    <a:pt x="0" y="132"/>
                  </a:lnTo>
                  <a:lnTo>
                    <a:pt x="12" y="128"/>
                  </a:lnTo>
                  <a:lnTo>
                    <a:pt x="28" y="126"/>
                  </a:lnTo>
                  <a:lnTo>
                    <a:pt x="58" y="126"/>
                  </a:lnTo>
                  <a:lnTo>
                    <a:pt x="74" y="126"/>
                  </a:lnTo>
                  <a:lnTo>
                    <a:pt x="90" y="124"/>
                  </a:lnTo>
                  <a:lnTo>
                    <a:pt x="104" y="122"/>
                  </a:lnTo>
                  <a:lnTo>
                    <a:pt x="118" y="116"/>
                  </a:lnTo>
                  <a:lnTo>
                    <a:pt x="128" y="108"/>
                  </a:lnTo>
                  <a:lnTo>
                    <a:pt x="136" y="100"/>
                  </a:lnTo>
                  <a:lnTo>
                    <a:pt x="140" y="92"/>
                  </a:lnTo>
                  <a:lnTo>
                    <a:pt x="142" y="84"/>
                  </a:lnTo>
                  <a:lnTo>
                    <a:pt x="142" y="76"/>
                  </a:lnTo>
                  <a:lnTo>
                    <a:pt x="140" y="68"/>
                  </a:lnTo>
                  <a:lnTo>
                    <a:pt x="136" y="58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2" name="Freeform 18"/>
            <p:cNvSpPr>
              <a:spLocks/>
            </p:cNvSpPr>
            <p:nvPr/>
          </p:nvSpPr>
          <p:spPr bwMode="auto">
            <a:xfrm>
              <a:off x="3475" y="3366"/>
              <a:ext cx="130" cy="148"/>
            </a:xfrm>
            <a:custGeom>
              <a:avLst/>
              <a:gdLst>
                <a:gd name="T0" fmla="*/ 58 w 130"/>
                <a:gd name="T1" fmla="*/ 4 h 148"/>
                <a:gd name="T2" fmla="*/ 58 w 130"/>
                <a:gd name="T3" fmla="*/ 4 h 148"/>
                <a:gd name="T4" fmla="*/ 64 w 130"/>
                <a:gd name="T5" fmla="*/ 10 h 148"/>
                <a:gd name="T6" fmla="*/ 68 w 130"/>
                <a:gd name="T7" fmla="*/ 14 h 148"/>
                <a:gd name="T8" fmla="*/ 72 w 130"/>
                <a:gd name="T9" fmla="*/ 22 h 148"/>
                <a:gd name="T10" fmla="*/ 72 w 130"/>
                <a:gd name="T11" fmla="*/ 28 h 148"/>
                <a:gd name="T12" fmla="*/ 72 w 130"/>
                <a:gd name="T13" fmla="*/ 38 h 148"/>
                <a:gd name="T14" fmla="*/ 72 w 130"/>
                <a:gd name="T15" fmla="*/ 42 h 148"/>
                <a:gd name="T16" fmla="*/ 72 w 130"/>
                <a:gd name="T17" fmla="*/ 42 h 148"/>
                <a:gd name="T18" fmla="*/ 76 w 130"/>
                <a:gd name="T19" fmla="*/ 40 h 148"/>
                <a:gd name="T20" fmla="*/ 86 w 130"/>
                <a:gd name="T21" fmla="*/ 34 h 148"/>
                <a:gd name="T22" fmla="*/ 92 w 130"/>
                <a:gd name="T23" fmla="*/ 32 h 148"/>
                <a:gd name="T24" fmla="*/ 98 w 130"/>
                <a:gd name="T25" fmla="*/ 32 h 148"/>
                <a:gd name="T26" fmla="*/ 106 w 130"/>
                <a:gd name="T27" fmla="*/ 32 h 148"/>
                <a:gd name="T28" fmla="*/ 114 w 130"/>
                <a:gd name="T29" fmla="*/ 36 h 148"/>
                <a:gd name="T30" fmla="*/ 114 w 130"/>
                <a:gd name="T31" fmla="*/ 36 h 148"/>
                <a:gd name="T32" fmla="*/ 122 w 130"/>
                <a:gd name="T33" fmla="*/ 42 h 148"/>
                <a:gd name="T34" fmla="*/ 126 w 130"/>
                <a:gd name="T35" fmla="*/ 48 h 148"/>
                <a:gd name="T36" fmla="*/ 128 w 130"/>
                <a:gd name="T37" fmla="*/ 56 h 148"/>
                <a:gd name="T38" fmla="*/ 130 w 130"/>
                <a:gd name="T39" fmla="*/ 64 h 148"/>
                <a:gd name="T40" fmla="*/ 128 w 130"/>
                <a:gd name="T41" fmla="*/ 74 h 148"/>
                <a:gd name="T42" fmla="*/ 124 w 130"/>
                <a:gd name="T43" fmla="*/ 84 h 148"/>
                <a:gd name="T44" fmla="*/ 116 w 130"/>
                <a:gd name="T45" fmla="*/ 96 h 148"/>
                <a:gd name="T46" fmla="*/ 116 w 130"/>
                <a:gd name="T47" fmla="*/ 96 h 148"/>
                <a:gd name="T48" fmla="*/ 106 w 130"/>
                <a:gd name="T49" fmla="*/ 104 h 148"/>
                <a:gd name="T50" fmla="*/ 92 w 130"/>
                <a:gd name="T51" fmla="*/ 112 h 148"/>
                <a:gd name="T52" fmla="*/ 78 w 130"/>
                <a:gd name="T53" fmla="*/ 118 h 148"/>
                <a:gd name="T54" fmla="*/ 62 w 130"/>
                <a:gd name="T55" fmla="*/ 122 h 148"/>
                <a:gd name="T56" fmla="*/ 32 w 130"/>
                <a:gd name="T57" fmla="*/ 134 h 148"/>
                <a:gd name="T58" fmla="*/ 20 w 130"/>
                <a:gd name="T59" fmla="*/ 140 h 148"/>
                <a:gd name="T60" fmla="*/ 8 w 130"/>
                <a:gd name="T61" fmla="*/ 148 h 148"/>
                <a:gd name="T62" fmla="*/ 8 w 130"/>
                <a:gd name="T63" fmla="*/ 148 h 148"/>
                <a:gd name="T64" fmla="*/ 10 w 130"/>
                <a:gd name="T65" fmla="*/ 136 h 148"/>
                <a:gd name="T66" fmla="*/ 10 w 130"/>
                <a:gd name="T67" fmla="*/ 120 h 148"/>
                <a:gd name="T68" fmla="*/ 6 w 130"/>
                <a:gd name="T69" fmla="*/ 90 h 148"/>
                <a:gd name="T70" fmla="*/ 2 w 130"/>
                <a:gd name="T71" fmla="*/ 74 h 148"/>
                <a:gd name="T72" fmla="*/ 0 w 130"/>
                <a:gd name="T73" fmla="*/ 60 h 148"/>
                <a:gd name="T74" fmla="*/ 0 w 130"/>
                <a:gd name="T75" fmla="*/ 44 h 148"/>
                <a:gd name="T76" fmla="*/ 4 w 130"/>
                <a:gd name="T77" fmla="*/ 30 h 148"/>
                <a:gd name="T78" fmla="*/ 4 w 130"/>
                <a:gd name="T79" fmla="*/ 30 h 148"/>
                <a:gd name="T80" fmla="*/ 10 w 130"/>
                <a:gd name="T81" fmla="*/ 18 h 148"/>
                <a:gd name="T82" fmla="*/ 16 w 130"/>
                <a:gd name="T83" fmla="*/ 10 h 148"/>
                <a:gd name="T84" fmla="*/ 24 w 130"/>
                <a:gd name="T85" fmla="*/ 4 h 148"/>
                <a:gd name="T86" fmla="*/ 32 w 130"/>
                <a:gd name="T87" fmla="*/ 2 h 148"/>
                <a:gd name="T88" fmla="*/ 40 w 130"/>
                <a:gd name="T89" fmla="*/ 0 h 148"/>
                <a:gd name="T90" fmla="*/ 48 w 130"/>
                <a:gd name="T91" fmla="*/ 0 h 148"/>
                <a:gd name="T92" fmla="*/ 58 w 130"/>
                <a:gd name="T93" fmla="*/ 4 h 148"/>
                <a:gd name="T94" fmla="*/ 58 w 130"/>
                <a:gd name="T95" fmla="*/ 4 h 148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30" h="148">
                  <a:moveTo>
                    <a:pt x="58" y="4"/>
                  </a:moveTo>
                  <a:lnTo>
                    <a:pt x="58" y="4"/>
                  </a:lnTo>
                  <a:lnTo>
                    <a:pt x="64" y="10"/>
                  </a:lnTo>
                  <a:lnTo>
                    <a:pt x="68" y="14"/>
                  </a:lnTo>
                  <a:lnTo>
                    <a:pt x="72" y="22"/>
                  </a:lnTo>
                  <a:lnTo>
                    <a:pt x="72" y="28"/>
                  </a:lnTo>
                  <a:lnTo>
                    <a:pt x="72" y="38"/>
                  </a:lnTo>
                  <a:lnTo>
                    <a:pt x="72" y="42"/>
                  </a:lnTo>
                  <a:lnTo>
                    <a:pt x="76" y="40"/>
                  </a:lnTo>
                  <a:lnTo>
                    <a:pt x="86" y="34"/>
                  </a:lnTo>
                  <a:lnTo>
                    <a:pt x="92" y="32"/>
                  </a:lnTo>
                  <a:lnTo>
                    <a:pt x="98" y="32"/>
                  </a:lnTo>
                  <a:lnTo>
                    <a:pt x="106" y="32"/>
                  </a:lnTo>
                  <a:lnTo>
                    <a:pt x="114" y="36"/>
                  </a:lnTo>
                  <a:lnTo>
                    <a:pt x="122" y="42"/>
                  </a:lnTo>
                  <a:lnTo>
                    <a:pt x="126" y="48"/>
                  </a:lnTo>
                  <a:lnTo>
                    <a:pt x="128" y="56"/>
                  </a:lnTo>
                  <a:lnTo>
                    <a:pt x="130" y="64"/>
                  </a:lnTo>
                  <a:lnTo>
                    <a:pt x="128" y="74"/>
                  </a:lnTo>
                  <a:lnTo>
                    <a:pt x="124" y="84"/>
                  </a:lnTo>
                  <a:lnTo>
                    <a:pt x="116" y="96"/>
                  </a:lnTo>
                  <a:lnTo>
                    <a:pt x="106" y="104"/>
                  </a:lnTo>
                  <a:lnTo>
                    <a:pt x="92" y="112"/>
                  </a:lnTo>
                  <a:lnTo>
                    <a:pt x="78" y="118"/>
                  </a:lnTo>
                  <a:lnTo>
                    <a:pt x="62" y="122"/>
                  </a:lnTo>
                  <a:lnTo>
                    <a:pt x="32" y="134"/>
                  </a:lnTo>
                  <a:lnTo>
                    <a:pt x="20" y="140"/>
                  </a:lnTo>
                  <a:lnTo>
                    <a:pt x="8" y="148"/>
                  </a:lnTo>
                  <a:lnTo>
                    <a:pt x="10" y="136"/>
                  </a:lnTo>
                  <a:lnTo>
                    <a:pt x="10" y="120"/>
                  </a:lnTo>
                  <a:lnTo>
                    <a:pt x="6" y="90"/>
                  </a:lnTo>
                  <a:lnTo>
                    <a:pt x="2" y="74"/>
                  </a:lnTo>
                  <a:lnTo>
                    <a:pt x="0" y="60"/>
                  </a:lnTo>
                  <a:lnTo>
                    <a:pt x="0" y="44"/>
                  </a:lnTo>
                  <a:lnTo>
                    <a:pt x="4" y="30"/>
                  </a:lnTo>
                  <a:lnTo>
                    <a:pt x="10" y="18"/>
                  </a:lnTo>
                  <a:lnTo>
                    <a:pt x="16" y="10"/>
                  </a:lnTo>
                  <a:lnTo>
                    <a:pt x="24" y="4"/>
                  </a:lnTo>
                  <a:lnTo>
                    <a:pt x="32" y="2"/>
                  </a:lnTo>
                  <a:lnTo>
                    <a:pt x="40" y="0"/>
                  </a:lnTo>
                  <a:lnTo>
                    <a:pt x="48" y="0"/>
                  </a:lnTo>
                  <a:lnTo>
                    <a:pt x="58" y="4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3" name="Freeform 19"/>
            <p:cNvSpPr>
              <a:spLocks/>
            </p:cNvSpPr>
            <p:nvPr/>
          </p:nvSpPr>
          <p:spPr bwMode="auto">
            <a:xfrm>
              <a:off x="3261" y="3190"/>
              <a:ext cx="136" cy="140"/>
            </a:xfrm>
            <a:custGeom>
              <a:avLst/>
              <a:gdLst>
                <a:gd name="T0" fmla="*/ 80 w 136"/>
                <a:gd name="T1" fmla="*/ 8 h 140"/>
                <a:gd name="T2" fmla="*/ 80 w 136"/>
                <a:gd name="T3" fmla="*/ 8 h 140"/>
                <a:gd name="T4" fmla="*/ 84 w 136"/>
                <a:gd name="T5" fmla="*/ 14 h 140"/>
                <a:gd name="T6" fmla="*/ 88 w 136"/>
                <a:gd name="T7" fmla="*/ 22 h 140"/>
                <a:gd name="T8" fmla="*/ 88 w 136"/>
                <a:gd name="T9" fmla="*/ 28 h 140"/>
                <a:gd name="T10" fmla="*/ 88 w 136"/>
                <a:gd name="T11" fmla="*/ 34 h 140"/>
                <a:gd name="T12" fmla="*/ 86 w 136"/>
                <a:gd name="T13" fmla="*/ 46 h 140"/>
                <a:gd name="T14" fmla="*/ 84 w 136"/>
                <a:gd name="T15" fmla="*/ 50 h 140"/>
                <a:gd name="T16" fmla="*/ 84 w 136"/>
                <a:gd name="T17" fmla="*/ 50 h 140"/>
                <a:gd name="T18" fmla="*/ 88 w 136"/>
                <a:gd name="T19" fmla="*/ 48 h 140"/>
                <a:gd name="T20" fmla="*/ 100 w 136"/>
                <a:gd name="T21" fmla="*/ 44 h 140"/>
                <a:gd name="T22" fmla="*/ 106 w 136"/>
                <a:gd name="T23" fmla="*/ 44 h 140"/>
                <a:gd name="T24" fmla="*/ 112 w 136"/>
                <a:gd name="T25" fmla="*/ 44 h 140"/>
                <a:gd name="T26" fmla="*/ 120 w 136"/>
                <a:gd name="T27" fmla="*/ 46 h 140"/>
                <a:gd name="T28" fmla="*/ 126 w 136"/>
                <a:gd name="T29" fmla="*/ 52 h 140"/>
                <a:gd name="T30" fmla="*/ 126 w 136"/>
                <a:gd name="T31" fmla="*/ 52 h 140"/>
                <a:gd name="T32" fmla="*/ 132 w 136"/>
                <a:gd name="T33" fmla="*/ 60 h 140"/>
                <a:gd name="T34" fmla="*/ 134 w 136"/>
                <a:gd name="T35" fmla="*/ 66 h 140"/>
                <a:gd name="T36" fmla="*/ 136 w 136"/>
                <a:gd name="T37" fmla="*/ 74 h 140"/>
                <a:gd name="T38" fmla="*/ 136 w 136"/>
                <a:gd name="T39" fmla="*/ 84 h 140"/>
                <a:gd name="T40" fmla="*/ 132 w 136"/>
                <a:gd name="T41" fmla="*/ 92 h 140"/>
                <a:gd name="T42" fmla="*/ 126 w 136"/>
                <a:gd name="T43" fmla="*/ 102 h 140"/>
                <a:gd name="T44" fmla="*/ 116 w 136"/>
                <a:gd name="T45" fmla="*/ 110 h 140"/>
                <a:gd name="T46" fmla="*/ 116 w 136"/>
                <a:gd name="T47" fmla="*/ 110 h 140"/>
                <a:gd name="T48" fmla="*/ 104 w 136"/>
                <a:gd name="T49" fmla="*/ 118 h 140"/>
                <a:gd name="T50" fmla="*/ 90 w 136"/>
                <a:gd name="T51" fmla="*/ 122 h 140"/>
                <a:gd name="T52" fmla="*/ 74 w 136"/>
                <a:gd name="T53" fmla="*/ 124 h 140"/>
                <a:gd name="T54" fmla="*/ 58 w 136"/>
                <a:gd name="T55" fmla="*/ 126 h 140"/>
                <a:gd name="T56" fmla="*/ 26 w 136"/>
                <a:gd name="T57" fmla="*/ 130 h 140"/>
                <a:gd name="T58" fmla="*/ 12 w 136"/>
                <a:gd name="T59" fmla="*/ 134 h 140"/>
                <a:gd name="T60" fmla="*/ 0 w 136"/>
                <a:gd name="T61" fmla="*/ 140 h 140"/>
                <a:gd name="T62" fmla="*/ 0 w 136"/>
                <a:gd name="T63" fmla="*/ 140 h 140"/>
                <a:gd name="T64" fmla="*/ 6 w 136"/>
                <a:gd name="T65" fmla="*/ 128 h 140"/>
                <a:gd name="T66" fmla="*/ 8 w 136"/>
                <a:gd name="T67" fmla="*/ 114 h 140"/>
                <a:gd name="T68" fmla="*/ 10 w 136"/>
                <a:gd name="T69" fmla="*/ 82 h 140"/>
                <a:gd name="T70" fmla="*/ 10 w 136"/>
                <a:gd name="T71" fmla="*/ 66 h 140"/>
                <a:gd name="T72" fmla="*/ 12 w 136"/>
                <a:gd name="T73" fmla="*/ 50 h 140"/>
                <a:gd name="T74" fmla="*/ 16 w 136"/>
                <a:gd name="T75" fmla="*/ 36 h 140"/>
                <a:gd name="T76" fmla="*/ 22 w 136"/>
                <a:gd name="T77" fmla="*/ 22 h 140"/>
                <a:gd name="T78" fmla="*/ 22 w 136"/>
                <a:gd name="T79" fmla="*/ 22 h 140"/>
                <a:gd name="T80" fmla="*/ 30 w 136"/>
                <a:gd name="T81" fmla="*/ 12 h 140"/>
                <a:gd name="T82" fmla="*/ 38 w 136"/>
                <a:gd name="T83" fmla="*/ 6 h 140"/>
                <a:gd name="T84" fmla="*/ 48 w 136"/>
                <a:gd name="T85" fmla="*/ 2 h 140"/>
                <a:gd name="T86" fmla="*/ 56 w 136"/>
                <a:gd name="T87" fmla="*/ 0 h 140"/>
                <a:gd name="T88" fmla="*/ 64 w 136"/>
                <a:gd name="T89" fmla="*/ 2 h 140"/>
                <a:gd name="T90" fmla="*/ 70 w 136"/>
                <a:gd name="T91" fmla="*/ 4 h 140"/>
                <a:gd name="T92" fmla="*/ 80 w 136"/>
                <a:gd name="T93" fmla="*/ 8 h 140"/>
                <a:gd name="T94" fmla="*/ 80 w 136"/>
                <a:gd name="T95" fmla="*/ 8 h 14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36" h="140">
                  <a:moveTo>
                    <a:pt x="80" y="8"/>
                  </a:moveTo>
                  <a:lnTo>
                    <a:pt x="80" y="8"/>
                  </a:lnTo>
                  <a:lnTo>
                    <a:pt x="84" y="14"/>
                  </a:lnTo>
                  <a:lnTo>
                    <a:pt x="88" y="22"/>
                  </a:lnTo>
                  <a:lnTo>
                    <a:pt x="88" y="28"/>
                  </a:lnTo>
                  <a:lnTo>
                    <a:pt x="88" y="34"/>
                  </a:lnTo>
                  <a:lnTo>
                    <a:pt x="86" y="46"/>
                  </a:lnTo>
                  <a:lnTo>
                    <a:pt x="84" y="50"/>
                  </a:lnTo>
                  <a:lnTo>
                    <a:pt x="88" y="48"/>
                  </a:lnTo>
                  <a:lnTo>
                    <a:pt x="100" y="44"/>
                  </a:lnTo>
                  <a:lnTo>
                    <a:pt x="106" y="44"/>
                  </a:lnTo>
                  <a:lnTo>
                    <a:pt x="112" y="44"/>
                  </a:lnTo>
                  <a:lnTo>
                    <a:pt x="120" y="46"/>
                  </a:lnTo>
                  <a:lnTo>
                    <a:pt x="126" y="52"/>
                  </a:lnTo>
                  <a:lnTo>
                    <a:pt x="132" y="60"/>
                  </a:lnTo>
                  <a:lnTo>
                    <a:pt x="134" y="66"/>
                  </a:lnTo>
                  <a:lnTo>
                    <a:pt x="136" y="74"/>
                  </a:lnTo>
                  <a:lnTo>
                    <a:pt x="136" y="84"/>
                  </a:lnTo>
                  <a:lnTo>
                    <a:pt x="132" y="92"/>
                  </a:lnTo>
                  <a:lnTo>
                    <a:pt x="126" y="102"/>
                  </a:lnTo>
                  <a:lnTo>
                    <a:pt x="116" y="110"/>
                  </a:lnTo>
                  <a:lnTo>
                    <a:pt x="104" y="118"/>
                  </a:lnTo>
                  <a:lnTo>
                    <a:pt x="90" y="122"/>
                  </a:lnTo>
                  <a:lnTo>
                    <a:pt x="74" y="124"/>
                  </a:lnTo>
                  <a:lnTo>
                    <a:pt x="58" y="126"/>
                  </a:lnTo>
                  <a:lnTo>
                    <a:pt x="26" y="130"/>
                  </a:lnTo>
                  <a:lnTo>
                    <a:pt x="12" y="134"/>
                  </a:lnTo>
                  <a:lnTo>
                    <a:pt x="0" y="140"/>
                  </a:lnTo>
                  <a:lnTo>
                    <a:pt x="6" y="128"/>
                  </a:lnTo>
                  <a:lnTo>
                    <a:pt x="8" y="114"/>
                  </a:lnTo>
                  <a:lnTo>
                    <a:pt x="10" y="82"/>
                  </a:lnTo>
                  <a:lnTo>
                    <a:pt x="10" y="66"/>
                  </a:lnTo>
                  <a:lnTo>
                    <a:pt x="12" y="50"/>
                  </a:lnTo>
                  <a:lnTo>
                    <a:pt x="16" y="36"/>
                  </a:lnTo>
                  <a:lnTo>
                    <a:pt x="22" y="22"/>
                  </a:lnTo>
                  <a:lnTo>
                    <a:pt x="30" y="12"/>
                  </a:lnTo>
                  <a:lnTo>
                    <a:pt x="38" y="6"/>
                  </a:lnTo>
                  <a:lnTo>
                    <a:pt x="48" y="2"/>
                  </a:lnTo>
                  <a:lnTo>
                    <a:pt x="56" y="0"/>
                  </a:lnTo>
                  <a:lnTo>
                    <a:pt x="64" y="2"/>
                  </a:lnTo>
                  <a:lnTo>
                    <a:pt x="70" y="4"/>
                  </a:lnTo>
                  <a:lnTo>
                    <a:pt x="80" y="8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0" name="Group 20"/>
          <p:cNvGrpSpPr>
            <a:grpSpLocks/>
          </p:cNvGrpSpPr>
          <p:nvPr/>
        </p:nvGrpSpPr>
        <p:grpSpPr bwMode="auto">
          <a:xfrm>
            <a:off x="525463" y="1978025"/>
            <a:ext cx="2444750" cy="2241550"/>
            <a:chOff x="-341" y="1774"/>
            <a:chExt cx="2776" cy="2546"/>
          </a:xfrm>
        </p:grpSpPr>
        <p:sp>
          <p:nvSpPr>
            <p:cNvPr id="9226" name="Freeform 21"/>
            <p:cNvSpPr>
              <a:spLocks/>
            </p:cNvSpPr>
            <p:nvPr/>
          </p:nvSpPr>
          <p:spPr bwMode="auto">
            <a:xfrm>
              <a:off x="729" y="3860"/>
              <a:ext cx="634" cy="460"/>
            </a:xfrm>
            <a:custGeom>
              <a:avLst/>
              <a:gdLst>
                <a:gd name="T0" fmla="*/ 634 w 634"/>
                <a:gd name="T1" fmla="*/ 230 h 460"/>
                <a:gd name="T2" fmla="*/ 628 w 634"/>
                <a:gd name="T3" fmla="*/ 276 h 460"/>
                <a:gd name="T4" fmla="*/ 610 w 634"/>
                <a:gd name="T5" fmla="*/ 320 h 460"/>
                <a:gd name="T6" fmla="*/ 580 w 634"/>
                <a:gd name="T7" fmla="*/ 358 h 460"/>
                <a:gd name="T8" fmla="*/ 542 w 634"/>
                <a:gd name="T9" fmla="*/ 392 h 460"/>
                <a:gd name="T10" fmla="*/ 494 w 634"/>
                <a:gd name="T11" fmla="*/ 420 h 460"/>
                <a:gd name="T12" fmla="*/ 442 w 634"/>
                <a:gd name="T13" fmla="*/ 442 h 460"/>
                <a:gd name="T14" fmla="*/ 382 w 634"/>
                <a:gd name="T15" fmla="*/ 456 h 460"/>
                <a:gd name="T16" fmla="*/ 318 w 634"/>
                <a:gd name="T17" fmla="*/ 460 h 460"/>
                <a:gd name="T18" fmla="*/ 286 w 634"/>
                <a:gd name="T19" fmla="*/ 458 h 460"/>
                <a:gd name="T20" fmla="*/ 224 w 634"/>
                <a:gd name="T21" fmla="*/ 450 h 460"/>
                <a:gd name="T22" fmla="*/ 166 w 634"/>
                <a:gd name="T23" fmla="*/ 432 h 460"/>
                <a:gd name="T24" fmla="*/ 116 w 634"/>
                <a:gd name="T25" fmla="*/ 408 h 460"/>
                <a:gd name="T26" fmla="*/ 74 w 634"/>
                <a:gd name="T27" fmla="*/ 376 h 460"/>
                <a:gd name="T28" fmla="*/ 40 w 634"/>
                <a:gd name="T29" fmla="*/ 340 h 460"/>
                <a:gd name="T30" fmla="*/ 16 w 634"/>
                <a:gd name="T31" fmla="*/ 298 h 460"/>
                <a:gd name="T32" fmla="*/ 2 w 634"/>
                <a:gd name="T33" fmla="*/ 254 h 460"/>
                <a:gd name="T34" fmla="*/ 0 w 634"/>
                <a:gd name="T35" fmla="*/ 230 h 460"/>
                <a:gd name="T36" fmla="*/ 8 w 634"/>
                <a:gd name="T37" fmla="*/ 184 h 460"/>
                <a:gd name="T38" fmla="*/ 26 w 634"/>
                <a:gd name="T39" fmla="*/ 140 h 460"/>
                <a:gd name="T40" fmla="*/ 56 w 634"/>
                <a:gd name="T41" fmla="*/ 100 h 460"/>
                <a:gd name="T42" fmla="*/ 94 w 634"/>
                <a:gd name="T43" fmla="*/ 66 h 460"/>
                <a:gd name="T44" fmla="*/ 140 w 634"/>
                <a:gd name="T45" fmla="*/ 38 h 460"/>
                <a:gd name="T46" fmla="*/ 194 w 634"/>
                <a:gd name="T47" fmla="*/ 18 h 460"/>
                <a:gd name="T48" fmla="*/ 254 w 634"/>
                <a:gd name="T49" fmla="*/ 4 h 460"/>
                <a:gd name="T50" fmla="*/ 318 w 634"/>
                <a:gd name="T51" fmla="*/ 0 h 460"/>
                <a:gd name="T52" fmla="*/ 350 w 634"/>
                <a:gd name="T53" fmla="*/ 0 h 460"/>
                <a:gd name="T54" fmla="*/ 412 w 634"/>
                <a:gd name="T55" fmla="*/ 10 h 460"/>
                <a:gd name="T56" fmla="*/ 468 w 634"/>
                <a:gd name="T57" fmla="*/ 28 h 460"/>
                <a:gd name="T58" fmla="*/ 520 w 634"/>
                <a:gd name="T59" fmla="*/ 52 h 460"/>
                <a:gd name="T60" fmla="*/ 562 w 634"/>
                <a:gd name="T61" fmla="*/ 84 h 460"/>
                <a:gd name="T62" fmla="*/ 596 w 634"/>
                <a:gd name="T63" fmla="*/ 120 h 460"/>
                <a:gd name="T64" fmla="*/ 620 w 634"/>
                <a:gd name="T65" fmla="*/ 162 h 460"/>
                <a:gd name="T66" fmla="*/ 632 w 634"/>
                <a:gd name="T67" fmla="*/ 206 h 460"/>
                <a:gd name="T68" fmla="*/ 634 w 634"/>
                <a:gd name="T69" fmla="*/ 230 h 46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634" h="460">
                  <a:moveTo>
                    <a:pt x="634" y="230"/>
                  </a:moveTo>
                  <a:lnTo>
                    <a:pt x="634" y="230"/>
                  </a:lnTo>
                  <a:lnTo>
                    <a:pt x="632" y="254"/>
                  </a:lnTo>
                  <a:lnTo>
                    <a:pt x="628" y="276"/>
                  </a:lnTo>
                  <a:lnTo>
                    <a:pt x="620" y="298"/>
                  </a:lnTo>
                  <a:lnTo>
                    <a:pt x="610" y="320"/>
                  </a:lnTo>
                  <a:lnTo>
                    <a:pt x="596" y="340"/>
                  </a:lnTo>
                  <a:lnTo>
                    <a:pt x="580" y="358"/>
                  </a:lnTo>
                  <a:lnTo>
                    <a:pt x="562" y="376"/>
                  </a:lnTo>
                  <a:lnTo>
                    <a:pt x="542" y="392"/>
                  </a:lnTo>
                  <a:lnTo>
                    <a:pt x="520" y="408"/>
                  </a:lnTo>
                  <a:lnTo>
                    <a:pt x="494" y="420"/>
                  </a:lnTo>
                  <a:lnTo>
                    <a:pt x="468" y="432"/>
                  </a:lnTo>
                  <a:lnTo>
                    <a:pt x="442" y="442"/>
                  </a:lnTo>
                  <a:lnTo>
                    <a:pt x="412" y="450"/>
                  </a:lnTo>
                  <a:lnTo>
                    <a:pt x="382" y="456"/>
                  </a:lnTo>
                  <a:lnTo>
                    <a:pt x="350" y="458"/>
                  </a:lnTo>
                  <a:lnTo>
                    <a:pt x="318" y="460"/>
                  </a:lnTo>
                  <a:lnTo>
                    <a:pt x="286" y="458"/>
                  </a:lnTo>
                  <a:lnTo>
                    <a:pt x="254" y="456"/>
                  </a:lnTo>
                  <a:lnTo>
                    <a:pt x="224" y="450"/>
                  </a:lnTo>
                  <a:lnTo>
                    <a:pt x="194" y="442"/>
                  </a:lnTo>
                  <a:lnTo>
                    <a:pt x="166" y="432"/>
                  </a:lnTo>
                  <a:lnTo>
                    <a:pt x="140" y="420"/>
                  </a:lnTo>
                  <a:lnTo>
                    <a:pt x="116" y="408"/>
                  </a:lnTo>
                  <a:lnTo>
                    <a:pt x="94" y="392"/>
                  </a:lnTo>
                  <a:lnTo>
                    <a:pt x="74" y="376"/>
                  </a:lnTo>
                  <a:lnTo>
                    <a:pt x="56" y="358"/>
                  </a:lnTo>
                  <a:lnTo>
                    <a:pt x="40" y="340"/>
                  </a:lnTo>
                  <a:lnTo>
                    <a:pt x="26" y="320"/>
                  </a:lnTo>
                  <a:lnTo>
                    <a:pt x="16" y="298"/>
                  </a:lnTo>
                  <a:lnTo>
                    <a:pt x="8" y="276"/>
                  </a:lnTo>
                  <a:lnTo>
                    <a:pt x="2" y="254"/>
                  </a:lnTo>
                  <a:lnTo>
                    <a:pt x="0" y="230"/>
                  </a:lnTo>
                  <a:lnTo>
                    <a:pt x="2" y="206"/>
                  </a:lnTo>
                  <a:lnTo>
                    <a:pt x="8" y="184"/>
                  </a:lnTo>
                  <a:lnTo>
                    <a:pt x="16" y="162"/>
                  </a:lnTo>
                  <a:lnTo>
                    <a:pt x="26" y="140"/>
                  </a:lnTo>
                  <a:lnTo>
                    <a:pt x="40" y="120"/>
                  </a:lnTo>
                  <a:lnTo>
                    <a:pt x="56" y="100"/>
                  </a:lnTo>
                  <a:lnTo>
                    <a:pt x="74" y="84"/>
                  </a:lnTo>
                  <a:lnTo>
                    <a:pt x="94" y="66"/>
                  </a:lnTo>
                  <a:lnTo>
                    <a:pt x="116" y="52"/>
                  </a:lnTo>
                  <a:lnTo>
                    <a:pt x="140" y="38"/>
                  </a:lnTo>
                  <a:lnTo>
                    <a:pt x="166" y="28"/>
                  </a:lnTo>
                  <a:lnTo>
                    <a:pt x="194" y="18"/>
                  </a:lnTo>
                  <a:lnTo>
                    <a:pt x="224" y="10"/>
                  </a:lnTo>
                  <a:lnTo>
                    <a:pt x="254" y="4"/>
                  </a:lnTo>
                  <a:lnTo>
                    <a:pt x="286" y="0"/>
                  </a:lnTo>
                  <a:lnTo>
                    <a:pt x="318" y="0"/>
                  </a:lnTo>
                  <a:lnTo>
                    <a:pt x="350" y="0"/>
                  </a:lnTo>
                  <a:lnTo>
                    <a:pt x="382" y="4"/>
                  </a:lnTo>
                  <a:lnTo>
                    <a:pt x="412" y="10"/>
                  </a:lnTo>
                  <a:lnTo>
                    <a:pt x="442" y="18"/>
                  </a:lnTo>
                  <a:lnTo>
                    <a:pt x="468" y="28"/>
                  </a:lnTo>
                  <a:lnTo>
                    <a:pt x="494" y="38"/>
                  </a:lnTo>
                  <a:lnTo>
                    <a:pt x="520" y="52"/>
                  </a:lnTo>
                  <a:lnTo>
                    <a:pt x="542" y="66"/>
                  </a:lnTo>
                  <a:lnTo>
                    <a:pt x="562" y="84"/>
                  </a:lnTo>
                  <a:lnTo>
                    <a:pt x="580" y="100"/>
                  </a:lnTo>
                  <a:lnTo>
                    <a:pt x="596" y="120"/>
                  </a:lnTo>
                  <a:lnTo>
                    <a:pt x="610" y="140"/>
                  </a:lnTo>
                  <a:lnTo>
                    <a:pt x="620" y="162"/>
                  </a:lnTo>
                  <a:lnTo>
                    <a:pt x="628" y="184"/>
                  </a:lnTo>
                  <a:lnTo>
                    <a:pt x="632" y="206"/>
                  </a:lnTo>
                  <a:lnTo>
                    <a:pt x="634" y="230"/>
                  </a:lnTo>
                  <a:close/>
                </a:path>
              </a:pathLst>
            </a:custGeom>
            <a:solidFill>
              <a:srgbClr val="FFFFFF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7" name="Freeform 22"/>
            <p:cNvSpPr>
              <a:spLocks/>
            </p:cNvSpPr>
            <p:nvPr/>
          </p:nvSpPr>
          <p:spPr bwMode="auto">
            <a:xfrm>
              <a:off x="-341" y="1774"/>
              <a:ext cx="2776" cy="2362"/>
            </a:xfrm>
            <a:custGeom>
              <a:avLst/>
              <a:gdLst>
                <a:gd name="T0" fmla="*/ 2708 w 2776"/>
                <a:gd name="T1" fmla="*/ 2012 h 2362"/>
                <a:gd name="T2" fmla="*/ 2538 w 2776"/>
                <a:gd name="T3" fmla="*/ 1862 h 2362"/>
                <a:gd name="T4" fmla="*/ 2394 w 2776"/>
                <a:gd name="T5" fmla="*/ 1702 h 2362"/>
                <a:gd name="T6" fmla="*/ 2276 w 2776"/>
                <a:gd name="T7" fmla="*/ 1538 h 2362"/>
                <a:gd name="T8" fmla="*/ 2182 w 2776"/>
                <a:gd name="T9" fmla="*/ 1372 h 2362"/>
                <a:gd name="T10" fmla="*/ 2108 w 2776"/>
                <a:gd name="T11" fmla="*/ 1206 h 2362"/>
                <a:gd name="T12" fmla="*/ 2052 w 2776"/>
                <a:gd name="T13" fmla="*/ 1048 h 2362"/>
                <a:gd name="T14" fmla="*/ 2012 w 2776"/>
                <a:gd name="T15" fmla="*/ 896 h 2362"/>
                <a:gd name="T16" fmla="*/ 1970 w 2776"/>
                <a:gd name="T17" fmla="*/ 636 h 2362"/>
                <a:gd name="T18" fmla="*/ 1964 w 2776"/>
                <a:gd name="T19" fmla="*/ 502 h 2362"/>
                <a:gd name="T20" fmla="*/ 1958 w 2776"/>
                <a:gd name="T21" fmla="*/ 426 h 2362"/>
                <a:gd name="T22" fmla="*/ 1938 w 2776"/>
                <a:gd name="T23" fmla="*/ 354 h 2362"/>
                <a:gd name="T24" fmla="*/ 1906 w 2776"/>
                <a:gd name="T25" fmla="*/ 286 h 2362"/>
                <a:gd name="T26" fmla="*/ 1866 w 2776"/>
                <a:gd name="T27" fmla="*/ 222 h 2362"/>
                <a:gd name="T28" fmla="*/ 1814 w 2776"/>
                <a:gd name="T29" fmla="*/ 166 h 2362"/>
                <a:gd name="T30" fmla="*/ 1754 w 2776"/>
                <a:gd name="T31" fmla="*/ 116 h 2362"/>
                <a:gd name="T32" fmla="*/ 1686 w 2776"/>
                <a:gd name="T33" fmla="*/ 74 h 2362"/>
                <a:gd name="T34" fmla="*/ 1612 w 2776"/>
                <a:gd name="T35" fmla="*/ 40 h 2362"/>
                <a:gd name="T36" fmla="*/ 1532 w 2776"/>
                <a:gd name="T37" fmla="*/ 16 h 2362"/>
                <a:gd name="T38" fmla="*/ 1446 w 2776"/>
                <a:gd name="T39" fmla="*/ 4 h 2362"/>
                <a:gd name="T40" fmla="*/ 1388 w 2776"/>
                <a:gd name="T41" fmla="*/ 0 h 2362"/>
                <a:gd name="T42" fmla="*/ 1300 w 2776"/>
                <a:gd name="T43" fmla="*/ 6 h 2362"/>
                <a:gd name="T44" fmla="*/ 1216 w 2776"/>
                <a:gd name="T45" fmla="*/ 24 h 2362"/>
                <a:gd name="T46" fmla="*/ 1138 w 2776"/>
                <a:gd name="T47" fmla="*/ 50 h 2362"/>
                <a:gd name="T48" fmla="*/ 1066 w 2776"/>
                <a:gd name="T49" fmla="*/ 86 h 2362"/>
                <a:gd name="T50" fmla="*/ 1000 w 2776"/>
                <a:gd name="T51" fmla="*/ 132 h 2362"/>
                <a:gd name="T52" fmla="*/ 944 w 2776"/>
                <a:gd name="T53" fmla="*/ 184 h 2362"/>
                <a:gd name="T54" fmla="*/ 896 w 2776"/>
                <a:gd name="T55" fmla="*/ 242 h 2362"/>
                <a:gd name="T56" fmla="*/ 858 w 2776"/>
                <a:gd name="T57" fmla="*/ 308 h 2362"/>
                <a:gd name="T58" fmla="*/ 830 w 2776"/>
                <a:gd name="T59" fmla="*/ 378 h 2362"/>
                <a:gd name="T60" fmla="*/ 814 w 2776"/>
                <a:gd name="T61" fmla="*/ 452 h 2362"/>
                <a:gd name="T62" fmla="*/ 812 w 2776"/>
                <a:gd name="T63" fmla="*/ 502 h 2362"/>
                <a:gd name="T64" fmla="*/ 796 w 2776"/>
                <a:gd name="T65" fmla="*/ 716 h 2362"/>
                <a:gd name="T66" fmla="*/ 752 w 2776"/>
                <a:gd name="T67" fmla="*/ 946 h 2362"/>
                <a:gd name="T68" fmla="*/ 708 w 2776"/>
                <a:gd name="T69" fmla="*/ 1100 h 2362"/>
                <a:gd name="T70" fmla="*/ 646 w 2776"/>
                <a:gd name="T71" fmla="*/ 1260 h 2362"/>
                <a:gd name="T72" fmla="*/ 564 w 2776"/>
                <a:gd name="T73" fmla="*/ 1426 h 2362"/>
                <a:gd name="T74" fmla="*/ 462 w 2776"/>
                <a:gd name="T75" fmla="*/ 1592 h 2362"/>
                <a:gd name="T76" fmla="*/ 336 w 2776"/>
                <a:gd name="T77" fmla="*/ 1756 h 2362"/>
                <a:gd name="T78" fmla="*/ 184 w 2776"/>
                <a:gd name="T79" fmla="*/ 1914 h 2362"/>
                <a:gd name="T80" fmla="*/ 6 w 2776"/>
                <a:gd name="T81" fmla="*/ 2060 h 2362"/>
                <a:gd name="T82" fmla="*/ 0 w 2776"/>
                <a:gd name="T83" fmla="*/ 2072 h 2362"/>
                <a:gd name="T84" fmla="*/ 12 w 2776"/>
                <a:gd name="T85" fmla="*/ 2096 h 2362"/>
                <a:gd name="T86" fmla="*/ 50 w 2776"/>
                <a:gd name="T87" fmla="*/ 2126 h 2362"/>
                <a:gd name="T88" fmla="*/ 206 w 2776"/>
                <a:gd name="T89" fmla="*/ 2202 h 2362"/>
                <a:gd name="T90" fmla="*/ 478 w 2776"/>
                <a:gd name="T91" fmla="*/ 2278 h 2362"/>
                <a:gd name="T92" fmla="*/ 658 w 2776"/>
                <a:gd name="T93" fmla="*/ 2312 h 2362"/>
                <a:gd name="T94" fmla="*/ 870 w 2776"/>
                <a:gd name="T95" fmla="*/ 2338 h 2362"/>
                <a:gd name="T96" fmla="*/ 1112 w 2776"/>
                <a:gd name="T97" fmla="*/ 2356 h 2362"/>
                <a:gd name="T98" fmla="*/ 1388 w 2776"/>
                <a:gd name="T99" fmla="*/ 2362 h 2362"/>
                <a:gd name="T100" fmla="*/ 1574 w 2776"/>
                <a:gd name="T101" fmla="*/ 2360 h 2362"/>
                <a:gd name="T102" fmla="*/ 1828 w 2776"/>
                <a:gd name="T103" fmla="*/ 2346 h 2362"/>
                <a:gd name="T104" fmla="*/ 2050 w 2776"/>
                <a:gd name="T105" fmla="*/ 2322 h 2362"/>
                <a:gd name="T106" fmla="*/ 2240 w 2776"/>
                <a:gd name="T107" fmla="*/ 2290 h 2362"/>
                <a:gd name="T108" fmla="*/ 2492 w 2776"/>
                <a:gd name="T109" fmla="*/ 2228 h 2362"/>
                <a:gd name="T110" fmla="*/ 2686 w 2776"/>
                <a:gd name="T111" fmla="*/ 2150 h 2362"/>
                <a:gd name="T112" fmla="*/ 2754 w 2776"/>
                <a:gd name="T113" fmla="*/ 2106 h 2362"/>
                <a:gd name="T114" fmla="*/ 2776 w 2776"/>
                <a:gd name="T115" fmla="*/ 2078 h 2362"/>
                <a:gd name="T116" fmla="*/ 2770 w 2776"/>
                <a:gd name="T117" fmla="*/ 2060 h 236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776" h="2362">
                  <a:moveTo>
                    <a:pt x="2770" y="2060"/>
                  </a:moveTo>
                  <a:lnTo>
                    <a:pt x="2770" y="2060"/>
                  </a:lnTo>
                  <a:lnTo>
                    <a:pt x="2708" y="2012"/>
                  </a:lnTo>
                  <a:lnTo>
                    <a:pt x="2648" y="1964"/>
                  </a:lnTo>
                  <a:lnTo>
                    <a:pt x="2590" y="1914"/>
                  </a:lnTo>
                  <a:lnTo>
                    <a:pt x="2538" y="1862"/>
                  </a:lnTo>
                  <a:lnTo>
                    <a:pt x="2486" y="1810"/>
                  </a:lnTo>
                  <a:lnTo>
                    <a:pt x="2440" y="1756"/>
                  </a:lnTo>
                  <a:lnTo>
                    <a:pt x="2394" y="1702"/>
                  </a:lnTo>
                  <a:lnTo>
                    <a:pt x="2352" y="1648"/>
                  </a:lnTo>
                  <a:lnTo>
                    <a:pt x="2314" y="1592"/>
                  </a:lnTo>
                  <a:lnTo>
                    <a:pt x="2276" y="1538"/>
                  </a:lnTo>
                  <a:lnTo>
                    <a:pt x="2242" y="1482"/>
                  </a:lnTo>
                  <a:lnTo>
                    <a:pt x="2212" y="1426"/>
                  </a:lnTo>
                  <a:lnTo>
                    <a:pt x="2182" y="1372"/>
                  </a:lnTo>
                  <a:lnTo>
                    <a:pt x="2156" y="1316"/>
                  </a:lnTo>
                  <a:lnTo>
                    <a:pt x="2130" y="1260"/>
                  </a:lnTo>
                  <a:lnTo>
                    <a:pt x="2108" y="1206"/>
                  </a:lnTo>
                  <a:lnTo>
                    <a:pt x="2088" y="1152"/>
                  </a:lnTo>
                  <a:lnTo>
                    <a:pt x="2068" y="1100"/>
                  </a:lnTo>
                  <a:lnTo>
                    <a:pt x="2052" y="1048"/>
                  </a:lnTo>
                  <a:lnTo>
                    <a:pt x="2036" y="996"/>
                  </a:lnTo>
                  <a:lnTo>
                    <a:pt x="2024" y="946"/>
                  </a:lnTo>
                  <a:lnTo>
                    <a:pt x="2012" y="896"/>
                  </a:lnTo>
                  <a:lnTo>
                    <a:pt x="1992" y="802"/>
                  </a:lnTo>
                  <a:lnTo>
                    <a:pt x="1978" y="716"/>
                  </a:lnTo>
                  <a:lnTo>
                    <a:pt x="1970" y="636"/>
                  </a:lnTo>
                  <a:lnTo>
                    <a:pt x="1966" y="564"/>
                  </a:lnTo>
                  <a:lnTo>
                    <a:pt x="1964" y="502"/>
                  </a:lnTo>
                  <a:lnTo>
                    <a:pt x="1964" y="478"/>
                  </a:lnTo>
                  <a:lnTo>
                    <a:pt x="1960" y="452"/>
                  </a:lnTo>
                  <a:lnTo>
                    <a:pt x="1958" y="426"/>
                  </a:lnTo>
                  <a:lnTo>
                    <a:pt x="1952" y="402"/>
                  </a:lnTo>
                  <a:lnTo>
                    <a:pt x="1946" y="378"/>
                  </a:lnTo>
                  <a:lnTo>
                    <a:pt x="1938" y="354"/>
                  </a:lnTo>
                  <a:lnTo>
                    <a:pt x="1928" y="330"/>
                  </a:lnTo>
                  <a:lnTo>
                    <a:pt x="1918" y="308"/>
                  </a:lnTo>
                  <a:lnTo>
                    <a:pt x="1906" y="286"/>
                  </a:lnTo>
                  <a:lnTo>
                    <a:pt x="1894" y="264"/>
                  </a:lnTo>
                  <a:lnTo>
                    <a:pt x="1880" y="242"/>
                  </a:lnTo>
                  <a:lnTo>
                    <a:pt x="1866" y="222"/>
                  </a:lnTo>
                  <a:lnTo>
                    <a:pt x="1850" y="202"/>
                  </a:lnTo>
                  <a:lnTo>
                    <a:pt x="1832" y="184"/>
                  </a:lnTo>
                  <a:lnTo>
                    <a:pt x="1814" y="166"/>
                  </a:lnTo>
                  <a:lnTo>
                    <a:pt x="1796" y="148"/>
                  </a:lnTo>
                  <a:lnTo>
                    <a:pt x="1776" y="132"/>
                  </a:lnTo>
                  <a:lnTo>
                    <a:pt x="1754" y="116"/>
                  </a:lnTo>
                  <a:lnTo>
                    <a:pt x="1732" y="100"/>
                  </a:lnTo>
                  <a:lnTo>
                    <a:pt x="1710" y="86"/>
                  </a:lnTo>
                  <a:lnTo>
                    <a:pt x="1686" y="74"/>
                  </a:lnTo>
                  <a:lnTo>
                    <a:pt x="1662" y="62"/>
                  </a:lnTo>
                  <a:lnTo>
                    <a:pt x="1638" y="50"/>
                  </a:lnTo>
                  <a:lnTo>
                    <a:pt x="1612" y="40"/>
                  </a:lnTo>
                  <a:lnTo>
                    <a:pt x="1586" y="30"/>
                  </a:lnTo>
                  <a:lnTo>
                    <a:pt x="1560" y="24"/>
                  </a:lnTo>
                  <a:lnTo>
                    <a:pt x="1532" y="16"/>
                  </a:lnTo>
                  <a:lnTo>
                    <a:pt x="1504" y="10"/>
                  </a:lnTo>
                  <a:lnTo>
                    <a:pt x="1476" y="6"/>
                  </a:lnTo>
                  <a:lnTo>
                    <a:pt x="1446" y="4"/>
                  </a:lnTo>
                  <a:lnTo>
                    <a:pt x="1418" y="2"/>
                  </a:lnTo>
                  <a:lnTo>
                    <a:pt x="1388" y="0"/>
                  </a:lnTo>
                  <a:lnTo>
                    <a:pt x="1358" y="2"/>
                  </a:lnTo>
                  <a:lnTo>
                    <a:pt x="1328" y="4"/>
                  </a:lnTo>
                  <a:lnTo>
                    <a:pt x="1300" y="6"/>
                  </a:lnTo>
                  <a:lnTo>
                    <a:pt x="1272" y="10"/>
                  </a:lnTo>
                  <a:lnTo>
                    <a:pt x="1244" y="16"/>
                  </a:lnTo>
                  <a:lnTo>
                    <a:pt x="1216" y="24"/>
                  </a:lnTo>
                  <a:lnTo>
                    <a:pt x="1190" y="30"/>
                  </a:lnTo>
                  <a:lnTo>
                    <a:pt x="1164" y="40"/>
                  </a:lnTo>
                  <a:lnTo>
                    <a:pt x="1138" y="50"/>
                  </a:lnTo>
                  <a:lnTo>
                    <a:pt x="1114" y="62"/>
                  </a:lnTo>
                  <a:lnTo>
                    <a:pt x="1090" y="74"/>
                  </a:lnTo>
                  <a:lnTo>
                    <a:pt x="1066" y="86"/>
                  </a:lnTo>
                  <a:lnTo>
                    <a:pt x="1044" y="100"/>
                  </a:lnTo>
                  <a:lnTo>
                    <a:pt x="1022" y="116"/>
                  </a:lnTo>
                  <a:lnTo>
                    <a:pt x="1000" y="132"/>
                  </a:lnTo>
                  <a:lnTo>
                    <a:pt x="980" y="148"/>
                  </a:lnTo>
                  <a:lnTo>
                    <a:pt x="962" y="166"/>
                  </a:lnTo>
                  <a:lnTo>
                    <a:pt x="944" y="184"/>
                  </a:lnTo>
                  <a:lnTo>
                    <a:pt x="926" y="202"/>
                  </a:lnTo>
                  <a:lnTo>
                    <a:pt x="910" y="222"/>
                  </a:lnTo>
                  <a:lnTo>
                    <a:pt x="896" y="242"/>
                  </a:lnTo>
                  <a:lnTo>
                    <a:pt x="882" y="264"/>
                  </a:lnTo>
                  <a:lnTo>
                    <a:pt x="868" y="286"/>
                  </a:lnTo>
                  <a:lnTo>
                    <a:pt x="858" y="308"/>
                  </a:lnTo>
                  <a:lnTo>
                    <a:pt x="846" y="330"/>
                  </a:lnTo>
                  <a:lnTo>
                    <a:pt x="838" y="354"/>
                  </a:lnTo>
                  <a:lnTo>
                    <a:pt x="830" y="378"/>
                  </a:lnTo>
                  <a:lnTo>
                    <a:pt x="824" y="402"/>
                  </a:lnTo>
                  <a:lnTo>
                    <a:pt x="818" y="426"/>
                  </a:lnTo>
                  <a:lnTo>
                    <a:pt x="814" y="452"/>
                  </a:lnTo>
                  <a:lnTo>
                    <a:pt x="812" y="478"/>
                  </a:lnTo>
                  <a:lnTo>
                    <a:pt x="812" y="502"/>
                  </a:lnTo>
                  <a:lnTo>
                    <a:pt x="810" y="564"/>
                  </a:lnTo>
                  <a:lnTo>
                    <a:pt x="806" y="636"/>
                  </a:lnTo>
                  <a:lnTo>
                    <a:pt x="796" y="716"/>
                  </a:lnTo>
                  <a:lnTo>
                    <a:pt x="782" y="802"/>
                  </a:lnTo>
                  <a:lnTo>
                    <a:pt x="764" y="896"/>
                  </a:lnTo>
                  <a:lnTo>
                    <a:pt x="752" y="946"/>
                  </a:lnTo>
                  <a:lnTo>
                    <a:pt x="738" y="996"/>
                  </a:lnTo>
                  <a:lnTo>
                    <a:pt x="724" y="1048"/>
                  </a:lnTo>
                  <a:lnTo>
                    <a:pt x="708" y="1100"/>
                  </a:lnTo>
                  <a:lnTo>
                    <a:pt x="688" y="1152"/>
                  </a:lnTo>
                  <a:lnTo>
                    <a:pt x="668" y="1206"/>
                  </a:lnTo>
                  <a:lnTo>
                    <a:pt x="646" y="1260"/>
                  </a:lnTo>
                  <a:lnTo>
                    <a:pt x="620" y="1316"/>
                  </a:lnTo>
                  <a:lnTo>
                    <a:pt x="594" y="1372"/>
                  </a:lnTo>
                  <a:lnTo>
                    <a:pt x="564" y="1426"/>
                  </a:lnTo>
                  <a:lnTo>
                    <a:pt x="532" y="1482"/>
                  </a:lnTo>
                  <a:lnTo>
                    <a:pt x="498" y="1538"/>
                  </a:lnTo>
                  <a:lnTo>
                    <a:pt x="462" y="1592"/>
                  </a:lnTo>
                  <a:lnTo>
                    <a:pt x="422" y="1648"/>
                  </a:lnTo>
                  <a:lnTo>
                    <a:pt x="382" y="1702"/>
                  </a:lnTo>
                  <a:lnTo>
                    <a:pt x="336" y="1756"/>
                  </a:lnTo>
                  <a:lnTo>
                    <a:pt x="288" y="1810"/>
                  </a:lnTo>
                  <a:lnTo>
                    <a:pt x="238" y="1862"/>
                  </a:lnTo>
                  <a:lnTo>
                    <a:pt x="184" y="1914"/>
                  </a:lnTo>
                  <a:lnTo>
                    <a:pt x="128" y="1964"/>
                  </a:lnTo>
                  <a:lnTo>
                    <a:pt x="68" y="2012"/>
                  </a:lnTo>
                  <a:lnTo>
                    <a:pt x="6" y="2060"/>
                  </a:lnTo>
                  <a:lnTo>
                    <a:pt x="0" y="2066"/>
                  </a:lnTo>
                  <a:lnTo>
                    <a:pt x="0" y="2072"/>
                  </a:lnTo>
                  <a:lnTo>
                    <a:pt x="0" y="2078"/>
                  </a:lnTo>
                  <a:lnTo>
                    <a:pt x="4" y="2086"/>
                  </a:lnTo>
                  <a:lnTo>
                    <a:pt x="12" y="2096"/>
                  </a:lnTo>
                  <a:lnTo>
                    <a:pt x="20" y="2106"/>
                  </a:lnTo>
                  <a:lnTo>
                    <a:pt x="34" y="2116"/>
                  </a:lnTo>
                  <a:lnTo>
                    <a:pt x="50" y="2126"/>
                  </a:lnTo>
                  <a:lnTo>
                    <a:pt x="90" y="2150"/>
                  </a:lnTo>
                  <a:lnTo>
                    <a:pt x="142" y="2176"/>
                  </a:lnTo>
                  <a:lnTo>
                    <a:pt x="206" y="2202"/>
                  </a:lnTo>
                  <a:lnTo>
                    <a:pt x="284" y="2228"/>
                  </a:lnTo>
                  <a:lnTo>
                    <a:pt x="374" y="2254"/>
                  </a:lnTo>
                  <a:lnTo>
                    <a:pt x="478" y="2278"/>
                  </a:lnTo>
                  <a:lnTo>
                    <a:pt x="536" y="2290"/>
                  </a:lnTo>
                  <a:lnTo>
                    <a:pt x="596" y="2302"/>
                  </a:lnTo>
                  <a:lnTo>
                    <a:pt x="658" y="2312"/>
                  </a:lnTo>
                  <a:lnTo>
                    <a:pt x="726" y="2322"/>
                  </a:lnTo>
                  <a:lnTo>
                    <a:pt x="796" y="2330"/>
                  </a:lnTo>
                  <a:lnTo>
                    <a:pt x="870" y="2338"/>
                  </a:lnTo>
                  <a:lnTo>
                    <a:pt x="948" y="2346"/>
                  </a:lnTo>
                  <a:lnTo>
                    <a:pt x="1028" y="2352"/>
                  </a:lnTo>
                  <a:lnTo>
                    <a:pt x="1112" y="2356"/>
                  </a:lnTo>
                  <a:lnTo>
                    <a:pt x="1200" y="2360"/>
                  </a:lnTo>
                  <a:lnTo>
                    <a:pt x="1292" y="2362"/>
                  </a:lnTo>
                  <a:lnTo>
                    <a:pt x="1388" y="2362"/>
                  </a:lnTo>
                  <a:lnTo>
                    <a:pt x="1484" y="2362"/>
                  </a:lnTo>
                  <a:lnTo>
                    <a:pt x="1574" y="2360"/>
                  </a:lnTo>
                  <a:lnTo>
                    <a:pt x="1662" y="2356"/>
                  </a:lnTo>
                  <a:lnTo>
                    <a:pt x="1748" y="2352"/>
                  </a:lnTo>
                  <a:lnTo>
                    <a:pt x="1828" y="2346"/>
                  </a:lnTo>
                  <a:lnTo>
                    <a:pt x="1906" y="2338"/>
                  </a:lnTo>
                  <a:lnTo>
                    <a:pt x="1980" y="2330"/>
                  </a:lnTo>
                  <a:lnTo>
                    <a:pt x="2050" y="2322"/>
                  </a:lnTo>
                  <a:lnTo>
                    <a:pt x="2116" y="2312"/>
                  </a:lnTo>
                  <a:lnTo>
                    <a:pt x="2180" y="2302"/>
                  </a:lnTo>
                  <a:lnTo>
                    <a:pt x="2240" y="2290"/>
                  </a:lnTo>
                  <a:lnTo>
                    <a:pt x="2298" y="2278"/>
                  </a:lnTo>
                  <a:lnTo>
                    <a:pt x="2400" y="2254"/>
                  </a:lnTo>
                  <a:lnTo>
                    <a:pt x="2492" y="2228"/>
                  </a:lnTo>
                  <a:lnTo>
                    <a:pt x="2568" y="2202"/>
                  </a:lnTo>
                  <a:lnTo>
                    <a:pt x="2634" y="2176"/>
                  </a:lnTo>
                  <a:lnTo>
                    <a:pt x="2686" y="2150"/>
                  </a:lnTo>
                  <a:lnTo>
                    <a:pt x="2726" y="2126"/>
                  </a:lnTo>
                  <a:lnTo>
                    <a:pt x="2742" y="2116"/>
                  </a:lnTo>
                  <a:lnTo>
                    <a:pt x="2754" y="2106"/>
                  </a:lnTo>
                  <a:lnTo>
                    <a:pt x="2764" y="2096"/>
                  </a:lnTo>
                  <a:lnTo>
                    <a:pt x="2772" y="2086"/>
                  </a:lnTo>
                  <a:lnTo>
                    <a:pt x="2776" y="2078"/>
                  </a:lnTo>
                  <a:lnTo>
                    <a:pt x="2776" y="2072"/>
                  </a:lnTo>
                  <a:lnTo>
                    <a:pt x="2774" y="2066"/>
                  </a:lnTo>
                  <a:lnTo>
                    <a:pt x="2770" y="2060"/>
                  </a:lnTo>
                  <a:close/>
                </a:path>
              </a:pathLst>
            </a:custGeom>
            <a:solidFill>
              <a:srgbClr val="FFFFFF"/>
            </a:solidFill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1" name="Group 23"/>
          <p:cNvGrpSpPr>
            <a:grpSpLocks/>
          </p:cNvGrpSpPr>
          <p:nvPr/>
        </p:nvGrpSpPr>
        <p:grpSpPr bwMode="auto">
          <a:xfrm>
            <a:off x="2384425" y="4516438"/>
            <a:ext cx="3638550" cy="2027237"/>
            <a:chOff x="2498" y="3481"/>
            <a:chExt cx="3012" cy="1678"/>
          </a:xfrm>
        </p:grpSpPr>
        <p:sp>
          <p:nvSpPr>
            <p:cNvPr id="9222" name="Freeform 24"/>
            <p:cNvSpPr>
              <a:spLocks/>
            </p:cNvSpPr>
            <p:nvPr/>
          </p:nvSpPr>
          <p:spPr bwMode="auto">
            <a:xfrm>
              <a:off x="4802" y="4401"/>
              <a:ext cx="352" cy="356"/>
            </a:xfrm>
            <a:custGeom>
              <a:avLst/>
              <a:gdLst>
                <a:gd name="T0" fmla="*/ 34 w 352"/>
                <a:gd name="T1" fmla="*/ 326 h 356"/>
                <a:gd name="T2" fmla="*/ 56 w 352"/>
                <a:gd name="T3" fmla="*/ 344 h 356"/>
                <a:gd name="T4" fmla="*/ 84 w 352"/>
                <a:gd name="T5" fmla="*/ 352 h 356"/>
                <a:gd name="T6" fmla="*/ 114 w 352"/>
                <a:gd name="T7" fmla="*/ 356 h 356"/>
                <a:gd name="T8" fmla="*/ 146 w 352"/>
                <a:gd name="T9" fmla="*/ 352 h 356"/>
                <a:gd name="T10" fmla="*/ 180 w 352"/>
                <a:gd name="T11" fmla="*/ 342 h 356"/>
                <a:gd name="T12" fmla="*/ 214 w 352"/>
                <a:gd name="T13" fmla="*/ 326 h 356"/>
                <a:gd name="T14" fmla="*/ 246 w 352"/>
                <a:gd name="T15" fmla="*/ 302 h 356"/>
                <a:gd name="T16" fmla="*/ 278 w 352"/>
                <a:gd name="T17" fmla="*/ 274 h 356"/>
                <a:gd name="T18" fmla="*/ 292 w 352"/>
                <a:gd name="T19" fmla="*/ 260 h 356"/>
                <a:gd name="T20" fmla="*/ 316 w 352"/>
                <a:gd name="T21" fmla="*/ 226 h 356"/>
                <a:gd name="T22" fmla="*/ 334 w 352"/>
                <a:gd name="T23" fmla="*/ 192 h 356"/>
                <a:gd name="T24" fmla="*/ 346 w 352"/>
                <a:gd name="T25" fmla="*/ 158 h 356"/>
                <a:gd name="T26" fmla="*/ 352 w 352"/>
                <a:gd name="T27" fmla="*/ 124 h 356"/>
                <a:gd name="T28" fmla="*/ 350 w 352"/>
                <a:gd name="T29" fmla="*/ 94 h 356"/>
                <a:gd name="T30" fmla="*/ 344 w 352"/>
                <a:gd name="T31" fmla="*/ 64 h 356"/>
                <a:gd name="T32" fmla="*/ 330 w 352"/>
                <a:gd name="T33" fmla="*/ 40 h 356"/>
                <a:gd name="T34" fmla="*/ 320 w 352"/>
                <a:gd name="T35" fmla="*/ 30 h 356"/>
                <a:gd name="T36" fmla="*/ 296 w 352"/>
                <a:gd name="T37" fmla="*/ 12 h 356"/>
                <a:gd name="T38" fmla="*/ 270 w 352"/>
                <a:gd name="T39" fmla="*/ 4 h 356"/>
                <a:gd name="T40" fmla="*/ 238 w 352"/>
                <a:gd name="T41" fmla="*/ 0 h 356"/>
                <a:gd name="T42" fmla="*/ 206 w 352"/>
                <a:gd name="T43" fmla="*/ 4 h 356"/>
                <a:gd name="T44" fmla="*/ 172 w 352"/>
                <a:gd name="T45" fmla="*/ 14 h 356"/>
                <a:gd name="T46" fmla="*/ 138 w 352"/>
                <a:gd name="T47" fmla="*/ 32 h 356"/>
                <a:gd name="T48" fmla="*/ 106 w 352"/>
                <a:gd name="T49" fmla="*/ 54 h 356"/>
                <a:gd name="T50" fmla="*/ 76 w 352"/>
                <a:gd name="T51" fmla="*/ 82 h 356"/>
                <a:gd name="T52" fmla="*/ 60 w 352"/>
                <a:gd name="T53" fmla="*/ 98 h 356"/>
                <a:gd name="T54" fmla="*/ 36 w 352"/>
                <a:gd name="T55" fmla="*/ 130 h 356"/>
                <a:gd name="T56" fmla="*/ 18 w 352"/>
                <a:gd name="T57" fmla="*/ 164 h 356"/>
                <a:gd name="T58" fmla="*/ 6 w 352"/>
                <a:gd name="T59" fmla="*/ 198 h 356"/>
                <a:gd name="T60" fmla="*/ 2 w 352"/>
                <a:gd name="T61" fmla="*/ 232 h 356"/>
                <a:gd name="T62" fmla="*/ 2 w 352"/>
                <a:gd name="T63" fmla="*/ 262 h 356"/>
                <a:gd name="T64" fmla="*/ 10 w 352"/>
                <a:gd name="T65" fmla="*/ 292 h 356"/>
                <a:gd name="T66" fmla="*/ 24 w 352"/>
                <a:gd name="T67" fmla="*/ 316 h 356"/>
                <a:gd name="T68" fmla="*/ 34 w 352"/>
                <a:gd name="T69" fmla="*/ 326 h 35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52" h="356">
                  <a:moveTo>
                    <a:pt x="34" y="326"/>
                  </a:moveTo>
                  <a:lnTo>
                    <a:pt x="34" y="326"/>
                  </a:lnTo>
                  <a:lnTo>
                    <a:pt x="44" y="336"/>
                  </a:lnTo>
                  <a:lnTo>
                    <a:pt x="56" y="344"/>
                  </a:lnTo>
                  <a:lnTo>
                    <a:pt x="70" y="348"/>
                  </a:lnTo>
                  <a:lnTo>
                    <a:pt x="84" y="352"/>
                  </a:lnTo>
                  <a:lnTo>
                    <a:pt x="98" y="356"/>
                  </a:lnTo>
                  <a:lnTo>
                    <a:pt x="114" y="356"/>
                  </a:lnTo>
                  <a:lnTo>
                    <a:pt x="130" y="354"/>
                  </a:lnTo>
                  <a:lnTo>
                    <a:pt x="146" y="352"/>
                  </a:lnTo>
                  <a:lnTo>
                    <a:pt x="164" y="348"/>
                  </a:lnTo>
                  <a:lnTo>
                    <a:pt x="180" y="342"/>
                  </a:lnTo>
                  <a:lnTo>
                    <a:pt x="198" y="334"/>
                  </a:lnTo>
                  <a:lnTo>
                    <a:pt x="214" y="326"/>
                  </a:lnTo>
                  <a:lnTo>
                    <a:pt x="230" y="314"/>
                  </a:lnTo>
                  <a:lnTo>
                    <a:pt x="246" y="302"/>
                  </a:lnTo>
                  <a:lnTo>
                    <a:pt x="262" y="290"/>
                  </a:lnTo>
                  <a:lnTo>
                    <a:pt x="278" y="274"/>
                  </a:lnTo>
                  <a:lnTo>
                    <a:pt x="292" y="260"/>
                  </a:lnTo>
                  <a:lnTo>
                    <a:pt x="304" y="242"/>
                  </a:lnTo>
                  <a:lnTo>
                    <a:pt x="316" y="226"/>
                  </a:lnTo>
                  <a:lnTo>
                    <a:pt x="326" y="210"/>
                  </a:lnTo>
                  <a:lnTo>
                    <a:pt x="334" y="192"/>
                  </a:lnTo>
                  <a:lnTo>
                    <a:pt x="340" y="176"/>
                  </a:lnTo>
                  <a:lnTo>
                    <a:pt x="346" y="158"/>
                  </a:lnTo>
                  <a:lnTo>
                    <a:pt x="350" y="142"/>
                  </a:lnTo>
                  <a:lnTo>
                    <a:pt x="352" y="124"/>
                  </a:lnTo>
                  <a:lnTo>
                    <a:pt x="352" y="108"/>
                  </a:lnTo>
                  <a:lnTo>
                    <a:pt x="350" y="94"/>
                  </a:lnTo>
                  <a:lnTo>
                    <a:pt x="348" y="78"/>
                  </a:lnTo>
                  <a:lnTo>
                    <a:pt x="344" y="64"/>
                  </a:lnTo>
                  <a:lnTo>
                    <a:pt x="338" y="52"/>
                  </a:lnTo>
                  <a:lnTo>
                    <a:pt x="330" y="40"/>
                  </a:lnTo>
                  <a:lnTo>
                    <a:pt x="320" y="30"/>
                  </a:lnTo>
                  <a:lnTo>
                    <a:pt x="308" y="20"/>
                  </a:lnTo>
                  <a:lnTo>
                    <a:pt x="296" y="12"/>
                  </a:lnTo>
                  <a:lnTo>
                    <a:pt x="284" y="8"/>
                  </a:lnTo>
                  <a:lnTo>
                    <a:pt x="270" y="4"/>
                  </a:lnTo>
                  <a:lnTo>
                    <a:pt x="254" y="2"/>
                  </a:lnTo>
                  <a:lnTo>
                    <a:pt x="238" y="0"/>
                  </a:lnTo>
                  <a:lnTo>
                    <a:pt x="222" y="2"/>
                  </a:lnTo>
                  <a:lnTo>
                    <a:pt x="206" y="4"/>
                  </a:lnTo>
                  <a:lnTo>
                    <a:pt x="190" y="8"/>
                  </a:lnTo>
                  <a:lnTo>
                    <a:pt x="172" y="14"/>
                  </a:lnTo>
                  <a:lnTo>
                    <a:pt x="156" y="22"/>
                  </a:lnTo>
                  <a:lnTo>
                    <a:pt x="138" y="32"/>
                  </a:lnTo>
                  <a:lnTo>
                    <a:pt x="122" y="42"/>
                  </a:lnTo>
                  <a:lnTo>
                    <a:pt x="106" y="54"/>
                  </a:lnTo>
                  <a:lnTo>
                    <a:pt x="90" y="66"/>
                  </a:lnTo>
                  <a:lnTo>
                    <a:pt x="76" y="82"/>
                  </a:lnTo>
                  <a:lnTo>
                    <a:pt x="60" y="98"/>
                  </a:lnTo>
                  <a:lnTo>
                    <a:pt x="48" y="114"/>
                  </a:lnTo>
                  <a:lnTo>
                    <a:pt x="36" y="130"/>
                  </a:lnTo>
                  <a:lnTo>
                    <a:pt x="28" y="148"/>
                  </a:lnTo>
                  <a:lnTo>
                    <a:pt x="18" y="164"/>
                  </a:lnTo>
                  <a:lnTo>
                    <a:pt x="12" y="182"/>
                  </a:lnTo>
                  <a:lnTo>
                    <a:pt x="6" y="198"/>
                  </a:lnTo>
                  <a:lnTo>
                    <a:pt x="4" y="216"/>
                  </a:lnTo>
                  <a:lnTo>
                    <a:pt x="2" y="232"/>
                  </a:lnTo>
                  <a:lnTo>
                    <a:pt x="0" y="248"/>
                  </a:lnTo>
                  <a:lnTo>
                    <a:pt x="2" y="262"/>
                  </a:lnTo>
                  <a:lnTo>
                    <a:pt x="4" y="278"/>
                  </a:lnTo>
                  <a:lnTo>
                    <a:pt x="10" y="292"/>
                  </a:lnTo>
                  <a:lnTo>
                    <a:pt x="16" y="304"/>
                  </a:lnTo>
                  <a:lnTo>
                    <a:pt x="24" y="316"/>
                  </a:lnTo>
                  <a:lnTo>
                    <a:pt x="34" y="326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3" name="Freeform 25"/>
            <p:cNvSpPr>
              <a:spLocks/>
            </p:cNvSpPr>
            <p:nvPr/>
          </p:nvSpPr>
          <p:spPr bwMode="auto">
            <a:xfrm>
              <a:off x="3844" y="3481"/>
              <a:ext cx="1666" cy="1656"/>
            </a:xfrm>
            <a:custGeom>
              <a:avLst/>
              <a:gdLst>
                <a:gd name="T0" fmla="*/ 402 w 1666"/>
                <a:gd name="T1" fmla="*/ 1644 h 1656"/>
                <a:gd name="T2" fmla="*/ 414 w 1666"/>
                <a:gd name="T3" fmla="*/ 1546 h 1656"/>
                <a:gd name="T4" fmla="*/ 420 w 1666"/>
                <a:gd name="T5" fmla="*/ 1452 h 1656"/>
                <a:gd name="T6" fmla="*/ 418 w 1666"/>
                <a:gd name="T7" fmla="*/ 1362 h 1656"/>
                <a:gd name="T8" fmla="*/ 408 w 1666"/>
                <a:gd name="T9" fmla="*/ 1276 h 1656"/>
                <a:gd name="T10" fmla="*/ 394 w 1666"/>
                <a:gd name="T11" fmla="*/ 1194 h 1656"/>
                <a:gd name="T12" fmla="*/ 376 w 1666"/>
                <a:gd name="T13" fmla="*/ 1116 h 1656"/>
                <a:gd name="T14" fmla="*/ 352 w 1666"/>
                <a:gd name="T15" fmla="*/ 1044 h 1656"/>
                <a:gd name="T16" fmla="*/ 296 w 1666"/>
                <a:gd name="T17" fmla="*/ 912 h 1656"/>
                <a:gd name="T18" fmla="*/ 232 w 1666"/>
                <a:gd name="T19" fmla="*/ 800 h 1656"/>
                <a:gd name="T20" fmla="*/ 168 w 1666"/>
                <a:gd name="T21" fmla="*/ 710 h 1656"/>
                <a:gd name="T22" fmla="*/ 108 w 1666"/>
                <a:gd name="T23" fmla="*/ 640 h 1656"/>
                <a:gd name="T24" fmla="*/ 80 w 1666"/>
                <a:gd name="T25" fmla="*/ 612 h 1656"/>
                <a:gd name="T26" fmla="*/ 42 w 1666"/>
                <a:gd name="T27" fmla="*/ 564 h 1656"/>
                <a:gd name="T28" fmla="*/ 16 w 1666"/>
                <a:gd name="T29" fmla="*/ 510 h 1656"/>
                <a:gd name="T30" fmla="*/ 2 w 1666"/>
                <a:gd name="T31" fmla="*/ 448 h 1656"/>
                <a:gd name="T32" fmla="*/ 0 w 1666"/>
                <a:gd name="T33" fmla="*/ 384 h 1656"/>
                <a:gd name="T34" fmla="*/ 12 w 1666"/>
                <a:gd name="T35" fmla="*/ 318 h 1656"/>
                <a:gd name="T36" fmla="*/ 36 w 1666"/>
                <a:gd name="T37" fmla="*/ 254 h 1656"/>
                <a:gd name="T38" fmla="*/ 72 w 1666"/>
                <a:gd name="T39" fmla="*/ 190 h 1656"/>
                <a:gd name="T40" fmla="*/ 120 w 1666"/>
                <a:gd name="T41" fmla="*/ 132 h 1656"/>
                <a:gd name="T42" fmla="*/ 148 w 1666"/>
                <a:gd name="T43" fmla="*/ 106 h 1656"/>
                <a:gd name="T44" fmla="*/ 208 w 1666"/>
                <a:gd name="T45" fmla="*/ 60 h 1656"/>
                <a:gd name="T46" fmla="*/ 272 w 1666"/>
                <a:gd name="T47" fmla="*/ 28 h 1656"/>
                <a:gd name="T48" fmla="*/ 338 w 1666"/>
                <a:gd name="T49" fmla="*/ 8 h 1656"/>
                <a:gd name="T50" fmla="*/ 402 w 1666"/>
                <a:gd name="T51" fmla="*/ 0 h 1656"/>
                <a:gd name="T52" fmla="*/ 466 w 1666"/>
                <a:gd name="T53" fmla="*/ 4 h 1656"/>
                <a:gd name="T54" fmla="*/ 526 w 1666"/>
                <a:gd name="T55" fmla="*/ 22 h 1656"/>
                <a:gd name="T56" fmla="*/ 578 w 1666"/>
                <a:gd name="T57" fmla="*/ 52 h 1656"/>
                <a:gd name="T58" fmla="*/ 602 w 1666"/>
                <a:gd name="T59" fmla="*/ 72 h 1656"/>
                <a:gd name="T60" fmla="*/ 664 w 1666"/>
                <a:gd name="T61" fmla="*/ 124 h 1656"/>
                <a:gd name="T62" fmla="*/ 748 w 1666"/>
                <a:gd name="T63" fmla="*/ 184 h 1656"/>
                <a:gd name="T64" fmla="*/ 852 w 1666"/>
                <a:gd name="T65" fmla="*/ 244 h 1656"/>
                <a:gd name="T66" fmla="*/ 978 w 1666"/>
                <a:gd name="T67" fmla="*/ 300 h 1656"/>
                <a:gd name="T68" fmla="*/ 1084 w 1666"/>
                <a:gd name="T69" fmla="*/ 334 h 1656"/>
                <a:gd name="T70" fmla="*/ 1160 w 1666"/>
                <a:gd name="T71" fmla="*/ 352 h 1656"/>
                <a:gd name="T72" fmla="*/ 1240 w 1666"/>
                <a:gd name="T73" fmla="*/ 366 h 1656"/>
                <a:gd name="T74" fmla="*/ 1326 w 1666"/>
                <a:gd name="T75" fmla="*/ 372 h 1656"/>
                <a:gd name="T76" fmla="*/ 1414 w 1666"/>
                <a:gd name="T77" fmla="*/ 374 h 1656"/>
                <a:gd name="T78" fmla="*/ 1506 w 1666"/>
                <a:gd name="T79" fmla="*/ 370 h 1656"/>
                <a:gd name="T80" fmla="*/ 1604 w 1666"/>
                <a:gd name="T81" fmla="*/ 356 h 1656"/>
                <a:gd name="T82" fmla="*/ 1654 w 1666"/>
                <a:gd name="T83" fmla="*/ 346 h 1656"/>
                <a:gd name="T84" fmla="*/ 1660 w 1666"/>
                <a:gd name="T85" fmla="*/ 348 h 1656"/>
                <a:gd name="T86" fmla="*/ 1666 w 1666"/>
                <a:gd name="T87" fmla="*/ 358 h 1656"/>
                <a:gd name="T88" fmla="*/ 1662 w 1666"/>
                <a:gd name="T89" fmla="*/ 396 h 1656"/>
                <a:gd name="T90" fmla="*/ 1642 w 1666"/>
                <a:gd name="T91" fmla="*/ 460 h 1656"/>
                <a:gd name="T92" fmla="*/ 1600 w 1666"/>
                <a:gd name="T93" fmla="*/ 548 h 1656"/>
                <a:gd name="T94" fmla="*/ 1534 w 1666"/>
                <a:gd name="T95" fmla="*/ 660 h 1656"/>
                <a:gd name="T96" fmla="*/ 1442 w 1666"/>
                <a:gd name="T97" fmla="*/ 794 h 1656"/>
                <a:gd name="T98" fmla="*/ 1318 w 1666"/>
                <a:gd name="T99" fmla="*/ 948 h 1656"/>
                <a:gd name="T100" fmla="*/ 1160 w 1666"/>
                <a:gd name="T101" fmla="*/ 1122 h 1656"/>
                <a:gd name="T102" fmla="*/ 1074 w 1666"/>
                <a:gd name="T103" fmla="*/ 1208 h 1656"/>
                <a:gd name="T104" fmla="*/ 914 w 1666"/>
                <a:gd name="T105" fmla="*/ 1356 h 1656"/>
                <a:gd name="T106" fmla="*/ 774 w 1666"/>
                <a:gd name="T107" fmla="*/ 1468 h 1656"/>
                <a:gd name="T108" fmla="*/ 654 w 1666"/>
                <a:gd name="T109" fmla="*/ 1552 h 1656"/>
                <a:gd name="T110" fmla="*/ 554 w 1666"/>
                <a:gd name="T111" fmla="*/ 1610 h 1656"/>
                <a:gd name="T112" fmla="*/ 478 w 1666"/>
                <a:gd name="T113" fmla="*/ 1644 h 1656"/>
                <a:gd name="T114" fmla="*/ 428 w 1666"/>
                <a:gd name="T115" fmla="*/ 1656 h 1656"/>
                <a:gd name="T116" fmla="*/ 406 w 1666"/>
                <a:gd name="T117" fmla="*/ 1654 h 1656"/>
                <a:gd name="T118" fmla="*/ 402 w 1666"/>
                <a:gd name="T119" fmla="*/ 1650 h 1656"/>
                <a:gd name="T120" fmla="*/ 402 w 1666"/>
                <a:gd name="T121" fmla="*/ 1644 h 165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666" h="1656">
                  <a:moveTo>
                    <a:pt x="402" y="1644"/>
                  </a:moveTo>
                  <a:lnTo>
                    <a:pt x="402" y="1644"/>
                  </a:lnTo>
                  <a:lnTo>
                    <a:pt x="408" y="1596"/>
                  </a:lnTo>
                  <a:lnTo>
                    <a:pt x="414" y="1546"/>
                  </a:lnTo>
                  <a:lnTo>
                    <a:pt x="418" y="1498"/>
                  </a:lnTo>
                  <a:lnTo>
                    <a:pt x="420" y="1452"/>
                  </a:lnTo>
                  <a:lnTo>
                    <a:pt x="418" y="1406"/>
                  </a:lnTo>
                  <a:lnTo>
                    <a:pt x="418" y="1362"/>
                  </a:lnTo>
                  <a:lnTo>
                    <a:pt x="414" y="1318"/>
                  </a:lnTo>
                  <a:lnTo>
                    <a:pt x="408" y="1276"/>
                  </a:lnTo>
                  <a:lnTo>
                    <a:pt x="402" y="1234"/>
                  </a:lnTo>
                  <a:lnTo>
                    <a:pt x="394" y="1194"/>
                  </a:lnTo>
                  <a:lnTo>
                    <a:pt x="386" y="1154"/>
                  </a:lnTo>
                  <a:lnTo>
                    <a:pt x="376" y="1116"/>
                  </a:lnTo>
                  <a:lnTo>
                    <a:pt x="364" y="1080"/>
                  </a:lnTo>
                  <a:lnTo>
                    <a:pt x="352" y="1044"/>
                  </a:lnTo>
                  <a:lnTo>
                    <a:pt x="326" y="976"/>
                  </a:lnTo>
                  <a:lnTo>
                    <a:pt x="296" y="912"/>
                  </a:lnTo>
                  <a:lnTo>
                    <a:pt x="264" y="854"/>
                  </a:lnTo>
                  <a:lnTo>
                    <a:pt x="232" y="800"/>
                  </a:lnTo>
                  <a:lnTo>
                    <a:pt x="200" y="752"/>
                  </a:lnTo>
                  <a:lnTo>
                    <a:pt x="168" y="710"/>
                  </a:lnTo>
                  <a:lnTo>
                    <a:pt x="136" y="672"/>
                  </a:lnTo>
                  <a:lnTo>
                    <a:pt x="108" y="640"/>
                  </a:lnTo>
                  <a:lnTo>
                    <a:pt x="80" y="612"/>
                  </a:lnTo>
                  <a:lnTo>
                    <a:pt x="60" y="590"/>
                  </a:lnTo>
                  <a:lnTo>
                    <a:pt x="42" y="564"/>
                  </a:lnTo>
                  <a:lnTo>
                    <a:pt x="26" y="538"/>
                  </a:lnTo>
                  <a:lnTo>
                    <a:pt x="16" y="510"/>
                  </a:lnTo>
                  <a:lnTo>
                    <a:pt x="6" y="480"/>
                  </a:lnTo>
                  <a:lnTo>
                    <a:pt x="2" y="448"/>
                  </a:lnTo>
                  <a:lnTo>
                    <a:pt x="0" y="418"/>
                  </a:lnTo>
                  <a:lnTo>
                    <a:pt x="0" y="384"/>
                  </a:lnTo>
                  <a:lnTo>
                    <a:pt x="6" y="352"/>
                  </a:lnTo>
                  <a:lnTo>
                    <a:pt x="12" y="318"/>
                  </a:lnTo>
                  <a:lnTo>
                    <a:pt x="22" y="286"/>
                  </a:lnTo>
                  <a:lnTo>
                    <a:pt x="36" y="254"/>
                  </a:lnTo>
                  <a:lnTo>
                    <a:pt x="52" y="222"/>
                  </a:lnTo>
                  <a:lnTo>
                    <a:pt x="72" y="190"/>
                  </a:lnTo>
                  <a:lnTo>
                    <a:pt x="96" y="160"/>
                  </a:lnTo>
                  <a:lnTo>
                    <a:pt x="120" y="132"/>
                  </a:lnTo>
                  <a:lnTo>
                    <a:pt x="148" y="106"/>
                  </a:lnTo>
                  <a:lnTo>
                    <a:pt x="178" y="82"/>
                  </a:lnTo>
                  <a:lnTo>
                    <a:pt x="208" y="60"/>
                  </a:lnTo>
                  <a:lnTo>
                    <a:pt x="240" y="44"/>
                  </a:lnTo>
                  <a:lnTo>
                    <a:pt x="272" y="28"/>
                  </a:lnTo>
                  <a:lnTo>
                    <a:pt x="304" y="16"/>
                  </a:lnTo>
                  <a:lnTo>
                    <a:pt x="338" y="8"/>
                  </a:lnTo>
                  <a:lnTo>
                    <a:pt x="370" y="2"/>
                  </a:lnTo>
                  <a:lnTo>
                    <a:pt x="402" y="0"/>
                  </a:lnTo>
                  <a:lnTo>
                    <a:pt x="434" y="0"/>
                  </a:lnTo>
                  <a:lnTo>
                    <a:pt x="466" y="4"/>
                  </a:lnTo>
                  <a:lnTo>
                    <a:pt x="496" y="12"/>
                  </a:lnTo>
                  <a:lnTo>
                    <a:pt x="526" y="22"/>
                  </a:lnTo>
                  <a:lnTo>
                    <a:pt x="552" y="36"/>
                  </a:lnTo>
                  <a:lnTo>
                    <a:pt x="578" y="52"/>
                  </a:lnTo>
                  <a:lnTo>
                    <a:pt x="602" y="72"/>
                  </a:lnTo>
                  <a:lnTo>
                    <a:pt x="630" y="98"/>
                  </a:lnTo>
                  <a:lnTo>
                    <a:pt x="664" y="124"/>
                  </a:lnTo>
                  <a:lnTo>
                    <a:pt x="704" y="154"/>
                  </a:lnTo>
                  <a:lnTo>
                    <a:pt x="748" y="184"/>
                  </a:lnTo>
                  <a:lnTo>
                    <a:pt x="798" y="214"/>
                  </a:lnTo>
                  <a:lnTo>
                    <a:pt x="852" y="244"/>
                  </a:lnTo>
                  <a:lnTo>
                    <a:pt x="912" y="274"/>
                  </a:lnTo>
                  <a:lnTo>
                    <a:pt x="978" y="300"/>
                  </a:lnTo>
                  <a:lnTo>
                    <a:pt x="1046" y="324"/>
                  </a:lnTo>
                  <a:lnTo>
                    <a:pt x="1084" y="334"/>
                  </a:lnTo>
                  <a:lnTo>
                    <a:pt x="1122" y="344"/>
                  </a:lnTo>
                  <a:lnTo>
                    <a:pt x="1160" y="352"/>
                  </a:lnTo>
                  <a:lnTo>
                    <a:pt x="1200" y="360"/>
                  </a:lnTo>
                  <a:lnTo>
                    <a:pt x="1240" y="366"/>
                  </a:lnTo>
                  <a:lnTo>
                    <a:pt x="1282" y="370"/>
                  </a:lnTo>
                  <a:lnTo>
                    <a:pt x="1326" y="372"/>
                  </a:lnTo>
                  <a:lnTo>
                    <a:pt x="1370" y="374"/>
                  </a:lnTo>
                  <a:lnTo>
                    <a:pt x="1414" y="374"/>
                  </a:lnTo>
                  <a:lnTo>
                    <a:pt x="1460" y="372"/>
                  </a:lnTo>
                  <a:lnTo>
                    <a:pt x="1506" y="370"/>
                  </a:lnTo>
                  <a:lnTo>
                    <a:pt x="1554" y="364"/>
                  </a:lnTo>
                  <a:lnTo>
                    <a:pt x="1604" y="356"/>
                  </a:lnTo>
                  <a:lnTo>
                    <a:pt x="1654" y="346"/>
                  </a:lnTo>
                  <a:lnTo>
                    <a:pt x="1658" y="346"/>
                  </a:lnTo>
                  <a:lnTo>
                    <a:pt x="1660" y="348"/>
                  </a:lnTo>
                  <a:lnTo>
                    <a:pt x="1664" y="352"/>
                  </a:lnTo>
                  <a:lnTo>
                    <a:pt x="1666" y="358"/>
                  </a:lnTo>
                  <a:lnTo>
                    <a:pt x="1666" y="372"/>
                  </a:lnTo>
                  <a:lnTo>
                    <a:pt x="1662" y="396"/>
                  </a:lnTo>
                  <a:lnTo>
                    <a:pt x="1654" y="424"/>
                  </a:lnTo>
                  <a:lnTo>
                    <a:pt x="1642" y="460"/>
                  </a:lnTo>
                  <a:lnTo>
                    <a:pt x="1624" y="500"/>
                  </a:lnTo>
                  <a:lnTo>
                    <a:pt x="1600" y="548"/>
                  </a:lnTo>
                  <a:lnTo>
                    <a:pt x="1572" y="602"/>
                  </a:lnTo>
                  <a:lnTo>
                    <a:pt x="1534" y="660"/>
                  </a:lnTo>
                  <a:lnTo>
                    <a:pt x="1492" y="724"/>
                  </a:lnTo>
                  <a:lnTo>
                    <a:pt x="1442" y="794"/>
                  </a:lnTo>
                  <a:lnTo>
                    <a:pt x="1384" y="870"/>
                  </a:lnTo>
                  <a:lnTo>
                    <a:pt x="1318" y="948"/>
                  </a:lnTo>
                  <a:lnTo>
                    <a:pt x="1244" y="1034"/>
                  </a:lnTo>
                  <a:lnTo>
                    <a:pt x="1160" y="1122"/>
                  </a:lnTo>
                  <a:lnTo>
                    <a:pt x="1074" y="1208"/>
                  </a:lnTo>
                  <a:lnTo>
                    <a:pt x="992" y="1286"/>
                  </a:lnTo>
                  <a:lnTo>
                    <a:pt x="914" y="1356"/>
                  </a:lnTo>
                  <a:lnTo>
                    <a:pt x="842" y="1416"/>
                  </a:lnTo>
                  <a:lnTo>
                    <a:pt x="774" y="1468"/>
                  </a:lnTo>
                  <a:lnTo>
                    <a:pt x="712" y="1514"/>
                  </a:lnTo>
                  <a:lnTo>
                    <a:pt x="654" y="1552"/>
                  </a:lnTo>
                  <a:lnTo>
                    <a:pt x="602" y="1584"/>
                  </a:lnTo>
                  <a:lnTo>
                    <a:pt x="554" y="1610"/>
                  </a:lnTo>
                  <a:lnTo>
                    <a:pt x="514" y="1630"/>
                  </a:lnTo>
                  <a:lnTo>
                    <a:pt x="478" y="1644"/>
                  </a:lnTo>
                  <a:lnTo>
                    <a:pt x="450" y="1652"/>
                  </a:lnTo>
                  <a:lnTo>
                    <a:pt x="428" y="1656"/>
                  </a:lnTo>
                  <a:lnTo>
                    <a:pt x="412" y="1656"/>
                  </a:lnTo>
                  <a:lnTo>
                    <a:pt x="406" y="1654"/>
                  </a:lnTo>
                  <a:lnTo>
                    <a:pt x="404" y="1652"/>
                  </a:lnTo>
                  <a:lnTo>
                    <a:pt x="402" y="1650"/>
                  </a:lnTo>
                  <a:lnTo>
                    <a:pt x="402" y="1644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4" name="Freeform 26"/>
            <p:cNvSpPr>
              <a:spLocks/>
            </p:cNvSpPr>
            <p:nvPr/>
          </p:nvSpPr>
          <p:spPr bwMode="auto">
            <a:xfrm>
              <a:off x="2808" y="4477"/>
              <a:ext cx="344" cy="346"/>
            </a:xfrm>
            <a:custGeom>
              <a:avLst/>
              <a:gdLst>
                <a:gd name="T0" fmla="*/ 304 w 344"/>
                <a:gd name="T1" fmla="*/ 312 h 346"/>
                <a:gd name="T2" fmla="*/ 280 w 344"/>
                <a:gd name="T3" fmla="*/ 330 h 346"/>
                <a:gd name="T4" fmla="*/ 252 w 344"/>
                <a:gd name="T5" fmla="*/ 342 h 346"/>
                <a:gd name="T6" fmla="*/ 222 w 344"/>
                <a:gd name="T7" fmla="*/ 346 h 346"/>
                <a:gd name="T8" fmla="*/ 188 w 344"/>
                <a:gd name="T9" fmla="*/ 344 h 346"/>
                <a:gd name="T10" fmla="*/ 156 w 344"/>
                <a:gd name="T11" fmla="*/ 336 h 346"/>
                <a:gd name="T12" fmla="*/ 124 w 344"/>
                <a:gd name="T13" fmla="*/ 322 h 346"/>
                <a:gd name="T14" fmla="*/ 92 w 344"/>
                <a:gd name="T15" fmla="*/ 302 h 346"/>
                <a:gd name="T16" fmla="*/ 62 w 344"/>
                <a:gd name="T17" fmla="*/ 276 h 346"/>
                <a:gd name="T18" fmla="*/ 50 w 344"/>
                <a:gd name="T19" fmla="*/ 262 h 346"/>
                <a:gd name="T20" fmla="*/ 28 w 344"/>
                <a:gd name="T21" fmla="*/ 230 h 346"/>
                <a:gd name="T22" fmla="*/ 12 w 344"/>
                <a:gd name="T23" fmla="*/ 198 h 346"/>
                <a:gd name="T24" fmla="*/ 2 w 344"/>
                <a:gd name="T25" fmla="*/ 164 h 346"/>
                <a:gd name="T26" fmla="*/ 0 w 344"/>
                <a:gd name="T27" fmla="*/ 132 h 346"/>
                <a:gd name="T28" fmla="*/ 2 w 344"/>
                <a:gd name="T29" fmla="*/ 100 h 346"/>
                <a:gd name="T30" fmla="*/ 12 w 344"/>
                <a:gd name="T31" fmla="*/ 70 h 346"/>
                <a:gd name="T32" fmla="*/ 28 w 344"/>
                <a:gd name="T33" fmla="*/ 44 h 346"/>
                <a:gd name="T34" fmla="*/ 38 w 344"/>
                <a:gd name="T35" fmla="*/ 34 h 346"/>
                <a:gd name="T36" fmla="*/ 62 w 344"/>
                <a:gd name="T37" fmla="*/ 16 h 346"/>
                <a:gd name="T38" fmla="*/ 90 w 344"/>
                <a:gd name="T39" fmla="*/ 4 h 346"/>
                <a:gd name="T40" fmla="*/ 122 w 344"/>
                <a:gd name="T41" fmla="*/ 0 h 346"/>
                <a:gd name="T42" fmla="*/ 154 w 344"/>
                <a:gd name="T43" fmla="*/ 0 h 346"/>
                <a:gd name="T44" fmla="*/ 186 w 344"/>
                <a:gd name="T45" fmla="*/ 8 h 346"/>
                <a:gd name="T46" fmla="*/ 220 w 344"/>
                <a:gd name="T47" fmla="*/ 22 h 346"/>
                <a:gd name="T48" fmla="*/ 250 w 344"/>
                <a:gd name="T49" fmla="*/ 42 h 346"/>
                <a:gd name="T50" fmla="*/ 280 w 344"/>
                <a:gd name="T51" fmla="*/ 68 h 346"/>
                <a:gd name="T52" fmla="*/ 292 w 344"/>
                <a:gd name="T53" fmla="*/ 84 h 346"/>
                <a:gd name="T54" fmla="*/ 314 w 344"/>
                <a:gd name="T55" fmla="*/ 114 h 346"/>
                <a:gd name="T56" fmla="*/ 330 w 344"/>
                <a:gd name="T57" fmla="*/ 148 h 346"/>
                <a:gd name="T58" fmla="*/ 340 w 344"/>
                <a:gd name="T59" fmla="*/ 180 h 346"/>
                <a:gd name="T60" fmla="*/ 344 w 344"/>
                <a:gd name="T61" fmla="*/ 214 h 346"/>
                <a:gd name="T62" fmla="*/ 340 w 344"/>
                <a:gd name="T63" fmla="*/ 246 h 346"/>
                <a:gd name="T64" fmla="*/ 330 w 344"/>
                <a:gd name="T65" fmla="*/ 274 h 346"/>
                <a:gd name="T66" fmla="*/ 316 w 344"/>
                <a:gd name="T67" fmla="*/ 300 h 346"/>
                <a:gd name="T68" fmla="*/ 304 w 344"/>
                <a:gd name="T69" fmla="*/ 312 h 34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44" h="346">
                  <a:moveTo>
                    <a:pt x="304" y="312"/>
                  </a:moveTo>
                  <a:lnTo>
                    <a:pt x="304" y="312"/>
                  </a:lnTo>
                  <a:lnTo>
                    <a:pt x="292" y="322"/>
                  </a:lnTo>
                  <a:lnTo>
                    <a:pt x="280" y="330"/>
                  </a:lnTo>
                  <a:lnTo>
                    <a:pt x="266" y="336"/>
                  </a:lnTo>
                  <a:lnTo>
                    <a:pt x="252" y="342"/>
                  </a:lnTo>
                  <a:lnTo>
                    <a:pt x="236" y="344"/>
                  </a:lnTo>
                  <a:lnTo>
                    <a:pt x="222" y="346"/>
                  </a:lnTo>
                  <a:lnTo>
                    <a:pt x="206" y="346"/>
                  </a:lnTo>
                  <a:lnTo>
                    <a:pt x="188" y="344"/>
                  </a:lnTo>
                  <a:lnTo>
                    <a:pt x="172" y="342"/>
                  </a:lnTo>
                  <a:lnTo>
                    <a:pt x="156" y="336"/>
                  </a:lnTo>
                  <a:lnTo>
                    <a:pt x="140" y="330"/>
                  </a:lnTo>
                  <a:lnTo>
                    <a:pt x="124" y="322"/>
                  </a:lnTo>
                  <a:lnTo>
                    <a:pt x="108" y="314"/>
                  </a:lnTo>
                  <a:lnTo>
                    <a:pt x="92" y="302"/>
                  </a:lnTo>
                  <a:lnTo>
                    <a:pt x="78" y="290"/>
                  </a:lnTo>
                  <a:lnTo>
                    <a:pt x="62" y="276"/>
                  </a:lnTo>
                  <a:lnTo>
                    <a:pt x="50" y="262"/>
                  </a:lnTo>
                  <a:lnTo>
                    <a:pt x="38" y="246"/>
                  </a:lnTo>
                  <a:lnTo>
                    <a:pt x="28" y="230"/>
                  </a:lnTo>
                  <a:lnTo>
                    <a:pt x="20" y="214"/>
                  </a:lnTo>
                  <a:lnTo>
                    <a:pt x="12" y="198"/>
                  </a:lnTo>
                  <a:lnTo>
                    <a:pt x="6" y="182"/>
                  </a:lnTo>
                  <a:lnTo>
                    <a:pt x="2" y="164"/>
                  </a:lnTo>
                  <a:lnTo>
                    <a:pt x="0" y="148"/>
                  </a:lnTo>
                  <a:lnTo>
                    <a:pt x="0" y="132"/>
                  </a:lnTo>
                  <a:lnTo>
                    <a:pt x="0" y="116"/>
                  </a:lnTo>
                  <a:lnTo>
                    <a:pt x="2" y="100"/>
                  </a:lnTo>
                  <a:lnTo>
                    <a:pt x="6" y="86"/>
                  </a:lnTo>
                  <a:lnTo>
                    <a:pt x="12" y="70"/>
                  </a:lnTo>
                  <a:lnTo>
                    <a:pt x="18" y="58"/>
                  </a:lnTo>
                  <a:lnTo>
                    <a:pt x="28" y="44"/>
                  </a:lnTo>
                  <a:lnTo>
                    <a:pt x="38" y="34"/>
                  </a:lnTo>
                  <a:lnTo>
                    <a:pt x="50" y="24"/>
                  </a:lnTo>
                  <a:lnTo>
                    <a:pt x="62" y="16"/>
                  </a:lnTo>
                  <a:lnTo>
                    <a:pt x="76" y="8"/>
                  </a:lnTo>
                  <a:lnTo>
                    <a:pt x="90" y="4"/>
                  </a:lnTo>
                  <a:lnTo>
                    <a:pt x="106" y="0"/>
                  </a:lnTo>
                  <a:lnTo>
                    <a:pt x="122" y="0"/>
                  </a:lnTo>
                  <a:lnTo>
                    <a:pt x="138" y="0"/>
                  </a:lnTo>
                  <a:lnTo>
                    <a:pt x="154" y="0"/>
                  </a:lnTo>
                  <a:lnTo>
                    <a:pt x="170" y="4"/>
                  </a:lnTo>
                  <a:lnTo>
                    <a:pt x="186" y="8"/>
                  </a:lnTo>
                  <a:lnTo>
                    <a:pt x="204" y="14"/>
                  </a:lnTo>
                  <a:lnTo>
                    <a:pt x="220" y="22"/>
                  </a:lnTo>
                  <a:lnTo>
                    <a:pt x="236" y="32"/>
                  </a:lnTo>
                  <a:lnTo>
                    <a:pt x="250" y="42"/>
                  </a:lnTo>
                  <a:lnTo>
                    <a:pt x="266" y="54"/>
                  </a:lnTo>
                  <a:lnTo>
                    <a:pt x="280" y="68"/>
                  </a:lnTo>
                  <a:lnTo>
                    <a:pt x="292" y="84"/>
                  </a:lnTo>
                  <a:lnTo>
                    <a:pt x="304" y="98"/>
                  </a:lnTo>
                  <a:lnTo>
                    <a:pt x="314" y="114"/>
                  </a:lnTo>
                  <a:lnTo>
                    <a:pt x="324" y="130"/>
                  </a:lnTo>
                  <a:lnTo>
                    <a:pt x="330" y="148"/>
                  </a:lnTo>
                  <a:lnTo>
                    <a:pt x="336" y="164"/>
                  </a:lnTo>
                  <a:lnTo>
                    <a:pt x="340" y="180"/>
                  </a:lnTo>
                  <a:lnTo>
                    <a:pt x="342" y="198"/>
                  </a:lnTo>
                  <a:lnTo>
                    <a:pt x="344" y="214"/>
                  </a:lnTo>
                  <a:lnTo>
                    <a:pt x="342" y="230"/>
                  </a:lnTo>
                  <a:lnTo>
                    <a:pt x="340" y="246"/>
                  </a:lnTo>
                  <a:lnTo>
                    <a:pt x="336" y="260"/>
                  </a:lnTo>
                  <a:lnTo>
                    <a:pt x="330" y="274"/>
                  </a:lnTo>
                  <a:lnTo>
                    <a:pt x="324" y="288"/>
                  </a:lnTo>
                  <a:lnTo>
                    <a:pt x="316" y="300"/>
                  </a:lnTo>
                  <a:lnTo>
                    <a:pt x="304" y="312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5" name="Freeform 27"/>
            <p:cNvSpPr>
              <a:spLocks/>
            </p:cNvSpPr>
            <p:nvPr/>
          </p:nvSpPr>
          <p:spPr bwMode="auto">
            <a:xfrm>
              <a:off x="2498" y="3497"/>
              <a:ext cx="1668" cy="1662"/>
            </a:xfrm>
            <a:custGeom>
              <a:avLst/>
              <a:gdLst>
                <a:gd name="T0" fmla="*/ 1178 w 1668"/>
                <a:gd name="T1" fmla="*/ 1648 h 1662"/>
                <a:gd name="T2" fmla="*/ 1172 w 1668"/>
                <a:gd name="T3" fmla="*/ 1552 h 1662"/>
                <a:gd name="T4" fmla="*/ 1174 w 1668"/>
                <a:gd name="T5" fmla="*/ 1456 h 1662"/>
                <a:gd name="T6" fmla="*/ 1182 w 1668"/>
                <a:gd name="T7" fmla="*/ 1366 h 1662"/>
                <a:gd name="T8" fmla="*/ 1196 w 1668"/>
                <a:gd name="T9" fmla="*/ 1280 h 1662"/>
                <a:gd name="T10" fmla="*/ 1216 w 1668"/>
                <a:gd name="T11" fmla="*/ 1196 h 1662"/>
                <a:gd name="T12" fmla="*/ 1242 w 1668"/>
                <a:gd name="T13" fmla="*/ 1118 h 1662"/>
                <a:gd name="T14" fmla="*/ 1270 w 1668"/>
                <a:gd name="T15" fmla="*/ 1042 h 1662"/>
                <a:gd name="T16" fmla="*/ 1336 w 1668"/>
                <a:gd name="T17" fmla="*/ 908 h 1662"/>
                <a:gd name="T18" fmla="*/ 1406 w 1668"/>
                <a:gd name="T19" fmla="*/ 790 h 1662"/>
                <a:gd name="T20" fmla="*/ 1478 w 1668"/>
                <a:gd name="T21" fmla="*/ 694 h 1662"/>
                <a:gd name="T22" fmla="*/ 1544 w 1668"/>
                <a:gd name="T23" fmla="*/ 620 h 1662"/>
                <a:gd name="T24" fmla="*/ 1572 w 1668"/>
                <a:gd name="T25" fmla="*/ 592 h 1662"/>
                <a:gd name="T26" fmla="*/ 1614 w 1668"/>
                <a:gd name="T27" fmla="*/ 540 h 1662"/>
                <a:gd name="T28" fmla="*/ 1646 w 1668"/>
                <a:gd name="T29" fmla="*/ 484 h 1662"/>
                <a:gd name="T30" fmla="*/ 1662 w 1668"/>
                <a:gd name="T31" fmla="*/ 422 h 1662"/>
                <a:gd name="T32" fmla="*/ 1668 w 1668"/>
                <a:gd name="T33" fmla="*/ 358 h 1662"/>
                <a:gd name="T34" fmla="*/ 1662 w 1668"/>
                <a:gd name="T35" fmla="*/ 292 h 1662"/>
                <a:gd name="T36" fmla="*/ 1642 w 1668"/>
                <a:gd name="T37" fmla="*/ 228 h 1662"/>
                <a:gd name="T38" fmla="*/ 1610 w 1668"/>
                <a:gd name="T39" fmla="*/ 168 h 1662"/>
                <a:gd name="T40" fmla="*/ 1566 w 1668"/>
                <a:gd name="T41" fmla="*/ 112 h 1662"/>
                <a:gd name="T42" fmla="*/ 1540 w 1668"/>
                <a:gd name="T43" fmla="*/ 88 h 1662"/>
                <a:gd name="T44" fmla="*/ 1484 w 1668"/>
                <a:gd name="T45" fmla="*/ 48 h 1662"/>
                <a:gd name="T46" fmla="*/ 1422 w 1668"/>
                <a:gd name="T47" fmla="*/ 20 h 1662"/>
                <a:gd name="T48" fmla="*/ 1358 w 1668"/>
                <a:gd name="T49" fmla="*/ 4 h 1662"/>
                <a:gd name="T50" fmla="*/ 1294 w 1668"/>
                <a:gd name="T51" fmla="*/ 0 h 1662"/>
                <a:gd name="T52" fmla="*/ 1230 w 1668"/>
                <a:gd name="T53" fmla="*/ 8 h 1662"/>
                <a:gd name="T54" fmla="*/ 1168 w 1668"/>
                <a:gd name="T55" fmla="*/ 30 h 1662"/>
                <a:gd name="T56" fmla="*/ 1112 w 1668"/>
                <a:gd name="T57" fmla="*/ 64 h 1662"/>
                <a:gd name="T58" fmla="*/ 1088 w 1668"/>
                <a:gd name="T59" fmla="*/ 86 h 1662"/>
                <a:gd name="T60" fmla="*/ 1022 w 1668"/>
                <a:gd name="T61" fmla="*/ 144 h 1662"/>
                <a:gd name="T62" fmla="*/ 934 w 1668"/>
                <a:gd name="T63" fmla="*/ 210 h 1662"/>
                <a:gd name="T64" fmla="*/ 824 w 1668"/>
                <a:gd name="T65" fmla="*/ 278 h 1662"/>
                <a:gd name="T66" fmla="*/ 696 w 1668"/>
                <a:gd name="T67" fmla="*/ 340 h 1662"/>
                <a:gd name="T68" fmla="*/ 586 w 1668"/>
                <a:gd name="T69" fmla="*/ 382 h 1662"/>
                <a:gd name="T70" fmla="*/ 508 w 1668"/>
                <a:gd name="T71" fmla="*/ 406 h 1662"/>
                <a:gd name="T72" fmla="*/ 428 w 1668"/>
                <a:gd name="T73" fmla="*/ 426 h 1662"/>
                <a:gd name="T74" fmla="*/ 342 w 1668"/>
                <a:gd name="T75" fmla="*/ 440 h 1662"/>
                <a:gd name="T76" fmla="*/ 252 w 1668"/>
                <a:gd name="T77" fmla="*/ 446 h 1662"/>
                <a:gd name="T78" fmla="*/ 160 w 1668"/>
                <a:gd name="T79" fmla="*/ 448 h 1662"/>
                <a:gd name="T80" fmla="*/ 64 w 1668"/>
                <a:gd name="T81" fmla="*/ 442 h 1662"/>
                <a:gd name="T82" fmla="*/ 14 w 1668"/>
                <a:gd name="T83" fmla="*/ 436 h 1662"/>
                <a:gd name="T84" fmla="*/ 6 w 1668"/>
                <a:gd name="T85" fmla="*/ 438 h 1662"/>
                <a:gd name="T86" fmla="*/ 2 w 1668"/>
                <a:gd name="T87" fmla="*/ 448 h 1662"/>
                <a:gd name="T88" fmla="*/ 2 w 1668"/>
                <a:gd name="T89" fmla="*/ 486 h 1662"/>
                <a:gd name="T90" fmla="*/ 18 w 1668"/>
                <a:gd name="T91" fmla="*/ 548 h 1662"/>
                <a:gd name="T92" fmla="*/ 52 w 1668"/>
                <a:gd name="T93" fmla="*/ 634 h 1662"/>
                <a:gd name="T94" fmla="*/ 110 w 1668"/>
                <a:gd name="T95" fmla="*/ 742 h 1662"/>
                <a:gd name="T96" fmla="*/ 194 w 1668"/>
                <a:gd name="T97" fmla="*/ 870 h 1662"/>
                <a:gd name="T98" fmla="*/ 308 w 1668"/>
                <a:gd name="T99" fmla="*/ 1016 h 1662"/>
                <a:gd name="T100" fmla="*/ 454 w 1668"/>
                <a:gd name="T101" fmla="*/ 1178 h 1662"/>
                <a:gd name="T102" fmla="*/ 534 w 1668"/>
                <a:gd name="T103" fmla="*/ 1260 h 1662"/>
                <a:gd name="T104" fmla="*/ 684 w 1668"/>
                <a:gd name="T105" fmla="*/ 1396 h 1662"/>
                <a:gd name="T106" fmla="*/ 816 w 1668"/>
                <a:gd name="T107" fmla="*/ 1498 h 1662"/>
                <a:gd name="T108" fmla="*/ 932 w 1668"/>
                <a:gd name="T109" fmla="*/ 1574 h 1662"/>
                <a:gd name="T110" fmla="*/ 1026 w 1668"/>
                <a:gd name="T111" fmla="*/ 1624 h 1662"/>
                <a:gd name="T112" fmla="*/ 1100 w 1668"/>
                <a:gd name="T113" fmla="*/ 1652 h 1662"/>
                <a:gd name="T114" fmla="*/ 1150 w 1668"/>
                <a:gd name="T115" fmla="*/ 1662 h 1662"/>
                <a:gd name="T116" fmla="*/ 1172 w 1668"/>
                <a:gd name="T117" fmla="*/ 1660 h 1662"/>
                <a:gd name="T118" fmla="*/ 1178 w 1668"/>
                <a:gd name="T119" fmla="*/ 1654 h 1662"/>
                <a:gd name="T120" fmla="*/ 1178 w 1668"/>
                <a:gd name="T121" fmla="*/ 1648 h 166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668" h="1662">
                  <a:moveTo>
                    <a:pt x="1178" y="1648"/>
                  </a:moveTo>
                  <a:lnTo>
                    <a:pt x="1178" y="1648"/>
                  </a:lnTo>
                  <a:lnTo>
                    <a:pt x="1174" y="1600"/>
                  </a:lnTo>
                  <a:lnTo>
                    <a:pt x="1172" y="1552"/>
                  </a:lnTo>
                  <a:lnTo>
                    <a:pt x="1172" y="1504"/>
                  </a:lnTo>
                  <a:lnTo>
                    <a:pt x="1174" y="1456"/>
                  </a:lnTo>
                  <a:lnTo>
                    <a:pt x="1176" y="1412"/>
                  </a:lnTo>
                  <a:lnTo>
                    <a:pt x="1182" y="1366"/>
                  </a:lnTo>
                  <a:lnTo>
                    <a:pt x="1188" y="1322"/>
                  </a:lnTo>
                  <a:lnTo>
                    <a:pt x="1196" y="1280"/>
                  </a:lnTo>
                  <a:lnTo>
                    <a:pt x="1206" y="1238"/>
                  </a:lnTo>
                  <a:lnTo>
                    <a:pt x="1216" y="1196"/>
                  </a:lnTo>
                  <a:lnTo>
                    <a:pt x="1228" y="1156"/>
                  </a:lnTo>
                  <a:lnTo>
                    <a:pt x="1242" y="1118"/>
                  </a:lnTo>
                  <a:lnTo>
                    <a:pt x="1256" y="1080"/>
                  </a:lnTo>
                  <a:lnTo>
                    <a:pt x="1270" y="1042"/>
                  </a:lnTo>
                  <a:lnTo>
                    <a:pt x="1302" y="972"/>
                  </a:lnTo>
                  <a:lnTo>
                    <a:pt x="1336" y="908"/>
                  </a:lnTo>
                  <a:lnTo>
                    <a:pt x="1370" y="846"/>
                  </a:lnTo>
                  <a:lnTo>
                    <a:pt x="1406" y="790"/>
                  </a:lnTo>
                  <a:lnTo>
                    <a:pt x="1442" y="740"/>
                  </a:lnTo>
                  <a:lnTo>
                    <a:pt x="1478" y="694"/>
                  </a:lnTo>
                  <a:lnTo>
                    <a:pt x="1512" y="654"/>
                  </a:lnTo>
                  <a:lnTo>
                    <a:pt x="1544" y="620"/>
                  </a:lnTo>
                  <a:lnTo>
                    <a:pt x="1572" y="592"/>
                  </a:lnTo>
                  <a:lnTo>
                    <a:pt x="1594" y="568"/>
                  </a:lnTo>
                  <a:lnTo>
                    <a:pt x="1614" y="540"/>
                  </a:lnTo>
                  <a:lnTo>
                    <a:pt x="1632" y="512"/>
                  </a:lnTo>
                  <a:lnTo>
                    <a:pt x="1646" y="484"/>
                  </a:lnTo>
                  <a:lnTo>
                    <a:pt x="1656" y="454"/>
                  </a:lnTo>
                  <a:lnTo>
                    <a:pt x="1662" y="422"/>
                  </a:lnTo>
                  <a:lnTo>
                    <a:pt x="1668" y="390"/>
                  </a:lnTo>
                  <a:lnTo>
                    <a:pt x="1668" y="358"/>
                  </a:lnTo>
                  <a:lnTo>
                    <a:pt x="1666" y="324"/>
                  </a:lnTo>
                  <a:lnTo>
                    <a:pt x="1662" y="292"/>
                  </a:lnTo>
                  <a:lnTo>
                    <a:pt x="1654" y="260"/>
                  </a:lnTo>
                  <a:lnTo>
                    <a:pt x="1642" y="228"/>
                  </a:lnTo>
                  <a:lnTo>
                    <a:pt x="1628" y="198"/>
                  </a:lnTo>
                  <a:lnTo>
                    <a:pt x="1610" y="168"/>
                  </a:lnTo>
                  <a:lnTo>
                    <a:pt x="1590" y="140"/>
                  </a:lnTo>
                  <a:lnTo>
                    <a:pt x="1566" y="112"/>
                  </a:lnTo>
                  <a:lnTo>
                    <a:pt x="1540" y="88"/>
                  </a:lnTo>
                  <a:lnTo>
                    <a:pt x="1512" y="66"/>
                  </a:lnTo>
                  <a:lnTo>
                    <a:pt x="1484" y="48"/>
                  </a:lnTo>
                  <a:lnTo>
                    <a:pt x="1454" y="32"/>
                  </a:lnTo>
                  <a:lnTo>
                    <a:pt x="1422" y="20"/>
                  </a:lnTo>
                  <a:lnTo>
                    <a:pt x="1390" y="10"/>
                  </a:lnTo>
                  <a:lnTo>
                    <a:pt x="1358" y="4"/>
                  </a:lnTo>
                  <a:lnTo>
                    <a:pt x="1326" y="0"/>
                  </a:lnTo>
                  <a:lnTo>
                    <a:pt x="1294" y="0"/>
                  </a:lnTo>
                  <a:lnTo>
                    <a:pt x="1260" y="2"/>
                  </a:lnTo>
                  <a:lnTo>
                    <a:pt x="1230" y="8"/>
                  </a:lnTo>
                  <a:lnTo>
                    <a:pt x="1198" y="18"/>
                  </a:lnTo>
                  <a:lnTo>
                    <a:pt x="1168" y="30"/>
                  </a:lnTo>
                  <a:lnTo>
                    <a:pt x="1140" y="46"/>
                  </a:lnTo>
                  <a:lnTo>
                    <a:pt x="1112" y="64"/>
                  </a:lnTo>
                  <a:lnTo>
                    <a:pt x="1088" y="86"/>
                  </a:lnTo>
                  <a:lnTo>
                    <a:pt x="1058" y="114"/>
                  </a:lnTo>
                  <a:lnTo>
                    <a:pt x="1022" y="144"/>
                  </a:lnTo>
                  <a:lnTo>
                    <a:pt x="980" y="176"/>
                  </a:lnTo>
                  <a:lnTo>
                    <a:pt x="934" y="210"/>
                  </a:lnTo>
                  <a:lnTo>
                    <a:pt x="882" y="244"/>
                  </a:lnTo>
                  <a:lnTo>
                    <a:pt x="824" y="278"/>
                  </a:lnTo>
                  <a:lnTo>
                    <a:pt x="762" y="310"/>
                  </a:lnTo>
                  <a:lnTo>
                    <a:pt x="696" y="340"/>
                  </a:lnTo>
                  <a:lnTo>
                    <a:pt x="624" y="370"/>
                  </a:lnTo>
                  <a:lnTo>
                    <a:pt x="586" y="382"/>
                  </a:lnTo>
                  <a:lnTo>
                    <a:pt x="548" y="394"/>
                  </a:lnTo>
                  <a:lnTo>
                    <a:pt x="508" y="406"/>
                  </a:lnTo>
                  <a:lnTo>
                    <a:pt x="468" y="416"/>
                  </a:lnTo>
                  <a:lnTo>
                    <a:pt x="428" y="426"/>
                  </a:lnTo>
                  <a:lnTo>
                    <a:pt x="384" y="432"/>
                  </a:lnTo>
                  <a:lnTo>
                    <a:pt x="342" y="440"/>
                  </a:lnTo>
                  <a:lnTo>
                    <a:pt x="298" y="444"/>
                  </a:lnTo>
                  <a:lnTo>
                    <a:pt x="252" y="446"/>
                  </a:lnTo>
                  <a:lnTo>
                    <a:pt x="206" y="448"/>
                  </a:lnTo>
                  <a:lnTo>
                    <a:pt x="160" y="448"/>
                  </a:lnTo>
                  <a:lnTo>
                    <a:pt x="112" y="446"/>
                  </a:lnTo>
                  <a:lnTo>
                    <a:pt x="64" y="442"/>
                  </a:lnTo>
                  <a:lnTo>
                    <a:pt x="14" y="436"/>
                  </a:lnTo>
                  <a:lnTo>
                    <a:pt x="10" y="436"/>
                  </a:lnTo>
                  <a:lnTo>
                    <a:pt x="6" y="438"/>
                  </a:lnTo>
                  <a:lnTo>
                    <a:pt x="4" y="442"/>
                  </a:lnTo>
                  <a:lnTo>
                    <a:pt x="2" y="448"/>
                  </a:lnTo>
                  <a:lnTo>
                    <a:pt x="0" y="464"/>
                  </a:lnTo>
                  <a:lnTo>
                    <a:pt x="2" y="486"/>
                  </a:lnTo>
                  <a:lnTo>
                    <a:pt x="8" y="514"/>
                  </a:lnTo>
                  <a:lnTo>
                    <a:pt x="18" y="548"/>
                  </a:lnTo>
                  <a:lnTo>
                    <a:pt x="32" y="588"/>
                  </a:lnTo>
                  <a:lnTo>
                    <a:pt x="52" y="634"/>
                  </a:lnTo>
                  <a:lnTo>
                    <a:pt x="78" y="686"/>
                  </a:lnTo>
                  <a:lnTo>
                    <a:pt x="110" y="742"/>
                  </a:lnTo>
                  <a:lnTo>
                    <a:pt x="150" y="804"/>
                  </a:lnTo>
                  <a:lnTo>
                    <a:pt x="194" y="870"/>
                  </a:lnTo>
                  <a:lnTo>
                    <a:pt x="248" y="940"/>
                  </a:lnTo>
                  <a:lnTo>
                    <a:pt x="308" y="1016"/>
                  </a:lnTo>
                  <a:lnTo>
                    <a:pt x="376" y="1096"/>
                  </a:lnTo>
                  <a:lnTo>
                    <a:pt x="454" y="1178"/>
                  </a:lnTo>
                  <a:lnTo>
                    <a:pt x="534" y="1260"/>
                  </a:lnTo>
                  <a:lnTo>
                    <a:pt x="610" y="1332"/>
                  </a:lnTo>
                  <a:lnTo>
                    <a:pt x="684" y="1396"/>
                  </a:lnTo>
                  <a:lnTo>
                    <a:pt x="752" y="1450"/>
                  </a:lnTo>
                  <a:lnTo>
                    <a:pt x="816" y="1498"/>
                  </a:lnTo>
                  <a:lnTo>
                    <a:pt x="876" y="1540"/>
                  </a:lnTo>
                  <a:lnTo>
                    <a:pt x="932" y="1574"/>
                  </a:lnTo>
                  <a:lnTo>
                    <a:pt x="982" y="1602"/>
                  </a:lnTo>
                  <a:lnTo>
                    <a:pt x="1026" y="1624"/>
                  </a:lnTo>
                  <a:lnTo>
                    <a:pt x="1066" y="1642"/>
                  </a:lnTo>
                  <a:lnTo>
                    <a:pt x="1100" y="1652"/>
                  </a:lnTo>
                  <a:lnTo>
                    <a:pt x="1128" y="1660"/>
                  </a:lnTo>
                  <a:lnTo>
                    <a:pt x="1150" y="1662"/>
                  </a:lnTo>
                  <a:lnTo>
                    <a:pt x="1166" y="1662"/>
                  </a:lnTo>
                  <a:lnTo>
                    <a:pt x="1172" y="1660"/>
                  </a:lnTo>
                  <a:lnTo>
                    <a:pt x="1176" y="1656"/>
                  </a:lnTo>
                  <a:lnTo>
                    <a:pt x="1178" y="1654"/>
                  </a:lnTo>
                  <a:lnTo>
                    <a:pt x="1178" y="1648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Clothes</a:t>
            </a:r>
            <a:endParaRPr lang="en-US" altLang="en-US" smtClean="0"/>
          </a:p>
        </p:txBody>
      </p:sp>
      <p:grpSp>
        <p:nvGrpSpPr>
          <p:cNvPr id="11267" name="Group 3"/>
          <p:cNvGrpSpPr>
            <a:grpSpLocks/>
          </p:cNvGrpSpPr>
          <p:nvPr/>
        </p:nvGrpSpPr>
        <p:grpSpPr bwMode="auto">
          <a:xfrm>
            <a:off x="901700" y="2325688"/>
            <a:ext cx="3340100" cy="2695575"/>
            <a:chOff x="628" y="829"/>
            <a:chExt cx="4072" cy="3286"/>
          </a:xfrm>
        </p:grpSpPr>
        <p:sp>
          <p:nvSpPr>
            <p:cNvPr id="11284" name="Freeform 4"/>
            <p:cNvSpPr>
              <a:spLocks/>
            </p:cNvSpPr>
            <p:nvPr/>
          </p:nvSpPr>
          <p:spPr bwMode="auto">
            <a:xfrm>
              <a:off x="704" y="1883"/>
              <a:ext cx="3966" cy="2188"/>
            </a:xfrm>
            <a:custGeom>
              <a:avLst/>
              <a:gdLst>
                <a:gd name="T0" fmla="*/ 62 w 3966"/>
                <a:gd name="T1" fmla="*/ 1532 h 2188"/>
                <a:gd name="T2" fmla="*/ 98 w 3966"/>
                <a:gd name="T3" fmla="*/ 1612 h 2188"/>
                <a:gd name="T4" fmla="*/ 200 w 3966"/>
                <a:gd name="T5" fmla="*/ 1762 h 2188"/>
                <a:gd name="T6" fmla="*/ 338 w 3966"/>
                <a:gd name="T7" fmla="*/ 1892 h 2188"/>
                <a:gd name="T8" fmla="*/ 506 w 3966"/>
                <a:gd name="T9" fmla="*/ 2000 h 2188"/>
                <a:gd name="T10" fmla="*/ 702 w 3966"/>
                <a:gd name="T11" fmla="*/ 2086 h 2188"/>
                <a:gd name="T12" fmla="*/ 922 w 3966"/>
                <a:gd name="T13" fmla="*/ 2146 h 2188"/>
                <a:gd name="T14" fmla="*/ 1162 w 3966"/>
                <a:gd name="T15" fmla="*/ 2180 h 2188"/>
                <a:gd name="T16" fmla="*/ 1416 w 3966"/>
                <a:gd name="T17" fmla="*/ 2186 h 2188"/>
                <a:gd name="T18" fmla="*/ 1682 w 3966"/>
                <a:gd name="T19" fmla="*/ 2160 h 2188"/>
                <a:gd name="T20" fmla="*/ 1956 w 3966"/>
                <a:gd name="T21" fmla="*/ 2100 h 2188"/>
                <a:gd name="T22" fmla="*/ 2232 w 3966"/>
                <a:gd name="T23" fmla="*/ 2008 h 2188"/>
                <a:gd name="T24" fmla="*/ 2512 w 3966"/>
                <a:gd name="T25" fmla="*/ 1890 h 2188"/>
                <a:gd name="T26" fmla="*/ 2792 w 3966"/>
                <a:gd name="T27" fmla="*/ 1760 h 2188"/>
                <a:gd name="T28" fmla="*/ 3062 w 3966"/>
                <a:gd name="T29" fmla="*/ 1622 h 2188"/>
                <a:gd name="T30" fmla="*/ 3314 w 3966"/>
                <a:gd name="T31" fmla="*/ 1478 h 2188"/>
                <a:gd name="T32" fmla="*/ 3536 w 3966"/>
                <a:gd name="T33" fmla="*/ 1334 h 2188"/>
                <a:gd name="T34" fmla="*/ 3722 w 3966"/>
                <a:gd name="T35" fmla="*/ 1190 h 2188"/>
                <a:gd name="T36" fmla="*/ 3862 w 3966"/>
                <a:gd name="T37" fmla="*/ 1050 h 2188"/>
                <a:gd name="T38" fmla="*/ 3924 w 3966"/>
                <a:gd name="T39" fmla="*/ 962 h 2188"/>
                <a:gd name="T40" fmla="*/ 3954 w 3966"/>
                <a:gd name="T41" fmla="*/ 900 h 2188"/>
                <a:gd name="T42" fmla="*/ 3966 w 3966"/>
                <a:gd name="T43" fmla="*/ 840 h 2188"/>
                <a:gd name="T44" fmla="*/ 3960 w 3966"/>
                <a:gd name="T45" fmla="*/ 782 h 2188"/>
                <a:gd name="T46" fmla="*/ 3936 w 3966"/>
                <a:gd name="T47" fmla="*/ 730 h 2188"/>
                <a:gd name="T48" fmla="*/ 3892 w 3966"/>
                <a:gd name="T49" fmla="*/ 680 h 2188"/>
                <a:gd name="T50" fmla="*/ 3826 w 3966"/>
                <a:gd name="T51" fmla="*/ 636 h 2188"/>
                <a:gd name="T52" fmla="*/ 3620 w 3966"/>
                <a:gd name="T53" fmla="*/ 526 h 2188"/>
                <a:gd name="T54" fmla="*/ 3212 w 3966"/>
                <a:gd name="T55" fmla="*/ 332 h 2188"/>
                <a:gd name="T56" fmla="*/ 2974 w 3966"/>
                <a:gd name="T57" fmla="*/ 236 h 2188"/>
                <a:gd name="T58" fmla="*/ 2716 w 3966"/>
                <a:gd name="T59" fmla="*/ 148 h 2188"/>
                <a:gd name="T60" fmla="*/ 2444 w 3966"/>
                <a:gd name="T61" fmla="*/ 74 h 2188"/>
                <a:gd name="T62" fmla="*/ 2164 w 3966"/>
                <a:gd name="T63" fmla="*/ 24 h 2188"/>
                <a:gd name="T64" fmla="*/ 1874 w 3966"/>
                <a:gd name="T65" fmla="*/ 0 h 2188"/>
                <a:gd name="T66" fmla="*/ 1584 w 3966"/>
                <a:gd name="T67" fmla="*/ 12 h 2188"/>
                <a:gd name="T68" fmla="*/ 1392 w 3966"/>
                <a:gd name="T69" fmla="*/ 42 h 2188"/>
                <a:gd name="T70" fmla="*/ 1248 w 3966"/>
                <a:gd name="T71" fmla="*/ 78 h 2188"/>
                <a:gd name="T72" fmla="*/ 1108 w 3966"/>
                <a:gd name="T73" fmla="*/ 122 h 2188"/>
                <a:gd name="T74" fmla="*/ 854 w 3966"/>
                <a:gd name="T75" fmla="*/ 222 h 2188"/>
                <a:gd name="T76" fmla="*/ 634 w 3966"/>
                <a:gd name="T77" fmla="*/ 328 h 2188"/>
                <a:gd name="T78" fmla="*/ 448 w 3966"/>
                <a:gd name="T79" fmla="*/ 442 h 2188"/>
                <a:gd name="T80" fmla="*/ 296 w 3966"/>
                <a:gd name="T81" fmla="*/ 564 h 2188"/>
                <a:gd name="T82" fmla="*/ 176 w 3966"/>
                <a:gd name="T83" fmla="*/ 694 h 2188"/>
                <a:gd name="T84" fmla="*/ 88 w 3966"/>
                <a:gd name="T85" fmla="*/ 830 h 2188"/>
                <a:gd name="T86" fmla="*/ 30 w 3966"/>
                <a:gd name="T87" fmla="*/ 974 h 2188"/>
                <a:gd name="T88" fmla="*/ 4 w 3966"/>
                <a:gd name="T89" fmla="*/ 1126 h 2188"/>
                <a:gd name="T90" fmla="*/ 6 w 3966"/>
                <a:gd name="T91" fmla="*/ 1282 h 2188"/>
                <a:gd name="T92" fmla="*/ 36 w 3966"/>
                <a:gd name="T93" fmla="*/ 1448 h 218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3966" h="2188">
                  <a:moveTo>
                    <a:pt x="54" y="1504"/>
                  </a:moveTo>
                  <a:lnTo>
                    <a:pt x="54" y="1504"/>
                  </a:lnTo>
                  <a:lnTo>
                    <a:pt x="62" y="1532"/>
                  </a:lnTo>
                  <a:lnTo>
                    <a:pt x="74" y="1558"/>
                  </a:lnTo>
                  <a:lnTo>
                    <a:pt x="86" y="1586"/>
                  </a:lnTo>
                  <a:lnTo>
                    <a:pt x="98" y="1612"/>
                  </a:lnTo>
                  <a:lnTo>
                    <a:pt x="128" y="1664"/>
                  </a:lnTo>
                  <a:lnTo>
                    <a:pt x="162" y="1714"/>
                  </a:lnTo>
                  <a:lnTo>
                    <a:pt x="200" y="1762"/>
                  </a:lnTo>
                  <a:lnTo>
                    <a:pt x="242" y="1808"/>
                  </a:lnTo>
                  <a:lnTo>
                    <a:pt x="288" y="1850"/>
                  </a:lnTo>
                  <a:lnTo>
                    <a:pt x="338" y="1892"/>
                  </a:lnTo>
                  <a:lnTo>
                    <a:pt x="390" y="1930"/>
                  </a:lnTo>
                  <a:lnTo>
                    <a:pt x="446" y="1966"/>
                  </a:lnTo>
                  <a:lnTo>
                    <a:pt x="506" y="2000"/>
                  </a:lnTo>
                  <a:lnTo>
                    <a:pt x="568" y="2032"/>
                  </a:lnTo>
                  <a:lnTo>
                    <a:pt x="634" y="2060"/>
                  </a:lnTo>
                  <a:lnTo>
                    <a:pt x="702" y="2086"/>
                  </a:lnTo>
                  <a:lnTo>
                    <a:pt x="772" y="2110"/>
                  </a:lnTo>
                  <a:lnTo>
                    <a:pt x="846" y="2130"/>
                  </a:lnTo>
                  <a:lnTo>
                    <a:pt x="922" y="2146"/>
                  </a:lnTo>
                  <a:lnTo>
                    <a:pt x="1000" y="2162"/>
                  </a:lnTo>
                  <a:lnTo>
                    <a:pt x="1080" y="2172"/>
                  </a:lnTo>
                  <a:lnTo>
                    <a:pt x="1162" y="2180"/>
                  </a:lnTo>
                  <a:lnTo>
                    <a:pt x="1244" y="2186"/>
                  </a:lnTo>
                  <a:lnTo>
                    <a:pt x="1330" y="2188"/>
                  </a:lnTo>
                  <a:lnTo>
                    <a:pt x="1416" y="2186"/>
                  </a:lnTo>
                  <a:lnTo>
                    <a:pt x="1504" y="2180"/>
                  </a:lnTo>
                  <a:lnTo>
                    <a:pt x="1592" y="2172"/>
                  </a:lnTo>
                  <a:lnTo>
                    <a:pt x="1682" y="2160"/>
                  </a:lnTo>
                  <a:lnTo>
                    <a:pt x="1772" y="2144"/>
                  </a:lnTo>
                  <a:lnTo>
                    <a:pt x="1864" y="2124"/>
                  </a:lnTo>
                  <a:lnTo>
                    <a:pt x="1956" y="2100"/>
                  </a:lnTo>
                  <a:lnTo>
                    <a:pt x="2048" y="2074"/>
                  </a:lnTo>
                  <a:lnTo>
                    <a:pt x="2140" y="2042"/>
                  </a:lnTo>
                  <a:lnTo>
                    <a:pt x="2232" y="2008"/>
                  </a:lnTo>
                  <a:lnTo>
                    <a:pt x="2418" y="1930"/>
                  </a:lnTo>
                  <a:lnTo>
                    <a:pt x="2512" y="1890"/>
                  </a:lnTo>
                  <a:lnTo>
                    <a:pt x="2606" y="1848"/>
                  </a:lnTo>
                  <a:lnTo>
                    <a:pt x="2700" y="1804"/>
                  </a:lnTo>
                  <a:lnTo>
                    <a:pt x="2792" y="1760"/>
                  </a:lnTo>
                  <a:lnTo>
                    <a:pt x="2884" y="1714"/>
                  </a:lnTo>
                  <a:lnTo>
                    <a:pt x="2974" y="1668"/>
                  </a:lnTo>
                  <a:lnTo>
                    <a:pt x="3062" y="1622"/>
                  </a:lnTo>
                  <a:lnTo>
                    <a:pt x="3148" y="1574"/>
                  </a:lnTo>
                  <a:lnTo>
                    <a:pt x="3232" y="1526"/>
                  </a:lnTo>
                  <a:lnTo>
                    <a:pt x="3314" y="1478"/>
                  </a:lnTo>
                  <a:lnTo>
                    <a:pt x="3392" y="1430"/>
                  </a:lnTo>
                  <a:lnTo>
                    <a:pt x="3466" y="1382"/>
                  </a:lnTo>
                  <a:lnTo>
                    <a:pt x="3536" y="1334"/>
                  </a:lnTo>
                  <a:lnTo>
                    <a:pt x="3604" y="1284"/>
                  </a:lnTo>
                  <a:lnTo>
                    <a:pt x="3666" y="1238"/>
                  </a:lnTo>
                  <a:lnTo>
                    <a:pt x="3722" y="1190"/>
                  </a:lnTo>
                  <a:lnTo>
                    <a:pt x="3774" y="1142"/>
                  </a:lnTo>
                  <a:lnTo>
                    <a:pt x="3822" y="1096"/>
                  </a:lnTo>
                  <a:lnTo>
                    <a:pt x="3862" y="1050"/>
                  </a:lnTo>
                  <a:lnTo>
                    <a:pt x="3896" y="1006"/>
                  </a:lnTo>
                  <a:lnTo>
                    <a:pt x="3912" y="984"/>
                  </a:lnTo>
                  <a:lnTo>
                    <a:pt x="3924" y="962"/>
                  </a:lnTo>
                  <a:lnTo>
                    <a:pt x="3936" y="942"/>
                  </a:lnTo>
                  <a:lnTo>
                    <a:pt x="3946" y="920"/>
                  </a:lnTo>
                  <a:lnTo>
                    <a:pt x="3954" y="900"/>
                  </a:lnTo>
                  <a:lnTo>
                    <a:pt x="3960" y="878"/>
                  </a:lnTo>
                  <a:lnTo>
                    <a:pt x="3964" y="858"/>
                  </a:lnTo>
                  <a:lnTo>
                    <a:pt x="3966" y="840"/>
                  </a:lnTo>
                  <a:lnTo>
                    <a:pt x="3966" y="820"/>
                  </a:lnTo>
                  <a:lnTo>
                    <a:pt x="3964" y="800"/>
                  </a:lnTo>
                  <a:lnTo>
                    <a:pt x="3960" y="782"/>
                  </a:lnTo>
                  <a:lnTo>
                    <a:pt x="3954" y="764"/>
                  </a:lnTo>
                  <a:lnTo>
                    <a:pt x="3946" y="746"/>
                  </a:lnTo>
                  <a:lnTo>
                    <a:pt x="3936" y="730"/>
                  </a:lnTo>
                  <a:lnTo>
                    <a:pt x="3924" y="712"/>
                  </a:lnTo>
                  <a:lnTo>
                    <a:pt x="3908" y="696"/>
                  </a:lnTo>
                  <a:lnTo>
                    <a:pt x="3892" y="680"/>
                  </a:lnTo>
                  <a:lnTo>
                    <a:pt x="3872" y="664"/>
                  </a:lnTo>
                  <a:lnTo>
                    <a:pt x="3850" y="650"/>
                  </a:lnTo>
                  <a:lnTo>
                    <a:pt x="3826" y="636"/>
                  </a:lnTo>
                  <a:lnTo>
                    <a:pt x="3730" y="584"/>
                  </a:lnTo>
                  <a:lnTo>
                    <a:pt x="3620" y="526"/>
                  </a:lnTo>
                  <a:lnTo>
                    <a:pt x="3496" y="464"/>
                  </a:lnTo>
                  <a:lnTo>
                    <a:pt x="3360" y="398"/>
                  </a:lnTo>
                  <a:lnTo>
                    <a:pt x="3212" y="332"/>
                  </a:lnTo>
                  <a:lnTo>
                    <a:pt x="3136" y="298"/>
                  </a:lnTo>
                  <a:lnTo>
                    <a:pt x="3056" y="266"/>
                  </a:lnTo>
                  <a:lnTo>
                    <a:pt x="2974" y="236"/>
                  </a:lnTo>
                  <a:lnTo>
                    <a:pt x="2890" y="204"/>
                  </a:lnTo>
                  <a:lnTo>
                    <a:pt x="2804" y="174"/>
                  </a:lnTo>
                  <a:lnTo>
                    <a:pt x="2716" y="148"/>
                  </a:lnTo>
                  <a:lnTo>
                    <a:pt x="2628" y="120"/>
                  </a:lnTo>
                  <a:lnTo>
                    <a:pt x="2536" y="96"/>
                  </a:lnTo>
                  <a:lnTo>
                    <a:pt x="2444" y="74"/>
                  </a:lnTo>
                  <a:lnTo>
                    <a:pt x="2352" y="54"/>
                  </a:lnTo>
                  <a:lnTo>
                    <a:pt x="2258" y="38"/>
                  </a:lnTo>
                  <a:lnTo>
                    <a:pt x="2164" y="24"/>
                  </a:lnTo>
                  <a:lnTo>
                    <a:pt x="2068" y="12"/>
                  </a:lnTo>
                  <a:lnTo>
                    <a:pt x="1972" y="4"/>
                  </a:lnTo>
                  <a:lnTo>
                    <a:pt x="1874" y="0"/>
                  </a:lnTo>
                  <a:lnTo>
                    <a:pt x="1778" y="0"/>
                  </a:lnTo>
                  <a:lnTo>
                    <a:pt x="1682" y="4"/>
                  </a:lnTo>
                  <a:lnTo>
                    <a:pt x="1584" y="12"/>
                  </a:lnTo>
                  <a:lnTo>
                    <a:pt x="1488" y="24"/>
                  </a:lnTo>
                  <a:lnTo>
                    <a:pt x="1440" y="32"/>
                  </a:lnTo>
                  <a:lnTo>
                    <a:pt x="1392" y="42"/>
                  </a:lnTo>
                  <a:lnTo>
                    <a:pt x="1344" y="52"/>
                  </a:lnTo>
                  <a:lnTo>
                    <a:pt x="1296" y="64"/>
                  </a:lnTo>
                  <a:lnTo>
                    <a:pt x="1248" y="78"/>
                  </a:lnTo>
                  <a:lnTo>
                    <a:pt x="1202" y="92"/>
                  </a:lnTo>
                  <a:lnTo>
                    <a:pt x="1108" y="122"/>
                  </a:lnTo>
                  <a:lnTo>
                    <a:pt x="1020" y="154"/>
                  </a:lnTo>
                  <a:lnTo>
                    <a:pt x="936" y="188"/>
                  </a:lnTo>
                  <a:lnTo>
                    <a:pt x="854" y="222"/>
                  </a:lnTo>
                  <a:lnTo>
                    <a:pt x="778" y="256"/>
                  </a:lnTo>
                  <a:lnTo>
                    <a:pt x="704" y="292"/>
                  </a:lnTo>
                  <a:lnTo>
                    <a:pt x="634" y="328"/>
                  </a:lnTo>
                  <a:lnTo>
                    <a:pt x="568" y="364"/>
                  </a:lnTo>
                  <a:lnTo>
                    <a:pt x="506" y="402"/>
                  </a:lnTo>
                  <a:lnTo>
                    <a:pt x="448" y="442"/>
                  </a:lnTo>
                  <a:lnTo>
                    <a:pt x="394" y="482"/>
                  </a:lnTo>
                  <a:lnTo>
                    <a:pt x="344" y="522"/>
                  </a:lnTo>
                  <a:lnTo>
                    <a:pt x="296" y="564"/>
                  </a:lnTo>
                  <a:lnTo>
                    <a:pt x="252" y="606"/>
                  </a:lnTo>
                  <a:lnTo>
                    <a:pt x="212" y="650"/>
                  </a:lnTo>
                  <a:lnTo>
                    <a:pt x="176" y="694"/>
                  </a:lnTo>
                  <a:lnTo>
                    <a:pt x="144" y="738"/>
                  </a:lnTo>
                  <a:lnTo>
                    <a:pt x="114" y="784"/>
                  </a:lnTo>
                  <a:lnTo>
                    <a:pt x="88" y="830"/>
                  </a:lnTo>
                  <a:lnTo>
                    <a:pt x="66" y="878"/>
                  </a:lnTo>
                  <a:lnTo>
                    <a:pt x="46" y="926"/>
                  </a:lnTo>
                  <a:lnTo>
                    <a:pt x="30" y="974"/>
                  </a:lnTo>
                  <a:lnTo>
                    <a:pt x="18" y="1024"/>
                  </a:lnTo>
                  <a:lnTo>
                    <a:pt x="8" y="1074"/>
                  </a:lnTo>
                  <a:lnTo>
                    <a:pt x="4" y="1126"/>
                  </a:lnTo>
                  <a:lnTo>
                    <a:pt x="0" y="1178"/>
                  </a:lnTo>
                  <a:lnTo>
                    <a:pt x="2" y="1230"/>
                  </a:lnTo>
                  <a:lnTo>
                    <a:pt x="6" y="1282"/>
                  </a:lnTo>
                  <a:lnTo>
                    <a:pt x="12" y="1336"/>
                  </a:lnTo>
                  <a:lnTo>
                    <a:pt x="24" y="1392"/>
                  </a:lnTo>
                  <a:lnTo>
                    <a:pt x="36" y="1448"/>
                  </a:lnTo>
                  <a:lnTo>
                    <a:pt x="54" y="1504"/>
                  </a:lnTo>
                  <a:close/>
                </a:path>
              </a:pathLst>
            </a:custGeom>
            <a:solidFill>
              <a:srgbClr val="66818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5" name="Freeform 5"/>
            <p:cNvSpPr>
              <a:spLocks/>
            </p:cNvSpPr>
            <p:nvPr/>
          </p:nvSpPr>
          <p:spPr bwMode="auto">
            <a:xfrm>
              <a:off x="1292" y="829"/>
              <a:ext cx="2836" cy="2268"/>
            </a:xfrm>
            <a:custGeom>
              <a:avLst/>
              <a:gdLst>
                <a:gd name="T0" fmla="*/ 10 w 2836"/>
                <a:gd name="T1" fmla="*/ 454 h 2268"/>
                <a:gd name="T2" fmla="*/ 30 w 2836"/>
                <a:gd name="T3" fmla="*/ 406 h 2268"/>
                <a:gd name="T4" fmla="*/ 62 w 2836"/>
                <a:gd name="T5" fmla="*/ 360 h 2268"/>
                <a:gd name="T6" fmla="*/ 106 w 2836"/>
                <a:gd name="T7" fmla="*/ 318 h 2268"/>
                <a:gd name="T8" fmla="*/ 160 w 2836"/>
                <a:gd name="T9" fmla="*/ 276 h 2268"/>
                <a:gd name="T10" fmla="*/ 224 w 2836"/>
                <a:gd name="T11" fmla="*/ 236 h 2268"/>
                <a:gd name="T12" fmla="*/ 298 w 2836"/>
                <a:gd name="T13" fmla="*/ 198 h 2268"/>
                <a:gd name="T14" fmla="*/ 380 w 2836"/>
                <a:gd name="T15" fmla="*/ 164 h 2268"/>
                <a:gd name="T16" fmla="*/ 470 w 2836"/>
                <a:gd name="T17" fmla="*/ 132 h 2268"/>
                <a:gd name="T18" fmla="*/ 568 w 2836"/>
                <a:gd name="T19" fmla="*/ 102 h 2268"/>
                <a:gd name="T20" fmla="*/ 672 w 2836"/>
                <a:gd name="T21" fmla="*/ 76 h 2268"/>
                <a:gd name="T22" fmla="*/ 902 w 2836"/>
                <a:gd name="T23" fmla="*/ 36 h 2268"/>
                <a:gd name="T24" fmla="*/ 1152 w 2836"/>
                <a:gd name="T25" fmla="*/ 10 h 2268"/>
                <a:gd name="T26" fmla="*/ 1418 w 2836"/>
                <a:gd name="T27" fmla="*/ 0 h 2268"/>
                <a:gd name="T28" fmla="*/ 1554 w 2836"/>
                <a:gd name="T29" fmla="*/ 2 h 2268"/>
                <a:gd name="T30" fmla="*/ 1812 w 2836"/>
                <a:gd name="T31" fmla="*/ 20 h 2268"/>
                <a:gd name="T32" fmla="*/ 2052 w 2836"/>
                <a:gd name="T33" fmla="*/ 54 h 2268"/>
                <a:gd name="T34" fmla="*/ 2216 w 2836"/>
                <a:gd name="T35" fmla="*/ 88 h 2268"/>
                <a:gd name="T36" fmla="*/ 2318 w 2836"/>
                <a:gd name="T37" fmla="*/ 116 h 2268"/>
                <a:gd name="T38" fmla="*/ 2412 w 2836"/>
                <a:gd name="T39" fmla="*/ 146 h 2268"/>
                <a:gd name="T40" fmla="*/ 2498 w 2836"/>
                <a:gd name="T41" fmla="*/ 180 h 2268"/>
                <a:gd name="T42" fmla="*/ 2576 w 2836"/>
                <a:gd name="T43" fmla="*/ 216 h 2268"/>
                <a:gd name="T44" fmla="*/ 2646 w 2836"/>
                <a:gd name="T45" fmla="*/ 256 h 2268"/>
                <a:gd name="T46" fmla="*/ 2704 w 2836"/>
                <a:gd name="T47" fmla="*/ 296 h 2268"/>
                <a:gd name="T48" fmla="*/ 2754 w 2836"/>
                <a:gd name="T49" fmla="*/ 338 h 2268"/>
                <a:gd name="T50" fmla="*/ 2792 w 2836"/>
                <a:gd name="T51" fmla="*/ 384 h 2268"/>
                <a:gd name="T52" fmla="*/ 2818 w 2836"/>
                <a:gd name="T53" fmla="*/ 430 h 2268"/>
                <a:gd name="T54" fmla="*/ 2836 w 2836"/>
                <a:gd name="T55" fmla="*/ 510 h 2268"/>
                <a:gd name="T56" fmla="*/ 2826 w 2836"/>
                <a:gd name="T57" fmla="*/ 1814 h 2268"/>
                <a:gd name="T58" fmla="*/ 2818 w 2836"/>
                <a:gd name="T59" fmla="*/ 1838 h 2268"/>
                <a:gd name="T60" fmla="*/ 2792 w 2836"/>
                <a:gd name="T61" fmla="*/ 1884 h 2268"/>
                <a:gd name="T62" fmla="*/ 2754 w 2836"/>
                <a:gd name="T63" fmla="*/ 1930 h 2268"/>
                <a:gd name="T64" fmla="*/ 2704 w 2836"/>
                <a:gd name="T65" fmla="*/ 1972 h 2268"/>
                <a:gd name="T66" fmla="*/ 2646 w 2836"/>
                <a:gd name="T67" fmla="*/ 2012 h 2268"/>
                <a:gd name="T68" fmla="*/ 2576 w 2836"/>
                <a:gd name="T69" fmla="*/ 2052 h 2268"/>
                <a:gd name="T70" fmla="*/ 2498 w 2836"/>
                <a:gd name="T71" fmla="*/ 2088 h 2268"/>
                <a:gd name="T72" fmla="*/ 2412 w 2836"/>
                <a:gd name="T73" fmla="*/ 2122 h 2268"/>
                <a:gd name="T74" fmla="*/ 2318 w 2836"/>
                <a:gd name="T75" fmla="*/ 2152 h 2268"/>
                <a:gd name="T76" fmla="*/ 2216 w 2836"/>
                <a:gd name="T77" fmla="*/ 2180 h 2268"/>
                <a:gd name="T78" fmla="*/ 2052 w 2836"/>
                <a:gd name="T79" fmla="*/ 2214 h 2268"/>
                <a:gd name="T80" fmla="*/ 1812 w 2836"/>
                <a:gd name="T81" fmla="*/ 2248 h 2268"/>
                <a:gd name="T82" fmla="*/ 1554 w 2836"/>
                <a:gd name="T83" fmla="*/ 2266 h 2268"/>
                <a:gd name="T84" fmla="*/ 1418 w 2836"/>
                <a:gd name="T85" fmla="*/ 2268 h 2268"/>
                <a:gd name="T86" fmla="*/ 1152 w 2836"/>
                <a:gd name="T87" fmla="*/ 2258 h 2268"/>
                <a:gd name="T88" fmla="*/ 902 w 2836"/>
                <a:gd name="T89" fmla="*/ 2232 h 2268"/>
                <a:gd name="T90" fmla="*/ 672 w 2836"/>
                <a:gd name="T91" fmla="*/ 2192 h 2268"/>
                <a:gd name="T92" fmla="*/ 568 w 2836"/>
                <a:gd name="T93" fmla="*/ 2166 h 2268"/>
                <a:gd name="T94" fmla="*/ 470 w 2836"/>
                <a:gd name="T95" fmla="*/ 2136 h 2268"/>
                <a:gd name="T96" fmla="*/ 380 w 2836"/>
                <a:gd name="T97" fmla="*/ 2104 h 2268"/>
                <a:gd name="T98" fmla="*/ 298 w 2836"/>
                <a:gd name="T99" fmla="*/ 2070 h 2268"/>
                <a:gd name="T100" fmla="*/ 224 w 2836"/>
                <a:gd name="T101" fmla="*/ 2032 h 2268"/>
                <a:gd name="T102" fmla="*/ 160 w 2836"/>
                <a:gd name="T103" fmla="*/ 1992 h 2268"/>
                <a:gd name="T104" fmla="*/ 106 w 2836"/>
                <a:gd name="T105" fmla="*/ 1950 h 2268"/>
                <a:gd name="T106" fmla="*/ 62 w 2836"/>
                <a:gd name="T107" fmla="*/ 1908 h 2268"/>
                <a:gd name="T108" fmla="*/ 30 w 2836"/>
                <a:gd name="T109" fmla="*/ 1862 h 2268"/>
                <a:gd name="T110" fmla="*/ 10 w 2836"/>
                <a:gd name="T111" fmla="*/ 1814 h 2268"/>
                <a:gd name="T112" fmla="*/ 0 w 2836"/>
                <a:gd name="T113" fmla="*/ 508 h 226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836" h="2268">
                  <a:moveTo>
                    <a:pt x="10" y="454"/>
                  </a:moveTo>
                  <a:lnTo>
                    <a:pt x="10" y="454"/>
                  </a:lnTo>
                  <a:lnTo>
                    <a:pt x="18" y="430"/>
                  </a:lnTo>
                  <a:lnTo>
                    <a:pt x="30" y="406"/>
                  </a:lnTo>
                  <a:lnTo>
                    <a:pt x="44" y="384"/>
                  </a:lnTo>
                  <a:lnTo>
                    <a:pt x="62" y="360"/>
                  </a:lnTo>
                  <a:lnTo>
                    <a:pt x="82" y="338"/>
                  </a:lnTo>
                  <a:lnTo>
                    <a:pt x="106" y="318"/>
                  </a:lnTo>
                  <a:lnTo>
                    <a:pt x="132" y="296"/>
                  </a:lnTo>
                  <a:lnTo>
                    <a:pt x="160" y="276"/>
                  </a:lnTo>
                  <a:lnTo>
                    <a:pt x="190" y="256"/>
                  </a:lnTo>
                  <a:lnTo>
                    <a:pt x="224" y="236"/>
                  </a:lnTo>
                  <a:lnTo>
                    <a:pt x="260" y="216"/>
                  </a:lnTo>
                  <a:lnTo>
                    <a:pt x="298" y="198"/>
                  </a:lnTo>
                  <a:lnTo>
                    <a:pt x="338" y="180"/>
                  </a:lnTo>
                  <a:lnTo>
                    <a:pt x="380" y="164"/>
                  </a:lnTo>
                  <a:lnTo>
                    <a:pt x="424" y="146"/>
                  </a:lnTo>
                  <a:lnTo>
                    <a:pt x="470" y="132"/>
                  </a:lnTo>
                  <a:lnTo>
                    <a:pt x="518" y="116"/>
                  </a:lnTo>
                  <a:lnTo>
                    <a:pt x="568" y="102"/>
                  </a:lnTo>
                  <a:lnTo>
                    <a:pt x="618" y="88"/>
                  </a:lnTo>
                  <a:lnTo>
                    <a:pt x="672" y="76"/>
                  </a:lnTo>
                  <a:lnTo>
                    <a:pt x="784" y="54"/>
                  </a:lnTo>
                  <a:lnTo>
                    <a:pt x="902" y="36"/>
                  </a:lnTo>
                  <a:lnTo>
                    <a:pt x="1024" y="20"/>
                  </a:lnTo>
                  <a:lnTo>
                    <a:pt x="1152" y="10"/>
                  </a:lnTo>
                  <a:lnTo>
                    <a:pt x="1282" y="2"/>
                  </a:lnTo>
                  <a:lnTo>
                    <a:pt x="1418" y="0"/>
                  </a:lnTo>
                  <a:lnTo>
                    <a:pt x="1554" y="2"/>
                  </a:lnTo>
                  <a:lnTo>
                    <a:pt x="1684" y="10"/>
                  </a:lnTo>
                  <a:lnTo>
                    <a:pt x="1812" y="20"/>
                  </a:lnTo>
                  <a:lnTo>
                    <a:pt x="1934" y="36"/>
                  </a:lnTo>
                  <a:lnTo>
                    <a:pt x="2052" y="54"/>
                  </a:lnTo>
                  <a:lnTo>
                    <a:pt x="2164" y="76"/>
                  </a:lnTo>
                  <a:lnTo>
                    <a:pt x="2216" y="88"/>
                  </a:lnTo>
                  <a:lnTo>
                    <a:pt x="2268" y="102"/>
                  </a:lnTo>
                  <a:lnTo>
                    <a:pt x="2318" y="116"/>
                  </a:lnTo>
                  <a:lnTo>
                    <a:pt x="2366" y="132"/>
                  </a:lnTo>
                  <a:lnTo>
                    <a:pt x="2412" y="146"/>
                  </a:lnTo>
                  <a:lnTo>
                    <a:pt x="2456" y="164"/>
                  </a:lnTo>
                  <a:lnTo>
                    <a:pt x="2498" y="180"/>
                  </a:lnTo>
                  <a:lnTo>
                    <a:pt x="2538" y="198"/>
                  </a:lnTo>
                  <a:lnTo>
                    <a:pt x="2576" y="216"/>
                  </a:lnTo>
                  <a:lnTo>
                    <a:pt x="2612" y="236"/>
                  </a:lnTo>
                  <a:lnTo>
                    <a:pt x="2646" y="256"/>
                  </a:lnTo>
                  <a:lnTo>
                    <a:pt x="2676" y="276"/>
                  </a:lnTo>
                  <a:lnTo>
                    <a:pt x="2704" y="296"/>
                  </a:lnTo>
                  <a:lnTo>
                    <a:pt x="2730" y="318"/>
                  </a:lnTo>
                  <a:lnTo>
                    <a:pt x="2754" y="338"/>
                  </a:lnTo>
                  <a:lnTo>
                    <a:pt x="2774" y="360"/>
                  </a:lnTo>
                  <a:lnTo>
                    <a:pt x="2792" y="384"/>
                  </a:lnTo>
                  <a:lnTo>
                    <a:pt x="2806" y="406"/>
                  </a:lnTo>
                  <a:lnTo>
                    <a:pt x="2818" y="430"/>
                  </a:lnTo>
                  <a:lnTo>
                    <a:pt x="2826" y="454"/>
                  </a:lnTo>
                  <a:lnTo>
                    <a:pt x="2836" y="510"/>
                  </a:lnTo>
                  <a:lnTo>
                    <a:pt x="2836" y="1814"/>
                  </a:lnTo>
                  <a:lnTo>
                    <a:pt x="2826" y="1814"/>
                  </a:lnTo>
                  <a:lnTo>
                    <a:pt x="2818" y="1838"/>
                  </a:lnTo>
                  <a:lnTo>
                    <a:pt x="2806" y="1862"/>
                  </a:lnTo>
                  <a:lnTo>
                    <a:pt x="2792" y="1884"/>
                  </a:lnTo>
                  <a:lnTo>
                    <a:pt x="2774" y="1908"/>
                  </a:lnTo>
                  <a:lnTo>
                    <a:pt x="2754" y="1930"/>
                  </a:lnTo>
                  <a:lnTo>
                    <a:pt x="2730" y="1950"/>
                  </a:lnTo>
                  <a:lnTo>
                    <a:pt x="2704" y="1972"/>
                  </a:lnTo>
                  <a:lnTo>
                    <a:pt x="2676" y="1992"/>
                  </a:lnTo>
                  <a:lnTo>
                    <a:pt x="2646" y="2012"/>
                  </a:lnTo>
                  <a:lnTo>
                    <a:pt x="2612" y="2032"/>
                  </a:lnTo>
                  <a:lnTo>
                    <a:pt x="2576" y="2052"/>
                  </a:lnTo>
                  <a:lnTo>
                    <a:pt x="2538" y="2070"/>
                  </a:lnTo>
                  <a:lnTo>
                    <a:pt x="2498" y="2088"/>
                  </a:lnTo>
                  <a:lnTo>
                    <a:pt x="2456" y="2104"/>
                  </a:lnTo>
                  <a:lnTo>
                    <a:pt x="2412" y="2122"/>
                  </a:lnTo>
                  <a:lnTo>
                    <a:pt x="2366" y="2136"/>
                  </a:lnTo>
                  <a:lnTo>
                    <a:pt x="2318" y="2152"/>
                  </a:lnTo>
                  <a:lnTo>
                    <a:pt x="2268" y="2166"/>
                  </a:lnTo>
                  <a:lnTo>
                    <a:pt x="2216" y="2180"/>
                  </a:lnTo>
                  <a:lnTo>
                    <a:pt x="2164" y="2192"/>
                  </a:lnTo>
                  <a:lnTo>
                    <a:pt x="2052" y="2214"/>
                  </a:lnTo>
                  <a:lnTo>
                    <a:pt x="1934" y="2232"/>
                  </a:lnTo>
                  <a:lnTo>
                    <a:pt x="1812" y="2248"/>
                  </a:lnTo>
                  <a:lnTo>
                    <a:pt x="1684" y="2258"/>
                  </a:lnTo>
                  <a:lnTo>
                    <a:pt x="1554" y="2266"/>
                  </a:lnTo>
                  <a:lnTo>
                    <a:pt x="1418" y="2268"/>
                  </a:lnTo>
                  <a:lnTo>
                    <a:pt x="1282" y="2266"/>
                  </a:lnTo>
                  <a:lnTo>
                    <a:pt x="1152" y="2258"/>
                  </a:lnTo>
                  <a:lnTo>
                    <a:pt x="1024" y="2248"/>
                  </a:lnTo>
                  <a:lnTo>
                    <a:pt x="902" y="2232"/>
                  </a:lnTo>
                  <a:lnTo>
                    <a:pt x="784" y="2214"/>
                  </a:lnTo>
                  <a:lnTo>
                    <a:pt x="672" y="2192"/>
                  </a:lnTo>
                  <a:lnTo>
                    <a:pt x="618" y="2180"/>
                  </a:lnTo>
                  <a:lnTo>
                    <a:pt x="568" y="2166"/>
                  </a:lnTo>
                  <a:lnTo>
                    <a:pt x="518" y="2152"/>
                  </a:lnTo>
                  <a:lnTo>
                    <a:pt x="470" y="2136"/>
                  </a:lnTo>
                  <a:lnTo>
                    <a:pt x="424" y="2122"/>
                  </a:lnTo>
                  <a:lnTo>
                    <a:pt x="380" y="2104"/>
                  </a:lnTo>
                  <a:lnTo>
                    <a:pt x="338" y="2088"/>
                  </a:lnTo>
                  <a:lnTo>
                    <a:pt x="298" y="2070"/>
                  </a:lnTo>
                  <a:lnTo>
                    <a:pt x="260" y="2052"/>
                  </a:lnTo>
                  <a:lnTo>
                    <a:pt x="224" y="2032"/>
                  </a:lnTo>
                  <a:lnTo>
                    <a:pt x="190" y="2012"/>
                  </a:lnTo>
                  <a:lnTo>
                    <a:pt x="160" y="1992"/>
                  </a:lnTo>
                  <a:lnTo>
                    <a:pt x="132" y="1972"/>
                  </a:lnTo>
                  <a:lnTo>
                    <a:pt x="106" y="1950"/>
                  </a:lnTo>
                  <a:lnTo>
                    <a:pt x="82" y="1930"/>
                  </a:lnTo>
                  <a:lnTo>
                    <a:pt x="62" y="1908"/>
                  </a:lnTo>
                  <a:lnTo>
                    <a:pt x="44" y="1884"/>
                  </a:lnTo>
                  <a:lnTo>
                    <a:pt x="30" y="1862"/>
                  </a:lnTo>
                  <a:lnTo>
                    <a:pt x="18" y="1838"/>
                  </a:lnTo>
                  <a:lnTo>
                    <a:pt x="10" y="1814"/>
                  </a:lnTo>
                  <a:lnTo>
                    <a:pt x="0" y="1814"/>
                  </a:lnTo>
                  <a:lnTo>
                    <a:pt x="0" y="508"/>
                  </a:lnTo>
                  <a:lnTo>
                    <a:pt x="10" y="454"/>
                  </a:lnTo>
                  <a:close/>
                </a:path>
              </a:pathLst>
            </a:custGeom>
            <a:solidFill>
              <a:srgbClr val="66748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6" name="Freeform 6"/>
            <p:cNvSpPr>
              <a:spLocks/>
            </p:cNvSpPr>
            <p:nvPr/>
          </p:nvSpPr>
          <p:spPr bwMode="auto">
            <a:xfrm>
              <a:off x="1292" y="829"/>
              <a:ext cx="2836" cy="1020"/>
            </a:xfrm>
            <a:custGeom>
              <a:avLst/>
              <a:gdLst>
                <a:gd name="T0" fmla="*/ 2 w 2836"/>
                <a:gd name="T1" fmla="*/ 536 h 1020"/>
                <a:gd name="T2" fmla="*/ 30 w 2836"/>
                <a:gd name="T3" fmla="*/ 614 h 1020"/>
                <a:gd name="T4" fmla="*/ 86 w 2836"/>
                <a:gd name="T5" fmla="*/ 686 h 1020"/>
                <a:gd name="T6" fmla="*/ 172 w 2836"/>
                <a:gd name="T7" fmla="*/ 754 h 1020"/>
                <a:gd name="T8" fmla="*/ 282 w 2836"/>
                <a:gd name="T9" fmla="*/ 816 h 1020"/>
                <a:gd name="T10" fmla="*/ 416 w 2836"/>
                <a:gd name="T11" fmla="*/ 872 h 1020"/>
                <a:gd name="T12" fmla="*/ 570 w 2836"/>
                <a:gd name="T13" fmla="*/ 920 h 1020"/>
                <a:gd name="T14" fmla="*/ 742 w 2836"/>
                <a:gd name="T15" fmla="*/ 958 h 1020"/>
                <a:gd name="T16" fmla="*/ 930 w 2836"/>
                <a:gd name="T17" fmla="*/ 990 h 1020"/>
                <a:gd name="T18" fmla="*/ 1132 w 2836"/>
                <a:gd name="T19" fmla="*/ 1010 h 1020"/>
                <a:gd name="T20" fmla="*/ 1344 w 2836"/>
                <a:gd name="T21" fmla="*/ 1020 h 1020"/>
                <a:gd name="T22" fmla="*/ 1490 w 2836"/>
                <a:gd name="T23" fmla="*/ 1020 h 1020"/>
                <a:gd name="T24" fmla="*/ 1704 w 2836"/>
                <a:gd name="T25" fmla="*/ 1010 h 1020"/>
                <a:gd name="T26" fmla="*/ 1906 w 2836"/>
                <a:gd name="T27" fmla="*/ 990 h 1020"/>
                <a:gd name="T28" fmla="*/ 2094 w 2836"/>
                <a:gd name="T29" fmla="*/ 958 h 1020"/>
                <a:gd name="T30" fmla="*/ 2266 w 2836"/>
                <a:gd name="T31" fmla="*/ 920 h 1020"/>
                <a:gd name="T32" fmla="*/ 2420 w 2836"/>
                <a:gd name="T33" fmla="*/ 872 h 1020"/>
                <a:gd name="T34" fmla="*/ 2554 w 2836"/>
                <a:gd name="T35" fmla="*/ 816 h 1020"/>
                <a:gd name="T36" fmla="*/ 2664 w 2836"/>
                <a:gd name="T37" fmla="*/ 754 h 1020"/>
                <a:gd name="T38" fmla="*/ 2750 w 2836"/>
                <a:gd name="T39" fmla="*/ 686 h 1020"/>
                <a:gd name="T40" fmla="*/ 2806 w 2836"/>
                <a:gd name="T41" fmla="*/ 614 h 1020"/>
                <a:gd name="T42" fmla="*/ 2834 w 2836"/>
                <a:gd name="T43" fmla="*/ 536 h 1020"/>
                <a:gd name="T44" fmla="*/ 2834 w 2836"/>
                <a:gd name="T45" fmla="*/ 484 h 1020"/>
                <a:gd name="T46" fmla="*/ 2806 w 2836"/>
                <a:gd name="T47" fmla="*/ 408 h 1020"/>
                <a:gd name="T48" fmla="*/ 2750 w 2836"/>
                <a:gd name="T49" fmla="*/ 334 h 1020"/>
                <a:gd name="T50" fmla="*/ 2664 w 2836"/>
                <a:gd name="T51" fmla="*/ 268 h 1020"/>
                <a:gd name="T52" fmla="*/ 2554 w 2836"/>
                <a:gd name="T53" fmla="*/ 206 h 1020"/>
                <a:gd name="T54" fmla="*/ 2420 w 2836"/>
                <a:gd name="T55" fmla="*/ 150 h 1020"/>
                <a:gd name="T56" fmla="*/ 2266 w 2836"/>
                <a:gd name="T57" fmla="*/ 102 h 1020"/>
                <a:gd name="T58" fmla="*/ 2094 w 2836"/>
                <a:gd name="T59" fmla="*/ 62 h 1020"/>
                <a:gd name="T60" fmla="*/ 1906 w 2836"/>
                <a:gd name="T61" fmla="*/ 32 h 1020"/>
                <a:gd name="T62" fmla="*/ 1704 w 2836"/>
                <a:gd name="T63" fmla="*/ 10 h 1020"/>
                <a:gd name="T64" fmla="*/ 1490 w 2836"/>
                <a:gd name="T65" fmla="*/ 0 h 1020"/>
                <a:gd name="T66" fmla="*/ 1344 w 2836"/>
                <a:gd name="T67" fmla="*/ 0 h 1020"/>
                <a:gd name="T68" fmla="*/ 1132 w 2836"/>
                <a:gd name="T69" fmla="*/ 10 h 1020"/>
                <a:gd name="T70" fmla="*/ 930 w 2836"/>
                <a:gd name="T71" fmla="*/ 32 h 1020"/>
                <a:gd name="T72" fmla="*/ 742 w 2836"/>
                <a:gd name="T73" fmla="*/ 62 h 1020"/>
                <a:gd name="T74" fmla="*/ 570 w 2836"/>
                <a:gd name="T75" fmla="*/ 102 h 1020"/>
                <a:gd name="T76" fmla="*/ 416 w 2836"/>
                <a:gd name="T77" fmla="*/ 150 h 1020"/>
                <a:gd name="T78" fmla="*/ 282 w 2836"/>
                <a:gd name="T79" fmla="*/ 206 h 1020"/>
                <a:gd name="T80" fmla="*/ 172 w 2836"/>
                <a:gd name="T81" fmla="*/ 268 h 1020"/>
                <a:gd name="T82" fmla="*/ 86 w 2836"/>
                <a:gd name="T83" fmla="*/ 334 h 1020"/>
                <a:gd name="T84" fmla="*/ 30 w 2836"/>
                <a:gd name="T85" fmla="*/ 408 h 1020"/>
                <a:gd name="T86" fmla="*/ 2 w 2836"/>
                <a:gd name="T87" fmla="*/ 484 h 102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2836" h="1020">
                  <a:moveTo>
                    <a:pt x="0" y="510"/>
                  </a:moveTo>
                  <a:lnTo>
                    <a:pt x="0" y="510"/>
                  </a:lnTo>
                  <a:lnTo>
                    <a:pt x="2" y="536"/>
                  </a:lnTo>
                  <a:lnTo>
                    <a:pt x="8" y="562"/>
                  </a:lnTo>
                  <a:lnTo>
                    <a:pt x="16" y="588"/>
                  </a:lnTo>
                  <a:lnTo>
                    <a:pt x="30" y="614"/>
                  </a:lnTo>
                  <a:lnTo>
                    <a:pt x="46" y="638"/>
                  </a:lnTo>
                  <a:lnTo>
                    <a:pt x="64" y="662"/>
                  </a:lnTo>
                  <a:lnTo>
                    <a:pt x="86" y="686"/>
                  </a:lnTo>
                  <a:lnTo>
                    <a:pt x="112" y="708"/>
                  </a:lnTo>
                  <a:lnTo>
                    <a:pt x="140" y="732"/>
                  </a:lnTo>
                  <a:lnTo>
                    <a:pt x="172" y="754"/>
                  </a:lnTo>
                  <a:lnTo>
                    <a:pt x="206" y="774"/>
                  </a:lnTo>
                  <a:lnTo>
                    <a:pt x="242" y="796"/>
                  </a:lnTo>
                  <a:lnTo>
                    <a:pt x="282" y="816"/>
                  </a:lnTo>
                  <a:lnTo>
                    <a:pt x="324" y="834"/>
                  </a:lnTo>
                  <a:lnTo>
                    <a:pt x="368" y="854"/>
                  </a:lnTo>
                  <a:lnTo>
                    <a:pt x="416" y="872"/>
                  </a:lnTo>
                  <a:lnTo>
                    <a:pt x="464" y="888"/>
                  </a:lnTo>
                  <a:lnTo>
                    <a:pt x="516" y="904"/>
                  </a:lnTo>
                  <a:lnTo>
                    <a:pt x="570" y="920"/>
                  </a:lnTo>
                  <a:lnTo>
                    <a:pt x="626" y="934"/>
                  </a:lnTo>
                  <a:lnTo>
                    <a:pt x="682" y="946"/>
                  </a:lnTo>
                  <a:lnTo>
                    <a:pt x="742" y="958"/>
                  </a:lnTo>
                  <a:lnTo>
                    <a:pt x="804" y="970"/>
                  </a:lnTo>
                  <a:lnTo>
                    <a:pt x="866" y="980"/>
                  </a:lnTo>
                  <a:lnTo>
                    <a:pt x="930" y="990"/>
                  </a:lnTo>
                  <a:lnTo>
                    <a:pt x="996" y="998"/>
                  </a:lnTo>
                  <a:lnTo>
                    <a:pt x="1064" y="1004"/>
                  </a:lnTo>
                  <a:lnTo>
                    <a:pt x="1132" y="1010"/>
                  </a:lnTo>
                  <a:lnTo>
                    <a:pt x="1202" y="1014"/>
                  </a:lnTo>
                  <a:lnTo>
                    <a:pt x="1274" y="1018"/>
                  </a:lnTo>
                  <a:lnTo>
                    <a:pt x="1344" y="1020"/>
                  </a:lnTo>
                  <a:lnTo>
                    <a:pt x="1418" y="1020"/>
                  </a:lnTo>
                  <a:lnTo>
                    <a:pt x="1490" y="1020"/>
                  </a:lnTo>
                  <a:lnTo>
                    <a:pt x="1562" y="1018"/>
                  </a:lnTo>
                  <a:lnTo>
                    <a:pt x="1634" y="1014"/>
                  </a:lnTo>
                  <a:lnTo>
                    <a:pt x="1704" y="1010"/>
                  </a:lnTo>
                  <a:lnTo>
                    <a:pt x="1772" y="1004"/>
                  </a:lnTo>
                  <a:lnTo>
                    <a:pt x="1840" y="998"/>
                  </a:lnTo>
                  <a:lnTo>
                    <a:pt x="1906" y="990"/>
                  </a:lnTo>
                  <a:lnTo>
                    <a:pt x="1970" y="980"/>
                  </a:lnTo>
                  <a:lnTo>
                    <a:pt x="2032" y="970"/>
                  </a:lnTo>
                  <a:lnTo>
                    <a:pt x="2094" y="958"/>
                  </a:lnTo>
                  <a:lnTo>
                    <a:pt x="2152" y="946"/>
                  </a:lnTo>
                  <a:lnTo>
                    <a:pt x="2210" y="934"/>
                  </a:lnTo>
                  <a:lnTo>
                    <a:pt x="2266" y="920"/>
                  </a:lnTo>
                  <a:lnTo>
                    <a:pt x="2320" y="904"/>
                  </a:lnTo>
                  <a:lnTo>
                    <a:pt x="2370" y="888"/>
                  </a:lnTo>
                  <a:lnTo>
                    <a:pt x="2420" y="872"/>
                  </a:lnTo>
                  <a:lnTo>
                    <a:pt x="2468" y="854"/>
                  </a:lnTo>
                  <a:lnTo>
                    <a:pt x="2512" y="834"/>
                  </a:lnTo>
                  <a:lnTo>
                    <a:pt x="2554" y="816"/>
                  </a:lnTo>
                  <a:lnTo>
                    <a:pt x="2594" y="796"/>
                  </a:lnTo>
                  <a:lnTo>
                    <a:pt x="2630" y="774"/>
                  </a:lnTo>
                  <a:lnTo>
                    <a:pt x="2664" y="754"/>
                  </a:lnTo>
                  <a:lnTo>
                    <a:pt x="2696" y="732"/>
                  </a:lnTo>
                  <a:lnTo>
                    <a:pt x="2724" y="708"/>
                  </a:lnTo>
                  <a:lnTo>
                    <a:pt x="2750" y="686"/>
                  </a:lnTo>
                  <a:lnTo>
                    <a:pt x="2772" y="662"/>
                  </a:lnTo>
                  <a:lnTo>
                    <a:pt x="2790" y="638"/>
                  </a:lnTo>
                  <a:lnTo>
                    <a:pt x="2806" y="614"/>
                  </a:lnTo>
                  <a:lnTo>
                    <a:pt x="2818" y="588"/>
                  </a:lnTo>
                  <a:lnTo>
                    <a:pt x="2828" y="562"/>
                  </a:lnTo>
                  <a:lnTo>
                    <a:pt x="2834" y="536"/>
                  </a:lnTo>
                  <a:lnTo>
                    <a:pt x="2836" y="510"/>
                  </a:lnTo>
                  <a:lnTo>
                    <a:pt x="2834" y="484"/>
                  </a:lnTo>
                  <a:lnTo>
                    <a:pt x="2828" y="458"/>
                  </a:lnTo>
                  <a:lnTo>
                    <a:pt x="2818" y="432"/>
                  </a:lnTo>
                  <a:lnTo>
                    <a:pt x="2806" y="408"/>
                  </a:lnTo>
                  <a:lnTo>
                    <a:pt x="2790" y="382"/>
                  </a:lnTo>
                  <a:lnTo>
                    <a:pt x="2772" y="358"/>
                  </a:lnTo>
                  <a:lnTo>
                    <a:pt x="2750" y="334"/>
                  </a:lnTo>
                  <a:lnTo>
                    <a:pt x="2724" y="312"/>
                  </a:lnTo>
                  <a:lnTo>
                    <a:pt x="2696" y="290"/>
                  </a:lnTo>
                  <a:lnTo>
                    <a:pt x="2664" y="268"/>
                  </a:lnTo>
                  <a:lnTo>
                    <a:pt x="2630" y="246"/>
                  </a:lnTo>
                  <a:lnTo>
                    <a:pt x="2594" y="226"/>
                  </a:lnTo>
                  <a:lnTo>
                    <a:pt x="2554" y="206"/>
                  </a:lnTo>
                  <a:lnTo>
                    <a:pt x="2512" y="186"/>
                  </a:lnTo>
                  <a:lnTo>
                    <a:pt x="2468" y="168"/>
                  </a:lnTo>
                  <a:lnTo>
                    <a:pt x="2420" y="150"/>
                  </a:lnTo>
                  <a:lnTo>
                    <a:pt x="2370" y="132"/>
                  </a:lnTo>
                  <a:lnTo>
                    <a:pt x="2320" y="116"/>
                  </a:lnTo>
                  <a:lnTo>
                    <a:pt x="2266" y="102"/>
                  </a:lnTo>
                  <a:lnTo>
                    <a:pt x="2210" y="88"/>
                  </a:lnTo>
                  <a:lnTo>
                    <a:pt x="2152" y="74"/>
                  </a:lnTo>
                  <a:lnTo>
                    <a:pt x="2094" y="62"/>
                  </a:lnTo>
                  <a:lnTo>
                    <a:pt x="2032" y="50"/>
                  </a:lnTo>
                  <a:lnTo>
                    <a:pt x="1970" y="40"/>
                  </a:lnTo>
                  <a:lnTo>
                    <a:pt x="1906" y="32"/>
                  </a:lnTo>
                  <a:lnTo>
                    <a:pt x="1840" y="24"/>
                  </a:lnTo>
                  <a:lnTo>
                    <a:pt x="1772" y="16"/>
                  </a:lnTo>
                  <a:lnTo>
                    <a:pt x="1704" y="10"/>
                  </a:lnTo>
                  <a:lnTo>
                    <a:pt x="1634" y="6"/>
                  </a:lnTo>
                  <a:lnTo>
                    <a:pt x="1562" y="2"/>
                  </a:lnTo>
                  <a:lnTo>
                    <a:pt x="1490" y="0"/>
                  </a:lnTo>
                  <a:lnTo>
                    <a:pt x="1418" y="0"/>
                  </a:lnTo>
                  <a:lnTo>
                    <a:pt x="1344" y="0"/>
                  </a:lnTo>
                  <a:lnTo>
                    <a:pt x="1274" y="2"/>
                  </a:lnTo>
                  <a:lnTo>
                    <a:pt x="1202" y="6"/>
                  </a:lnTo>
                  <a:lnTo>
                    <a:pt x="1132" y="10"/>
                  </a:lnTo>
                  <a:lnTo>
                    <a:pt x="1064" y="16"/>
                  </a:lnTo>
                  <a:lnTo>
                    <a:pt x="996" y="24"/>
                  </a:lnTo>
                  <a:lnTo>
                    <a:pt x="930" y="32"/>
                  </a:lnTo>
                  <a:lnTo>
                    <a:pt x="866" y="40"/>
                  </a:lnTo>
                  <a:lnTo>
                    <a:pt x="804" y="50"/>
                  </a:lnTo>
                  <a:lnTo>
                    <a:pt x="742" y="62"/>
                  </a:lnTo>
                  <a:lnTo>
                    <a:pt x="682" y="74"/>
                  </a:lnTo>
                  <a:lnTo>
                    <a:pt x="626" y="88"/>
                  </a:lnTo>
                  <a:lnTo>
                    <a:pt x="570" y="102"/>
                  </a:lnTo>
                  <a:lnTo>
                    <a:pt x="516" y="116"/>
                  </a:lnTo>
                  <a:lnTo>
                    <a:pt x="464" y="132"/>
                  </a:lnTo>
                  <a:lnTo>
                    <a:pt x="416" y="150"/>
                  </a:lnTo>
                  <a:lnTo>
                    <a:pt x="368" y="168"/>
                  </a:lnTo>
                  <a:lnTo>
                    <a:pt x="324" y="186"/>
                  </a:lnTo>
                  <a:lnTo>
                    <a:pt x="282" y="206"/>
                  </a:lnTo>
                  <a:lnTo>
                    <a:pt x="242" y="226"/>
                  </a:lnTo>
                  <a:lnTo>
                    <a:pt x="206" y="246"/>
                  </a:lnTo>
                  <a:lnTo>
                    <a:pt x="172" y="268"/>
                  </a:lnTo>
                  <a:lnTo>
                    <a:pt x="140" y="290"/>
                  </a:lnTo>
                  <a:lnTo>
                    <a:pt x="112" y="312"/>
                  </a:lnTo>
                  <a:lnTo>
                    <a:pt x="86" y="334"/>
                  </a:lnTo>
                  <a:lnTo>
                    <a:pt x="64" y="358"/>
                  </a:lnTo>
                  <a:lnTo>
                    <a:pt x="46" y="382"/>
                  </a:lnTo>
                  <a:lnTo>
                    <a:pt x="30" y="408"/>
                  </a:lnTo>
                  <a:lnTo>
                    <a:pt x="16" y="432"/>
                  </a:lnTo>
                  <a:lnTo>
                    <a:pt x="8" y="458"/>
                  </a:lnTo>
                  <a:lnTo>
                    <a:pt x="2" y="484"/>
                  </a:lnTo>
                  <a:lnTo>
                    <a:pt x="0" y="510"/>
                  </a:lnTo>
                  <a:close/>
                </a:path>
              </a:pathLst>
            </a:custGeom>
            <a:solidFill>
              <a:srgbClr val="66748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7" name="Freeform 7"/>
            <p:cNvSpPr>
              <a:spLocks/>
            </p:cNvSpPr>
            <p:nvPr/>
          </p:nvSpPr>
          <p:spPr bwMode="auto">
            <a:xfrm>
              <a:off x="1292" y="2587"/>
              <a:ext cx="2836" cy="1020"/>
            </a:xfrm>
            <a:custGeom>
              <a:avLst/>
              <a:gdLst>
                <a:gd name="T0" fmla="*/ 2 w 2836"/>
                <a:gd name="T1" fmla="*/ 536 h 1020"/>
                <a:gd name="T2" fmla="*/ 30 w 2836"/>
                <a:gd name="T3" fmla="*/ 612 h 1020"/>
                <a:gd name="T4" fmla="*/ 86 w 2836"/>
                <a:gd name="T5" fmla="*/ 686 h 1020"/>
                <a:gd name="T6" fmla="*/ 172 w 2836"/>
                <a:gd name="T7" fmla="*/ 754 h 1020"/>
                <a:gd name="T8" fmla="*/ 282 w 2836"/>
                <a:gd name="T9" fmla="*/ 816 h 1020"/>
                <a:gd name="T10" fmla="*/ 416 w 2836"/>
                <a:gd name="T11" fmla="*/ 870 h 1020"/>
                <a:gd name="T12" fmla="*/ 570 w 2836"/>
                <a:gd name="T13" fmla="*/ 918 h 1020"/>
                <a:gd name="T14" fmla="*/ 742 w 2836"/>
                <a:gd name="T15" fmla="*/ 958 h 1020"/>
                <a:gd name="T16" fmla="*/ 930 w 2836"/>
                <a:gd name="T17" fmla="*/ 990 h 1020"/>
                <a:gd name="T18" fmla="*/ 1132 w 2836"/>
                <a:gd name="T19" fmla="*/ 1010 h 1020"/>
                <a:gd name="T20" fmla="*/ 1344 w 2836"/>
                <a:gd name="T21" fmla="*/ 1020 h 1020"/>
                <a:gd name="T22" fmla="*/ 1490 w 2836"/>
                <a:gd name="T23" fmla="*/ 1020 h 1020"/>
                <a:gd name="T24" fmla="*/ 1704 w 2836"/>
                <a:gd name="T25" fmla="*/ 1010 h 1020"/>
                <a:gd name="T26" fmla="*/ 1906 w 2836"/>
                <a:gd name="T27" fmla="*/ 990 h 1020"/>
                <a:gd name="T28" fmla="*/ 2094 w 2836"/>
                <a:gd name="T29" fmla="*/ 958 h 1020"/>
                <a:gd name="T30" fmla="*/ 2266 w 2836"/>
                <a:gd name="T31" fmla="*/ 918 h 1020"/>
                <a:gd name="T32" fmla="*/ 2420 w 2836"/>
                <a:gd name="T33" fmla="*/ 870 h 1020"/>
                <a:gd name="T34" fmla="*/ 2554 w 2836"/>
                <a:gd name="T35" fmla="*/ 816 h 1020"/>
                <a:gd name="T36" fmla="*/ 2664 w 2836"/>
                <a:gd name="T37" fmla="*/ 754 h 1020"/>
                <a:gd name="T38" fmla="*/ 2750 w 2836"/>
                <a:gd name="T39" fmla="*/ 686 h 1020"/>
                <a:gd name="T40" fmla="*/ 2806 w 2836"/>
                <a:gd name="T41" fmla="*/ 612 h 1020"/>
                <a:gd name="T42" fmla="*/ 2834 w 2836"/>
                <a:gd name="T43" fmla="*/ 536 h 1020"/>
                <a:gd name="T44" fmla="*/ 2836 w 2836"/>
                <a:gd name="T45" fmla="*/ 0 h 1020"/>
                <a:gd name="T46" fmla="*/ 2828 w 2836"/>
                <a:gd name="T47" fmla="*/ 52 h 1020"/>
                <a:gd name="T48" fmla="*/ 2790 w 2836"/>
                <a:gd name="T49" fmla="*/ 128 h 1020"/>
                <a:gd name="T50" fmla="*/ 2724 w 2836"/>
                <a:gd name="T51" fmla="*/ 198 h 1020"/>
                <a:gd name="T52" fmla="*/ 2630 w 2836"/>
                <a:gd name="T53" fmla="*/ 264 h 1020"/>
                <a:gd name="T54" fmla="*/ 2512 w 2836"/>
                <a:gd name="T55" fmla="*/ 324 h 1020"/>
                <a:gd name="T56" fmla="*/ 2370 w 2836"/>
                <a:gd name="T57" fmla="*/ 378 h 1020"/>
                <a:gd name="T58" fmla="*/ 2210 w 2836"/>
                <a:gd name="T59" fmla="*/ 422 h 1020"/>
                <a:gd name="T60" fmla="*/ 2032 w 2836"/>
                <a:gd name="T61" fmla="*/ 460 h 1020"/>
                <a:gd name="T62" fmla="*/ 1840 w 2836"/>
                <a:gd name="T63" fmla="*/ 486 h 1020"/>
                <a:gd name="T64" fmla="*/ 1634 w 2836"/>
                <a:gd name="T65" fmla="*/ 504 h 1020"/>
                <a:gd name="T66" fmla="*/ 1418 w 2836"/>
                <a:gd name="T67" fmla="*/ 510 h 1020"/>
                <a:gd name="T68" fmla="*/ 1274 w 2836"/>
                <a:gd name="T69" fmla="*/ 508 h 1020"/>
                <a:gd name="T70" fmla="*/ 1064 w 2836"/>
                <a:gd name="T71" fmla="*/ 494 h 1020"/>
                <a:gd name="T72" fmla="*/ 866 w 2836"/>
                <a:gd name="T73" fmla="*/ 470 h 1020"/>
                <a:gd name="T74" fmla="*/ 682 w 2836"/>
                <a:gd name="T75" fmla="*/ 436 h 1020"/>
                <a:gd name="T76" fmla="*/ 516 w 2836"/>
                <a:gd name="T77" fmla="*/ 394 h 1020"/>
                <a:gd name="T78" fmla="*/ 368 w 2836"/>
                <a:gd name="T79" fmla="*/ 342 h 1020"/>
                <a:gd name="T80" fmla="*/ 242 w 2836"/>
                <a:gd name="T81" fmla="*/ 284 h 1020"/>
                <a:gd name="T82" fmla="*/ 140 w 2836"/>
                <a:gd name="T83" fmla="*/ 220 h 1020"/>
                <a:gd name="T84" fmla="*/ 64 w 2836"/>
                <a:gd name="T85" fmla="*/ 152 h 1020"/>
                <a:gd name="T86" fmla="*/ 16 w 2836"/>
                <a:gd name="T87" fmla="*/ 78 h 1020"/>
                <a:gd name="T88" fmla="*/ 0 w 2836"/>
                <a:gd name="T89" fmla="*/ 0 h 1020"/>
                <a:gd name="T90" fmla="*/ 0 w 2836"/>
                <a:gd name="T91" fmla="*/ 510 h 102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2836" h="1020">
                  <a:moveTo>
                    <a:pt x="0" y="510"/>
                  </a:moveTo>
                  <a:lnTo>
                    <a:pt x="0" y="510"/>
                  </a:lnTo>
                  <a:lnTo>
                    <a:pt x="2" y="536"/>
                  </a:lnTo>
                  <a:lnTo>
                    <a:pt x="8" y="562"/>
                  </a:lnTo>
                  <a:lnTo>
                    <a:pt x="16" y="588"/>
                  </a:lnTo>
                  <a:lnTo>
                    <a:pt x="30" y="612"/>
                  </a:lnTo>
                  <a:lnTo>
                    <a:pt x="46" y="638"/>
                  </a:lnTo>
                  <a:lnTo>
                    <a:pt x="64" y="662"/>
                  </a:lnTo>
                  <a:lnTo>
                    <a:pt x="86" y="686"/>
                  </a:lnTo>
                  <a:lnTo>
                    <a:pt x="112" y="708"/>
                  </a:lnTo>
                  <a:lnTo>
                    <a:pt x="140" y="732"/>
                  </a:lnTo>
                  <a:lnTo>
                    <a:pt x="172" y="754"/>
                  </a:lnTo>
                  <a:lnTo>
                    <a:pt x="206" y="774"/>
                  </a:lnTo>
                  <a:lnTo>
                    <a:pt x="242" y="796"/>
                  </a:lnTo>
                  <a:lnTo>
                    <a:pt x="282" y="816"/>
                  </a:lnTo>
                  <a:lnTo>
                    <a:pt x="324" y="834"/>
                  </a:lnTo>
                  <a:lnTo>
                    <a:pt x="368" y="852"/>
                  </a:lnTo>
                  <a:lnTo>
                    <a:pt x="416" y="870"/>
                  </a:lnTo>
                  <a:lnTo>
                    <a:pt x="464" y="888"/>
                  </a:lnTo>
                  <a:lnTo>
                    <a:pt x="516" y="904"/>
                  </a:lnTo>
                  <a:lnTo>
                    <a:pt x="570" y="918"/>
                  </a:lnTo>
                  <a:lnTo>
                    <a:pt x="626" y="932"/>
                  </a:lnTo>
                  <a:lnTo>
                    <a:pt x="682" y="946"/>
                  </a:lnTo>
                  <a:lnTo>
                    <a:pt x="742" y="958"/>
                  </a:lnTo>
                  <a:lnTo>
                    <a:pt x="804" y="970"/>
                  </a:lnTo>
                  <a:lnTo>
                    <a:pt x="866" y="980"/>
                  </a:lnTo>
                  <a:lnTo>
                    <a:pt x="930" y="990"/>
                  </a:lnTo>
                  <a:lnTo>
                    <a:pt x="996" y="998"/>
                  </a:lnTo>
                  <a:lnTo>
                    <a:pt x="1064" y="1004"/>
                  </a:lnTo>
                  <a:lnTo>
                    <a:pt x="1132" y="1010"/>
                  </a:lnTo>
                  <a:lnTo>
                    <a:pt x="1202" y="1014"/>
                  </a:lnTo>
                  <a:lnTo>
                    <a:pt x="1274" y="1018"/>
                  </a:lnTo>
                  <a:lnTo>
                    <a:pt x="1344" y="1020"/>
                  </a:lnTo>
                  <a:lnTo>
                    <a:pt x="1418" y="1020"/>
                  </a:lnTo>
                  <a:lnTo>
                    <a:pt x="1490" y="1020"/>
                  </a:lnTo>
                  <a:lnTo>
                    <a:pt x="1562" y="1018"/>
                  </a:lnTo>
                  <a:lnTo>
                    <a:pt x="1634" y="1014"/>
                  </a:lnTo>
                  <a:lnTo>
                    <a:pt x="1704" y="1010"/>
                  </a:lnTo>
                  <a:lnTo>
                    <a:pt x="1772" y="1004"/>
                  </a:lnTo>
                  <a:lnTo>
                    <a:pt x="1840" y="998"/>
                  </a:lnTo>
                  <a:lnTo>
                    <a:pt x="1906" y="990"/>
                  </a:lnTo>
                  <a:lnTo>
                    <a:pt x="1970" y="980"/>
                  </a:lnTo>
                  <a:lnTo>
                    <a:pt x="2032" y="970"/>
                  </a:lnTo>
                  <a:lnTo>
                    <a:pt x="2094" y="958"/>
                  </a:lnTo>
                  <a:lnTo>
                    <a:pt x="2152" y="946"/>
                  </a:lnTo>
                  <a:lnTo>
                    <a:pt x="2210" y="932"/>
                  </a:lnTo>
                  <a:lnTo>
                    <a:pt x="2266" y="918"/>
                  </a:lnTo>
                  <a:lnTo>
                    <a:pt x="2320" y="904"/>
                  </a:lnTo>
                  <a:lnTo>
                    <a:pt x="2370" y="888"/>
                  </a:lnTo>
                  <a:lnTo>
                    <a:pt x="2420" y="870"/>
                  </a:lnTo>
                  <a:lnTo>
                    <a:pt x="2468" y="852"/>
                  </a:lnTo>
                  <a:lnTo>
                    <a:pt x="2512" y="834"/>
                  </a:lnTo>
                  <a:lnTo>
                    <a:pt x="2554" y="816"/>
                  </a:lnTo>
                  <a:lnTo>
                    <a:pt x="2594" y="796"/>
                  </a:lnTo>
                  <a:lnTo>
                    <a:pt x="2630" y="774"/>
                  </a:lnTo>
                  <a:lnTo>
                    <a:pt x="2664" y="754"/>
                  </a:lnTo>
                  <a:lnTo>
                    <a:pt x="2696" y="732"/>
                  </a:lnTo>
                  <a:lnTo>
                    <a:pt x="2724" y="708"/>
                  </a:lnTo>
                  <a:lnTo>
                    <a:pt x="2750" y="686"/>
                  </a:lnTo>
                  <a:lnTo>
                    <a:pt x="2772" y="662"/>
                  </a:lnTo>
                  <a:lnTo>
                    <a:pt x="2790" y="638"/>
                  </a:lnTo>
                  <a:lnTo>
                    <a:pt x="2806" y="612"/>
                  </a:lnTo>
                  <a:lnTo>
                    <a:pt x="2818" y="588"/>
                  </a:lnTo>
                  <a:lnTo>
                    <a:pt x="2828" y="562"/>
                  </a:lnTo>
                  <a:lnTo>
                    <a:pt x="2834" y="536"/>
                  </a:lnTo>
                  <a:lnTo>
                    <a:pt x="2836" y="510"/>
                  </a:lnTo>
                  <a:lnTo>
                    <a:pt x="2836" y="0"/>
                  </a:lnTo>
                  <a:lnTo>
                    <a:pt x="2834" y="26"/>
                  </a:lnTo>
                  <a:lnTo>
                    <a:pt x="2828" y="52"/>
                  </a:lnTo>
                  <a:lnTo>
                    <a:pt x="2818" y="78"/>
                  </a:lnTo>
                  <a:lnTo>
                    <a:pt x="2806" y="102"/>
                  </a:lnTo>
                  <a:lnTo>
                    <a:pt x="2790" y="128"/>
                  </a:lnTo>
                  <a:lnTo>
                    <a:pt x="2772" y="152"/>
                  </a:lnTo>
                  <a:lnTo>
                    <a:pt x="2750" y="176"/>
                  </a:lnTo>
                  <a:lnTo>
                    <a:pt x="2724" y="198"/>
                  </a:lnTo>
                  <a:lnTo>
                    <a:pt x="2696" y="220"/>
                  </a:lnTo>
                  <a:lnTo>
                    <a:pt x="2664" y="242"/>
                  </a:lnTo>
                  <a:lnTo>
                    <a:pt x="2630" y="264"/>
                  </a:lnTo>
                  <a:lnTo>
                    <a:pt x="2594" y="284"/>
                  </a:lnTo>
                  <a:lnTo>
                    <a:pt x="2554" y="304"/>
                  </a:lnTo>
                  <a:lnTo>
                    <a:pt x="2512" y="324"/>
                  </a:lnTo>
                  <a:lnTo>
                    <a:pt x="2468" y="342"/>
                  </a:lnTo>
                  <a:lnTo>
                    <a:pt x="2420" y="360"/>
                  </a:lnTo>
                  <a:lnTo>
                    <a:pt x="2370" y="378"/>
                  </a:lnTo>
                  <a:lnTo>
                    <a:pt x="2320" y="394"/>
                  </a:lnTo>
                  <a:lnTo>
                    <a:pt x="2266" y="408"/>
                  </a:lnTo>
                  <a:lnTo>
                    <a:pt x="2210" y="422"/>
                  </a:lnTo>
                  <a:lnTo>
                    <a:pt x="2152" y="436"/>
                  </a:lnTo>
                  <a:lnTo>
                    <a:pt x="2094" y="448"/>
                  </a:lnTo>
                  <a:lnTo>
                    <a:pt x="2032" y="460"/>
                  </a:lnTo>
                  <a:lnTo>
                    <a:pt x="1970" y="470"/>
                  </a:lnTo>
                  <a:lnTo>
                    <a:pt x="1906" y="478"/>
                  </a:lnTo>
                  <a:lnTo>
                    <a:pt x="1840" y="486"/>
                  </a:lnTo>
                  <a:lnTo>
                    <a:pt x="1772" y="494"/>
                  </a:lnTo>
                  <a:lnTo>
                    <a:pt x="1704" y="500"/>
                  </a:lnTo>
                  <a:lnTo>
                    <a:pt x="1634" y="504"/>
                  </a:lnTo>
                  <a:lnTo>
                    <a:pt x="1562" y="508"/>
                  </a:lnTo>
                  <a:lnTo>
                    <a:pt x="1490" y="510"/>
                  </a:lnTo>
                  <a:lnTo>
                    <a:pt x="1418" y="510"/>
                  </a:lnTo>
                  <a:lnTo>
                    <a:pt x="1344" y="510"/>
                  </a:lnTo>
                  <a:lnTo>
                    <a:pt x="1274" y="508"/>
                  </a:lnTo>
                  <a:lnTo>
                    <a:pt x="1202" y="504"/>
                  </a:lnTo>
                  <a:lnTo>
                    <a:pt x="1132" y="500"/>
                  </a:lnTo>
                  <a:lnTo>
                    <a:pt x="1064" y="494"/>
                  </a:lnTo>
                  <a:lnTo>
                    <a:pt x="996" y="486"/>
                  </a:lnTo>
                  <a:lnTo>
                    <a:pt x="930" y="478"/>
                  </a:lnTo>
                  <a:lnTo>
                    <a:pt x="866" y="470"/>
                  </a:lnTo>
                  <a:lnTo>
                    <a:pt x="804" y="460"/>
                  </a:lnTo>
                  <a:lnTo>
                    <a:pt x="742" y="448"/>
                  </a:lnTo>
                  <a:lnTo>
                    <a:pt x="682" y="436"/>
                  </a:lnTo>
                  <a:lnTo>
                    <a:pt x="626" y="422"/>
                  </a:lnTo>
                  <a:lnTo>
                    <a:pt x="570" y="408"/>
                  </a:lnTo>
                  <a:lnTo>
                    <a:pt x="516" y="394"/>
                  </a:lnTo>
                  <a:lnTo>
                    <a:pt x="464" y="378"/>
                  </a:lnTo>
                  <a:lnTo>
                    <a:pt x="416" y="360"/>
                  </a:lnTo>
                  <a:lnTo>
                    <a:pt x="368" y="342"/>
                  </a:lnTo>
                  <a:lnTo>
                    <a:pt x="324" y="324"/>
                  </a:lnTo>
                  <a:lnTo>
                    <a:pt x="282" y="304"/>
                  </a:lnTo>
                  <a:lnTo>
                    <a:pt x="242" y="284"/>
                  </a:lnTo>
                  <a:lnTo>
                    <a:pt x="206" y="264"/>
                  </a:lnTo>
                  <a:lnTo>
                    <a:pt x="172" y="242"/>
                  </a:lnTo>
                  <a:lnTo>
                    <a:pt x="140" y="220"/>
                  </a:lnTo>
                  <a:lnTo>
                    <a:pt x="112" y="198"/>
                  </a:lnTo>
                  <a:lnTo>
                    <a:pt x="86" y="176"/>
                  </a:lnTo>
                  <a:lnTo>
                    <a:pt x="64" y="152"/>
                  </a:lnTo>
                  <a:lnTo>
                    <a:pt x="46" y="128"/>
                  </a:lnTo>
                  <a:lnTo>
                    <a:pt x="30" y="102"/>
                  </a:lnTo>
                  <a:lnTo>
                    <a:pt x="16" y="78"/>
                  </a:lnTo>
                  <a:lnTo>
                    <a:pt x="8" y="52"/>
                  </a:lnTo>
                  <a:lnTo>
                    <a:pt x="2" y="26"/>
                  </a:lnTo>
                  <a:lnTo>
                    <a:pt x="0" y="0"/>
                  </a:lnTo>
                  <a:lnTo>
                    <a:pt x="0" y="51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8" name="Freeform 8"/>
            <p:cNvSpPr>
              <a:spLocks/>
            </p:cNvSpPr>
            <p:nvPr/>
          </p:nvSpPr>
          <p:spPr bwMode="auto">
            <a:xfrm>
              <a:off x="628" y="2155"/>
              <a:ext cx="4072" cy="1960"/>
            </a:xfrm>
            <a:custGeom>
              <a:avLst/>
              <a:gdLst>
                <a:gd name="T0" fmla="*/ 3498 w 4072"/>
                <a:gd name="T1" fmla="*/ 154 h 1960"/>
                <a:gd name="T2" fmla="*/ 3674 w 4072"/>
                <a:gd name="T3" fmla="*/ 246 h 1960"/>
                <a:gd name="T4" fmla="*/ 3848 w 4072"/>
                <a:gd name="T5" fmla="*/ 372 h 1960"/>
                <a:gd name="T6" fmla="*/ 3944 w 4072"/>
                <a:gd name="T7" fmla="*/ 482 h 1960"/>
                <a:gd name="T8" fmla="*/ 3974 w 4072"/>
                <a:gd name="T9" fmla="*/ 556 h 1960"/>
                <a:gd name="T10" fmla="*/ 3964 w 4072"/>
                <a:gd name="T11" fmla="*/ 600 h 1960"/>
                <a:gd name="T12" fmla="*/ 3918 w 4072"/>
                <a:gd name="T13" fmla="*/ 646 h 1960"/>
                <a:gd name="T14" fmla="*/ 3774 w 4072"/>
                <a:gd name="T15" fmla="*/ 716 h 1960"/>
                <a:gd name="T16" fmla="*/ 3424 w 4072"/>
                <a:gd name="T17" fmla="*/ 926 h 1960"/>
                <a:gd name="T18" fmla="*/ 2882 w 4072"/>
                <a:gd name="T19" fmla="*/ 1234 h 1960"/>
                <a:gd name="T20" fmla="*/ 2434 w 4072"/>
                <a:gd name="T21" fmla="*/ 1446 h 1960"/>
                <a:gd name="T22" fmla="*/ 2146 w 4072"/>
                <a:gd name="T23" fmla="*/ 1548 h 1960"/>
                <a:gd name="T24" fmla="*/ 1656 w 4072"/>
                <a:gd name="T25" fmla="*/ 1698 h 1960"/>
                <a:gd name="T26" fmla="*/ 1252 w 4072"/>
                <a:gd name="T27" fmla="*/ 1770 h 1960"/>
                <a:gd name="T28" fmla="*/ 1050 w 4072"/>
                <a:gd name="T29" fmla="*/ 1778 h 1960"/>
                <a:gd name="T30" fmla="*/ 850 w 4072"/>
                <a:gd name="T31" fmla="*/ 1764 h 1960"/>
                <a:gd name="T32" fmla="*/ 688 w 4072"/>
                <a:gd name="T33" fmla="*/ 1730 h 1960"/>
                <a:gd name="T34" fmla="*/ 464 w 4072"/>
                <a:gd name="T35" fmla="*/ 1626 h 1960"/>
                <a:gd name="T36" fmla="*/ 282 w 4072"/>
                <a:gd name="T37" fmla="*/ 1464 h 1960"/>
                <a:gd name="T38" fmla="*/ 196 w 4072"/>
                <a:gd name="T39" fmla="*/ 1338 h 1960"/>
                <a:gd name="T40" fmla="*/ 146 w 4072"/>
                <a:gd name="T41" fmla="*/ 1224 h 1960"/>
                <a:gd name="T42" fmla="*/ 114 w 4072"/>
                <a:gd name="T43" fmla="*/ 1104 h 1960"/>
                <a:gd name="T44" fmla="*/ 104 w 4072"/>
                <a:gd name="T45" fmla="*/ 974 h 1960"/>
                <a:gd name="T46" fmla="*/ 132 w 4072"/>
                <a:gd name="T47" fmla="*/ 778 h 1960"/>
                <a:gd name="T48" fmla="*/ 202 w 4072"/>
                <a:gd name="T49" fmla="*/ 592 h 1960"/>
                <a:gd name="T50" fmla="*/ 300 w 4072"/>
                <a:gd name="T51" fmla="*/ 416 h 1960"/>
                <a:gd name="T52" fmla="*/ 398 w 4072"/>
                <a:gd name="T53" fmla="*/ 284 h 1960"/>
                <a:gd name="T54" fmla="*/ 530 w 4072"/>
                <a:gd name="T55" fmla="*/ 170 h 1960"/>
                <a:gd name="T56" fmla="*/ 664 w 4072"/>
                <a:gd name="T57" fmla="*/ 0 h 1960"/>
                <a:gd name="T58" fmla="*/ 512 w 4072"/>
                <a:gd name="T59" fmla="*/ 90 h 1960"/>
                <a:gd name="T60" fmla="*/ 374 w 4072"/>
                <a:gd name="T61" fmla="*/ 188 h 1960"/>
                <a:gd name="T62" fmla="*/ 220 w 4072"/>
                <a:gd name="T63" fmla="*/ 346 h 1960"/>
                <a:gd name="T64" fmla="*/ 102 w 4072"/>
                <a:gd name="T65" fmla="*/ 538 h 1960"/>
                <a:gd name="T66" fmla="*/ 26 w 4072"/>
                <a:gd name="T67" fmla="*/ 754 h 1960"/>
                <a:gd name="T68" fmla="*/ 0 w 4072"/>
                <a:gd name="T69" fmla="*/ 980 h 1960"/>
                <a:gd name="T70" fmla="*/ 8 w 4072"/>
                <a:gd name="T71" fmla="*/ 1096 h 1960"/>
                <a:gd name="T72" fmla="*/ 38 w 4072"/>
                <a:gd name="T73" fmla="*/ 1232 h 1960"/>
                <a:gd name="T74" fmla="*/ 86 w 4072"/>
                <a:gd name="T75" fmla="*/ 1350 h 1960"/>
                <a:gd name="T76" fmla="*/ 194 w 4072"/>
                <a:gd name="T77" fmla="*/ 1510 h 1960"/>
                <a:gd name="T78" fmla="*/ 324 w 4072"/>
                <a:gd name="T79" fmla="*/ 1630 h 1960"/>
                <a:gd name="T80" fmla="*/ 446 w 4072"/>
                <a:gd name="T81" fmla="*/ 1712 h 1960"/>
                <a:gd name="T82" fmla="*/ 654 w 4072"/>
                <a:gd name="T83" fmla="*/ 1816 h 1960"/>
                <a:gd name="T84" fmla="*/ 876 w 4072"/>
                <a:gd name="T85" fmla="*/ 1892 h 1960"/>
                <a:gd name="T86" fmla="*/ 1104 w 4072"/>
                <a:gd name="T87" fmla="*/ 1940 h 1960"/>
                <a:gd name="T88" fmla="*/ 1278 w 4072"/>
                <a:gd name="T89" fmla="*/ 1954 h 1960"/>
                <a:gd name="T90" fmla="*/ 1744 w 4072"/>
                <a:gd name="T91" fmla="*/ 1956 h 1960"/>
                <a:gd name="T92" fmla="*/ 2008 w 4072"/>
                <a:gd name="T93" fmla="*/ 1932 h 1960"/>
                <a:gd name="T94" fmla="*/ 2268 w 4072"/>
                <a:gd name="T95" fmla="*/ 1874 h 1960"/>
                <a:gd name="T96" fmla="*/ 2466 w 4072"/>
                <a:gd name="T97" fmla="*/ 1802 h 1960"/>
                <a:gd name="T98" fmla="*/ 2754 w 4072"/>
                <a:gd name="T99" fmla="*/ 1658 h 1960"/>
                <a:gd name="T100" fmla="*/ 3060 w 4072"/>
                <a:gd name="T101" fmla="*/ 1490 h 1960"/>
                <a:gd name="T102" fmla="*/ 3278 w 4072"/>
                <a:gd name="T103" fmla="*/ 1334 h 1960"/>
                <a:gd name="T104" fmla="*/ 3710 w 4072"/>
                <a:gd name="T105" fmla="*/ 986 h 1960"/>
                <a:gd name="T106" fmla="*/ 3892 w 4072"/>
                <a:gd name="T107" fmla="*/ 850 h 1960"/>
                <a:gd name="T108" fmla="*/ 3998 w 4072"/>
                <a:gd name="T109" fmla="*/ 754 h 1960"/>
                <a:gd name="T110" fmla="*/ 4064 w 4072"/>
                <a:gd name="T111" fmla="*/ 636 h 1960"/>
                <a:gd name="T112" fmla="*/ 4072 w 4072"/>
                <a:gd name="T113" fmla="*/ 570 h 1960"/>
                <a:gd name="T114" fmla="*/ 4056 w 4072"/>
                <a:gd name="T115" fmla="*/ 498 h 1960"/>
                <a:gd name="T116" fmla="*/ 4026 w 4072"/>
                <a:gd name="T117" fmla="*/ 448 h 1960"/>
                <a:gd name="T118" fmla="*/ 3940 w 4072"/>
                <a:gd name="T119" fmla="*/ 370 h 1960"/>
                <a:gd name="T120" fmla="*/ 3754 w 4072"/>
                <a:gd name="T121" fmla="*/ 264 h 1960"/>
                <a:gd name="T122" fmla="*/ 3520 w 4072"/>
                <a:gd name="T123" fmla="*/ 166 h 196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4072" h="1960">
                  <a:moveTo>
                    <a:pt x="3496" y="156"/>
                  </a:moveTo>
                  <a:lnTo>
                    <a:pt x="3496" y="156"/>
                  </a:lnTo>
                  <a:lnTo>
                    <a:pt x="3496" y="154"/>
                  </a:lnTo>
                  <a:lnTo>
                    <a:pt x="3498" y="154"/>
                  </a:lnTo>
                  <a:lnTo>
                    <a:pt x="3510" y="158"/>
                  </a:lnTo>
                  <a:lnTo>
                    <a:pt x="3558" y="182"/>
                  </a:lnTo>
                  <a:lnTo>
                    <a:pt x="3632" y="220"/>
                  </a:lnTo>
                  <a:lnTo>
                    <a:pt x="3674" y="246"/>
                  </a:lnTo>
                  <a:lnTo>
                    <a:pt x="3718" y="274"/>
                  </a:lnTo>
                  <a:lnTo>
                    <a:pt x="3762" y="306"/>
                  </a:lnTo>
                  <a:lnTo>
                    <a:pt x="3806" y="338"/>
                  </a:lnTo>
                  <a:lnTo>
                    <a:pt x="3848" y="372"/>
                  </a:lnTo>
                  <a:lnTo>
                    <a:pt x="3886" y="408"/>
                  </a:lnTo>
                  <a:lnTo>
                    <a:pt x="3918" y="446"/>
                  </a:lnTo>
                  <a:lnTo>
                    <a:pt x="3932" y="464"/>
                  </a:lnTo>
                  <a:lnTo>
                    <a:pt x="3944" y="482"/>
                  </a:lnTo>
                  <a:lnTo>
                    <a:pt x="3956" y="500"/>
                  </a:lnTo>
                  <a:lnTo>
                    <a:pt x="3964" y="520"/>
                  </a:lnTo>
                  <a:lnTo>
                    <a:pt x="3970" y="538"/>
                  </a:lnTo>
                  <a:lnTo>
                    <a:pt x="3974" y="556"/>
                  </a:lnTo>
                  <a:lnTo>
                    <a:pt x="3974" y="572"/>
                  </a:lnTo>
                  <a:lnTo>
                    <a:pt x="3970" y="586"/>
                  </a:lnTo>
                  <a:lnTo>
                    <a:pt x="3964" y="600"/>
                  </a:lnTo>
                  <a:lnTo>
                    <a:pt x="3956" y="612"/>
                  </a:lnTo>
                  <a:lnTo>
                    <a:pt x="3944" y="624"/>
                  </a:lnTo>
                  <a:lnTo>
                    <a:pt x="3932" y="636"/>
                  </a:lnTo>
                  <a:lnTo>
                    <a:pt x="3918" y="646"/>
                  </a:lnTo>
                  <a:lnTo>
                    <a:pt x="3902" y="656"/>
                  </a:lnTo>
                  <a:lnTo>
                    <a:pt x="3868" y="674"/>
                  </a:lnTo>
                  <a:lnTo>
                    <a:pt x="3834" y="690"/>
                  </a:lnTo>
                  <a:lnTo>
                    <a:pt x="3774" y="716"/>
                  </a:lnTo>
                  <a:lnTo>
                    <a:pt x="3714" y="750"/>
                  </a:lnTo>
                  <a:lnTo>
                    <a:pt x="3594" y="824"/>
                  </a:lnTo>
                  <a:lnTo>
                    <a:pt x="3424" y="926"/>
                  </a:lnTo>
                  <a:lnTo>
                    <a:pt x="3222" y="1046"/>
                  </a:lnTo>
                  <a:lnTo>
                    <a:pt x="3110" y="1108"/>
                  </a:lnTo>
                  <a:lnTo>
                    <a:pt x="2998" y="1172"/>
                  </a:lnTo>
                  <a:lnTo>
                    <a:pt x="2882" y="1234"/>
                  </a:lnTo>
                  <a:lnTo>
                    <a:pt x="2766" y="1294"/>
                  </a:lnTo>
                  <a:lnTo>
                    <a:pt x="2650" y="1350"/>
                  </a:lnTo>
                  <a:lnTo>
                    <a:pt x="2540" y="1402"/>
                  </a:lnTo>
                  <a:lnTo>
                    <a:pt x="2434" y="1446"/>
                  </a:lnTo>
                  <a:lnTo>
                    <a:pt x="2382" y="1466"/>
                  </a:lnTo>
                  <a:lnTo>
                    <a:pt x="2334" y="1484"/>
                  </a:lnTo>
                  <a:lnTo>
                    <a:pt x="2146" y="1548"/>
                  </a:lnTo>
                  <a:lnTo>
                    <a:pt x="1952" y="1612"/>
                  </a:lnTo>
                  <a:lnTo>
                    <a:pt x="1854" y="1642"/>
                  </a:lnTo>
                  <a:lnTo>
                    <a:pt x="1756" y="1672"/>
                  </a:lnTo>
                  <a:lnTo>
                    <a:pt x="1656" y="1698"/>
                  </a:lnTo>
                  <a:lnTo>
                    <a:pt x="1556" y="1720"/>
                  </a:lnTo>
                  <a:lnTo>
                    <a:pt x="1456" y="1740"/>
                  </a:lnTo>
                  <a:lnTo>
                    <a:pt x="1354" y="1758"/>
                  </a:lnTo>
                  <a:lnTo>
                    <a:pt x="1252" y="1770"/>
                  </a:lnTo>
                  <a:lnTo>
                    <a:pt x="1202" y="1774"/>
                  </a:lnTo>
                  <a:lnTo>
                    <a:pt x="1152" y="1776"/>
                  </a:lnTo>
                  <a:lnTo>
                    <a:pt x="1102" y="1778"/>
                  </a:lnTo>
                  <a:lnTo>
                    <a:pt x="1050" y="1778"/>
                  </a:lnTo>
                  <a:lnTo>
                    <a:pt x="1000" y="1776"/>
                  </a:lnTo>
                  <a:lnTo>
                    <a:pt x="950" y="1774"/>
                  </a:lnTo>
                  <a:lnTo>
                    <a:pt x="900" y="1770"/>
                  </a:lnTo>
                  <a:lnTo>
                    <a:pt x="850" y="1764"/>
                  </a:lnTo>
                  <a:lnTo>
                    <a:pt x="800" y="1756"/>
                  </a:lnTo>
                  <a:lnTo>
                    <a:pt x="750" y="1746"/>
                  </a:lnTo>
                  <a:lnTo>
                    <a:pt x="688" y="1730"/>
                  </a:lnTo>
                  <a:lnTo>
                    <a:pt x="630" y="1710"/>
                  </a:lnTo>
                  <a:lnTo>
                    <a:pt x="572" y="1686"/>
                  </a:lnTo>
                  <a:lnTo>
                    <a:pt x="516" y="1658"/>
                  </a:lnTo>
                  <a:lnTo>
                    <a:pt x="464" y="1626"/>
                  </a:lnTo>
                  <a:lnTo>
                    <a:pt x="414" y="1592"/>
                  </a:lnTo>
                  <a:lnTo>
                    <a:pt x="366" y="1552"/>
                  </a:lnTo>
                  <a:lnTo>
                    <a:pt x="322" y="1510"/>
                  </a:lnTo>
                  <a:lnTo>
                    <a:pt x="282" y="1464"/>
                  </a:lnTo>
                  <a:lnTo>
                    <a:pt x="244" y="1416"/>
                  </a:lnTo>
                  <a:lnTo>
                    <a:pt x="226" y="1390"/>
                  </a:lnTo>
                  <a:lnTo>
                    <a:pt x="210" y="1364"/>
                  </a:lnTo>
                  <a:lnTo>
                    <a:pt x="196" y="1338"/>
                  </a:lnTo>
                  <a:lnTo>
                    <a:pt x="182" y="1310"/>
                  </a:lnTo>
                  <a:lnTo>
                    <a:pt x="168" y="1282"/>
                  </a:lnTo>
                  <a:lnTo>
                    <a:pt x="156" y="1254"/>
                  </a:lnTo>
                  <a:lnTo>
                    <a:pt x="146" y="1224"/>
                  </a:lnTo>
                  <a:lnTo>
                    <a:pt x="136" y="1196"/>
                  </a:lnTo>
                  <a:lnTo>
                    <a:pt x="128" y="1166"/>
                  </a:lnTo>
                  <a:lnTo>
                    <a:pt x="120" y="1134"/>
                  </a:lnTo>
                  <a:lnTo>
                    <a:pt x="114" y="1104"/>
                  </a:lnTo>
                  <a:lnTo>
                    <a:pt x="110" y="1072"/>
                  </a:lnTo>
                  <a:lnTo>
                    <a:pt x="106" y="1022"/>
                  </a:lnTo>
                  <a:lnTo>
                    <a:pt x="104" y="974"/>
                  </a:lnTo>
                  <a:lnTo>
                    <a:pt x="106" y="924"/>
                  </a:lnTo>
                  <a:lnTo>
                    <a:pt x="112" y="876"/>
                  </a:lnTo>
                  <a:lnTo>
                    <a:pt x="122" y="828"/>
                  </a:lnTo>
                  <a:lnTo>
                    <a:pt x="132" y="778"/>
                  </a:lnTo>
                  <a:lnTo>
                    <a:pt x="148" y="730"/>
                  </a:lnTo>
                  <a:lnTo>
                    <a:pt x="164" y="684"/>
                  </a:lnTo>
                  <a:lnTo>
                    <a:pt x="182" y="636"/>
                  </a:lnTo>
                  <a:lnTo>
                    <a:pt x="202" y="592"/>
                  </a:lnTo>
                  <a:lnTo>
                    <a:pt x="226" y="546"/>
                  </a:lnTo>
                  <a:lnTo>
                    <a:pt x="248" y="502"/>
                  </a:lnTo>
                  <a:lnTo>
                    <a:pt x="274" y="458"/>
                  </a:lnTo>
                  <a:lnTo>
                    <a:pt x="300" y="416"/>
                  </a:lnTo>
                  <a:lnTo>
                    <a:pt x="328" y="376"/>
                  </a:lnTo>
                  <a:lnTo>
                    <a:pt x="356" y="336"/>
                  </a:lnTo>
                  <a:lnTo>
                    <a:pt x="398" y="284"/>
                  </a:lnTo>
                  <a:lnTo>
                    <a:pt x="432" y="244"/>
                  </a:lnTo>
                  <a:lnTo>
                    <a:pt x="464" y="216"/>
                  </a:lnTo>
                  <a:lnTo>
                    <a:pt x="496" y="192"/>
                  </a:lnTo>
                  <a:lnTo>
                    <a:pt x="530" y="170"/>
                  </a:lnTo>
                  <a:lnTo>
                    <a:pt x="566" y="146"/>
                  </a:lnTo>
                  <a:lnTo>
                    <a:pt x="612" y="118"/>
                  </a:lnTo>
                  <a:lnTo>
                    <a:pt x="664" y="80"/>
                  </a:lnTo>
                  <a:lnTo>
                    <a:pt x="664" y="0"/>
                  </a:lnTo>
                  <a:lnTo>
                    <a:pt x="632" y="18"/>
                  </a:lnTo>
                  <a:lnTo>
                    <a:pt x="558" y="62"/>
                  </a:lnTo>
                  <a:lnTo>
                    <a:pt x="512" y="90"/>
                  </a:lnTo>
                  <a:lnTo>
                    <a:pt x="462" y="122"/>
                  </a:lnTo>
                  <a:lnTo>
                    <a:pt x="416" y="154"/>
                  </a:lnTo>
                  <a:lnTo>
                    <a:pt x="374" y="188"/>
                  </a:lnTo>
                  <a:lnTo>
                    <a:pt x="332" y="224"/>
                  </a:lnTo>
                  <a:lnTo>
                    <a:pt x="294" y="262"/>
                  </a:lnTo>
                  <a:lnTo>
                    <a:pt x="256" y="304"/>
                  </a:lnTo>
                  <a:lnTo>
                    <a:pt x="220" y="346"/>
                  </a:lnTo>
                  <a:lnTo>
                    <a:pt x="188" y="392"/>
                  </a:lnTo>
                  <a:lnTo>
                    <a:pt x="156" y="440"/>
                  </a:lnTo>
                  <a:lnTo>
                    <a:pt x="128" y="488"/>
                  </a:lnTo>
                  <a:lnTo>
                    <a:pt x="102" y="538"/>
                  </a:lnTo>
                  <a:lnTo>
                    <a:pt x="78" y="590"/>
                  </a:lnTo>
                  <a:lnTo>
                    <a:pt x="58" y="644"/>
                  </a:lnTo>
                  <a:lnTo>
                    <a:pt x="40" y="698"/>
                  </a:lnTo>
                  <a:lnTo>
                    <a:pt x="26" y="754"/>
                  </a:lnTo>
                  <a:lnTo>
                    <a:pt x="14" y="810"/>
                  </a:lnTo>
                  <a:lnTo>
                    <a:pt x="6" y="866"/>
                  </a:lnTo>
                  <a:lnTo>
                    <a:pt x="0" y="924"/>
                  </a:lnTo>
                  <a:lnTo>
                    <a:pt x="0" y="980"/>
                  </a:lnTo>
                  <a:lnTo>
                    <a:pt x="0" y="1020"/>
                  </a:lnTo>
                  <a:lnTo>
                    <a:pt x="4" y="1058"/>
                  </a:lnTo>
                  <a:lnTo>
                    <a:pt x="8" y="1096"/>
                  </a:lnTo>
                  <a:lnTo>
                    <a:pt x="12" y="1132"/>
                  </a:lnTo>
                  <a:lnTo>
                    <a:pt x="20" y="1166"/>
                  </a:lnTo>
                  <a:lnTo>
                    <a:pt x="28" y="1200"/>
                  </a:lnTo>
                  <a:lnTo>
                    <a:pt x="38" y="1232"/>
                  </a:lnTo>
                  <a:lnTo>
                    <a:pt x="48" y="1264"/>
                  </a:lnTo>
                  <a:lnTo>
                    <a:pt x="60" y="1294"/>
                  </a:lnTo>
                  <a:lnTo>
                    <a:pt x="72" y="1322"/>
                  </a:lnTo>
                  <a:lnTo>
                    <a:pt x="86" y="1350"/>
                  </a:lnTo>
                  <a:lnTo>
                    <a:pt x="100" y="1376"/>
                  </a:lnTo>
                  <a:lnTo>
                    <a:pt x="130" y="1424"/>
                  </a:lnTo>
                  <a:lnTo>
                    <a:pt x="162" y="1470"/>
                  </a:lnTo>
                  <a:lnTo>
                    <a:pt x="194" y="1510"/>
                  </a:lnTo>
                  <a:lnTo>
                    <a:pt x="228" y="1546"/>
                  </a:lnTo>
                  <a:lnTo>
                    <a:pt x="262" y="1578"/>
                  </a:lnTo>
                  <a:lnTo>
                    <a:pt x="294" y="1606"/>
                  </a:lnTo>
                  <a:lnTo>
                    <a:pt x="324" y="1630"/>
                  </a:lnTo>
                  <a:lnTo>
                    <a:pt x="352" y="1652"/>
                  </a:lnTo>
                  <a:lnTo>
                    <a:pt x="396" y="1682"/>
                  </a:lnTo>
                  <a:lnTo>
                    <a:pt x="446" y="1712"/>
                  </a:lnTo>
                  <a:lnTo>
                    <a:pt x="496" y="1740"/>
                  </a:lnTo>
                  <a:lnTo>
                    <a:pt x="548" y="1766"/>
                  </a:lnTo>
                  <a:lnTo>
                    <a:pt x="602" y="1792"/>
                  </a:lnTo>
                  <a:lnTo>
                    <a:pt x="654" y="1816"/>
                  </a:lnTo>
                  <a:lnTo>
                    <a:pt x="710" y="1838"/>
                  </a:lnTo>
                  <a:lnTo>
                    <a:pt x="764" y="1858"/>
                  </a:lnTo>
                  <a:lnTo>
                    <a:pt x="820" y="1876"/>
                  </a:lnTo>
                  <a:lnTo>
                    <a:pt x="876" y="1892"/>
                  </a:lnTo>
                  <a:lnTo>
                    <a:pt x="932" y="1906"/>
                  </a:lnTo>
                  <a:lnTo>
                    <a:pt x="990" y="1920"/>
                  </a:lnTo>
                  <a:lnTo>
                    <a:pt x="1048" y="1930"/>
                  </a:lnTo>
                  <a:lnTo>
                    <a:pt x="1104" y="1940"/>
                  </a:lnTo>
                  <a:lnTo>
                    <a:pt x="1162" y="1946"/>
                  </a:lnTo>
                  <a:lnTo>
                    <a:pt x="1220" y="1952"/>
                  </a:lnTo>
                  <a:lnTo>
                    <a:pt x="1278" y="1954"/>
                  </a:lnTo>
                  <a:lnTo>
                    <a:pt x="1412" y="1958"/>
                  </a:lnTo>
                  <a:lnTo>
                    <a:pt x="1544" y="1960"/>
                  </a:lnTo>
                  <a:lnTo>
                    <a:pt x="1678" y="1958"/>
                  </a:lnTo>
                  <a:lnTo>
                    <a:pt x="1744" y="1956"/>
                  </a:lnTo>
                  <a:lnTo>
                    <a:pt x="1810" y="1952"/>
                  </a:lnTo>
                  <a:lnTo>
                    <a:pt x="1876" y="1948"/>
                  </a:lnTo>
                  <a:lnTo>
                    <a:pt x="1942" y="1940"/>
                  </a:lnTo>
                  <a:lnTo>
                    <a:pt x="2008" y="1932"/>
                  </a:lnTo>
                  <a:lnTo>
                    <a:pt x="2074" y="1920"/>
                  </a:lnTo>
                  <a:lnTo>
                    <a:pt x="2138" y="1908"/>
                  </a:lnTo>
                  <a:lnTo>
                    <a:pt x="2202" y="1892"/>
                  </a:lnTo>
                  <a:lnTo>
                    <a:pt x="2268" y="1874"/>
                  </a:lnTo>
                  <a:lnTo>
                    <a:pt x="2330" y="1854"/>
                  </a:lnTo>
                  <a:lnTo>
                    <a:pt x="2400" y="1830"/>
                  </a:lnTo>
                  <a:lnTo>
                    <a:pt x="2466" y="1802"/>
                  </a:lnTo>
                  <a:lnTo>
                    <a:pt x="2532" y="1772"/>
                  </a:lnTo>
                  <a:lnTo>
                    <a:pt x="2598" y="1738"/>
                  </a:lnTo>
                  <a:lnTo>
                    <a:pt x="2754" y="1658"/>
                  </a:lnTo>
                  <a:lnTo>
                    <a:pt x="2832" y="1618"/>
                  </a:lnTo>
                  <a:lnTo>
                    <a:pt x="2908" y="1578"/>
                  </a:lnTo>
                  <a:lnTo>
                    <a:pt x="2984" y="1534"/>
                  </a:lnTo>
                  <a:lnTo>
                    <a:pt x="3060" y="1490"/>
                  </a:lnTo>
                  <a:lnTo>
                    <a:pt x="3132" y="1442"/>
                  </a:lnTo>
                  <a:lnTo>
                    <a:pt x="3204" y="1392"/>
                  </a:lnTo>
                  <a:lnTo>
                    <a:pt x="3278" y="1334"/>
                  </a:lnTo>
                  <a:lnTo>
                    <a:pt x="3350" y="1278"/>
                  </a:lnTo>
                  <a:lnTo>
                    <a:pt x="3494" y="1160"/>
                  </a:lnTo>
                  <a:lnTo>
                    <a:pt x="3638" y="1044"/>
                  </a:lnTo>
                  <a:lnTo>
                    <a:pt x="3710" y="986"/>
                  </a:lnTo>
                  <a:lnTo>
                    <a:pt x="3784" y="930"/>
                  </a:lnTo>
                  <a:lnTo>
                    <a:pt x="3836" y="892"/>
                  </a:lnTo>
                  <a:lnTo>
                    <a:pt x="3892" y="850"/>
                  </a:lnTo>
                  <a:lnTo>
                    <a:pt x="3920" y="828"/>
                  </a:lnTo>
                  <a:lnTo>
                    <a:pt x="3948" y="804"/>
                  </a:lnTo>
                  <a:lnTo>
                    <a:pt x="3974" y="780"/>
                  </a:lnTo>
                  <a:lnTo>
                    <a:pt x="3998" y="754"/>
                  </a:lnTo>
                  <a:lnTo>
                    <a:pt x="4020" y="726"/>
                  </a:lnTo>
                  <a:lnTo>
                    <a:pt x="4038" y="698"/>
                  </a:lnTo>
                  <a:lnTo>
                    <a:pt x="4054" y="668"/>
                  </a:lnTo>
                  <a:lnTo>
                    <a:pt x="4064" y="636"/>
                  </a:lnTo>
                  <a:lnTo>
                    <a:pt x="4068" y="620"/>
                  </a:lnTo>
                  <a:lnTo>
                    <a:pt x="4070" y="604"/>
                  </a:lnTo>
                  <a:lnTo>
                    <a:pt x="4072" y="588"/>
                  </a:lnTo>
                  <a:lnTo>
                    <a:pt x="4072" y="570"/>
                  </a:lnTo>
                  <a:lnTo>
                    <a:pt x="4070" y="552"/>
                  </a:lnTo>
                  <a:lnTo>
                    <a:pt x="4066" y="534"/>
                  </a:lnTo>
                  <a:lnTo>
                    <a:pt x="4062" y="516"/>
                  </a:lnTo>
                  <a:lnTo>
                    <a:pt x="4056" y="498"/>
                  </a:lnTo>
                  <a:lnTo>
                    <a:pt x="4048" y="480"/>
                  </a:lnTo>
                  <a:lnTo>
                    <a:pt x="4038" y="464"/>
                  </a:lnTo>
                  <a:lnTo>
                    <a:pt x="4026" y="448"/>
                  </a:lnTo>
                  <a:lnTo>
                    <a:pt x="4012" y="432"/>
                  </a:lnTo>
                  <a:lnTo>
                    <a:pt x="3996" y="416"/>
                  </a:lnTo>
                  <a:lnTo>
                    <a:pt x="3980" y="400"/>
                  </a:lnTo>
                  <a:lnTo>
                    <a:pt x="3940" y="370"/>
                  </a:lnTo>
                  <a:lnTo>
                    <a:pt x="3898" y="342"/>
                  </a:lnTo>
                  <a:lnTo>
                    <a:pt x="3850" y="314"/>
                  </a:lnTo>
                  <a:lnTo>
                    <a:pt x="3802" y="288"/>
                  </a:lnTo>
                  <a:lnTo>
                    <a:pt x="3754" y="264"/>
                  </a:lnTo>
                  <a:lnTo>
                    <a:pt x="3704" y="240"/>
                  </a:lnTo>
                  <a:lnTo>
                    <a:pt x="3658" y="220"/>
                  </a:lnTo>
                  <a:lnTo>
                    <a:pt x="3578" y="188"/>
                  </a:lnTo>
                  <a:lnTo>
                    <a:pt x="3520" y="166"/>
                  </a:lnTo>
                  <a:lnTo>
                    <a:pt x="3496" y="156"/>
                  </a:lnTo>
                  <a:close/>
                </a:path>
              </a:pathLst>
            </a:custGeom>
            <a:solidFill>
              <a:srgbClr val="66748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68" name="Group 9"/>
          <p:cNvGrpSpPr>
            <a:grpSpLocks/>
          </p:cNvGrpSpPr>
          <p:nvPr/>
        </p:nvGrpSpPr>
        <p:grpSpPr bwMode="auto">
          <a:xfrm>
            <a:off x="5629275" y="1887538"/>
            <a:ext cx="2341563" cy="3540125"/>
            <a:chOff x="1613" y="241"/>
            <a:chExt cx="2538" cy="3838"/>
          </a:xfrm>
        </p:grpSpPr>
        <p:sp>
          <p:nvSpPr>
            <p:cNvPr id="11269" name="Freeform 10"/>
            <p:cNvSpPr>
              <a:spLocks/>
            </p:cNvSpPr>
            <p:nvPr/>
          </p:nvSpPr>
          <p:spPr bwMode="auto">
            <a:xfrm>
              <a:off x="2633" y="2371"/>
              <a:ext cx="520" cy="468"/>
            </a:xfrm>
            <a:custGeom>
              <a:avLst/>
              <a:gdLst>
                <a:gd name="T0" fmla="*/ 0 w 520"/>
                <a:gd name="T1" fmla="*/ 0 h 468"/>
                <a:gd name="T2" fmla="*/ 0 w 520"/>
                <a:gd name="T3" fmla="*/ 0 h 468"/>
                <a:gd name="T4" fmla="*/ 26 w 520"/>
                <a:gd name="T5" fmla="*/ 10 h 468"/>
                <a:gd name="T6" fmla="*/ 52 w 520"/>
                <a:gd name="T7" fmla="*/ 16 h 468"/>
                <a:gd name="T8" fmla="*/ 104 w 520"/>
                <a:gd name="T9" fmla="*/ 26 h 468"/>
                <a:gd name="T10" fmla="*/ 158 w 520"/>
                <a:gd name="T11" fmla="*/ 34 h 468"/>
                <a:gd name="T12" fmla="*/ 208 w 520"/>
                <a:gd name="T13" fmla="*/ 36 h 468"/>
                <a:gd name="T14" fmla="*/ 258 w 520"/>
                <a:gd name="T15" fmla="*/ 38 h 468"/>
                <a:gd name="T16" fmla="*/ 306 w 520"/>
                <a:gd name="T17" fmla="*/ 38 h 468"/>
                <a:gd name="T18" fmla="*/ 392 w 520"/>
                <a:gd name="T19" fmla="*/ 34 h 468"/>
                <a:gd name="T20" fmla="*/ 462 w 520"/>
                <a:gd name="T21" fmla="*/ 32 h 468"/>
                <a:gd name="T22" fmla="*/ 486 w 520"/>
                <a:gd name="T23" fmla="*/ 32 h 468"/>
                <a:gd name="T24" fmla="*/ 506 w 520"/>
                <a:gd name="T25" fmla="*/ 36 h 468"/>
                <a:gd name="T26" fmla="*/ 512 w 520"/>
                <a:gd name="T27" fmla="*/ 38 h 468"/>
                <a:gd name="T28" fmla="*/ 516 w 520"/>
                <a:gd name="T29" fmla="*/ 42 h 468"/>
                <a:gd name="T30" fmla="*/ 520 w 520"/>
                <a:gd name="T31" fmla="*/ 46 h 468"/>
                <a:gd name="T32" fmla="*/ 520 w 520"/>
                <a:gd name="T33" fmla="*/ 52 h 468"/>
                <a:gd name="T34" fmla="*/ 518 w 520"/>
                <a:gd name="T35" fmla="*/ 58 h 468"/>
                <a:gd name="T36" fmla="*/ 514 w 520"/>
                <a:gd name="T37" fmla="*/ 64 h 468"/>
                <a:gd name="T38" fmla="*/ 500 w 520"/>
                <a:gd name="T39" fmla="*/ 84 h 468"/>
                <a:gd name="T40" fmla="*/ 500 w 520"/>
                <a:gd name="T41" fmla="*/ 84 h 468"/>
                <a:gd name="T42" fmla="*/ 490 w 520"/>
                <a:gd name="T43" fmla="*/ 94 h 468"/>
                <a:gd name="T44" fmla="*/ 480 w 520"/>
                <a:gd name="T45" fmla="*/ 108 h 468"/>
                <a:gd name="T46" fmla="*/ 462 w 520"/>
                <a:gd name="T47" fmla="*/ 138 h 468"/>
                <a:gd name="T48" fmla="*/ 446 w 520"/>
                <a:gd name="T49" fmla="*/ 172 h 468"/>
                <a:gd name="T50" fmla="*/ 432 w 520"/>
                <a:gd name="T51" fmla="*/ 210 h 468"/>
                <a:gd name="T52" fmla="*/ 404 w 520"/>
                <a:gd name="T53" fmla="*/ 290 h 468"/>
                <a:gd name="T54" fmla="*/ 376 w 520"/>
                <a:gd name="T55" fmla="*/ 366 h 468"/>
                <a:gd name="T56" fmla="*/ 364 w 520"/>
                <a:gd name="T57" fmla="*/ 400 h 468"/>
                <a:gd name="T58" fmla="*/ 350 w 520"/>
                <a:gd name="T59" fmla="*/ 428 h 468"/>
                <a:gd name="T60" fmla="*/ 334 w 520"/>
                <a:gd name="T61" fmla="*/ 450 h 468"/>
                <a:gd name="T62" fmla="*/ 328 w 520"/>
                <a:gd name="T63" fmla="*/ 458 h 468"/>
                <a:gd name="T64" fmla="*/ 320 w 520"/>
                <a:gd name="T65" fmla="*/ 464 h 468"/>
                <a:gd name="T66" fmla="*/ 312 w 520"/>
                <a:gd name="T67" fmla="*/ 468 h 468"/>
                <a:gd name="T68" fmla="*/ 302 w 520"/>
                <a:gd name="T69" fmla="*/ 468 h 468"/>
                <a:gd name="T70" fmla="*/ 294 w 520"/>
                <a:gd name="T71" fmla="*/ 468 h 468"/>
                <a:gd name="T72" fmla="*/ 284 w 520"/>
                <a:gd name="T73" fmla="*/ 464 h 468"/>
                <a:gd name="T74" fmla="*/ 274 w 520"/>
                <a:gd name="T75" fmla="*/ 458 h 468"/>
                <a:gd name="T76" fmla="*/ 264 w 520"/>
                <a:gd name="T77" fmla="*/ 448 h 468"/>
                <a:gd name="T78" fmla="*/ 254 w 520"/>
                <a:gd name="T79" fmla="*/ 434 h 468"/>
                <a:gd name="T80" fmla="*/ 242 w 520"/>
                <a:gd name="T81" fmla="*/ 418 h 468"/>
                <a:gd name="T82" fmla="*/ 242 w 520"/>
                <a:gd name="T83" fmla="*/ 418 h 468"/>
                <a:gd name="T84" fmla="*/ 196 w 520"/>
                <a:gd name="T85" fmla="*/ 344 h 468"/>
                <a:gd name="T86" fmla="*/ 152 w 520"/>
                <a:gd name="T87" fmla="*/ 270 h 468"/>
                <a:gd name="T88" fmla="*/ 76 w 520"/>
                <a:gd name="T89" fmla="*/ 136 h 468"/>
                <a:gd name="T90" fmla="*/ 22 w 520"/>
                <a:gd name="T91" fmla="*/ 38 h 468"/>
                <a:gd name="T92" fmla="*/ 0 w 520"/>
                <a:gd name="T93" fmla="*/ 0 h 468"/>
                <a:gd name="T94" fmla="*/ 0 w 520"/>
                <a:gd name="T95" fmla="*/ 0 h 468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520" h="468">
                  <a:moveTo>
                    <a:pt x="0" y="0"/>
                  </a:moveTo>
                  <a:lnTo>
                    <a:pt x="0" y="0"/>
                  </a:lnTo>
                  <a:lnTo>
                    <a:pt x="26" y="10"/>
                  </a:lnTo>
                  <a:lnTo>
                    <a:pt x="52" y="16"/>
                  </a:lnTo>
                  <a:lnTo>
                    <a:pt x="104" y="26"/>
                  </a:lnTo>
                  <a:lnTo>
                    <a:pt x="158" y="34"/>
                  </a:lnTo>
                  <a:lnTo>
                    <a:pt x="208" y="36"/>
                  </a:lnTo>
                  <a:lnTo>
                    <a:pt x="258" y="38"/>
                  </a:lnTo>
                  <a:lnTo>
                    <a:pt x="306" y="38"/>
                  </a:lnTo>
                  <a:lnTo>
                    <a:pt x="392" y="34"/>
                  </a:lnTo>
                  <a:lnTo>
                    <a:pt x="462" y="32"/>
                  </a:lnTo>
                  <a:lnTo>
                    <a:pt x="486" y="32"/>
                  </a:lnTo>
                  <a:lnTo>
                    <a:pt x="506" y="36"/>
                  </a:lnTo>
                  <a:lnTo>
                    <a:pt x="512" y="38"/>
                  </a:lnTo>
                  <a:lnTo>
                    <a:pt x="516" y="42"/>
                  </a:lnTo>
                  <a:lnTo>
                    <a:pt x="520" y="46"/>
                  </a:lnTo>
                  <a:lnTo>
                    <a:pt x="520" y="52"/>
                  </a:lnTo>
                  <a:lnTo>
                    <a:pt x="518" y="58"/>
                  </a:lnTo>
                  <a:lnTo>
                    <a:pt x="514" y="64"/>
                  </a:lnTo>
                  <a:lnTo>
                    <a:pt x="500" y="84"/>
                  </a:lnTo>
                  <a:lnTo>
                    <a:pt x="490" y="94"/>
                  </a:lnTo>
                  <a:lnTo>
                    <a:pt x="480" y="108"/>
                  </a:lnTo>
                  <a:lnTo>
                    <a:pt x="462" y="138"/>
                  </a:lnTo>
                  <a:lnTo>
                    <a:pt x="446" y="172"/>
                  </a:lnTo>
                  <a:lnTo>
                    <a:pt x="432" y="210"/>
                  </a:lnTo>
                  <a:lnTo>
                    <a:pt x="404" y="290"/>
                  </a:lnTo>
                  <a:lnTo>
                    <a:pt x="376" y="366"/>
                  </a:lnTo>
                  <a:lnTo>
                    <a:pt x="364" y="400"/>
                  </a:lnTo>
                  <a:lnTo>
                    <a:pt x="350" y="428"/>
                  </a:lnTo>
                  <a:lnTo>
                    <a:pt x="334" y="450"/>
                  </a:lnTo>
                  <a:lnTo>
                    <a:pt x="328" y="458"/>
                  </a:lnTo>
                  <a:lnTo>
                    <a:pt x="320" y="464"/>
                  </a:lnTo>
                  <a:lnTo>
                    <a:pt x="312" y="468"/>
                  </a:lnTo>
                  <a:lnTo>
                    <a:pt x="302" y="468"/>
                  </a:lnTo>
                  <a:lnTo>
                    <a:pt x="294" y="468"/>
                  </a:lnTo>
                  <a:lnTo>
                    <a:pt x="284" y="464"/>
                  </a:lnTo>
                  <a:lnTo>
                    <a:pt x="274" y="458"/>
                  </a:lnTo>
                  <a:lnTo>
                    <a:pt x="264" y="448"/>
                  </a:lnTo>
                  <a:lnTo>
                    <a:pt x="254" y="434"/>
                  </a:lnTo>
                  <a:lnTo>
                    <a:pt x="242" y="418"/>
                  </a:lnTo>
                  <a:lnTo>
                    <a:pt x="196" y="344"/>
                  </a:lnTo>
                  <a:lnTo>
                    <a:pt x="152" y="270"/>
                  </a:lnTo>
                  <a:lnTo>
                    <a:pt x="76" y="136"/>
                  </a:lnTo>
                  <a:lnTo>
                    <a:pt x="22" y="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4C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0" name="Freeform 11"/>
            <p:cNvSpPr>
              <a:spLocks/>
            </p:cNvSpPr>
            <p:nvPr/>
          </p:nvSpPr>
          <p:spPr bwMode="auto">
            <a:xfrm>
              <a:off x="1887" y="783"/>
              <a:ext cx="580" cy="680"/>
            </a:xfrm>
            <a:custGeom>
              <a:avLst/>
              <a:gdLst>
                <a:gd name="T0" fmla="*/ 104 w 580"/>
                <a:gd name="T1" fmla="*/ 0 h 680"/>
                <a:gd name="T2" fmla="*/ 74 w 580"/>
                <a:gd name="T3" fmla="*/ 2 h 680"/>
                <a:gd name="T4" fmla="*/ 44 w 580"/>
                <a:gd name="T5" fmla="*/ 6 h 680"/>
                <a:gd name="T6" fmla="*/ 30 w 580"/>
                <a:gd name="T7" fmla="*/ 14 h 680"/>
                <a:gd name="T8" fmla="*/ 22 w 580"/>
                <a:gd name="T9" fmla="*/ 28 h 680"/>
                <a:gd name="T10" fmla="*/ 14 w 580"/>
                <a:gd name="T11" fmla="*/ 50 h 680"/>
                <a:gd name="T12" fmla="*/ 12 w 580"/>
                <a:gd name="T13" fmla="*/ 82 h 680"/>
                <a:gd name="T14" fmla="*/ 12 w 580"/>
                <a:gd name="T15" fmla="*/ 122 h 680"/>
                <a:gd name="T16" fmla="*/ 4 w 580"/>
                <a:gd name="T17" fmla="*/ 240 h 680"/>
                <a:gd name="T18" fmla="*/ 0 w 580"/>
                <a:gd name="T19" fmla="*/ 348 h 680"/>
                <a:gd name="T20" fmla="*/ 2 w 580"/>
                <a:gd name="T21" fmla="*/ 376 h 680"/>
                <a:gd name="T22" fmla="*/ 14 w 580"/>
                <a:gd name="T23" fmla="*/ 456 h 680"/>
                <a:gd name="T24" fmla="*/ 28 w 580"/>
                <a:gd name="T25" fmla="*/ 506 h 680"/>
                <a:gd name="T26" fmla="*/ 48 w 580"/>
                <a:gd name="T27" fmla="*/ 556 h 680"/>
                <a:gd name="T28" fmla="*/ 78 w 580"/>
                <a:gd name="T29" fmla="*/ 604 h 680"/>
                <a:gd name="T30" fmla="*/ 120 w 580"/>
                <a:gd name="T31" fmla="*/ 642 h 680"/>
                <a:gd name="T32" fmla="*/ 146 w 580"/>
                <a:gd name="T33" fmla="*/ 658 h 680"/>
                <a:gd name="T34" fmla="*/ 176 w 580"/>
                <a:gd name="T35" fmla="*/ 670 h 680"/>
                <a:gd name="T36" fmla="*/ 210 w 580"/>
                <a:gd name="T37" fmla="*/ 678 h 680"/>
                <a:gd name="T38" fmla="*/ 248 w 580"/>
                <a:gd name="T39" fmla="*/ 680 h 680"/>
                <a:gd name="T40" fmla="*/ 288 w 580"/>
                <a:gd name="T41" fmla="*/ 678 h 680"/>
                <a:gd name="T42" fmla="*/ 362 w 580"/>
                <a:gd name="T43" fmla="*/ 666 h 680"/>
                <a:gd name="T44" fmla="*/ 426 w 580"/>
                <a:gd name="T45" fmla="*/ 642 h 680"/>
                <a:gd name="T46" fmla="*/ 482 w 580"/>
                <a:gd name="T47" fmla="*/ 608 h 680"/>
                <a:gd name="T48" fmla="*/ 526 w 580"/>
                <a:gd name="T49" fmla="*/ 568 h 680"/>
                <a:gd name="T50" fmla="*/ 558 w 580"/>
                <a:gd name="T51" fmla="*/ 522 h 680"/>
                <a:gd name="T52" fmla="*/ 576 w 580"/>
                <a:gd name="T53" fmla="*/ 472 h 680"/>
                <a:gd name="T54" fmla="*/ 580 w 580"/>
                <a:gd name="T55" fmla="*/ 422 h 680"/>
                <a:gd name="T56" fmla="*/ 576 w 580"/>
                <a:gd name="T57" fmla="*/ 396 h 680"/>
                <a:gd name="T58" fmla="*/ 566 w 580"/>
                <a:gd name="T59" fmla="*/ 368 h 680"/>
                <a:gd name="T60" fmla="*/ 548 w 580"/>
                <a:gd name="T61" fmla="*/ 338 h 680"/>
                <a:gd name="T62" fmla="*/ 490 w 580"/>
                <a:gd name="T63" fmla="*/ 276 h 680"/>
                <a:gd name="T64" fmla="*/ 414 w 580"/>
                <a:gd name="T65" fmla="*/ 210 h 680"/>
                <a:gd name="T66" fmla="*/ 330 w 580"/>
                <a:gd name="T67" fmla="*/ 146 h 680"/>
                <a:gd name="T68" fmla="*/ 174 w 580"/>
                <a:gd name="T69" fmla="*/ 42 h 680"/>
                <a:gd name="T70" fmla="*/ 104 w 580"/>
                <a:gd name="T71" fmla="*/ 0 h 68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80" h="680">
                  <a:moveTo>
                    <a:pt x="104" y="0"/>
                  </a:moveTo>
                  <a:lnTo>
                    <a:pt x="104" y="0"/>
                  </a:lnTo>
                  <a:lnTo>
                    <a:pt x="90" y="2"/>
                  </a:lnTo>
                  <a:lnTo>
                    <a:pt x="74" y="2"/>
                  </a:lnTo>
                  <a:lnTo>
                    <a:pt x="58" y="4"/>
                  </a:lnTo>
                  <a:lnTo>
                    <a:pt x="44" y="6"/>
                  </a:lnTo>
                  <a:lnTo>
                    <a:pt x="36" y="10"/>
                  </a:lnTo>
                  <a:lnTo>
                    <a:pt x="30" y="14"/>
                  </a:lnTo>
                  <a:lnTo>
                    <a:pt x="26" y="20"/>
                  </a:lnTo>
                  <a:lnTo>
                    <a:pt x="22" y="28"/>
                  </a:lnTo>
                  <a:lnTo>
                    <a:pt x="18" y="38"/>
                  </a:lnTo>
                  <a:lnTo>
                    <a:pt x="14" y="50"/>
                  </a:lnTo>
                  <a:lnTo>
                    <a:pt x="14" y="66"/>
                  </a:lnTo>
                  <a:lnTo>
                    <a:pt x="12" y="82"/>
                  </a:lnTo>
                  <a:lnTo>
                    <a:pt x="12" y="122"/>
                  </a:lnTo>
                  <a:lnTo>
                    <a:pt x="10" y="160"/>
                  </a:lnTo>
                  <a:lnTo>
                    <a:pt x="4" y="240"/>
                  </a:lnTo>
                  <a:lnTo>
                    <a:pt x="0" y="314"/>
                  </a:lnTo>
                  <a:lnTo>
                    <a:pt x="0" y="348"/>
                  </a:lnTo>
                  <a:lnTo>
                    <a:pt x="2" y="376"/>
                  </a:lnTo>
                  <a:lnTo>
                    <a:pt x="6" y="410"/>
                  </a:lnTo>
                  <a:lnTo>
                    <a:pt x="14" y="456"/>
                  </a:lnTo>
                  <a:lnTo>
                    <a:pt x="20" y="480"/>
                  </a:lnTo>
                  <a:lnTo>
                    <a:pt x="28" y="506"/>
                  </a:lnTo>
                  <a:lnTo>
                    <a:pt x="38" y="530"/>
                  </a:lnTo>
                  <a:lnTo>
                    <a:pt x="48" y="556"/>
                  </a:lnTo>
                  <a:lnTo>
                    <a:pt x="62" y="580"/>
                  </a:lnTo>
                  <a:lnTo>
                    <a:pt x="78" y="604"/>
                  </a:lnTo>
                  <a:lnTo>
                    <a:pt x="98" y="624"/>
                  </a:lnTo>
                  <a:lnTo>
                    <a:pt x="120" y="642"/>
                  </a:lnTo>
                  <a:lnTo>
                    <a:pt x="134" y="652"/>
                  </a:lnTo>
                  <a:lnTo>
                    <a:pt x="146" y="658"/>
                  </a:lnTo>
                  <a:lnTo>
                    <a:pt x="162" y="664"/>
                  </a:lnTo>
                  <a:lnTo>
                    <a:pt x="176" y="670"/>
                  </a:lnTo>
                  <a:lnTo>
                    <a:pt x="192" y="674"/>
                  </a:lnTo>
                  <a:lnTo>
                    <a:pt x="210" y="678"/>
                  </a:lnTo>
                  <a:lnTo>
                    <a:pt x="228" y="680"/>
                  </a:lnTo>
                  <a:lnTo>
                    <a:pt x="248" y="680"/>
                  </a:lnTo>
                  <a:lnTo>
                    <a:pt x="288" y="678"/>
                  </a:lnTo>
                  <a:lnTo>
                    <a:pt x="326" y="674"/>
                  </a:lnTo>
                  <a:lnTo>
                    <a:pt x="362" y="666"/>
                  </a:lnTo>
                  <a:lnTo>
                    <a:pt x="394" y="654"/>
                  </a:lnTo>
                  <a:lnTo>
                    <a:pt x="426" y="642"/>
                  </a:lnTo>
                  <a:lnTo>
                    <a:pt x="456" y="626"/>
                  </a:lnTo>
                  <a:lnTo>
                    <a:pt x="482" y="608"/>
                  </a:lnTo>
                  <a:lnTo>
                    <a:pt x="504" y="590"/>
                  </a:lnTo>
                  <a:lnTo>
                    <a:pt x="526" y="568"/>
                  </a:lnTo>
                  <a:lnTo>
                    <a:pt x="544" y="546"/>
                  </a:lnTo>
                  <a:lnTo>
                    <a:pt x="558" y="522"/>
                  </a:lnTo>
                  <a:lnTo>
                    <a:pt x="568" y="498"/>
                  </a:lnTo>
                  <a:lnTo>
                    <a:pt x="576" y="472"/>
                  </a:lnTo>
                  <a:lnTo>
                    <a:pt x="580" y="446"/>
                  </a:lnTo>
                  <a:lnTo>
                    <a:pt x="580" y="422"/>
                  </a:lnTo>
                  <a:lnTo>
                    <a:pt x="576" y="396"/>
                  </a:lnTo>
                  <a:lnTo>
                    <a:pt x="572" y="382"/>
                  </a:lnTo>
                  <a:lnTo>
                    <a:pt x="566" y="368"/>
                  </a:lnTo>
                  <a:lnTo>
                    <a:pt x="558" y="354"/>
                  </a:lnTo>
                  <a:lnTo>
                    <a:pt x="548" y="338"/>
                  </a:lnTo>
                  <a:lnTo>
                    <a:pt x="522" y="308"/>
                  </a:lnTo>
                  <a:lnTo>
                    <a:pt x="490" y="276"/>
                  </a:lnTo>
                  <a:lnTo>
                    <a:pt x="454" y="242"/>
                  </a:lnTo>
                  <a:lnTo>
                    <a:pt x="414" y="210"/>
                  </a:lnTo>
                  <a:lnTo>
                    <a:pt x="372" y="178"/>
                  </a:lnTo>
                  <a:lnTo>
                    <a:pt x="330" y="146"/>
                  </a:lnTo>
                  <a:lnTo>
                    <a:pt x="246" y="88"/>
                  </a:lnTo>
                  <a:lnTo>
                    <a:pt x="174" y="42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EFBF46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1" name="Freeform 12"/>
            <p:cNvSpPr>
              <a:spLocks/>
            </p:cNvSpPr>
            <p:nvPr/>
          </p:nvSpPr>
          <p:spPr bwMode="auto">
            <a:xfrm>
              <a:off x="1613" y="1257"/>
              <a:ext cx="1028" cy="1144"/>
            </a:xfrm>
            <a:custGeom>
              <a:avLst/>
              <a:gdLst>
                <a:gd name="T0" fmla="*/ 1020 w 1028"/>
                <a:gd name="T1" fmla="*/ 1144 h 1144"/>
                <a:gd name="T2" fmla="*/ 1010 w 1028"/>
                <a:gd name="T3" fmla="*/ 1128 h 1144"/>
                <a:gd name="T4" fmla="*/ 938 w 1028"/>
                <a:gd name="T5" fmla="*/ 1000 h 1144"/>
                <a:gd name="T6" fmla="*/ 820 w 1028"/>
                <a:gd name="T7" fmla="*/ 810 h 1144"/>
                <a:gd name="T8" fmla="*/ 702 w 1028"/>
                <a:gd name="T9" fmla="*/ 632 h 1144"/>
                <a:gd name="T10" fmla="*/ 654 w 1028"/>
                <a:gd name="T11" fmla="*/ 572 h 1144"/>
                <a:gd name="T12" fmla="*/ 630 w 1028"/>
                <a:gd name="T13" fmla="*/ 548 h 1144"/>
                <a:gd name="T14" fmla="*/ 624 w 1028"/>
                <a:gd name="T15" fmla="*/ 544 h 1144"/>
                <a:gd name="T16" fmla="*/ 560 w 1028"/>
                <a:gd name="T17" fmla="*/ 522 h 1144"/>
                <a:gd name="T18" fmla="*/ 470 w 1028"/>
                <a:gd name="T19" fmla="*/ 498 h 1144"/>
                <a:gd name="T20" fmla="*/ 350 w 1028"/>
                <a:gd name="T21" fmla="*/ 480 h 1144"/>
                <a:gd name="T22" fmla="*/ 208 w 1028"/>
                <a:gd name="T23" fmla="*/ 472 h 1144"/>
                <a:gd name="T24" fmla="*/ 0 w 1028"/>
                <a:gd name="T25" fmla="*/ 472 h 1144"/>
                <a:gd name="T26" fmla="*/ 14 w 1028"/>
                <a:gd name="T27" fmla="*/ 454 h 1144"/>
                <a:gd name="T28" fmla="*/ 64 w 1028"/>
                <a:gd name="T29" fmla="*/ 382 h 1144"/>
                <a:gd name="T30" fmla="*/ 94 w 1028"/>
                <a:gd name="T31" fmla="*/ 328 h 1144"/>
                <a:gd name="T32" fmla="*/ 104 w 1028"/>
                <a:gd name="T33" fmla="*/ 304 h 1144"/>
                <a:gd name="T34" fmla="*/ 136 w 1028"/>
                <a:gd name="T35" fmla="*/ 184 h 1144"/>
                <a:gd name="T36" fmla="*/ 144 w 1028"/>
                <a:gd name="T37" fmla="*/ 152 h 1144"/>
                <a:gd name="T38" fmla="*/ 146 w 1028"/>
                <a:gd name="T39" fmla="*/ 124 h 1144"/>
                <a:gd name="T40" fmla="*/ 152 w 1028"/>
                <a:gd name="T41" fmla="*/ 98 h 1144"/>
                <a:gd name="T42" fmla="*/ 172 w 1028"/>
                <a:gd name="T43" fmla="*/ 76 h 1144"/>
                <a:gd name="T44" fmla="*/ 216 w 1028"/>
                <a:gd name="T45" fmla="*/ 56 h 1144"/>
                <a:gd name="T46" fmla="*/ 228 w 1028"/>
                <a:gd name="T47" fmla="*/ 52 h 1144"/>
                <a:gd name="T48" fmla="*/ 254 w 1028"/>
                <a:gd name="T49" fmla="*/ 36 h 1144"/>
                <a:gd name="T50" fmla="*/ 278 w 1028"/>
                <a:gd name="T51" fmla="*/ 18 h 1144"/>
                <a:gd name="T52" fmla="*/ 324 w 1028"/>
                <a:gd name="T53" fmla="*/ 6 h 1144"/>
                <a:gd name="T54" fmla="*/ 432 w 1028"/>
                <a:gd name="T55" fmla="*/ 0 h 1144"/>
                <a:gd name="T56" fmla="*/ 450 w 1028"/>
                <a:gd name="T57" fmla="*/ 2 h 1144"/>
                <a:gd name="T58" fmla="*/ 492 w 1028"/>
                <a:gd name="T59" fmla="*/ 10 h 1144"/>
                <a:gd name="T60" fmla="*/ 538 w 1028"/>
                <a:gd name="T61" fmla="*/ 28 h 1144"/>
                <a:gd name="T62" fmla="*/ 608 w 1028"/>
                <a:gd name="T63" fmla="*/ 68 h 1144"/>
                <a:gd name="T64" fmla="*/ 708 w 1028"/>
                <a:gd name="T65" fmla="*/ 136 h 1144"/>
                <a:gd name="T66" fmla="*/ 804 w 1028"/>
                <a:gd name="T67" fmla="*/ 214 h 1144"/>
                <a:gd name="T68" fmla="*/ 892 w 1028"/>
                <a:gd name="T69" fmla="*/ 294 h 1144"/>
                <a:gd name="T70" fmla="*/ 1010 w 1028"/>
                <a:gd name="T71" fmla="*/ 412 h 1144"/>
                <a:gd name="T72" fmla="*/ 1020 w 1028"/>
                <a:gd name="T73" fmla="*/ 1144 h 114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028" h="1144">
                  <a:moveTo>
                    <a:pt x="1020" y="1144"/>
                  </a:moveTo>
                  <a:lnTo>
                    <a:pt x="1020" y="1144"/>
                  </a:lnTo>
                  <a:lnTo>
                    <a:pt x="1010" y="1128"/>
                  </a:lnTo>
                  <a:lnTo>
                    <a:pt x="982" y="1076"/>
                  </a:lnTo>
                  <a:lnTo>
                    <a:pt x="938" y="1000"/>
                  </a:lnTo>
                  <a:lnTo>
                    <a:pt x="882" y="908"/>
                  </a:lnTo>
                  <a:lnTo>
                    <a:pt x="820" y="810"/>
                  </a:lnTo>
                  <a:lnTo>
                    <a:pt x="758" y="714"/>
                  </a:lnTo>
                  <a:lnTo>
                    <a:pt x="702" y="632"/>
                  </a:lnTo>
                  <a:lnTo>
                    <a:pt x="676" y="598"/>
                  </a:lnTo>
                  <a:lnTo>
                    <a:pt x="654" y="572"/>
                  </a:lnTo>
                  <a:lnTo>
                    <a:pt x="636" y="552"/>
                  </a:lnTo>
                  <a:lnTo>
                    <a:pt x="630" y="548"/>
                  </a:lnTo>
                  <a:lnTo>
                    <a:pt x="624" y="544"/>
                  </a:lnTo>
                  <a:lnTo>
                    <a:pt x="596" y="534"/>
                  </a:lnTo>
                  <a:lnTo>
                    <a:pt x="560" y="522"/>
                  </a:lnTo>
                  <a:lnTo>
                    <a:pt x="518" y="510"/>
                  </a:lnTo>
                  <a:lnTo>
                    <a:pt x="470" y="498"/>
                  </a:lnTo>
                  <a:lnTo>
                    <a:pt x="414" y="488"/>
                  </a:lnTo>
                  <a:lnTo>
                    <a:pt x="350" y="480"/>
                  </a:lnTo>
                  <a:lnTo>
                    <a:pt x="282" y="474"/>
                  </a:lnTo>
                  <a:lnTo>
                    <a:pt x="208" y="472"/>
                  </a:lnTo>
                  <a:lnTo>
                    <a:pt x="0" y="472"/>
                  </a:lnTo>
                  <a:lnTo>
                    <a:pt x="14" y="454"/>
                  </a:lnTo>
                  <a:lnTo>
                    <a:pt x="46" y="408"/>
                  </a:lnTo>
                  <a:lnTo>
                    <a:pt x="64" y="382"/>
                  </a:lnTo>
                  <a:lnTo>
                    <a:pt x="80" y="354"/>
                  </a:lnTo>
                  <a:lnTo>
                    <a:pt x="94" y="328"/>
                  </a:lnTo>
                  <a:lnTo>
                    <a:pt x="104" y="304"/>
                  </a:lnTo>
                  <a:lnTo>
                    <a:pt x="126" y="222"/>
                  </a:lnTo>
                  <a:lnTo>
                    <a:pt x="136" y="184"/>
                  </a:lnTo>
                  <a:lnTo>
                    <a:pt x="144" y="152"/>
                  </a:lnTo>
                  <a:lnTo>
                    <a:pt x="146" y="138"/>
                  </a:lnTo>
                  <a:lnTo>
                    <a:pt x="146" y="124"/>
                  </a:lnTo>
                  <a:lnTo>
                    <a:pt x="148" y="110"/>
                  </a:lnTo>
                  <a:lnTo>
                    <a:pt x="152" y="98"/>
                  </a:lnTo>
                  <a:lnTo>
                    <a:pt x="160" y="86"/>
                  </a:lnTo>
                  <a:lnTo>
                    <a:pt x="172" y="76"/>
                  </a:lnTo>
                  <a:lnTo>
                    <a:pt x="190" y="66"/>
                  </a:lnTo>
                  <a:lnTo>
                    <a:pt x="216" y="56"/>
                  </a:lnTo>
                  <a:lnTo>
                    <a:pt x="228" y="52"/>
                  </a:lnTo>
                  <a:lnTo>
                    <a:pt x="240" y="46"/>
                  </a:lnTo>
                  <a:lnTo>
                    <a:pt x="254" y="36"/>
                  </a:lnTo>
                  <a:lnTo>
                    <a:pt x="266" y="28"/>
                  </a:lnTo>
                  <a:lnTo>
                    <a:pt x="278" y="18"/>
                  </a:lnTo>
                  <a:lnTo>
                    <a:pt x="296" y="12"/>
                  </a:lnTo>
                  <a:lnTo>
                    <a:pt x="324" y="6"/>
                  </a:lnTo>
                  <a:lnTo>
                    <a:pt x="368" y="2"/>
                  </a:lnTo>
                  <a:lnTo>
                    <a:pt x="432" y="0"/>
                  </a:lnTo>
                  <a:lnTo>
                    <a:pt x="450" y="2"/>
                  </a:lnTo>
                  <a:lnTo>
                    <a:pt x="470" y="4"/>
                  </a:lnTo>
                  <a:lnTo>
                    <a:pt x="492" y="10"/>
                  </a:lnTo>
                  <a:lnTo>
                    <a:pt x="514" y="18"/>
                  </a:lnTo>
                  <a:lnTo>
                    <a:pt x="538" y="28"/>
                  </a:lnTo>
                  <a:lnTo>
                    <a:pt x="560" y="40"/>
                  </a:lnTo>
                  <a:lnTo>
                    <a:pt x="608" y="68"/>
                  </a:lnTo>
                  <a:lnTo>
                    <a:pt x="658" y="100"/>
                  </a:lnTo>
                  <a:lnTo>
                    <a:pt x="708" y="136"/>
                  </a:lnTo>
                  <a:lnTo>
                    <a:pt x="756" y="174"/>
                  </a:lnTo>
                  <a:lnTo>
                    <a:pt x="804" y="214"/>
                  </a:lnTo>
                  <a:lnTo>
                    <a:pt x="850" y="256"/>
                  </a:lnTo>
                  <a:lnTo>
                    <a:pt x="892" y="294"/>
                  </a:lnTo>
                  <a:lnTo>
                    <a:pt x="962" y="362"/>
                  </a:lnTo>
                  <a:lnTo>
                    <a:pt x="1010" y="412"/>
                  </a:lnTo>
                  <a:lnTo>
                    <a:pt x="1028" y="430"/>
                  </a:lnTo>
                  <a:lnTo>
                    <a:pt x="1020" y="1144"/>
                  </a:lnTo>
                  <a:close/>
                </a:path>
              </a:pathLst>
            </a:custGeom>
            <a:solidFill>
              <a:srgbClr val="EFBF46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2" name="Freeform 13"/>
            <p:cNvSpPr>
              <a:spLocks/>
            </p:cNvSpPr>
            <p:nvPr/>
          </p:nvSpPr>
          <p:spPr bwMode="auto">
            <a:xfrm>
              <a:off x="2175" y="241"/>
              <a:ext cx="1458" cy="2270"/>
            </a:xfrm>
            <a:custGeom>
              <a:avLst/>
              <a:gdLst>
                <a:gd name="T0" fmla="*/ 1390 w 1458"/>
                <a:gd name="T1" fmla="*/ 1484 h 2270"/>
                <a:gd name="T2" fmla="*/ 1448 w 1458"/>
                <a:gd name="T3" fmla="*/ 1140 h 2270"/>
                <a:gd name="T4" fmla="*/ 1458 w 1458"/>
                <a:gd name="T5" fmla="*/ 926 h 2270"/>
                <a:gd name="T6" fmla="*/ 1452 w 1458"/>
                <a:gd name="T7" fmla="*/ 760 h 2270"/>
                <a:gd name="T8" fmla="*/ 1418 w 1458"/>
                <a:gd name="T9" fmla="*/ 476 h 2270"/>
                <a:gd name="T10" fmla="*/ 1396 w 1458"/>
                <a:gd name="T11" fmla="*/ 336 h 2270"/>
                <a:gd name="T12" fmla="*/ 1372 w 1458"/>
                <a:gd name="T13" fmla="*/ 260 h 2270"/>
                <a:gd name="T14" fmla="*/ 1346 w 1458"/>
                <a:gd name="T15" fmla="*/ 232 h 2270"/>
                <a:gd name="T16" fmla="*/ 1332 w 1458"/>
                <a:gd name="T17" fmla="*/ 228 h 2270"/>
                <a:gd name="T18" fmla="*/ 1338 w 1458"/>
                <a:gd name="T19" fmla="*/ 214 h 2270"/>
                <a:gd name="T20" fmla="*/ 1334 w 1458"/>
                <a:gd name="T21" fmla="*/ 202 h 2270"/>
                <a:gd name="T22" fmla="*/ 1308 w 1458"/>
                <a:gd name="T23" fmla="*/ 186 h 2270"/>
                <a:gd name="T24" fmla="*/ 1158 w 1458"/>
                <a:gd name="T25" fmla="*/ 140 h 2270"/>
                <a:gd name="T26" fmla="*/ 860 w 1458"/>
                <a:gd name="T27" fmla="*/ 52 h 2270"/>
                <a:gd name="T28" fmla="*/ 762 w 1458"/>
                <a:gd name="T29" fmla="*/ 30 h 2270"/>
                <a:gd name="T30" fmla="*/ 602 w 1458"/>
                <a:gd name="T31" fmla="*/ 16 h 2270"/>
                <a:gd name="T32" fmla="*/ 522 w 1458"/>
                <a:gd name="T33" fmla="*/ 22 h 2270"/>
                <a:gd name="T34" fmla="*/ 502 w 1458"/>
                <a:gd name="T35" fmla="*/ 24 h 2270"/>
                <a:gd name="T36" fmla="*/ 450 w 1458"/>
                <a:gd name="T37" fmla="*/ 10 h 2270"/>
                <a:gd name="T38" fmla="*/ 416 w 1458"/>
                <a:gd name="T39" fmla="*/ 0 h 2270"/>
                <a:gd name="T40" fmla="*/ 402 w 1458"/>
                <a:gd name="T41" fmla="*/ 6 h 2270"/>
                <a:gd name="T42" fmla="*/ 338 w 1458"/>
                <a:gd name="T43" fmla="*/ 70 h 2270"/>
                <a:gd name="T44" fmla="*/ 272 w 1458"/>
                <a:gd name="T45" fmla="*/ 118 h 2270"/>
                <a:gd name="T46" fmla="*/ 208 w 1458"/>
                <a:gd name="T47" fmla="*/ 160 h 2270"/>
                <a:gd name="T48" fmla="*/ 170 w 1458"/>
                <a:gd name="T49" fmla="*/ 166 h 2270"/>
                <a:gd name="T50" fmla="*/ 124 w 1458"/>
                <a:gd name="T51" fmla="*/ 156 h 2270"/>
                <a:gd name="T52" fmla="*/ 96 w 1458"/>
                <a:gd name="T53" fmla="*/ 156 h 2270"/>
                <a:gd name="T54" fmla="*/ 52 w 1458"/>
                <a:gd name="T55" fmla="*/ 184 h 2270"/>
                <a:gd name="T56" fmla="*/ 10 w 1458"/>
                <a:gd name="T57" fmla="*/ 224 h 2270"/>
                <a:gd name="T58" fmla="*/ 0 w 1458"/>
                <a:gd name="T59" fmla="*/ 272 h 2270"/>
                <a:gd name="T60" fmla="*/ 12 w 1458"/>
                <a:gd name="T61" fmla="*/ 338 h 2270"/>
                <a:gd name="T62" fmla="*/ 64 w 1458"/>
                <a:gd name="T63" fmla="*/ 484 h 2270"/>
                <a:gd name="T64" fmla="*/ 192 w 1458"/>
                <a:gd name="T65" fmla="*/ 770 h 2270"/>
                <a:gd name="T66" fmla="*/ 284 w 1458"/>
                <a:gd name="T67" fmla="*/ 990 h 2270"/>
                <a:gd name="T68" fmla="*/ 322 w 1458"/>
                <a:gd name="T69" fmla="*/ 1124 h 2270"/>
                <a:gd name="T70" fmla="*/ 330 w 1458"/>
                <a:gd name="T71" fmla="*/ 1182 h 2270"/>
                <a:gd name="T72" fmla="*/ 358 w 1458"/>
                <a:gd name="T73" fmla="*/ 1476 h 2270"/>
                <a:gd name="T74" fmla="*/ 392 w 1458"/>
                <a:gd name="T75" fmla="*/ 1664 h 2270"/>
                <a:gd name="T76" fmla="*/ 454 w 1458"/>
                <a:gd name="T77" fmla="*/ 1852 h 2270"/>
                <a:gd name="T78" fmla="*/ 532 w 1458"/>
                <a:gd name="T79" fmla="*/ 2008 h 2270"/>
                <a:gd name="T80" fmla="*/ 594 w 1458"/>
                <a:gd name="T81" fmla="*/ 2098 h 2270"/>
                <a:gd name="T82" fmla="*/ 642 w 1458"/>
                <a:gd name="T83" fmla="*/ 2158 h 2270"/>
                <a:gd name="T84" fmla="*/ 730 w 1458"/>
                <a:gd name="T85" fmla="*/ 2236 h 2270"/>
                <a:gd name="T86" fmla="*/ 812 w 1458"/>
                <a:gd name="T87" fmla="*/ 2268 h 2270"/>
                <a:gd name="T88" fmla="*/ 888 w 1458"/>
                <a:gd name="T89" fmla="*/ 2264 h 2270"/>
                <a:gd name="T90" fmla="*/ 956 w 1458"/>
                <a:gd name="T91" fmla="*/ 2230 h 2270"/>
                <a:gd name="T92" fmla="*/ 1016 w 1458"/>
                <a:gd name="T93" fmla="*/ 2174 h 2270"/>
                <a:gd name="T94" fmla="*/ 1068 w 1458"/>
                <a:gd name="T95" fmla="*/ 2106 h 2270"/>
                <a:gd name="T96" fmla="*/ 1146 w 1458"/>
                <a:gd name="T97" fmla="*/ 1968 h 2270"/>
                <a:gd name="T98" fmla="*/ 1186 w 1458"/>
                <a:gd name="T99" fmla="*/ 1870 h 227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1458" h="2270">
                  <a:moveTo>
                    <a:pt x="1306" y="1942"/>
                  </a:moveTo>
                  <a:lnTo>
                    <a:pt x="1306" y="1942"/>
                  </a:lnTo>
                  <a:lnTo>
                    <a:pt x="1390" y="1484"/>
                  </a:lnTo>
                  <a:lnTo>
                    <a:pt x="1418" y="1336"/>
                  </a:lnTo>
                  <a:lnTo>
                    <a:pt x="1436" y="1224"/>
                  </a:lnTo>
                  <a:lnTo>
                    <a:pt x="1448" y="1140"/>
                  </a:lnTo>
                  <a:lnTo>
                    <a:pt x="1454" y="1068"/>
                  </a:lnTo>
                  <a:lnTo>
                    <a:pt x="1458" y="1002"/>
                  </a:lnTo>
                  <a:lnTo>
                    <a:pt x="1458" y="926"/>
                  </a:lnTo>
                  <a:lnTo>
                    <a:pt x="1456" y="842"/>
                  </a:lnTo>
                  <a:lnTo>
                    <a:pt x="1452" y="760"/>
                  </a:lnTo>
                  <a:lnTo>
                    <a:pt x="1444" y="682"/>
                  </a:lnTo>
                  <a:lnTo>
                    <a:pt x="1436" y="608"/>
                  </a:lnTo>
                  <a:lnTo>
                    <a:pt x="1418" y="476"/>
                  </a:lnTo>
                  <a:lnTo>
                    <a:pt x="1402" y="374"/>
                  </a:lnTo>
                  <a:lnTo>
                    <a:pt x="1396" y="336"/>
                  </a:lnTo>
                  <a:lnTo>
                    <a:pt x="1388" y="304"/>
                  </a:lnTo>
                  <a:lnTo>
                    <a:pt x="1380" y="280"/>
                  </a:lnTo>
                  <a:lnTo>
                    <a:pt x="1372" y="260"/>
                  </a:lnTo>
                  <a:lnTo>
                    <a:pt x="1364" y="246"/>
                  </a:lnTo>
                  <a:lnTo>
                    <a:pt x="1356" y="236"/>
                  </a:lnTo>
                  <a:lnTo>
                    <a:pt x="1346" y="232"/>
                  </a:lnTo>
                  <a:lnTo>
                    <a:pt x="1338" y="230"/>
                  </a:lnTo>
                  <a:lnTo>
                    <a:pt x="1332" y="228"/>
                  </a:lnTo>
                  <a:lnTo>
                    <a:pt x="1334" y="226"/>
                  </a:lnTo>
                  <a:lnTo>
                    <a:pt x="1336" y="220"/>
                  </a:lnTo>
                  <a:lnTo>
                    <a:pt x="1338" y="214"/>
                  </a:lnTo>
                  <a:lnTo>
                    <a:pt x="1338" y="210"/>
                  </a:lnTo>
                  <a:lnTo>
                    <a:pt x="1336" y="206"/>
                  </a:lnTo>
                  <a:lnTo>
                    <a:pt x="1334" y="202"/>
                  </a:lnTo>
                  <a:lnTo>
                    <a:pt x="1328" y="196"/>
                  </a:lnTo>
                  <a:lnTo>
                    <a:pt x="1320" y="192"/>
                  </a:lnTo>
                  <a:lnTo>
                    <a:pt x="1308" y="186"/>
                  </a:lnTo>
                  <a:lnTo>
                    <a:pt x="1274" y="174"/>
                  </a:lnTo>
                  <a:lnTo>
                    <a:pt x="1158" y="140"/>
                  </a:lnTo>
                  <a:lnTo>
                    <a:pt x="1006" y="92"/>
                  </a:lnTo>
                  <a:lnTo>
                    <a:pt x="930" y="70"/>
                  </a:lnTo>
                  <a:lnTo>
                    <a:pt x="860" y="52"/>
                  </a:lnTo>
                  <a:lnTo>
                    <a:pt x="802" y="38"/>
                  </a:lnTo>
                  <a:lnTo>
                    <a:pt x="762" y="30"/>
                  </a:lnTo>
                  <a:lnTo>
                    <a:pt x="698" y="24"/>
                  </a:lnTo>
                  <a:lnTo>
                    <a:pt x="632" y="16"/>
                  </a:lnTo>
                  <a:lnTo>
                    <a:pt x="602" y="16"/>
                  </a:lnTo>
                  <a:lnTo>
                    <a:pt x="572" y="16"/>
                  </a:lnTo>
                  <a:lnTo>
                    <a:pt x="544" y="18"/>
                  </a:lnTo>
                  <a:lnTo>
                    <a:pt x="522" y="22"/>
                  </a:lnTo>
                  <a:lnTo>
                    <a:pt x="512" y="24"/>
                  </a:lnTo>
                  <a:lnTo>
                    <a:pt x="502" y="24"/>
                  </a:lnTo>
                  <a:lnTo>
                    <a:pt x="482" y="22"/>
                  </a:lnTo>
                  <a:lnTo>
                    <a:pt x="466" y="18"/>
                  </a:lnTo>
                  <a:lnTo>
                    <a:pt x="450" y="10"/>
                  </a:lnTo>
                  <a:lnTo>
                    <a:pt x="436" y="4"/>
                  </a:lnTo>
                  <a:lnTo>
                    <a:pt x="422" y="0"/>
                  </a:lnTo>
                  <a:lnTo>
                    <a:pt x="416" y="0"/>
                  </a:lnTo>
                  <a:lnTo>
                    <a:pt x="412" y="0"/>
                  </a:lnTo>
                  <a:lnTo>
                    <a:pt x="406" y="2"/>
                  </a:lnTo>
                  <a:lnTo>
                    <a:pt x="402" y="6"/>
                  </a:lnTo>
                  <a:lnTo>
                    <a:pt x="362" y="46"/>
                  </a:lnTo>
                  <a:lnTo>
                    <a:pt x="338" y="70"/>
                  </a:lnTo>
                  <a:lnTo>
                    <a:pt x="306" y="94"/>
                  </a:lnTo>
                  <a:lnTo>
                    <a:pt x="272" y="118"/>
                  </a:lnTo>
                  <a:lnTo>
                    <a:pt x="240" y="142"/>
                  </a:lnTo>
                  <a:lnTo>
                    <a:pt x="224" y="152"/>
                  </a:lnTo>
                  <a:lnTo>
                    <a:pt x="208" y="160"/>
                  </a:lnTo>
                  <a:lnTo>
                    <a:pt x="190" y="164"/>
                  </a:lnTo>
                  <a:lnTo>
                    <a:pt x="170" y="166"/>
                  </a:lnTo>
                  <a:lnTo>
                    <a:pt x="152" y="164"/>
                  </a:lnTo>
                  <a:lnTo>
                    <a:pt x="136" y="160"/>
                  </a:lnTo>
                  <a:lnTo>
                    <a:pt x="124" y="156"/>
                  </a:lnTo>
                  <a:lnTo>
                    <a:pt x="112" y="154"/>
                  </a:lnTo>
                  <a:lnTo>
                    <a:pt x="104" y="154"/>
                  </a:lnTo>
                  <a:lnTo>
                    <a:pt x="96" y="156"/>
                  </a:lnTo>
                  <a:lnTo>
                    <a:pt x="88" y="160"/>
                  </a:lnTo>
                  <a:lnTo>
                    <a:pt x="78" y="166"/>
                  </a:lnTo>
                  <a:lnTo>
                    <a:pt x="52" y="184"/>
                  </a:lnTo>
                  <a:lnTo>
                    <a:pt x="18" y="214"/>
                  </a:lnTo>
                  <a:lnTo>
                    <a:pt x="10" y="224"/>
                  </a:lnTo>
                  <a:lnTo>
                    <a:pt x="4" y="238"/>
                  </a:lnTo>
                  <a:lnTo>
                    <a:pt x="0" y="254"/>
                  </a:lnTo>
                  <a:lnTo>
                    <a:pt x="0" y="272"/>
                  </a:lnTo>
                  <a:lnTo>
                    <a:pt x="2" y="292"/>
                  </a:lnTo>
                  <a:lnTo>
                    <a:pt x="6" y="314"/>
                  </a:lnTo>
                  <a:lnTo>
                    <a:pt x="12" y="338"/>
                  </a:lnTo>
                  <a:lnTo>
                    <a:pt x="20" y="364"/>
                  </a:lnTo>
                  <a:lnTo>
                    <a:pt x="40" y="422"/>
                  </a:lnTo>
                  <a:lnTo>
                    <a:pt x="64" y="484"/>
                  </a:lnTo>
                  <a:lnTo>
                    <a:pt x="94" y="552"/>
                  </a:lnTo>
                  <a:lnTo>
                    <a:pt x="126" y="622"/>
                  </a:lnTo>
                  <a:lnTo>
                    <a:pt x="192" y="770"/>
                  </a:lnTo>
                  <a:lnTo>
                    <a:pt x="226" y="846"/>
                  </a:lnTo>
                  <a:lnTo>
                    <a:pt x="256" y="920"/>
                  </a:lnTo>
                  <a:lnTo>
                    <a:pt x="284" y="990"/>
                  </a:lnTo>
                  <a:lnTo>
                    <a:pt x="306" y="1060"/>
                  </a:lnTo>
                  <a:lnTo>
                    <a:pt x="314" y="1092"/>
                  </a:lnTo>
                  <a:lnTo>
                    <a:pt x="322" y="1124"/>
                  </a:lnTo>
                  <a:lnTo>
                    <a:pt x="326" y="1154"/>
                  </a:lnTo>
                  <a:lnTo>
                    <a:pt x="330" y="1182"/>
                  </a:lnTo>
                  <a:lnTo>
                    <a:pt x="338" y="1296"/>
                  </a:lnTo>
                  <a:lnTo>
                    <a:pt x="350" y="1416"/>
                  </a:lnTo>
                  <a:lnTo>
                    <a:pt x="358" y="1476"/>
                  </a:lnTo>
                  <a:lnTo>
                    <a:pt x="368" y="1538"/>
                  </a:lnTo>
                  <a:lnTo>
                    <a:pt x="378" y="1602"/>
                  </a:lnTo>
                  <a:lnTo>
                    <a:pt x="392" y="1664"/>
                  </a:lnTo>
                  <a:lnTo>
                    <a:pt x="410" y="1728"/>
                  </a:lnTo>
                  <a:lnTo>
                    <a:pt x="430" y="1790"/>
                  </a:lnTo>
                  <a:lnTo>
                    <a:pt x="454" y="1852"/>
                  </a:lnTo>
                  <a:lnTo>
                    <a:pt x="482" y="1916"/>
                  </a:lnTo>
                  <a:lnTo>
                    <a:pt x="514" y="1978"/>
                  </a:lnTo>
                  <a:lnTo>
                    <a:pt x="532" y="2008"/>
                  </a:lnTo>
                  <a:lnTo>
                    <a:pt x="552" y="2038"/>
                  </a:lnTo>
                  <a:lnTo>
                    <a:pt x="572" y="2068"/>
                  </a:lnTo>
                  <a:lnTo>
                    <a:pt x="594" y="2098"/>
                  </a:lnTo>
                  <a:lnTo>
                    <a:pt x="616" y="2128"/>
                  </a:lnTo>
                  <a:lnTo>
                    <a:pt x="642" y="2158"/>
                  </a:lnTo>
                  <a:lnTo>
                    <a:pt x="672" y="2190"/>
                  </a:lnTo>
                  <a:lnTo>
                    <a:pt x="700" y="2216"/>
                  </a:lnTo>
                  <a:lnTo>
                    <a:pt x="730" y="2236"/>
                  </a:lnTo>
                  <a:lnTo>
                    <a:pt x="758" y="2252"/>
                  </a:lnTo>
                  <a:lnTo>
                    <a:pt x="786" y="2262"/>
                  </a:lnTo>
                  <a:lnTo>
                    <a:pt x="812" y="2268"/>
                  </a:lnTo>
                  <a:lnTo>
                    <a:pt x="838" y="2270"/>
                  </a:lnTo>
                  <a:lnTo>
                    <a:pt x="862" y="2270"/>
                  </a:lnTo>
                  <a:lnTo>
                    <a:pt x="888" y="2264"/>
                  </a:lnTo>
                  <a:lnTo>
                    <a:pt x="910" y="2256"/>
                  </a:lnTo>
                  <a:lnTo>
                    <a:pt x="934" y="2244"/>
                  </a:lnTo>
                  <a:lnTo>
                    <a:pt x="956" y="2230"/>
                  </a:lnTo>
                  <a:lnTo>
                    <a:pt x="976" y="2214"/>
                  </a:lnTo>
                  <a:lnTo>
                    <a:pt x="996" y="2194"/>
                  </a:lnTo>
                  <a:lnTo>
                    <a:pt x="1016" y="2174"/>
                  </a:lnTo>
                  <a:lnTo>
                    <a:pt x="1034" y="2152"/>
                  </a:lnTo>
                  <a:lnTo>
                    <a:pt x="1052" y="2130"/>
                  </a:lnTo>
                  <a:lnTo>
                    <a:pt x="1068" y="2106"/>
                  </a:lnTo>
                  <a:lnTo>
                    <a:pt x="1098" y="2058"/>
                  </a:lnTo>
                  <a:lnTo>
                    <a:pt x="1124" y="2012"/>
                  </a:lnTo>
                  <a:lnTo>
                    <a:pt x="1146" y="1968"/>
                  </a:lnTo>
                  <a:lnTo>
                    <a:pt x="1164" y="1928"/>
                  </a:lnTo>
                  <a:lnTo>
                    <a:pt x="1176" y="1898"/>
                  </a:lnTo>
                  <a:lnTo>
                    <a:pt x="1186" y="1870"/>
                  </a:lnTo>
                  <a:lnTo>
                    <a:pt x="1306" y="1942"/>
                  </a:lnTo>
                  <a:close/>
                </a:path>
              </a:pathLst>
            </a:custGeom>
            <a:solidFill>
              <a:srgbClr val="EFBF46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3" name="Freeform 14"/>
            <p:cNvSpPr>
              <a:spLocks/>
            </p:cNvSpPr>
            <p:nvPr/>
          </p:nvSpPr>
          <p:spPr bwMode="auto">
            <a:xfrm>
              <a:off x="1933" y="453"/>
              <a:ext cx="492" cy="282"/>
            </a:xfrm>
            <a:custGeom>
              <a:avLst/>
              <a:gdLst>
                <a:gd name="T0" fmla="*/ 492 w 492"/>
                <a:gd name="T1" fmla="*/ 282 h 282"/>
                <a:gd name="T2" fmla="*/ 492 w 492"/>
                <a:gd name="T3" fmla="*/ 282 h 282"/>
                <a:gd name="T4" fmla="*/ 436 w 492"/>
                <a:gd name="T5" fmla="*/ 204 h 282"/>
                <a:gd name="T6" fmla="*/ 394 w 492"/>
                <a:gd name="T7" fmla="*/ 142 h 282"/>
                <a:gd name="T8" fmla="*/ 340 w 492"/>
                <a:gd name="T9" fmla="*/ 52 h 282"/>
                <a:gd name="T10" fmla="*/ 320 w 492"/>
                <a:gd name="T11" fmla="*/ 24 h 282"/>
                <a:gd name="T12" fmla="*/ 312 w 492"/>
                <a:gd name="T13" fmla="*/ 14 h 282"/>
                <a:gd name="T14" fmla="*/ 302 w 492"/>
                <a:gd name="T15" fmla="*/ 8 h 282"/>
                <a:gd name="T16" fmla="*/ 294 w 492"/>
                <a:gd name="T17" fmla="*/ 2 h 282"/>
                <a:gd name="T18" fmla="*/ 284 w 492"/>
                <a:gd name="T19" fmla="*/ 0 h 282"/>
                <a:gd name="T20" fmla="*/ 272 w 492"/>
                <a:gd name="T21" fmla="*/ 0 h 282"/>
                <a:gd name="T22" fmla="*/ 260 w 492"/>
                <a:gd name="T23" fmla="*/ 2 h 282"/>
                <a:gd name="T24" fmla="*/ 260 w 492"/>
                <a:gd name="T25" fmla="*/ 2 h 282"/>
                <a:gd name="T26" fmla="*/ 246 w 492"/>
                <a:gd name="T27" fmla="*/ 6 h 282"/>
                <a:gd name="T28" fmla="*/ 234 w 492"/>
                <a:gd name="T29" fmla="*/ 10 h 282"/>
                <a:gd name="T30" fmla="*/ 214 w 492"/>
                <a:gd name="T31" fmla="*/ 22 h 282"/>
                <a:gd name="T32" fmla="*/ 194 w 492"/>
                <a:gd name="T33" fmla="*/ 34 h 282"/>
                <a:gd name="T34" fmla="*/ 178 w 492"/>
                <a:gd name="T35" fmla="*/ 46 h 282"/>
                <a:gd name="T36" fmla="*/ 162 w 492"/>
                <a:gd name="T37" fmla="*/ 58 h 282"/>
                <a:gd name="T38" fmla="*/ 144 w 492"/>
                <a:gd name="T39" fmla="*/ 68 h 282"/>
                <a:gd name="T40" fmla="*/ 136 w 492"/>
                <a:gd name="T41" fmla="*/ 72 h 282"/>
                <a:gd name="T42" fmla="*/ 128 w 492"/>
                <a:gd name="T43" fmla="*/ 74 h 282"/>
                <a:gd name="T44" fmla="*/ 118 w 492"/>
                <a:gd name="T45" fmla="*/ 74 h 282"/>
                <a:gd name="T46" fmla="*/ 108 w 492"/>
                <a:gd name="T47" fmla="*/ 74 h 282"/>
                <a:gd name="T48" fmla="*/ 108 w 492"/>
                <a:gd name="T49" fmla="*/ 74 h 282"/>
                <a:gd name="T50" fmla="*/ 84 w 492"/>
                <a:gd name="T51" fmla="*/ 72 h 282"/>
                <a:gd name="T52" fmla="*/ 58 w 492"/>
                <a:gd name="T53" fmla="*/ 72 h 282"/>
                <a:gd name="T54" fmla="*/ 32 w 492"/>
                <a:gd name="T55" fmla="*/ 76 h 282"/>
                <a:gd name="T56" fmla="*/ 20 w 492"/>
                <a:gd name="T57" fmla="*/ 78 h 282"/>
                <a:gd name="T58" fmla="*/ 12 w 492"/>
                <a:gd name="T59" fmla="*/ 82 h 282"/>
                <a:gd name="T60" fmla="*/ 4 w 492"/>
                <a:gd name="T61" fmla="*/ 88 h 282"/>
                <a:gd name="T62" fmla="*/ 0 w 492"/>
                <a:gd name="T63" fmla="*/ 94 h 282"/>
                <a:gd name="T64" fmla="*/ 0 w 492"/>
                <a:gd name="T65" fmla="*/ 100 h 282"/>
                <a:gd name="T66" fmla="*/ 2 w 492"/>
                <a:gd name="T67" fmla="*/ 110 h 282"/>
                <a:gd name="T68" fmla="*/ 8 w 492"/>
                <a:gd name="T69" fmla="*/ 120 h 282"/>
                <a:gd name="T70" fmla="*/ 20 w 492"/>
                <a:gd name="T71" fmla="*/ 132 h 282"/>
                <a:gd name="T72" fmla="*/ 38 w 492"/>
                <a:gd name="T73" fmla="*/ 146 h 282"/>
                <a:gd name="T74" fmla="*/ 60 w 492"/>
                <a:gd name="T75" fmla="*/ 162 h 282"/>
                <a:gd name="T76" fmla="*/ 60 w 492"/>
                <a:gd name="T77" fmla="*/ 162 h 282"/>
                <a:gd name="T78" fmla="*/ 86 w 492"/>
                <a:gd name="T79" fmla="*/ 178 h 282"/>
                <a:gd name="T80" fmla="*/ 118 w 492"/>
                <a:gd name="T81" fmla="*/ 192 h 282"/>
                <a:gd name="T82" fmla="*/ 150 w 492"/>
                <a:gd name="T83" fmla="*/ 206 h 282"/>
                <a:gd name="T84" fmla="*/ 184 w 492"/>
                <a:gd name="T85" fmla="*/ 218 h 282"/>
                <a:gd name="T86" fmla="*/ 220 w 492"/>
                <a:gd name="T87" fmla="*/ 228 h 282"/>
                <a:gd name="T88" fmla="*/ 256 w 492"/>
                <a:gd name="T89" fmla="*/ 238 h 282"/>
                <a:gd name="T90" fmla="*/ 326 w 492"/>
                <a:gd name="T91" fmla="*/ 254 h 282"/>
                <a:gd name="T92" fmla="*/ 390 w 492"/>
                <a:gd name="T93" fmla="*/ 268 h 282"/>
                <a:gd name="T94" fmla="*/ 444 w 492"/>
                <a:gd name="T95" fmla="*/ 276 h 282"/>
                <a:gd name="T96" fmla="*/ 492 w 492"/>
                <a:gd name="T97" fmla="*/ 282 h 282"/>
                <a:gd name="T98" fmla="*/ 492 w 492"/>
                <a:gd name="T99" fmla="*/ 282 h 28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492" h="282">
                  <a:moveTo>
                    <a:pt x="492" y="282"/>
                  </a:moveTo>
                  <a:lnTo>
                    <a:pt x="492" y="282"/>
                  </a:lnTo>
                  <a:lnTo>
                    <a:pt x="436" y="204"/>
                  </a:lnTo>
                  <a:lnTo>
                    <a:pt x="394" y="142"/>
                  </a:lnTo>
                  <a:lnTo>
                    <a:pt x="340" y="52"/>
                  </a:lnTo>
                  <a:lnTo>
                    <a:pt x="320" y="24"/>
                  </a:lnTo>
                  <a:lnTo>
                    <a:pt x="312" y="14"/>
                  </a:lnTo>
                  <a:lnTo>
                    <a:pt x="302" y="8"/>
                  </a:lnTo>
                  <a:lnTo>
                    <a:pt x="294" y="2"/>
                  </a:lnTo>
                  <a:lnTo>
                    <a:pt x="284" y="0"/>
                  </a:lnTo>
                  <a:lnTo>
                    <a:pt x="272" y="0"/>
                  </a:lnTo>
                  <a:lnTo>
                    <a:pt x="260" y="2"/>
                  </a:lnTo>
                  <a:lnTo>
                    <a:pt x="246" y="6"/>
                  </a:lnTo>
                  <a:lnTo>
                    <a:pt x="234" y="10"/>
                  </a:lnTo>
                  <a:lnTo>
                    <a:pt x="214" y="22"/>
                  </a:lnTo>
                  <a:lnTo>
                    <a:pt x="194" y="34"/>
                  </a:lnTo>
                  <a:lnTo>
                    <a:pt x="178" y="46"/>
                  </a:lnTo>
                  <a:lnTo>
                    <a:pt x="162" y="58"/>
                  </a:lnTo>
                  <a:lnTo>
                    <a:pt x="144" y="68"/>
                  </a:lnTo>
                  <a:lnTo>
                    <a:pt x="136" y="72"/>
                  </a:lnTo>
                  <a:lnTo>
                    <a:pt x="128" y="74"/>
                  </a:lnTo>
                  <a:lnTo>
                    <a:pt x="118" y="74"/>
                  </a:lnTo>
                  <a:lnTo>
                    <a:pt x="108" y="74"/>
                  </a:lnTo>
                  <a:lnTo>
                    <a:pt x="84" y="72"/>
                  </a:lnTo>
                  <a:lnTo>
                    <a:pt x="58" y="72"/>
                  </a:lnTo>
                  <a:lnTo>
                    <a:pt x="32" y="76"/>
                  </a:lnTo>
                  <a:lnTo>
                    <a:pt x="20" y="78"/>
                  </a:lnTo>
                  <a:lnTo>
                    <a:pt x="12" y="82"/>
                  </a:lnTo>
                  <a:lnTo>
                    <a:pt x="4" y="88"/>
                  </a:lnTo>
                  <a:lnTo>
                    <a:pt x="0" y="94"/>
                  </a:lnTo>
                  <a:lnTo>
                    <a:pt x="0" y="100"/>
                  </a:lnTo>
                  <a:lnTo>
                    <a:pt x="2" y="110"/>
                  </a:lnTo>
                  <a:lnTo>
                    <a:pt x="8" y="120"/>
                  </a:lnTo>
                  <a:lnTo>
                    <a:pt x="20" y="132"/>
                  </a:lnTo>
                  <a:lnTo>
                    <a:pt x="38" y="146"/>
                  </a:lnTo>
                  <a:lnTo>
                    <a:pt x="60" y="162"/>
                  </a:lnTo>
                  <a:lnTo>
                    <a:pt x="86" y="178"/>
                  </a:lnTo>
                  <a:lnTo>
                    <a:pt x="118" y="192"/>
                  </a:lnTo>
                  <a:lnTo>
                    <a:pt x="150" y="206"/>
                  </a:lnTo>
                  <a:lnTo>
                    <a:pt x="184" y="218"/>
                  </a:lnTo>
                  <a:lnTo>
                    <a:pt x="220" y="228"/>
                  </a:lnTo>
                  <a:lnTo>
                    <a:pt x="256" y="238"/>
                  </a:lnTo>
                  <a:lnTo>
                    <a:pt x="326" y="254"/>
                  </a:lnTo>
                  <a:lnTo>
                    <a:pt x="390" y="268"/>
                  </a:lnTo>
                  <a:lnTo>
                    <a:pt x="444" y="276"/>
                  </a:lnTo>
                  <a:lnTo>
                    <a:pt x="492" y="282"/>
                  </a:lnTo>
                  <a:close/>
                </a:path>
              </a:pathLst>
            </a:custGeom>
            <a:solidFill>
              <a:srgbClr val="EFBF46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4" name="Freeform 15"/>
            <p:cNvSpPr>
              <a:spLocks/>
            </p:cNvSpPr>
            <p:nvPr/>
          </p:nvSpPr>
          <p:spPr bwMode="auto">
            <a:xfrm>
              <a:off x="3361" y="409"/>
              <a:ext cx="790" cy="1770"/>
            </a:xfrm>
            <a:custGeom>
              <a:avLst/>
              <a:gdLst>
                <a:gd name="T0" fmla="*/ 232 w 790"/>
                <a:gd name="T1" fmla="*/ 1646 h 1770"/>
                <a:gd name="T2" fmla="*/ 368 w 790"/>
                <a:gd name="T3" fmla="*/ 1446 h 1770"/>
                <a:gd name="T4" fmla="*/ 540 w 790"/>
                <a:gd name="T5" fmla="*/ 1200 h 1770"/>
                <a:gd name="T6" fmla="*/ 624 w 790"/>
                <a:gd name="T7" fmla="*/ 1066 h 1770"/>
                <a:gd name="T8" fmla="*/ 656 w 790"/>
                <a:gd name="T9" fmla="*/ 1006 h 1770"/>
                <a:gd name="T10" fmla="*/ 682 w 790"/>
                <a:gd name="T11" fmla="*/ 956 h 1770"/>
                <a:gd name="T12" fmla="*/ 724 w 790"/>
                <a:gd name="T13" fmla="*/ 876 h 1770"/>
                <a:gd name="T14" fmla="*/ 756 w 790"/>
                <a:gd name="T15" fmla="*/ 798 h 1770"/>
                <a:gd name="T16" fmla="*/ 768 w 790"/>
                <a:gd name="T17" fmla="*/ 748 h 1770"/>
                <a:gd name="T18" fmla="*/ 784 w 790"/>
                <a:gd name="T19" fmla="*/ 606 h 1770"/>
                <a:gd name="T20" fmla="*/ 788 w 790"/>
                <a:gd name="T21" fmla="*/ 526 h 1770"/>
                <a:gd name="T22" fmla="*/ 790 w 790"/>
                <a:gd name="T23" fmla="*/ 414 h 1770"/>
                <a:gd name="T24" fmla="*/ 784 w 790"/>
                <a:gd name="T25" fmla="*/ 374 h 1770"/>
                <a:gd name="T26" fmla="*/ 774 w 790"/>
                <a:gd name="T27" fmla="*/ 340 h 1770"/>
                <a:gd name="T28" fmla="*/ 738 w 790"/>
                <a:gd name="T29" fmla="*/ 268 h 1770"/>
                <a:gd name="T30" fmla="*/ 712 w 790"/>
                <a:gd name="T31" fmla="*/ 222 h 1770"/>
                <a:gd name="T32" fmla="*/ 654 w 790"/>
                <a:gd name="T33" fmla="*/ 118 h 1770"/>
                <a:gd name="T34" fmla="*/ 624 w 790"/>
                <a:gd name="T35" fmla="*/ 72 h 1770"/>
                <a:gd name="T36" fmla="*/ 588 w 790"/>
                <a:gd name="T37" fmla="*/ 34 h 1770"/>
                <a:gd name="T38" fmla="*/ 554 w 790"/>
                <a:gd name="T39" fmla="*/ 14 h 1770"/>
                <a:gd name="T40" fmla="*/ 530 w 790"/>
                <a:gd name="T41" fmla="*/ 4 h 1770"/>
                <a:gd name="T42" fmla="*/ 502 w 790"/>
                <a:gd name="T43" fmla="*/ 0 h 1770"/>
                <a:gd name="T44" fmla="*/ 470 w 790"/>
                <a:gd name="T45" fmla="*/ 2 h 1770"/>
                <a:gd name="T46" fmla="*/ 434 w 790"/>
                <a:gd name="T47" fmla="*/ 8 h 1770"/>
                <a:gd name="T48" fmla="*/ 374 w 790"/>
                <a:gd name="T49" fmla="*/ 30 h 1770"/>
                <a:gd name="T50" fmla="*/ 328 w 790"/>
                <a:gd name="T51" fmla="*/ 54 h 1770"/>
                <a:gd name="T52" fmla="*/ 230 w 790"/>
                <a:gd name="T53" fmla="*/ 104 h 1770"/>
                <a:gd name="T54" fmla="*/ 196 w 790"/>
                <a:gd name="T55" fmla="*/ 120 h 1770"/>
                <a:gd name="T56" fmla="*/ 194 w 790"/>
                <a:gd name="T57" fmla="*/ 126 h 1770"/>
                <a:gd name="T58" fmla="*/ 200 w 790"/>
                <a:gd name="T59" fmla="*/ 154 h 1770"/>
                <a:gd name="T60" fmla="*/ 200 w 790"/>
                <a:gd name="T61" fmla="*/ 182 h 1770"/>
                <a:gd name="T62" fmla="*/ 188 w 790"/>
                <a:gd name="T63" fmla="*/ 264 h 1770"/>
                <a:gd name="T64" fmla="*/ 94 w 790"/>
                <a:gd name="T65" fmla="*/ 882 h 1770"/>
                <a:gd name="T66" fmla="*/ 26 w 790"/>
                <a:gd name="T67" fmla="*/ 1364 h 1770"/>
                <a:gd name="T68" fmla="*/ 6 w 790"/>
                <a:gd name="T69" fmla="*/ 1554 h 1770"/>
                <a:gd name="T70" fmla="*/ 0 w 790"/>
                <a:gd name="T71" fmla="*/ 1678 h 1770"/>
                <a:gd name="T72" fmla="*/ 2 w 790"/>
                <a:gd name="T73" fmla="*/ 1698 h 1770"/>
                <a:gd name="T74" fmla="*/ 8 w 790"/>
                <a:gd name="T75" fmla="*/ 1728 h 1770"/>
                <a:gd name="T76" fmla="*/ 18 w 790"/>
                <a:gd name="T77" fmla="*/ 1750 h 1770"/>
                <a:gd name="T78" fmla="*/ 32 w 790"/>
                <a:gd name="T79" fmla="*/ 1764 h 1770"/>
                <a:gd name="T80" fmla="*/ 48 w 790"/>
                <a:gd name="T81" fmla="*/ 1770 h 1770"/>
                <a:gd name="T82" fmla="*/ 66 w 790"/>
                <a:gd name="T83" fmla="*/ 1768 h 1770"/>
                <a:gd name="T84" fmla="*/ 98 w 790"/>
                <a:gd name="T85" fmla="*/ 1758 h 1770"/>
                <a:gd name="T86" fmla="*/ 140 w 790"/>
                <a:gd name="T87" fmla="*/ 1732 h 1770"/>
                <a:gd name="T88" fmla="*/ 196 w 790"/>
                <a:gd name="T89" fmla="*/ 1682 h 1770"/>
                <a:gd name="T90" fmla="*/ 232 w 790"/>
                <a:gd name="T91" fmla="*/ 1646 h 177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790" h="1770">
                  <a:moveTo>
                    <a:pt x="232" y="1646"/>
                  </a:moveTo>
                  <a:lnTo>
                    <a:pt x="232" y="1646"/>
                  </a:lnTo>
                  <a:lnTo>
                    <a:pt x="302" y="1542"/>
                  </a:lnTo>
                  <a:lnTo>
                    <a:pt x="368" y="1446"/>
                  </a:lnTo>
                  <a:lnTo>
                    <a:pt x="488" y="1274"/>
                  </a:lnTo>
                  <a:lnTo>
                    <a:pt x="540" y="1200"/>
                  </a:lnTo>
                  <a:lnTo>
                    <a:pt x="586" y="1130"/>
                  </a:lnTo>
                  <a:lnTo>
                    <a:pt x="624" y="1066"/>
                  </a:lnTo>
                  <a:lnTo>
                    <a:pt x="642" y="1036"/>
                  </a:lnTo>
                  <a:lnTo>
                    <a:pt x="656" y="1006"/>
                  </a:lnTo>
                  <a:lnTo>
                    <a:pt x="682" y="956"/>
                  </a:lnTo>
                  <a:lnTo>
                    <a:pt x="704" y="914"/>
                  </a:lnTo>
                  <a:lnTo>
                    <a:pt x="724" y="876"/>
                  </a:lnTo>
                  <a:lnTo>
                    <a:pt x="740" y="838"/>
                  </a:lnTo>
                  <a:lnTo>
                    <a:pt x="756" y="798"/>
                  </a:lnTo>
                  <a:lnTo>
                    <a:pt x="762" y="774"/>
                  </a:lnTo>
                  <a:lnTo>
                    <a:pt x="768" y="748"/>
                  </a:lnTo>
                  <a:lnTo>
                    <a:pt x="776" y="686"/>
                  </a:lnTo>
                  <a:lnTo>
                    <a:pt x="784" y="606"/>
                  </a:lnTo>
                  <a:lnTo>
                    <a:pt x="788" y="526"/>
                  </a:lnTo>
                  <a:lnTo>
                    <a:pt x="790" y="464"/>
                  </a:lnTo>
                  <a:lnTo>
                    <a:pt x="790" y="414"/>
                  </a:lnTo>
                  <a:lnTo>
                    <a:pt x="786" y="394"/>
                  </a:lnTo>
                  <a:lnTo>
                    <a:pt x="784" y="374"/>
                  </a:lnTo>
                  <a:lnTo>
                    <a:pt x="780" y="358"/>
                  </a:lnTo>
                  <a:lnTo>
                    <a:pt x="774" y="340"/>
                  </a:lnTo>
                  <a:lnTo>
                    <a:pt x="758" y="306"/>
                  </a:lnTo>
                  <a:lnTo>
                    <a:pt x="738" y="268"/>
                  </a:lnTo>
                  <a:lnTo>
                    <a:pt x="712" y="222"/>
                  </a:lnTo>
                  <a:lnTo>
                    <a:pt x="682" y="170"/>
                  </a:lnTo>
                  <a:lnTo>
                    <a:pt x="654" y="118"/>
                  </a:lnTo>
                  <a:lnTo>
                    <a:pt x="640" y="94"/>
                  </a:lnTo>
                  <a:lnTo>
                    <a:pt x="624" y="72"/>
                  </a:lnTo>
                  <a:lnTo>
                    <a:pt x="606" y="50"/>
                  </a:lnTo>
                  <a:lnTo>
                    <a:pt x="588" y="34"/>
                  </a:lnTo>
                  <a:lnTo>
                    <a:pt x="566" y="18"/>
                  </a:lnTo>
                  <a:lnTo>
                    <a:pt x="554" y="14"/>
                  </a:lnTo>
                  <a:lnTo>
                    <a:pt x="542" y="8"/>
                  </a:lnTo>
                  <a:lnTo>
                    <a:pt x="530" y="4"/>
                  </a:lnTo>
                  <a:lnTo>
                    <a:pt x="516" y="2"/>
                  </a:lnTo>
                  <a:lnTo>
                    <a:pt x="502" y="0"/>
                  </a:lnTo>
                  <a:lnTo>
                    <a:pt x="486" y="0"/>
                  </a:lnTo>
                  <a:lnTo>
                    <a:pt x="470" y="2"/>
                  </a:lnTo>
                  <a:lnTo>
                    <a:pt x="452" y="4"/>
                  </a:lnTo>
                  <a:lnTo>
                    <a:pt x="434" y="8"/>
                  </a:lnTo>
                  <a:lnTo>
                    <a:pt x="416" y="14"/>
                  </a:lnTo>
                  <a:lnTo>
                    <a:pt x="374" y="30"/>
                  </a:lnTo>
                  <a:lnTo>
                    <a:pt x="328" y="54"/>
                  </a:lnTo>
                  <a:lnTo>
                    <a:pt x="268" y="86"/>
                  </a:lnTo>
                  <a:lnTo>
                    <a:pt x="230" y="104"/>
                  </a:lnTo>
                  <a:lnTo>
                    <a:pt x="208" y="114"/>
                  </a:lnTo>
                  <a:lnTo>
                    <a:pt x="196" y="120"/>
                  </a:lnTo>
                  <a:lnTo>
                    <a:pt x="194" y="124"/>
                  </a:lnTo>
                  <a:lnTo>
                    <a:pt x="194" y="126"/>
                  </a:lnTo>
                  <a:lnTo>
                    <a:pt x="196" y="136"/>
                  </a:lnTo>
                  <a:lnTo>
                    <a:pt x="200" y="154"/>
                  </a:lnTo>
                  <a:lnTo>
                    <a:pt x="200" y="166"/>
                  </a:lnTo>
                  <a:lnTo>
                    <a:pt x="200" y="182"/>
                  </a:lnTo>
                  <a:lnTo>
                    <a:pt x="188" y="264"/>
                  </a:lnTo>
                  <a:lnTo>
                    <a:pt x="164" y="424"/>
                  </a:lnTo>
                  <a:lnTo>
                    <a:pt x="94" y="882"/>
                  </a:lnTo>
                  <a:lnTo>
                    <a:pt x="58" y="1132"/>
                  </a:lnTo>
                  <a:lnTo>
                    <a:pt x="26" y="1364"/>
                  </a:lnTo>
                  <a:lnTo>
                    <a:pt x="14" y="1464"/>
                  </a:lnTo>
                  <a:lnTo>
                    <a:pt x="6" y="1554"/>
                  </a:lnTo>
                  <a:lnTo>
                    <a:pt x="0" y="1626"/>
                  </a:lnTo>
                  <a:lnTo>
                    <a:pt x="0" y="1678"/>
                  </a:lnTo>
                  <a:lnTo>
                    <a:pt x="2" y="1698"/>
                  </a:lnTo>
                  <a:lnTo>
                    <a:pt x="4" y="1714"/>
                  </a:lnTo>
                  <a:lnTo>
                    <a:pt x="8" y="1728"/>
                  </a:lnTo>
                  <a:lnTo>
                    <a:pt x="12" y="1740"/>
                  </a:lnTo>
                  <a:lnTo>
                    <a:pt x="18" y="1750"/>
                  </a:lnTo>
                  <a:lnTo>
                    <a:pt x="24" y="1758"/>
                  </a:lnTo>
                  <a:lnTo>
                    <a:pt x="32" y="1764"/>
                  </a:lnTo>
                  <a:lnTo>
                    <a:pt x="40" y="1768"/>
                  </a:lnTo>
                  <a:lnTo>
                    <a:pt x="48" y="1770"/>
                  </a:lnTo>
                  <a:lnTo>
                    <a:pt x="58" y="1770"/>
                  </a:lnTo>
                  <a:lnTo>
                    <a:pt x="66" y="1768"/>
                  </a:lnTo>
                  <a:lnTo>
                    <a:pt x="76" y="1766"/>
                  </a:lnTo>
                  <a:lnTo>
                    <a:pt x="98" y="1758"/>
                  </a:lnTo>
                  <a:lnTo>
                    <a:pt x="118" y="1746"/>
                  </a:lnTo>
                  <a:lnTo>
                    <a:pt x="140" y="1732"/>
                  </a:lnTo>
                  <a:lnTo>
                    <a:pt x="160" y="1716"/>
                  </a:lnTo>
                  <a:lnTo>
                    <a:pt x="196" y="1682"/>
                  </a:lnTo>
                  <a:lnTo>
                    <a:pt x="222" y="1656"/>
                  </a:lnTo>
                  <a:lnTo>
                    <a:pt x="232" y="1646"/>
                  </a:lnTo>
                  <a:close/>
                </a:path>
              </a:pathLst>
            </a:custGeom>
            <a:solidFill>
              <a:srgbClr val="EFBF46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5" name="Freeform 16"/>
            <p:cNvSpPr>
              <a:spLocks/>
            </p:cNvSpPr>
            <p:nvPr/>
          </p:nvSpPr>
          <p:spPr bwMode="auto">
            <a:xfrm>
              <a:off x="2457" y="255"/>
              <a:ext cx="896" cy="2090"/>
            </a:xfrm>
            <a:custGeom>
              <a:avLst/>
              <a:gdLst>
                <a:gd name="T0" fmla="*/ 896 w 896"/>
                <a:gd name="T1" fmla="*/ 1968 h 2090"/>
                <a:gd name="T2" fmla="*/ 888 w 896"/>
                <a:gd name="T3" fmla="*/ 1388 h 2090"/>
                <a:gd name="T4" fmla="*/ 876 w 896"/>
                <a:gd name="T5" fmla="*/ 938 h 2090"/>
                <a:gd name="T6" fmla="*/ 862 w 896"/>
                <a:gd name="T7" fmla="*/ 680 h 2090"/>
                <a:gd name="T8" fmla="*/ 856 w 896"/>
                <a:gd name="T9" fmla="*/ 624 h 2090"/>
                <a:gd name="T10" fmla="*/ 838 w 896"/>
                <a:gd name="T11" fmla="*/ 434 h 2090"/>
                <a:gd name="T12" fmla="*/ 822 w 896"/>
                <a:gd name="T13" fmla="*/ 180 h 2090"/>
                <a:gd name="T14" fmla="*/ 814 w 896"/>
                <a:gd name="T15" fmla="*/ 120 h 2090"/>
                <a:gd name="T16" fmla="*/ 802 w 896"/>
                <a:gd name="T17" fmla="*/ 78 h 2090"/>
                <a:gd name="T18" fmla="*/ 788 w 896"/>
                <a:gd name="T19" fmla="*/ 60 h 2090"/>
                <a:gd name="T20" fmla="*/ 784 w 896"/>
                <a:gd name="T21" fmla="*/ 56 h 2090"/>
                <a:gd name="T22" fmla="*/ 746 w 896"/>
                <a:gd name="T23" fmla="*/ 44 h 2090"/>
                <a:gd name="T24" fmla="*/ 716 w 896"/>
                <a:gd name="T25" fmla="*/ 38 h 2090"/>
                <a:gd name="T26" fmla="*/ 680 w 896"/>
                <a:gd name="T27" fmla="*/ 40 h 2090"/>
                <a:gd name="T28" fmla="*/ 676 w 896"/>
                <a:gd name="T29" fmla="*/ 40 h 2090"/>
                <a:gd name="T30" fmla="*/ 668 w 896"/>
                <a:gd name="T31" fmla="*/ 30 h 2090"/>
                <a:gd name="T32" fmla="*/ 654 w 896"/>
                <a:gd name="T33" fmla="*/ 10 h 2090"/>
                <a:gd name="T34" fmla="*/ 642 w 896"/>
                <a:gd name="T35" fmla="*/ 2 h 2090"/>
                <a:gd name="T36" fmla="*/ 624 w 896"/>
                <a:gd name="T37" fmla="*/ 0 h 2090"/>
                <a:gd name="T38" fmla="*/ 600 w 896"/>
                <a:gd name="T39" fmla="*/ 4 h 2090"/>
                <a:gd name="T40" fmla="*/ 568 w 896"/>
                <a:gd name="T41" fmla="*/ 16 h 2090"/>
                <a:gd name="T42" fmla="*/ 494 w 896"/>
                <a:gd name="T43" fmla="*/ 52 h 2090"/>
                <a:gd name="T44" fmla="*/ 420 w 896"/>
                <a:gd name="T45" fmla="*/ 90 h 2090"/>
                <a:gd name="T46" fmla="*/ 344 w 896"/>
                <a:gd name="T47" fmla="*/ 140 h 2090"/>
                <a:gd name="T48" fmla="*/ 272 w 896"/>
                <a:gd name="T49" fmla="*/ 208 h 2090"/>
                <a:gd name="T50" fmla="*/ 232 w 896"/>
                <a:gd name="T51" fmla="*/ 248 h 2090"/>
                <a:gd name="T52" fmla="*/ 146 w 896"/>
                <a:gd name="T53" fmla="*/ 336 h 2090"/>
                <a:gd name="T54" fmla="*/ 82 w 896"/>
                <a:gd name="T55" fmla="*/ 408 h 2090"/>
                <a:gd name="T56" fmla="*/ 46 w 896"/>
                <a:gd name="T57" fmla="*/ 458 h 2090"/>
                <a:gd name="T58" fmla="*/ 20 w 896"/>
                <a:gd name="T59" fmla="*/ 508 h 2090"/>
                <a:gd name="T60" fmla="*/ 2 w 896"/>
                <a:gd name="T61" fmla="*/ 558 h 2090"/>
                <a:gd name="T62" fmla="*/ 0 w 896"/>
                <a:gd name="T63" fmla="*/ 584 h 2090"/>
                <a:gd name="T64" fmla="*/ 2 w 896"/>
                <a:gd name="T65" fmla="*/ 682 h 2090"/>
                <a:gd name="T66" fmla="*/ 30 w 896"/>
                <a:gd name="T67" fmla="*/ 1086 h 2090"/>
                <a:gd name="T68" fmla="*/ 56 w 896"/>
                <a:gd name="T69" fmla="*/ 1338 h 2090"/>
                <a:gd name="T70" fmla="*/ 88 w 896"/>
                <a:gd name="T71" fmla="*/ 1590 h 2090"/>
                <a:gd name="T72" fmla="*/ 124 w 896"/>
                <a:gd name="T73" fmla="*/ 1812 h 2090"/>
                <a:gd name="T74" fmla="*/ 154 w 896"/>
                <a:gd name="T75" fmla="*/ 1944 h 2090"/>
                <a:gd name="T76" fmla="*/ 174 w 896"/>
                <a:gd name="T77" fmla="*/ 2008 h 2090"/>
                <a:gd name="T78" fmla="*/ 196 w 896"/>
                <a:gd name="T79" fmla="*/ 2052 h 2090"/>
                <a:gd name="T80" fmla="*/ 208 w 896"/>
                <a:gd name="T81" fmla="*/ 2064 h 2090"/>
                <a:gd name="T82" fmla="*/ 236 w 896"/>
                <a:gd name="T83" fmla="*/ 2078 h 2090"/>
                <a:gd name="T84" fmla="*/ 272 w 896"/>
                <a:gd name="T85" fmla="*/ 2088 h 2090"/>
                <a:gd name="T86" fmla="*/ 316 w 896"/>
                <a:gd name="T87" fmla="*/ 2090 h 2090"/>
                <a:gd name="T88" fmla="*/ 420 w 896"/>
                <a:gd name="T89" fmla="*/ 2084 h 2090"/>
                <a:gd name="T90" fmla="*/ 538 w 896"/>
                <a:gd name="T91" fmla="*/ 2064 h 2090"/>
                <a:gd name="T92" fmla="*/ 654 w 896"/>
                <a:gd name="T93" fmla="*/ 2038 h 2090"/>
                <a:gd name="T94" fmla="*/ 806 w 896"/>
                <a:gd name="T95" fmla="*/ 1996 h 2090"/>
                <a:gd name="T96" fmla="*/ 896 w 896"/>
                <a:gd name="T97" fmla="*/ 1968 h 209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896" h="2090">
                  <a:moveTo>
                    <a:pt x="896" y="1968"/>
                  </a:moveTo>
                  <a:lnTo>
                    <a:pt x="896" y="1968"/>
                  </a:lnTo>
                  <a:lnTo>
                    <a:pt x="894" y="1792"/>
                  </a:lnTo>
                  <a:lnTo>
                    <a:pt x="888" y="1388"/>
                  </a:lnTo>
                  <a:lnTo>
                    <a:pt x="882" y="1158"/>
                  </a:lnTo>
                  <a:lnTo>
                    <a:pt x="876" y="938"/>
                  </a:lnTo>
                  <a:lnTo>
                    <a:pt x="866" y="752"/>
                  </a:lnTo>
                  <a:lnTo>
                    <a:pt x="862" y="680"/>
                  </a:lnTo>
                  <a:lnTo>
                    <a:pt x="856" y="624"/>
                  </a:lnTo>
                  <a:lnTo>
                    <a:pt x="846" y="530"/>
                  </a:lnTo>
                  <a:lnTo>
                    <a:pt x="838" y="434"/>
                  </a:lnTo>
                  <a:lnTo>
                    <a:pt x="828" y="256"/>
                  </a:lnTo>
                  <a:lnTo>
                    <a:pt x="822" y="180"/>
                  </a:lnTo>
                  <a:lnTo>
                    <a:pt x="818" y="148"/>
                  </a:lnTo>
                  <a:lnTo>
                    <a:pt x="814" y="120"/>
                  </a:lnTo>
                  <a:lnTo>
                    <a:pt x="808" y="96"/>
                  </a:lnTo>
                  <a:lnTo>
                    <a:pt x="802" y="78"/>
                  </a:lnTo>
                  <a:lnTo>
                    <a:pt x="794" y="64"/>
                  </a:lnTo>
                  <a:lnTo>
                    <a:pt x="788" y="60"/>
                  </a:lnTo>
                  <a:lnTo>
                    <a:pt x="784" y="56"/>
                  </a:lnTo>
                  <a:lnTo>
                    <a:pt x="764" y="48"/>
                  </a:lnTo>
                  <a:lnTo>
                    <a:pt x="746" y="44"/>
                  </a:lnTo>
                  <a:lnTo>
                    <a:pt x="730" y="40"/>
                  </a:lnTo>
                  <a:lnTo>
                    <a:pt x="716" y="38"/>
                  </a:lnTo>
                  <a:lnTo>
                    <a:pt x="694" y="40"/>
                  </a:lnTo>
                  <a:lnTo>
                    <a:pt x="680" y="40"/>
                  </a:lnTo>
                  <a:lnTo>
                    <a:pt x="676" y="40"/>
                  </a:lnTo>
                  <a:lnTo>
                    <a:pt x="674" y="36"/>
                  </a:lnTo>
                  <a:lnTo>
                    <a:pt x="668" y="30"/>
                  </a:lnTo>
                  <a:lnTo>
                    <a:pt x="662" y="20"/>
                  </a:lnTo>
                  <a:lnTo>
                    <a:pt x="654" y="10"/>
                  </a:lnTo>
                  <a:lnTo>
                    <a:pt x="648" y="6"/>
                  </a:lnTo>
                  <a:lnTo>
                    <a:pt x="642" y="2"/>
                  </a:lnTo>
                  <a:lnTo>
                    <a:pt x="632" y="0"/>
                  </a:lnTo>
                  <a:lnTo>
                    <a:pt x="624" y="0"/>
                  </a:lnTo>
                  <a:lnTo>
                    <a:pt x="612" y="0"/>
                  </a:lnTo>
                  <a:lnTo>
                    <a:pt x="600" y="4"/>
                  </a:lnTo>
                  <a:lnTo>
                    <a:pt x="584" y="8"/>
                  </a:lnTo>
                  <a:lnTo>
                    <a:pt x="568" y="16"/>
                  </a:lnTo>
                  <a:lnTo>
                    <a:pt x="494" y="52"/>
                  </a:lnTo>
                  <a:lnTo>
                    <a:pt x="458" y="70"/>
                  </a:lnTo>
                  <a:lnTo>
                    <a:pt x="420" y="90"/>
                  </a:lnTo>
                  <a:lnTo>
                    <a:pt x="382" y="114"/>
                  </a:lnTo>
                  <a:lnTo>
                    <a:pt x="344" y="140"/>
                  </a:lnTo>
                  <a:lnTo>
                    <a:pt x="308" y="172"/>
                  </a:lnTo>
                  <a:lnTo>
                    <a:pt x="272" y="208"/>
                  </a:lnTo>
                  <a:lnTo>
                    <a:pt x="232" y="248"/>
                  </a:lnTo>
                  <a:lnTo>
                    <a:pt x="190" y="292"/>
                  </a:lnTo>
                  <a:lnTo>
                    <a:pt x="146" y="336"/>
                  </a:lnTo>
                  <a:lnTo>
                    <a:pt x="102" y="384"/>
                  </a:lnTo>
                  <a:lnTo>
                    <a:pt x="82" y="408"/>
                  </a:lnTo>
                  <a:lnTo>
                    <a:pt x="64" y="432"/>
                  </a:lnTo>
                  <a:lnTo>
                    <a:pt x="46" y="458"/>
                  </a:lnTo>
                  <a:lnTo>
                    <a:pt x="32" y="482"/>
                  </a:lnTo>
                  <a:lnTo>
                    <a:pt x="20" y="508"/>
                  </a:lnTo>
                  <a:lnTo>
                    <a:pt x="10" y="534"/>
                  </a:lnTo>
                  <a:lnTo>
                    <a:pt x="2" y="558"/>
                  </a:lnTo>
                  <a:lnTo>
                    <a:pt x="0" y="584"/>
                  </a:lnTo>
                  <a:lnTo>
                    <a:pt x="0" y="622"/>
                  </a:lnTo>
                  <a:lnTo>
                    <a:pt x="2" y="682"/>
                  </a:lnTo>
                  <a:lnTo>
                    <a:pt x="12" y="860"/>
                  </a:lnTo>
                  <a:lnTo>
                    <a:pt x="30" y="1086"/>
                  </a:lnTo>
                  <a:lnTo>
                    <a:pt x="42" y="1212"/>
                  </a:lnTo>
                  <a:lnTo>
                    <a:pt x="56" y="1338"/>
                  </a:lnTo>
                  <a:lnTo>
                    <a:pt x="70" y="1466"/>
                  </a:lnTo>
                  <a:lnTo>
                    <a:pt x="88" y="1590"/>
                  </a:lnTo>
                  <a:lnTo>
                    <a:pt x="104" y="1706"/>
                  </a:lnTo>
                  <a:lnTo>
                    <a:pt x="124" y="1812"/>
                  </a:lnTo>
                  <a:lnTo>
                    <a:pt x="144" y="1904"/>
                  </a:lnTo>
                  <a:lnTo>
                    <a:pt x="154" y="1944"/>
                  </a:lnTo>
                  <a:lnTo>
                    <a:pt x="164" y="1978"/>
                  </a:lnTo>
                  <a:lnTo>
                    <a:pt x="174" y="2008"/>
                  </a:lnTo>
                  <a:lnTo>
                    <a:pt x="186" y="2034"/>
                  </a:lnTo>
                  <a:lnTo>
                    <a:pt x="196" y="2052"/>
                  </a:lnTo>
                  <a:lnTo>
                    <a:pt x="208" y="2064"/>
                  </a:lnTo>
                  <a:lnTo>
                    <a:pt x="220" y="2072"/>
                  </a:lnTo>
                  <a:lnTo>
                    <a:pt x="236" y="2078"/>
                  </a:lnTo>
                  <a:lnTo>
                    <a:pt x="252" y="2084"/>
                  </a:lnTo>
                  <a:lnTo>
                    <a:pt x="272" y="2088"/>
                  </a:lnTo>
                  <a:lnTo>
                    <a:pt x="292" y="2090"/>
                  </a:lnTo>
                  <a:lnTo>
                    <a:pt x="316" y="2090"/>
                  </a:lnTo>
                  <a:lnTo>
                    <a:pt x="366" y="2090"/>
                  </a:lnTo>
                  <a:lnTo>
                    <a:pt x="420" y="2084"/>
                  </a:lnTo>
                  <a:lnTo>
                    <a:pt x="478" y="2076"/>
                  </a:lnTo>
                  <a:lnTo>
                    <a:pt x="538" y="2064"/>
                  </a:lnTo>
                  <a:lnTo>
                    <a:pt x="596" y="2052"/>
                  </a:lnTo>
                  <a:lnTo>
                    <a:pt x="654" y="2038"/>
                  </a:lnTo>
                  <a:lnTo>
                    <a:pt x="710" y="2024"/>
                  </a:lnTo>
                  <a:lnTo>
                    <a:pt x="806" y="1996"/>
                  </a:lnTo>
                  <a:lnTo>
                    <a:pt x="896" y="1968"/>
                  </a:lnTo>
                  <a:close/>
                </a:path>
              </a:pathLst>
            </a:custGeom>
            <a:solidFill>
              <a:srgbClr val="EFBF46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6" name="Freeform 17"/>
            <p:cNvSpPr>
              <a:spLocks/>
            </p:cNvSpPr>
            <p:nvPr/>
          </p:nvSpPr>
          <p:spPr bwMode="auto">
            <a:xfrm>
              <a:off x="1873" y="581"/>
              <a:ext cx="1818" cy="1922"/>
            </a:xfrm>
            <a:custGeom>
              <a:avLst/>
              <a:gdLst>
                <a:gd name="T0" fmla="*/ 1696 w 1818"/>
                <a:gd name="T1" fmla="*/ 1472 h 1922"/>
                <a:gd name="T2" fmla="*/ 1774 w 1818"/>
                <a:gd name="T3" fmla="*/ 1108 h 1922"/>
                <a:gd name="T4" fmla="*/ 1816 w 1818"/>
                <a:gd name="T5" fmla="*/ 836 h 1922"/>
                <a:gd name="T6" fmla="*/ 1816 w 1818"/>
                <a:gd name="T7" fmla="*/ 802 h 1922"/>
                <a:gd name="T8" fmla="*/ 1730 w 1818"/>
                <a:gd name="T9" fmla="*/ 684 h 1922"/>
                <a:gd name="T10" fmla="*/ 1612 w 1818"/>
                <a:gd name="T11" fmla="*/ 554 h 1922"/>
                <a:gd name="T12" fmla="*/ 1502 w 1818"/>
                <a:gd name="T13" fmla="*/ 452 h 1922"/>
                <a:gd name="T14" fmla="*/ 1376 w 1818"/>
                <a:gd name="T15" fmla="*/ 362 h 1922"/>
                <a:gd name="T16" fmla="*/ 1178 w 1818"/>
                <a:gd name="T17" fmla="*/ 244 h 1922"/>
                <a:gd name="T18" fmla="*/ 902 w 1818"/>
                <a:gd name="T19" fmla="*/ 102 h 1922"/>
                <a:gd name="T20" fmla="*/ 750 w 1818"/>
                <a:gd name="T21" fmla="*/ 38 h 1922"/>
                <a:gd name="T22" fmla="*/ 624 w 1818"/>
                <a:gd name="T23" fmla="*/ 4 h 1922"/>
                <a:gd name="T24" fmla="*/ 350 w 1818"/>
                <a:gd name="T25" fmla="*/ 0 h 1922"/>
                <a:gd name="T26" fmla="*/ 222 w 1818"/>
                <a:gd name="T27" fmla="*/ 6 h 1922"/>
                <a:gd name="T28" fmla="*/ 200 w 1818"/>
                <a:gd name="T29" fmla="*/ 10 h 1922"/>
                <a:gd name="T30" fmla="*/ 170 w 1818"/>
                <a:gd name="T31" fmla="*/ 34 h 1922"/>
                <a:gd name="T32" fmla="*/ 124 w 1818"/>
                <a:gd name="T33" fmla="*/ 88 h 1922"/>
                <a:gd name="T34" fmla="*/ 88 w 1818"/>
                <a:gd name="T35" fmla="*/ 120 h 1922"/>
                <a:gd name="T36" fmla="*/ 72 w 1818"/>
                <a:gd name="T37" fmla="*/ 122 h 1922"/>
                <a:gd name="T38" fmla="*/ 36 w 1818"/>
                <a:gd name="T39" fmla="*/ 114 h 1922"/>
                <a:gd name="T40" fmla="*/ 14 w 1818"/>
                <a:gd name="T41" fmla="*/ 112 h 1922"/>
                <a:gd name="T42" fmla="*/ 4 w 1818"/>
                <a:gd name="T43" fmla="*/ 126 h 1922"/>
                <a:gd name="T44" fmla="*/ 0 w 1818"/>
                <a:gd name="T45" fmla="*/ 162 h 1922"/>
                <a:gd name="T46" fmla="*/ 2 w 1818"/>
                <a:gd name="T47" fmla="*/ 202 h 1922"/>
                <a:gd name="T48" fmla="*/ 22 w 1818"/>
                <a:gd name="T49" fmla="*/ 210 h 1922"/>
                <a:gd name="T50" fmla="*/ 46 w 1818"/>
                <a:gd name="T51" fmla="*/ 226 h 1922"/>
                <a:gd name="T52" fmla="*/ 88 w 1818"/>
                <a:gd name="T53" fmla="*/ 274 h 1922"/>
                <a:gd name="T54" fmla="*/ 304 w 1818"/>
                <a:gd name="T55" fmla="*/ 580 h 1922"/>
                <a:gd name="T56" fmla="*/ 520 w 1818"/>
                <a:gd name="T57" fmla="*/ 898 h 1922"/>
                <a:gd name="T58" fmla="*/ 570 w 1818"/>
                <a:gd name="T59" fmla="*/ 1006 h 1922"/>
                <a:gd name="T60" fmla="*/ 616 w 1818"/>
                <a:gd name="T61" fmla="*/ 1160 h 1922"/>
                <a:gd name="T62" fmla="*/ 688 w 1818"/>
                <a:gd name="T63" fmla="*/ 1490 h 1922"/>
                <a:gd name="T64" fmla="*/ 704 w 1818"/>
                <a:gd name="T65" fmla="*/ 1642 h 1922"/>
                <a:gd name="T66" fmla="*/ 702 w 1818"/>
                <a:gd name="T67" fmla="*/ 1720 h 1922"/>
                <a:gd name="T68" fmla="*/ 706 w 1818"/>
                <a:gd name="T69" fmla="*/ 1778 h 1922"/>
                <a:gd name="T70" fmla="*/ 724 w 1818"/>
                <a:gd name="T71" fmla="*/ 1806 h 1922"/>
                <a:gd name="T72" fmla="*/ 776 w 1818"/>
                <a:gd name="T73" fmla="*/ 1842 h 1922"/>
                <a:gd name="T74" fmla="*/ 852 w 1818"/>
                <a:gd name="T75" fmla="*/ 1872 h 1922"/>
                <a:gd name="T76" fmla="*/ 960 w 1818"/>
                <a:gd name="T77" fmla="*/ 1900 h 1922"/>
                <a:gd name="T78" fmla="*/ 1084 w 1818"/>
                <a:gd name="T79" fmla="*/ 1916 h 1922"/>
                <a:gd name="T80" fmla="*/ 1204 w 1818"/>
                <a:gd name="T81" fmla="*/ 1920 h 1922"/>
                <a:gd name="T82" fmla="*/ 1302 w 1818"/>
                <a:gd name="T83" fmla="*/ 1908 h 1922"/>
                <a:gd name="T84" fmla="*/ 1352 w 1818"/>
                <a:gd name="T85" fmla="*/ 1886 h 1922"/>
                <a:gd name="T86" fmla="*/ 1432 w 1818"/>
                <a:gd name="T87" fmla="*/ 1824 h 1922"/>
                <a:gd name="T88" fmla="*/ 1594 w 1818"/>
                <a:gd name="T89" fmla="*/ 1664 h 1922"/>
                <a:gd name="T90" fmla="*/ 1672 w 1818"/>
                <a:gd name="T91" fmla="*/ 1578 h 192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818" h="1922">
                  <a:moveTo>
                    <a:pt x="1672" y="1578"/>
                  </a:moveTo>
                  <a:lnTo>
                    <a:pt x="1672" y="1578"/>
                  </a:lnTo>
                  <a:lnTo>
                    <a:pt x="1696" y="1472"/>
                  </a:lnTo>
                  <a:lnTo>
                    <a:pt x="1724" y="1354"/>
                  </a:lnTo>
                  <a:lnTo>
                    <a:pt x="1750" y="1230"/>
                  </a:lnTo>
                  <a:lnTo>
                    <a:pt x="1774" y="1108"/>
                  </a:lnTo>
                  <a:lnTo>
                    <a:pt x="1794" y="998"/>
                  </a:lnTo>
                  <a:lnTo>
                    <a:pt x="1808" y="904"/>
                  </a:lnTo>
                  <a:lnTo>
                    <a:pt x="1816" y="836"/>
                  </a:lnTo>
                  <a:lnTo>
                    <a:pt x="1818" y="814"/>
                  </a:lnTo>
                  <a:lnTo>
                    <a:pt x="1816" y="802"/>
                  </a:lnTo>
                  <a:lnTo>
                    <a:pt x="1802" y="778"/>
                  </a:lnTo>
                  <a:lnTo>
                    <a:pt x="1772" y="736"/>
                  </a:lnTo>
                  <a:lnTo>
                    <a:pt x="1730" y="684"/>
                  </a:lnTo>
                  <a:lnTo>
                    <a:pt x="1676" y="620"/>
                  </a:lnTo>
                  <a:lnTo>
                    <a:pt x="1646" y="588"/>
                  </a:lnTo>
                  <a:lnTo>
                    <a:pt x="1612" y="554"/>
                  </a:lnTo>
                  <a:lnTo>
                    <a:pt x="1578" y="520"/>
                  </a:lnTo>
                  <a:lnTo>
                    <a:pt x="1540" y="486"/>
                  </a:lnTo>
                  <a:lnTo>
                    <a:pt x="1502" y="452"/>
                  </a:lnTo>
                  <a:lnTo>
                    <a:pt x="1460" y="420"/>
                  </a:lnTo>
                  <a:lnTo>
                    <a:pt x="1418" y="390"/>
                  </a:lnTo>
                  <a:lnTo>
                    <a:pt x="1376" y="362"/>
                  </a:lnTo>
                  <a:lnTo>
                    <a:pt x="1282" y="306"/>
                  </a:lnTo>
                  <a:lnTo>
                    <a:pt x="1178" y="244"/>
                  </a:lnTo>
                  <a:lnTo>
                    <a:pt x="1068" y="184"/>
                  </a:lnTo>
                  <a:lnTo>
                    <a:pt x="956" y="128"/>
                  </a:lnTo>
                  <a:lnTo>
                    <a:pt x="902" y="102"/>
                  </a:lnTo>
                  <a:lnTo>
                    <a:pt x="848" y="78"/>
                  </a:lnTo>
                  <a:lnTo>
                    <a:pt x="798" y="56"/>
                  </a:lnTo>
                  <a:lnTo>
                    <a:pt x="750" y="38"/>
                  </a:lnTo>
                  <a:lnTo>
                    <a:pt x="704" y="22"/>
                  </a:lnTo>
                  <a:lnTo>
                    <a:pt x="662" y="12"/>
                  </a:lnTo>
                  <a:lnTo>
                    <a:pt x="624" y="4"/>
                  </a:lnTo>
                  <a:lnTo>
                    <a:pt x="592" y="2"/>
                  </a:lnTo>
                  <a:lnTo>
                    <a:pt x="350" y="0"/>
                  </a:lnTo>
                  <a:lnTo>
                    <a:pt x="300" y="0"/>
                  </a:lnTo>
                  <a:lnTo>
                    <a:pt x="256" y="2"/>
                  </a:lnTo>
                  <a:lnTo>
                    <a:pt x="222" y="6"/>
                  </a:lnTo>
                  <a:lnTo>
                    <a:pt x="208" y="8"/>
                  </a:lnTo>
                  <a:lnTo>
                    <a:pt x="200" y="10"/>
                  </a:lnTo>
                  <a:lnTo>
                    <a:pt x="192" y="14"/>
                  </a:lnTo>
                  <a:lnTo>
                    <a:pt x="184" y="20"/>
                  </a:lnTo>
                  <a:lnTo>
                    <a:pt x="170" y="34"/>
                  </a:lnTo>
                  <a:lnTo>
                    <a:pt x="154" y="50"/>
                  </a:lnTo>
                  <a:lnTo>
                    <a:pt x="140" y="68"/>
                  </a:lnTo>
                  <a:lnTo>
                    <a:pt x="124" y="88"/>
                  </a:lnTo>
                  <a:lnTo>
                    <a:pt x="110" y="104"/>
                  </a:lnTo>
                  <a:lnTo>
                    <a:pt x="94" y="116"/>
                  </a:lnTo>
                  <a:lnTo>
                    <a:pt x="88" y="120"/>
                  </a:lnTo>
                  <a:lnTo>
                    <a:pt x="80" y="122"/>
                  </a:lnTo>
                  <a:lnTo>
                    <a:pt x="72" y="122"/>
                  </a:lnTo>
                  <a:lnTo>
                    <a:pt x="64" y="122"/>
                  </a:lnTo>
                  <a:lnTo>
                    <a:pt x="50" y="120"/>
                  </a:lnTo>
                  <a:lnTo>
                    <a:pt x="36" y="114"/>
                  </a:lnTo>
                  <a:lnTo>
                    <a:pt x="24" y="112"/>
                  </a:lnTo>
                  <a:lnTo>
                    <a:pt x="20" y="112"/>
                  </a:lnTo>
                  <a:lnTo>
                    <a:pt x="14" y="112"/>
                  </a:lnTo>
                  <a:lnTo>
                    <a:pt x="10" y="116"/>
                  </a:lnTo>
                  <a:lnTo>
                    <a:pt x="6" y="120"/>
                  </a:lnTo>
                  <a:lnTo>
                    <a:pt x="4" y="126"/>
                  </a:lnTo>
                  <a:lnTo>
                    <a:pt x="2" y="136"/>
                  </a:lnTo>
                  <a:lnTo>
                    <a:pt x="0" y="162"/>
                  </a:lnTo>
                  <a:lnTo>
                    <a:pt x="0" y="188"/>
                  </a:lnTo>
                  <a:lnTo>
                    <a:pt x="2" y="200"/>
                  </a:lnTo>
                  <a:lnTo>
                    <a:pt x="2" y="202"/>
                  </a:lnTo>
                  <a:lnTo>
                    <a:pt x="4" y="204"/>
                  </a:lnTo>
                  <a:lnTo>
                    <a:pt x="10" y="206"/>
                  </a:lnTo>
                  <a:lnTo>
                    <a:pt x="22" y="210"/>
                  </a:lnTo>
                  <a:lnTo>
                    <a:pt x="28" y="212"/>
                  </a:lnTo>
                  <a:lnTo>
                    <a:pt x="36" y="218"/>
                  </a:lnTo>
                  <a:lnTo>
                    <a:pt x="46" y="226"/>
                  </a:lnTo>
                  <a:lnTo>
                    <a:pt x="58" y="238"/>
                  </a:lnTo>
                  <a:lnTo>
                    <a:pt x="72" y="254"/>
                  </a:lnTo>
                  <a:lnTo>
                    <a:pt x="88" y="274"/>
                  </a:lnTo>
                  <a:lnTo>
                    <a:pt x="180" y="402"/>
                  </a:lnTo>
                  <a:lnTo>
                    <a:pt x="304" y="580"/>
                  </a:lnTo>
                  <a:lnTo>
                    <a:pt x="428" y="760"/>
                  </a:lnTo>
                  <a:lnTo>
                    <a:pt x="520" y="898"/>
                  </a:lnTo>
                  <a:lnTo>
                    <a:pt x="536" y="928"/>
                  </a:lnTo>
                  <a:lnTo>
                    <a:pt x="552" y="964"/>
                  </a:lnTo>
                  <a:lnTo>
                    <a:pt x="570" y="1006"/>
                  </a:lnTo>
                  <a:lnTo>
                    <a:pt x="586" y="1054"/>
                  </a:lnTo>
                  <a:lnTo>
                    <a:pt x="602" y="1106"/>
                  </a:lnTo>
                  <a:lnTo>
                    <a:pt x="616" y="1160"/>
                  </a:lnTo>
                  <a:lnTo>
                    <a:pt x="644" y="1272"/>
                  </a:lnTo>
                  <a:lnTo>
                    <a:pt x="668" y="1386"/>
                  </a:lnTo>
                  <a:lnTo>
                    <a:pt x="688" y="1490"/>
                  </a:lnTo>
                  <a:lnTo>
                    <a:pt x="700" y="1578"/>
                  </a:lnTo>
                  <a:lnTo>
                    <a:pt x="702" y="1614"/>
                  </a:lnTo>
                  <a:lnTo>
                    <a:pt x="704" y="1642"/>
                  </a:lnTo>
                  <a:lnTo>
                    <a:pt x="702" y="1686"/>
                  </a:lnTo>
                  <a:lnTo>
                    <a:pt x="702" y="1720"/>
                  </a:lnTo>
                  <a:lnTo>
                    <a:pt x="702" y="1746"/>
                  </a:lnTo>
                  <a:lnTo>
                    <a:pt x="704" y="1768"/>
                  </a:lnTo>
                  <a:lnTo>
                    <a:pt x="706" y="1778"/>
                  </a:lnTo>
                  <a:lnTo>
                    <a:pt x="710" y="1788"/>
                  </a:lnTo>
                  <a:lnTo>
                    <a:pt x="716" y="1796"/>
                  </a:lnTo>
                  <a:lnTo>
                    <a:pt x="724" y="1806"/>
                  </a:lnTo>
                  <a:lnTo>
                    <a:pt x="746" y="1822"/>
                  </a:lnTo>
                  <a:lnTo>
                    <a:pt x="776" y="1842"/>
                  </a:lnTo>
                  <a:lnTo>
                    <a:pt x="796" y="1852"/>
                  </a:lnTo>
                  <a:lnTo>
                    <a:pt x="822" y="1862"/>
                  </a:lnTo>
                  <a:lnTo>
                    <a:pt x="852" y="1872"/>
                  </a:lnTo>
                  <a:lnTo>
                    <a:pt x="886" y="1882"/>
                  </a:lnTo>
                  <a:lnTo>
                    <a:pt x="922" y="1892"/>
                  </a:lnTo>
                  <a:lnTo>
                    <a:pt x="960" y="1900"/>
                  </a:lnTo>
                  <a:lnTo>
                    <a:pt x="1002" y="1906"/>
                  </a:lnTo>
                  <a:lnTo>
                    <a:pt x="1042" y="1912"/>
                  </a:lnTo>
                  <a:lnTo>
                    <a:pt x="1084" y="1916"/>
                  </a:lnTo>
                  <a:lnTo>
                    <a:pt x="1126" y="1920"/>
                  </a:lnTo>
                  <a:lnTo>
                    <a:pt x="1166" y="1922"/>
                  </a:lnTo>
                  <a:lnTo>
                    <a:pt x="1204" y="1920"/>
                  </a:lnTo>
                  <a:lnTo>
                    <a:pt x="1240" y="1918"/>
                  </a:lnTo>
                  <a:lnTo>
                    <a:pt x="1274" y="1914"/>
                  </a:lnTo>
                  <a:lnTo>
                    <a:pt x="1302" y="1908"/>
                  </a:lnTo>
                  <a:lnTo>
                    <a:pt x="1328" y="1898"/>
                  </a:lnTo>
                  <a:lnTo>
                    <a:pt x="1352" y="1886"/>
                  </a:lnTo>
                  <a:lnTo>
                    <a:pt x="1376" y="1868"/>
                  </a:lnTo>
                  <a:lnTo>
                    <a:pt x="1404" y="1848"/>
                  </a:lnTo>
                  <a:lnTo>
                    <a:pt x="1432" y="1824"/>
                  </a:lnTo>
                  <a:lnTo>
                    <a:pt x="1490" y="1772"/>
                  </a:lnTo>
                  <a:lnTo>
                    <a:pt x="1544" y="1716"/>
                  </a:lnTo>
                  <a:lnTo>
                    <a:pt x="1594" y="1664"/>
                  </a:lnTo>
                  <a:lnTo>
                    <a:pt x="1634" y="1620"/>
                  </a:lnTo>
                  <a:lnTo>
                    <a:pt x="1672" y="1578"/>
                  </a:lnTo>
                  <a:close/>
                </a:path>
              </a:pathLst>
            </a:custGeom>
            <a:solidFill>
              <a:srgbClr val="EFBF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7" name="Freeform 18"/>
            <p:cNvSpPr>
              <a:spLocks/>
            </p:cNvSpPr>
            <p:nvPr/>
          </p:nvSpPr>
          <p:spPr bwMode="auto">
            <a:xfrm>
              <a:off x="1873" y="581"/>
              <a:ext cx="1818" cy="1922"/>
            </a:xfrm>
            <a:custGeom>
              <a:avLst/>
              <a:gdLst>
                <a:gd name="T0" fmla="*/ 1696 w 1818"/>
                <a:gd name="T1" fmla="*/ 1472 h 1922"/>
                <a:gd name="T2" fmla="*/ 1774 w 1818"/>
                <a:gd name="T3" fmla="*/ 1108 h 1922"/>
                <a:gd name="T4" fmla="*/ 1816 w 1818"/>
                <a:gd name="T5" fmla="*/ 836 h 1922"/>
                <a:gd name="T6" fmla="*/ 1816 w 1818"/>
                <a:gd name="T7" fmla="*/ 802 h 1922"/>
                <a:gd name="T8" fmla="*/ 1730 w 1818"/>
                <a:gd name="T9" fmla="*/ 684 h 1922"/>
                <a:gd name="T10" fmla="*/ 1612 w 1818"/>
                <a:gd name="T11" fmla="*/ 554 h 1922"/>
                <a:gd name="T12" fmla="*/ 1502 w 1818"/>
                <a:gd name="T13" fmla="*/ 452 h 1922"/>
                <a:gd name="T14" fmla="*/ 1376 w 1818"/>
                <a:gd name="T15" fmla="*/ 362 h 1922"/>
                <a:gd name="T16" fmla="*/ 1178 w 1818"/>
                <a:gd name="T17" fmla="*/ 244 h 1922"/>
                <a:gd name="T18" fmla="*/ 902 w 1818"/>
                <a:gd name="T19" fmla="*/ 102 h 1922"/>
                <a:gd name="T20" fmla="*/ 750 w 1818"/>
                <a:gd name="T21" fmla="*/ 38 h 1922"/>
                <a:gd name="T22" fmla="*/ 624 w 1818"/>
                <a:gd name="T23" fmla="*/ 4 h 1922"/>
                <a:gd name="T24" fmla="*/ 350 w 1818"/>
                <a:gd name="T25" fmla="*/ 0 h 1922"/>
                <a:gd name="T26" fmla="*/ 222 w 1818"/>
                <a:gd name="T27" fmla="*/ 6 h 1922"/>
                <a:gd name="T28" fmla="*/ 200 w 1818"/>
                <a:gd name="T29" fmla="*/ 10 h 1922"/>
                <a:gd name="T30" fmla="*/ 170 w 1818"/>
                <a:gd name="T31" fmla="*/ 34 h 1922"/>
                <a:gd name="T32" fmla="*/ 124 w 1818"/>
                <a:gd name="T33" fmla="*/ 88 h 1922"/>
                <a:gd name="T34" fmla="*/ 88 w 1818"/>
                <a:gd name="T35" fmla="*/ 120 h 1922"/>
                <a:gd name="T36" fmla="*/ 72 w 1818"/>
                <a:gd name="T37" fmla="*/ 122 h 1922"/>
                <a:gd name="T38" fmla="*/ 36 w 1818"/>
                <a:gd name="T39" fmla="*/ 114 h 1922"/>
                <a:gd name="T40" fmla="*/ 14 w 1818"/>
                <a:gd name="T41" fmla="*/ 112 h 1922"/>
                <a:gd name="T42" fmla="*/ 4 w 1818"/>
                <a:gd name="T43" fmla="*/ 126 h 1922"/>
                <a:gd name="T44" fmla="*/ 0 w 1818"/>
                <a:gd name="T45" fmla="*/ 162 h 1922"/>
                <a:gd name="T46" fmla="*/ 2 w 1818"/>
                <a:gd name="T47" fmla="*/ 202 h 1922"/>
                <a:gd name="T48" fmla="*/ 22 w 1818"/>
                <a:gd name="T49" fmla="*/ 210 h 1922"/>
                <a:gd name="T50" fmla="*/ 46 w 1818"/>
                <a:gd name="T51" fmla="*/ 226 h 1922"/>
                <a:gd name="T52" fmla="*/ 88 w 1818"/>
                <a:gd name="T53" fmla="*/ 274 h 1922"/>
                <a:gd name="T54" fmla="*/ 304 w 1818"/>
                <a:gd name="T55" fmla="*/ 580 h 1922"/>
                <a:gd name="T56" fmla="*/ 520 w 1818"/>
                <a:gd name="T57" fmla="*/ 898 h 1922"/>
                <a:gd name="T58" fmla="*/ 570 w 1818"/>
                <a:gd name="T59" fmla="*/ 1006 h 1922"/>
                <a:gd name="T60" fmla="*/ 616 w 1818"/>
                <a:gd name="T61" fmla="*/ 1160 h 1922"/>
                <a:gd name="T62" fmla="*/ 688 w 1818"/>
                <a:gd name="T63" fmla="*/ 1490 h 1922"/>
                <a:gd name="T64" fmla="*/ 704 w 1818"/>
                <a:gd name="T65" fmla="*/ 1642 h 1922"/>
                <a:gd name="T66" fmla="*/ 702 w 1818"/>
                <a:gd name="T67" fmla="*/ 1720 h 1922"/>
                <a:gd name="T68" fmla="*/ 706 w 1818"/>
                <a:gd name="T69" fmla="*/ 1778 h 1922"/>
                <a:gd name="T70" fmla="*/ 724 w 1818"/>
                <a:gd name="T71" fmla="*/ 1806 h 1922"/>
                <a:gd name="T72" fmla="*/ 776 w 1818"/>
                <a:gd name="T73" fmla="*/ 1842 h 1922"/>
                <a:gd name="T74" fmla="*/ 852 w 1818"/>
                <a:gd name="T75" fmla="*/ 1872 h 1922"/>
                <a:gd name="T76" fmla="*/ 960 w 1818"/>
                <a:gd name="T77" fmla="*/ 1900 h 1922"/>
                <a:gd name="T78" fmla="*/ 1084 w 1818"/>
                <a:gd name="T79" fmla="*/ 1916 h 1922"/>
                <a:gd name="T80" fmla="*/ 1204 w 1818"/>
                <a:gd name="T81" fmla="*/ 1920 h 1922"/>
                <a:gd name="T82" fmla="*/ 1302 w 1818"/>
                <a:gd name="T83" fmla="*/ 1908 h 1922"/>
                <a:gd name="T84" fmla="*/ 1352 w 1818"/>
                <a:gd name="T85" fmla="*/ 1886 h 1922"/>
                <a:gd name="T86" fmla="*/ 1432 w 1818"/>
                <a:gd name="T87" fmla="*/ 1824 h 1922"/>
                <a:gd name="T88" fmla="*/ 1594 w 1818"/>
                <a:gd name="T89" fmla="*/ 1664 h 1922"/>
                <a:gd name="T90" fmla="*/ 1672 w 1818"/>
                <a:gd name="T91" fmla="*/ 1578 h 192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818" h="1922">
                  <a:moveTo>
                    <a:pt x="1672" y="1578"/>
                  </a:moveTo>
                  <a:lnTo>
                    <a:pt x="1672" y="1578"/>
                  </a:lnTo>
                  <a:lnTo>
                    <a:pt x="1696" y="1472"/>
                  </a:lnTo>
                  <a:lnTo>
                    <a:pt x="1724" y="1354"/>
                  </a:lnTo>
                  <a:lnTo>
                    <a:pt x="1750" y="1230"/>
                  </a:lnTo>
                  <a:lnTo>
                    <a:pt x="1774" y="1108"/>
                  </a:lnTo>
                  <a:lnTo>
                    <a:pt x="1794" y="998"/>
                  </a:lnTo>
                  <a:lnTo>
                    <a:pt x="1808" y="904"/>
                  </a:lnTo>
                  <a:lnTo>
                    <a:pt x="1816" y="836"/>
                  </a:lnTo>
                  <a:lnTo>
                    <a:pt x="1818" y="814"/>
                  </a:lnTo>
                  <a:lnTo>
                    <a:pt x="1816" y="802"/>
                  </a:lnTo>
                  <a:lnTo>
                    <a:pt x="1802" y="778"/>
                  </a:lnTo>
                  <a:lnTo>
                    <a:pt x="1772" y="736"/>
                  </a:lnTo>
                  <a:lnTo>
                    <a:pt x="1730" y="684"/>
                  </a:lnTo>
                  <a:lnTo>
                    <a:pt x="1676" y="620"/>
                  </a:lnTo>
                  <a:lnTo>
                    <a:pt x="1646" y="588"/>
                  </a:lnTo>
                  <a:lnTo>
                    <a:pt x="1612" y="554"/>
                  </a:lnTo>
                  <a:lnTo>
                    <a:pt x="1578" y="520"/>
                  </a:lnTo>
                  <a:lnTo>
                    <a:pt x="1540" y="486"/>
                  </a:lnTo>
                  <a:lnTo>
                    <a:pt x="1502" y="452"/>
                  </a:lnTo>
                  <a:lnTo>
                    <a:pt x="1460" y="420"/>
                  </a:lnTo>
                  <a:lnTo>
                    <a:pt x="1418" y="390"/>
                  </a:lnTo>
                  <a:lnTo>
                    <a:pt x="1376" y="362"/>
                  </a:lnTo>
                  <a:lnTo>
                    <a:pt x="1282" y="306"/>
                  </a:lnTo>
                  <a:lnTo>
                    <a:pt x="1178" y="244"/>
                  </a:lnTo>
                  <a:lnTo>
                    <a:pt x="1068" y="184"/>
                  </a:lnTo>
                  <a:lnTo>
                    <a:pt x="956" y="128"/>
                  </a:lnTo>
                  <a:lnTo>
                    <a:pt x="902" y="102"/>
                  </a:lnTo>
                  <a:lnTo>
                    <a:pt x="848" y="78"/>
                  </a:lnTo>
                  <a:lnTo>
                    <a:pt x="798" y="56"/>
                  </a:lnTo>
                  <a:lnTo>
                    <a:pt x="750" y="38"/>
                  </a:lnTo>
                  <a:lnTo>
                    <a:pt x="704" y="22"/>
                  </a:lnTo>
                  <a:lnTo>
                    <a:pt x="662" y="12"/>
                  </a:lnTo>
                  <a:lnTo>
                    <a:pt x="624" y="4"/>
                  </a:lnTo>
                  <a:lnTo>
                    <a:pt x="592" y="2"/>
                  </a:lnTo>
                  <a:lnTo>
                    <a:pt x="350" y="0"/>
                  </a:lnTo>
                  <a:lnTo>
                    <a:pt x="300" y="0"/>
                  </a:lnTo>
                  <a:lnTo>
                    <a:pt x="256" y="2"/>
                  </a:lnTo>
                  <a:lnTo>
                    <a:pt x="222" y="6"/>
                  </a:lnTo>
                  <a:lnTo>
                    <a:pt x="208" y="8"/>
                  </a:lnTo>
                  <a:lnTo>
                    <a:pt x="200" y="10"/>
                  </a:lnTo>
                  <a:lnTo>
                    <a:pt x="192" y="14"/>
                  </a:lnTo>
                  <a:lnTo>
                    <a:pt x="184" y="20"/>
                  </a:lnTo>
                  <a:lnTo>
                    <a:pt x="170" y="34"/>
                  </a:lnTo>
                  <a:lnTo>
                    <a:pt x="154" y="50"/>
                  </a:lnTo>
                  <a:lnTo>
                    <a:pt x="140" y="68"/>
                  </a:lnTo>
                  <a:lnTo>
                    <a:pt x="124" y="88"/>
                  </a:lnTo>
                  <a:lnTo>
                    <a:pt x="110" y="104"/>
                  </a:lnTo>
                  <a:lnTo>
                    <a:pt x="94" y="116"/>
                  </a:lnTo>
                  <a:lnTo>
                    <a:pt x="88" y="120"/>
                  </a:lnTo>
                  <a:lnTo>
                    <a:pt x="80" y="122"/>
                  </a:lnTo>
                  <a:lnTo>
                    <a:pt x="72" y="122"/>
                  </a:lnTo>
                  <a:lnTo>
                    <a:pt x="64" y="122"/>
                  </a:lnTo>
                  <a:lnTo>
                    <a:pt x="50" y="120"/>
                  </a:lnTo>
                  <a:lnTo>
                    <a:pt x="36" y="114"/>
                  </a:lnTo>
                  <a:lnTo>
                    <a:pt x="24" y="112"/>
                  </a:lnTo>
                  <a:lnTo>
                    <a:pt x="20" y="112"/>
                  </a:lnTo>
                  <a:lnTo>
                    <a:pt x="14" y="112"/>
                  </a:lnTo>
                  <a:lnTo>
                    <a:pt x="10" y="116"/>
                  </a:lnTo>
                  <a:lnTo>
                    <a:pt x="6" y="120"/>
                  </a:lnTo>
                  <a:lnTo>
                    <a:pt x="4" y="126"/>
                  </a:lnTo>
                  <a:lnTo>
                    <a:pt x="2" y="136"/>
                  </a:lnTo>
                  <a:lnTo>
                    <a:pt x="0" y="162"/>
                  </a:lnTo>
                  <a:lnTo>
                    <a:pt x="0" y="188"/>
                  </a:lnTo>
                  <a:lnTo>
                    <a:pt x="2" y="200"/>
                  </a:lnTo>
                  <a:lnTo>
                    <a:pt x="2" y="202"/>
                  </a:lnTo>
                  <a:lnTo>
                    <a:pt x="4" y="204"/>
                  </a:lnTo>
                  <a:lnTo>
                    <a:pt x="10" y="206"/>
                  </a:lnTo>
                  <a:lnTo>
                    <a:pt x="22" y="210"/>
                  </a:lnTo>
                  <a:lnTo>
                    <a:pt x="28" y="212"/>
                  </a:lnTo>
                  <a:lnTo>
                    <a:pt x="36" y="218"/>
                  </a:lnTo>
                  <a:lnTo>
                    <a:pt x="46" y="226"/>
                  </a:lnTo>
                  <a:lnTo>
                    <a:pt x="58" y="238"/>
                  </a:lnTo>
                  <a:lnTo>
                    <a:pt x="72" y="254"/>
                  </a:lnTo>
                  <a:lnTo>
                    <a:pt x="88" y="274"/>
                  </a:lnTo>
                  <a:lnTo>
                    <a:pt x="180" y="402"/>
                  </a:lnTo>
                  <a:lnTo>
                    <a:pt x="304" y="580"/>
                  </a:lnTo>
                  <a:lnTo>
                    <a:pt x="428" y="760"/>
                  </a:lnTo>
                  <a:lnTo>
                    <a:pt x="520" y="898"/>
                  </a:lnTo>
                  <a:lnTo>
                    <a:pt x="536" y="928"/>
                  </a:lnTo>
                  <a:lnTo>
                    <a:pt x="552" y="964"/>
                  </a:lnTo>
                  <a:lnTo>
                    <a:pt x="570" y="1006"/>
                  </a:lnTo>
                  <a:lnTo>
                    <a:pt x="586" y="1054"/>
                  </a:lnTo>
                  <a:lnTo>
                    <a:pt x="602" y="1106"/>
                  </a:lnTo>
                  <a:lnTo>
                    <a:pt x="616" y="1160"/>
                  </a:lnTo>
                  <a:lnTo>
                    <a:pt x="644" y="1272"/>
                  </a:lnTo>
                  <a:lnTo>
                    <a:pt x="668" y="1386"/>
                  </a:lnTo>
                  <a:lnTo>
                    <a:pt x="688" y="1490"/>
                  </a:lnTo>
                  <a:lnTo>
                    <a:pt x="700" y="1578"/>
                  </a:lnTo>
                  <a:lnTo>
                    <a:pt x="702" y="1614"/>
                  </a:lnTo>
                  <a:lnTo>
                    <a:pt x="704" y="1642"/>
                  </a:lnTo>
                  <a:lnTo>
                    <a:pt x="702" y="1686"/>
                  </a:lnTo>
                  <a:lnTo>
                    <a:pt x="702" y="1720"/>
                  </a:lnTo>
                  <a:lnTo>
                    <a:pt x="702" y="1746"/>
                  </a:lnTo>
                  <a:lnTo>
                    <a:pt x="704" y="1768"/>
                  </a:lnTo>
                  <a:lnTo>
                    <a:pt x="706" y="1778"/>
                  </a:lnTo>
                  <a:lnTo>
                    <a:pt x="710" y="1788"/>
                  </a:lnTo>
                  <a:lnTo>
                    <a:pt x="716" y="1796"/>
                  </a:lnTo>
                  <a:lnTo>
                    <a:pt x="724" y="1806"/>
                  </a:lnTo>
                  <a:lnTo>
                    <a:pt x="746" y="1822"/>
                  </a:lnTo>
                  <a:lnTo>
                    <a:pt x="776" y="1842"/>
                  </a:lnTo>
                  <a:lnTo>
                    <a:pt x="796" y="1852"/>
                  </a:lnTo>
                  <a:lnTo>
                    <a:pt x="822" y="1862"/>
                  </a:lnTo>
                  <a:lnTo>
                    <a:pt x="852" y="1872"/>
                  </a:lnTo>
                  <a:lnTo>
                    <a:pt x="886" y="1882"/>
                  </a:lnTo>
                  <a:lnTo>
                    <a:pt x="922" y="1892"/>
                  </a:lnTo>
                  <a:lnTo>
                    <a:pt x="960" y="1900"/>
                  </a:lnTo>
                  <a:lnTo>
                    <a:pt x="1002" y="1906"/>
                  </a:lnTo>
                  <a:lnTo>
                    <a:pt x="1042" y="1912"/>
                  </a:lnTo>
                  <a:lnTo>
                    <a:pt x="1084" y="1916"/>
                  </a:lnTo>
                  <a:lnTo>
                    <a:pt x="1126" y="1920"/>
                  </a:lnTo>
                  <a:lnTo>
                    <a:pt x="1166" y="1922"/>
                  </a:lnTo>
                  <a:lnTo>
                    <a:pt x="1204" y="1920"/>
                  </a:lnTo>
                  <a:lnTo>
                    <a:pt x="1240" y="1918"/>
                  </a:lnTo>
                  <a:lnTo>
                    <a:pt x="1274" y="1914"/>
                  </a:lnTo>
                  <a:lnTo>
                    <a:pt x="1302" y="1908"/>
                  </a:lnTo>
                  <a:lnTo>
                    <a:pt x="1328" y="1898"/>
                  </a:lnTo>
                  <a:lnTo>
                    <a:pt x="1352" y="1886"/>
                  </a:lnTo>
                  <a:lnTo>
                    <a:pt x="1376" y="1868"/>
                  </a:lnTo>
                  <a:lnTo>
                    <a:pt x="1404" y="1848"/>
                  </a:lnTo>
                  <a:lnTo>
                    <a:pt x="1432" y="1824"/>
                  </a:lnTo>
                  <a:lnTo>
                    <a:pt x="1490" y="1772"/>
                  </a:lnTo>
                  <a:lnTo>
                    <a:pt x="1544" y="1716"/>
                  </a:lnTo>
                  <a:lnTo>
                    <a:pt x="1594" y="1664"/>
                  </a:lnTo>
                  <a:lnTo>
                    <a:pt x="1634" y="1620"/>
                  </a:lnTo>
                  <a:lnTo>
                    <a:pt x="1672" y="157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8" name="Freeform 19"/>
            <p:cNvSpPr>
              <a:spLocks/>
            </p:cNvSpPr>
            <p:nvPr/>
          </p:nvSpPr>
          <p:spPr bwMode="auto">
            <a:xfrm>
              <a:off x="2655" y="1295"/>
              <a:ext cx="1140" cy="2448"/>
            </a:xfrm>
            <a:custGeom>
              <a:avLst/>
              <a:gdLst>
                <a:gd name="T0" fmla="*/ 1120 w 1140"/>
                <a:gd name="T1" fmla="*/ 536 h 2448"/>
                <a:gd name="T2" fmla="*/ 1060 w 1140"/>
                <a:gd name="T3" fmla="*/ 674 h 2448"/>
                <a:gd name="T4" fmla="*/ 1024 w 1140"/>
                <a:gd name="T5" fmla="*/ 760 h 2448"/>
                <a:gd name="T6" fmla="*/ 1016 w 1140"/>
                <a:gd name="T7" fmla="*/ 824 h 2448"/>
                <a:gd name="T8" fmla="*/ 1004 w 1140"/>
                <a:gd name="T9" fmla="*/ 966 h 2448"/>
                <a:gd name="T10" fmla="*/ 974 w 1140"/>
                <a:gd name="T11" fmla="*/ 1102 h 2448"/>
                <a:gd name="T12" fmla="*/ 936 w 1140"/>
                <a:gd name="T13" fmla="*/ 1192 h 2448"/>
                <a:gd name="T14" fmla="*/ 858 w 1140"/>
                <a:gd name="T15" fmla="*/ 1352 h 2448"/>
                <a:gd name="T16" fmla="*/ 776 w 1140"/>
                <a:gd name="T17" fmla="*/ 1512 h 2448"/>
                <a:gd name="T18" fmla="*/ 732 w 1140"/>
                <a:gd name="T19" fmla="*/ 1580 h 2448"/>
                <a:gd name="T20" fmla="*/ 700 w 1140"/>
                <a:gd name="T21" fmla="*/ 1652 h 2448"/>
                <a:gd name="T22" fmla="*/ 688 w 1140"/>
                <a:gd name="T23" fmla="*/ 1800 h 2448"/>
                <a:gd name="T24" fmla="*/ 688 w 1140"/>
                <a:gd name="T25" fmla="*/ 1986 h 2448"/>
                <a:gd name="T26" fmla="*/ 708 w 1140"/>
                <a:gd name="T27" fmla="*/ 2374 h 2448"/>
                <a:gd name="T28" fmla="*/ 498 w 1140"/>
                <a:gd name="T29" fmla="*/ 2448 h 2448"/>
                <a:gd name="T30" fmla="*/ 448 w 1140"/>
                <a:gd name="T31" fmla="*/ 1896 h 2448"/>
                <a:gd name="T32" fmla="*/ 446 w 1140"/>
                <a:gd name="T33" fmla="*/ 1846 h 2448"/>
                <a:gd name="T34" fmla="*/ 460 w 1140"/>
                <a:gd name="T35" fmla="*/ 1762 h 2448"/>
                <a:gd name="T36" fmla="*/ 466 w 1140"/>
                <a:gd name="T37" fmla="*/ 1708 h 2448"/>
                <a:gd name="T38" fmla="*/ 452 w 1140"/>
                <a:gd name="T39" fmla="*/ 1654 h 2448"/>
                <a:gd name="T40" fmla="*/ 402 w 1140"/>
                <a:gd name="T41" fmla="*/ 1592 h 2448"/>
                <a:gd name="T42" fmla="*/ 322 w 1140"/>
                <a:gd name="T43" fmla="*/ 1524 h 2448"/>
                <a:gd name="T44" fmla="*/ 228 w 1140"/>
                <a:gd name="T45" fmla="*/ 1432 h 2448"/>
                <a:gd name="T46" fmla="*/ 208 w 1140"/>
                <a:gd name="T47" fmla="*/ 1394 h 2448"/>
                <a:gd name="T48" fmla="*/ 200 w 1140"/>
                <a:gd name="T49" fmla="*/ 1320 h 2448"/>
                <a:gd name="T50" fmla="*/ 206 w 1140"/>
                <a:gd name="T51" fmla="*/ 1286 h 2448"/>
                <a:gd name="T52" fmla="*/ 234 w 1140"/>
                <a:gd name="T53" fmla="*/ 1246 h 2448"/>
                <a:gd name="T54" fmla="*/ 276 w 1140"/>
                <a:gd name="T55" fmla="*/ 1216 h 2448"/>
                <a:gd name="T56" fmla="*/ 352 w 1140"/>
                <a:gd name="T57" fmla="*/ 1184 h 2448"/>
                <a:gd name="T58" fmla="*/ 318 w 1140"/>
                <a:gd name="T59" fmla="*/ 1136 h 2448"/>
                <a:gd name="T60" fmla="*/ 256 w 1140"/>
                <a:gd name="T61" fmla="*/ 1022 h 2448"/>
                <a:gd name="T62" fmla="*/ 236 w 1140"/>
                <a:gd name="T63" fmla="*/ 958 h 2448"/>
                <a:gd name="T64" fmla="*/ 200 w 1140"/>
                <a:gd name="T65" fmla="*/ 692 h 2448"/>
                <a:gd name="T66" fmla="*/ 160 w 1140"/>
                <a:gd name="T67" fmla="*/ 408 h 2448"/>
                <a:gd name="T68" fmla="*/ 134 w 1140"/>
                <a:gd name="T69" fmla="*/ 310 h 2448"/>
                <a:gd name="T70" fmla="*/ 90 w 1140"/>
                <a:gd name="T71" fmla="*/ 218 h 2448"/>
                <a:gd name="T72" fmla="*/ 52 w 1140"/>
                <a:gd name="T73" fmla="*/ 148 h 2448"/>
                <a:gd name="T74" fmla="*/ 14 w 1140"/>
                <a:gd name="T75" fmla="*/ 56 h 2448"/>
                <a:gd name="T76" fmla="*/ 0 w 1140"/>
                <a:gd name="T77" fmla="*/ 0 h 2448"/>
                <a:gd name="T78" fmla="*/ 48 w 1140"/>
                <a:gd name="T79" fmla="*/ 72 h 2448"/>
                <a:gd name="T80" fmla="*/ 152 w 1140"/>
                <a:gd name="T81" fmla="*/ 180 h 2448"/>
                <a:gd name="T82" fmla="*/ 200 w 1140"/>
                <a:gd name="T83" fmla="*/ 216 h 2448"/>
                <a:gd name="T84" fmla="*/ 366 w 1140"/>
                <a:gd name="T85" fmla="*/ 348 h 2448"/>
                <a:gd name="T86" fmla="*/ 522 w 1140"/>
                <a:gd name="T87" fmla="*/ 492 h 2448"/>
                <a:gd name="T88" fmla="*/ 592 w 1140"/>
                <a:gd name="T89" fmla="*/ 568 h 2448"/>
                <a:gd name="T90" fmla="*/ 624 w 1140"/>
                <a:gd name="T91" fmla="*/ 634 h 2448"/>
                <a:gd name="T92" fmla="*/ 666 w 1140"/>
                <a:gd name="T93" fmla="*/ 804 h 2448"/>
                <a:gd name="T94" fmla="*/ 712 w 1140"/>
                <a:gd name="T95" fmla="*/ 1032 h 2448"/>
                <a:gd name="T96" fmla="*/ 736 w 1140"/>
                <a:gd name="T97" fmla="*/ 1012 h 2448"/>
                <a:gd name="T98" fmla="*/ 826 w 1140"/>
                <a:gd name="T99" fmla="*/ 916 h 2448"/>
                <a:gd name="T100" fmla="*/ 898 w 1140"/>
                <a:gd name="T101" fmla="*/ 814 h 2448"/>
                <a:gd name="T102" fmla="*/ 918 w 1140"/>
                <a:gd name="T103" fmla="*/ 774 h 2448"/>
                <a:gd name="T104" fmla="*/ 1002 w 1140"/>
                <a:gd name="T105" fmla="*/ 646 h 2448"/>
                <a:gd name="T106" fmla="*/ 1140 w 1140"/>
                <a:gd name="T107" fmla="*/ 468 h 2448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140" h="2448">
                  <a:moveTo>
                    <a:pt x="1140" y="468"/>
                  </a:moveTo>
                  <a:lnTo>
                    <a:pt x="1140" y="468"/>
                  </a:lnTo>
                  <a:lnTo>
                    <a:pt x="1120" y="536"/>
                  </a:lnTo>
                  <a:lnTo>
                    <a:pt x="1098" y="590"/>
                  </a:lnTo>
                  <a:lnTo>
                    <a:pt x="1078" y="634"/>
                  </a:lnTo>
                  <a:lnTo>
                    <a:pt x="1060" y="674"/>
                  </a:lnTo>
                  <a:lnTo>
                    <a:pt x="1044" y="708"/>
                  </a:lnTo>
                  <a:lnTo>
                    <a:pt x="1030" y="742"/>
                  </a:lnTo>
                  <a:lnTo>
                    <a:pt x="1024" y="760"/>
                  </a:lnTo>
                  <a:lnTo>
                    <a:pt x="1020" y="780"/>
                  </a:lnTo>
                  <a:lnTo>
                    <a:pt x="1018" y="802"/>
                  </a:lnTo>
                  <a:lnTo>
                    <a:pt x="1016" y="824"/>
                  </a:lnTo>
                  <a:lnTo>
                    <a:pt x="1008" y="918"/>
                  </a:lnTo>
                  <a:lnTo>
                    <a:pt x="1004" y="966"/>
                  </a:lnTo>
                  <a:lnTo>
                    <a:pt x="996" y="1012"/>
                  </a:lnTo>
                  <a:lnTo>
                    <a:pt x="986" y="1056"/>
                  </a:lnTo>
                  <a:lnTo>
                    <a:pt x="974" y="1102"/>
                  </a:lnTo>
                  <a:lnTo>
                    <a:pt x="956" y="1148"/>
                  </a:lnTo>
                  <a:lnTo>
                    <a:pt x="936" y="1192"/>
                  </a:lnTo>
                  <a:lnTo>
                    <a:pt x="912" y="1236"/>
                  </a:lnTo>
                  <a:lnTo>
                    <a:pt x="894" y="1276"/>
                  </a:lnTo>
                  <a:lnTo>
                    <a:pt x="858" y="1352"/>
                  </a:lnTo>
                  <a:lnTo>
                    <a:pt x="822" y="1428"/>
                  </a:lnTo>
                  <a:lnTo>
                    <a:pt x="800" y="1468"/>
                  </a:lnTo>
                  <a:lnTo>
                    <a:pt x="776" y="1512"/>
                  </a:lnTo>
                  <a:lnTo>
                    <a:pt x="752" y="1550"/>
                  </a:lnTo>
                  <a:lnTo>
                    <a:pt x="732" y="1580"/>
                  </a:lnTo>
                  <a:lnTo>
                    <a:pt x="718" y="1604"/>
                  </a:lnTo>
                  <a:lnTo>
                    <a:pt x="708" y="1626"/>
                  </a:lnTo>
                  <a:lnTo>
                    <a:pt x="700" y="1652"/>
                  </a:lnTo>
                  <a:lnTo>
                    <a:pt x="694" y="1688"/>
                  </a:lnTo>
                  <a:lnTo>
                    <a:pt x="690" y="1736"/>
                  </a:lnTo>
                  <a:lnTo>
                    <a:pt x="688" y="1800"/>
                  </a:lnTo>
                  <a:lnTo>
                    <a:pt x="686" y="1886"/>
                  </a:lnTo>
                  <a:lnTo>
                    <a:pt x="688" y="1986"/>
                  </a:lnTo>
                  <a:lnTo>
                    <a:pt x="692" y="2092"/>
                  </a:lnTo>
                  <a:lnTo>
                    <a:pt x="698" y="2200"/>
                  </a:lnTo>
                  <a:lnTo>
                    <a:pt x="708" y="2374"/>
                  </a:lnTo>
                  <a:lnTo>
                    <a:pt x="714" y="2448"/>
                  </a:lnTo>
                  <a:lnTo>
                    <a:pt x="498" y="2448"/>
                  </a:lnTo>
                  <a:lnTo>
                    <a:pt x="478" y="2226"/>
                  </a:lnTo>
                  <a:lnTo>
                    <a:pt x="462" y="2044"/>
                  </a:lnTo>
                  <a:lnTo>
                    <a:pt x="448" y="1896"/>
                  </a:lnTo>
                  <a:lnTo>
                    <a:pt x="446" y="1870"/>
                  </a:lnTo>
                  <a:lnTo>
                    <a:pt x="446" y="1846"/>
                  </a:lnTo>
                  <a:lnTo>
                    <a:pt x="448" y="1824"/>
                  </a:lnTo>
                  <a:lnTo>
                    <a:pt x="452" y="1802"/>
                  </a:lnTo>
                  <a:lnTo>
                    <a:pt x="460" y="1762"/>
                  </a:lnTo>
                  <a:lnTo>
                    <a:pt x="462" y="1744"/>
                  </a:lnTo>
                  <a:lnTo>
                    <a:pt x="466" y="1726"/>
                  </a:lnTo>
                  <a:lnTo>
                    <a:pt x="466" y="1708"/>
                  </a:lnTo>
                  <a:lnTo>
                    <a:pt x="464" y="1690"/>
                  </a:lnTo>
                  <a:lnTo>
                    <a:pt x="460" y="1672"/>
                  </a:lnTo>
                  <a:lnTo>
                    <a:pt x="452" y="1654"/>
                  </a:lnTo>
                  <a:lnTo>
                    <a:pt x="440" y="1634"/>
                  </a:lnTo>
                  <a:lnTo>
                    <a:pt x="424" y="1614"/>
                  </a:lnTo>
                  <a:lnTo>
                    <a:pt x="402" y="1592"/>
                  </a:lnTo>
                  <a:lnTo>
                    <a:pt x="376" y="1568"/>
                  </a:lnTo>
                  <a:lnTo>
                    <a:pt x="322" y="1524"/>
                  </a:lnTo>
                  <a:lnTo>
                    <a:pt x="280" y="1488"/>
                  </a:lnTo>
                  <a:lnTo>
                    <a:pt x="250" y="1458"/>
                  </a:lnTo>
                  <a:lnTo>
                    <a:pt x="228" y="1432"/>
                  </a:lnTo>
                  <a:lnTo>
                    <a:pt x="220" y="1420"/>
                  </a:lnTo>
                  <a:lnTo>
                    <a:pt x="212" y="1406"/>
                  </a:lnTo>
                  <a:lnTo>
                    <a:pt x="208" y="1394"/>
                  </a:lnTo>
                  <a:lnTo>
                    <a:pt x="204" y="1382"/>
                  </a:lnTo>
                  <a:lnTo>
                    <a:pt x="200" y="1354"/>
                  </a:lnTo>
                  <a:lnTo>
                    <a:pt x="200" y="1320"/>
                  </a:lnTo>
                  <a:lnTo>
                    <a:pt x="200" y="1302"/>
                  </a:lnTo>
                  <a:lnTo>
                    <a:pt x="206" y="1286"/>
                  </a:lnTo>
                  <a:lnTo>
                    <a:pt x="214" y="1272"/>
                  </a:lnTo>
                  <a:lnTo>
                    <a:pt x="222" y="1258"/>
                  </a:lnTo>
                  <a:lnTo>
                    <a:pt x="234" y="1246"/>
                  </a:lnTo>
                  <a:lnTo>
                    <a:pt x="248" y="1234"/>
                  </a:lnTo>
                  <a:lnTo>
                    <a:pt x="262" y="1224"/>
                  </a:lnTo>
                  <a:lnTo>
                    <a:pt x="276" y="1216"/>
                  </a:lnTo>
                  <a:lnTo>
                    <a:pt x="304" y="1202"/>
                  </a:lnTo>
                  <a:lnTo>
                    <a:pt x="328" y="1192"/>
                  </a:lnTo>
                  <a:lnTo>
                    <a:pt x="352" y="1184"/>
                  </a:lnTo>
                  <a:lnTo>
                    <a:pt x="334" y="1162"/>
                  </a:lnTo>
                  <a:lnTo>
                    <a:pt x="318" y="1136"/>
                  </a:lnTo>
                  <a:lnTo>
                    <a:pt x="298" y="1102"/>
                  </a:lnTo>
                  <a:lnTo>
                    <a:pt x="276" y="1064"/>
                  </a:lnTo>
                  <a:lnTo>
                    <a:pt x="256" y="1022"/>
                  </a:lnTo>
                  <a:lnTo>
                    <a:pt x="248" y="1000"/>
                  </a:lnTo>
                  <a:lnTo>
                    <a:pt x="240" y="978"/>
                  </a:lnTo>
                  <a:lnTo>
                    <a:pt x="236" y="958"/>
                  </a:lnTo>
                  <a:lnTo>
                    <a:pt x="232" y="936"/>
                  </a:lnTo>
                  <a:lnTo>
                    <a:pt x="200" y="692"/>
                  </a:lnTo>
                  <a:lnTo>
                    <a:pt x="168" y="448"/>
                  </a:lnTo>
                  <a:lnTo>
                    <a:pt x="160" y="408"/>
                  </a:lnTo>
                  <a:lnTo>
                    <a:pt x="154" y="374"/>
                  </a:lnTo>
                  <a:lnTo>
                    <a:pt x="144" y="340"/>
                  </a:lnTo>
                  <a:lnTo>
                    <a:pt x="134" y="310"/>
                  </a:lnTo>
                  <a:lnTo>
                    <a:pt x="122" y="280"/>
                  </a:lnTo>
                  <a:lnTo>
                    <a:pt x="108" y="250"/>
                  </a:lnTo>
                  <a:lnTo>
                    <a:pt x="90" y="218"/>
                  </a:lnTo>
                  <a:lnTo>
                    <a:pt x="72" y="184"/>
                  </a:lnTo>
                  <a:lnTo>
                    <a:pt x="52" y="148"/>
                  </a:lnTo>
                  <a:lnTo>
                    <a:pt x="36" y="114"/>
                  </a:lnTo>
                  <a:lnTo>
                    <a:pt x="24" y="84"/>
                  </a:lnTo>
                  <a:lnTo>
                    <a:pt x="14" y="56"/>
                  </a:lnTo>
                  <a:lnTo>
                    <a:pt x="2" y="16"/>
                  </a:lnTo>
                  <a:lnTo>
                    <a:pt x="0" y="0"/>
                  </a:lnTo>
                  <a:lnTo>
                    <a:pt x="12" y="20"/>
                  </a:lnTo>
                  <a:lnTo>
                    <a:pt x="26" y="44"/>
                  </a:lnTo>
                  <a:lnTo>
                    <a:pt x="48" y="72"/>
                  </a:lnTo>
                  <a:lnTo>
                    <a:pt x="76" y="106"/>
                  </a:lnTo>
                  <a:lnTo>
                    <a:pt x="110" y="142"/>
                  </a:lnTo>
                  <a:lnTo>
                    <a:pt x="152" y="180"/>
                  </a:lnTo>
                  <a:lnTo>
                    <a:pt x="174" y="198"/>
                  </a:lnTo>
                  <a:lnTo>
                    <a:pt x="200" y="216"/>
                  </a:lnTo>
                  <a:lnTo>
                    <a:pt x="252" y="256"/>
                  </a:lnTo>
                  <a:lnTo>
                    <a:pt x="308" y="300"/>
                  </a:lnTo>
                  <a:lnTo>
                    <a:pt x="366" y="348"/>
                  </a:lnTo>
                  <a:lnTo>
                    <a:pt x="422" y="398"/>
                  </a:lnTo>
                  <a:lnTo>
                    <a:pt x="474" y="446"/>
                  </a:lnTo>
                  <a:lnTo>
                    <a:pt x="522" y="492"/>
                  </a:lnTo>
                  <a:lnTo>
                    <a:pt x="562" y="534"/>
                  </a:lnTo>
                  <a:lnTo>
                    <a:pt x="592" y="568"/>
                  </a:lnTo>
                  <a:lnTo>
                    <a:pt x="602" y="586"/>
                  </a:lnTo>
                  <a:lnTo>
                    <a:pt x="614" y="608"/>
                  </a:lnTo>
                  <a:lnTo>
                    <a:pt x="624" y="634"/>
                  </a:lnTo>
                  <a:lnTo>
                    <a:pt x="634" y="664"/>
                  </a:lnTo>
                  <a:lnTo>
                    <a:pt x="652" y="732"/>
                  </a:lnTo>
                  <a:lnTo>
                    <a:pt x="666" y="804"/>
                  </a:lnTo>
                  <a:lnTo>
                    <a:pt x="692" y="942"/>
                  </a:lnTo>
                  <a:lnTo>
                    <a:pt x="702" y="996"/>
                  </a:lnTo>
                  <a:lnTo>
                    <a:pt x="712" y="1032"/>
                  </a:lnTo>
                  <a:lnTo>
                    <a:pt x="718" y="1028"/>
                  </a:lnTo>
                  <a:lnTo>
                    <a:pt x="736" y="1012"/>
                  </a:lnTo>
                  <a:lnTo>
                    <a:pt x="762" y="986"/>
                  </a:lnTo>
                  <a:lnTo>
                    <a:pt x="792" y="954"/>
                  </a:lnTo>
                  <a:lnTo>
                    <a:pt x="826" y="916"/>
                  </a:lnTo>
                  <a:lnTo>
                    <a:pt x="858" y="876"/>
                  </a:lnTo>
                  <a:lnTo>
                    <a:pt x="886" y="834"/>
                  </a:lnTo>
                  <a:lnTo>
                    <a:pt x="898" y="814"/>
                  </a:lnTo>
                  <a:lnTo>
                    <a:pt x="908" y="794"/>
                  </a:lnTo>
                  <a:lnTo>
                    <a:pt x="918" y="774"/>
                  </a:lnTo>
                  <a:lnTo>
                    <a:pt x="932" y="750"/>
                  </a:lnTo>
                  <a:lnTo>
                    <a:pt x="964" y="700"/>
                  </a:lnTo>
                  <a:lnTo>
                    <a:pt x="1002" y="646"/>
                  </a:lnTo>
                  <a:lnTo>
                    <a:pt x="1042" y="592"/>
                  </a:lnTo>
                  <a:lnTo>
                    <a:pt x="1110" y="504"/>
                  </a:lnTo>
                  <a:lnTo>
                    <a:pt x="1140" y="468"/>
                  </a:lnTo>
                  <a:close/>
                </a:path>
              </a:pathLst>
            </a:custGeom>
            <a:solidFill>
              <a:srgbClr val="354D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9" name="Freeform 20"/>
            <p:cNvSpPr>
              <a:spLocks/>
            </p:cNvSpPr>
            <p:nvPr/>
          </p:nvSpPr>
          <p:spPr bwMode="auto">
            <a:xfrm>
              <a:off x="2655" y="1295"/>
              <a:ext cx="1140" cy="2448"/>
            </a:xfrm>
            <a:custGeom>
              <a:avLst/>
              <a:gdLst>
                <a:gd name="T0" fmla="*/ 1120 w 1140"/>
                <a:gd name="T1" fmla="*/ 536 h 2448"/>
                <a:gd name="T2" fmla="*/ 1060 w 1140"/>
                <a:gd name="T3" fmla="*/ 674 h 2448"/>
                <a:gd name="T4" fmla="*/ 1024 w 1140"/>
                <a:gd name="T5" fmla="*/ 760 h 2448"/>
                <a:gd name="T6" fmla="*/ 1016 w 1140"/>
                <a:gd name="T7" fmla="*/ 824 h 2448"/>
                <a:gd name="T8" fmla="*/ 1004 w 1140"/>
                <a:gd name="T9" fmla="*/ 966 h 2448"/>
                <a:gd name="T10" fmla="*/ 974 w 1140"/>
                <a:gd name="T11" fmla="*/ 1102 h 2448"/>
                <a:gd name="T12" fmla="*/ 936 w 1140"/>
                <a:gd name="T13" fmla="*/ 1192 h 2448"/>
                <a:gd name="T14" fmla="*/ 858 w 1140"/>
                <a:gd name="T15" fmla="*/ 1352 h 2448"/>
                <a:gd name="T16" fmla="*/ 776 w 1140"/>
                <a:gd name="T17" fmla="*/ 1512 h 2448"/>
                <a:gd name="T18" fmla="*/ 732 w 1140"/>
                <a:gd name="T19" fmla="*/ 1580 h 2448"/>
                <a:gd name="T20" fmla="*/ 700 w 1140"/>
                <a:gd name="T21" fmla="*/ 1652 h 2448"/>
                <a:gd name="T22" fmla="*/ 688 w 1140"/>
                <a:gd name="T23" fmla="*/ 1800 h 2448"/>
                <a:gd name="T24" fmla="*/ 688 w 1140"/>
                <a:gd name="T25" fmla="*/ 1986 h 2448"/>
                <a:gd name="T26" fmla="*/ 708 w 1140"/>
                <a:gd name="T27" fmla="*/ 2374 h 2448"/>
                <a:gd name="T28" fmla="*/ 498 w 1140"/>
                <a:gd name="T29" fmla="*/ 2448 h 2448"/>
                <a:gd name="T30" fmla="*/ 448 w 1140"/>
                <a:gd name="T31" fmla="*/ 1896 h 2448"/>
                <a:gd name="T32" fmla="*/ 446 w 1140"/>
                <a:gd name="T33" fmla="*/ 1846 h 2448"/>
                <a:gd name="T34" fmla="*/ 460 w 1140"/>
                <a:gd name="T35" fmla="*/ 1762 h 2448"/>
                <a:gd name="T36" fmla="*/ 466 w 1140"/>
                <a:gd name="T37" fmla="*/ 1708 h 2448"/>
                <a:gd name="T38" fmla="*/ 452 w 1140"/>
                <a:gd name="T39" fmla="*/ 1654 h 2448"/>
                <a:gd name="T40" fmla="*/ 402 w 1140"/>
                <a:gd name="T41" fmla="*/ 1592 h 2448"/>
                <a:gd name="T42" fmla="*/ 322 w 1140"/>
                <a:gd name="T43" fmla="*/ 1524 h 2448"/>
                <a:gd name="T44" fmla="*/ 228 w 1140"/>
                <a:gd name="T45" fmla="*/ 1432 h 2448"/>
                <a:gd name="T46" fmla="*/ 208 w 1140"/>
                <a:gd name="T47" fmla="*/ 1394 h 2448"/>
                <a:gd name="T48" fmla="*/ 200 w 1140"/>
                <a:gd name="T49" fmla="*/ 1320 h 2448"/>
                <a:gd name="T50" fmla="*/ 206 w 1140"/>
                <a:gd name="T51" fmla="*/ 1286 h 2448"/>
                <a:gd name="T52" fmla="*/ 234 w 1140"/>
                <a:gd name="T53" fmla="*/ 1246 h 2448"/>
                <a:gd name="T54" fmla="*/ 276 w 1140"/>
                <a:gd name="T55" fmla="*/ 1216 h 2448"/>
                <a:gd name="T56" fmla="*/ 352 w 1140"/>
                <a:gd name="T57" fmla="*/ 1184 h 2448"/>
                <a:gd name="T58" fmla="*/ 318 w 1140"/>
                <a:gd name="T59" fmla="*/ 1136 h 2448"/>
                <a:gd name="T60" fmla="*/ 256 w 1140"/>
                <a:gd name="T61" fmla="*/ 1022 h 2448"/>
                <a:gd name="T62" fmla="*/ 236 w 1140"/>
                <a:gd name="T63" fmla="*/ 958 h 2448"/>
                <a:gd name="T64" fmla="*/ 200 w 1140"/>
                <a:gd name="T65" fmla="*/ 692 h 2448"/>
                <a:gd name="T66" fmla="*/ 160 w 1140"/>
                <a:gd name="T67" fmla="*/ 408 h 2448"/>
                <a:gd name="T68" fmla="*/ 134 w 1140"/>
                <a:gd name="T69" fmla="*/ 310 h 2448"/>
                <a:gd name="T70" fmla="*/ 90 w 1140"/>
                <a:gd name="T71" fmla="*/ 218 h 2448"/>
                <a:gd name="T72" fmla="*/ 52 w 1140"/>
                <a:gd name="T73" fmla="*/ 148 h 2448"/>
                <a:gd name="T74" fmla="*/ 14 w 1140"/>
                <a:gd name="T75" fmla="*/ 56 h 2448"/>
                <a:gd name="T76" fmla="*/ 0 w 1140"/>
                <a:gd name="T77" fmla="*/ 0 h 2448"/>
                <a:gd name="T78" fmla="*/ 48 w 1140"/>
                <a:gd name="T79" fmla="*/ 72 h 2448"/>
                <a:gd name="T80" fmla="*/ 152 w 1140"/>
                <a:gd name="T81" fmla="*/ 180 h 2448"/>
                <a:gd name="T82" fmla="*/ 200 w 1140"/>
                <a:gd name="T83" fmla="*/ 216 h 2448"/>
                <a:gd name="T84" fmla="*/ 366 w 1140"/>
                <a:gd name="T85" fmla="*/ 348 h 2448"/>
                <a:gd name="T86" fmla="*/ 522 w 1140"/>
                <a:gd name="T87" fmla="*/ 492 h 2448"/>
                <a:gd name="T88" fmla="*/ 592 w 1140"/>
                <a:gd name="T89" fmla="*/ 568 h 2448"/>
                <a:gd name="T90" fmla="*/ 624 w 1140"/>
                <a:gd name="T91" fmla="*/ 634 h 2448"/>
                <a:gd name="T92" fmla="*/ 666 w 1140"/>
                <a:gd name="T93" fmla="*/ 804 h 2448"/>
                <a:gd name="T94" fmla="*/ 712 w 1140"/>
                <a:gd name="T95" fmla="*/ 1032 h 2448"/>
                <a:gd name="T96" fmla="*/ 736 w 1140"/>
                <a:gd name="T97" fmla="*/ 1012 h 2448"/>
                <a:gd name="T98" fmla="*/ 826 w 1140"/>
                <a:gd name="T99" fmla="*/ 916 h 2448"/>
                <a:gd name="T100" fmla="*/ 898 w 1140"/>
                <a:gd name="T101" fmla="*/ 814 h 2448"/>
                <a:gd name="T102" fmla="*/ 918 w 1140"/>
                <a:gd name="T103" fmla="*/ 774 h 2448"/>
                <a:gd name="T104" fmla="*/ 1002 w 1140"/>
                <a:gd name="T105" fmla="*/ 646 h 2448"/>
                <a:gd name="T106" fmla="*/ 1140 w 1140"/>
                <a:gd name="T107" fmla="*/ 468 h 2448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140" h="2448">
                  <a:moveTo>
                    <a:pt x="1140" y="468"/>
                  </a:moveTo>
                  <a:lnTo>
                    <a:pt x="1140" y="468"/>
                  </a:lnTo>
                  <a:lnTo>
                    <a:pt x="1120" y="536"/>
                  </a:lnTo>
                  <a:lnTo>
                    <a:pt x="1098" y="590"/>
                  </a:lnTo>
                  <a:lnTo>
                    <a:pt x="1078" y="634"/>
                  </a:lnTo>
                  <a:lnTo>
                    <a:pt x="1060" y="674"/>
                  </a:lnTo>
                  <a:lnTo>
                    <a:pt x="1044" y="708"/>
                  </a:lnTo>
                  <a:lnTo>
                    <a:pt x="1030" y="742"/>
                  </a:lnTo>
                  <a:lnTo>
                    <a:pt x="1024" y="760"/>
                  </a:lnTo>
                  <a:lnTo>
                    <a:pt x="1020" y="780"/>
                  </a:lnTo>
                  <a:lnTo>
                    <a:pt x="1018" y="802"/>
                  </a:lnTo>
                  <a:lnTo>
                    <a:pt x="1016" y="824"/>
                  </a:lnTo>
                  <a:lnTo>
                    <a:pt x="1008" y="918"/>
                  </a:lnTo>
                  <a:lnTo>
                    <a:pt x="1004" y="966"/>
                  </a:lnTo>
                  <a:lnTo>
                    <a:pt x="996" y="1012"/>
                  </a:lnTo>
                  <a:lnTo>
                    <a:pt x="986" y="1056"/>
                  </a:lnTo>
                  <a:lnTo>
                    <a:pt x="974" y="1102"/>
                  </a:lnTo>
                  <a:lnTo>
                    <a:pt x="956" y="1148"/>
                  </a:lnTo>
                  <a:lnTo>
                    <a:pt x="936" y="1192"/>
                  </a:lnTo>
                  <a:lnTo>
                    <a:pt x="912" y="1236"/>
                  </a:lnTo>
                  <a:lnTo>
                    <a:pt x="894" y="1276"/>
                  </a:lnTo>
                  <a:lnTo>
                    <a:pt x="858" y="1352"/>
                  </a:lnTo>
                  <a:lnTo>
                    <a:pt x="822" y="1428"/>
                  </a:lnTo>
                  <a:lnTo>
                    <a:pt x="800" y="1468"/>
                  </a:lnTo>
                  <a:lnTo>
                    <a:pt x="776" y="1512"/>
                  </a:lnTo>
                  <a:lnTo>
                    <a:pt x="752" y="1550"/>
                  </a:lnTo>
                  <a:lnTo>
                    <a:pt x="732" y="1580"/>
                  </a:lnTo>
                  <a:lnTo>
                    <a:pt x="718" y="1604"/>
                  </a:lnTo>
                  <a:lnTo>
                    <a:pt x="708" y="1626"/>
                  </a:lnTo>
                  <a:lnTo>
                    <a:pt x="700" y="1652"/>
                  </a:lnTo>
                  <a:lnTo>
                    <a:pt x="694" y="1688"/>
                  </a:lnTo>
                  <a:lnTo>
                    <a:pt x="690" y="1736"/>
                  </a:lnTo>
                  <a:lnTo>
                    <a:pt x="688" y="1800"/>
                  </a:lnTo>
                  <a:lnTo>
                    <a:pt x="686" y="1886"/>
                  </a:lnTo>
                  <a:lnTo>
                    <a:pt x="688" y="1986"/>
                  </a:lnTo>
                  <a:lnTo>
                    <a:pt x="692" y="2092"/>
                  </a:lnTo>
                  <a:lnTo>
                    <a:pt x="698" y="2200"/>
                  </a:lnTo>
                  <a:lnTo>
                    <a:pt x="708" y="2374"/>
                  </a:lnTo>
                  <a:lnTo>
                    <a:pt x="714" y="2448"/>
                  </a:lnTo>
                  <a:lnTo>
                    <a:pt x="498" y="2448"/>
                  </a:lnTo>
                  <a:lnTo>
                    <a:pt x="478" y="2226"/>
                  </a:lnTo>
                  <a:lnTo>
                    <a:pt x="462" y="2044"/>
                  </a:lnTo>
                  <a:lnTo>
                    <a:pt x="448" y="1896"/>
                  </a:lnTo>
                  <a:lnTo>
                    <a:pt x="446" y="1870"/>
                  </a:lnTo>
                  <a:lnTo>
                    <a:pt x="446" y="1846"/>
                  </a:lnTo>
                  <a:lnTo>
                    <a:pt x="448" y="1824"/>
                  </a:lnTo>
                  <a:lnTo>
                    <a:pt x="452" y="1802"/>
                  </a:lnTo>
                  <a:lnTo>
                    <a:pt x="460" y="1762"/>
                  </a:lnTo>
                  <a:lnTo>
                    <a:pt x="462" y="1744"/>
                  </a:lnTo>
                  <a:lnTo>
                    <a:pt x="466" y="1726"/>
                  </a:lnTo>
                  <a:lnTo>
                    <a:pt x="466" y="1708"/>
                  </a:lnTo>
                  <a:lnTo>
                    <a:pt x="464" y="1690"/>
                  </a:lnTo>
                  <a:lnTo>
                    <a:pt x="460" y="1672"/>
                  </a:lnTo>
                  <a:lnTo>
                    <a:pt x="452" y="1654"/>
                  </a:lnTo>
                  <a:lnTo>
                    <a:pt x="440" y="1634"/>
                  </a:lnTo>
                  <a:lnTo>
                    <a:pt x="424" y="1614"/>
                  </a:lnTo>
                  <a:lnTo>
                    <a:pt x="402" y="1592"/>
                  </a:lnTo>
                  <a:lnTo>
                    <a:pt x="376" y="1568"/>
                  </a:lnTo>
                  <a:lnTo>
                    <a:pt x="322" y="1524"/>
                  </a:lnTo>
                  <a:lnTo>
                    <a:pt x="280" y="1488"/>
                  </a:lnTo>
                  <a:lnTo>
                    <a:pt x="250" y="1458"/>
                  </a:lnTo>
                  <a:lnTo>
                    <a:pt x="228" y="1432"/>
                  </a:lnTo>
                  <a:lnTo>
                    <a:pt x="220" y="1420"/>
                  </a:lnTo>
                  <a:lnTo>
                    <a:pt x="212" y="1406"/>
                  </a:lnTo>
                  <a:lnTo>
                    <a:pt x="208" y="1394"/>
                  </a:lnTo>
                  <a:lnTo>
                    <a:pt x="204" y="1382"/>
                  </a:lnTo>
                  <a:lnTo>
                    <a:pt x="200" y="1354"/>
                  </a:lnTo>
                  <a:lnTo>
                    <a:pt x="200" y="1320"/>
                  </a:lnTo>
                  <a:lnTo>
                    <a:pt x="200" y="1302"/>
                  </a:lnTo>
                  <a:lnTo>
                    <a:pt x="206" y="1286"/>
                  </a:lnTo>
                  <a:lnTo>
                    <a:pt x="214" y="1272"/>
                  </a:lnTo>
                  <a:lnTo>
                    <a:pt x="222" y="1258"/>
                  </a:lnTo>
                  <a:lnTo>
                    <a:pt x="234" y="1246"/>
                  </a:lnTo>
                  <a:lnTo>
                    <a:pt x="248" y="1234"/>
                  </a:lnTo>
                  <a:lnTo>
                    <a:pt x="262" y="1224"/>
                  </a:lnTo>
                  <a:lnTo>
                    <a:pt x="276" y="1216"/>
                  </a:lnTo>
                  <a:lnTo>
                    <a:pt x="304" y="1202"/>
                  </a:lnTo>
                  <a:lnTo>
                    <a:pt x="328" y="1192"/>
                  </a:lnTo>
                  <a:lnTo>
                    <a:pt x="352" y="1184"/>
                  </a:lnTo>
                  <a:lnTo>
                    <a:pt x="334" y="1162"/>
                  </a:lnTo>
                  <a:lnTo>
                    <a:pt x="318" y="1136"/>
                  </a:lnTo>
                  <a:lnTo>
                    <a:pt x="298" y="1102"/>
                  </a:lnTo>
                  <a:lnTo>
                    <a:pt x="276" y="1064"/>
                  </a:lnTo>
                  <a:lnTo>
                    <a:pt x="256" y="1022"/>
                  </a:lnTo>
                  <a:lnTo>
                    <a:pt x="248" y="1000"/>
                  </a:lnTo>
                  <a:lnTo>
                    <a:pt x="240" y="978"/>
                  </a:lnTo>
                  <a:lnTo>
                    <a:pt x="236" y="958"/>
                  </a:lnTo>
                  <a:lnTo>
                    <a:pt x="232" y="936"/>
                  </a:lnTo>
                  <a:lnTo>
                    <a:pt x="200" y="692"/>
                  </a:lnTo>
                  <a:lnTo>
                    <a:pt x="168" y="448"/>
                  </a:lnTo>
                  <a:lnTo>
                    <a:pt x="160" y="408"/>
                  </a:lnTo>
                  <a:lnTo>
                    <a:pt x="154" y="374"/>
                  </a:lnTo>
                  <a:lnTo>
                    <a:pt x="144" y="340"/>
                  </a:lnTo>
                  <a:lnTo>
                    <a:pt x="134" y="310"/>
                  </a:lnTo>
                  <a:lnTo>
                    <a:pt x="122" y="280"/>
                  </a:lnTo>
                  <a:lnTo>
                    <a:pt x="108" y="250"/>
                  </a:lnTo>
                  <a:lnTo>
                    <a:pt x="90" y="218"/>
                  </a:lnTo>
                  <a:lnTo>
                    <a:pt x="72" y="184"/>
                  </a:lnTo>
                  <a:lnTo>
                    <a:pt x="52" y="148"/>
                  </a:lnTo>
                  <a:lnTo>
                    <a:pt x="36" y="114"/>
                  </a:lnTo>
                  <a:lnTo>
                    <a:pt x="24" y="84"/>
                  </a:lnTo>
                  <a:lnTo>
                    <a:pt x="14" y="56"/>
                  </a:lnTo>
                  <a:lnTo>
                    <a:pt x="2" y="16"/>
                  </a:lnTo>
                  <a:lnTo>
                    <a:pt x="0" y="0"/>
                  </a:lnTo>
                  <a:lnTo>
                    <a:pt x="12" y="20"/>
                  </a:lnTo>
                  <a:lnTo>
                    <a:pt x="26" y="44"/>
                  </a:lnTo>
                  <a:lnTo>
                    <a:pt x="48" y="72"/>
                  </a:lnTo>
                  <a:lnTo>
                    <a:pt x="76" y="106"/>
                  </a:lnTo>
                  <a:lnTo>
                    <a:pt x="110" y="142"/>
                  </a:lnTo>
                  <a:lnTo>
                    <a:pt x="152" y="180"/>
                  </a:lnTo>
                  <a:lnTo>
                    <a:pt x="174" y="198"/>
                  </a:lnTo>
                  <a:lnTo>
                    <a:pt x="200" y="216"/>
                  </a:lnTo>
                  <a:lnTo>
                    <a:pt x="252" y="256"/>
                  </a:lnTo>
                  <a:lnTo>
                    <a:pt x="308" y="300"/>
                  </a:lnTo>
                  <a:lnTo>
                    <a:pt x="366" y="348"/>
                  </a:lnTo>
                  <a:lnTo>
                    <a:pt x="422" y="398"/>
                  </a:lnTo>
                  <a:lnTo>
                    <a:pt x="474" y="446"/>
                  </a:lnTo>
                  <a:lnTo>
                    <a:pt x="522" y="492"/>
                  </a:lnTo>
                  <a:lnTo>
                    <a:pt x="562" y="534"/>
                  </a:lnTo>
                  <a:lnTo>
                    <a:pt x="592" y="568"/>
                  </a:lnTo>
                  <a:lnTo>
                    <a:pt x="602" y="586"/>
                  </a:lnTo>
                  <a:lnTo>
                    <a:pt x="614" y="608"/>
                  </a:lnTo>
                  <a:lnTo>
                    <a:pt x="624" y="634"/>
                  </a:lnTo>
                  <a:lnTo>
                    <a:pt x="634" y="664"/>
                  </a:lnTo>
                  <a:lnTo>
                    <a:pt x="652" y="732"/>
                  </a:lnTo>
                  <a:lnTo>
                    <a:pt x="666" y="804"/>
                  </a:lnTo>
                  <a:lnTo>
                    <a:pt x="692" y="942"/>
                  </a:lnTo>
                  <a:lnTo>
                    <a:pt x="702" y="996"/>
                  </a:lnTo>
                  <a:lnTo>
                    <a:pt x="712" y="1032"/>
                  </a:lnTo>
                  <a:lnTo>
                    <a:pt x="718" y="1028"/>
                  </a:lnTo>
                  <a:lnTo>
                    <a:pt x="736" y="1012"/>
                  </a:lnTo>
                  <a:lnTo>
                    <a:pt x="762" y="986"/>
                  </a:lnTo>
                  <a:lnTo>
                    <a:pt x="792" y="954"/>
                  </a:lnTo>
                  <a:lnTo>
                    <a:pt x="826" y="916"/>
                  </a:lnTo>
                  <a:lnTo>
                    <a:pt x="858" y="876"/>
                  </a:lnTo>
                  <a:lnTo>
                    <a:pt x="886" y="834"/>
                  </a:lnTo>
                  <a:lnTo>
                    <a:pt x="898" y="814"/>
                  </a:lnTo>
                  <a:lnTo>
                    <a:pt x="908" y="794"/>
                  </a:lnTo>
                  <a:lnTo>
                    <a:pt x="918" y="774"/>
                  </a:lnTo>
                  <a:lnTo>
                    <a:pt x="932" y="750"/>
                  </a:lnTo>
                  <a:lnTo>
                    <a:pt x="964" y="700"/>
                  </a:lnTo>
                  <a:lnTo>
                    <a:pt x="1002" y="646"/>
                  </a:lnTo>
                  <a:lnTo>
                    <a:pt x="1042" y="592"/>
                  </a:lnTo>
                  <a:lnTo>
                    <a:pt x="1110" y="504"/>
                  </a:lnTo>
                  <a:lnTo>
                    <a:pt x="1140" y="46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0" name="Freeform 21"/>
            <p:cNvSpPr>
              <a:spLocks/>
            </p:cNvSpPr>
            <p:nvPr/>
          </p:nvSpPr>
          <p:spPr bwMode="auto">
            <a:xfrm>
              <a:off x="3259" y="1319"/>
              <a:ext cx="828" cy="2748"/>
            </a:xfrm>
            <a:custGeom>
              <a:avLst/>
              <a:gdLst>
                <a:gd name="T0" fmla="*/ 828 w 828"/>
                <a:gd name="T1" fmla="*/ 0 h 2748"/>
                <a:gd name="T2" fmla="*/ 828 w 828"/>
                <a:gd name="T3" fmla="*/ 0 h 2748"/>
                <a:gd name="T4" fmla="*/ 812 w 828"/>
                <a:gd name="T5" fmla="*/ 40 h 2748"/>
                <a:gd name="T6" fmla="*/ 794 w 828"/>
                <a:gd name="T7" fmla="*/ 76 h 2748"/>
                <a:gd name="T8" fmla="*/ 776 w 828"/>
                <a:gd name="T9" fmla="*/ 110 h 2748"/>
                <a:gd name="T10" fmla="*/ 758 w 828"/>
                <a:gd name="T11" fmla="*/ 142 h 2748"/>
                <a:gd name="T12" fmla="*/ 720 w 828"/>
                <a:gd name="T13" fmla="*/ 204 h 2748"/>
                <a:gd name="T14" fmla="*/ 682 w 828"/>
                <a:gd name="T15" fmla="*/ 256 h 2748"/>
                <a:gd name="T16" fmla="*/ 644 w 828"/>
                <a:gd name="T17" fmla="*/ 304 h 2748"/>
                <a:gd name="T18" fmla="*/ 606 w 828"/>
                <a:gd name="T19" fmla="*/ 344 h 2748"/>
                <a:gd name="T20" fmla="*/ 568 w 828"/>
                <a:gd name="T21" fmla="*/ 380 h 2748"/>
                <a:gd name="T22" fmla="*/ 534 w 828"/>
                <a:gd name="T23" fmla="*/ 410 h 2748"/>
                <a:gd name="T24" fmla="*/ 500 w 828"/>
                <a:gd name="T25" fmla="*/ 436 h 2748"/>
                <a:gd name="T26" fmla="*/ 470 w 828"/>
                <a:gd name="T27" fmla="*/ 456 h 2748"/>
                <a:gd name="T28" fmla="*/ 442 w 828"/>
                <a:gd name="T29" fmla="*/ 472 h 2748"/>
                <a:gd name="T30" fmla="*/ 418 w 828"/>
                <a:gd name="T31" fmla="*/ 486 h 2748"/>
                <a:gd name="T32" fmla="*/ 384 w 828"/>
                <a:gd name="T33" fmla="*/ 500 h 2748"/>
                <a:gd name="T34" fmla="*/ 372 w 828"/>
                <a:gd name="T35" fmla="*/ 504 h 2748"/>
                <a:gd name="T36" fmla="*/ 36 w 828"/>
                <a:gd name="T37" fmla="*/ 1356 h 2748"/>
                <a:gd name="T38" fmla="*/ 0 w 828"/>
                <a:gd name="T39" fmla="*/ 1812 h 2748"/>
                <a:gd name="T40" fmla="*/ 36 w 828"/>
                <a:gd name="T41" fmla="*/ 2424 h 2748"/>
                <a:gd name="T42" fmla="*/ 48 w 828"/>
                <a:gd name="T43" fmla="*/ 2748 h 2748"/>
                <a:gd name="T44" fmla="*/ 264 w 828"/>
                <a:gd name="T45" fmla="*/ 1812 h 2748"/>
                <a:gd name="T46" fmla="*/ 468 w 828"/>
                <a:gd name="T47" fmla="*/ 1068 h 2748"/>
                <a:gd name="T48" fmla="*/ 828 w 828"/>
                <a:gd name="T49" fmla="*/ 0 h 274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828" h="2748">
                  <a:moveTo>
                    <a:pt x="828" y="0"/>
                  </a:moveTo>
                  <a:lnTo>
                    <a:pt x="828" y="0"/>
                  </a:lnTo>
                  <a:lnTo>
                    <a:pt x="812" y="40"/>
                  </a:lnTo>
                  <a:lnTo>
                    <a:pt x="794" y="76"/>
                  </a:lnTo>
                  <a:lnTo>
                    <a:pt x="776" y="110"/>
                  </a:lnTo>
                  <a:lnTo>
                    <a:pt x="758" y="142"/>
                  </a:lnTo>
                  <a:lnTo>
                    <a:pt x="720" y="204"/>
                  </a:lnTo>
                  <a:lnTo>
                    <a:pt x="682" y="256"/>
                  </a:lnTo>
                  <a:lnTo>
                    <a:pt x="644" y="304"/>
                  </a:lnTo>
                  <a:lnTo>
                    <a:pt x="606" y="344"/>
                  </a:lnTo>
                  <a:lnTo>
                    <a:pt x="568" y="380"/>
                  </a:lnTo>
                  <a:lnTo>
                    <a:pt x="534" y="410"/>
                  </a:lnTo>
                  <a:lnTo>
                    <a:pt x="500" y="436"/>
                  </a:lnTo>
                  <a:lnTo>
                    <a:pt x="470" y="456"/>
                  </a:lnTo>
                  <a:lnTo>
                    <a:pt x="442" y="472"/>
                  </a:lnTo>
                  <a:lnTo>
                    <a:pt x="418" y="486"/>
                  </a:lnTo>
                  <a:lnTo>
                    <a:pt x="384" y="500"/>
                  </a:lnTo>
                  <a:lnTo>
                    <a:pt x="372" y="504"/>
                  </a:lnTo>
                  <a:lnTo>
                    <a:pt x="36" y="1356"/>
                  </a:lnTo>
                  <a:lnTo>
                    <a:pt x="0" y="1812"/>
                  </a:lnTo>
                  <a:lnTo>
                    <a:pt x="36" y="2424"/>
                  </a:lnTo>
                  <a:lnTo>
                    <a:pt x="48" y="2748"/>
                  </a:lnTo>
                  <a:lnTo>
                    <a:pt x="264" y="1812"/>
                  </a:lnTo>
                  <a:lnTo>
                    <a:pt x="468" y="1068"/>
                  </a:lnTo>
                  <a:lnTo>
                    <a:pt x="828" y="0"/>
                  </a:lnTo>
                  <a:close/>
                </a:path>
              </a:pathLst>
            </a:custGeom>
            <a:solidFill>
              <a:srgbClr val="D2D4C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1" name="Freeform 22"/>
            <p:cNvSpPr>
              <a:spLocks/>
            </p:cNvSpPr>
            <p:nvPr/>
          </p:nvSpPr>
          <p:spPr bwMode="auto">
            <a:xfrm>
              <a:off x="2459" y="2115"/>
              <a:ext cx="876" cy="1964"/>
            </a:xfrm>
            <a:custGeom>
              <a:avLst/>
              <a:gdLst>
                <a:gd name="T0" fmla="*/ 0 w 876"/>
                <a:gd name="T1" fmla="*/ 0 h 1964"/>
                <a:gd name="T2" fmla="*/ 76 w 876"/>
                <a:gd name="T3" fmla="*/ 276 h 1964"/>
                <a:gd name="T4" fmla="*/ 130 w 876"/>
                <a:gd name="T5" fmla="*/ 436 h 1964"/>
                <a:gd name="T6" fmla="*/ 204 w 876"/>
                <a:gd name="T7" fmla="*/ 596 h 1964"/>
                <a:gd name="T8" fmla="*/ 334 w 876"/>
                <a:gd name="T9" fmla="*/ 864 h 1964"/>
                <a:gd name="T10" fmla="*/ 410 w 876"/>
                <a:gd name="T11" fmla="*/ 1032 h 1964"/>
                <a:gd name="T12" fmla="*/ 524 w 876"/>
                <a:gd name="T13" fmla="*/ 1298 h 1964"/>
                <a:gd name="T14" fmla="*/ 606 w 876"/>
                <a:gd name="T15" fmla="*/ 1508 h 1964"/>
                <a:gd name="T16" fmla="*/ 684 w 876"/>
                <a:gd name="T17" fmla="*/ 1694 h 1964"/>
                <a:gd name="T18" fmla="*/ 730 w 876"/>
                <a:gd name="T19" fmla="*/ 1788 h 1964"/>
                <a:gd name="T20" fmla="*/ 772 w 876"/>
                <a:gd name="T21" fmla="*/ 1872 h 1964"/>
                <a:gd name="T22" fmla="*/ 806 w 876"/>
                <a:gd name="T23" fmla="*/ 1924 h 1964"/>
                <a:gd name="T24" fmla="*/ 830 w 876"/>
                <a:gd name="T25" fmla="*/ 1954 h 1964"/>
                <a:gd name="T26" fmla="*/ 846 w 876"/>
                <a:gd name="T27" fmla="*/ 1964 h 1964"/>
                <a:gd name="T28" fmla="*/ 856 w 876"/>
                <a:gd name="T29" fmla="*/ 1962 h 1964"/>
                <a:gd name="T30" fmla="*/ 862 w 876"/>
                <a:gd name="T31" fmla="*/ 1954 h 1964"/>
                <a:gd name="T32" fmla="*/ 864 w 876"/>
                <a:gd name="T33" fmla="*/ 1942 h 1964"/>
                <a:gd name="T34" fmla="*/ 868 w 876"/>
                <a:gd name="T35" fmla="*/ 1874 h 1964"/>
                <a:gd name="T36" fmla="*/ 874 w 876"/>
                <a:gd name="T37" fmla="*/ 1714 h 1964"/>
                <a:gd name="T38" fmla="*/ 872 w 876"/>
                <a:gd name="T39" fmla="*/ 1514 h 1964"/>
                <a:gd name="T40" fmla="*/ 864 w 876"/>
                <a:gd name="T41" fmla="*/ 1418 h 1964"/>
                <a:gd name="T42" fmla="*/ 850 w 876"/>
                <a:gd name="T43" fmla="*/ 1332 h 1964"/>
                <a:gd name="T44" fmla="*/ 832 w 876"/>
                <a:gd name="T45" fmla="*/ 1256 h 1964"/>
                <a:gd name="T46" fmla="*/ 802 w 876"/>
                <a:gd name="T47" fmla="*/ 1098 h 1964"/>
                <a:gd name="T48" fmla="*/ 780 w 876"/>
                <a:gd name="T49" fmla="*/ 1020 h 1964"/>
                <a:gd name="T50" fmla="*/ 752 w 876"/>
                <a:gd name="T51" fmla="*/ 940 h 1964"/>
                <a:gd name="T52" fmla="*/ 710 w 876"/>
                <a:gd name="T53" fmla="*/ 858 h 1964"/>
                <a:gd name="T54" fmla="*/ 656 w 876"/>
                <a:gd name="T55" fmla="*/ 778 h 1964"/>
                <a:gd name="T56" fmla="*/ 586 w 876"/>
                <a:gd name="T57" fmla="*/ 696 h 1964"/>
                <a:gd name="T58" fmla="*/ 428 w 876"/>
                <a:gd name="T59" fmla="*/ 540 h 1964"/>
                <a:gd name="T60" fmla="*/ 348 w 876"/>
                <a:gd name="T61" fmla="*/ 454 h 1964"/>
                <a:gd name="T62" fmla="*/ 306 w 876"/>
                <a:gd name="T63" fmla="*/ 400 h 1964"/>
                <a:gd name="T64" fmla="*/ 262 w 876"/>
                <a:gd name="T65" fmla="*/ 336 h 1964"/>
                <a:gd name="T66" fmla="*/ 170 w 876"/>
                <a:gd name="T67" fmla="*/ 208 h 1964"/>
                <a:gd name="T68" fmla="*/ 86 w 876"/>
                <a:gd name="T69" fmla="*/ 100 h 1964"/>
                <a:gd name="T70" fmla="*/ 0 w 876"/>
                <a:gd name="T71" fmla="*/ 0 h 196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76" h="1964">
                  <a:moveTo>
                    <a:pt x="0" y="0"/>
                  </a:moveTo>
                  <a:lnTo>
                    <a:pt x="0" y="0"/>
                  </a:lnTo>
                  <a:lnTo>
                    <a:pt x="42" y="158"/>
                  </a:lnTo>
                  <a:lnTo>
                    <a:pt x="76" y="276"/>
                  </a:lnTo>
                  <a:lnTo>
                    <a:pt x="104" y="364"/>
                  </a:lnTo>
                  <a:lnTo>
                    <a:pt x="130" y="436"/>
                  </a:lnTo>
                  <a:lnTo>
                    <a:pt x="162" y="510"/>
                  </a:lnTo>
                  <a:lnTo>
                    <a:pt x="204" y="596"/>
                  </a:lnTo>
                  <a:lnTo>
                    <a:pt x="258" y="710"/>
                  </a:lnTo>
                  <a:lnTo>
                    <a:pt x="334" y="864"/>
                  </a:lnTo>
                  <a:lnTo>
                    <a:pt x="410" y="1032"/>
                  </a:lnTo>
                  <a:lnTo>
                    <a:pt x="472" y="1174"/>
                  </a:lnTo>
                  <a:lnTo>
                    <a:pt x="524" y="1298"/>
                  </a:lnTo>
                  <a:lnTo>
                    <a:pt x="568" y="1408"/>
                  </a:lnTo>
                  <a:lnTo>
                    <a:pt x="606" y="1508"/>
                  </a:lnTo>
                  <a:lnTo>
                    <a:pt x="644" y="1600"/>
                  </a:lnTo>
                  <a:lnTo>
                    <a:pt x="684" y="1694"/>
                  </a:lnTo>
                  <a:lnTo>
                    <a:pt x="730" y="1788"/>
                  </a:lnTo>
                  <a:lnTo>
                    <a:pt x="752" y="1834"/>
                  </a:lnTo>
                  <a:lnTo>
                    <a:pt x="772" y="1872"/>
                  </a:lnTo>
                  <a:lnTo>
                    <a:pt x="790" y="1900"/>
                  </a:lnTo>
                  <a:lnTo>
                    <a:pt x="806" y="1924"/>
                  </a:lnTo>
                  <a:lnTo>
                    <a:pt x="820" y="1942"/>
                  </a:lnTo>
                  <a:lnTo>
                    <a:pt x="830" y="1954"/>
                  </a:lnTo>
                  <a:lnTo>
                    <a:pt x="840" y="1960"/>
                  </a:lnTo>
                  <a:lnTo>
                    <a:pt x="846" y="1964"/>
                  </a:lnTo>
                  <a:lnTo>
                    <a:pt x="852" y="1964"/>
                  </a:lnTo>
                  <a:lnTo>
                    <a:pt x="856" y="1962"/>
                  </a:lnTo>
                  <a:lnTo>
                    <a:pt x="860" y="1960"/>
                  </a:lnTo>
                  <a:lnTo>
                    <a:pt x="862" y="1954"/>
                  </a:lnTo>
                  <a:lnTo>
                    <a:pt x="864" y="1946"/>
                  </a:lnTo>
                  <a:lnTo>
                    <a:pt x="864" y="1942"/>
                  </a:lnTo>
                  <a:lnTo>
                    <a:pt x="868" y="1874"/>
                  </a:lnTo>
                  <a:lnTo>
                    <a:pt x="872" y="1802"/>
                  </a:lnTo>
                  <a:lnTo>
                    <a:pt x="874" y="1714"/>
                  </a:lnTo>
                  <a:lnTo>
                    <a:pt x="876" y="1616"/>
                  </a:lnTo>
                  <a:lnTo>
                    <a:pt x="872" y="1514"/>
                  </a:lnTo>
                  <a:lnTo>
                    <a:pt x="868" y="1464"/>
                  </a:lnTo>
                  <a:lnTo>
                    <a:pt x="864" y="1418"/>
                  </a:lnTo>
                  <a:lnTo>
                    <a:pt x="858" y="1374"/>
                  </a:lnTo>
                  <a:lnTo>
                    <a:pt x="850" y="1332"/>
                  </a:lnTo>
                  <a:lnTo>
                    <a:pt x="832" y="1256"/>
                  </a:lnTo>
                  <a:lnTo>
                    <a:pt x="818" y="1178"/>
                  </a:lnTo>
                  <a:lnTo>
                    <a:pt x="802" y="1098"/>
                  </a:lnTo>
                  <a:lnTo>
                    <a:pt x="792" y="1060"/>
                  </a:lnTo>
                  <a:lnTo>
                    <a:pt x="780" y="1020"/>
                  </a:lnTo>
                  <a:lnTo>
                    <a:pt x="766" y="980"/>
                  </a:lnTo>
                  <a:lnTo>
                    <a:pt x="752" y="940"/>
                  </a:lnTo>
                  <a:lnTo>
                    <a:pt x="732" y="900"/>
                  </a:lnTo>
                  <a:lnTo>
                    <a:pt x="710" y="858"/>
                  </a:lnTo>
                  <a:lnTo>
                    <a:pt x="686" y="818"/>
                  </a:lnTo>
                  <a:lnTo>
                    <a:pt x="656" y="778"/>
                  </a:lnTo>
                  <a:lnTo>
                    <a:pt x="624" y="738"/>
                  </a:lnTo>
                  <a:lnTo>
                    <a:pt x="586" y="696"/>
                  </a:lnTo>
                  <a:lnTo>
                    <a:pt x="428" y="540"/>
                  </a:lnTo>
                  <a:lnTo>
                    <a:pt x="380" y="490"/>
                  </a:lnTo>
                  <a:lnTo>
                    <a:pt x="348" y="454"/>
                  </a:lnTo>
                  <a:lnTo>
                    <a:pt x="324" y="426"/>
                  </a:lnTo>
                  <a:lnTo>
                    <a:pt x="306" y="400"/>
                  </a:lnTo>
                  <a:lnTo>
                    <a:pt x="262" y="336"/>
                  </a:lnTo>
                  <a:lnTo>
                    <a:pt x="216" y="270"/>
                  </a:lnTo>
                  <a:lnTo>
                    <a:pt x="170" y="208"/>
                  </a:lnTo>
                  <a:lnTo>
                    <a:pt x="126" y="150"/>
                  </a:lnTo>
                  <a:lnTo>
                    <a:pt x="86" y="100"/>
                  </a:lnTo>
                  <a:lnTo>
                    <a:pt x="24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D4CD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2" name="Line 23"/>
            <p:cNvSpPr>
              <a:spLocks noChangeShapeType="1"/>
            </p:cNvSpPr>
            <p:nvPr/>
          </p:nvSpPr>
          <p:spPr bwMode="auto">
            <a:xfrm>
              <a:off x="2201" y="2305"/>
              <a:ext cx="1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3" name="Line 24"/>
            <p:cNvSpPr>
              <a:spLocks noChangeShapeType="1"/>
            </p:cNvSpPr>
            <p:nvPr/>
          </p:nvSpPr>
          <p:spPr bwMode="auto">
            <a:xfrm>
              <a:off x="2201" y="2305"/>
              <a:ext cx="1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/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/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3366CC"/>
      </a:dk1>
      <a:lt1>
        <a:srgbClr val="FFFFFF"/>
      </a:lt1>
      <a:dk2>
        <a:srgbClr val="FFFFFF"/>
      </a:dk2>
      <a:lt2>
        <a:srgbClr val="B3CCE6"/>
      </a:lt2>
      <a:accent1>
        <a:srgbClr val="336599"/>
      </a:accent1>
      <a:accent2>
        <a:srgbClr val="2E4C6B"/>
      </a:accent2>
      <a:accent3>
        <a:srgbClr val="FFFFFF"/>
      </a:accent3>
      <a:accent4>
        <a:srgbClr val="2A56AE"/>
      </a:accent4>
      <a:accent5>
        <a:srgbClr val="ADB8CA"/>
      </a:accent5>
      <a:accent6>
        <a:srgbClr val="294460"/>
      </a:accent6>
      <a:hlink>
        <a:srgbClr val="0B54A3"/>
      </a:hlink>
      <a:folHlink>
        <a:srgbClr val="0B73E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5A58"/>
        </a:dk1>
        <a:lt1>
          <a:srgbClr val="FFFFFF"/>
        </a:lt1>
        <a:dk2>
          <a:srgbClr val="008080"/>
        </a:dk2>
        <a:lt2>
          <a:srgbClr val="FFFFFF"/>
        </a:lt2>
        <a:accent1>
          <a:srgbClr val="006462"/>
        </a:accent1>
        <a:accent2>
          <a:srgbClr val="008080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007373"/>
        </a:accent6>
        <a:hlink>
          <a:srgbClr val="00ACA8"/>
        </a:hlink>
        <a:folHlink>
          <a:srgbClr val="00444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DBA6"/>
        </a:lt1>
        <a:dk2>
          <a:srgbClr val="000000"/>
        </a:dk2>
        <a:lt2>
          <a:srgbClr val="CC7A00"/>
        </a:lt2>
        <a:accent1>
          <a:srgbClr val="FF9900"/>
        </a:accent1>
        <a:accent2>
          <a:srgbClr val="FFCC80"/>
        </a:accent2>
        <a:accent3>
          <a:srgbClr val="FFEAD0"/>
        </a:accent3>
        <a:accent4>
          <a:srgbClr val="000000"/>
        </a:accent4>
        <a:accent5>
          <a:srgbClr val="FFCAAA"/>
        </a:accent5>
        <a:accent6>
          <a:srgbClr val="E7B973"/>
        </a:accent6>
        <a:hlink>
          <a:srgbClr val="E68A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342F61"/>
        </a:dk1>
        <a:lt1>
          <a:srgbClr val="FFFFFF"/>
        </a:lt1>
        <a:dk2>
          <a:srgbClr val="8794D5"/>
        </a:dk2>
        <a:lt2>
          <a:srgbClr val="FFFFFF"/>
        </a:lt2>
        <a:accent1>
          <a:srgbClr val="504D80"/>
        </a:accent1>
        <a:accent2>
          <a:srgbClr val="9791CA"/>
        </a:accent2>
        <a:accent3>
          <a:srgbClr val="C3C8E7"/>
        </a:accent3>
        <a:accent4>
          <a:srgbClr val="DADADA"/>
        </a:accent4>
        <a:accent5>
          <a:srgbClr val="B3B2C0"/>
        </a:accent5>
        <a:accent6>
          <a:srgbClr val="8883B7"/>
        </a:accent6>
        <a:hlink>
          <a:srgbClr val="322D5A"/>
        </a:hlink>
        <a:folHlink>
          <a:srgbClr val="544C9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66CCCC"/>
        </a:dk1>
        <a:lt1>
          <a:srgbClr val="FFFFFF"/>
        </a:lt1>
        <a:dk2>
          <a:srgbClr val="2E6B6B"/>
        </a:dk2>
        <a:lt2>
          <a:srgbClr val="2E6B6B"/>
        </a:lt2>
        <a:accent1>
          <a:srgbClr val="45A3A1"/>
        </a:accent1>
        <a:accent2>
          <a:srgbClr val="9ADEDC"/>
        </a:accent2>
        <a:accent3>
          <a:srgbClr val="ADBABA"/>
        </a:accent3>
        <a:accent4>
          <a:srgbClr val="DADADA"/>
        </a:accent4>
        <a:accent5>
          <a:srgbClr val="B0CECD"/>
        </a:accent5>
        <a:accent6>
          <a:srgbClr val="8BC9C7"/>
        </a:accent6>
        <a:hlink>
          <a:srgbClr val="B3E6E6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B3CCE6"/>
        </a:dk1>
        <a:lt1>
          <a:srgbClr val="FFFFFF"/>
        </a:lt1>
        <a:dk2>
          <a:srgbClr val="6698CC"/>
        </a:dk2>
        <a:lt2>
          <a:srgbClr val="FFFFFF"/>
        </a:lt2>
        <a:accent1>
          <a:srgbClr val="336599"/>
        </a:accent1>
        <a:accent2>
          <a:srgbClr val="2E4C6B"/>
        </a:accent2>
        <a:accent3>
          <a:srgbClr val="B8CAE2"/>
        </a:accent3>
        <a:accent4>
          <a:srgbClr val="DADADA"/>
        </a:accent4>
        <a:accent5>
          <a:srgbClr val="ADB8CA"/>
        </a:accent5>
        <a:accent6>
          <a:srgbClr val="294460"/>
        </a:accent6>
        <a:hlink>
          <a:srgbClr val="0B54A3"/>
        </a:hlink>
        <a:folHlink>
          <a:srgbClr val="0B73E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496B2E"/>
        </a:dk1>
        <a:lt1>
          <a:srgbClr val="CCE3B5"/>
        </a:lt1>
        <a:dk2>
          <a:srgbClr val="619933"/>
        </a:dk2>
        <a:lt2>
          <a:srgbClr val="F2F8ED"/>
        </a:lt2>
        <a:accent1>
          <a:srgbClr val="94CC66"/>
        </a:accent1>
        <a:accent2>
          <a:srgbClr val="FFFFFF"/>
        </a:accent2>
        <a:accent3>
          <a:srgbClr val="E2EFD7"/>
        </a:accent3>
        <a:accent4>
          <a:srgbClr val="3D5A26"/>
        </a:accent4>
        <a:accent5>
          <a:srgbClr val="C8E2B8"/>
        </a:accent5>
        <a:accent6>
          <a:srgbClr val="E7E7E7"/>
        </a:accent6>
        <a:hlink>
          <a:srgbClr val="4891EA"/>
        </a:hlink>
        <a:folHlink>
          <a:srgbClr val="7AAFF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3366CC"/>
        </a:dk1>
        <a:lt1>
          <a:srgbClr val="FFFFFF"/>
        </a:lt1>
        <a:dk2>
          <a:srgbClr val="3366CC"/>
        </a:dk2>
        <a:lt2>
          <a:srgbClr val="B3CCE6"/>
        </a:lt2>
        <a:accent1>
          <a:srgbClr val="336599"/>
        </a:accent1>
        <a:accent2>
          <a:srgbClr val="2E4C6B"/>
        </a:accent2>
        <a:accent3>
          <a:srgbClr val="FFFFFF"/>
        </a:accent3>
        <a:accent4>
          <a:srgbClr val="2A56AE"/>
        </a:accent4>
        <a:accent5>
          <a:srgbClr val="ADB8CA"/>
        </a:accent5>
        <a:accent6>
          <a:srgbClr val="294460"/>
        </a:accent6>
        <a:hlink>
          <a:srgbClr val="0B54A3"/>
        </a:hlink>
        <a:folHlink>
          <a:srgbClr val="0B73E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3366CC"/>
        </a:dk1>
        <a:lt1>
          <a:srgbClr val="FFFFFF"/>
        </a:lt1>
        <a:dk2>
          <a:srgbClr val="FFFFFF"/>
        </a:dk2>
        <a:lt2>
          <a:srgbClr val="B3CCE6"/>
        </a:lt2>
        <a:accent1>
          <a:srgbClr val="336599"/>
        </a:accent1>
        <a:accent2>
          <a:srgbClr val="2E4C6B"/>
        </a:accent2>
        <a:accent3>
          <a:srgbClr val="FFFFFF"/>
        </a:accent3>
        <a:accent4>
          <a:srgbClr val="2A56AE"/>
        </a:accent4>
        <a:accent5>
          <a:srgbClr val="ADB8CA"/>
        </a:accent5>
        <a:accent6>
          <a:srgbClr val="294460"/>
        </a:accent6>
        <a:hlink>
          <a:srgbClr val="0B54A3"/>
        </a:hlink>
        <a:folHlink>
          <a:srgbClr val="0B73E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1637</TotalTime>
  <Words>170</Words>
  <Application>Microsoft Office PowerPoint</Application>
  <PresentationFormat>On-screen Show (4:3)</PresentationFormat>
  <Paragraphs>21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Wingdings</vt:lpstr>
      <vt:lpstr>Default Design</vt:lpstr>
      <vt:lpstr>More Wedding Clip Art</vt:lpstr>
      <vt:lpstr>Hearts and Ribbons</vt:lpstr>
      <vt:lpstr>Bells</vt:lpstr>
      <vt:lpstr>Clothes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Wedding Clip Art</dc:title>
  <dc:creator>Presentation Magazine</dc:creator>
  <cp:lastModifiedBy>Jonty Pearce</cp:lastModifiedBy>
  <cp:revision>50</cp:revision>
  <dcterms:created xsi:type="dcterms:W3CDTF">2005-03-15T10:04:38Z</dcterms:created>
  <dcterms:modified xsi:type="dcterms:W3CDTF">2015-02-22T11:11:18Z</dcterms:modified>
</cp:coreProperties>
</file>