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1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0" autoAdjust="0"/>
  </p:normalViewPr>
  <p:slideViewPr>
    <p:cSldViewPr snapToGrid="0">
      <p:cViewPr>
        <p:scale>
          <a:sx n="50" d="100"/>
          <a:sy n="50" d="100"/>
        </p:scale>
        <p:origin x="-1770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C087117-E57C-43D1-A521-7D8AAEB686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24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328095-0B2F-4E30-85ED-2B9B830BC7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3740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C4F21E-9AA5-4128-853D-6ACCEFC38DE4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6361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E90834-6AAD-486B-8C06-8652BD152D2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68229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76405F-A196-4B89-94B8-478E72FCADA1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15488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C378CAF-64BF-4522-A96F-2DD6E6231902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39406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B72E4E-9EB5-4092-BF8E-B5965282D05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8362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4588E6-C548-4F92-A630-B2CC1B9C91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88607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D604-4A88-41E0-B70D-15A7B998F0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21461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F1CE-06AD-414E-A5B3-4A72C2D9A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35484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5C4DE-4DC2-48EB-852F-8EF4903280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41030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3BC9-4CC9-4F98-BA0C-5071E9C1A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52747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BF416-4CC5-4E60-B789-AE8FD91AD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49570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C5601-B12F-46F6-B048-474E32C26F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20986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1ECF7-CD14-43B7-AAAE-0C34E1B25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57248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5C667-9701-4390-B8AC-4F45C3C2E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68867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F1C75-AEB7-4485-828A-93993BDBE1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88779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D8ECF-009F-4842-9FC2-23B8CC22F1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72727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6C5E6CC-9D01-44F7-9FE4-EA7EA6AEA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Wedding Clip Art</a:t>
            </a:r>
            <a:endParaRPr lang="en-US" altLang="en-US" smtClean="0"/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4854575" y="2727325"/>
            <a:ext cx="3952875" cy="1971675"/>
            <a:chOff x="1986" y="3356"/>
            <a:chExt cx="3490" cy="1906"/>
          </a:xfrm>
        </p:grpSpPr>
        <p:sp>
          <p:nvSpPr>
            <p:cNvPr id="5124" name="Freeform 6"/>
            <p:cNvSpPr>
              <a:spLocks noEditPoints="1"/>
            </p:cNvSpPr>
            <p:nvPr/>
          </p:nvSpPr>
          <p:spPr bwMode="auto">
            <a:xfrm>
              <a:off x="1986" y="3356"/>
              <a:ext cx="2074" cy="1860"/>
            </a:xfrm>
            <a:custGeom>
              <a:avLst/>
              <a:gdLst>
                <a:gd name="T0" fmla="*/ 708 w 2074"/>
                <a:gd name="T1" fmla="*/ 62 h 1860"/>
                <a:gd name="T2" fmla="*/ 478 w 2074"/>
                <a:gd name="T3" fmla="*/ 170 h 1860"/>
                <a:gd name="T4" fmla="*/ 284 w 2074"/>
                <a:gd name="T5" fmla="*/ 320 h 1860"/>
                <a:gd name="T6" fmla="*/ 136 w 2074"/>
                <a:gd name="T7" fmla="*/ 504 h 1860"/>
                <a:gd name="T8" fmla="*/ 40 w 2074"/>
                <a:gd name="T9" fmla="*/ 714 h 1860"/>
                <a:gd name="T10" fmla="*/ 0 w 2074"/>
                <a:gd name="T11" fmla="*/ 940 h 1860"/>
                <a:gd name="T12" fmla="*/ 16 w 2074"/>
                <a:gd name="T13" fmla="*/ 1128 h 1860"/>
                <a:gd name="T14" fmla="*/ 92 w 2074"/>
                <a:gd name="T15" fmla="*/ 1348 h 1860"/>
                <a:gd name="T16" fmla="*/ 222 w 2074"/>
                <a:gd name="T17" fmla="*/ 1536 h 1860"/>
                <a:gd name="T18" fmla="*/ 400 w 2074"/>
                <a:gd name="T19" fmla="*/ 1686 h 1860"/>
                <a:gd name="T20" fmla="*/ 612 w 2074"/>
                <a:gd name="T21" fmla="*/ 1794 h 1860"/>
                <a:gd name="T22" fmla="*/ 852 w 2074"/>
                <a:gd name="T23" fmla="*/ 1850 h 1860"/>
                <a:gd name="T24" fmla="*/ 1108 w 2074"/>
                <a:gd name="T25" fmla="*/ 1854 h 1860"/>
                <a:gd name="T26" fmla="*/ 1316 w 2074"/>
                <a:gd name="T27" fmla="*/ 1814 h 1860"/>
                <a:gd name="T28" fmla="*/ 1554 w 2074"/>
                <a:gd name="T29" fmla="*/ 1714 h 1860"/>
                <a:gd name="T30" fmla="*/ 1754 w 2074"/>
                <a:gd name="T31" fmla="*/ 1572 h 1860"/>
                <a:gd name="T32" fmla="*/ 1912 w 2074"/>
                <a:gd name="T33" fmla="*/ 1394 h 1860"/>
                <a:gd name="T34" fmla="*/ 2020 w 2074"/>
                <a:gd name="T35" fmla="*/ 1188 h 1860"/>
                <a:gd name="T36" fmla="*/ 2070 w 2074"/>
                <a:gd name="T37" fmla="*/ 964 h 1860"/>
                <a:gd name="T38" fmla="*/ 2058 w 2074"/>
                <a:gd name="T39" fmla="*/ 732 h 1860"/>
                <a:gd name="T40" fmla="*/ 2002 w 2074"/>
                <a:gd name="T41" fmla="*/ 552 h 1860"/>
                <a:gd name="T42" fmla="*/ 1882 w 2074"/>
                <a:gd name="T43" fmla="*/ 358 h 1860"/>
                <a:gd name="T44" fmla="*/ 1714 w 2074"/>
                <a:gd name="T45" fmla="*/ 198 h 1860"/>
                <a:gd name="T46" fmla="*/ 1508 w 2074"/>
                <a:gd name="T47" fmla="*/ 84 h 1860"/>
                <a:gd name="T48" fmla="*/ 1272 w 2074"/>
                <a:gd name="T49" fmla="*/ 16 h 1860"/>
                <a:gd name="T50" fmla="*/ 1018 w 2074"/>
                <a:gd name="T51" fmla="*/ 2 h 1860"/>
                <a:gd name="T52" fmla="*/ 1142 w 2074"/>
                <a:gd name="T53" fmla="*/ 1466 h 1860"/>
                <a:gd name="T54" fmla="*/ 988 w 2074"/>
                <a:gd name="T55" fmla="*/ 1486 h 1860"/>
                <a:gd name="T56" fmla="*/ 804 w 2074"/>
                <a:gd name="T57" fmla="*/ 1482 h 1860"/>
                <a:gd name="T58" fmla="*/ 634 w 2074"/>
                <a:gd name="T59" fmla="*/ 1446 h 1860"/>
                <a:gd name="T60" fmla="*/ 482 w 2074"/>
                <a:gd name="T61" fmla="*/ 1386 h 1860"/>
                <a:gd name="T62" fmla="*/ 358 w 2074"/>
                <a:gd name="T63" fmla="*/ 1300 h 1860"/>
                <a:gd name="T64" fmla="*/ 262 w 2074"/>
                <a:gd name="T65" fmla="*/ 1192 h 1860"/>
                <a:gd name="T66" fmla="*/ 216 w 2074"/>
                <a:gd name="T67" fmla="*/ 1082 h 1860"/>
                <a:gd name="T68" fmla="*/ 220 w 2074"/>
                <a:gd name="T69" fmla="*/ 906 h 1860"/>
                <a:gd name="T70" fmla="*/ 272 w 2074"/>
                <a:gd name="T71" fmla="*/ 738 h 1860"/>
                <a:gd name="T72" fmla="*/ 368 w 2074"/>
                <a:gd name="T73" fmla="*/ 586 h 1860"/>
                <a:gd name="T74" fmla="*/ 504 w 2074"/>
                <a:gd name="T75" fmla="*/ 454 h 1860"/>
                <a:gd name="T76" fmla="*/ 672 w 2074"/>
                <a:gd name="T77" fmla="*/ 350 h 1860"/>
                <a:gd name="T78" fmla="*/ 868 w 2074"/>
                <a:gd name="T79" fmla="*/ 280 h 1860"/>
                <a:gd name="T80" fmla="*/ 1036 w 2074"/>
                <a:gd name="T81" fmla="*/ 256 h 1860"/>
                <a:gd name="T82" fmla="*/ 1240 w 2074"/>
                <a:gd name="T83" fmla="*/ 264 h 1860"/>
                <a:gd name="T84" fmla="*/ 1426 w 2074"/>
                <a:gd name="T85" fmla="*/ 314 h 1860"/>
                <a:gd name="T86" fmla="*/ 1592 w 2074"/>
                <a:gd name="T87" fmla="*/ 400 h 1860"/>
                <a:gd name="T88" fmla="*/ 1724 w 2074"/>
                <a:gd name="T89" fmla="*/ 518 h 1860"/>
                <a:gd name="T90" fmla="*/ 1820 w 2074"/>
                <a:gd name="T91" fmla="*/ 664 h 1860"/>
                <a:gd name="T92" fmla="*/ 1864 w 2074"/>
                <a:gd name="T93" fmla="*/ 800 h 1860"/>
                <a:gd name="T94" fmla="*/ 1840 w 2074"/>
                <a:gd name="T95" fmla="*/ 938 h 1860"/>
                <a:gd name="T96" fmla="*/ 1776 w 2074"/>
                <a:gd name="T97" fmla="*/ 1070 h 1860"/>
                <a:gd name="T98" fmla="*/ 1680 w 2074"/>
                <a:gd name="T99" fmla="*/ 1192 h 1860"/>
                <a:gd name="T100" fmla="*/ 1550 w 2074"/>
                <a:gd name="T101" fmla="*/ 1300 h 1860"/>
                <a:gd name="T102" fmla="*/ 1396 w 2074"/>
                <a:gd name="T103" fmla="*/ 1386 h 1860"/>
                <a:gd name="T104" fmla="*/ 1218 w 2074"/>
                <a:gd name="T105" fmla="*/ 1448 h 18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074" h="1860">
                  <a:moveTo>
                    <a:pt x="862" y="22"/>
                  </a:moveTo>
                  <a:lnTo>
                    <a:pt x="862" y="22"/>
                  </a:lnTo>
                  <a:lnTo>
                    <a:pt x="808" y="32"/>
                  </a:lnTo>
                  <a:lnTo>
                    <a:pt x="758" y="46"/>
                  </a:lnTo>
                  <a:lnTo>
                    <a:pt x="708" y="62"/>
                  </a:lnTo>
                  <a:lnTo>
                    <a:pt x="658" y="80"/>
                  </a:lnTo>
                  <a:lnTo>
                    <a:pt x="612" y="100"/>
                  </a:lnTo>
                  <a:lnTo>
                    <a:pt x="566" y="120"/>
                  </a:lnTo>
                  <a:lnTo>
                    <a:pt x="520" y="144"/>
                  </a:lnTo>
                  <a:lnTo>
                    <a:pt x="478" y="170"/>
                  </a:lnTo>
                  <a:lnTo>
                    <a:pt x="436" y="196"/>
                  </a:lnTo>
                  <a:lnTo>
                    <a:pt x="396" y="226"/>
                  </a:lnTo>
                  <a:lnTo>
                    <a:pt x="358" y="256"/>
                  </a:lnTo>
                  <a:lnTo>
                    <a:pt x="320" y="286"/>
                  </a:lnTo>
                  <a:lnTo>
                    <a:pt x="284" y="320"/>
                  </a:lnTo>
                  <a:lnTo>
                    <a:pt x="252" y="354"/>
                  </a:lnTo>
                  <a:lnTo>
                    <a:pt x="220" y="390"/>
                  </a:lnTo>
                  <a:lnTo>
                    <a:pt x="190" y="428"/>
                  </a:lnTo>
                  <a:lnTo>
                    <a:pt x="162" y="466"/>
                  </a:lnTo>
                  <a:lnTo>
                    <a:pt x="136" y="504"/>
                  </a:lnTo>
                  <a:lnTo>
                    <a:pt x="114" y="544"/>
                  </a:lnTo>
                  <a:lnTo>
                    <a:pt x="92" y="586"/>
                  </a:lnTo>
                  <a:lnTo>
                    <a:pt x="72" y="628"/>
                  </a:lnTo>
                  <a:lnTo>
                    <a:pt x="56" y="670"/>
                  </a:lnTo>
                  <a:lnTo>
                    <a:pt x="40" y="714"/>
                  </a:lnTo>
                  <a:lnTo>
                    <a:pt x="28" y="758"/>
                  </a:lnTo>
                  <a:lnTo>
                    <a:pt x="18" y="804"/>
                  </a:lnTo>
                  <a:lnTo>
                    <a:pt x="10" y="848"/>
                  </a:lnTo>
                  <a:lnTo>
                    <a:pt x="4" y="894"/>
                  </a:lnTo>
                  <a:lnTo>
                    <a:pt x="0" y="940"/>
                  </a:lnTo>
                  <a:lnTo>
                    <a:pt x="0" y="986"/>
                  </a:lnTo>
                  <a:lnTo>
                    <a:pt x="2" y="1034"/>
                  </a:lnTo>
                  <a:lnTo>
                    <a:pt x="8" y="1080"/>
                  </a:lnTo>
                  <a:lnTo>
                    <a:pt x="16" y="1128"/>
                  </a:lnTo>
                  <a:lnTo>
                    <a:pt x="26" y="1174"/>
                  </a:lnTo>
                  <a:lnTo>
                    <a:pt x="38" y="1220"/>
                  </a:lnTo>
                  <a:lnTo>
                    <a:pt x="54" y="1264"/>
                  </a:lnTo>
                  <a:lnTo>
                    <a:pt x="72" y="1306"/>
                  </a:lnTo>
                  <a:lnTo>
                    <a:pt x="92" y="1348"/>
                  </a:lnTo>
                  <a:lnTo>
                    <a:pt x="114" y="1388"/>
                  </a:lnTo>
                  <a:lnTo>
                    <a:pt x="138" y="1428"/>
                  </a:lnTo>
                  <a:lnTo>
                    <a:pt x="164" y="1466"/>
                  </a:lnTo>
                  <a:lnTo>
                    <a:pt x="192" y="1502"/>
                  </a:lnTo>
                  <a:lnTo>
                    <a:pt x="222" y="1536"/>
                  </a:lnTo>
                  <a:lnTo>
                    <a:pt x="254" y="1570"/>
                  </a:lnTo>
                  <a:lnTo>
                    <a:pt x="288" y="1602"/>
                  </a:lnTo>
                  <a:lnTo>
                    <a:pt x="324" y="1632"/>
                  </a:lnTo>
                  <a:lnTo>
                    <a:pt x="360" y="1660"/>
                  </a:lnTo>
                  <a:lnTo>
                    <a:pt x="400" y="1686"/>
                  </a:lnTo>
                  <a:lnTo>
                    <a:pt x="440" y="1712"/>
                  </a:lnTo>
                  <a:lnTo>
                    <a:pt x="480" y="1736"/>
                  </a:lnTo>
                  <a:lnTo>
                    <a:pt x="524" y="1756"/>
                  </a:lnTo>
                  <a:lnTo>
                    <a:pt x="566" y="1776"/>
                  </a:lnTo>
                  <a:lnTo>
                    <a:pt x="612" y="1794"/>
                  </a:lnTo>
                  <a:lnTo>
                    <a:pt x="658" y="1810"/>
                  </a:lnTo>
                  <a:lnTo>
                    <a:pt x="704" y="1822"/>
                  </a:lnTo>
                  <a:lnTo>
                    <a:pt x="752" y="1834"/>
                  </a:lnTo>
                  <a:lnTo>
                    <a:pt x="802" y="1844"/>
                  </a:lnTo>
                  <a:lnTo>
                    <a:pt x="852" y="1850"/>
                  </a:lnTo>
                  <a:lnTo>
                    <a:pt x="902" y="1856"/>
                  </a:lnTo>
                  <a:lnTo>
                    <a:pt x="952" y="1858"/>
                  </a:lnTo>
                  <a:lnTo>
                    <a:pt x="1004" y="1860"/>
                  </a:lnTo>
                  <a:lnTo>
                    <a:pt x="1056" y="1858"/>
                  </a:lnTo>
                  <a:lnTo>
                    <a:pt x="1108" y="1854"/>
                  </a:lnTo>
                  <a:lnTo>
                    <a:pt x="1160" y="1848"/>
                  </a:lnTo>
                  <a:lnTo>
                    <a:pt x="1214" y="1838"/>
                  </a:lnTo>
                  <a:lnTo>
                    <a:pt x="1266" y="1826"/>
                  </a:lnTo>
                  <a:lnTo>
                    <a:pt x="1316" y="1814"/>
                  </a:lnTo>
                  <a:lnTo>
                    <a:pt x="1366" y="1798"/>
                  </a:lnTo>
                  <a:lnTo>
                    <a:pt x="1416" y="1780"/>
                  </a:lnTo>
                  <a:lnTo>
                    <a:pt x="1462" y="1760"/>
                  </a:lnTo>
                  <a:lnTo>
                    <a:pt x="1510" y="1738"/>
                  </a:lnTo>
                  <a:lnTo>
                    <a:pt x="1554" y="1714"/>
                  </a:lnTo>
                  <a:lnTo>
                    <a:pt x="1598" y="1690"/>
                  </a:lnTo>
                  <a:lnTo>
                    <a:pt x="1638" y="1662"/>
                  </a:lnTo>
                  <a:lnTo>
                    <a:pt x="1678" y="1634"/>
                  </a:lnTo>
                  <a:lnTo>
                    <a:pt x="1718" y="1604"/>
                  </a:lnTo>
                  <a:lnTo>
                    <a:pt x="1754" y="1572"/>
                  </a:lnTo>
                  <a:lnTo>
                    <a:pt x="1790" y="1540"/>
                  </a:lnTo>
                  <a:lnTo>
                    <a:pt x="1822" y="1504"/>
                  </a:lnTo>
                  <a:lnTo>
                    <a:pt x="1854" y="1470"/>
                  </a:lnTo>
                  <a:lnTo>
                    <a:pt x="1884" y="1432"/>
                  </a:lnTo>
                  <a:lnTo>
                    <a:pt x="1912" y="1394"/>
                  </a:lnTo>
                  <a:lnTo>
                    <a:pt x="1938" y="1354"/>
                  </a:lnTo>
                  <a:lnTo>
                    <a:pt x="1962" y="1314"/>
                  </a:lnTo>
                  <a:lnTo>
                    <a:pt x="1982" y="1274"/>
                  </a:lnTo>
                  <a:lnTo>
                    <a:pt x="2002" y="1232"/>
                  </a:lnTo>
                  <a:lnTo>
                    <a:pt x="2020" y="1188"/>
                  </a:lnTo>
                  <a:lnTo>
                    <a:pt x="2034" y="1146"/>
                  </a:lnTo>
                  <a:lnTo>
                    <a:pt x="2048" y="1100"/>
                  </a:lnTo>
                  <a:lnTo>
                    <a:pt x="2058" y="1056"/>
                  </a:lnTo>
                  <a:lnTo>
                    <a:pt x="2066" y="1010"/>
                  </a:lnTo>
                  <a:lnTo>
                    <a:pt x="2070" y="964"/>
                  </a:lnTo>
                  <a:lnTo>
                    <a:pt x="2074" y="918"/>
                  </a:lnTo>
                  <a:lnTo>
                    <a:pt x="2074" y="872"/>
                  </a:lnTo>
                  <a:lnTo>
                    <a:pt x="2072" y="826"/>
                  </a:lnTo>
                  <a:lnTo>
                    <a:pt x="2066" y="778"/>
                  </a:lnTo>
                  <a:lnTo>
                    <a:pt x="2058" y="732"/>
                  </a:lnTo>
                  <a:lnTo>
                    <a:pt x="2048" y="686"/>
                  </a:lnTo>
                  <a:lnTo>
                    <a:pt x="2036" y="640"/>
                  </a:lnTo>
                  <a:lnTo>
                    <a:pt x="2020" y="596"/>
                  </a:lnTo>
                  <a:lnTo>
                    <a:pt x="2002" y="552"/>
                  </a:lnTo>
                  <a:lnTo>
                    <a:pt x="1982" y="510"/>
                  </a:lnTo>
                  <a:lnTo>
                    <a:pt x="1960" y="470"/>
                  </a:lnTo>
                  <a:lnTo>
                    <a:pt x="1936" y="432"/>
                  </a:lnTo>
                  <a:lnTo>
                    <a:pt x="1910" y="394"/>
                  </a:lnTo>
                  <a:lnTo>
                    <a:pt x="1882" y="358"/>
                  </a:lnTo>
                  <a:lnTo>
                    <a:pt x="1852" y="322"/>
                  </a:lnTo>
                  <a:lnTo>
                    <a:pt x="1820" y="290"/>
                  </a:lnTo>
                  <a:lnTo>
                    <a:pt x="1786" y="258"/>
                  </a:lnTo>
                  <a:lnTo>
                    <a:pt x="1750" y="228"/>
                  </a:lnTo>
                  <a:lnTo>
                    <a:pt x="1714" y="198"/>
                  </a:lnTo>
                  <a:lnTo>
                    <a:pt x="1676" y="172"/>
                  </a:lnTo>
                  <a:lnTo>
                    <a:pt x="1636" y="148"/>
                  </a:lnTo>
                  <a:lnTo>
                    <a:pt x="1594" y="124"/>
                  </a:lnTo>
                  <a:lnTo>
                    <a:pt x="1552" y="102"/>
                  </a:lnTo>
                  <a:lnTo>
                    <a:pt x="1508" y="84"/>
                  </a:lnTo>
                  <a:lnTo>
                    <a:pt x="1462" y="66"/>
                  </a:lnTo>
                  <a:lnTo>
                    <a:pt x="1416" y="50"/>
                  </a:lnTo>
                  <a:lnTo>
                    <a:pt x="1370" y="36"/>
                  </a:lnTo>
                  <a:lnTo>
                    <a:pt x="1322" y="24"/>
                  </a:lnTo>
                  <a:lnTo>
                    <a:pt x="1272" y="16"/>
                  </a:lnTo>
                  <a:lnTo>
                    <a:pt x="1224" y="8"/>
                  </a:lnTo>
                  <a:lnTo>
                    <a:pt x="1174" y="4"/>
                  </a:lnTo>
                  <a:lnTo>
                    <a:pt x="1122" y="0"/>
                  </a:lnTo>
                  <a:lnTo>
                    <a:pt x="1070" y="0"/>
                  </a:lnTo>
                  <a:lnTo>
                    <a:pt x="1018" y="2"/>
                  </a:lnTo>
                  <a:lnTo>
                    <a:pt x="966" y="6"/>
                  </a:lnTo>
                  <a:lnTo>
                    <a:pt x="914" y="12"/>
                  </a:lnTo>
                  <a:lnTo>
                    <a:pt x="862" y="22"/>
                  </a:lnTo>
                  <a:close/>
                  <a:moveTo>
                    <a:pt x="1142" y="1466"/>
                  </a:moveTo>
                  <a:lnTo>
                    <a:pt x="1142" y="1466"/>
                  </a:lnTo>
                  <a:lnTo>
                    <a:pt x="1102" y="1474"/>
                  </a:lnTo>
                  <a:lnTo>
                    <a:pt x="1064" y="1478"/>
                  </a:lnTo>
                  <a:lnTo>
                    <a:pt x="1026" y="1482"/>
                  </a:lnTo>
                  <a:lnTo>
                    <a:pt x="988" y="1486"/>
                  </a:lnTo>
                  <a:lnTo>
                    <a:pt x="950" y="1488"/>
                  </a:lnTo>
                  <a:lnTo>
                    <a:pt x="912" y="1488"/>
                  </a:lnTo>
                  <a:lnTo>
                    <a:pt x="876" y="1486"/>
                  </a:lnTo>
                  <a:lnTo>
                    <a:pt x="840" y="1484"/>
                  </a:lnTo>
                  <a:lnTo>
                    <a:pt x="804" y="1482"/>
                  </a:lnTo>
                  <a:lnTo>
                    <a:pt x="768" y="1476"/>
                  </a:lnTo>
                  <a:lnTo>
                    <a:pt x="734" y="1470"/>
                  </a:lnTo>
                  <a:lnTo>
                    <a:pt x="700" y="1464"/>
                  </a:lnTo>
                  <a:lnTo>
                    <a:pt x="666" y="1456"/>
                  </a:lnTo>
                  <a:lnTo>
                    <a:pt x="634" y="1446"/>
                  </a:lnTo>
                  <a:lnTo>
                    <a:pt x="602" y="1436"/>
                  </a:lnTo>
                  <a:lnTo>
                    <a:pt x="570" y="1426"/>
                  </a:lnTo>
                  <a:lnTo>
                    <a:pt x="540" y="1414"/>
                  </a:lnTo>
                  <a:lnTo>
                    <a:pt x="510" y="1400"/>
                  </a:lnTo>
                  <a:lnTo>
                    <a:pt x="482" y="1386"/>
                  </a:lnTo>
                  <a:lnTo>
                    <a:pt x="456" y="1370"/>
                  </a:lnTo>
                  <a:lnTo>
                    <a:pt x="428" y="1354"/>
                  </a:lnTo>
                  <a:lnTo>
                    <a:pt x="404" y="1336"/>
                  </a:lnTo>
                  <a:lnTo>
                    <a:pt x="380" y="1318"/>
                  </a:lnTo>
                  <a:lnTo>
                    <a:pt x="358" y="1300"/>
                  </a:lnTo>
                  <a:lnTo>
                    <a:pt x="336" y="1280"/>
                  </a:lnTo>
                  <a:lnTo>
                    <a:pt x="316" y="1258"/>
                  </a:lnTo>
                  <a:lnTo>
                    <a:pt x="296" y="1238"/>
                  </a:lnTo>
                  <a:lnTo>
                    <a:pt x="278" y="1214"/>
                  </a:lnTo>
                  <a:lnTo>
                    <a:pt x="262" y="1192"/>
                  </a:lnTo>
                  <a:lnTo>
                    <a:pt x="248" y="1168"/>
                  </a:lnTo>
                  <a:lnTo>
                    <a:pt x="234" y="1142"/>
                  </a:lnTo>
                  <a:lnTo>
                    <a:pt x="222" y="1118"/>
                  </a:lnTo>
                  <a:lnTo>
                    <a:pt x="216" y="1082"/>
                  </a:lnTo>
                  <a:lnTo>
                    <a:pt x="214" y="1046"/>
                  </a:lnTo>
                  <a:lnTo>
                    <a:pt x="212" y="1012"/>
                  </a:lnTo>
                  <a:lnTo>
                    <a:pt x="212" y="976"/>
                  </a:lnTo>
                  <a:lnTo>
                    <a:pt x="216" y="940"/>
                  </a:lnTo>
                  <a:lnTo>
                    <a:pt x="220" y="906"/>
                  </a:lnTo>
                  <a:lnTo>
                    <a:pt x="226" y="872"/>
                  </a:lnTo>
                  <a:lnTo>
                    <a:pt x="236" y="838"/>
                  </a:lnTo>
                  <a:lnTo>
                    <a:pt x="246" y="804"/>
                  </a:lnTo>
                  <a:lnTo>
                    <a:pt x="258" y="770"/>
                  </a:lnTo>
                  <a:lnTo>
                    <a:pt x="272" y="738"/>
                  </a:lnTo>
                  <a:lnTo>
                    <a:pt x="288" y="706"/>
                  </a:lnTo>
                  <a:lnTo>
                    <a:pt x="306" y="674"/>
                  </a:lnTo>
                  <a:lnTo>
                    <a:pt x="326" y="644"/>
                  </a:lnTo>
                  <a:lnTo>
                    <a:pt x="346" y="614"/>
                  </a:lnTo>
                  <a:lnTo>
                    <a:pt x="368" y="586"/>
                  </a:lnTo>
                  <a:lnTo>
                    <a:pt x="394" y="556"/>
                  </a:lnTo>
                  <a:lnTo>
                    <a:pt x="418" y="530"/>
                  </a:lnTo>
                  <a:lnTo>
                    <a:pt x="446" y="504"/>
                  </a:lnTo>
                  <a:lnTo>
                    <a:pt x="474" y="478"/>
                  </a:lnTo>
                  <a:lnTo>
                    <a:pt x="504" y="454"/>
                  </a:lnTo>
                  <a:lnTo>
                    <a:pt x="536" y="430"/>
                  </a:lnTo>
                  <a:lnTo>
                    <a:pt x="568" y="408"/>
                  </a:lnTo>
                  <a:lnTo>
                    <a:pt x="602" y="388"/>
                  </a:lnTo>
                  <a:lnTo>
                    <a:pt x="636" y="368"/>
                  </a:lnTo>
                  <a:lnTo>
                    <a:pt x="672" y="350"/>
                  </a:lnTo>
                  <a:lnTo>
                    <a:pt x="710" y="334"/>
                  </a:lnTo>
                  <a:lnTo>
                    <a:pt x="748" y="318"/>
                  </a:lnTo>
                  <a:lnTo>
                    <a:pt x="786" y="304"/>
                  </a:lnTo>
                  <a:lnTo>
                    <a:pt x="826" y="292"/>
                  </a:lnTo>
                  <a:lnTo>
                    <a:pt x="868" y="280"/>
                  </a:lnTo>
                  <a:lnTo>
                    <a:pt x="910" y="272"/>
                  </a:lnTo>
                  <a:lnTo>
                    <a:pt x="952" y="264"/>
                  </a:lnTo>
                  <a:lnTo>
                    <a:pt x="994" y="260"/>
                  </a:lnTo>
                  <a:lnTo>
                    <a:pt x="1036" y="256"/>
                  </a:lnTo>
                  <a:lnTo>
                    <a:pt x="1078" y="254"/>
                  </a:lnTo>
                  <a:lnTo>
                    <a:pt x="1118" y="254"/>
                  </a:lnTo>
                  <a:lnTo>
                    <a:pt x="1160" y="256"/>
                  </a:lnTo>
                  <a:lnTo>
                    <a:pt x="1200" y="258"/>
                  </a:lnTo>
                  <a:lnTo>
                    <a:pt x="1240" y="264"/>
                  </a:lnTo>
                  <a:lnTo>
                    <a:pt x="1278" y="270"/>
                  </a:lnTo>
                  <a:lnTo>
                    <a:pt x="1316" y="278"/>
                  </a:lnTo>
                  <a:lnTo>
                    <a:pt x="1354" y="288"/>
                  </a:lnTo>
                  <a:lnTo>
                    <a:pt x="1392" y="300"/>
                  </a:lnTo>
                  <a:lnTo>
                    <a:pt x="1426" y="314"/>
                  </a:lnTo>
                  <a:lnTo>
                    <a:pt x="1462" y="328"/>
                  </a:lnTo>
                  <a:lnTo>
                    <a:pt x="1496" y="344"/>
                  </a:lnTo>
                  <a:lnTo>
                    <a:pt x="1528" y="360"/>
                  </a:lnTo>
                  <a:lnTo>
                    <a:pt x="1560" y="380"/>
                  </a:lnTo>
                  <a:lnTo>
                    <a:pt x="1592" y="400"/>
                  </a:lnTo>
                  <a:lnTo>
                    <a:pt x="1620" y="420"/>
                  </a:lnTo>
                  <a:lnTo>
                    <a:pt x="1648" y="442"/>
                  </a:lnTo>
                  <a:lnTo>
                    <a:pt x="1676" y="466"/>
                  </a:lnTo>
                  <a:lnTo>
                    <a:pt x="1700" y="492"/>
                  </a:lnTo>
                  <a:lnTo>
                    <a:pt x="1724" y="518"/>
                  </a:lnTo>
                  <a:lnTo>
                    <a:pt x="1746" y="544"/>
                  </a:lnTo>
                  <a:lnTo>
                    <a:pt x="1768" y="574"/>
                  </a:lnTo>
                  <a:lnTo>
                    <a:pt x="1786" y="602"/>
                  </a:lnTo>
                  <a:lnTo>
                    <a:pt x="1804" y="634"/>
                  </a:lnTo>
                  <a:lnTo>
                    <a:pt x="1820" y="664"/>
                  </a:lnTo>
                  <a:lnTo>
                    <a:pt x="1834" y="696"/>
                  </a:lnTo>
                  <a:lnTo>
                    <a:pt x="1846" y="730"/>
                  </a:lnTo>
                  <a:lnTo>
                    <a:pt x="1856" y="764"/>
                  </a:lnTo>
                  <a:lnTo>
                    <a:pt x="1864" y="800"/>
                  </a:lnTo>
                  <a:lnTo>
                    <a:pt x="1862" y="828"/>
                  </a:lnTo>
                  <a:lnTo>
                    <a:pt x="1858" y="856"/>
                  </a:lnTo>
                  <a:lnTo>
                    <a:pt x="1854" y="884"/>
                  </a:lnTo>
                  <a:lnTo>
                    <a:pt x="1848" y="910"/>
                  </a:lnTo>
                  <a:lnTo>
                    <a:pt x="1840" y="938"/>
                  </a:lnTo>
                  <a:lnTo>
                    <a:pt x="1830" y="966"/>
                  </a:lnTo>
                  <a:lnTo>
                    <a:pt x="1820" y="992"/>
                  </a:lnTo>
                  <a:lnTo>
                    <a:pt x="1806" y="1018"/>
                  </a:lnTo>
                  <a:lnTo>
                    <a:pt x="1792" y="1046"/>
                  </a:lnTo>
                  <a:lnTo>
                    <a:pt x="1776" y="1070"/>
                  </a:lnTo>
                  <a:lnTo>
                    <a:pt x="1760" y="1096"/>
                  </a:lnTo>
                  <a:lnTo>
                    <a:pt x="1742" y="1122"/>
                  </a:lnTo>
                  <a:lnTo>
                    <a:pt x="1722" y="1146"/>
                  </a:lnTo>
                  <a:lnTo>
                    <a:pt x="1702" y="1170"/>
                  </a:lnTo>
                  <a:lnTo>
                    <a:pt x="1680" y="1192"/>
                  </a:lnTo>
                  <a:lnTo>
                    <a:pt x="1656" y="1216"/>
                  </a:lnTo>
                  <a:lnTo>
                    <a:pt x="1632" y="1238"/>
                  </a:lnTo>
                  <a:lnTo>
                    <a:pt x="1606" y="1258"/>
                  </a:lnTo>
                  <a:lnTo>
                    <a:pt x="1578" y="1280"/>
                  </a:lnTo>
                  <a:lnTo>
                    <a:pt x="1550" y="1300"/>
                  </a:lnTo>
                  <a:lnTo>
                    <a:pt x="1522" y="1318"/>
                  </a:lnTo>
                  <a:lnTo>
                    <a:pt x="1492" y="1336"/>
                  </a:lnTo>
                  <a:lnTo>
                    <a:pt x="1460" y="1354"/>
                  </a:lnTo>
                  <a:lnTo>
                    <a:pt x="1428" y="1370"/>
                  </a:lnTo>
                  <a:lnTo>
                    <a:pt x="1396" y="1386"/>
                  </a:lnTo>
                  <a:lnTo>
                    <a:pt x="1362" y="1400"/>
                  </a:lnTo>
                  <a:lnTo>
                    <a:pt x="1326" y="1414"/>
                  </a:lnTo>
                  <a:lnTo>
                    <a:pt x="1292" y="1426"/>
                  </a:lnTo>
                  <a:lnTo>
                    <a:pt x="1254" y="1438"/>
                  </a:lnTo>
                  <a:lnTo>
                    <a:pt x="1218" y="1448"/>
                  </a:lnTo>
                  <a:lnTo>
                    <a:pt x="1180" y="1458"/>
                  </a:lnTo>
                  <a:lnTo>
                    <a:pt x="1142" y="1466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7"/>
            <p:cNvSpPr>
              <a:spLocks/>
            </p:cNvSpPr>
            <p:nvPr/>
          </p:nvSpPr>
          <p:spPr bwMode="auto">
            <a:xfrm>
              <a:off x="2210" y="4156"/>
              <a:ext cx="1652" cy="866"/>
            </a:xfrm>
            <a:custGeom>
              <a:avLst/>
              <a:gdLst>
                <a:gd name="T0" fmla="*/ 880 w 1652"/>
                <a:gd name="T1" fmla="*/ 674 h 866"/>
                <a:gd name="T2" fmla="*/ 764 w 1652"/>
                <a:gd name="T3" fmla="*/ 686 h 866"/>
                <a:gd name="T4" fmla="*/ 652 w 1652"/>
                <a:gd name="T5" fmla="*/ 686 h 866"/>
                <a:gd name="T6" fmla="*/ 546 w 1652"/>
                <a:gd name="T7" fmla="*/ 676 h 866"/>
                <a:gd name="T8" fmla="*/ 442 w 1652"/>
                <a:gd name="T9" fmla="*/ 656 h 866"/>
                <a:gd name="T10" fmla="*/ 348 w 1652"/>
                <a:gd name="T11" fmla="*/ 626 h 866"/>
                <a:gd name="T12" fmla="*/ 260 w 1652"/>
                <a:gd name="T13" fmla="*/ 586 h 866"/>
                <a:gd name="T14" fmla="*/ 182 w 1652"/>
                <a:gd name="T15" fmla="*/ 536 h 866"/>
                <a:gd name="T16" fmla="*/ 112 w 1652"/>
                <a:gd name="T17" fmla="*/ 480 h 866"/>
                <a:gd name="T18" fmla="*/ 56 w 1652"/>
                <a:gd name="T19" fmla="*/ 416 h 866"/>
                <a:gd name="T20" fmla="*/ 12 w 1652"/>
                <a:gd name="T21" fmla="*/ 344 h 866"/>
                <a:gd name="T22" fmla="*/ 0 w 1652"/>
                <a:gd name="T23" fmla="*/ 318 h 866"/>
                <a:gd name="T24" fmla="*/ 18 w 1652"/>
                <a:gd name="T25" fmla="*/ 388 h 866"/>
                <a:gd name="T26" fmla="*/ 58 w 1652"/>
                <a:gd name="T27" fmla="*/ 486 h 866"/>
                <a:gd name="T28" fmla="*/ 116 w 1652"/>
                <a:gd name="T29" fmla="*/ 574 h 866"/>
                <a:gd name="T30" fmla="*/ 188 w 1652"/>
                <a:gd name="T31" fmla="*/ 652 h 866"/>
                <a:gd name="T32" fmla="*/ 272 w 1652"/>
                <a:gd name="T33" fmla="*/ 720 h 866"/>
                <a:gd name="T34" fmla="*/ 368 w 1652"/>
                <a:gd name="T35" fmla="*/ 776 h 866"/>
                <a:gd name="T36" fmla="*/ 472 w 1652"/>
                <a:gd name="T37" fmla="*/ 818 h 866"/>
                <a:gd name="T38" fmla="*/ 584 w 1652"/>
                <a:gd name="T39" fmla="*/ 848 h 866"/>
                <a:gd name="T40" fmla="*/ 704 w 1652"/>
                <a:gd name="T41" fmla="*/ 864 h 866"/>
                <a:gd name="T42" fmla="*/ 826 w 1652"/>
                <a:gd name="T43" fmla="*/ 864 h 866"/>
                <a:gd name="T44" fmla="*/ 954 w 1652"/>
                <a:gd name="T45" fmla="*/ 848 h 866"/>
                <a:gd name="T46" fmla="*/ 1036 w 1652"/>
                <a:gd name="T47" fmla="*/ 828 h 866"/>
                <a:gd name="T48" fmla="*/ 1154 w 1652"/>
                <a:gd name="T49" fmla="*/ 786 h 866"/>
                <a:gd name="T50" fmla="*/ 1262 w 1652"/>
                <a:gd name="T51" fmla="*/ 732 h 866"/>
                <a:gd name="T52" fmla="*/ 1360 w 1652"/>
                <a:gd name="T53" fmla="*/ 666 h 866"/>
                <a:gd name="T54" fmla="*/ 1444 w 1652"/>
                <a:gd name="T55" fmla="*/ 590 h 866"/>
                <a:gd name="T56" fmla="*/ 1518 w 1652"/>
                <a:gd name="T57" fmla="*/ 504 h 866"/>
                <a:gd name="T58" fmla="*/ 1576 w 1652"/>
                <a:gd name="T59" fmla="*/ 412 h 866"/>
                <a:gd name="T60" fmla="*/ 1618 w 1652"/>
                <a:gd name="T61" fmla="*/ 314 h 866"/>
                <a:gd name="T62" fmla="*/ 1644 w 1652"/>
                <a:gd name="T63" fmla="*/ 212 h 866"/>
                <a:gd name="T64" fmla="*/ 1652 w 1652"/>
                <a:gd name="T65" fmla="*/ 108 h 866"/>
                <a:gd name="T66" fmla="*/ 1640 w 1652"/>
                <a:gd name="T67" fmla="*/ 0 h 866"/>
                <a:gd name="T68" fmla="*/ 1640 w 1652"/>
                <a:gd name="T69" fmla="*/ 0 h 866"/>
                <a:gd name="T70" fmla="*/ 1632 w 1652"/>
                <a:gd name="T71" fmla="*/ 84 h 866"/>
                <a:gd name="T72" fmla="*/ 1608 w 1652"/>
                <a:gd name="T73" fmla="*/ 166 h 866"/>
                <a:gd name="T74" fmla="*/ 1570 w 1652"/>
                <a:gd name="T75" fmla="*/ 246 h 866"/>
                <a:gd name="T76" fmla="*/ 1518 w 1652"/>
                <a:gd name="T77" fmla="*/ 322 h 866"/>
                <a:gd name="T78" fmla="*/ 1456 w 1652"/>
                <a:gd name="T79" fmla="*/ 392 h 866"/>
                <a:gd name="T80" fmla="*/ 1382 w 1652"/>
                <a:gd name="T81" fmla="*/ 458 h 866"/>
                <a:gd name="T82" fmla="*/ 1298 w 1652"/>
                <a:gd name="T83" fmla="*/ 518 h 866"/>
                <a:gd name="T84" fmla="*/ 1206 w 1652"/>
                <a:gd name="T85" fmla="*/ 570 h 866"/>
                <a:gd name="T86" fmla="*/ 1104 w 1652"/>
                <a:gd name="T87" fmla="*/ 614 h 866"/>
                <a:gd name="T88" fmla="*/ 994 w 1652"/>
                <a:gd name="T89" fmla="*/ 648 h 866"/>
                <a:gd name="T90" fmla="*/ 918 w 1652"/>
                <a:gd name="T91" fmla="*/ 666 h 86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52" h="866">
                  <a:moveTo>
                    <a:pt x="918" y="666"/>
                  </a:moveTo>
                  <a:lnTo>
                    <a:pt x="918" y="666"/>
                  </a:lnTo>
                  <a:lnTo>
                    <a:pt x="880" y="674"/>
                  </a:lnTo>
                  <a:lnTo>
                    <a:pt x="840" y="678"/>
                  </a:lnTo>
                  <a:lnTo>
                    <a:pt x="802" y="682"/>
                  </a:lnTo>
                  <a:lnTo>
                    <a:pt x="764" y="686"/>
                  </a:lnTo>
                  <a:lnTo>
                    <a:pt x="726" y="688"/>
                  </a:lnTo>
                  <a:lnTo>
                    <a:pt x="690" y="688"/>
                  </a:lnTo>
                  <a:lnTo>
                    <a:pt x="652" y="686"/>
                  </a:lnTo>
                  <a:lnTo>
                    <a:pt x="616" y="684"/>
                  </a:lnTo>
                  <a:lnTo>
                    <a:pt x="580" y="682"/>
                  </a:lnTo>
                  <a:lnTo>
                    <a:pt x="546" y="676"/>
                  </a:lnTo>
                  <a:lnTo>
                    <a:pt x="510" y="670"/>
                  </a:lnTo>
                  <a:lnTo>
                    <a:pt x="476" y="664"/>
                  </a:lnTo>
                  <a:lnTo>
                    <a:pt x="442" y="656"/>
                  </a:lnTo>
                  <a:lnTo>
                    <a:pt x="410" y="646"/>
                  </a:lnTo>
                  <a:lnTo>
                    <a:pt x="378" y="636"/>
                  </a:lnTo>
                  <a:lnTo>
                    <a:pt x="348" y="626"/>
                  </a:lnTo>
                  <a:lnTo>
                    <a:pt x="318" y="614"/>
                  </a:lnTo>
                  <a:lnTo>
                    <a:pt x="288" y="600"/>
                  </a:lnTo>
                  <a:lnTo>
                    <a:pt x="260" y="586"/>
                  </a:lnTo>
                  <a:lnTo>
                    <a:pt x="232" y="570"/>
                  </a:lnTo>
                  <a:lnTo>
                    <a:pt x="206" y="554"/>
                  </a:lnTo>
                  <a:lnTo>
                    <a:pt x="182" y="536"/>
                  </a:lnTo>
                  <a:lnTo>
                    <a:pt x="158" y="518"/>
                  </a:lnTo>
                  <a:lnTo>
                    <a:pt x="134" y="500"/>
                  </a:lnTo>
                  <a:lnTo>
                    <a:pt x="112" y="480"/>
                  </a:lnTo>
                  <a:lnTo>
                    <a:pt x="92" y="460"/>
                  </a:lnTo>
                  <a:lnTo>
                    <a:pt x="74" y="438"/>
                  </a:lnTo>
                  <a:lnTo>
                    <a:pt x="56" y="416"/>
                  </a:lnTo>
                  <a:lnTo>
                    <a:pt x="40" y="392"/>
                  </a:lnTo>
                  <a:lnTo>
                    <a:pt x="24" y="368"/>
                  </a:lnTo>
                  <a:lnTo>
                    <a:pt x="12" y="344"/>
                  </a:lnTo>
                  <a:lnTo>
                    <a:pt x="0" y="318"/>
                  </a:lnTo>
                  <a:lnTo>
                    <a:pt x="8" y="354"/>
                  </a:lnTo>
                  <a:lnTo>
                    <a:pt x="18" y="388"/>
                  </a:lnTo>
                  <a:lnTo>
                    <a:pt x="30" y="422"/>
                  </a:lnTo>
                  <a:lnTo>
                    <a:pt x="44" y="454"/>
                  </a:lnTo>
                  <a:lnTo>
                    <a:pt x="58" y="486"/>
                  </a:lnTo>
                  <a:lnTo>
                    <a:pt x="76" y="516"/>
                  </a:lnTo>
                  <a:lnTo>
                    <a:pt x="96" y="546"/>
                  </a:lnTo>
                  <a:lnTo>
                    <a:pt x="116" y="574"/>
                  </a:lnTo>
                  <a:lnTo>
                    <a:pt x="138" y="600"/>
                  </a:lnTo>
                  <a:lnTo>
                    <a:pt x="162" y="628"/>
                  </a:lnTo>
                  <a:lnTo>
                    <a:pt x="188" y="652"/>
                  </a:lnTo>
                  <a:lnTo>
                    <a:pt x="214" y="676"/>
                  </a:lnTo>
                  <a:lnTo>
                    <a:pt x="242" y="698"/>
                  </a:lnTo>
                  <a:lnTo>
                    <a:pt x="272" y="720"/>
                  </a:lnTo>
                  <a:lnTo>
                    <a:pt x="302" y="740"/>
                  </a:lnTo>
                  <a:lnTo>
                    <a:pt x="334" y="758"/>
                  </a:lnTo>
                  <a:lnTo>
                    <a:pt x="368" y="776"/>
                  </a:lnTo>
                  <a:lnTo>
                    <a:pt x="402" y="792"/>
                  </a:lnTo>
                  <a:lnTo>
                    <a:pt x="436" y="806"/>
                  </a:lnTo>
                  <a:lnTo>
                    <a:pt x="472" y="818"/>
                  </a:lnTo>
                  <a:lnTo>
                    <a:pt x="508" y="830"/>
                  </a:lnTo>
                  <a:lnTo>
                    <a:pt x="546" y="840"/>
                  </a:lnTo>
                  <a:lnTo>
                    <a:pt x="584" y="848"/>
                  </a:lnTo>
                  <a:lnTo>
                    <a:pt x="624" y="854"/>
                  </a:lnTo>
                  <a:lnTo>
                    <a:pt x="664" y="860"/>
                  </a:lnTo>
                  <a:lnTo>
                    <a:pt x="704" y="864"/>
                  </a:lnTo>
                  <a:lnTo>
                    <a:pt x="744" y="866"/>
                  </a:lnTo>
                  <a:lnTo>
                    <a:pt x="786" y="866"/>
                  </a:lnTo>
                  <a:lnTo>
                    <a:pt x="826" y="864"/>
                  </a:lnTo>
                  <a:lnTo>
                    <a:pt x="868" y="860"/>
                  </a:lnTo>
                  <a:lnTo>
                    <a:pt x="912" y="854"/>
                  </a:lnTo>
                  <a:lnTo>
                    <a:pt x="954" y="848"/>
                  </a:lnTo>
                  <a:lnTo>
                    <a:pt x="996" y="838"/>
                  </a:lnTo>
                  <a:lnTo>
                    <a:pt x="1036" y="828"/>
                  </a:lnTo>
                  <a:lnTo>
                    <a:pt x="1076" y="816"/>
                  </a:lnTo>
                  <a:lnTo>
                    <a:pt x="1116" y="802"/>
                  </a:lnTo>
                  <a:lnTo>
                    <a:pt x="1154" y="786"/>
                  </a:lnTo>
                  <a:lnTo>
                    <a:pt x="1192" y="768"/>
                  </a:lnTo>
                  <a:lnTo>
                    <a:pt x="1228" y="750"/>
                  </a:lnTo>
                  <a:lnTo>
                    <a:pt x="1262" y="732"/>
                  </a:lnTo>
                  <a:lnTo>
                    <a:pt x="1296" y="710"/>
                  </a:lnTo>
                  <a:lnTo>
                    <a:pt x="1328" y="688"/>
                  </a:lnTo>
                  <a:lnTo>
                    <a:pt x="1360" y="666"/>
                  </a:lnTo>
                  <a:lnTo>
                    <a:pt x="1390" y="640"/>
                  </a:lnTo>
                  <a:lnTo>
                    <a:pt x="1418" y="616"/>
                  </a:lnTo>
                  <a:lnTo>
                    <a:pt x="1444" y="590"/>
                  </a:lnTo>
                  <a:lnTo>
                    <a:pt x="1470" y="562"/>
                  </a:lnTo>
                  <a:lnTo>
                    <a:pt x="1494" y="534"/>
                  </a:lnTo>
                  <a:lnTo>
                    <a:pt x="1518" y="504"/>
                  </a:lnTo>
                  <a:lnTo>
                    <a:pt x="1538" y="474"/>
                  </a:lnTo>
                  <a:lnTo>
                    <a:pt x="1558" y="444"/>
                  </a:lnTo>
                  <a:lnTo>
                    <a:pt x="1576" y="412"/>
                  </a:lnTo>
                  <a:lnTo>
                    <a:pt x="1592" y="380"/>
                  </a:lnTo>
                  <a:lnTo>
                    <a:pt x="1606" y="348"/>
                  </a:lnTo>
                  <a:lnTo>
                    <a:pt x="1618" y="314"/>
                  </a:lnTo>
                  <a:lnTo>
                    <a:pt x="1628" y="280"/>
                  </a:lnTo>
                  <a:lnTo>
                    <a:pt x="1636" y="246"/>
                  </a:lnTo>
                  <a:lnTo>
                    <a:pt x="1644" y="212"/>
                  </a:lnTo>
                  <a:lnTo>
                    <a:pt x="1648" y="178"/>
                  </a:lnTo>
                  <a:lnTo>
                    <a:pt x="1650" y="142"/>
                  </a:lnTo>
                  <a:lnTo>
                    <a:pt x="1652" y="108"/>
                  </a:lnTo>
                  <a:lnTo>
                    <a:pt x="1650" y="72"/>
                  </a:lnTo>
                  <a:lnTo>
                    <a:pt x="1646" y="36"/>
                  </a:lnTo>
                  <a:lnTo>
                    <a:pt x="1640" y="0"/>
                  </a:lnTo>
                  <a:lnTo>
                    <a:pt x="1640" y="28"/>
                  </a:lnTo>
                  <a:lnTo>
                    <a:pt x="1636" y="56"/>
                  </a:lnTo>
                  <a:lnTo>
                    <a:pt x="1632" y="84"/>
                  </a:lnTo>
                  <a:lnTo>
                    <a:pt x="1624" y="112"/>
                  </a:lnTo>
                  <a:lnTo>
                    <a:pt x="1616" y="138"/>
                  </a:lnTo>
                  <a:lnTo>
                    <a:pt x="1608" y="166"/>
                  </a:lnTo>
                  <a:lnTo>
                    <a:pt x="1596" y="192"/>
                  </a:lnTo>
                  <a:lnTo>
                    <a:pt x="1584" y="218"/>
                  </a:lnTo>
                  <a:lnTo>
                    <a:pt x="1570" y="246"/>
                  </a:lnTo>
                  <a:lnTo>
                    <a:pt x="1554" y="270"/>
                  </a:lnTo>
                  <a:lnTo>
                    <a:pt x="1538" y="296"/>
                  </a:lnTo>
                  <a:lnTo>
                    <a:pt x="1518" y="322"/>
                  </a:lnTo>
                  <a:lnTo>
                    <a:pt x="1500" y="346"/>
                  </a:lnTo>
                  <a:lnTo>
                    <a:pt x="1478" y="370"/>
                  </a:lnTo>
                  <a:lnTo>
                    <a:pt x="1456" y="392"/>
                  </a:lnTo>
                  <a:lnTo>
                    <a:pt x="1432" y="416"/>
                  </a:lnTo>
                  <a:lnTo>
                    <a:pt x="1408" y="438"/>
                  </a:lnTo>
                  <a:lnTo>
                    <a:pt x="1382" y="458"/>
                  </a:lnTo>
                  <a:lnTo>
                    <a:pt x="1356" y="480"/>
                  </a:lnTo>
                  <a:lnTo>
                    <a:pt x="1328" y="500"/>
                  </a:lnTo>
                  <a:lnTo>
                    <a:pt x="1298" y="518"/>
                  </a:lnTo>
                  <a:lnTo>
                    <a:pt x="1268" y="536"/>
                  </a:lnTo>
                  <a:lnTo>
                    <a:pt x="1238" y="554"/>
                  </a:lnTo>
                  <a:lnTo>
                    <a:pt x="1206" y="570"/>
                  </a:lnTo>
                  <a:lnTo>
                    <a:pt x="1172" y="586"/>
                  </a:lnTo>
                  <a:lnTo>
                    <a:pt x="1138" y="600"/>
                  </a:lnTo>
                  <a:lnTo>
                    <a:pt x="1104" y="614"/>
                  </a:lnTo>
                  <a:lnTo>
                    <a:pt x="1068" y="626"/>
                  </a:lnTo>
                  <a:lnTo>
                    <a:pt x="1032" y="638"/>
                  </a:lnTo>
                  <a:lnTo>
                    <a:pt x="994" y="648"/>
                  </a:lnTo>
                  <a:lnTo>
                    <a:pt x="956" y="658"/>
                  </a:lnTo>
                  <a:lnTo>
                    <a:pt x="918" y="666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8"/>
            <p:cNvSpPr>
              <a:spLocks/>
            </p:cNvSpPr>
            <p:nvPr/>
          </p:nvSpPr>
          <p:spPr bwMode="auto">
            <a:xfrm>
              <a:off x="3402" y="3402"/>
              <a:ext cx="2074" cy="1860"/>
            </a:xfrm>
            <a:custGeom>
              <a:avLst/>
              <a:gdLst>
                <a:gd name="T0" fmla="*/ 2020 w 2074"/>
                <a:gd name="T1" fmla="*/ 596 h 1860"/>
                <a:gd name="T2" fmla="*/ 1910 w 2074"/>
                <a:gd name="T3" fmla="*/ 394 h 1860"/>
                <a:gd name="T4" fmla="*/ 1750 w 2074"/>
                <a:gd name="T5" fmla="*/ 228 h 1860"/>
                <a:gd name="T6" fmla="*/ 1552 w 2074"/>
                <a:gd name="T7" fmla="*/ 104 h 1860"/>
                <a:gd name="T8" fmla="*/ 1322 w 2074"/>
                <a:gd name="T9" fmla="*/ 26 h 1860"/>
                <a:gd name="T10" fmla="*/ 1070 w 2074"/>
                <a:gd name="T11" fmla="*/ 0 h 1860"/>
                <a:gd name="T12" fmla="*/ 862 w 2074"/>
                <a:gd name="T13" fmla="*/ 22 h 1860"/>
                <a:gd name="T14" fmla="*/ 612 w 2074"/>
                <a:gd name="T15" fmla="*/ 100 h 1860"/>
                <a:gd name="T16" fmla="*/ 396 w 2074"/>
                <a:gd name="T17" fmla="*/ 226 h 1860"/>
                <a:gd name="T18" fmla="*/ 220 w 2074"/>
                <a:gd name="T19" fmla="*/ 392 h 1860"/>
                <a:gd name="T20" fmla="*/ 92 w 2074"/>
                <a:gd name="T21" fmla="*/ 586 h 1860"/>
                <a:gd name="T22" fmla="*/ 18 w 2074"/>
                <a:gd name="T23" fmla="*/ 804 h 1860"/>
                <a:gd name="T24" fmla="*/ 2 w 2074"/>
                <a:gd name="T25" fmla="*/ 1034 h 1860"/>
                <a:gd name="T26" fmla="*/ 38 w 2074"/>
                <a:gd name="T27" fmla="*/ 1214 h 1860"/>
                <a:gd name="T28" fmla="*/ 134 w 2074"/>
                <a:gd name="T29" fmla="*/ 1252 h 1860"/>
                <a:gd name="T30" fmla="*/ 244 w 2074"/>
                <a:gd name="T31" fmla="*/ 1166 h 1860"/>
                <a:gd name="T32" fmla="*/ 210 w 2074"/>
                <a:gd name="T33" fmla="*/ 1008 h 1860"/>
                <a:gd name="T34" fmla="*/ 234 w 2074"/>
                <a:gd name="T35" fmla="*/ 834 h 1860"/>
                <a:gd name="T36" fmla="*/ 306 w 2074"/>
                <a:gd name="T37" fmla="*/ 674 h 1860"/>
                <a:gd name="T38" fmla="*/ 418 w 2074"/>
                <a:gd name="T39" fmla="*/ 528 h 1860"/>
                <a:gd name="T40" fmla="*/ 568 w 2074"/>
                <a:gd name="T41" fmla="*/ 408 h 1860"/>
                <a:gd name="T42" fmla="*/ 748 w 2074"/>
                <a:gd name="T43" fmla="*/ 318 h 1860"/>
                <a:gd name="T44" fmla="*/ 910 w 2074"/>
                <a:gd name="T45" fmla="*/ 272 h 1860"/>
                <a:gd name="T46" fmla="*/ 1120 w 2074"/>
                <a:gd name="T47" fmla="*/ 254 h 1860"/>
                <a:gd name="T48" fmla="*/ 1316 w 2074"/>
                <a:gd name="T49" fmla="*/ 280 h 1860"/>
                <a:gd name="T50" fmla="*/ 1496 w 2074"/>
                <a:gd name="T51" fmla="*/ 344 h 1860"/>
                <a:gd name="T52" fmla="*/ 1648 w 2074"/>
                <a:gd name="T53" fmla="*/ 444 h 1860"/>
                <a:gd name="T54" fmla="*/ 1768 w 2074"/>
                <a:gd name="T55" fmla="*/ 574 h 1860"/>
                <a:gd name="T56" fmla="*/ 1846 w 2074"/>
                <a:gd name="T57" fmla="*/ 732 h 1860"/>
                <a:gd name="T58" fmla="*/ 1858 w 2074"/>
                <a:gd name="T59" fmla="*/ 856 h 1860"/>
                <a:gd name="T60" fmla="*/ 1820 w 2074"/>
                <a:gd name="T61" fmla="*/ 994 h 1860"/>
                <a:gd name="T62" fmla="*/ 1742 w 2074"/>
                <a:gd name="T63" fmla="*/ 1122 h 1860"/>
                <a:gd name="T64" fmla="*/ 1632 w 2074"/>
                <a:gd name="T65" fmla="*/ 1238 h 1860"/>
                <a:gd name="T66" fmla="*/ 1492 w 2074"/>
                <a:gd name="T67" fmla="*/ 1338 h 1860"/>
                <a:gd name="T68" fmla="*/ 1326 w 2074"/>
                <a:gd name="T69" fmla="*/ 1416 h 1860"/>
                <a:gd name="T70" fmla="*/ 1142 w 2074"/>
                <a:gd name="T71" fmla="*/ 1468 h 1860"/>
                <a:gd name="T72" fmla="*/ 968 w 2074"/>
                <a:gd name="T73" fmla="*/ 1488 h 1860"/>
                <a:gd name="T74" fmla="*/ 804 w 2074"/>
                <a:gd name="T75" fmla="*/ 1482 h 1860"/>
                <a:gd name="T76" fmla="*/ 590 w 2074"/>
                <a:gd name="T77" fmla="*/ 1434 h 1860"/>
                <a:gd name="T78" fmla="*/ 448 w 2074"/>
                <a:gd name="T79" fmla="*/ 1418 h 1860"/>
                <a:gd name="T80" fmla="*/ 340 w 2074"/>
                <a:gd name="T81" fmla="*/ 1528 h 1860"/>
                <a:gd name="T82" fmla="*/ 362 w 2074"/>
                <a:gd name="T83" fmla="*/ 1662 h 1860"/>
                <a:gd name="T84" fmla="*/ 632 w 2074"/>
                <a:gd name="T85" fmla="*/ 1802 h 1860"/>
                <a:gd name="T86" fmla="*/ 946 w 2074"/>
                <a:gd name="T87" fmla="*/ 1860 h 1860"/>
                <a:gd name="T88" fmla="*/ 1214 w 2074"/>
                <a:gd name="T89" fmla="*/ 1840 h 1860"/>
                <a:gd name="T90" fmla="*/ 1464 w 2074"/>
                <a:gd name="T91" fmla="*/ 1762 h 1860"/>
                <a:gd name="T92" fmla="*/ 1680 w 2074"/>
                <a:gd name="T93" fmla="*/ 1636 h 1860"/>
                <a:gd name="T94" fmla="*/ 1854 w 2074"/>
                <a:gd name="T95" fmla="*/ 1470 h 1860"/>
                <a:gd name="T96" fmla="*/ 1982 w 2074"/>
                <a:gd name="T97" fmla="*/ 1274 h 1860"/>
                <a:gd name="T98" fmla="*/ 2058 w 2074"/>
                <a:gd name="T99" fmla="*/ 1058 h 1860"/>
                <a:gd name="T100" fmla="*/ 2072 w 2074"/>
                <a:gd name="T101" fmla="*/ 826 h 18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074" h="1860">
                  <a:moveTo>
                    <a:pt x="2058" y="732"/>
                  </a:moveTo>
                  <a:lnTo>
                    <a:pt x="2058" y="732"/>
                  </a:lnTo>
                  <a:lnTo>
                    <a:pt x="2048" y="686"/>
                  </a:lnTo>
                  <a:lnTo>
                    <a:pt x="2036" y="640"/>
                  </a:lnTo>
                  <a:lnTo>
                    <a:pt x="2020" y="596"/>
                  </a:lnTo>
                  <a:lnTo>
                    <a:pt x="2002" y="554"/>
                  </a:lnTo>
                  <a:lnTo>
                    <a:pt x="1982" y="512"/>
                  </a:lnTo>
                  <a:lnTo>
                    <a:pt x="1960" y="472"/>
                  </a:lnTo>
                  <a:lnTo>
                    <a:pt x="1936" y="432"/>
                  </a:lnTo>
                  <a:lnTo>
                    <a:pt x="1910" y="394"/>
                  </a:lnTo>
                  <a:lnTo>
                    <a:pt x="1882" y="358"/>
                  </a:lnTo>
                  <a:lnTo>
                    <a:pt x="1852" y="324"/>
                  </a:lnTo>
                  <a:lnTo>
                    <a:pt x="1820" y="290"/>
                  </a:lnTo>
                  <a:lnTo>
                    <a:pt x="1786" y="258"/>
                  </a:lnTo>
                  <a:lnTo>
                    <a:pt x="1750" y="228"/>
                  </a:lnTo>
                  <a:lnTo>
                    <a:pt x="1714" y="200"/>
                  </a:lnTo>
                  <a:lnTo>
                    <a:pt x="1676" y="174"/>
                  </a:lnTo>
                  <a:lnTo>
                    <a:pt x="1636" y="148"/>
                  </a:lnTo>
                  <a:lnTo>
                    <a:pt x="1594" y="126"/>
                  </a:lnTo>
                  <a:lnTo>
                    <a:pt x="1552" y="104"/>
                  </a:lnTo>
                  <a:lnTo>
                    <a:pt x="1508" y="84"/>
                  </a:lnTo>
                  <a:lnTo>
                    <a:pt x="1462" y="66"/>
                  </a:lnTo>
                  <a:lnTo>
                    <a:pt x="1416" y="52"/>
                  </a:lnTo>
                  <a:lnTo>
                    <a:pt x="1370" y="38"/>
                  </a:lnTo>
                  <a:lnTo>
                    <a:pt x="1322" y="26"/>
                  </a:lnTo>
                  <a:lnTo>
                    <a:pt x="1272" y="16"/>
                  </a:lnTo>
                  <a:lnTo>
                    <a:pt x="1224" y="10"/>
                  </a:lnTo>
                  <a:lnTo>
                    <a:pt x="1174" y="4"/>
                  </a:lnTo>
                  <a:lnTo>
                    <a:pt x="1122" y="2"/>
                  </a:lnTo>
                  <a:lnTo>
                    <a:pt x="1070" y="0"/>
                  </a:lnTo>
                  <a:lnTo>
                    <a:pt x="1018" y="2"/>
                  </a:lnTo>
                  <a:lnTo>
                    <a:pt x="966" y="6"/>
                  </a:lnTo>
                  <a:lnTo>
                    <a:pt x="914" y="14"/>
                  </a:lnTo>
                  <a:lnTo>
                    <a:pt x="862" y="22"/>
                  </a:lnTo>
                  <a:lnTo>
                    <a:pt x="810" y="34"/>
                  </a:lnTo>
                  <a:lnTo>
                    <a:pt x="758" y="48"/>
                  </a:lnTo>
                  <a:lnTo>
                    <a:pt x="708" y="62"/>
                  </a:lnTo>
                  <a:lnTo>
                    <a:pt x="660" y="80"/>
                  </a:lnTo>
                  <a:lnTo>
                    <a:pt x="612" y="100"/>
                  </a:lnTo>
                  <a:lnTo>
                    <a:pt x="566" y="122"/>
                  </a:lnTo>
                  <a:lnTo>
                    <a:pt x="520" y="146"/>
                  </a:lnTo>
                  <a:lnTo>
                    <a:pt x="478" y="170"/>
                  </a:lnTo>
                  <a:lnTo>
                    <a:pt x="436" y="198"/>
                  </a:lnTo>
                  <a:lnTo>
                    <a:pt x="396" y="226"/>
                  </a:lnTo>
                  <a:lnTo>
                    <a:pt x="358" y="256"/>
                  </a:lnTo>
                  <a:lnTo>
                    <a:pt x="320" y="288"/>
                  </a:lnTo>
                  <a:lnTo>
                    <a:pt x="286" y="322"/>
                  </a:lnTo>
                  <a:lnTo>
                    <a:pt x="252" y="356"/>
                  </a:lnTo>
                  <a:lnTo>
                    <a:pt x="220" y="392"/>
                  </a:lnTo>
                  <a:lnTo>
                    <a:pt x="190" y="428"/>
                  </a:lnTo>
                  <a:lnTo>
                    <a:pt x="162" y="466"/>
                  </a:lnTo>
                  <a:lnTo>
                    <a:pt x="138" y="506"/>
                  </a:lnTo>
                  <a:lnTo>
                    <a:pt x="114" y="546"/>
                  </a:lnTo>
                  <a:lnTo>
                    <a:pt x="92" y="586"/>
                  </a:lnTo>
                  <a:lnTo>
                    <a:pt x="72" y="628"/>
                  </a:lnTo>
                  <a:lnTo>
                    <a:pt x="56" y="672"/>
                  </a:lnTo>
                  <a:lnTo>
                    <a:pt x="40" y="716"/>
                  </a:lnTo>
                  <a:lnTo>
                    <a:pt x="28" y="760"/>
                  </a:lnTo>
                  <a:lnTo>
                    <a:pt x="18" y="804"/>
                  </a:lnTo>
                  <a:lnTo>
                    <a:pt x="10" y="850"/>
                  </a:lnTo>
                  <a:lnTo>
                    <a:pt x="4" y="896"/>
                  </a:lnTo>
                  <a:lnTo>
                    <a:pt x="0" y="942"/>
                  </a:lnTo>
                  <a:lnTo>
                    <a:pt x="0" y="988"/>
                  </a:lnTo>
                  <a:lnTo>
                    <a:pt x="2" y="1034"/>
                  </a:lnTo>
                  <a:lnTo>
                    <a:pt x="8" y="1082"/>
                  </a:lnTo>
                  <a:lnTo>
                    <a:pt x="16" y="1128"/>
                  </a:lnTo>
                  <a:lnTo>
                    <a:pt x="26" y="1170"/>
                  </a:lnTo>
                  <a:lnTo>
                    <a:pt x="38" y="1214"/>
                  </a:lnTo>
                  <a:lnTo>
                    <a:pt x="52" y="1254"/>
                  </a:lnTo>
                  <a:lnTo>
                    <a:pt x="66" y="1294"/>
                  </a:lnTo>
                  <a:lnTo>
                    <a:pt x="98" y="1276"/>
                  </a:lnTo>
                  <a:lnTo>
                    <a:pt x="134" y="1252"/>
                  </a:lnTo>
                  <a:lnTo>
                    <a:pt x="162" y="1232"/>
                  </a:lnTo>
                  <a:lnTo>
                    <a:pt x="194" y="1206"/>
                  </a:lnTo>
                  <a:lnTo>
                    <a:pt x="244" y="1166"/>
                  </a:lnTo>
                  <a:lnTo>
                    <a:pt x="222" y="1114"/>
                  </a:lnTo>
                  <a:lnTo>
                    <a:pt x="216" y="1078"/>
                  </a:lnTo>
                  <a:lnTo>
                    <a:pt x="212" y="1044"/>
                  </a:lnTo>
                  <a:lnTo>
                    <a:pt x="210" y="1008"/>
                  </a:lnTo>
                  <a:lnTo>
                    <a:pt x="212" y="972"/>
                  </a:lnTo>
                  <a:lnTo>
                    <a:pt x="214" y="938"/>
                  </a:lnTo>
                  <a:lnTo>
                    <a:pt x="218" y="904"/>
                  </a:lnTo>
                  <a:lnTo>
                    <a:pt x="226" y="868"/>
                  </a:lnTo>
                  <a:lnTo>
                    <a:pt x="234" y="834"/>
                  </a:lnTo>
                  <a:lnTo>
                    <a:pt x="244" y="802"/>
                  </a:lnTo>
                  <a:lnTo>
                    <a:pt x="258" y="768"/>
                  </a:lnTo>
                  <a:lnTo>
                    <a:pt x="272" y="736"/>
                  </a:lnTo>
                  <a:lnTo>
                    <a:pt x="288" y="704"/>
                  </a:lnTo>
                  <a:lnTo>
                    <a:pt x="306" y="674"/>
                  </a:lnTo>
                  <a:lnTo>
                    <a:pt x="324" y="642"/>
                  </a:lnTo>
                  <a:lnTo>
                    <a:pt x="346" y="614"/>
                  </a:lnTo>
                  <a:lnTo>
                    <a:pt x="368" y="584"/>
                  </a:lnTo>
                  <a:lnTo>
                    <a:pt x="392" y="556"/>
                  </a:lnTo>
                  <a:lnTo>
                    <a:pt x="418" y="528"/>
                  </a:lnTo>
                  <a:lnTo>
                    <a:pt x="446" y="502"/>
                  </a:lnTo>
                  <a:lnTo>
                    <a:pt x="474" y="478"/>
                  </a:lnTo>
                  <a:lnTo>
                    <a:pt x="504" y="454"/>
                  </a:lnTo>
                  <a:lnTo>
                    <a:pt x="534" y="430"/>
                  </a:lnTo>
                  <a:lnTo>
                    <a:pt x="568" y="408"/>
                  </a:lnTo>
                  <a:lnTo>
                    <a:pt x="602" y="388"/>
                  </a:lnTo>
                  <a:lnTo>
                    <a:pt x="636" y="368"/>
                  </a:lnTo>
                  <a:lnTo>
                    <a:pt x="672" y="350"/>
                  </a:lnTo>
                  <a:lnTo>
                    <a:pt x="710" y="334"/>
                  </a:lnTo>
                  <a:lnTo>
                    <a:pt x="748" y="318"/>
                  </a:lnTo>
                  <a:lnTo>
                    <a:pt x="786" y="304"/>
                  </a:lnTo>
                  <a:lnTo>
                    <a:pt x="826" y="292"/>
                  </a:lnTo>
                  <a:lnTo>
                    <a:pt x="868" y="282"/>
                  </a:lnTo>
                  <a:lnTo>
                    <a:pt x="910" y="272"/>
                  </a:lnTo>
                  <a:lnTo>
                    <a:pt x="952" y="266"/>
                  </a:lnTo>
                  <a:lnTo>
                    <a:pt x="994" y="260"/>
                  </a:lnTo>
                  <a:lnTo>
                    <a:pt x="1036" y="256"/>
                  </a:lnTo>
                  <a:lnTo>
                    <a:pt x="1078" y="254"/>
                  </a:lnTo>
                  <a:lnTo>
                    <a:pt x="1120" y="254"/>
                  </a:lnTo>
                  <a:lnTo>
                    <a:pt x="1160" y="256"/>
                  </a:lnTo>
                  <a:lnTo>
                    <a:pt x="1200" y="260"/>
                  </a:lnTo>
                  <a:lnTo>
                    <a:pt x="1240" y="266"/>
                  </a:lnTo>
                  <a:lnTo>
                    <a:pt x="1278" y="272"/>
                  </a:lnTo>
                  <a:lnTo>
                    <a:pt x="1316" y="280"/>
                  </a:lnTo>
                  <a:lnTo>
                    <a:pt x="1354" y="290"/>
                  </a:lnTo>
                  <a:lnTo>
                    <a:pt x="1392" y="302"/>
                  </a:lnTo>
                  <a:lnTo>
                    <a:pt x="1428" y="314"/>
                  </a:lnTo>
                  <a:lnTo>
                    <a:pt x="1462" y="328"/>
                  </a:lnTo>
                  <a:lnTo>
                    <a:pt x="1496" y="344"/>
                  </a:lnTo>
                  <a:lnTo>
                    <a:pt x="1528" y="362"/>
                  </a:lnTo>
                  <a:lnTo>
                    <a:pt x="1560" y="380"/>
                  </a:lnTo>
                  <a:lnTo>
                    <a:pt x="1592" y="400"/>
                  </a:lnTo>
                  <a:lnTo>
                    <a:pt x="1620" y="422"/>
                  </a:lnTo>
                  <a:lnTo>
                    <a:pt x="1648" y="444"/>
                  </a:lnTo>
                  <a:lnTo>
                    <a:pt x="1676" y="468"/>
                  </a:lnTo>
                  <a:lnTo>
                    <a:pt x="1700" y="492"/>
                  </a:lnTo>
                  <a:lnTo>
                    <a:pt x="1724" y="518"/>
                  </a:lnTo>
                  <a:lnTo>
                    <a:pt x="1746" y="546"/>
                  </a:lnTo>
                  <a:lnTo>
                    <a:pt x="1768" y="574"/>
                  </a:lnTo>
                  <a:lnTo>
                    <a:pt x="1786" y="604"/>
                  </a:lnTo>
                  <a:lnTo>
                    <a:pt x="1804" y="634"/>
                  </a:lnTo>
                  <a:lnTo>
                    <a:pt x="1820" y="666"/>
                  </a:lnTo>
                  <a:lnTo>
                    <a:pt x="1834" y="698"/>
                  </a:lnTo>
                  <a:lnTo>
                    <a:pt x="1846" y="732"/>
                  </a:lnTo>
                  <a:lnTo>
                    <a:pt x="1856" y="766"/>
                  </a:lnTo>
                  <a:lnTo>
                    <a:pt x="1864" y="800"/>
                  </a:lnTo>
                  <a:lnTo>
                    <a:pt x="1862" y="828"/>
                  </a:lnTo>
                  <a:lnTo>
                    <a:pt x="1858" y="856"/>
                  </a:lnTo>
                  <a:lnTo>
                    <a:pt x="1854" y="884"/>
                  </a:lnTo>
                  <a:lnTo>
                    <a:pt x="1848" y="912"/>
                  </a:lnTo>
                  <a:lnTo>
                    <a:pt x="1840" y="940"/>
                  </a:lnTo>
                  <a:lnTo>
                    <a:pt x="1830" y="966"/>
                  </a:lnTo>
                  <a:lnTo>
                    <a:pt x="1820" y="994"/>
                  </a:lnTo>
                  <a:lnTo>
                    <a:pt x="1806" y="1020"/>
                  </a:lnTo>
                  <a:lnTo>
                    <a:pt x="1792" y="1046"/>
                  </a:lnTo>
                  <a:lnTo>
                    <a:pt x="1776" y="1072"/>
                  </a:lnTo>
                  <a:lnTo>
                    <a:pt x="1760" y="1098"/>
                  </a:lnTo>
                  <a:lnTo>
                    <a:pt x="1742" y="1122"/>
                  </a:lnTo>
                  <a:lnTo>
                    <a:pt x="1722" y="1146"/>
                  </a:lnTo>
                  <a:lnTo>
                    <a:pt x="1702" y="1170"/>
                  </a:lnTo>
                  <a:lnTo>
                    <a:pt x="1680" y="1194"/>
                  </a:lnTo>
                  <a:lnTo>
                    <a:pt x="1656" y="1216"/>
                  </a:lnTo>
                  <a:lnTo>
                    <a:pt x="1632" y="1238"/>
                  </a:lnTo>
                  <a:lnTo>
                    <a:pt x="1606" y="1260"/>
                  </a:lnTo>
                  <a:lnTo>
                    <a:pt x="1578" y="1280"/>
                  </a:lnTo>
                  <a:lnTo>
                    <a:pt x="1550" y="1300"/>
                  </a:lnTo>
                  <a:lnTo>
                    <a:pt x="1522" y="1320"/>
                  </a:lnTo>
                  <a:lnTo>
                    <a:pt x="1492" y="1338"/>
                  </a:lnTo>
                  <a:lnTo>
                    <a:pt x="1460" y="1354"/>
                  </a:lnTo>
                  <a:lnTo>
                    <a:pt x="1428" y="1372"/>
                  </a:lnTo>
                  <a:lnTo>
                    <a:pt x="1396" y="1388"/>
                  </a:lnTo>
                  <a:lnTo>
                    <a:pt x="1362" y="1402"/>
                  </a:lnTo>
                  <a:lnTo>
                    <a:pt x="1326" y="1416"/>
                  </a:lnTo>
                  <a:lnTo>
                    <a:pt x="1292" y="1428"/>
                  </a:lnTo>
                  <a:lnTo>
                    <a:pt x="1254" y="1440"/>
                  </a:lnTo>
                  <a:lnTo>
                    <a:pt x="1218" y="1450"/>
                  </a:lnTo>
                  <a:lnTo>
                    <a:pt x="1180" y="1460"/>
                  </a:lnTo>
                  <a:lnTo>
                    <a:pt x="1142" y="1468"/>
                  </a:lnTo>
                  <a:lnTo>
                    <a:pt x="1098" y="1476"/>
                  </a:lnTo>
                  <a:lnTo>
                    <a:pt x="1054" y="1480"/>
                  </a:lnTo>
                  <a:lnTo>
                    <a:pt x="1012" y="1486"/>
                  </a:lnTo>
                  <a:lnTo>
                    <a:pt x="968" y="1488"/>
                  </a:lnTo>
                  <a:lnTo>
                    <a:pt x="926" y="1488"/>
                  </a:lnTo>
                  <a:lnTo>
                    <a:pt x="886" y="1488"/>
                  </a:lnTo>
                  <a:lnTo>
                    <a:pt x="844" y="1486"/>
                  </a:lnTo>
                  <a:lnTo>
                    <a:pt x="804" y="1482"/>
                  </a:lnTo>
                  <a:lnTo>
                    <a:pt x="758" y="1476"/>
                  </a:lnTo>
                  <a:lnTo>
                    <a:pt x="714" y="1468"/>
                  </a:lnTo>
                  <a:lnTo>
                    <a:pt x="672" y="1458"/>
                  </a:lnTo>
                  <a:lnTo>
                    <a:pt x="630" y="1446"/>
                  </a:lnTo>
                  <a:lnTo>
                    <a:pt x="590" y="1434"/>
                  </a:lnTo>
                  <a:lnTo>
                    <a:pt x="550" y="1418"/>
                  </a:lnTo>
                  <a:lnTo>
                    <a:pt x="512" y="1402"/>
                  </a:lnTo>
                  <a:lnTo>
                    <a:pt x="476" y="1382"/>
                  </a:lnTo>
                  <a:lnTo>
                    <a:pt x="448" y="1418"/>
                  </a:lnTo>
                  <a:lnTo>
                    <a:pt x="422" y="1446"/>
                  </a:lnTo>
                  <a:lnTo>
                    <a:pt x="392" y="1478"/>
                  </a:lnTo>
                  <a:lnTo>
                    <a:pt x="340" y="1528"/>
                  </a:lnTo>
                  <a:lnTo>
                    <a:pt x="310" y="1554"/>
                  </a:lnTo>
                  <a:lnTo>
                    <a:pt x="270" y="1584"/>
                  </a:lnTo>
                  <a:lnTo>
                    <a:pt x="314" y="1624"/>
                  </a:lnTo>
                  <a:lnTo>
                    <a:pt x="362" y="1662"/>
                  </a:lnTo>
                  <a:lnTo>
                    <a:pt x="410" y="1696"/>
                  </a:lnTo>
                  <a:lnTo>
                    <a:pt x="462" y="1726"/>
                  </a:lnTo>
                  <a:lnTo>
                    <a:pt x="518" y="1754"/>
                  </a:lnTo>
                  <a:lnTo>
                    <a:pt x="574" y="1780"/>
                  </a:lnTo>
                  <a:lnTo>
                    <a:pt x="632" y="1802"/>
                  </a:lnTo>
                  <a:lnTo>
                    <a:pt x="692" y="1820"/>
                  </a:lnTo>
                  <a:lnTo>
                    <a:pt x="754" y="1836"/>
                  </a:lnTo>
                  <a:lnTo>
                    <a:pt x="816" y="1848"/>
                  </a:lnTo>
                  <a:lnTo>
                    <a:pt x="880" y="1856"/>
                  </a:lnTo>
                  <a:lnTo>
                    <a:pt x="946" y="1860"/>
                  </a:lnTo>
                  <a:lnTo>
                    <a:pt x="1012" y="1860"/>
                  </a:lnTo>
                  <a:lnTo>
                    <a:pt x="1078" y="1858"/>
                  </a:lnTo>
                  <a:lnTo>
                    <a:pt x="1146" y="1850"/>
                  </a:lnTo>
                  <a:lnTo>
                    <a:pt x="1214" y="1840"/>
                  </a:lnTo>
                  <a:lnTo>
                    <a:pt x="1266" y="1828"/>
                  </a:lnTo>
                  <a:lnTo>
                    <a:pt x="1316" y="1814"/>
                  </a:lnTo>
                  <a:lnTo>
                    <a:pt x="1366" y="1798"/>
                  </a:lnTo>
                  <a:lnTo>
                    <a:pt x="1416" y="1780"/>
                  </a:lnTo>
                  <a:lnTo>
                    <a:pt x="1464" y="1762"/>
                  </a:lnTo>
                  <a:lnTo>
                    <a:pt x="1510" y="1740"/>
                  </a:lnTo>
                  <a:lnTo>
                    <a:pt x="1554" y="1716"/>
                  </a:lnTo>
                  <a:lnTo>
                    <a:pt x="1598" y="1690"/>
                  </a:lnTo>
                  <a:lnTo>
                    <a:pt x="1638" y="1664"/>
                  </a:lnTo>
                  <a:lnTo>
                    <a:pt x="1680" y="1636"/>
                  </a:lnTo>
                  <a:lnTo>
                    <a:pt x="1718" y="1606"/>
                  </a:lnTo>
                  <a:lnTo>
                    <a:pt x="1754" y="1574"/>
                  </a:lnTo>
                  <a:lnTo>
                    <a:pt x="1790" y="1540"/>
                  </a:lnTo>
                  <a:lnTo>
                    <a:pt x="1822" y="1506"/>
                  </a:lnTo>
                  <a:lnTo>
                    <a:pt x="1854" y="1470"/>
                  </a:lnTo>
                  <a:lnTo>
                    <a:pt x="1884" y="1434"/>
                  </a:lnTo>
                  <a:lnTo>
                    <a:pt x="1912" y="1396"/>
                  </a:lnTo>
                  <a:lnTo>
                    <a:pt x="1938" y="1356"/>
                  </a:lnTo>
                  <a:lnTo>
                    <a:pt x="1962" y="1316"/>
                  </a:lnTo>
                  <a:lnTo>
                    <a:pt x="1982" y="1274"/>
                  </a:lnTo>
                  <a:lnTo>
                    <a:pt x="2002" y="1232"/>
                  </a:lnTo>
                  <a:lnTo>
                    <a:pt x="2020" y="1190"/>
                  </a:lnTo>
                  <a:lnTo>
                    <a:pt x="2034" y="1146"/>
                  </a:lnTo>
                  <a:lnTo>
                    <a:pt x="2048" y="1102"/>
                  </a:lnTo>
                  <a:lnTo>
                    <a:pt x="2058" y="1058"/>
                  </a:lnTo>
                  <a:lnTo>
                    <a:pt x="2066" y="1012"/>
                  </a:lnTo>
                  <a:lnTo>
                    <a:pt x="2070" y="966"/>
                  </a:lnTo>
                  <a:lnTo>
                    <a:pt x="2074" y="920"/>
                  </a:lnTo>
                  <a:lnTo>
                    <a:pt x="2074" y="874"/>
                  </a:lnTo>
                  <a:lnTo>
                    <a:pt x="2072" y="826"/>
                  </a:lnTo>
                  <a:lnTo>
                    <a:pt x="2066" y="780"/>
                  </a:lnTo>
                  <a:lnTo>
                    <a:pt x="2058" y="73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9"/>
            <p:cNvSpPr>
              <a:spLocks/>
            </p:cNvSpPr>
            <p:nvPr/>
          </p:nvSpPr>
          <p:spPr bwMode="auto">
            <a:xfrm>
              <a:off x="3816" y="4202"/>
              <a:ext cx="1462" cy="866"/>
            </a:xfrm>
            <a:custGeom>
              <a:avLst/>
              <a:gdLst>
                <a:gd name="T0" fmla="*/ 1450 w 1462"/>
                <a:gd name="T1" fmla="*/ 2 h 866"/>
                <a:gd name="T2" fmla="*/ 1450 w 1462"/>
                <a:gd name="T3" fmla="*/ 0 h 866"/>
                <a:gd name="T4" fmla="*/ 1446 w 1462"/>
                <a:gd name="T5" fmla="*/ 56 h 866"/>
                <a:gd name="T6" fmla="*/ 1434 w 1462"/>
                <a:gd name="T7" fmla="*/ 112 h 866"/>
                <a:gd name="T8" fmla="*/ 1418 w 1462"/>
                <a:gd name="T9" fmla="*/ 166 h 866"/>
                <a:gd name="T10" fmla="*/ 1394 w 1462"/>
                <a:gd name="T11" fmla="*/ 220 h 866"/>
                <a:gd name="T12" fmla="*/ 1364 w 1462"/>
                <a:gd name="T13" fmla="*/ 272 h 866"/>
                <a:gd name="T14" fmla="*/ 1330 w 1462"/>
                <a:gd name="T15" fmla="*/ 322 h 866"/>
                <a:gd name="T16" fmla="*/ 1288 w 1462"/>
                <a:gd name="T17" fmla="*/ 370 h 866"/>
                <a:gd name="T18" fmla="*/ 1244 w 1462"/>
                <a:gd name="T19" fmla="*/ 416 h 866"/>
                <a:gd name="T20" fmla="*/ 1192 w 1462"/>
                <a:gd name="T21" fmla="*/ 460 h 866"/>
                <a:gd name="T22" fmla="*/ 1138 w 1462"/>
                <a:gd name="T23" fmla="*/ 500 h 866"/>
                <a:gd name="T24" fmla="*/ 1078 w 1462"/>
                <a:gd name="T25" fmla="*/ 538 h 866"/>
                <a:gd name="T26" fmla="*/ 1016 w 1462"/>
                <a:gd name="T27" fmla="*/ 572 h 866"/>
                <a:gd name="T28" fmla="*/ 948 w 1462"/>
                <a:gd name="T29" fmla="*/ 602 h 866"/>
                <a:gd name="T30" fmla="*/ 878 w 1462"/>
                <a:gd name="T31" fmla="*/ 628 h 866"/>
                <a:gd name="T32" fmla="*/ 804 w 1462"/>
                <a:gd name="T33" fmla="*/ 650 h 866"/>
                <a:gd name="T34" fmla="*/ 728 w 1462"/>
                <a:gd name="T35" fmla="*/ 668 h 866"/>
                <a:gd name="T36" fmla="*/ 682 w 1462"/>
                <a:gd name="T37" fmla="*/ 676 h 866"/>
                <a:gd name="T38" fmla="*/ 588 w 1462"/>
                <a:gd name="T39" fmla="*/ 686 h 866"/>
                <a:gd name="T40" fmla="*/ 498 w 1462"/>
                <a:gd name="T41" fmla="*/ 688 h 866"/>
                <a:gd name="T42" fmla="*/ 408 w 1462"/>
                <a:gd name="T43" fmla="*/ 684 h 866"/>
                <a:gd name="T44" fmla="*/ 324 w 1462"/>
                <a:gd name="T45" fmla="*/ 672 h 866"/>
                <a:gd name="T46" fmla="*/ 242 w 1462"/>
                <a:gd name="T47" fmla="*/ 654 h 866"/>
                <a:gd name="T48" fmla="*/ 164 w 1462"/>
                <a:gd name="T49" fmla="*/ 630 h 866"/>
                <a:gd name="T50" fmla="*/ 92 w 1462"/>
                <a:gd name="T51" fmla="*/ 598 h 866"/>
                <a:gd name="T52" fmla="*/ 58 w 1462"/>
                <a:gd name="T53" fmla="*/ 580 h 866"/>
                <a:gd name="T54" fmla="*/ 0 w 1462"/>
                <a:gd name="T55" fmla="*/ 654 h 866"/>
                <a:gd name="T56" fmla="*/ 34 w 1462"/>
                <a:gd name="T57" fmla="*/ 686 h 866"/>
                <a:gd name="T58" fmla="*/ 112 w 1462"/>
                <a:gd name="T59" fmla="*/ 740 h 866"/>
                <a:gd name="T60" fmla="*/ 198 w 1462"/>
                <a:gd name="T61" fmla="*/ 786 h 866"/>
                <a:gd name="T62" fmla="*/ 290 w 1462"/>
                <a:gd name="T63" fmla="*/ 822 h 866"/>
                <a:gd name="T64" fmla="*/ 388 w 1462"/>
                <a:gd name="T65" fmla="*/ 848 h 866"/>
                <a:gd name="T66" fmla="*/ 492 w 1462"/>
                <a:gd name="T67" fmla="*/ 862 h 866"/>
                <a:gd name="T68" fmla="*/ 598 w 1462"/>
                <a:gd name="T69" fmla="*/ 866 h 866"/>
                <a:gd name="T70" fmla="*/ 708 w 1462"/>
                <a:gd name="T71" fmla="*/ 858 h 866"/>
                <a:gd name="T72" fmla="*/ 764 w 1462"/>
                <a:gd name="T73" fmla="*/ 848 h 866"/>
                <a:gd name="T74" fmla="*/ 846 w 1462"/>
                <a:gd name="T75" fmla="*/ 828 h 866"/>
                <a:gd name="T76" fmla="*/ 926 w 1462"/>
                <a:gd name="T77" fmla="*/ 802 h 866"/>
                <a:gd name="T78" fmla="*/ 1002 w 1462"/>
                <a:gd name="T79" fmla="*/ 770 h 866"/>
                <a:gd name="T80" fmla="*/ 1072 w 1462"/>
                <a:gd name="T81" fmla="*/ 732 h 866"/>
                <a:gd name="T82" fmla="*/ 1138 w 1462"/>
                <a:gd name="T83" fmla="*/ 690 h 866"/>
                <a:gd name="T84" fmla="*/ 1200 w 1462"/>
                <a:gd name="T85" fmla="*/ 642 h 866"/>
                <a:gd name="T86" fmla="*/ 1256 w 1462"/>
                <a:gd name="T87" fmla="*/ 590 h 866"/>
                <a:gd name="T88" fmla="*/ 1304 w 1462"/>
                <a:gd name="T89" fmla="*/ 534 h 866"/>
                <a:gd name="T90" fmla="*/ 1348 w 1462"/>
                <a:gd name="T91" fmla="*/ 476 h 866"/>
                <a:gd name="T92" fmla="*/ 1386 w 1462"/>
                <a:gd name="T93" fmla="*/ 414 h 866"/>
                <a:gd name="T94" fmla="*/ 1416 w 1462"/>
                <a:gd name="T95" fmla="*/ 348 h 866"/>
                <a:gd name="T96" fmla="*/ 1438 w 1462"/>
                <a:gd name="T97" fmla="*/ 282 h 866"/>
                <a:gd name="T98" fmla="*/ 1454 w 1462"/>
                <a:gd name="T99" fmla="*/ 214 h 866"/>
                <a:gd name="T100" fmla="*/ 1462 w 1462"/>
                <a:gd name="T101" fmla="*/ 144 h 866"/>
                <a:gd name="T102" fmla="*/ 1460 w 1462"/>
                <a:gd name="T103" fmla="*/ 72 h 866"/>
                <a:gd name="T104" fmla="*/ 1450 w 1462"/>
                <a:gd name="T105" fmla="*/ 2 h 86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62" h="866">
                  <a:moveTo>
                    <a:pt x="1450" y="2"/>
                  </a:moveTo>
                  <a:lnTo>
                    <a:pt x="1450" y="2"/>
                  </a:lnTo>
                  <a:lnTo>
                    <a:pt x="1450" y="0"/>
                  </a:lnTo>
                  <a:lnTo>
                    <a:pt x="1450" y="28"/>
                  </a:lnTo>
                  <a:lnTo>
                    <a:pt x="1446" y="56"/>
                  </a:lnTo>
                  <a:lnTo>
                    <a:pt x="1442" y="84"/>
                  </a:lnTo>
                  <a:lnTo>
                    <a:pt x="1434" y="112"/>
                  </a:lnTo>
                  <a:lnTo>
                    <a:pt x="1426" y="140"/>
                  </a:lnTo>
                  <a:lnTo>
                    <a:pt x="1418" y="166"/>
                  </a:lnTo>
                  <a:lnTo>
                    <a:pt x="1406" y="194"/>
                  </a:lnTo>
                  <a:lnTo>
                    <a:pt x="1394" y="220"/>
                  </a:lnTo>
                  <a:lnTo>
                    <a:pt x="1380" y="246"/>
                  </a:lnTo>
                  <a:lnTo>
                    <a:pt x="1364" y="272"/>
                  </a:lnTo>
                  <a:lnTo>
                    <a:pt x="1348" y="298"/>
                  </a:lnTo>
                  <a:lnTo>
                    <a:pt x="1330" y="322"/>
                  </a:lnTo>
                  <a:lnTo>
                    <a:pt x="1310" y="346"/>
                  </a:lnTo>
                  <a:lnTo>
                    <a:pt x="1288" y="370"/>
                  </a:lnTo>
                  <a:lnTo>
                    <a:pt x="1266" y="394"/>
                  </a:lnTo>
                  <a:lnTo>
                    <a:pt x="1244" y="416"/>
                  </a:lnTo>
                  <a:lnTo>
                    <a:pt x="1218" y="438"/>
                  </a:lnTo>
                  <a:lnTo>
                    <a:pt x="1192" y="460"/>
                  </a:lnTo>
                  <a:lnTo>
                    <a:pt x="1166" y="480"/>
                  </a:lnTo>
                  <a:lnTo>
                    <a:pt x="1138" y="500"/>
                  </a:lnTo>
                  <a:lnTo>
                    <a:pt x="1108" y="520"/>
                  </a:lnTo>
                  <a:lnTo>
                    <a:pt x="1078" y="538"/>
                  </a:lnTo>
                  <a:lnTo>
                    <a:pt x="1048" y="556"/>
                  </a:lnTo>
                  <a:lnTo>
                    <a:pt x="1016" y="572"/>
                  </a:lnTo>
                  <a:lnTo>
                    <a:pt x="982" y="588"/>
                  </a:lnTo>
                  <a:lnTo>
                    <a:pt x="948" y="602"/>
                  </a:lnTo>
                  <a:lnTo>
                    <a:pt x="914" y="616"/>
                  </a:lnTo>
                  <a:lnTo>
                    <a:pt x="878" y="628"/>
                  </a:lnTo>
                  <a:lnTo>
                    <a:pt x="842" y="640"/>
                  </a:lnTo>
                  <a:lnTo>
                    <a:pt x="804" y="650"/>
                  </a:lnTo>
                  <a:lnTo>
                    <a:pt x="768" y="660"/>
                  </a:lnTo>
                  <a:lnTo>
                    <a:pt x="728" y="668"/>
                  </a:lnTo>
                  <a:lnTo>
                    <a:pt x="682" y="676"/>
                  </a:lnTo>
                  <a:lnTo>
                    <a:pt x="634" y="682"/>
                  </a:lnTo>
                  <a:lnTo>
                    <a:pt x="588" y="686"/>
                  </a:lnTo>
                  <a:lnTo>
                    <a:pt x="542" y="688"/>
                  </a:lnTo>
                  <a:lnTo>
                    <a:pt x="498" y="688"/>
                  </a:lnTo>
                  <a:lnTo>
                    <a:pt x="452" y="688"/>
                  </a:lnTo>
                  <a:lnTo>
                    <a:pt x="408" y="684"/>
                  </a:lnTo>
                  <a:lnTo>
                    <a:pt x="366" y="680"/>
                  </a:lnTo>
                  <a:lnTo>
                    <a:pt x="324" y="672"/>
                  </a:lnTo>
                  <a:lnTo>
                    <a:pt x="282" y="664"/>
                  </a:lnTo>
                  <a:lnTo>
                    <a:pt x="242" y="654"/>
                  </a:lnTo>
                  <a:lnTo>
                    <a:pt x="202" y="642"/>
                  </a:lnTo>
                  <a:lnTo>
                    <a:pt x="164" y="630"/>
                  </a:lnTo>
                  <a:lnTo>
                    <a:pt x="128" y="614"/>
                  </a:lnTo>
                  <a:lnTo>
                    <a:pt x="92" y="598"/>
                  </a:lnTo>
                  <a:lnTo>
                    <a:pt x="58" y="580"/>
                  </a:lnTo>
                  <a:lnTo>
                    <a:pt x="20" y="630"/>
                  </a:lnTo>
                  <a:lnTo>
                    <a:pt x="0" y="654"/>
                  </a:lnTo>
                  <a:lnTo>
                    <a:pt x="34" y="686"/>
                  </a:lnTo>
                  <a:lnTo>
                    <a:pt x="72" y="714"/>
                  </a:lnTo>
                  <a:lnTo>
                    <a:pt x="112" y="740"/>
                  </a:lnTo>
                  <a:lnTo>
                    <a:pt x="154" y="764"/>
                  </a:lnTo>
                  <a:lnTo>
                    <a:pt x="198" y="786"/>
                  </a:lnTo>
                  <a:lnTo>
                    <a:pt x="244" y="806"/>
                  </a:lnTo>
                  <a:lnTo>
                    <a:pt x="290" y="822"/>
                  </a:lnTo>
                  <a:lnTo>
                    <a:pt x="338" y="836"/>
                  </a:lnTo>
                  <a:lnTo>
                    <a:pt x="388" y="848"/>
                  </a:lnTo>
                  <a:lnTo>
                    <a:pt x="440" y="856"/>
                  </a:lnTo>
                  <a:lnTo>
                    <a:pt x="492" y="862"/>
                  </a:lnTo>
                  <a:lnTo>
                    <a:pt x="544" y="866"/>
                  </a:lnTo>
                  <a:lnTo>
                    <a:pt x="598" y="866"/>
                  </a:lnTo>
                  <a:lnTo>
                    <a:pt x="654" y="864"/>
                  </a:lnTo>
                  <a:lnTo>
                    <a:pt x="708" y="858"/>
                  </a:lnTo>
                  <a:lnTo>
                    <a:pt x="764" y="848"/>
                  </a:lnTo>
                  <a:lnTo>
                    <a:pt x="806" y="840"/>
                  </a:lnTo>
                  <a:lnTo>
                    <a:pt x="846" y="828"/>
                  </a:lnTo>
                  <a:lnTo>
                    <a:pt x="886" y="816"/>
                  </a:lnTo>
                  <a:lnTo>
                    <a:pt x="926" y="802"/>
                  </a:lnTo>
                  <a:lnTo>
                    <a:pt x="964" y="786"/>
                  </a:lnTo>
                  <a:lnTo>
                    <a:pt x="1002" y="770"/>
                  </a:lnTo>
                  <a:lnTo>
                    <a:pt x="1038" y="752"/>
                  </a:lnTo>
                  <a:lnTo>
                    <a:pt x="1072" y="732"/>
                  </a:lnTo>
                  <a:lnTo>
                    <a:pt x="1106" y="712"/>
                  </a:lnTo>
                  <a:lnTo>
                    <a:pt x="1138" y="690"/>
                  </a:lnTo>
                  <a:lnTo>
                    <a:pt x="1170" y="666"/>
                  </a:lnTo>
                  <a:lnTo>
                    <a:pt x="1200" y="642"/>
                  </a:lnTo>
                  <a:lnTo>
                    <a:pt x="1228" y="616"/>
                  </a:lnTo>
                  <a:lnTo>
                    <a:pt x="1256" y="590"/>
                  </a:lnTo>
                  <a:lnTo>
                    <a:pt x="1280" y="562"/>
                  </a:lnTo>
                  <a:lnTo>
                    <a:pt x="1304" y="534"/>
                  </a:lnTo>
                  <a:lnTo>
                    <a:pt x="1328" y="506"/>
                  </a:lnTo>
                  <a:lnTo>
                    <a:pt x="1348" y="476"/>
                  </a:lnTo>
                  <a:lnTo>
                    <a:pt x="1368" y="444"/>
                  </a:lnTo>
                  <a:lnTo>
                    <a:pt x="1386" y="414"/>
                  </a:lnTo>
                  <a:lnTo>
                    <a:pt x="1402" y="382"/>
                  </a:lnTo>
                  <a:lnTo>
                    <a:pt x="1416" y="348"/>
                  </a:lnTo>
                  <a:lnTo>
                    <a:pt x="1428" y="316"/>
                  </a:lnTo>
                  <a:lnTo>
                    <a:pt x="1438" y="282"/>
                  </a:lnTo>
                  <a:lnTo>
                    <a:pt x="1446" y="248"/>
                  </a:lnTo>
                  <a:lnTo>
                    <a:pt x="1454" y="214"/>
                  </a:lnTo>
                  <a:lnTo>
                    <a:pt x="1458" y="178"/>
                  </a:lnTo>
                  <a:lnTo>
                    <a:pt x="1462" y="144"/>
                  </a:lnTo>
                  <a:lnTo>
                    <a:pt x="1462" y="108"/>
                  </a:lnTo>
                  <a:lnTo>
                    <a:pt x="1460" y="72"/>
                  </a:lnTo>
                  <a:lnTo>
                    <a:pt x="1456" y="38"/>
                  </a:lnTo>
                  <a:lnTo>
                    <a:pt x="1450" y="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Wedding rings</a:t>
            </a:r>
            <a:endParaRPr lang="en-US" altLang="en-US" smtClean="0"/>
          </a:p>
        </p:txBody>
      </p:sp>
      <p:grpSp>
        <p:nvGrpSpPr>
          <p:cNvPr id="7171" name="Group 31"/>
          <p:cNvGrpSpPr>
            <a:grpSpLocks/>
          </p:cNvGrpSpPr>
          <p:nvPr/>
        </p:nvGrpSpPr>
        <p:grpSpPr bwMode="auto">
          <a:xfrm>
            <a:off x="6423025" y="2187575"/>
            <a:ext cx="2378075" cy="1555750"/>
            <a:chOff x="-438" y="4186"/>
            <a:chExt cx="1498" cy="980"/>
          </a:xfrm>
        </p:grpSpPr>
        <p:sp>
          <p:nvSpPr>
            <p:cNvPr id="7195" name="Freeform 7"/>
            <p:cNvSpPr>
              <a:spLocks noEditPoints="1"/>
            </p:cNvSpPr>
            <p:nvPr/>
          </p:nvSpPr>
          <p:spPr bwMode="auto">
            <a:xfrm>
              <a:off x="-380" y="4186"/>
              <a:ext cx="1382" cy="750"/>
            </a:xfrm>
            <a:custGeom>
              <a:avLst/>
              <a:gdLst>
                <a:gd name="T0" fmla="*/ 620 w 1382"/>
                <a:gd name="T1" fmla="*/ 2 h 750"/>
                <a:gd name="T2" fmla="*/ 422 w 1382"/>
                <a:gd name="T3" fmla="*/ 30 h 750"/>
                <a:gd name="T4" fmla="*/ 252 w 1382"/>
                <a:gd name="T5" fmla="*/ 86 h 750"/>
                <a:gd name="T6" fmla="*/ 118 w 1382"/>
                <a:gd name="T7" fmla="*/ 166 h 750"/>
                <a:gd name="T8" fmla="*/ 68 w 1382"/>
                <a:gd name="T9" fmla="*/ 212 h 750"/>
                <a:gd name="T10" fmla="*/ 30 w 1382"/>
                <a:gd name="T11" fmla="*/ 264 h 750"/>
                <a:gd name="T12" fmla="*/ 8 w 1382"/>
                <a:gd name="T13" fmla="*/ 318 h 750"/>
                <a:gd name="T14" fmla="*/ 0 w 1382"/>
                <a:gd name="T15" fmla="*/ 376 h 750"/>
                <a:gd name="T16" fmla="*/ 4 w 1382"/>
                <a:gd name="T17" fmla="*/ 414 h 750"/>
                <a:gd name="T18" fmla="*/ 22 w 1382"/>
                <a:gd name="T19" fmla="*/ 468 h 750"/>
                <a:gd name="T20" fmla="*/ 54 w 1382"/>
                <a:gd name="T21" fmla="*/ 520 h 750"/>
                <a:gd name="T22" fmla="*/ 100 w 1382"/>
                <a:gd name="T23" fmla="*/ 570 h 750"/>
                <a:gd name="T24" fmla="*/ 202 w 1382"/>
                <a:gd name="T25" fmla="*/ 640 h 750"/>
                <a:gd name="T26" fmla="*/ 362 w 1382"/>
                <a:gd name="T27" fmla="*/ 704 h 750"/>
                <a:gd name="T28" fmla="*/ 552 w 1382"/>
                <a:gd name="T29" fmla="*/ 742 h 750"/>
                <a:gd name="T30" fmla="*/ 690 w 1382"/>
                <a:gd name="T31" fmla="*/ 750 h 750"/>
                <a:gd name="T32" fmla="*/ 896 w 1382"/>
                <a:gd name="T33" fmla="*/ 732 h 750"/>
                <a:gd name="T34" fmla="*/ 1078 w 1382"/>
                <a:gd name="T35" fmla="*/ 686 h 750"/>
                <a:gd name="T36" fmla="*/ 1224 w 1382"/>
                <a:gd name="T37" fmla="*/ 614 h 750"/>
                <a:gd name="T38" fmla="*/ 1298 w 1382"/>
                <a:gd name="T39" fmla="*/ 554 h 750"/>
                <a:gd name="T40" fmla="*/ 1340 w 1382"/>
                <a:gd name="T41" fmla="*/ 504 h 750"/>
                <a:gd name="T42" fmla="*/ 1368 w 1382"/>
                <a:gd name="T43" fmla="*/ 450 h 750"/>
                <a:gd name="T44" fmla="*/ 1382 w 1382"/>
                <a:gd name="T45" fmla="*/ 394 h 750"/>
                <a:gd name="T46" fmla="*/ 1382 w 1382"/>
                <a:gd name="T47" fmla="*/ 356 h 750"/>
                <a:gd name="T48" fmla="*/ 1368 w 1382"/>
                <a:gd name="T49" fmla="*/ 300 h 750"/>
                <a:gd name="T50" fmla="*/ 1340 w 1382"/>
                <a:gd name="T51" fmla="*/ 246 h 750"/>
                <a:gd name="T52" fmla="*/ 1298 w 1382"/>
                <a:gd name="T53" fmla="*/ 196 h 750"/>
                <a:gd name="T54" fmla="*/ 1224 w 1382"/>
                <a:gd name="T55" fmla="*/ 138 h 750"/>
                <a:gd name="T56" fmla="*/ 1078 w 1382"/>
                <a:gd name="T57" fmla="*/ 64 h 750"/>
                <a:gd name="T58" fmla="*/ 896 w 1382"/>
                <a:gd name="T59" fmla="*/ 18 h 750"/>
                <a:gd name="T60" fmla="*/ 690 w 1382"/>
                <a:gd name="T61" fmla="*/ 0 h 750"/>
                <a:gd name="T62" fmla="*/ 690 w 1382"/>
                <a:gd name="T63" fmla="*/ 634 h 750"/>
                <a:gd name="T64" fmla="*/ 540 w 1382"/>
                <a:gd name="T65" fmla="*/ 624 h 750"/>
                <a:gd name="T66" fmla="*/ 404 w 1382"/>
                <a:gd name="T67" fmla="*/ 596 h 750"/>
                <a:gd name="T68" fmla="*/ 288 w 1382"/>
                <a:gd name="T69" fmla="*/ 552 h 750"/>
                <a:gd name="T70" fmla="*/ 198 w 1382"/>
                <a:gd name="T71" fmla="*/ 496 h 750"/>
                <a:gd name="T72" fmla="*/ 138 w 1382"/>
                <a:gd name="T73" fmla="*/ 428 h 750"/>
                <a:gd name="T74" fmla="*/ 138 w 1382"/>
                <a:gd name="T75" fmla="*/ 380 h 750"/>
                <a:gd name="T76" fmla="*/ 198 w 1382"/>
                <a:gd name="T77" fmla="*/ 312 h 750"/>
                <a:gd name="T78" fmla="*/ 288 w 1382"/>
                <a:gd name="T79" fmla="*/ 256 h 750"/>
                <a:gd name="T80" fmla="*/ 404 w 1382"/>
                <a:gd name="T81" fmla="*/ 212 h 750"/>
                <a:gd name="T82" fmla="*/ 540 w 1382"/>
                <a:gd name="T83" fmla="*/ 184 h 750"/>
                <a:gd name="T84" fmla="*/ 690 w 1382"/>
                <a:gd name="T85" fmla="*/ 174 h 750"/>
                <a:gd name="T86" fmla="*/ 792 w 1382"/>
                <a:gd name="T87" fmla="*/ 178 h 750"/>
                <a:gd name="T88" fmla="*/ 934 w 1382"/>
                <a:gd name="T89" fmla="*/ 200 h 750"/>
                <a:gd name="T90" fmla="*/ 1058 w 1382"/>
                <a:gd name="T91" fmla="*/ 240 h 750"/>
                <a:gd name="T92" fmla="*/ 1156 w 1382"/>
                <a:gd name="T93" fmla="*/ 292 h 750"/>
                <a:gd name="T94" fmla="*/ 1228 w 1382"/>
                <a:gd name="T95" fmla="*/ 356 h 750"/>
                <a:gd name="T96" fmla="*/ 1256 w 1382"/>
                <a:gd name="T97" fmla="*/ 404 h 750"/>
                <a:gd name="T98" fmla="*/ 1208 w 1382"/>
                <a:gd name="T99" fmla="*/ 474 h 750"/>
                <a:gd name="T100" fmla="*/ 1126 w 1382"/>
                <a:gd name="T101" fmla="*/ 534 h 750"/>
                <a:gd name="T102" fmla="*/ 1018 w 1382"/>
                <a:gd name="T103" fmla="*/ 584 h 750"/>
                <a:gd name="T104" fmla="*/ 890 w 1382"/>
                <a:gd name="T105" fmla="*/ 616 h 750"/>
                <a:gd name="T106" fmla="*/ 742 w 1382"/>
                <a:gd name="T107" fmla="*/ 634 h 7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82" h="750">
                  <a:moveTo>
                    <a:pt x="690" y="0"/>
                  </a:moveTo>
                  <a:lnTo>
                    <a:pt x="690" y="0"/>
                  </a:lnTo>
                  <a:lnTo>
                    <a:pt x="620" y="2"/>
                  </a:lnTo>
                  <a:lnTo>
                    <a:pt x="552" y="8"/>
                  </a:lnTo>
                  <a:lnTo>
                    <a:pt x="486" y="18"/>
                  </a:lnTo>
                  <a:lnTo>
                    <a:pt x="422" y="30"/>
                  </a:lnTo>
                  <a:lnTo>
                    <a:pt x="362" y="46"/>
                  </a:lnTo>
                  <a:lnTo>
                    <a:pt x="304" y="64"/>
                  </a:lnTo>
                  <a:lnTo>
                    <a:pt x="252" y="86"/>
                  </a:lnTo>
                  <a:lnTo>
                    <a:pt x="202" y="110"/>
                  </a:lnTo>
                  <a:lnTo>
                    <a:pt x="158" y="138"/>
                  </a:lnTo>
                  <a:lnTo>
                    <a:pt x="118" y="166"/>
                  </a:lnTo>
                  <a:lnTo>
                    <a:pt x="100" y="182"/>
                  </a:lnTo>
                  <a:lnTo>
                    <a:pt x="84" y="196"/>
                  </a:lnTo>
                  <a:lnTo>
                    <a:pt x="68" y="212"/>
                  </a:lnTo>
                  <a:lnTo>
                    <a:pt x="54" y="230"/>
                  </a:lnTo>
                  <a:lnTo>
                    <a:pt x="42" y="246"/>
                  </a:lnTo>
                  <a:lnTo>
                    <a:pt x="30" y="264"/>
                  </a:lnTo>
                  <a:lnTo>
                    <a:pt x="22" y="282"/>
                  </a:lnTo>
                  <a:lnTo>
                    <a:pt x="14" y="300"/>
                  </a:lnTo>
                  <a:lnTo>
                    <a:pt x="8" y="318"/>
                  </a:lnTo>
                  <a:lnTo>
                    <a:pt x="4" y="336"/>
                  </a:lnTo>
                  <a:lnTo>
                    <a:pt x="0" y="356"/>
                  </a:lnTo>
                  <a:lnTo>
                    <a:pt x="0" y="376"/>
                  </a:lnTo>
                  <a:lnTo>
                    <a:pt x="0" y="394"/>
                  </a:lnTo>
                  <a:lnTo>
                    <a:pt x="4" y="414"/>
                  </a:lnTo>
                  <a:lnTo>
                    <a:pt x="8" y="432"/>
                  </a:lnTo>
                  <a:lnTo>
                    <a:pt x="14" y="450"/>
                  </a:lnTo>
                  <a:lnTo>
                    <a:pt x="22" y="468"/>
                  </a:lnTo>
                  <a:lnTo>
                    <a:pt x="30" y="486"/>
                  </a:lnTo>
                  <a:lnTo>
                    <a:pt x="42" y="504"/>
                  </a:lnTo>
                  <a:lnTo>
                    <a:pt x="54" y="520"/>
                  </a:lnTo>
                  <a:lnTo>
                    <a:pt x="68" y="538"/>
                  </a:lnTo>
                  <a:lnTo>
                    <a:pt x="84" y="554"/>
                  </a:lnTo>
                  <a:lnTo>
                    <a:pt x="100" y="570"/>
                  </a:lnTo>
                  <a:lnTo>
                    <a:pt x="118" y="584"/>
                  </a:lnTo>
                  <a:lnTo>
                    <a:pt x="158" y="614"/>
                  </a:lnTo>
                  <a:lnTo>
                    <a:pt x="202" y="640"/>
                  </a:lnTo>
                  <a:lnTo>
                    <a:pt x="252" y="664"/>
                  </a:lnTo>
                  <a:lnTo>
                    <a:pt x="304" y="686"/>
                  </a:lnTo>
                  <a:lnTo>
                    <a:pt x="362" y="704"/>
                  </a:lnTo>
                  <a:lnTo>
                    <a:pt x="422" y="720"/>
                  </a:lnTo>
                  <a:lnTo>
                    <a:pt x="486" y="732"/>
                  </a:lnTo>
                  <a:lnTo>
                    <a:pt x="552" y="742"/>
                  </a:lnTo>
                  <a:lnTo>
                    <a:pt x="620" y="748"/>
                  </a:lnTo>
                  <a:lnTo>
                    <a:pt x="690" y="750"/>
                  </a:lnTo>
                  <a:lnTo>
                    <a:pt x="762" y="748"/>
                  </a:lnTo>
                  <a:lnTo>
                    <a:pt x="830" y="742"/>
                  </a:lnTo>
                  <a:lnTo>
                    <a:pt x="896" y="732"/>
                  </a:lnTo>
                  <a:lnTo>
                    <a:pt x="960" y="720"/>
                  </a:lnTo>
                  <a:lnTo>
                    <a:pt x="1020" y="704"/>
                  </a:lnTo>
                  <a:lnTo>
                    <a:pt x="1078" y="686"/>
                  </a:lnTo>
                  <a:lnTo>
                    <a:pt x="1130" y="664"/>
                  </a:lnTo>
                  <a:lnTo>
                    <a:pt x="1180" y="640"/>
                  </a:lnTo>
                  <a:lnTo>
                    <a:pt x="1224" y="614"/>
                  </a:lnTo>
                  <a:lnTo>
                    <a:pt x="1264" y="584"/>
                  </a:lnTo>
                  <a:lnTo>
                    <a:pt x="1282" y="570"/>
                  </a:lnTo>
                  <a:lnTo>
                    <a:pt x="1298" y="554"/>
                  </a:lnTo>
                  <a:lnTo>
                    <a:pt x="1314" y="538"/>
                  </a:lnTo>
                  <a:lnTo>
                    <a:pt x="1328" y="520"/>
                  </a:lnTo>
                  <a:lnTo>
                    <a:pt x="1340" y="504"/>
                  </a:lnTo>
                  <a:lnTo>
                    <a:pt x="1352" y="486"/>
                  </a:lnTo>
                  <a:lnTo>
                    <a:pt x="1360" y="468"/>
                  </a:lnTo>
                  <a:lnTo>
                    <a:pt x="1368" y="450"/>
                  </a:lnTo>
                  <a:lnTo>
                    <a:pt x="1374" y="432"/>
                  </a:lnTo>
                  <a:lnTo>
                    <a:pt x="1378" y="414"/>
                  </a:lnTo>
                  <a:lnTo>
                    <a:pt x="1382" y="394"/>
                  </a:lnTo>
                  <a:lnTo>
                    <a:pt x="1382" y="376"/>
                  </a:lnTo>
                  <a:lnTo>
                    <a:pt x="1382" y="356"/>
                  </a:lnTo>
                  <a:lnTo>
                    <a:pt x="1378" y="336"/>
                  </a:lnTo>
                  <a:lnTo>
                    <a:pt x="1374" y="318"/>
                  </a:lnTo>
                  <a:lnTo>
                    <a:pt x="1368" y="300"/>
                  </a:lnTo>
                  <a:lnTo>
                    <a:pt x="1360" y="282"/>
                  </a:lnTo>
                  <a:lnTo>
                    <a:pt x="1352" y="264"/>
                  </a:lnTo>
                  <a:lnTo>
                    <a:pt x="1340" y="246"/>
                  </a:lnTo>
                  <a:lnTo>
                    <a:pt x="1328" y="230"/>
                  </a:lnTo>
                  <a:lnTo>
                    <a:pt x="1314" y="212"/>
                  </a:lnTo>
                  <a:lnTo>
                    <a:pt x="1298" y="196"/>
                  </a:lnTo>
                  <a:lnTo>
                    <a:pt x="1282" y="182"/>
                  </a:lnTo>
                  <a:lnTo>
                    <a:pt x="1264" y="166"/>
                  </a:lnTo>
                  <a:lnTo>
                    <a:pt x="1224" y="138"/>
                  </a:lnTo>
                  <a:lnTo>
                    <a:pt x="1180" y="110"/>
                  </a:lnTo>
                  <a:lnTo>
                    <a:pt x="1130" y="86"/>
                  </a:lnTo>
                  <a:lnTo>
                    <a:pt x="1078" y="64"/>
                  </a:lnTo>
                  <a:lnTo>
                    <a:pt x="1020" y="46"/>
                  </a:lnTo>
                  <a:lnTo>
                    <a:pt x="960" y="30"/>
                  </a:lnTo>
                  <a:lnTo>
                    <a:pt x="896" y="18"/>
                  </a:lnTo>
                  <a:lnTo>
                    <a:pt x="830" y="8"/>
                  </a:lnTo>
                  <a:lnTo>
                    <a:pt x="762" y="2"/>
                  </a:lnTo>
                  <a:lnTo>
                    <a:pt x="690" y="0"/>
                  </a:lnTo>
                  <a:close/>
                  <a:moveTo>
                    <a:pt x="690" y="634"/>
                  </a:moveTo>
                  <a:lnTo>
                    <a:pt x="690" y="634"/>
                  </a:lnTo>
                  <a:lnTo>
                    <a:pt x="640" y="634"/>
                  </a:lnTo>
                  <a:lnTo>
                    <a:pt x="588" y="630"/>
                  </a:lnTo>
                  <a:lnTo>
                    <a:pt x="540" y="624"/>
                  </a:lnTo>
                  <a:lnTo>
                    <a:pt x="492" y="616"/>
                  </a:lnTo>
                  <a:lnTo>
                    <a:pt x="448" y="608"/>
                  </a:lnTo>
                  <a:lnTo>
                    <a:pt x="404" y="596"/>
                  </a:lnTo>
                  <a:lnTo>
                    <a:pt x="362" y="584"/>
                  </a:lnTo>
                  <a:lnTo>
                    <a:pt x="324" y="568"/>
                  </a:lnTo>
                  <a:lnTo>
                    <a:pt x="288" y="552"/>
                  </a:lnTo>
                  <a:lnTo>
                    <a:pt x="256" y="534"/>
                  </a:lnTo>
                  <a:lnTo>
                    <a:pt x="224" y="516"/>
                  </a:lnTo>
                  <a:lnTo>
                    <a:pt x="198" y="496"/>
                  </a:lnTo>
                  <a:lnTo>
                    <a:pt x="174" y="474"/>
                  </a:lnTo>
                  <a:lnTo>
                    <a:pt x="154" y="452"/>
                  </a:lnTo>
                  <a:lnTo>
                    <a:pt x="138" y="428"/>
                  </a:lnTo>
                  <a:lnTo>
                    <a:pt x="126" y="404"/>
                  </a:lnTo>
                  <a:lnTo>
                    <a:pt x="138" y="380"/>
                  </a:lnTo>
                  <a:lnTo>
                    <a:pt x="154" y="356"/>
                  </a:lnTo>
                  <a:lnTo>
                    <a:pt x="174" y="334"/>
                  </a:lnTo>
                  <a:lnTo>
                    <a:pt x="198" y="312"/>
                  </a:lnTo>
                  <a:lnTo>
                    <a:pt x="224" y="292"/>
                  </a:lnTo>
                  <a:lnTo>
                    <a:pt x="256" y="274"/>
                  </a:lnTo>
                  <a:lnTo>
                    <a:pt x="288" y="256"/>
                  </a:lnTo>
                  <a:lnTo>
                    <a:pt x="324" y="240"/>
                  </a:lnTo>
                  <a:lnTo>
                    <a:pt x="362" y="224"/>
                  </a:lnTo>
                  <a:lnTo>
                    <a:pt x="404" y="212"/>
                  </a:lnTo>
                  <a:lnTo>
                    <a:pt x="448" y="200"/>
                  </a:lnTo>
                  <a:lnTo>
                    <a:pt x="492" y="192"/>
                  </a:lnTo>
                  <a:lnTo>
                    <a:pt x="540" y="184"/>
                  </a:lnTo>
                  <a:lnTo>
                    <a:pt x="588" y="178"/>
                  </a:lnTo>
                  <a:lnTo>
                    <a:pt x="640" y="174"/>
                  </a:lnTo>
                  <a:lnTo>
                    <a:pt x="690" y="174"/>
                  </a:lnTo>
                  <a:lnTo>
                    <a:pt x="742" y="174"/>
                  </a:lnTo>
                  <a:lnTo>
                    <a:pt x="792" y="178"/>
                  </a:lnTo>
                  <a:lnTo>
                    <a:pt x="842" y="184"/>
                  </a:lnTo>
                  <a:lnTo>
                    <a:pt x="890" y="192"/>
                  </a:lnTo>
                  <a:lnTo>
                    <a:pt x="934" y="200"/>
                  </a:lnTo>
                  <a:lnTo>
                    <a:pt x="978" y="212"/>
                  </a:lnTo>
                  <a:lnTo>
                    <a:pt x="1018" y="224"/>
                  </a:lnTo>
                  <a:lnTo>
                    <a:pt x="1058" y="240"/>
                  </a:lnTo>
                  <a:lnTo>
                    <a:pt x="1094" y="256"/>
                  </a:lnTo>
                  <a:lnTo>
                    <a:pt x="1126" y="274"/>
                  </a:lnTo>
                  <a:lnTo>
                    <a:pt x="1156" y="292"/>
                  </a:lnTo>
                  <a:lnTo>
                    <a:pt x="1184" y="312"/>
                  </a:lnTo>
                  <a:lnTo>
                    <a:pt x="1208" y="334"/>
                  </a:lnTo>
                  <a:lnTo>
                    <a:pt x="1228" y="356"/>
                  </a:lnTo>
                  <a:lnTo>
                    <a:pt x="1244" y="380"/>
                  </a:lnTo>
                  <a:lnTo>
                    <a:pt x="1256" y="404"/>
                  </a:lnTo>
                  <a:lnTo>
                    <a:pt x="1244" y="428"/>
                  </a:lnTo>
                  <a:lnTo>
                    <a:pt x="1228" y="452"/>
                  </a:lnTo>
                  <a:lnTo>
                    <a:pt x="1208" y="474"/>
                  </a:lnTo>
                  <a:lnTo>
                    <a:pt x="1184" y="496"/>
                  </a:lnTo>
                  <a:lnTo>
                    <a:pt x="1156" y="516"/>
                  </a:lnTo>
                  <a:lnTo>
                    <a:pt x="1126" y="534"/>
                  </a:lnTo>
                  <a:lnTo>
                    <a:pt x="1094" y="552"/>
                  </a:lnTo>
                  <a:lnTo>
                    <a:pt x="1058" y="568"/>
                  </a:lnTo>
                  <a:lnTo>
                    <a:pt x="1018" y="584"/>
                  </a:lnTo>
                  <a:lnTo>
                    <a:pt x="978" y="596"/>
                  </a:lnTo>
                  <a:lnTo>
                    <a:pt x="934" y="608"/>
                  </a:lnTo>
                  <a:lnTo>
                    <a:pt x="890" y="616"/>
                  </a:lnTo>
                  <a:lnTo>
                    <a:pt x="842" y="624"/>
                  </a:lnTo>
                  <a:lnTo>
                    <a:pt x="792" y="630"/>
                  </a:lnTo>
                  <a:lnTo>
                    <a:pt x="742" y="634"/>
                  </a:lnTo>
                  <a:lnTo>
                    <a:pt x="690" y="634"/>
                  </a:lnTo>
                  <a:close/>
                </a:path>
              </a:pathLst>
            </a:custGeom>
            <a:solidFill>
              <a:srgbClr val="FEDE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8"/>
            <p:cNvSpPr>
              <a:spLocks noEditPoints="1"/>
            </p:cNvSpPr>
            <p:nvPr/>
          </p:nvSpPr>
          <p:spPr bwMode="auto">
            <a:xfrm>
              <a:off x="-380" y="4186"/>
              <a:ext cx="1382" cy="750"/>
            </a:xfrm>
            <a:custGeom>
              <a:avLst/>
              <a:gdLst>
                <a:gd name="T0" fmla="*/ 620 w 1382"/>
                <a:gd name="T1" fmla="*/ 2 h 750"/>
                <a:gd name="T2" fmla="*/ 422 w 1382"/>
                <a:gd name="T3" fmla="*/ 30 h 750"/>
                <a:gd name="T4" fmla="*/ 252 w 1382"/>
                <a:gd name="T5" fmla="*/ 86 h 750"/>
                <a:gd name="T6" fmla="*/ 118 w 1382"/>
                <a:gd name="T7" fmla="*/ 166 h 750"/>
                <a:gd name="T8" fmla="*/ 68 w 1382"/>
                <a:gd name="T9" fmla="*/ 212 h 750"/>
                <a:gd name="T10" fmla="*/ 30 w 1382"/>
                <a:gd name="T11" fmla="*/ 264 h 750"/>
                <a:gd name="T12" fmla="*/ 8 w 1382"/>
                <a:gd name="T13" fmla="*/ 318 h 750"/>
                <a:gd name="T14" fmla="*/ 0 w 1382"/>
                <a:gd name="T15" fmla="*/ 376 h 750"/>
                <a:gd name="T16" fmla="*/ 4 w 1382"/>
                <a:gd name="T17" fmla="*/ 414 h 750"/>
                <a:gd name="T18" fmla="*/ 22 w 1382"/>
                <a:gd name="T19" fmla="*/ 468 h 750"/>
                <a:gd name="T20" fmla="*/ 54 w 1382"/>
                <a:gd name="T21" fmla="*/ 520 h 750"/>
                <a:gd name="T22" fmla="*/ 100 w 1382"/>
                <a:gd name="T23" fmla="*/ 570 h 750"/>
                <a:gd name="T24" fmla="*/ 202 w 1382"/>
                <a:gd name="T25" fmla="*/ 640 h 750"/>
                <a:gd name="T26" fmla="*/ 362 w 1382"/>
                <a:gd name="T27" fmla="*/ 704 h 750"/>
                <a:gd name="T28" fmla="*/ 552 w 1382"/>
                <a:gd name="T29" fmla="*/ 742 h 750"/>
                <a:gd name="T30" fmla="*/ 690 w 1382"/>
                <a:gd name="T31" fmla="*/ 750 h 750"/>
                <a:gd name="T32" fmla="*/ 896 w 1382"/>
                <a:gd name="T33" fmla="*/ 732 h 750"/>
                <a:gd name="T34" fmla="*/ 1078 w 1382"/>
                <a:gd name="T35" fmla="*/ 686 h 750"/>
                <a:gd name="T36" fmla="*/ 1224 w 1382"/>
                <a:gd name="T37" fmla="*/ 614 h 750"/>
                <a:gd name="T38" fmla="*/ 1298 w 1382"/>
                <a:gd name="T39" fmla="*/ 554 h 750"/>
                <a:gd name="T40" fmla="*/ 1340 w 1382"/>
                <a:gd name="T41" fmla="*/ 504 h 750"/>
                <a:gd name="T42" fmla="*/ 1368 w 1382"/>
                <a:gd name="T43" fmla="*/ 450 h 750"/>
                <a:gd name="T44" fmla="*/ 1382 w 1382"/>
                <a:gd name="T45" fmla="*/ 394 h 750"/>
                <a:gd name="T46" fmla="*/ 1382 w 1382"/>
                <a:gd name="T47" fmla="*/ 356 h 750"/>
                <a:gd name="T48" fmla="*/ 1368 w 1382"/>
                <a:gd name="T49" fmla="*/ 300 h 750"/>
                <a:gd name="T50" fmla="*/ 1340 w 1382"/>
                <a:gd name="T51" fmla="*/ 246 h 750"/>
                <a:gd name="T52" fmla="*/ 1298 w 1382"/>
                <a:gd name="T53" fmla="*/ 196 h 750"/>
                <a:gd name="T54" fmla="*/ 1224 w 1382"/>
                <a:gd name="T55" fmla="*/ 138 h 750"/>
                <a:gd name="T56" fmla="*/ 1078 w 1382"/>
                <a:gd name="T57" fmla="*/ 64 h 750"/>
                <a:gd name="T58" fmla="*/ 896 w 1382"/>
                <a:gd name="T59" fmla="*/ 18 h 750"/>
                <a:gd name="T60" fmla="*/ 690 w 1382"/>
                <a:gd name="T61" fmla="*/ 0 h 750"/>
                <a:gd name="T62" fmla="*/ 690 w 1382"/>
                <a:gd name="T63" fmla="*/ 634 h 750"/>
                <a:gd name="T64" fmla="*/ 540 w 1382"/>
                <a:gd name="T65" fmla="*/ 624 h 750"/>
                <a:gd name="T66" fmla="*/ 404 w 1382"/>
                <a:gd name="T67" fmla="*/ 596 h 750"/>
                <a:gd name="T68" fmla="*/ 288 w 1382"/>
                <a:gd name="T69" fmla="*/ 552 h 750"/>
                <a:gd name="T70" fmla="*/ 198 w 1382"/>
                <a:gd name="T71" fmla="*/ 496 h 750"/>
                <a:gd name="T72" fmla="*/ 138 w 1382"/>
                <a:gd name="T73" fmla="*/ 428 h 750"/>
                <a:gd name="T74" fmla="*/ 138 w 1382"/>
                <a:gd name="T75" fmla="*/ 380 h 750"/>
                <a:gd name="T76" fmla="*/ 198 w 1382"/>
                <a:gd name="T77" fmla="*/ 312 h 750"/>
                <a:gd name="T78" fmla="*/ 288 w 1382"/>
                <a:gd name="T79" fmla="*/ 256 h 750"/>
                <a:gd name="T80" fmla="*/ 404 w 1382"/>
                <a:gd name="T81" fmla="*/ 212 h 750"/>
                <a:gd name="T82" fmla="*/ 540 w 1382"/>
                <a:gd name="T83" fmla="*/ 184 h 750"/>
                <a:gd name="T84" fmla="*/ 690 w 1382"/>
                <a:gd name="T85" fmla="*/ 174 h 750"/>
                <a:gd name="T86" fmla="*/ 792 w 1382"/>
                <a:gd name="T87" fmla="*/ 178 h 750"/>
                <a:gd name="T88" fmla="*/ 934 w 1382"/>
                <a:gd name="T89" fmla="*/ 200 h 750"/>
                <a:gd name="T90" fmla="*/ 1058 w 1382"/>
                <a:gd name="T91" fmla="*/ 240 h 750"/>
                <a:gd name="T92" fmla="*/ 1156 w 1382"/>
                <a:gd name="T93" fmla="*/ 292 h 750"/>
                <a:gd name="T94" fmla="*/ 1228 w 1382"/>
                <a:gd name="T95" fmla="*/ 356 h 750"/>
                <a:gd name="T96" fmla="*/ 1256 w 1382"/>
                <a:gd name="T97" fmla="*/ 404 h 750"/>
                <a:gd name="T98" fmla="*/ 1208 w 1382"/>
                <a:gd name="T99" fmla="*/ 474 h 750"/>
                <a:gd name="T100" fmla="*/ 1126 w 1382"/>
                <a:gd name="T101" fmla="*/ 534 h 750"/>
                <a:gd name="T102" fmla="*/ 1018 w 1382"/>
                <a:gd name="T103" fmla="*/ 584 h 750"/>
                <a:gd name="T104" fmla="*/ 890 w 1382"/>
                <a:gd name="T105" fmla="*/ 616 h 750"/>
                <a:gd name="T106" fmla="*/ 742 w 1382"/>
                <a:gd name="T107" fmla="*/ 634 h 7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82" h="750">
                  <a:moveTo>
                    <a:pt x="690" y="0"/>
                  </a:moveTo>
                  <a:lnTo>
                    <a:pt x="690" y="0"/>
                  </a:lnTo>
                  <a:lnTo>
                    <a:pt x="620" y="2"/>
                  </a:lnTo>
                  <a:lnTo>
                    <a:pt x="552" y="8"/>
                  </a:lnTo>
                  <a:lnTo>
                    <a:pt x="486" y="18"/>
                  </a:lnTo>
                  <a:lnTo>
                    <a:pt x="422" y="30"/>
                  </a:lnTo>
                  <a:lnTo>
                    <a:pt x="362" y="46"/>
                  </a:lnTo>
                  <a:lnTo>
                    <a:pt x="304" y="64"/>
                  </a:lnTo>
                  <a:lnTo>
                    <a:pt x="252" y="86"/>
                  </a:lnTo>
                  <a:lnTo>
                    <a:pt x="202" y="110"/>
                  </a:lnTo>
                  <a:lnTo>
                    <a:pt x="158" y="138"/>
                  </a:lnTo>
                  <a:lnTo>
                    <a:pt x="118" y="166"/>
                  </a:lnTo>
                  <a:lnTo>
                    <a:pt x="100" y="182"/>
                  </a:lnTo>
                  <a:lnTo>
                    <a:pt x="84" y="196"/>
                  </a:lnTo>
                  <a:lnTo>
                    <a:pt x="68" y="212"/>
                  </a:lnTo>
                  <a:lnTo>
                    <a:pt x="54" y="230"/>
                  </a:lnTo>
                  <a:lnTo>
                    <a:pt x="42" y="246"/>
                  </a:lnTo>
                  <a:lnTo>
                    <a:pt x="30" y="264"/>
                  </a:lnTo>
                  <a:lnTo>
                    <a:pt x="22" y="282"/>
                  </a:lnTo>
                  <a:lnTo>
                    <a:pt x="14" y="300"/>
                  </a:lnTo>
                  <a:lnTo>
                    <a:pt x="8" y="318"/>
                  </a:lnTo>
                  <a:lnTo>
                    <a:pt x="4" y="336"/>
                  </a:lnTo>
                  <a:lnTo>
                    <a:pt x="0" y="356"/>
                  </a:lnTo>
                  <a:lnTo>
                    <a:pt x="0" y="376"/>
                  </a:lnTo>
                  <a:lnTo>
                    <a:pt x="0" y="394"/>
                  </a:lnTo>
                  <a:lnTo>
                    <a:pt x="4" y="414"/>
                  </a:lnTo>
                  <a:lnTo>
                    <a:pt x="8" y="432"/>
                  </a:lnTo>
                  <a:lnTo>
                    <a:pt x="14" y="450"/>
                  </a:lnTo>
                  <a:lnTo>
                    <a:pt x="22" y="468"/>
                  </a:lnTo>
                  <a:lnTo>
                    <a:pt x="30" y="486"/>
                  </a:lnTo>
                  <a:lnTo>
                    <a:pt x="42" y="504"/>
                  </a:lnTo>
                  <a:lnTo>
                    <a:pt x="54" y="520"/>
                  </a:lnTo>
                  <a:lnTo>
                    <a:pt x="68" y="538"/>
                  </a:lnTo>
                  <a:lnTo>
                    <a:pt x="84" y="554"/>
                  </a:lnTo>
                  <a:lnTo>
                    <a:pt x="100" y="570"/>
                  </a:lnTo>
                  <a:lnTo>
                    <a:pt x="118" y="584"/>
                  </a:lnTo>
                  <a:lnTo>
                    <a:pt x="158" y="614"/>
                  </a:lnTo>
                  <a:lnTo>
                    <a:pt x="202" y="640"/>
                  </a:lnTo>
                  <a:lnTo>
                    <a:pt x="252" y="664"/>
                  </a:lnTo>
                  <a:lnTo>
                    <a:pt x="304" y="686"/>
                  </a:lnTo>
                  <a:lnTo>
                    <a:pt x="362" y="704"/>
                  </a:lnTo>
                  <a:lnTo>
                    <a:pt x="422" y="720"/>
                  </a:lnTo>
                  <a:lnTo>
                    <a:pt x="486" y="732"/>
                  </a:lnTo>
                  <a:lnTo>
                    <a:pt x="552" y="742"/>
                  </a:lnTo>
                  <a:lnTo>
                    <a:pt x="620" y="748"/>
                  </a:lnTo>
                  <a:lnTo>
                    <a:pt x="690" y="750"/>
                  </a:lnTo>
                  <a:lnTo>
                    <a:pt x="762" y="748"/>
                  </a:lnTo>
                  <a:lnTo>
                    <a:pt x="830" y="742"/>
                  </a:lnTo>
                  <a:lnTo>
                    <a:pt x="896" y="732"/>
                  </a:lnTo>
                  <a:lnTo>
                    <a:pt x="960" y="720"/>
                  </a:lnTo>
                  <a:lnTo>
                    <a:pt x="1020" y="704"/>
                  </a:lnTo>
                  <a:lnTo>
                    <a:pt x="1078" y="686"/>
                  </a:lnTo>
                  <a:lnTo>
                    <a:pt x="1130" y="664"/>
                  </a:lnTo>
                  <a:lnTo>
                    <a:pt x="1180" y="640"/>
                  </a:lnTo>
                  <a:lnTo>
                    <a:pt x="1224" y="614"/>
                  </a:lnTo>
                  <a:lnTo>
                    <a:pt x="1264" y="584"/>
                  </a:lnTo>
                  <a:lnTo>
                    <a:pt x="1282" y="570"/>
                  </a:lnTo>
                  <a:lnTo>
                    <a:pt x="1298" y="554"/>
                  </a:lnTo>
                  <a:lnTo>
                    <a:pt x="1314" y="538"/>
                  </a:lnTo>
                  <a:lnTo>
                    <a:pt x="1328" y="520"/>
                  </a:lnTo>
                  <a:lnTo>
                    <a:pt x="1340" y="504"/>
                  </a:lnTo>
                  <a:lnTo>
                    <a:pt x="1352" y="486"/>
                  </a:lnTo>
                  <a:lnTo>
                    <a:pt x="1360" y="468"/>
                  </a:lnTo>
                  <a:lnTo>
                    <a:pt x="1368" y="450"/>
                  </a:lnTo>
                  <a:lnTo>
                    <a:pt x="1374" y="432"/>
                  </a:lnTo>
                  <a:lnTo>
                    <a:pt x="1378" y="414"/>
                  </a:lnTo>
                  <a:lnTo>
                    <a:pt x="1382" y="394"/>
                  </a:lnTo>
                  <a:lnTo>
                    <a:pt x="1382" y="376"/>
                  </a:lnTo>
                  <a:lnTo>
                    <a:pt x="1382" y="356"/>
                  </a:lnTo>
                  <a:lnTo>
                    <a:pt x="1378" y="336"/>
                  </a:lnTo>
                  <a:lnTo>
                    <a:pt x="1374" y="318"/>
                  </a:lnTo>
                  <a:lnTo>
                    <a:pt x="1368" y="300"/>
                  </a:lnTo>
                  <a:lnTo>
                    <a:pt x="1360" y="282"/>
                  </a:lnTo>
                  <a:lnTo>
                    <a:pt x="1352" y="264"/>
                  </a:lnTo>
                  <a:lnTo>
                    <a:pt x="1340" y="246"/>
                  </a:lnTo>
                  <a:lnTo>
                    <a:pt x="1328" y="230"/>
                  </a:lnTo>
                  <a:lnTo>
                    <a:pt x="1314" y="212"/>
                  </a:lnTo>
                  <a:lnTo>
                    <a:pt x="1298" y="196"/>
                  </a:lnTo>
                  <a:lnTo>
                    <a:pt x="1282" y="182"/>
                  </a:lnTo>
                  <a:lnTo>
                    <a:pt x="1264" y="166"/>
                  </a:lnTo>
                  <a:lnTo>
                    <a:pt x="1224" y="138"/>
                  </a:lnTo>
                  <a:lnTo>
                    <a:pt x="1180" y="110"/>
                  </a:lnTo>
                  <a:lnTo>
                    <a:pt x="1130" y="86"/>
                  </a:lnTo>
                  <a:lnTo>
                    <a:pt x="1078" y="64"/>
                  </a:lnTo>
                  <a:lnTo>
                    <a:pt x="1020" y="46"/>
                  </a:lnTo>
                  <a:lnTo>
                    <a:pt x="960" y="30"/>
                  </a:lnTo>
                  <a:lnTo>
                    <a:pt x="896" y="18"/>
                  </a:lnTo>
                  <a:lnTo>
                    <a:pt x="830" y="8"/>
                  </a:lnTo>
                  <a:lnTo>
                    <a:pt x="762" y="2"/>
                  </a:lnTo>
                  <a:lnTo>
                    <a:pt x="690" y="0"/>
                  </a:lnTo>
                  <a:close/>
                  <a:moveTo>
                    <a:pt x="690" y="634"/>
                  </a:moveTo>
                  <a:lnTo>
                    <a:pt x="690" y="634"/>
                  </a:lnTo>
                  <a:lnTo>
                    <a:pt x="640" y="634"/>
                  </a:lnTo>
                  <a:lnTo>
                    <a:pt x="588" y="630"/>
                  </a:lnTo>
                  <a:lnTo>
                    <a:pt x="540" y="624"/>
                  </a:lnTo>
                  <a:lnTo>
                    <a:pt x="492" y="616"/>
                  </a:lnTo>
                  <a:lnTo>
                    <a:pt x="448" y="608"/>
                  </a:lnTo>
                  <a:lnTo>
                    <a:pt x="404" y="596"/>
                  </a:lnTo>
                  <a:lnTo>
                    <a:pt x="362" y="584"/>
                  </a:lnTo>
                  <a:lnTo>
                    <a:pt x="324" y="568"/>
                  </a:lnTo>
                  <a:lnTo>
                    <a:pt x="288" y="552"/>
                  </a:lnTo>
                  <a:lnTo>
                    <a:pt x="256" y="534"/>
                  </a:lnTo>
                  <a:lnTo>
                    <a:pt x="224" y="516"/>
                  </a:lnTo>
                  <a:lnTo>
                    <a:pt x="198" y="496"/>
                  </a:lnTo>
                  <a:lnTo>
                    <a:pt x="174" y="474"/>
                  </a:lnTo>
                  <a:lnTo>
                    <a:pt x="154" y="452"/>
                  </a:lnTo>
                  <a:lnTo>
                    <a:pt x="138" y="428"/>
                  </a:lnTo>
                  <a:lnTo>
                    <a:pt x="126" y="404"/>
                  </a:lnTo>
                  <a:lnTo>
                    <a:pt x="138" y="380"/>
                  </a:lnTo>
                  <a:lnTo>
                    <a:pt x="154" y="356"/>
                  </a:lnTo>
                  <a:lnTo>
                    <a:pt x="174" y="334"/>
                  </a:lnTo>
                  <a:lnTo>
                    <a:pt x="198" y="312"/>
                  </a:lnTo>
                  <a:lnTo>
                    <a:pt x="224" y="292"/>
                  </a:lnTo>
                  <a:lnTo>
                    <a:pt x="256" y="274"/>
                  </a:lnTo>
                  <a:lnTo>
                    <a:pt x="288" y="256"/>
                  </a:lnTo>
                  <a:lnTo>
                    <a:pt x="324" y="240"/>
                  </a:lnTo>
                  <a:lnTo>
                    <a:pt x="362" y="224"/>
                  </a:lnTo>
                  <a:lnTo>
                    <a:pt x="404" y="212"/>
                  </a:lnTo>
                  <a:lnTo>
                    <a:pt x="448" y="200"/>
                  </a:lnTo>
                  <a:lnTo>
                    <a:pt x="492" y="192"/>
                  </a:lnTo>
                  <a:lnTo>
                    <a:pt x="540" y="184"/>
                  </a:lnTo>
                  <a:lnTo>
                    <a:pt x="588" y="178"/>
                  </a:lnTo>
                  <a:lnTo>
                    <a:pt x="640" y="174"/>
                  </a:lnTo>
                  <a:lnTo>
                    <a:pt x="690" y="174"/>
                  </a:lnTo>
                  <a:lnTo>
                    <a:pt x="742" y="174"/>
                  </a:lnTo>
                  <a:lnTo>
                    <a:pt x="792" y="178"/>
                  </a:lnTo>
                  <a:lnTo>
                    <a:pt x="842" y="184"/>
                  </a:lnTo>
                  <a:lnTo>
                    <a:pt x="890" y="192"/>
                  </a:lnTo>
                  <a:lnTo>
                    <a:pt x="934" y="200"/>
                  </a:lnTo>
                  <a:lnTo>
                    <a:pt x="978" y="212"/>
                  </a:lnTo>
                  <a:lnTo>
                    <a:pt x="1018" y="224"/>
                  </a:lnTo>
                  <a:lnTo>
                    <a:pt x="1058" y="240"/>
                  </a:lnTo>
                  <a:lnTo>
                    <a:pt x="1094" y="256"/>
                  </a:lnTo>
                  <a:lnTo>
                    <a:pt x="1126" y="274"/>
                  </a:lnTo>
                  <a:lnTo>
                    <a:pt x="1156" y="292"/>
                  </a:lnTo>
                  <a:lnTo>
                    <a:pt x="1184" y="312"/>
                  </a:lnTo>
                  <a:lnTo>
                    <a:pt x="1208" y="334"/>
                  </a:lnTo>
                  <a:lnTo>
                    <a:pt x="1228" y="356"/>
                  </a:lnTo>
                  <a:lnTo>
                    <a:pt x="1244" y="380"/>
                  </a:lnTo>
                  <a:lnTo>
                    <a:pt x="1256" y="404"/>
                  </a:lnTo>
                  <a:lnTo>
                    <a:pt x="1244" y="428"/>
                  </a:lnTo>
                  <a:lnTo>
                    <a:pt x="1228" y="452"/>
                  </a:lnTo>
                  <a:lnTo>
                    <a:pt x="1208" y="474"/>
                  </a:lnTo>
                  <a:lnTo>
                    <a:pt x="1184" y="496"/>
                  </a:lnTo>
                  <a:lnTo>
                    <a:pt x="1156" y="516"/>
                  </a:lnTo>
                  <a:lnTo>
                    <a:pt x="1126" y="534"/>
                  </a:lnTo>
                  <a:lnTo>
                    <a:pt x="1094" y="552"/>
                  </a:lnTo>
                  <a:lnTo>
                    <a:pt x="1058" y="568"/>
                  </a:lnTo>
                  <a:lnTo>
                    <a:pt x="1018" y="584"/>
                  </a:lnTo>
                  <a:lnTo>
                    <a:pt x="978" y="596"/>
                  </a:lnTo>
                  <a:lnTo>
                    <a:pt x="934" y="608"/>
                  </a:lnTo>
                  <a:lnTo>
                    <a:pt x="890" y="616"/>
                  </a:lnTo>
                  <a:lnTo>
                    <a:pt x="842" y="624"/>
                  </a:lnTo>
                  <a:lnTo>
                    <a:pt x="792" y="630"/>
                  </a:lnTo>
                  <a:lnTo>
                    <a:pt x="742" y="634"/>
                  </a:lnTo>
                  <a:lnTo>
                    <a:pt x="690" y="63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9"/>
            <p:cNvSpPr>
              <a:spLocks noEditPoints="1"/>
            </p:cNvSpPr>
            <p:nvPr/>
          </p:nvSpPr>
          <p:spPr bwMode="auto">
            <a:xfrm>
              <a:off x="-438" y="4186"/>
              <a:ext cx="1498" cy="980"/>
            </a:xfrm>
            <a:custGeom>
              <a:avLst/>
              <a:gdLst>
                <a:gd name="T0" fmla="*/ 748 w 1498"/>
                <a:gd name="T1" fmla="*/ 0 h 980"/>
                <a:gd name="T2" fmla="*/ 748 w 1498"/>
                <a:gd name="T3" fmla="*/ 0 h 980"/>
                <a:gd name="T4" fmla="*/ 1398 w 1498"/>
                <a:gd name="T5" fmla="*/ 246 h 980"/>
                <a:gd name="T6" fmla="*/ 1430 w 1498"/>
                <a:gd name="T7" fmla="*/ 308 h 980"/>
                <a:gd name="T8" fmla="*/ 1440 w 1498"/>
                <a:gd name="T9" fmla="*/ 358 h 980"/>
                <a:gd name="T10" fmla="*/ 1440 w 1498"/>
                <a:gd name="T11" fmla="*/ 394 h 980"/>
                <a:gd name="T12" fmla="*/ 1426 w 1498"/>
                <a:gd name="T13" fmla="*/ 450 h 980"/>
                <a:gd name="T14" fmla="*/ 1398 w 1498"/>
                <a:gd name="T15" fmla="*/ 504 h 980"/>
                <a:gd name="T16" fmla="*/ 1356 w 1498"/>
                <a:gd name="T17" fmla="*/ 554 h 980"/>
                <a:gd name="T18" fmla="*/ 1282 w 1498"/>
                <a:gd name="T19" fmla="*/ 614 h 980"/>
                <a:gd name="T20" fmla="*/ 1136 w 1498"/>
                <a:gd name="T21" fmla="*/ 686 h 980"/>
                <a:gd name="T22" fmla="*/ 954 w 1498"/>
                <a:gd name="T23" fmla="*/ 732 h 980"/>
                <a:gd name="T24" fmla="*/ 748 w 1498"/>
                <a:gd name="T25" fmla="*/ 750 h 980"/>
                <a:gd name="T26" fmla="*/ 610 w 1498"/>
                <a:gd name="T27" fmla="*/ 742 h 980"/>
                <a:gd name="T28" fmla="*/ 420 w 1498"/>
                <a:gd name="T29" fmla="*/ 704 h 980"/>
                <a:gd name="T30" fmla="*/ 260 w 1498"/>
                <a:gd name="T31" fmla="*/ 640 h 980"/>
                <a:gd name="T32" fmla="*/ 158 w 1498"/>
                <a:gd name="T33" fmla="*/ 570 h 980"/>
                <a:gd name="T34" fmla="*/ 112 w 1498"/>
                <a:gd name="T35" fmla="*/ 520 h 980"/>
                <a:gd name="T36" fmla="*/ 80 w 1498"/>
                <a:gd name="T37" fmla="*/ 468 h 980"/>
                <a:gd name="T38" fmla="*/ 62 w 1498"/>
                <a:gd name="T39" fmla="*/ 414 h 980"/>
                <a:gd name="T40" fmla="*/ 58 w 1498"/>
                <a:gd name="T41" fmla="*/ 376 h 980"/>
                <a:gd name="T42" fmla="*/ 64 w 1498"/>
                <a:gd name="T43" fmla="*/ 324 h 980"/>
                <a:gd name="T44" fmla="*/ 82 w 1498"/>
                <a:gd name="T45" fmla="*/ 276 h 980"/>
                <a:gd name="T46" fmla="*/ 78 w 1498"/>
                <a:gd name="T47" fmla="*/ 274 h 980"/>
                <a:gd name="T48" fmla="*/ 26 w 1498"/>
                <a:gd name="T49" fmla="*/ 362 h 980"/>
                <a:gd name="T50" fmla="*/ 2 w 1498"/>
                <a:gd name="T51" fmla="*/ 458 h 980"/>
                <a:gd name="T52" fmla="*/ 2 w 1498"/>
                <a:gd name="T53" fmla="*/ 516 h 980"/>
                <a:gd name="T54" fmla="*/ 16 w 1498"/>
                <a:gd name="T55" fmla="*/ 590 h 980"/>
                <a:gd name="T56" fmla="*/ 46 w 1498"/>
                <a:gd name="T57" fmla="*/ 658 h 980"/>
                <a:gd name="T58" fmla="*/ 90 w 1498"/>
                <a:gd name="T59" fmla="*/ 724 h 980"/>
                <a:gd name="T60" fmla="*/ 148 w 1498"/>
                <a:gd name="T61" fmla="*/ 784 h 980"/>
                <a:gd name="T62" fmla="*/ 220 w 1498"/>
                <a:gd name="T63" fmla="*/ 836 h 980"/>
                <a:gd name="T64" fmla="*/ 300 w 1498"/>
                <a:gd name="T65" fmla="*/ 882 h 980"/>
                <a:gd name="T66" fmla="*/ 392 w 1498"/>
                <a:gd name="T67" fmla="*/ 920 h 980"/>
                <a:gd name="T68" fmla="*/ 492 w 1498"/>
                <a:gd name="T69" fmla="*/ 950 h 980"/>
                <a:gd name="T70" fmla="*/ 598 w 1498"/>
                <a:gd name="T71" fmla="*/ 970 h 980"/>
                <a:gd name="T72" fmla="*/ 710 w 1498"/>
                <a:gd name="T73" fmla="*/ 980 h 980"/>
                <a:gd name="T74" fmla="*/ 788 w 1498"/>
                <a:gd name="T75" fmla="*/ 980 h 980"/>
                <a:gd name="T76" fmla="*/ 900 w 1498"/>
                <a:gd name="T77" fmla="*/ 970 h 980"/>
                <a:gd name="T78" fmla="*/ 1006 w 1498"/>
                <a:gd name="T79" fmla="*/ 950 h 980"/>
                <a:gd name="T80" fmla="*/ 1106 w 1498"/>
                <a:gd name="T81" fmla="*/ 920 h 980"/>
                <a:gd name="T82" fmla="*/ 1196 w 1498"/>
                <a:gd name="T83" fmla="*/ 882 h 980"/>
                <a:gd name="T84" fmla="*/ 1278 w 1498"/>
                <a:gd name="T85" fmla="*/ 836 h 980"/>
                <a:gd name="T86" fmla="*/ 1348 w 1498"/>
                <a:gd name="T87" fmla="*/ 784 h 980"/>
                <a:gd name="T88" fmla="*/ 1408 w 1498"/>
                <a:gd name="T89" fmla="*/ 724 h 980"/>
                <a:gd name="T90" fmla="*/ 1452 w 1498"/>
                <a:gd name="T91" fmla="*/ 658 h 980"/>
                <a:gd name="T92" fmla="*/ 1482 w 1498"/>
                <a:gd name="T93" fmla="*/ 590 h 980"/>
                <a:gd name="T94" fmla="*/ 1496 w 1498"/>
                <a:gd name="T95" fmla="*/ 516 h 980"/>
                <a:gd name="T96" fmla="*/ 1496 w 1498"/>
                <a:gd name="T97" fmla="*/ 458 h 980"/>
                <a:gd name="T98" fmla="*/ 1472 w 1498"/>
                <a:gd name="T99" fmla="*/ 362 h 980"/>
                <a:gd name="T100" fmla="*/ 1420 w 1498"/>
                <a:gd name="T101" fmla="*/ 274 h 9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498" h="980">
                  <a:moveTo>
                    <a:pt x="748" y="0"/>
                  </a:moveTo>
                  <a:lnTo>
                    <a:pt x="748" y="0"/>
                  </a:lnTo>
                  <a:lnTo>
                    <a:pt x="778" y="2"/>
                  </a:lnTo>
                  <a:lnTo>
                    <a:pt x="748" y="0"/>
                  </a:lnTo>
                  <a:close/>
                  <a:moveTo>
                    <a:pt x="1398" y="246"/>
                  </a:moveTo>
                  <a:lnTo>
                    <a:pt x="1398" y="246"/>
                  </a:lnTo>
                  <a:lnTo>
                    <a:pt x="1416" y="276"/>
                  </a:lnTo>
                  <a:lnTo>
                    <a:pt x="1424" y="292"/>
                  </a:lnTo>
                  <a:lnTo>
                    <a:pt x="1430" y="308"/>
                  </a:lnTo>
                  <a:lnTo>
                    <a:pt x="1434" y="324"/>
                  </a:lnTo>
                  <a:lnTo>
                    <a:pt x="1438" y="342"/>
                  </a:lnTo>
                  <a:lnTo>
                    <a:pt x="1440" y="358"/>
                  </a:lnTo>
                  <a:lnTo>
                    <a:pt x="1440" y="376"/>
                  </a:lnTo>
                  <a:lnTo>
                    <a:pt x="1440" y="394"/>
                  </a:lnTo>
                  <a:lnTo>
                    <a:pt x="1436" y="414"/>
                  </a:lnTo>
                  <a:lnTo>
                    <a:pt x="1432" y="432"/>
                  </a:lnTo>
                  <a:lnTo>
                    <a:pt x="1426" y="450"/>
                  </a:lnTo>
                  <a:lnTo>
                    <a:pt x="1418" y="468"/>
                  </a:lnTo>
                  <a:lnTo>
                    <a:pt x="1410" y="486"/>
                  </a:lnTo>
                  <a:lnTo>
                    <a:pt x="1398" y="504"/>
                  </a:lnTo>
                  <a:lnTo>
                    <a:pt x="1386" y="520"/>
                  </a:lnTo>
                  <a:lnTo>
                    <a:pt x="1372" y="538"/>
                  </a:lnTo>
                  <a:lnTo>
                    <a:pt x="1356" y="554"/>
                  </a:lnTo>
                  <a:lnTo>
                    <a:pt x="1340" y="570"/>
                  </a:lnTo>
                  <a:lnTo>
                    <a:pt x="1322" y="584"/>
                  </a:lnTo>
                  <a:lnTo>
                    <a:pt x="1282" y="614"/>
                  </a:lnTo>
                  <a:lnTo>
                    <a:pt x="1238" y="640"/>
                  </a:lnTo>
                  <a:lnTo>
                    <a:pt x="1188" y="664"/>
                  </a:lnTo>
                  <a:lnTo>
                    <a:pt x="1136" y="686"/>
                  </a:lnTo>
                  <a:lnTo>
                    <a:pt x="1078" y="704"/>
                  </a:lnTo>
                  <a:lnTo>
                    <a:pt x="1018" y="720"/>
                  </a:lnTo>
                  <a:lnTo>
                    <a:pt x="954" y="732"/>
                  </a:lnTo>
                  <a:lnTo>
                    <a:pt x="888" y="742"/>
                  </a:lnTo>
                  <a:lnTo>
                    <a:pt x="820" y="748"/>
                  </a:lnTo>
                  <a:lnTo>
                    <a:pt x="748" y="750"/>
                  </a:lnTo>
                  <a:lnTo>
                    <a:pt x="678" y="748"/>
                  </a:lnTo>
                  <a:lnTo>
                    <a:pt x="610" y="742"/>
                  </a:lnTo>
                  <a:lnTo>
                    <a:pt x="544" y="732"/>
                  </a:lnTo>
                  <a:lnTo>
                    <a:pt x="480" y="720"/>
                  </a:lnTo>
                  <a:lnTo>
                    <a:pt x="420" y="704"/>
                  </a:lnTo>
                  <a:lnTo>
                    <a:pt x="362" y="686"/>
                  </a:lnTo>
                  <a:lnTo>
                    <a:pt x="310" y="664"/>
                  </a:lnTo>
                  <a:lnTo>
                    <a:pt x="260" y="640"/>
                  </a:lnTo>
                  <a:lnTo>
                    <a:pt x="216" y="614"/>
                  </a:lnTo>
                  <a:lnTo>
                    <a:pt x="176" y="584"/>
                  </a:lnTo>
                  <a:lnTo>
                    <a:pt x="158" y="570"/>
                  </a:lnTo>
                  <a:lnTo>
                    <a:pt x="142" y="554"/>
                  </a:lnTo>
                  <a:lnTo>
                    <a:pt x="126" y="538"/>
                  </a:lnTo>
                  <a:lnTo>
                    <a:pt x="112" y="520"/>
                  </a:lnTo>
                  <a:lnTo>
                    <a:pt x="100" y="504"/>
                  </a:lnTo>
                  <a:lnTo>
                    <a:pt x="88" y="486"/>
                  </a:lnTo>
                  <a:lnTo>
                    <a:pt x="80" y="468"/>
                  </a:lnTo>
                  <a:lnTo>
                    <a:pt x="72" y="450"/>
                  </a:lnTo>
                  <a:lnTo>
                    <a:pt x="66" y="432"/>
                  </a:lnTo>
                  <a:lnTo>
                    <a:pt x="62" y="414"/>
                  </a:lnTo>
                  <a:lnTo>
                    <a:pt x="58" y="394"/>
                  </a:lnTo>
                  <a:lnTo>
                    <a:pt x="58" y="376"/>
                  </a:lnTo>
                  <a:lnTo>
                    <a:pt x="58" y="358"/>
                  </a:lnTo>
                  <a:lnTo>
                    <a:pt x="60" y="342"/>
                  </a:lnTo>
                  <a:lnTo>
                    <a:pt x="64" y="324"/>
                  </a:lnTo>
                  <a:lnTo>
                    <a:pt x="68" y="308"/>
                  </a:lnTo>
                  <a:lnTo>
                    <a:pt x="74" y="292"/>
                  </a:lnTo>
                  <a:lnTo>
                    <a:pt x="82" y="276"/>
                  </a:lnTo>
                  <a:lnTo>
                    <a:pt x="100" y="246"/>
                  </a:lnTo>
                  <a:lnTo>
                    <a:pt x="78" y="274"/>
                  </a:lnTo>
                  <a:lnTo>
                    <a:pt x="58" y="302"/>
                  </a:lnTo>
                  <a:lnTo>
                    <a:pt x="40" y="332"/>
                  </a:lnTo>
                  <a:lnTo>
                    <a:pt x="26" y="362"/>
                  </a:lnTo>
                  <a:lnTo>
                    <a:pt x="14" y="392"/>
                  </a:lnTo>
                  <a:lnTo>
                    <a:pt x="6" y="424"/>
                  </a:lnTo>
                  <a:lnTo>
                    <a:pt x="2" y="458"/>
                  </a:lnTo>
                  <a:lnTo>
                    <a:pt x="0" y="490"/>
                  </a:lnTo>
                  <a:lnTo>
                    <a:pt x="2" y="516"/>
                  </a:lnTo>
                  <a:lnTo>
                    <a:pt x="4" y="540"/>
                  </a:lnTo>
                  <a:lnTo>
                    <a:pt x="8" y="564"/>
                  </a:lnTo>
                  <a:lnTo>
                    <a:pt x="16" y="590"/>
                  </a:lnTo>
                  <a:lnTo>
                    <a:pt x="24" y="612"/>
                  </a:lnTo>
                  <a:lnTo>
                    <a:pt x="34" y="636"/>
                  </a:lnTo>
                  <a:lnTo>
                    <a:pt x="46" y="658"/>
                  </a:lnTo>
                  <a:lnTo>
                    <a:pt x="58" y="680"/>
                  </a:lnTo>
                  <a:lnTo>
                    <a:pt x="74" y="702"/>
                  </a:lnTo>
                  <a:lnTo>
                    <a:pt x="90" y="724"/>
                  </a:lnTo>
                  <a:lnTo>
                    <a:pt x="108" y="744"/>
                  </a:lnTo>
                  <a:lnTo>
                    <a:pt x="128" y="764"/>
                  </a:lnTo>
                  <a:lnTo>
                    <a:pt x="148" y="784"/>
                  </a:lnTo>
                  <a:lnTo>
                    <a:pt x="172" y="802"/>
                  </a:lnTo>
                  <a:lnTo>
                    <a:pt x="194" y="820"/>
                  </a:lnTo>
                  <a:lnTo>
                    <a:pt x="220" y="836"/>
                  </a:lnTo>
                  <a:lnTo>
                    <a:pt x="246" y="852"/>
                  </a:lnTo>
                  <a:lnTo>
                    <a:pt x="272" y="868"/>
                  </a:lnTo>
                  <a:lnTo>
                    <a:pt x="300" y="882"/>
                  </a:lnTo>
                  <a:lnTo>
                    <a:pt x="330" y="896"/>
                  </a:lnTo>
                  <a:lnTo>
                    <a:pt x="360" y="910"/>
                  </a:lnTo>
                  <a:lnTo>
                    <a:pt x="392" y="920"/>
                  </a:lnTo>
                  <a:lnTo>
                    <a:pt x="424" y="932"/>
                  </a:lnTo>
                  <a:lnTo>
                    <a:pt x="458" y="942"/>
                  </a:lnTo>
                  <a:lnTo>
                    <a:pt x="492" y="950"/>
                  </a:lnTo>
                  <a:lnTo>
                    <a:pt x="526" y="958"/>
                  </a:lnTo>
                  <a:lnTo>
                    <a:pt x="562" y="964"/>
                  </a:lnTo>
                  <a:lnTo>
                    <a:pt x="598" y="970"/>
                  </a:lnTo>
                  <a:lnTo>
                    <a:pt x="634" y="974"/>
                  </a:lnTo>
                  <a:lnTo>
                    <a:pt x="672" y="978"/>
                  </a:lnTo>
                  <a:lnTo>
                    <a:pt x="710" y="980"/>
                  </a:lnTo>
                  <a:lnTo>
                    <a:pt x="748" y="980"/>
                  </a:lnTo>
                  <a:lnTo>
                    <a:pt x="788" y="980"/>
                  </a:lnTo>
                  <a:lnTo>
                    <a:pt x="826" y="978"/>
                  </a:lnTo>
                  <a:lnTo>
                    <a:pt x="862" y="974"/>
                  </a:lnTo>
                  <a:lnTo>
                    <a:pt x="900" y="970"/>
                  </a:lnTo>
                  <a:lnTo>
                    <a:pt x="936" y="964"/>
                  </a:lnTo>
                  <a:lnTo>
                    <a:pt x="972" y="958"/>
                  </a:lnTo>
                  <a:lnTo>
                    <a:pt x="1006" y="950"/>
                  </a:lnTo>
                  <a:lnTo>
                    <a:pt x="1040" y="942"/>
                  </a:lnTo>
                  <a:lnTo>
                    <a:pt x="1074" y="932"/>
                  </a:lnTo>
                  <a:lnTo>
                    <a:pt x="1106" y="920"/>
                  </a:lnTo>
                  <a:lnTo>
                    <a:pt x="1138" y="910"/>
                  </a:lnTo>
                  <a:lnTo>
                    <a:pt x="1168" y="896"/>
                  </a:lnTo>
                  <a:lnTo>
                    <a:pt x="1196" y="882"/>
                  </a:lnTo>
                  <a:lnTo>
                    <a:pt x="1226" y="868"/>
                  </a:lnTo>
                  <a:lnTo>
                    <a:pt x="1252" y="852"/>
                  </a:lnTo>
                  <a:lnTo>
                    <a:pt x="1278" y="836"/>
                  </a:lnTo>
                  <a:lnTo>
                    <a:pt x="1304" y="820"/>
                  </a:lnTo>
                  <a:lnTo>
                    <a:pt x="1326" y="802"/>
                  </a:lnTo>
                  <a:lnTo>
                    <a:pt x="1348" y="784"/>
                  </a:lnTo>
                  <a:lnTo>
                    <a:pt x="1370" y="764"/>
                  </a:lnTo>
                  <a:lnTo>
                    <a:pt x="1390" y="744"/>
                  </a:lnTo>
                  <a:lnTo>
                    <a:pt x="1408" y="724"/>
                  </a:lnTo>
                  <a:lnTo>
                    <a:pt x="1424" y="702"/>
                  </a:lnTo>
                  <a:lnTo>
                    <a:pt x="1438" y="680"/>
                  </a:lnTo>
                  <a:lnTo>
                    <a:pt x="1452" y="658"/>
                  </a:lnTo>
                  <a:lnTo>
                    <a:pt x="1464" y="636"/>
                  </a:lnTo>
                  <a:lnTo>
                    <a:pt x="1474" y="612"/>
                  </a:lnTo>
                  <a:lnTo>
                    <a:pt x="1482" y="590"/>
                  </a:lnTo>
                  <a:lnTo>
                    <a:pt x="1490" y="564"/>
                  </a:lnTo>
                  <a:lnTo>
                    <a:pt x="1494" y="540"/>
                  </a:lnTo>
                  <a:lnTo>
                    <a:pt x="1496" y="516"/>
                  </a:lnTo>
                  <a:lnTo>
                    <a:pt x="1498" y="490"/>
                  </a:lnTo>
                  <a:lnTo>
                    <a:pt x="1496" y="458"/>
                  </a:lnTo>
                  <a:lnTo>
                    <a:pt x="1492" y="424"/>
                  </a:lnTo>
                  <a:lnTo>
                    <a:pt x="1482" y="392"/>
                  </a:lnTo>
                  <a:lnTo>
                    <a:pt x="1472" y="362"/>
                  </a:lnTo>
                  <a:lnTo>
                    <a:pt x="1458" y="332"/>
                  </a:lnTo>
                  <a:lnTo>
                    <a:pt x="1440" y="302"/>
                  </a:lnTo>
                  <a:lnTo>
                    <a:pt x="1420" y="274"/>
                  </a:lnTo>
                  <a:lnTo>
                    <a:pt x="1398" y="246"/>
                  </a:lnTo>
                  <a:close/>
                </a:path>
              </a:pathLst>
            </a:custGeom>
            <a:solidFill>
              <a:srgbClr val="FEDE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10"/>
            <p:cNvSpPr>
              <a:spLocks noEditPoints="1"/>
            </p:cNvSpPr>
            <p:nvPr/>
          </p:nvSpPr>
          <p:spPr bwMode="auto">
            <a:xfrm>
              <a:off x="-438" y="4186"/>
              <a:ext cx="1498" cy="980"/>
            </a:xfrm>
            <a:custGeom>
              <a:avLst/>
              <a:gdLst>
                <a:gd name="T0" fmla="*/ 748 w 1498"/>
                <a:gd name="T1" fmla="*/ 0 h 980"/>
                <a:gd name="T2" fmla="*/ 748 w 1498"/>
                <a:gd name="T3" fmla="*/ 0 h 980"/>
                <a:gd name="T4" fmla="*/ 1398 w 1498"/>
                <a:gd name="T5" fmla="*/ 246 h 980"/>
                <a:gd name="T6" fmla="*/ 1430 w 1498"/>
                <a:gd name="T7" fmla="*/ 308 h 980"/>
                <a:gd name="T8" fmla="*/ 1440 w 1498"/>
                <a:gd name="T9" fmla="*/ 358 h 980"/>
                <a:gd name="T10" fmla="*/ 1440 w 1498"/>
                <a:gd name="T11" fmla="*/ 394 h 980"/>
                <a:gd name="T12" fmla="*/ 1426 w 1498"/>
                <a:gd name="T13" fmla="*/ 450 h 980"/>
                <a:gd name="T14" fmla="*/ 1398 w 1498"/>
                <a:gd name="T15" fmla="*/ 504 h 980"/>
                <a:gd name="T16" fmla="*/ 1356 w 1498"/>
                <a:gd name="T17" fmla="*/ 554 h 980"/>
                <a:gd name="T18" fmla="*/ 1282 w 1498"/>
                <a:gd name="T19" fmla="*/ 614 h 980"/>
                <a:gd name="T20" fmla="*/ 1136 w 1498"/>
                <a:gd name="T21" fmla="*/ 686 h 980"/>
                <a:gd name="T22" fmla="*/ 954 w 1498"/>
                <a:gd name="T23" fmla="*/ 732 h 980"/>
                <a:gd name="T24" fmla="*/ 748 w 1498"/>
                <a:gd name="T25" fmla="*/ 750 h 980"/>
                <a:gd name="T26" fmla="*/ 610 w 1498"/>
                <a:gd name="T27" fmla="*/ 742 h 980"/>
                <a:gd name="T28" fmla="*/ 420 w 1498"/>
                <a:gd name="T29" fmla="*/ 704 h 980"/>
                <a:gd name="T30" fmla="*/ 260 w 1498"/>
                <a:gd name="T31" fmla="*/ 640 h 980"/>
                <a:gd name="T32" fmla="*/ 158 w 1498"/>
                <a:gd name="T33" fmla="*/ 570 h 980"/>
                <a:gd name="T34" fmla="*/ 112 w 1498"/>
                <a:gd name="T35" fmla="*/ 520 h 980"/>
                <a:gd name="T36" fmla="*/ 80 w 1498"/>
                <a:gd name="T37" fmla="*/ 468 h 980"/>
                <a:gd name="T38" fmla="*/ 62 w 1498"/>
                <a:gd name="T39" fmla="*/ 414 h 980"/>
                <a:gd name="T40" fmla="*/ 58 w 1498"/>
                <a:gd name="T41" fmla="*/ 376 h 980"/>
                <a:gd name="T42" fmla="*/ 64 w 1498"/>
                <a:gd name="T43" fmla="*/ 324 h 980"/>
                <a:gd name="T44" fmla="*/ 82 w 1498"/>
                <a:gd name="T45" fmla="*/ 276 h 980"/>
                <a:gd name="T46" fmla="*/ 78 w 1498"/>
                <a:gd name="T47" fmla="*/ 274 h 980"/>
                <a:gd name="T48" fmla="*/ 26 w 1498"/>
                <a:gd name="T49" fmla="*/ 362 h 980"/>
                <a:gd name="T50" fmla="*/ 2 w 1498"/>
                <a:gd name="T51" fmla="*/ 458 h 980"/>
                <a:gd name="T52" fmla="*/ 2 w 1498"/>
                <a:gd name="T53" fmla="*/ 516 h 980"/>
                <a:gd name="T54" fmla="*/ 16 w 1498"/>
                <a:gd name="T55" fmla="*/ 590 h 980"/>
                <a:gd name="T56" fmla="*/ 46 w 1498"/>
                <a:gd name="T57" fmla="*/ 658 h 980"/>
                <a:gd name="T58" fmla="*/ 90 w 1498"/>
                <a:gd name="T59" fmla="*/ 724 h 980"/>
                <a:gd name="T60" fmla="*/ 148 w 1498"/>
                <a:gd name="T61" fmla="*/ 784 h 980"/>
                <a:gd name="T62" fmla="*/ 220 w 1498"/>
                <a:gd name="T63" fmla="*/ 836 h 980"/>
                <a:gd name="T64" fmla="*/ 300 w 1498"/>
                <a:gd name="T65" fmla="*/ 882 h 980"/>
                <a:gd name="T66" fmla="*/ 392 w 1498"/>
                <a:gd name="T67" fmla="*/ 920 h 980"/>
                <a:gd name="T68" fmla="*/ 492 w 1498"/>
                <a:gd name="T69" fmla="*/ 950 h 980"/>
                <a:gd name="T70" fmla="*/ 598 w 1498"/>
                <a:gd name="T71" fmla="*/ 970 h 980"/>
                <a:gd name="T72" fmla="*/ 710 w 1498"/>
                <a:gd name="T73" fmla="*/ 980 h 980"/>
                <a:gd name="T74" fmla="*/ 788 w 1498"/>
                <a:gd name="T75" fmla="*/ 980 h 980"/>
                <a:gd name="T76" fmla="*/ 900 w 1498"/>
                <a:gd name="T77" fmla="*/ 970 h 980"/>
                <a:gd name="T78" fmla="*/ 1006 w 1498"/>
                <a:gd name="T79" fmla="*/ 950 h 980"/>
                <a:gd name="T80" fmla="*/ 1106 w 1498"/>
                <a:gd name="T81" fmla="*/ 920 h 980"/>
                <a:gd name="T82" fmla="*/ 1196 w 1498"/>
                <a:gd name="T83" fmla="*/ 882 h 980"/>
                <a:gd name="T84" fmla="*/ 1278 w 1498"/>
                <a:gd name="T85" fmla="*/ 836 h 980"/>
                <a:gd name="T86" fmla="*/ 1348 w 1498"/>
                <a:gd name="T87" fmla="*/ 784 h 980"/>
                <a:gd name="T88" fmla="*/ 1408 w 1498"/>
                <a:gd name="T89" fmla="*/ 724 h 980"/>
                <a:gd name="T90" fmla="*/ 1452 w 1498"/>
                <a:gd name="T91" fmla="*/ 658 h 980"/>
                <a:gd name="T92" fmla="*/ 1482 w 1498"/>
                <a:gd name="T93" fmla="*/ 590 h 980"/>
                <a:gd name="T94" fmla="*/ 1496 w 1498"/>
                <a:gd name="T95" fmla="*/ 516 h 980"/>
                <a:gd name="T96" fmla="*/ 1496 w 1498"/>
                <a:gd name="T97" fmla="*/ 458 h 980"/>
                <a:gd name="T98" fmla="*/ 1472 w 1498"/>
                <a:gd name="T99" fmla="*/ 362 h 980"/>
                <a:gd name="T100" fmla="*/ 1420 w 1498"/>
                <a:gd name="T101" fmla="*/ 274 h 9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498" h="980">
                  <a:moveTo>
                    <a:pt x="748" y="0"/>
                  </a:moveTo>
                  <a:lnTo>
                    <a:pt x="748" y="0"/>
                  </a:lnTo>
                  <a:lnTo>
                    <a:pt x="778" y="2"/>
                  </a:lnTo>
                  <a:lnTo>
                    <a:pt x="748" y="0"/>
                  </a:lnTo>
                  <a:close/>
                  <a:moveTo>
                    <a:pt x="1398" y="246"/>
                  </a:moveTo>
                  <a:lnTo>
                    <a:pt x="1398" y="246"/>
                  </a:lnTo>
                  <a:lnTo>
                    <a:pt x="1416" y="276"/>
                  </a:lnTo>
                  <a:lnTo>
                    <a:pt x="1424" y="292"/>
                  </a:lnTo>
                  <a:lnTo>
                    <a:pt x="1430" y="308"/>
                  </a:lnTo>
                  <a:lnTo>
                    <a:pt x="1434" y="324"/>
                  </a:lnTo>
                  <a:lnTo>
                    <a:pt x="1438" y="342"/>
                  </a:lnTo>
                  <a:lnTo>
                    <a:pt x="1440" y="358"/>
                  </a:lnTo>
                  <a:lnTo>
                    <a:pt x="1440" y="376"/>
                  </a:lnTo>
                  <a:lnTo>
                    <a:pt x="1440" y="394"/>
                  </a:lnTo>
                  <a:lnTo>
                    <a:pt x="1436" y="414"/>
                  </a:lnTo>
                  <a:lnTo>
                    <a:pt x="1432" y="432"/>
                  </a:lnTo>
                  <a:lnTo>
                    <a:pt x="1426" y="450"/>
                  </a:lnTo>
                  <a:lnTo>
                    <a:pt x="1418" y="468"/>
                  </a:lnTo>
                  <a:lnTo>
                    <a:pt x="1410" y="486"/>
                  </a:lnTo>
                  <a:lnTo>
                    <a:pt x="1398" y="504"/>
                  </a:lnTo>
                  <a:lnTo>
                    <a:pt x="1386" y="520"/>
                  </a:lnTo>
                  <a:lnTo>
                    <a:pt x="1372" y="538"/>
                  </a:lnTo>
                  <a:lnTo>
                    <a:pt x="1356" y="554"/>
                  </a:lnTo>
                  <a:lnTo>
                    <a:pt x="1340" y="570"/>
                  </a:lnTo>
                  <a:lnTo>
                    <a:pt x="1322" y="584"/>
                  </a:lnTo>
                  <a:lnTo>
                    <a:pt x="1282" y="614"/>
                  </a:lnTo>
                  <a:lnTo>
                    <a:pt x="1238" y="640"/>
                  </a:lnTo>
                  <a:lnTo>
                    <a:pt x="1188" y="664"/>
                  </a:lnTo>
                  <a:lnTo>
                    <a:pt x="1136" y="686"/>
                  </a:lnTo>
                  <a:lnTo>
                    <a:pt x="1078" y="704"/>
                  </a:lnTo>
                  <a:lnTo>
                    <a:pt x="1018" y="720"/>
                  </a:lnTo>
                  <a:lnTo>
                    <a:pt x="954" y="732"/>
                  </a:lnTo>
                  <a:lnTo>
                    <a:pt x="888" y="742"/>
                  </a:lnTo>
                  <a:lnTo>
                    <a:pt x="820" y="748"/>
                  </a:lnTo>
                  <a:lnTo>
                    <a:pt x="748" y="750"/>
                  </a:lnTo>
                  <a:lnTo>
                    <a:pt x="678" y="748"/>
                  </a:lnTo>
                  <a:lnTo>
                    <a:pt x="610" y="742"/>
                  </a:lnTo>
                  <a:lnTo>
                    <a:pt x="544" y="732"/>
                  </a:lnTo>
                  <a:lnTo>
                    <a:pt x="480" y="720"/>
                  </a:lnTo>
                  <a:lnTo>
                    <a:pt x="420" y="704"/>
                  </a:lnTo>
                  <a:lnTo>
                    <a:pt x="362" y="686"/>
                  </a:lnTo>
                  <a:lnTo>
                    <a:pt x="310" y="664"/>
                  </a:lnTo>
                  <a:lnTo>
                    <a:pt x="260" y="640"/>
                  </a:lnTo>
                  <a:lnTo>
                    <a:pt x="216" y="614"/>
                  </a:lnTo>
                  <a:lnTo>
                    <a:pt x="176" y="584"/>
                  </a:lnTo>
                  <a:lnTo>
                    <a:pt x="158" y="570"/>
                  </a:lnTo>
                  <a:lnTo>
                    <a:pt x="142" y="554"/>
                  </a:lnTo>
                  <a:lnTo>
                    <a:pt x="126" y="538"/>
                  </a:lnTo>
                  <a:lnTo>
                    <a:pt x="112" y="520"/>
                  </a:lnTo>
                  <a:lnTo>
                    <a:pt x="100" y="504"/>
                  </a:lnTo>
                  <a:lnTo>
                    <a:pt x="88" y="486"/>
                  </a:lnTo>
                  <a:lnTo>
                    <a:pt x="80" y="468"/>
                  </a:lnTo>
                  <a:lnTo>
                    <a:pt x="72" y="450"/>
                  </a:lnTo>
                  <a:lnTo>
                    <a:pt x="66" y="432"/>
                  </a:lnTo>
                  <a:lnTo>
                    <a:pt x="62" y="414"/>
                  </a:lnTo>
                  <a:lnTo>
                    <a:pt x="58" y="394"/>
                  </a:lnTo>
                  <a:lnTo>
                    <a:pt x="58" y="376"/>
                  </a:lnTo>
                  <a:lnTo>
                    <a:pt x="58" y="358"/>
                  </a:lnTo>
                  <a:lnTo>
                    <a:pt x="60" y="342"/>
                  </a:lnTo>
                  <a:lnTo>
                    <a:pt x="64" y="324"/>
                  </a:lnTo>
                  <a:lnTo>
                    <a:pt x="68" y="308"/>
                  </a:lnTo>
                  <a:lnTo>
                    <a:pt x="74" y="292"/>
                  </a:lnTo>
                  <a:lnTo>
                    <a:pt x="82" y="276"/>
                  </a:lnTo>
                  <a:lnTo>
                    <a:pt x="100" y="246"/>
                  </a:lnTo>
                  <a:lnTo>
                    <a:pt x="78" y="274"/>
                  </a:lnTo>
                  <a:lnTo>
                    <a:pt x="58" y="302"/>
                  </a:lnTo>
                  <a:lnTo>
                    <a:pt x="40" y="332"/>
                  </a:lnTo>
                  <a:lnTo>
                    <a:pt x="26" y="362"/>
                  </a:lnTo>
                  <a:lnTo>
                    <a:pt x="14" y="392"/>
                  </a:lnTo>
                  <a:lnTo>
                    <a:pt x="6" y="424"/>
                  </a:lnTo>
                  <a:lnTo>
                    <a:pt x="2" y="458"/>
                  </a:lnTo>
                  <a:lnTo>
                    <a:pt x="0" y="490"/>
                  </a:lnTo>
                  <a:lnTo>
                    <a:pt x="2" y="516"/>
                  </a:lnTo>
                  <a:lnTo>
                    <a:pt x="4" y="540"/>
                  </a:lnTo>
                  <a:lnTo>
                    <a:pt x="8" y="564"/>
                  </a:lnTo>
                  <a:lnTo>
                    <a:pt x="16" y="590"/>
                  </a:lnTo>
                  <a:lnTo>
                    <a:pt x="24" y="612"/>
                  </a:lnTo>
                  <a:lnTo>
                    <a:pt x="34" y="636"/>
                  </a:lnTo>
                  <a:lnTo>
                    <a:pt x="46" y="658"/>
                  </a:lnTo>
                  <a:lnTo>
                    <a:pt x="58" y="680"/>
                  </a:lnTo>
                  <a:lnTo>
                    <a:pt x="74" y="702"/>
                  </a:lnTo>
                  <a:lnTo>
                    <a:pt x="90" y="724"/>
                  </a:lnTo>
                  <a:lnTo>
                    <a:pt x="108" y="744"/>
                  </a:lnTo>
                  <a:lnTo>
                    <a:pt x="128" y="764"/>
                  </a:lnTo>
                  <a:lnTo>
                    <a:pt x="148" y="784"/>
                  </a:lnTo>
                  <a:lnTo>
                    <a:pt x="172" y="802"/>
                  </a:lnTo>
                  <a:lnTo>
                    <a:pt x="194" y="820"/>
                  </a:lnTo>
                  <a:lnTo>
                    <a:pt x="220" y="836"/>
                  </a:lnTo>
                  <a:lnTo>
                    <a:pt x="246" y="852"/>
                  </a:lnTo>
                  <a:lnTo>
                    <a:pt x="272" y="868"/>
                  </a:lnTo>
                  <a:lnTo>
                    <a:pt x="300" y="882"/>
                  </a:lnTo>
                  <a:lnTo>
                    <a:pt x="330" y="896"/>
                  </a:lnTo>
                  <a:lnTo>
                    <a:pt x="360" y="910"/>
                  </a:lnTo>
                  <a:lnTo>
                    <a:pt x="392" y="920"/>
                  </a:lnTo>
                  <a:lnTo>
                    <a:pt x="424" y="932"/>
                  </a:lnTo>
                  <a:lnTo>
                    <a:pt x="458" y="942"/>
                  </a:lnTo>
                  <a:lnTo>
                    <a:pt x="492" y="950"/>
                  </a:lnTo>
                  <a:lnTo>
                    <a:pt x="526" y="958"/>
                  </a:lnTo>
                  <a:lnTo>
                    <a:pt x="562" y="964"/>
                  </a:lnTo>
                  <a:lnTo>
                    <a:pt x="598" y="970"/>
                  </a:lnTo>
                  <a:lnTo>
                    <a:pt x="634" y="974"/>
                  </a:lnTo>
                  <a:lnTo>
                    <a:pt x="672" y="978"/>
                  </a:lnTo>
                  <a:lnTo>
                    <a:pt x="710" y="980"/>
                  </a:lnTo>
                  <a:lnTo>
                    <a:pt x="748" y="980"/>
                  </a:lnTo>
                  <a:lnTo>
                    <a:pt x="788" y="980"/>
                  </a:lnTo>
                  <a:lnTo>
                    <a:pt x="826" y="978"/>
                  </a:lnTo>
                  <a:lnTo>
                    <a:pt x="862" y="974"/>
                  </a:lnTo>
                  <a:lnTo>
                    <a:pt x="900" y="970"/>
                  </a:lnTo>
                  <a:lnTo>
                    <a:pt x="936" y="964"/>
                  </a:lnTo>
                  <a:lnTo>
                    <a:pt x="972" y="958"/>
                  </a:lnTo>
                  <a:lnTo>
                    <a:pt x="1006" y="950"/>
                  </a:lnTo>
                  <a:lnTo>
                    <a:pt x="1040" y="942"/>
                  </a:lnTo>
                  <a:lnTo>
                    <a:pt x="1074" y="932"/>
                  </a:lnTo>
                  <a:lnTo>
                    <a:pt x="1106" y="920"/>
                  </a:lnTo>
                  <a:lnTo>
                    <a:pt x="1138" y="910"/>
                  </a:lnTo>
                  <a:lnTo>
                    <a:pt x="1168" y="896"/>
                  </a:lnTo>
                  <a:lnTo>
                    <a:pt x="1196" y="882"/>
                  </a:lnTo>
                  <a:lnTo>
                    <a:pt x="1226" y="868"/>
                  </a:lnTo>
                  <a:lnTo>
                    <a:pt x="1252" y="852"/>
                  </a:lnTo>
                  <a:lnTo>
                    <a:pt x="1278" y="836"/>
                  </a:lnTo>
                  <a:lnTo>
                    <a:pt x="1304" y="820"/>
                  </a:lnTo>
                  <a:lnTo>
                    <a:pt x="1326" y="802"/>
                  </a:lnTo>
                  <a:lnTo>
                    <a:pt x="1348" y="784"/>
                  </a:lnTo>
                  <a:lnTo>
                    <a:pt x="1370" y="764"/>
                  </a:lnTo>
                  <a:lnTo>
                    <a:pt x="1390" y="744"/>
                  </a:lnTo>
                  <a:lnTo>
                    <a:pt x="1408" y="724"/>
                  </a:lnTo>
                  <a:lnTo>
                    <a:pt x="1424" y="702"/>
                  </a:lnTo>
                  <a:lnTo>
                    <a:pt x="1438" y="680"/>
                  </a:lnTo>
                  <a:lnTo>
                    <a:pt x="1452" y="658"/>
                  </a:lnTo>
                  <a:lnTo>
                    <a:pt x="1464" y="636"/>
                  </a:lnTo>
                  <a:lnTo>
                    <a:pt x="1474" y="612"/>
                  </a:lnTo>
                  <a:lnTo>
                    <a:pt x="1482" y="590"/>
                  </a:lnTo>
                  <a:lnTo>
                    <a:pt x="1490" y="564"/>
                  </a:lnTo>
                  <a:lnTo>
                    <a:pt x="1494" y="540"/>
                  </a:lnTo>
                  <a:lnTo>
                    <a:pt x="1496" y="516"/>
                  </a:lnTo>
                  <a:lnTo>
                    <a:pt x="1498" y="490"/>
                  </a:lnTo>
                  <a:lnTo>
                    <a:pt x="1496" y="458"/>
                  </a:lnTo>
                  <a:lnTo>
                    <a:pt x="1492" y="424"/>
                  </a:lnTo>
                  <a:lnTo>
                    <a:pt x="1482" y="392"/>
                  </a:lnTo>
                  <a:lnTo>
                    <a:pt x="1472" y="362"/>
                  </a:lnTo>
                  <a:lnTo>
                    <a:pt x="1458" y="332"/>
                  </a:lnTo>
                  <a:lnTo>
                    <a:pt x="1440" y="302"/>
                  </a:lnTo>
                  <a:lnTo>
                    <a:pt x="1420" y="274"/>
                  </a:lnTo>
                  <a:lnTo>
                    <a:pt x="1398" y="24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11"/>
            <p:cNvSpPr>
              <a:spLocks/>
            </p:cNvSpPr>
            <p:nvPr/>
          </p:nvSpPr>
          <p:spPr bwMode="auto">
            <a:xfrm>
              <a:off x="-266" y="4244"/>
              <a:ext cx="1152" cy="576"/>
            </a:xfrm>
            <a:custGeom>
              <a:avLst/>
              <a:gdLst>
                <a:gd name="T0" fmla="*/ 1152 w 1152"/>
                <a:gd name="T1" fmla="*/ 288 h 576"/>
                <a:gd name="T2" fmla="*/ 1150 w 1152"/>
                <a:gd name="T3" fmla="*/ 318 h 576"/>
                <a:gd name="T4" fmla="*/ 1142 w 1152"/>
                <a:gd name="T5" fmla="*/ 346 h 576"/>
                <a:gd name="T6" fmla="*/ 1126 w 1152"/>
                <a:gd name="T7" fmla="*/ 374 h 576"/>
                <a:gd name="T8" fmla="*/ 1108 w 1152"/>
                <a:gd name="T9" fmla="*/ 400 h 576"/>
                <a:gd name="T10" fmla="*/ 1054 w 1152"/>
                <a:gd name="T11" fmla="*/ 450 h 576"/>
                <a:gd name="T12" fmla="*/ 984 w 1152"/>
                <a:gd name="T13" fmla="*/ 492 h 576"/>
                <a:gd name="T14" fmla="*/ 898 w 1152"/>
                <a:gd name="T15" fmla="*/ 528 h 576"/>
                <a:gd name="T16" fmla="*/ 802 w 1152"/>
                <a:gd name="T17" fmla="*/ 554 h 576"/>
                <a:gd name="T18" fmla="*/ 692 w 1152"/>
                <a:gd name="T19" fmla="*/ 570 h 576"/>
                <a:gd name="T20" fmla="*/ 576 w 1152"/>
                <a:gd name="T21" fmla="*/ 576 h 576"/>
                <a:gd name="T22" fmla="*/ 518 w 1152"/>
                <a:gd name="T23" fmla="*/ 574 h 576"/>
                <a:gd name="T24" fmla="*/ 406 w 1152"/>
                <a:gd name="T25" fmla="*/ 564 h 576"/>
                <a:gd name="T26" fmla="*/ 302 w 1152"/>
                <a:gd name="T27" fmla="*/ 542 h 576"/>
                <a:gd name="T28" fmla="*/ 210 w 1152"/>
                <a:gd name="T29" fmla="*/ 510 h 576"/>
                <a:gd name="T30" fmla="*/ 132 w 1152"/>
                <a:gd name="T31" fmla="*/ 472 h 576"/>
                <a:gd name="T32" fmla="*/ 70 w 1152"/>
                <a:gd name="T33" fmla="*/ 426 h 576"/>
                <a:gd name="T34" fmla="*/ 36 w 1152"/>
                <a:gd name="T35" fmla="*/ 388 h 576"/>
                <a:gd name="T36" fmla="*/ 20 w 1152"/>
                <a:gd name="T37" fmla="*/ 360 h 576"/>
                <a:gd name="T38" fmla="*/ 8 w 1152"/>
                <a:gd name="T39" fmla="*/ 332 h 576"/>
                <a:gd name="T40" fmla="*/ 2 w 1152"/>
                <a:gd name="T41" fmla="*/ 304 h 576"/>
                <a:gd name="T42" fmla="*/ 0 w 1152"/>
                <a:gd name="T43" fmla="*/ 288 h 576"/>
                <a:gd name="T44" fmla="*/ 4 w 1152"/>
                <a:gd name="T45" fmla="*/ 258 h 576"/>
                <a:gd name="T46" fmla="*/ 12 w 1152"/>
                <a:gd name="T47" fmla="*/ 230 h 576"/>
                <a:gd name="T48" fmla="*/ 26 w 1152"/>
                <a:gd name="T49" fmla="*/ 202 h 576"/>
                <a:gd name="T50" fmla="*/ 46 w 1152"/>
                <a:gd name="T51" fmla="*/ 176 h 576"/>
                <a:gd name="T52" fmla="*/ 100 w 1152"/>
                <a:gd name="T53" fmla="*/ 128 h 576"/>
                <a:gd name="T54" fmla="*/ 170 w 1152"/>
                <a:gd name="T55" fmla="*/ 84 h 576"/>
                <a:gd name="T56" fmla="*/ 254 w 1152"/>
                <a:gd name="T57" fmla="*/ 50 h 576"/>
                <a:gd name="T58" fmla="*/ 352 w 1152"/>
                <a:gd name="T59" fmla="*/ 24 h 576"/>
                <a:gd name="T60" fmla="*/ 460 w 1152"/>
                <a:gd name="T61" fmla="*/ 6 h 576"/>
                <a:gd name="T62" fmla="*/ 576 w 1152"/>
                <a:gd name="T63" fmla="*/ 0 h 576"/>
                <a:gd name="T64" fmla="*/ 636 w 1152"/>
                <a:gd name="T65" fmla="*/ 2 h 576"/>
                <a:gd name="T66" fmla="*/ 748 w 1152"/>
                <a:gd name="T67" fmla="*/ 14 h 576"/>
                <a:gd name="T68" fmla="*/ 852 w 1152"/>
                <a:gd name="T69" fmla="*/ 36 h 576"/>
                <a:gd name="T70" fmla="*/ 944 w 1152"/>
                <a:gd name="T71" fmla="*/ 66 h 576"/>
                <a:gd name="T72" fmla="*/ 1022 w 1152"/>
                <a:gd name="T73" fmla="*/ 106 h 576"/>
                <a:gd name="T74" fmla="*/ 1084 w 1152"/>
                <a:gd name="T75" fmla="*/ 152 h 576"/>
                <a:gd name="T76" fmla="*/ 1118 w 1152"/>
                <a:gd name="T77" fmla="*/ 190 h 576"/>
                <a:gd name="T78" fmla="*/ 1134 w 1152"/>
                <a:gd name="T79" fmla="*/ 216 h 576"/>
                <a:gd name="T80" fmla="*/ 1146 w 1152"/>
                <a:gd name="T81" fmla="*/ 244 h 576"/>
                <a:gd name="T82" fmla="*/ 1152 w 1152"/>
                <a:gd name="T83" fmla="*/ 274 h 576"/>
                <a:gd name="T84" fmla="*/ 1152 w 1152"/>
                <a:gd name="T85" fmla="*/ 288 h 57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52" h="576">
                  <a:moveTo>
                    <a:pt x="1152" y="288"/>
                  </a:moveTo>
                  <a:lnTo>
                    <a:pt x="1152" y="288"/>
                  </a:lnTo>
                  <a:lnTo>
                    <a:pt x="1152" y="304"/>
                  </a:lnTo>
                  <a:lnTo>
                    <a:pt x="1150" y="318"/>
                  </a:lnTo>
                  <a:lnTo>
                    <a:pt x="1146" y="332"/>
                  </a:lnTo>
                  <a:lnTo>
                    <a:pt x="1142" y="346"/>
                  </a:lnTo>
                  <a:lnTo>
                    <a:pt x="1134" y="360"/>
                  </a:lnTo>
                  <a:lnTo>
                    <a:pt x="1126" y="374"/>
                  </a:lnTo>
                  <a:lnTo>
                    <a:pt x="1118" y="388"/>
                  </a:lnTo>
                  <a:lnTo>
                    <a:pt x="1108" y="400"/>
                  </a:lnTo>
                  <a:lnTo>
                    <a:pt x="1084" y="426"/>
                  </a:lnTo>
                  <a:lnTo>
                    <a:pt x="1054" y="450"/>
                  </a:lnTo>
                  <a:lnTo>
                    <a:pt x="1022" y="472"/>
                  </a:lnTo>
                  <a:lnTo>
                    <a:pt x="984" y="492"/>
                  </a:lnTo>
                  <a:lnTo>
                    <a:pt x="944" y="510"/>
                  </a:lnTo>
                  <a:lnTo>
                    <a:pt x="898" y="528"/>
                  </a:lnTo>
                  <a:lnTo>
                    <a:pt x="852" y="542"/>
                  </a:lnTo>
                  <a:lnTo>
                    <a:pt x="802" y="554"/>
                  </a:lnTo>
                  <a:lnTo>
                    <a:pt x="748" y="564"/>
                  </a:lnTo>
                  <a:lnTo>
                    <a:pt x="692" y="570"/>
                  </a:lnTo>
                  <a:lnTo>
                    <a:pt x="636" y="574"/>
                  </a:lnTo>
                  <a:lnTo>
                    <a:pt x="576" y="576"/>
                  </a:lnTo>
                  <a:lnTo>
                    <a:pt x="518" y="574"/>
                  </a:lnTo>
                  <a:lnTo>
                    <a:pt x="460" y="570"/>
                  </a:lnTo>
                  <a:lnTo>
                    <a:pt x="406" y="564"/>
                  </a:lnTo>
                  <a:lnTo>
                    <a:pt x="352" y="554"/>
                  </a:lnTo>
                  <a:lnTo>
                    <a:pt x="302" y="542"/>
                  </a:lnTo>
                  <a:lnTo>
                    <a:pt x="254" y="528"/>
                  </a:lnTo>
                  <a:lnTo>
                    <a:pt x="210" y="510"/>
                  </a:lnTo>
                  <a:lnTo>
                    <a:pt x="170" y="492"/>
                  </a:lnTo>
                  <a:lnTo>
                    <a:pt x="132" y="472"/>
                  </a:lnTo>
                  <a:lnTo>
                    <a:pt x="100" y="450"/>
                  </a:lnTo>
                  <a:lnTo>
                    <a:pt x="70" y="426"/>
                  </a:lnTo>
                  <a:lnTo>
                    <a:pt x="46" y="400"/>
                  </a:lnTo>
                  <a:lnTo>
                    <a:pt x="36" y="388"/>
                  </a:lnTo>
                  <a:lnTo>
                    <a:pt x="26" y="374"/>
                  </a:lnTo>
                  <a:lnTo>
                    <a:pt x="20" y="360"/>
                  </a:lnTo>
                  <a:lnTo>
                    <a:pt x="12" y="346"/>
                  </a:lnTo>
                  <a:lnTo>
                    <a:pt x="8" y="332"/>
                  </a:lnTo>
                  <a:lnTo>
                    <a:pt x="4" y="318"/>
                  </a:lnTo>
                  <a:lnTo>
                    <a:pt x="2" y="304"/>
                  </a:lnTo>
                  <a:lnTo>
                    <a:pt x="0" y="288"/>
                  </a:lnTo>
                  <a:lnTo>
                    <a:pt x="2" y="274"/>
                  </a:lnTo>
                  <a:lnTo>
                    <a:pt x="4" y="258"/>
                  </a:lnTo>
                  <a:lnTo>
                    <a:pt x="8" y="244"/>
                  </a:lnTo>
                  <a:lnTo>
                    <a:pt x="12" y="230"/>
                  </a:lnTo>
                  <a:lnTo>
                    <a:pt x="20" y="216"/>
                  </a:lnTo>
                  <a:lnTo>
                    <a:pt x="26" y="202"/>
                  </a:lnTo>
                  <a:lnTo>
                    <a:pt x="36" y="190"/>
                  </a:lnTo>
                  <a:lnTo>
                    <a:pt x="46" y="176"/>
                  </a:lnTo>
                  <a:lnTo>
                    <a:pt x="70" y="152"/>
                  </a:lnTo>
                  <a:lnTo>
                    <a:pt x="100" y="128"/>
                  </a:lnTo>
                  <a:lnTo>
                    <a:pt x="132" y="106"/>
                  </a:lnTo>
                  <a:lnTo>
                    <a:pt x="170" y="84"/>
                  </a:lnTo>
                  <a:lnTo>
                    <a:pt x="210" y="66"/>
                  </a:lnTo>
                  <a:lnTo>
                    <a:pt x="254" y="50"/>
                  </a:lnTo>
                  <a:lnTo>
                    <a:pt x="302" y="36"/>
                  </a:lnTo>
                  <a:lnTo>
                    <a:pt x="352" y="24"/>
                  </a:lnTo>
                  <a:lnTo>
                    <a:pt x="406" y="14"/>
                  </a:lnTo>
                  <a:lnTo>
                    <a:pt x="460" y="6"/>
                  </a:lnTo>
                  <a:lnTo>
                    <a:pt x="518" y="2"/>
                  </a:lnTo>
                  <a:lnTo>
                    <a:pt x="576" y="0"/>
                  </a:lnTo>
                  <a:lnTo>
                    <a:pt x="636" y="2"/>
                  </a:lnTo>
                  <a:lnTo>
                    <a:pt x="692" y="6"/>
                  </a:lnTo>
                  <a:lnTo>
                    <a:pt x="748" y="14"/>
                  </a:lnTo>
                  <a:lnTo>
                    <a:pt x="802" y="24"/>
                  </a:lnTo>
                  <a:lnTo>
                    <a:pt x="852" y="36"/>
                  </a:lnTo>
                  <a:lnTo>
                    <a:pt x="898" y="50"/>
                  </a:lnTo>
                  <a:lnTo>
                    <a:pt x="944" y="66"/>
                  </a:lnTo>
                  <a:lnTo>
                    <a:pt x="984" y="84"/>
                  </a:lnTo>
                  <a:lnTo>
                    <a:pt x="1022" y="106"/>
                  </a:lnTo>
                  <a:lnTo>
                    <a:pt x="1054" y="128"/>
                  </a:lnTo>
                  <a:lnTo>
                    <a:pt x="1084" y="152"/>
                  </a:lnTo>
                  <a:lnTo>
                    <a:pt x="1108" y="176"/>
                  </a:lnTo>
                  <a:lnTo>
                    <a:pt x="1118" y="190"/>
                  </a:lnTo>
                  <a:lnTo>
                    <a:pt x="1126" y="202"/>
                  </a:lnTo>
                  <a:lnTo>
                    <a:pt x="1134" y="216"/>
                  </a:lnTo>
                  <a:lnTo>
                    <a:pt x="1142" y="230"/>
                  </a:lnTo>
                  <a:lnTo>
                    <a:pt x="1146" y="244"/>
                  </a:lnTo>
                  <a:lnTo>
                    <a:pt x="1150" y="258"/>
                  </a:lnTo>
                  <a:lnTo>
                    <a:pt x="1152" y="274"/>
                  </a:lnTo>
                  <a:lnTo>
                    <a:pt x="1152" y="28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33"/>
          <p:cNvGrpSpPr>
            <a:grpSpLocks/>
          </p:cNvGrpSpPr>
          <p:nvPr/>
        </p:nvGrpSpPr>
        <p:grpSpPr bwMode="auto">
          <a:xfrm>
            <a:off x="3803650" y="1930400"/>
            <a:ext cx="2301875" cy="1882775"/>
            <a:chOff x="3748" y="1352"/>
            <a:chExt cx="2114" cy="1530"/>
          </a:xfrm>
        </p:grpSpPr>
        <p:sp>
          <p:nvSpPr>
            <p:cNvPr id="7193" name="Freeform 25"/>
            <p:cNvSpPr>
              <a:spLocks noEditPoints="1"/>
            </p:cNvSpPr>
            <p:nvPr/>
          </p:nvSpPr>
          <p:spPr bwMode="auto">
            <a:xfrm>
              <a:off x="3748" y="1352"/>
              <a:ext cx="2114" cy="1530"/>
            </a:xfrm>
            <a:custGeom>
              <a:avLst/>
              <a:gdLst>
                <a:gd name="T0" fmla="*/ 808 w 2114"/>
                <a:gd name="T1" fmla="*/ 52 h 1530"/>
                <a:gd name="T2" fmla="*/ 610 w 2114"/>
                <a:gd name="T3" fmla="*/ 122 h 1530"/>
                <a:gd name="T4" fmla="*/ 432 w 2114"/>
                <a:gd name="T5" fmla="*/ 214 h 1530"/>
                <a:gd name="T6" fmla="*/ 280 w 2114"/>
                <a:gd name="T7" fmla="*/ 326 h 1530"/>
                <a:gd name="T8" fmla="*/ 158 w 2114"/>
                <a:gd name="T9" fmla="*/ 452 h 1530"/>
                <a:gd name="T10" fmla="*/ 68 w 2114"/>
                <a:gd name="T11" fmla="*/ 592 h 1530"/>
                <a:gd name="T12" fmla="*/ 14 w 2114"/>
                <a:gd name="T13" fmla="*/ 740 h 1530"/>
                <a:gd name="T14" fmla="*/ 0 w 2114"/>
                <a:gd name="T15" fmla="*/ 892 h 1530"/>
                <a:gd name="T16" fmla="*/ 18 w 2114"/>
                <a:gd name="T17" fmla="*/ 1006 h 1530"/>
                <a:gd name="T18" fmla="*/ 78 w 2114"/>
                <a:gd name="T19" fmla="*/ 1146 h 1530"/>
                <a:gd name="T20" fmla="*/ 174 w 2114"/>
                <a:gd name="T21" fmla="*/ 1268 h 1530"/>
                <a:gd name="T22" fmla="*/ 304 w 2114"/>
                <a:gd name="T23" fmla="*/ 1368 h 1530"/>
                <a:gd name="T24" fmla="*/ 458 w 2114"/>
                <a:gd name="T25" fmla="*/ 1446 h 1530"/>
                <a:gd name="T26" fmla="*/ 636 w 2114"/>
                <a:gd name="T27" fmla="*/ 1500 h 1530"/>
                <a:gd name="T28" fmla="*/ 830 w 2114"/>
                <a:gd name="T29" fmla="*/ 1528 h 1530"/>
                <a:gd name="T30" fmla="*/ 1038 w 2114"/>
                <a:gd name="T31" fmla="*/ 1524 h 1530"/>
                <a:gd name="T32" fmla="*/ 1200 w 2114"/>
                <a:gd name="T33" fmla="*/ 1502 h 1530"/>
                <a:gd name="T34" fmla="*/ 1408 w 2114"/>
                <a:gd name="T35" fmla="*/ 1446 h 1530"/>
                <a:gd name="T36" fmla="*/ 1596 w 2114"/>
                <a:gd name="T37" fmla="*/ 1366 h 1530"/>
                <a:gd name="T38" fmla="*/ 1760 w 2114"/>
                <a:gd name="T39" fmla="*/ 1262 h 1530"/>
                <a:gd name="T40" fmla="*/ 1898 w 2114"/>
                <a:gd name="T41" fmla="*/ 1142 h 1530"/>
                <a:gd name="T42" fmla="*/ 2004 w 2114"/>
                <a:gd name="T43" fmla="*/ 1010 h 1530"/>
                <a:gd name="T44" fmla="*/ 2076 w 2114"/>
                <a:gd name="T45" fmla="*/ 866 h 1530"/>
                <a:gd name="T46" fmla="*/ 2110 w 2114"/>
                <a:gd name="T47" fmla="*/ 716 h 1530"/>
                <a:gd name="T48" fmla="*/ 2104 w 2114"/>
                <a:gd name="T49" fmla="*/ 562 h 1530"/>
                <a:gd name="T50" fmla="*/ 2070 w 2114"/>
                <a:gd name="T51" fmla="*/ 452 h 1530"/>
                <a:gd name="T52" fmla="*/ 1990 w 2114"/>
                <a:gd name="T53" fmla="*/ 322 h 1530"/>
                <a:gd name="T54" fmla="*/ 1878 w 2114"/>
                <a:gd name="T55" fmla="*/ 210 h 1530"/>
                <a:gd name="T56" fmla="*/ 1736 w 2114"/>
                <a:gd name="T57" fmla="*/ 120 h 1530"/>
                <a:gd name="T58" fmla="*/ 1568 w 2114"/>
                <a:gd name="T59" fmla="*/ 54 h 1530"/>
                <a:gd name="T60" fmla="*/ 1382 w 2114"/>
                <a:gd name="T61" fmla="*/ 12 h 1530"/>
                <a:gd name="T62" fmla="*/ 1180 w 2114"/>
                <a:gd name="T63" fmla="*/ 0 h 1530"/>
                <a:gd name="T64" fmla="*/ 968 w 2114"/>
                <a:gd name="T65" fmla="*/ 18 h 1530"/>
                <a:gd name="T66" fmla="*/ 1140 w 2114"/>
                <a:gd name="T67" fmla="*/ 1200 h 1530"/>
                <a:gd name="T68" fmla="*/ 832 w 2114"/>
                <a:gd name="T69" fmla="*/ 1228 h 1530"/>
                <a:gd name="T70" fmla="*/ 562 w 2114"/>
                <a:gd name="T71" fmla="*/ 1190 h 1530"/>
                <a:gd name="T72" fmla="*/ 396 w 2114"/>
                <a:gd name="T73" fmla="*/ 1124 h 1530"/>
                <a:gd name="T74" fmla="*/ 310 w 2114"/>
                <a:gd name="T75" fmla="*/ 1064 h 1530"/>
                <a:gd name="T76" fmla="*/ 244 w 2114"/>
                <a:gd name="T77" fmla="*/ 992 h 1530"/>
                <a:gd name="T78" fmla="*/ 216 w 2114"/>
                <a:gd name="T79" fmla="*/ 922 h 1530"/>
                <a:gd name="T80" fmla="*/ 220 w 2114"/>
                <a:gd name="T81" fmla="*/ 808 h 1530"/>
                <a:gd name="T82" fmla="*/ 256 w 2114"/>
                <a:gd name="T83" fmla="*/ 694 h 1530"/>
                <a:gd name="T84" fmla="*/ 324 w 2114"/>
                <a:gd name="T85" fmla="*/ 586 h 1530"/>
                <a:gd name="T86" fmla="*/ 416 w 2114"/>
                <a:gd name="T87" fmla="*/ 486 h 1530"/>
                <a:gd name="T88" fmla="*/ 534 w 2114"/>
                <a:gd name="T89" fmla="*/ 396 h 1530"/>
                <a:gd name="T90" fmla="*/ 670 w 2114"/>
                <a:gd name="T91" fmla="*/ 322 h 1530"/>
                <a:gd name="T92" fmla="*/ 826 w 2114"/>
                <a:gd name="T93" fmla="*/ 262 h 1530"/>
                <a:gd name="T94" fmla="*/ 954 w 2114"/>
                <a:gd name="T95" fmla="*/ 232 h 1530"/>
                <a:gd name="T96" fmla="*/ 1124 w 2114"/>
                <a:gd name="T97" fmla="*/ 210 h 1530"/>
                <a:gd name="T98" fmla="*/ 1288 w 2114"/>
                <a:gd name="T99" fmla="*/ 212 h 1530"/>
                <a:gd name="T100" fmla="*/ 1442 w 2114"/>
                <a:gd name="T101" fmla="*/ 236 h 1530"/>
                <a:gd name="T102" fmla="*/ 1580 w 2114"/>
                <a:gd name="T103" fmla="*/ 280 h 1530"/>
                <a:gd name="T104" fmla="*/ 1698 w 2114"/>
                <a:gd name="T105" fmla="*/ 342 h 1530"/>
                <a:gd name="T106" fmla="*/ 1794 w 2114"/>
                <a:gd name="T107" fmla="*/ 422 h 1530"/>
                <a:gd name="T108" fmla="*/ 1862 w 2114"/>
                <a:gd name="T109" fmla="*/ 516 h 1530"/>
                <a:gd name="T110" fmla="*/ 1902 w 2114"/>
                <a:gd name="T111" fmla="*/ 626 h 1530"/>
                <a:gd name="T112" fmla="*/ 1890 w 2114"/>
                <a:gd name="T113" fmla="*/ 694 h 1530"/>
                <a:gd name="T114" fmla="*/ 1850 w 2114"/>
                <a:gd name="T115" fmla="*/ 786 h 1530"/>
                <a:gd name="T116" fmla="*/ 1784 w 2114"/>
                <a:gd name="T117" fmla="*/ 872 h 1530"/>
                <a:gd name="T118" fmla="*/ 1622 w 2114"/>
                <a:gd name="T119" fmla="*/ 1012 h 1530"/>
                <a:gd name="T120" fmla="*/ 1368 w 2114"/>
                <a:gd name="T121" fmla="*/ 1138 h 1530"/>
                <a:gd name="T122" fmla="*/ 1140 w 2114"/>
                <a:gd name="T123" fmla="*/ 1200 h 153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114" h="1530">
                  <a:moveTo>
                    <a:pt x="914" y="28"/>
                  </a:moveTo>
                  <a:lnTo>
                    <a:pt x="914" y="28"/>
                  </a:lnTo>
                  <a:lnTo>
                    <a:pt x="860" y="40"/>
                  </a:lnTo>
                  <a:lnTo>
                    <a:pt x="808" y="52"/>
                  </a:lnTo>
                  <a:lnTo>
                    <a:pt x="756" y="68"/>
                  </a:lnTo>
                  <a:lnTo>
                    <a:pt x="706" y="84"/>
                  </a:lnTo>
                  <a:lnTo>
                    <a:pt x="656" y="102"/>
                  </a:lnTo>
                  <a:lnTo>
                    <a:pt x="610" y="122"/>
                  </a:lnTo>
                  <a:lnTo>
                    <a:pt x="562" y="142"/>
                  </a:lnTo>
                  <a:lnTo>
                    <a:pt x="518" y="164"/>
                  </a:lnTo>
                  <a:lnTo>
                    <a:pt x="474" y="188"/>
                  </a:lnTo>
                  <a:lnTo>
                    <a:pt x="432" y="214"/>
                  </a:lnTo>
                  <a:lnTo>
                    <a:pt x="392" y="240"/>
                  </a:lnTo>
                  <a:lnTo>
                    <a:pt x="352" y="268"/>
                  </a:lnTo>
                  <a:lnTo>
                    <a:pt x="316" y="296"/>
                  </a:lnTo>
                  <a:lnTo>
                    <a:pt x="280" y="326"/>
                  </a:lnTo>
                  <a:lnTo>
                    <a:pt x="248" y="356"/>
                  </a:lnTo>
                  <a:lnTo>
                    <a:pt x="216" y="388"/>
                  </a:lnTo>
                  <a:lnTo>
                    <a:pt x="186" y="420"/>
                  </a:lnTo>
                  <a:lnTo>
                    <a:pt x="158" y="452"/>
                  </a:lnTo>
                  <a:lnTo>
                    <a:pt x="132" y="486"/>
                  </a:lnTo>
                  <a:lnTo>
                    <a:pt x="108" y="522"/>
                  </a:lnTo>
                  <a:lnTo>
                    <a:pt x="88" y="556"/>
                  </a:lnTo>
                  <a:lnTo>
                    <a:pt x="68" y="592"/>
                  </a:lnTo>
                  <a:lnTo>
                    <a:pt x="52" y="628"/>
                  </a:lnTo>
                  <a:lnTo>
                    <a:pt x="36" y="666"/>
                  </a:lnTo>
                  <a:lnTo>
                    <a:pt x="24" y="702"/>
                  </a:lnTo>
                  <a:lnTo>
                    <a:pt x="14" y="740"/>
                  </a:lnTo>
                  <a:lnTo>
                    <a:pt x="8" y="778"/>
                  </a:lnTo>
                  <a:lnTo>
                    <a:pt x="2" y="816"/>
                  </a:lnTo>
                  <a:lnTo>
                    <a:pt x="0" y="854"/>
                  </a:lnTo>
                  <a:lnTo>
                    <a:pt x="0" y="892"/>
                  </a:lnTo>
                  <a:lnTo>
                    <a:pt x="4" y="930"/>
                  </a:lnTo>
                  <a:lnTo>
                    <a:pt x="10" y="968"/>
                  </a:lnTo>
                  <a:lnTo>
                    <a:pt x="18" y="1006"/>
                  </a:lnTo>
                  <a:lnTo>
                    <a:pt x="30" y="1042"/>
                  </a:lnTo>
                  <a:lnTo>
                    <a:pt x="44" y="1078"/>
                  </a:lnTo>
                  <a:lnTo>
                    <a:pt x="60" y="1112"/>
                  </a:lnTo>
                  <a:lnTo>
                    <a:pt x="78" y="1146"/>
                  </a:lnTo>
                  <a:lnTo>
                    <a:pt x="100" y="1178"/>
                  </a:lnTo>
                  <a:lnTo>
                    <a:pt x="122" y="1208"/>
                  </a:lnTo>
                  <a:lnTo>
                    <a:pt x="148" y="1238"/>
                  </a:lnTo>
                  <a:lnTo>
                    <a:pt x="174" y="1268"/>
                  </a:lnTo>
                  <a:lnTo>
                    <a:pt x="204" y="1294"/>
                  </a:lnTo>
                  <a:lnTo>
                    <a:pt x="236" y="1320"/>
                  </a:lnTo>
                  <a:lnTo>
                    <a:pt x="268" y="1346"/>
                  </a:lnTo>
                  <a:lnTo>
                    <a:pt x="304" y="1368"/>
                  </a:lnTo>
                  <a:lnTo>
                    <a:pt x="340" y="1390"/>
                  </a:lnTo>
                  <a:lnTo>
                    <a:pt x="378" y="1410"/>
                  </a:lnTo>
                  <a:lnTo>
                    <a:pt x="418" y="1430"/>
                  </a:lnTo>
                  <a:lnTo>
                    <a:pt x="458" y="1446"/>
                  </a:lnTo>
                  <a:lnTo>
                    <a:pt x="500" y="1462"/>
                  </a:lnTo>
                  <a:lnTo>
                    <a:pt x="544" y="1478"/>
                  </a:lnTo>
                  <a:lnTo>
                    <a:pt x="590" y="1490"/>
                  </a:lnTo>
                  <a:lnTo>
                    <a:pt x="636" y="1500"/>
                  </a:lnTo>
                  <a:lnTo>
                    <a:pt x="684" y="1510"/>
                  </a:lnTo>
                  <a:lnTo>
                    <a:pt x="732" y="1518"/>
                  </a:lnTo>
                  <a:lnTo>
                    <a:pt x="780" y="1524"/>
                  </a:lnTo>
                  <a:lnTo>
                    <a:pt x="830" y="1528"/>
                  </a:lnTo>
                  <a:lnTo>
                    <a:pt x="882" y="1530"/>
                  </a:lnTo>
                  <a:lnTo>
                    <a:pt x="934" y="1530"/>
                  </a:lnTo>
                  <a:lnTo>
                    <a:pt x="986" y="1528"/>
                  </a:lnTo>
                  <a:lnTo>
                    <a:pt x="1038" y="1524"/>
                  </a:lnTo>
                  <a:lnTo>
                    <a:pt x="1092" y="1520"/>
                  </a:lnTo>
                  <a:lnTo>
                    <a:pt x="1146" y="1512"/>
                  </a:lnTo>
                  <a:lnTo>
                    <a:pt x="1200" y="1502"/>
                  </a:lnTo>
                  <a:lnTo>
                    <a:pt x="1254" y="1490"/>
                  </a:lnTo>
                  <a:lnTo>
                    <a:pt x="1306" y="1478"/>
                  </a:lnTo>
                  <a:lnTo>
                    <a:pt x="1358" y="1462"/>
                  </a:lnTo>
                  <a:lnTo>
                    <a:pt x="1408" y="1446"/>
                  </a:lnTo>
                  <a:lnTo>
                    <a:pt x="1456" y="1428"/>
                  </a:lnTo>
                  <a:lnTo>
                    <a:pt x="1504" y="1408"/>
                  </a:lnTo>
                  <a:lnTo>
                    <a:pt x="1550" y="1388"/>
                  </a:lnTo>
                  <a:lnTo>
                    <a:pt x="1596" y="1366"/>
                  </a:lnTo>
                  <a:lnTo>
                    <a:pt x="1640" y="1342"/>
                  </a:lnTo>
                  <a:lnTo>
                    <a:pt x="1682" y="1316"/>
                  </a:lnTo>
                  <a:lnTo>
                    <a:pt x="1722" y="1290"/>
                  </a:lnTo>
                  <a:lnTo>
                    <a:pt x="1760" y="1262"/>
                  </a:lnTo>
                  <a:lnTo>
                    <a:pt x="1798" y="1234"/>
                  </a:lnTo>
                  <a:lnTo>
                    <a:pt x="1832" y="1204"/>
                  </a:lnTo>
                  <a:lnTo>
                    <a:pt x="1866" y="1174"/>
                  </a:lnTo>
                  <a:lnTo>
                    <a:pt x="1898" y="1142"/>
                  </a:lnTo>
                  <a:lnTo>
                    <a:pt x="1928" y="1110"/>
                  </a:lnTo>
                  <a:lnTo>
                    <a:pt x="1956" y="1078"/>
                  </a:lnTo>
                  <a:lnTo>
                    <a:pt x="1980" y="1044"/>
                  </a:lnTo>
                  <a:lnTo>
                    <a:pt x="2004" y="1010"/>
                  </a:lnTo>
                  <a:lnTo>
                    <a:pt x="2026" y="974"/>
                  </a:lnTo>
                  <a:lnTo>
                    <a:pt x="2046" y="938"/>
                  </a:lnTo>
                  <a:lnTo>
                    <a:pt x="2062" y="902"/>
                  </a:lnTo>
                  <a:lnTo>
                    <a:pt x="2076" y="866"/>
                  </a:lnTo>
                  <a:lnTo>
                    <a:pt x="2088" y="828"/>
                  </a:lnTo>
                  <a:lnTo>
                    <a:pt x="2098" y="790"/>
                  </a:lnTo>
                  <a:lnTo>
                    <a:pt x="2106" y="752"/>
                  </a:lnTo>
                  <a:lnTo>
                    <a:pt x="2110" y="716"/>
                  </a:lnTo>
                  <a:lnTo>
                    <a:pt x="2114" y="676"/>
                  </a:lnTo>
                  <a:lnTo>
                    <a:pt x="2112" y="638"/>
                  </a:lnTo>
                  <a:lnTo>
                    <a:pt x="2110" y="600"/>
                  </a:lnTo>
                  <a:lnTo>
                    <a:pt x="2104" y="562"/>
                  </a:lnTo>
                  <a:lnTo>
                    <a:pt x="2094" y="524"/>
                  </a:lnTo>
                  <a:lnTo>
                    <a:pt x="2084" y="488"/>
                  </a:lnTo>
                  <a:lnTo>
                    <a:pt x="2070" y="452"/>
                  </a:lnTo>
                  <a:lnTo>
                    <a:pt x="2054" y="418"/>
                  </a:lnTo>
                  <a:lnTo>
                    <a:pt x="2034" y="384"/>
                  </a:lnTo>
                  <a:lnTo>
                    <a:pt x="2014" y="352"/>
                  </a:lnTo>
                  <a:lnTo>
                    <a:pt x="1990" y="322"/>
                  </a:lnTo>
                  <a:lnTo>
                    <a:pt x="1966" y="292"/>
                  </a:lnTo>
                  <a:lnTo>
                    <a:pt x="1938" y="262"/>
                  </a:lnTo>
                  <a:lnTo>
                    <a:pt x="1910" y="236"/>
                  </a:lnTo>
                  <a:lnTo>
                    <a:pt x="1878" y="210"/>
                  </a:lnTo>
                  <a:lnTo>
                    <a:pt x="1844" y="184"/>
                  </a:lnTo>
                  <a:lnTo>
                    <a:pt x="1810" y="162"/>
                  </a:lnTo>
                  <a:lnTo>
                    <a:pt x="1774" y="140"/>
                  </a:lnTo>
                  <a:lnTo>
                    <a:pt x="1736" y="120"/>
                  </a:lnTo>
                  <a:lnTo>
                    <a:pt x="1696" y="100"/>
                  </a:lnTo>
                  <a:lnTo>
                    <a:pt x="1654" y="84"/>
                  </a:lnTo>
                  <a:lnTo>
                    <a:pt x="1612" y="68"/>
                  </a:lnTo>
                  <a:lnTo>
                    <a:pt x="1568" y="54"/>
                  </a:lnTo>
                  <a:lnTo>
                    <a:pt x="1524" y="40"/>
                  </a:lnTo>
                  <a:lnTo>
                    <a:pt x="1478" y="30"/>
                  </a:lnTo>
                  <a:lnTo>
                    <a:pt x="1430" y="20"/>
                  </a:lnTo>
                  <a:lnTo>
                    <a:pt x="1382" y="12"/>
                  </a:lnTo>
                  <a:lnTo>
                    <a:pt x="1332" y="8"/>
                  </a:lnTo>
                  <a:lnTo>
                    <a:pt x="1282" y="4"/>
                  </a:lnTo>
                  <a:lnTo>
                    <a:pt x="1232" y="2"/>
                  </a:lnTo>
                  <a:lnTo>
                    <a:pt x="1180" y="0"/>
                  </a:lnTo>
                  <a:lnTo>
                    <a:pt x="1128" y="2"/>
                  </a:lnTo>
                  <a:lnTo>
                    <a:pt x="1074" y="6"/>
                  </a:lnTo>
                  <a:lnTo>
                    <a:pt x="1022" y="12"/>
                  </a:lnTo>
                  <a:lnTo>
                    <a:pt x="968" y="18"/>
                  </a:lnTo>
                  <a:lnTo>
                    <a:pt x="914" y="28"/>
                  </a:lnTo>
                  <a:close/>
                  <a:moveTo>
                    <a:pt x="1140" y="1200"/>
                  </a:moveTo>
                  <a:lnTo>
                    <a:pt x="1140" y="1200"/>
                  </a:lnTo>
                  <a:lnTo>
                    <a:pt x="1062" y="1214"/>
                  </a:lnTo>
                  <a:lnTo>
                    <a:pt x="984" y="1222"/>
                  </a:lnTo>
                  <a:lnTo>
                    <a:pt x="908" y="1228"/>
                  </a:lnTo>
                  <a:lnTo>
                    <a:pt x="832" y="1228"/>
                  </a:lnTo>
                  <a:lnTo>
                    <a:pt x="760" y="1224"/>
                  </a:lnTo>
                  <a:lnTo>
                    <a:pt x="692" y="1216"/>
                  </a:lnTo>
                  <a:lnTo>
                    <a:pt x="624" y="1204"/>
                  </a:lnTo>
                  <a:lnTo>
                    <a:pt x="562" y="1190"/>
                  </a:lnTo>
                  <a:lnTo>
                    <a:pt x="502" y="1172"/>
                  </a:lnTo>
                  <a:lnTo>
                    <a:pt x="448" y="1150"/>
                  </a:lnTo>
                  <a:lnTo>
                    <a:pt x="422" y="1136"/>
                  </a:lnTo>
                  <a:lnTo>
                    <a:pt x="396" y="1124"/>
                  </a:lnTo>
                  <a:lnTo>
                    <a:pt x="372" y="1110"/>
                  </a:lnTo>
                  <a:lnTo>
                    <a:pt x="350" y="1096"/>
                  </a:lnTo>
                  <a:lnTo>
                    <a:pt x="330" y="1080"/>
                  </a:lnTo>
                  <a:lnTo>
                    <a:pt x="310" y="1064"/>
                  </a:lnTo>
                  <a:lnTo>
                    <a:pt x="290" y="1046"/>
                  </a:lnTo>
                  <a:lnTo>
                    <a:pt x="274" y="1030"/>
                  </a:lnTo>
                  <a:lnTo>
                    <a:pt x="258" y="1010"/>
                  </a:lnTo>
                  <a:lnTo>
                    <a:pt x="244" y="992"/>
                  </a:lnTo>
                  <a:lnTo>
                    <a:pt x="232" y="972"/>
                  </a:lnTo>
                  <a:lnTo>
                    <a:pt x="220" y="952"/>
                  </a:lnTo>
                  <a:lnTo>
                    <a:pt x="216" y="922"/>
                  </a:lnTo>
                  <a:lnTo>
                    <a:pt x="214" y="894"/>
                  </a:lnTo>
                  <a:lnTo>
                    <a:pt x="214" y="864"/>
                  </a:lnTo>
                  <a:lnTo>
                    <a:pt x="216" y="836"/>
                  </a:lnTo>
                  <a:lnTo>
                    <a:pt x="220" y="808"/>
                  </a:lnTo>
                  <a:lnTo>
                    <a:pt x="226" y="778"/>
                  </a:lnTo>
                  <a:lnTo>
                    <a:pt x="234" y="750"/>
                  </a:lnTo>
                  <a:lnTo>
                    <a:pt x="244" y="722"/>
                  </a:lnTo>
                  <a:lnTo>
                    <a:pt x="256" y="694"/>
                  </a:lnTo>
                  <a:lnTo>
                    <a:pt x="270" y="666"/>
                  </a:lnTo>
                  <a:lnTo>
                    <a:pt x="286" y="638"/>
                  </a:lnTo>
                  <a:lnTo>
                    <a:pt x="304" y="612"/>
                  </a:lnTo>
                  <a:lnTo>
                    <a:pt x="324" y="586"/>
                  </a:lnTo>
                  <a:lnTo>
                    <a:pt x="344" y="560"/>
                  </a:lnTo>
                  <a:lnTo>
                    <a:pt x="366" y="534"/>
                  </a:lnTo>
                  <a:lnTo>
                    <a:pt x="390" y="510"/>
                  </a:lnTo>
                  <a:lnTo>
                    <a:pt x="416" y="486"/>
                  </a:lnTo>
                  <a:lnTo>
                    <a:pt x="444" y="462"/>
                  </a:lnTo>
                  <a:lnTo>
                    <a:pt x="472" y="440"/>
                  </a:lnTo>
                  <a:lnTo>
                    <a:pt x="502" y="418"/>
                  </a:lnTo>
                  <a:lnTo>
                    <a:pt x="534" y="396"/>
                  </a:lnTo>
                  <a:lnTo>
                    <a:pt x="566" y="376"/>
                  </a:lnTo>
                  <a:lnTo>
                    <a:pt x="600" y="358"/>
                  </a:lnTo>
                  <a:lnTo>
                    <a:pt x="634" y="338"/>
                  </a:lnTo>
                  <a:lnTo>
                    <a:pt x="670" y="322"/>
                  </a:lnTo>
                  <a:lnTo>
                    <a:pt x="708" y="306"/>
                  </a:lnTo>
                  <a:lnTo>
                    <a:pt x="746" y="290"/>
                  </a:lnTo>
                  <a:lnTo>
                    <a:pt x="786" y="276"/>
                  </a:lnTo>
                  <a:lnTo>
                    <a:pt x="826" y="262"/>
                  </a:lnTo>
                  <a:lnTo>
                    <a:pt x="868" y="252"/>
                  </a:lnTo>
                  <a:lnTo>
                    <a:pt x="910" y="240"/>
                  </a:lnTo>
                  <a:lnTo>
                    <a:pt x="954" y="232"/>
                  </a:lnTo>
                  <a:lnTo>
                    <a:pt x="996" y="224"/>
                  </a:lnTo>
                  <a:lnTo>
                    <a:pt x="1040" y="218"/>
                  </a:lnTo>
                  <a:lnTo>
                    <a:pt x="1082" y="214"/>
                  </a:lnTo>
                  <a:lnTo>
                    <a:pt x="1124" y="210"/>
                  </a:lnTo>
                  <a:lnTo>
                    <a:pt x="1166" y="208"/>
                  </a:lnTo>
                  <a:lnTo>
                    <a:pt x="1208" y="208"/>
                  </a:lnTo>
                  <a:lnTo>
                    <a:pt x="1248" y="210"/>
                  </a:lnTo>
                  <a:lnTo>
                    <a:pt x="1288" y="212"/>
                  </a:lnTo>
                  <a:lnTo>
                    <a:pt x="1328" y="216"/>
                  </a:lnTo>
                  <a:lnTo>
                    <a:pt x="1366" y="222"/>
                  </a:lnTo>
                  <a:lnTo>
                    <a:pt x="1404" y="228"/>
                  </a:lnTo>
                  <a:lnTo>
                    <a:pt x="1442" y="236"/>
                  </a:lnTo>
                  <a:lnTo>
                    <a:pt x="1478" y="244"/>
                  </a:lnTo>
                  <a:lnTo>
                    <a:pt x="1512" y="256"/>
                  </a:lnTo>
                  <a:lnTo>
                    <a:pt x="1546" y="266"/>
                  </a:lnTo>
                  <a:lnTo>
                    <a:pt x="1580" y="280"/>
                  </a:lnTo>
                  <a:lnTo>
                    <a:pt x="1610" y="294"/>
                  </a:lnTo>
                  <a:lnTo>
                    <a:pt x="1640" y="308"/>
                  </a:lnTo>
                  <a:lnTo>
                    <a:pt x="1670" y="324"/>
                  </a:lnTo>
                  <a:lnTo>
                    <a:pt x="1698" y="342"/>
                  </a:lnTo>
                  <a:lnTo>
                    <a:pt x="1724" y="360"/>
                  </a:lnTo>
                  <a:lnTo>
                    <a:pt x="1748" y="380"/>
                  </a:lnTo>
                  <a:lnTo>
                    <a:pt x="1772" y="400"/>
                  </a:lnTo>
                  <a:lnTo>
                    <a:pt x="1794" y="422"/>
                  </a:lnTo>
                  <a:lnTo>
                    <a:pt x="1814" y="444"/>
                  </a:lnTo>
                  <a:lnTo>
                    <a:pt x="1832" y="468"/>
                  </a:lnTo>
                  <a:lnTo>
                    <a:pt x="1848" y="492"/>
                  </a:lnTo>
                  <a:lnTo>
                    <a:pt x="1862" y="516"/>
                  </a:lnTo>
                  <a:lnTo>
                    <a:pt x="1876" y="542"/>
                  </a:lnTo>
                  <a:lnTo>
                    <a:pt x="1886" y="570"/>
                  </a:lnTo>
                  <a:lnTo>
                    <a:pt x="1896" y="598"/>
                  </a:lnTo>
                  <a:lnTo>
                    <a:pt x="1902" y="626"/>
                  </a:lnTo>
                  <a:lnTo>
                    <a:pt x="1900" y="648"/>
                  </a:lnTo>
                  <a:lnTo>
                    <a:pt x="1896" y="672"/>
                  </a:lnTo>
                  <a:lnTo>
                    <a:pt x="1890" y="694"/>
                  </a:lnTo>
                  <a:lnTo>
                    <a:pt x="1882" y="718"/>
                  </a:lnTo>
                  <a:lnTo>
                    <a:pt x="1872" y="740"/>
                  </a:lnTo>
                  <a:lnTo>
                    <a:pt x="1862" y="762"/>
                  </a:lnTo>
                  <a:lnTo>
                    <a:pt x="1850" y="786"/>
                  </a:lnTo>
                  <a:lnTo>
                    <a:pt x="1836" y="808"/>
                  </a:lnTo>
                  <a:lnTo>
                    <a:pt x="1820" y="830"/>
                  </a:lnTo>
                  <a:lnTo>
                    <a:pt x="1804" y="852"/>
                  </a:lnTo>
                  <a:lnTo>
                    <a:pt x="1784" y="872"/>
                  </a:lnTo>
                  <a:lnTo>
                    <a:pt x="1766" y="894"/>
                  </a:lnTo>
                  <a:lnTo>
                    <a:pt x="1722" y="934"/>
                  </a:lnTo>
                  <a:lnTo>
                    <a:pt x="1674" y="974"/>
                  </a:lnTo>
                  <a:lnTo>
                    <a:pt x="1622" y="1012"/>
                  </a:lnTo>
                  <a:lnTo>
                    <a:pt x="1564" y="1048"/>
                  </a:lnTo>
                  <a:lnTo>
                    <a:pt x="1502" y="1080"/>
                  </a:lnTo>
                  <a:lnTo>
                    <a:pt x="1436" y="1110"/>
                  </a:lnTo>
                  <a:lnTo>
                    <a:pt x="1368" y="1138"/>
                  </a:lnTo>
                  <a:lnTo>
                    <a:pt x="1296" y="1162"/>
                  </a:lnTo>
                  <a:lnTo>
                    <a:pt x="1220" y="1184"/>
                  </a:lnTo>
                  <a:lnTo>
                    <a:pt x="1140" y="1200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auto">
            <a:xfrm>
              <a:off x="3970" y="1978"/>
              <a:ext cx="1688" cy="744"/>
            </a:xfrm>
            <a:custGeom>
              <a:avLst/>
              <a:gdLst>
                <a:gd name="T0" fmla="*/ 920 w 1688"/>
                <a:gd name="T1" fmla="*/ 574 h 744"/>
                <a:gd name="T2" fmla="*/ 762 w 1688"/>
                <a:gd name="T3" fmla="*/ 596 h 744"/>
                <a:gd name="T4" fmla="*/ 612 w 1688"/>
                <a:gd name="T5" fmla="*/ 602 h 744"/>
                <a:gd name="T6" fmla="*/ 470 w 1688"/>
                <a:gd name="T7" fmla="*/ 590 h 744"/>
                <a:gd name="T8" fmla="*/ 342 w 1688"/>
                <a:gd name="T9" fmla="*/ 564 h 744"/>
                <a:gd name="T10" fmla="*/ 226 w 1688"/>
                <a:gd name="T11" fmla="*/ 524 h 744"/>
                <a:gd name="T12" fmla="*/ 176 w 1688"/>
                <a:gd name="T13" fmla="*/ 498 h 744"/>
                <a:gd name="T14" fmla="*/ 130 w 1688"/>
                <a:gd name="T15" fmla="*/ 470 h 744"/>
                <a:gd name="T16" fmla="*/ 88 w 1688"/>
                <a:gd name="T17" fmla="*/ 438 h 744"/>
                <a:gd name="T18" fmla="*/ 52 w 1688"/>
                <a:gd name="T19" fmla="*/ 404 h 744"/>
                <a:gd name="T20" fmla="*/ 24 w 1688"/>
                <a:gd name="T21" fmla="*/ 366 h 744"/>
                <a:gd name="T22" fmla="*/ 0 w 1688"/>
                <a:gd name="T23" fmla="*/ 326 h 744"/>
                <a:gd name="T24" fmla="*/ 0 w 1688"/>
                <a:gd name="T25" fmla="*/ 326 h 744"/>
                <a:gd name="T26" fmla="*/ 6 w 1688"/>
                <a:gd name="T27" fmla="*/ 354 h 744"/>
                <a:gd name="T28" fmla="*/ 26 w 1688"/>
                <a:gd name="T29" fmla="*/ 410 h 744"/>
                <a:gd name="T30" fmla="*/ 54 w 1688"/>
                <a:gd name="T31" fmla="*/ 460 h 744"/>
                <a:gd name="T32" fmla="*/ 88 w 1688"/>
                <a:gd name="T33" fmla="*/ 508 h 744"/>
                <a:gd name="T34" fmla="*/ 130 w 1688"/>
                <a:gd name="T35" fmla="*/ 552 h 744"/>
                <a:gd name="T36" fmla="*/ 178 w 1688"/>
                <a:gd name="T37" fmla="*/ 592 h 744"/>
                <a:gd name="T38" fmla="*/ 232 w 1688"/>
                <a:gd name="T39" fmla="*/ 628 h 744"/>
                <a:gd name="T40" fmla="*/ 290 w 1688"/>
                <a:gd name="T41" fmla="*/ 658 h 744"/>
                <a:gd name="T42" fmla="*/ 356 w 1688"/>
                <a:gd name="T43" fmla="*/ 686 h 744"/>
                <a:gd name="T44" fmla="*/ 424 w 1688"/>
                <a:gd name="T45" fmla="*/ 708 h 744"/>
                <a:gd name="T46" fmla="*/ 496 w 1688"/>
                <a:gd name="T47" fmla="*/ 724 h 744"/>
                <a:gd name="T48" fmla="*/ 574 w 1688"/>
                <a:gd name="T49" fmla="*/ 736 h 744"/>
                <a:gd name="T50" fmla="*/ 652 w 1688"/>
                <a:gd name="T51" fmla="*/ 744 h 744"/>
                <a:gd name="T52" fmla="*/ 736 w 1688"/>
                <a:gd name="T53" fmla="*/ 744 h 744"/>
                <a:gd name="T54" fmla="*/ 820 w 1688"/>
                <a:gd name="T55" fmla="*/ 740 h 744"/>
                <a:gd name="T56" fmla="*/ 906 w 1688"/>
                <a:gd name="T57" fmla="*/ 728 h 744"/>
                <a:gd name="T58" fmla="*/ 948 w 1688"/>
                <a:gd name="T59" fmla="*/ 722 h 744"/>
                <a:gd name="T60" fmla="*/ 1034 w 1688"/>
                <a:gd name="T61" fmla="*/ 702 h 744"/>
                <a:gd name="T62" fmla="*/ 1116 w 1688"/>
                <a:gd name="T63" fmla="*/ 678 h 744"/>
                <a:gd name="T64" fmla="*/ 1194 w 1688"/>
                <a:gd name="T65" fmla="*/ 648 h 744"/>
                <a:gd name="T66" fmla="*/ 1268 w 1688"/>
                <a:gd name="T67" fmla="*/ 614 h 744"/>
                <a:gd name="T68" fmla="*/ 1336 w 1688"/>
                <a:gd name="T69" fmla="*/ 576 h 744"/>
                <a:gd name="T70" fmla="*/ 1400 w 1688"/>
                <a:gd name="T71" fmla="*/ 534 h 744"/>
                <a:gd name="T72" fmla="*/ 1458 w 1688"/>
                <a:gd name="T73" fmla="*/ 490 h 744"/>
                <a:gd name="T74" fmla="*/ 1512 w 1688"/>
                <a:gd name="T75" fmla="*/ 442 h 744"/>
                <a:gd name="T76" fmla="*/ 1558 w 1688"/>
                <a:gd name="T77" fmla="*/ 392 h 744"/>
                <a:gd name="T78" fmla="*/ 1598 w 1688"/>
                <a:gd name="T79" fmla="*/ 340 h 744"/>
                <a:gd name="T80" fmla="*/ 1632 w 1688"/>
                <a:gd name="T81" fmla="*/ 286 h 744"/>
                <a:gd name="T82" fmla="*/ 1658 w 1688"/>
                <a:gd name="T83" fmla="*/ 230 h 744"/>
                <a:gd name="T84" fmla="*/ 1676 w 1688"/>
                <a:gd name="T85" fmla="*/ 174 h 744"/>
                <a:gd name="T86" fmla="*/ 1686 w 1688"/>
                <a:gd name="T87" fmla="*/ 116 h 744"/>
                <a:gd name="T88" fmla="*/ 1688 w 1688"/>
                <a:gd name="T89" fmla="*/ 58 h 744"/>
                <a:gd name="T90" fmla="*/ 1682 w 1688"/>
                <a:gd name="T91" fmla="*/ 0 h 744"/>
                <a:gd name="T92" fmla="*/ 1682 w 1688"/>
                <a:gd name="T93" fmla="*/ 0 h 744"/>
                <a:gd name="T94" fmla="*/ 1678 w 1688"/>
                <a:gd name="T95" fmla="*/ 22 h 744"/>
                <a:gd name="T96" fmla="*/ 1668 w 1688"/>
                <a:gd name="T97" fmla="*/ 68 h 744"/>
                <a:gd name="T98" fmla="*/ 1652 w 1688"/>
                <a:gd name="T99" fmla="*/ 114 h 744"/>
                <a:gd name="T100" fmla="*/ 1628 w 1688"/>
                <a:gd name="T101" fmla="*/ 160 h 744"/>
                <a:gd name="T102" fmla="*/ 1600 w 1688"/>
                <a:gd name="T103" fmla="*/ 204 h 744"/>
                <a:gd name="T104" fmla="*/ 1564 w 1688"/>
                <a:gd name="T105" fmla="*/ 246 h 744"/>
                <a:gd name="T106" fmla="*/ 1502 w 1688"/>
                <a:gd name="T107" fmla="*/ 310 h 744"/>
                <a:gd name="T108" fmla="*/ 1400 w 1688"/>
                <a:gd name="T109" fmla="*/ 386 h 744"/>
                <a:gd name="T110" fmla="*/ 1282 w 1688"/>
                <a:gd name="T111" fmla="*/ 454 h 744"/>
                <a:gd name="T112" fmla="*/ 1146 w 1688"/>
                <a:gd name="T113" fmla="*/ 512 h 744"/>
                <a:gd name="T114" fmla="*/ 998 w 1688"/>
                <a:gd name="T115" fmla="*/ 558 h 744"/>
                <a:gd name="T116" fmla="*/ 920 w 1688"/>
                <a:gd name="T117" fmla="*/ 574 h 7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88" h="744">
                  <a:moveTo>
                    <a:pt x="920" y="574"/>
                  </a:moveTo>
                  <a:lnTo>
                    <a:pt x="920" y="574"/>
                  </a:lnTo>
                  <a:lnTo>
                    <a:pt x="840" y="588"/>
                  </a:lnTo>
                  <a:lnTo>
                    <a:pt x="762" y="596"/>
                  </a:lnTo>
                  <a:lnTo>
                    <a:pt x="686" y="602"/>
                  </a:lnTo>
                  <a:lnTo>
                    <a:pt x="612" y="602"/>
                  </a:lnTo>
                  <a:lnTo>
                    <a:pt x="540" y="598"/>
                  </a:lnTo>
                  <a:lnTo>
                    <a:pt x="470" y="590"/>
                  </a:lnTo>
                  <a:lnTo>
                    <a:pt x="404" y="578"/>
                  </a:lnTo>
                  <a:lnTo>
                    <a:pt x="342" y="564"/>
                  </a:lnTo>
                  <a:lnTo>
                    <a:pt x="282" y="546"/>
                  </a:lnTo>
                  <a:lnTo>
                    <a:pt x="226" y="524"/>
                  </a:lnTo>
                  <a:lnTo>
                    <a:pt x="200" y="510"/>
                  </a:lnTo>
                  <a:lnTo>
                    <a:pt x="176" y="498"/>
                  </a:lnTo>
                  <a:lnTo>
                    <a:pt x="152" y="484"/>
                  </a:lnTo>
                  <a:lnTo>
                    <a:pt x="130" y="470"/>
                  </a:lnTo>
                  <a:lnTo>
                    <a:pt x="108" y="454"/>
                  </a:lnTo>
                  <a:lnTo>
                    <a:pt x="88" y="438"/>
                  </a:lnTo>
                  <a:lnTo>
                    <a:pt x="70" y="420"/>
                  </a:lnTo>
                  <a:lnTo>
                    <a:pt x="52" y="404"/>
                  </a:lnTo>
                  <a:lnTo>
                    <a:pt x="38" y="384"/>
                  </a:lnTo>
                  <a:lnTo>
                    <a:pt x="24" y="366"/>
                  </a:lnTo>
                  <a:lnTo>
                    <a:pt x="10" y="346"/>
                  </a:lnTo>
                  <a:lnTo>
                    <a:pt x="0" y="326"/>
                  </a:lnTo>
                  <a:lnTo>
                    <a:pt x="6" y="354"/>
                  </a:lnTo>
                  <a:lnTo>
                    <a:pt x="16" y="382"/>
                  </a:lnTo>
                  <a:lnTo>
                    <a:pt x="26" y="410"/>
                  </a:lnTo>
                  <a:lnTo>
                    <a:pt x="38" y="436"/>
                  </a:lnTo>
                  <a:lnTo>
                    <a:pt x="54" y="460"/>
                  </a:lnTo>
                  <a:lnTo>
                    <a:pt x="70" y="484"/>
                  </a:lnTo>
                  <a:lnTo>
                    <a:pt x="88" y="508"/>
                  </a:lnTo>
                  <a:lnTo>
                    <a:pt x="108" y="530"/>
                  </a:lnTo>
                  <a:lnTo>
                    <a:pt x="130" y="552"/>
                  </a:lnTo>
                  <a:lnTo>
                    <a:pt x="152" y="572"/>
                  </a:lnTo>
                  <a:lnTo>
                    <a:pt x="178" y="592"/>
                  </a:lnTo>
                  <a:lnTo>
                    <a:pt x="204" y="610"/>
                  </a:lnTo>
                  <a:lnTo>
                    <a:pt x="232" y="628"/>
                  </a:lnTo>
                  <a:lnTo>
                    <a:pt x="260" y="644"/>
                  </a:lnTo>
                  <a:lnTo>
                    <a:pt x="290" y="658"/>
                  </a:lnTo>
                  <a:lnTo>
                    <a:pt x="322" y="672"/>
                  </a:lnTo>
                  <a:lnTo>
                    <a:pt x="356" y="686"/>
                  </a:lnTo>
                  <a:lnTo>
                    <a:pt x="390" y="698"/>
                  </a:lnTo>
                  <a:lnTo>
                    <a:pt x="424" y="708"/>
                  </a:lnTo>
                  <a:lnTo>
                    <a:pt x="460" y="716"/>
                  </a:lnTo>
                  <a:lnTo>
                    <a:pt x="496" y="724"/>
                  </a:lnTo>
                  <a:lnTo>
                    <a:pt x="534" y="732"/>
                  </a:lnTo>
                  <a:lnTo>
                    <a:pt x="574" y="736"/>
                  </a:lnTo>
                  <a:lnTo>
                    <a:pt x="612" y="740"/>
                  </a:lnTo>
                  <a:lnTo>
                    <a:pt x="652" y="744"/>
                  </a:lnTo>
                  <a:lnTo>
                    <a:pt x="694" y="744"/>
                  </a:lnTo>
                  <a:lnTo>
                    <a:pt x="736" y="744"/>
                  </a:lnTo>
                  <a:lnTo>
                    <a:pt x="776" y="742"/>
                  </a:lnTo>
                  <a:lnTo>
                    <a:pt x="820" y="740"/>
                  </a:lnTo>
                  <a:lnTo>
                    <a:pt x="862" y="734"/>
                  </a:lnTo>
                  <a:lnTo>
                    <a:pt x="906" y="728"/>
                  </a:lnTo>
                  <a:lnTo>
                    <a:pt x="948" y="722"/>
                  </a:lnTo>
                  <a:lnTo>
                    <a:pt x="992" y="712"/>
                  </a:lnTo>
                  <a:lnTo>
                    <a:pt x="1034" y="702"/>
                  </a:lnTo>
                  <a:lnTo>
                    <a:pt x="1076" y="690"/>
                  </a:lnTo>
                  <a:lnTo>
                    <a:pt x="1116" y="678"/>
                  </a:lnTo>
                  <a:lnTo>
                    <a:pt x="1156" y="662"/>
                  </a:lnTo>
                  <a:lnTo>
                    <a:pt x="1194" y="648"/>
                  </a:lnTo>
                  <a:lnTo>
                    <a:pt x="1232" y="632"/>
                  </a:lnTo>
                  <a:lnTo>
                    <a:pt x="1268" y="614"/>
                  </a:lnTo>
                  <a:lnTo>
                    <a:pt x="1302" y="596"/>
                  </a:lnTo>
                  <a:lnTo>
                    <a:pt x="1336" y="576"/>
                  </a:lnTo>
                  <a:lnTo>
                    <a:pt x="1368" y="556"/>
                  </a:lnTo>
                  <a:lnTo>
                    <a:pt x="1400" y="534"/>
                  </a:lnTo>
                  <a:lnTo>
                    <a:pt x="1430" y="512"/>
                  </a:lnTo>
                  <a:lnTo>
                    <a:pt x="1458" y="490"/>
                  </a:lnTo>
                  <a:lnTo>
                    <a:pt x="1486" y="466"/>
                  </a:lnTo>
                  <a:lnTo>
                    <a:pt x="1512" y="442"/>
                  </a:lnTo>
                  <a:lnTo>
                    <a:pt x="1536" y="418"/>
                  </a:lnTo>
                  <a:lnTo>
                    <a:pt x="1558" y="392"/>
                  </a:lnTo>
                  <a:lnTo>
                    <a:pt x="1578" y="366"/>
                  </a:lnTo>
                  <a:lnTo>
                    <a:pt x="1598" y="340"/>
                  </a:lnTo>
                  <a:lnTo>
                    <a:pt x="1616" y="314"/>
                  </a:lnTo>
                  <a:lnTo>
                    <a:pt x="1632" y="286"/>
                  </a:lnTo>
                  <a:lnTo>
                    <a:pt x="1646" y="258"/>
                  </a:lnTo>
                  <a:lnTo>
                    <a:pt x="1658" y="230"/>
                  </a:lnTo>
                  <a:lnTo>
                    <a:pt x="1668" y="202"/>
                  </a:lnTo>
                  <a:lnTo>
                    <a:pt x="1676" y="174"/>
                  </a:lnTo>
                  <a:lnTo>
                    <a:pt x="1682" y="146"/>
                  </a:lnTo>
                  <a:lnTo>
                    <a:pt x="1686" y="116"/>
                  </a:lnTo>
                  <a:lnTo>
                    <a:pt x="1688" y="88"/>
                  </a:lnTo>
                  <a:lnTo>
                    <a:pt x="1688" y="58"/>
                  </a:lnTo>
                  <a:lnTo>
                    <a:pt x="1686" y="30"/>
                  </a:lnTo>
                  <a:lnTo>
                    <a:pt x="1682" y="0"/>
                  </a:lnTo>
                  <a:lnTo>
                    <a:pt x="1678" y="22"/>
                  </a:lnTo>
                  <a:lnTo>
                    <a:pt x="1674" y="46"/>
                  </a:lnTo>
                  <a:lnTo>
                    <a:pt x="1668" y="68"/>
                  </a:lnTo>
                  <a:lnTo>
                    <a:pt x="1660" y="92"/>
                  </a:lnTo>
                  <a:lnTo>
                    <a:pt x="1652" y="114"/>
                  </a:lnTo>
                  <a:lnTo>
                    <a:pt x="1640" y="138"/>
                  </a:lnTo>
                  <a:lnTo>
                    <a:pt x="1628" y="160"/>
                  </a:lnTo>
                  <a:lnTo>
                    <a:pt x="1614" y="182"/>
                  </a:lnTo>
                  <a:lnTo>
                    <a:pt x="1600" y="204"/>
                  </a:lnTo>
                  <a:lnTo>
                    <a:pt x="1582" y="226"/>
                  </a:lnTo>
                  <a:lnTo>
                    <a:pt x="1564" y="246"/>
                  </a:lnTo>
                  <a:lnTo>
                    <a:pt x="1544" y="268"/>
                  </a:lnTo>
                  <a:lnTo>
                    <a:pt x="1502" y="310"/>
                  </a:lnTo>
                  <a:lnTo>
                    <a:pt x="1454" y="348"/>
                  </a:lnTo>
                  <a:lnTo>
                    <a:pt x="1400" y="386"/>
                  </a:lnTo>
                  <a:lnTo>
                    <a:pt x="1344" y="422"/>
                  </a:lnTo>
                  <a:lnTo>
                    <a:pt x="1282" y="454"/>
                  </a:lnTo>
                  <a:lnTo>
                    <a:pt x="1216" y="484"/>
                  </a:lnTo>
                  <a:lnTo>
                    <a:pt x="1146" y="512"/>
                  </a:lnTo>
                  <a:lnTo>
                    <a:pt x="1074" y="536"/>
                  </a:lnTo>
                  <a:lnTo>
                    <a:pt x="998" y="558"/>
                  </a:lnTo>
                  <a:lnTo>
                    <a:pt x="920" y="574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34"/>
          <p:cNvGrpSpPr>
            <a:grpSpLocks/>
          </p:cNvGrpSpPr>
          <p:nvPr/>
        </p:nvGrpSpPr>
        <p:grpSpPr bwMode="auto">
          <a:xfrm>
            <a:off x="3673475" y="4518025"/>
            <a:ext cx="3952875" cy="1971675"/>
            <a:chOff x="1986" y="3356"/>
            <a:chExt cx="3490" cy="1906"/>
          </a:xfrm>
        </p:grpSpPr>
        <p:sp>
          <p:nvSpPr>
            <p:cNvPr id="7189" name="Freeform 27"/>
            <p:cNvSpPr>
              <a:spLocks noEditPoints="1"/>
            </p:cNvSpPr>
            <p:nvPr/>
          </p:nvSpPr>
          <p:spPr bwMode="auto">
            <a:xfrm>
              <a:off x="1986" y="3356"/>
              <a:ext cx="2074" cy="1860"/>
            </a:xfrm>
            <a:custGeom>
              <a:avLst/>
              <a:gdLst>
                <a:gd name="T0" fmla="*/ 708 w 2074"/>
                <a:gd name="T1" fmla="*/ 62 h 1860"/>
                <a:gd name="T2" fmla="*/ 478 w 2074"/>
                <a:gd name="T3" fmla="*/ 170 h 1860"/>
                <a:gd name="T4" fmla="*/ 284 w 2074"/>
                <a:gd name="T5" fmla="*/ 320 h 1860"/>
                <a:gd name="T6" fmla="*/ 136 w 2074"/>
                <a:gd name="T7" fmla="*/ 504 h 1860"/>
                <a:gd name="T8" fmla="*/ 40 w 2074"/>
                <a:gd name="T9" fmla="*/ 714 h 1860"/>
                <a:gd name="T10" fmla="*/ 0 w 2074"/>
                <a:gd name="T11" fmla="*/ 940 h 1860"/>
                <a:gd name="T12" fmla="*/ 16 w 2074"/>
                <a:gd name="T13" fmla="*/ 1128 h 1860"/>
                <a:gd name="T14" fmla="*/ 92 w 2074"/>
                <a:gd name="T15" fmla="*/ 1348 h 1860"/>
                <a:gd name="T16" fmla="*/ 222 w 2074"/>
                <a:gd name="T17" fmla="*/ 1536 h 1860"/>
                <a:gd name="T18" fmla="*/ 400 w 2074"/>
                <a:gd name="T19" fmla="*/ 1686 h 1860"/>
                <a:gd name="T20" fmla="*/ 612 w 2074"/>
                <a:gd name="T21" fmla="*/ 1794 h 1860"/>
                <a:gd name="T22" fmla="*/ 852 w 2074"/>
                <a:gd name="T23" fmla="*/ 1850 h 1860"/>
                <a:gd name="T24" fmla="*/ 1108 w 2074"/>
                <a:gd name="T25" fmla="*/ 1854 h 1860"/>
                <a:gd name="T26" fmla="*/ 1316 w 2074"/>
                <a:gd name="T27" fmla="*/ 1814 h 1860"/>
                <a:gd name="T28" fmla="*/ 1554 w 2074"/>
                <a:gd name="T29" fmla="*/ 1714 h 1860"/>
                <a:gd name="T30" fmla="*/ 1754 w 2074"/>
                <a:gd name="T31" fmla="*/ 1572 h 1860"/>
                <a:gd name="T32" fmla="*/ 1912 w 2074"/>
                <a:gd name="T33" fmla="*/ 1394 h 1860"/>
                <a:gd name="T34" fmla="*/ 2020 w 2074"/>
                <a:gd name="T35" fmla="*/ 1188 h 1860"/>
                <a:gd name="T36" fmla="*/ 2070 w 2074"/>
                <a:gd name="T37" fmla="*/ 964 h 1860"/>
                <a:gd name="T38" fmla="*/ 2058 w 2074"/>
                <a:gd name="T39" fmla="*/ 732 h 1860"/>
                <a:gd name="T40" fmla="*/ 2002 w 2074"/>
                <a:gd name="T41" fmla="*/ 552 h 1860"/>
                <a:gd name="T42" fmla="*/ 1882 w 2074"/>
                <a:gd name="T43" fmla="*/ 358 h 1860"/>
                <a:gd name="T44" fmla="*/ 1714 w 2074"/>
                <a:gd name="T45" fmla="*/ 198 h 1860"/>
                <a:gd name="T46" fmla="*/ 1508 w 2074"/>
                <a:gd name="T47" fmla="*/ 84 h 1860"/>
                <a:gd name="T48" fmla="*/ 1272 w 2074"/>
                <a:gd name="T49" fmla="*/ 16 h 1860"/>
                <a:gd name="T50" fmla="*/ 1018 w 2074"/>
                <a:gd name="T51" fmla="*/ 2 h 1860"/>
                <a:gd name="T52" fmla="*/ 1142 w 2074"/>
                <a:gd name="T53" fmla="*/ 1466 h 1860"/>
                <a:gd name="T54" fmla="*/ 988 w 2074"/>
                <a:gd name="T55" fmla="*/ 1486 h 1860"/>
                <a:gd name="T56" fmla="*/ 804 w 2074"/>
                <a:gd name="T57" fmla="*/ 1482 h 1860"/>
                <a:gd name="T58" fmla="*/ 634 w 2074"/>
                <a:gd name="T59" fmla="*/ 1446 h 1860"/>
                <a:gd name="T60" fmla="*/ 482 w 2074"/>
                <a:gd name="T61" fmla="*/ 1386 h 1860"/>
                <a:gd name="T62" fmla="*/ 358 w 2074"/>
                <a:gd name="T63" fmla="*/ 1300 h 1860"/>
                <a:gd name="T64" fmla="*/ 262 w 2074"/>
                <a:gd name="T65" fmla="*/ 1192 h 1860"/>
                <a:gd name="T66" fmla="*/ 216 w 2074"/>
                <a:gd name="T67" fmla="*/ 1082 h 1860"/>
                <a:gd name="T68" fmla="*/ 220 w 2074"/>
                <a:gd name="T69" fmla="*/ 906 h 1860"/>
                <a:gd name="T70" fmla="*/ 272 w 2074"/>
                <a:gd name="T71" fmla="*/ 738 h 1860"/>
                <a:gd name="T72" fmla="*/ 368 w 2074"/>
                <a:gd name="T73" fmla="*/ 586 h 1860"/>
                <a:gd name="T74" fmla="*/ 504 w 2074"/>
                <a:gd name="T75" fmla="*/ 454 h 1860"/>
                <a:gd name="T76" fmla="*/ 672 w 2074"/>
                <a:gd name="T77" fmla="*/ 350 h 1860"/>
                <a:gd name="T78" fmla="*/ 868 w 2074"/>
                <a:gd name="T79" fmla="*/ 280 h 1860"/>
                <a:gd name="T80" fmla="*/ 1036 w 2074"/>
                <a:gd name="T81" fmla="*/ 256 h 1860"/>
                <a:gd name="T82" fmla="*/ 1240 w 2074"/>
                <a:gd name="T83" fmla="*/ 264 h 1860"/>
                <a:gd name="T84" fmla="*/ 1426 w 2074"/>
                <a:gd name="T85" fmla="*/ 314 h 1860"/>
                <a:gd name="T86" fmla="*/ 1592 w 2074"/>
                <a:gd name="T87" fmla="*/ 400 h 1860"/>
                <a:gd name="T88" fmla="*/ 1724 w 2074"/>
                <a:gd name="T89" fmla="*/ 518 h 1860"/>
                <a:gd name="T90" fmla="*/ 1820 w 2074"/>
                <a:gd name="T91" fmla="*/ 664 h 1860"/>
                <a:gd name="T92" fmla="*/ 1864 w 2074"/>
                <a:gd name="T93" fmla="*/ 800 h 1860"/>
                <a:gd name="T94" fmla="*/ 1840 w 2074"/>
                <a:gd name="T95" fmla="*/ 938 h 1860"/>
                <a:gd name="T96" fmla="*/ 1776 w 2074"/>
                <a:gd name="T97" fmla="*/ 1070 h 1860"/>
                <a:gd name="T98" fmla="*/ 1680 w 2074"/>
                <a:gd name="T99" fmla="*/ 1192 h 1860"/>
                <a:gd name="T100" fmla="*/ 1550 w 2074"/>
                <a:gd name="T101" fmla="*/ 1300 h 1860"/>
                <a:gd name="T102" fmla="*/ 1396 w 2074"/>
                <a:gd name="T103" fmla="*/ 1386 h 1860"/>
                <a:gd name="T104" fmla="*/ 1218 w 2074"/>
                <a:gd name="T105" fmla="*/ 1448 h 18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074" h="1860">
                  <a:moveTo>
                    <a:pt x="862" y="22"/>
                  </a:moveTo>
                  <a:lnTo>
                    <a:pt x="862" y="22"/>
                  </a:lnTo>
                  <a:lnTo>
                    <a:pt x="808" y="32"/>
                  </a:lnTo>
                  <a:lnTo>
                    <a:pt x="758" y="46"/>
                  </a:lnTo>
                  <a:lnTo>
                    <a:pt x="708" y="62"/>
                  </a:lnTo>
                  <a:lnTo>
                    <a:pt x="658" y="80"/>
                  </a:lnTo>
                  <a:lnTo>
                    <a:pt x="612" y="100"/>
                  </a:lnTo>
                  <a:lnTo>
                    <a:pt x="566" y="120"/>
                  </a:lnTo>
                  <a:lnTo>
                    <a:pt x="520" y="144"/>
                  </a:lnTo>
                  <a:lnTo>
                    <a:pt x="478" y="170"/>
                  </a:lnTo>
                  <a:lnTo>
                    <a:pt x="436" y="196"/>
                  </a:lnTo>
                  <a:lnTo>
                    <a:pt x="396" y="226"/>
                  </a:lnTo>
                  <a:lnTo>
                    <a:pt x="358" y="256"/>
                  </a:lnTo>
                  <a:lnTo>
                    <a:pt x="320" y="286"/>
                  </a:lnTo>
                  <a:lnTo>
                    <a:pt x="284" y="320"/>
                  </a:lnTo>
                  <a:lnTo>
                    <a:pt x="252" y="354"/>
                  </a:lnTo>
                  <a:lnTo>
                    <a:pt x="220" y="390"/>
                  </a:lnTo>
                  <a:lnTo>
                    <a:pt x="190" y="428"/>
                  </a:lnTo>
                  <a:lnTo>
                    <a:pt x="162" y="466"/>
                  </a:lnTo>
                  <a:lnTo>
                    <a:pt x="136" y="504"/>
                  </a:lnTo>
                  <a:lnTo>
                    <a:pt x="114" y="544"/>
                  </a:lnTo>
                  <a:lnTo>
                    <a:pt x="92" y="586"/>
                  </a:lnTo>
                  <a:lnTo>
                    <a:pt x="72" y="628"/>
                  </a:lnTo>
                  <a:lnTo>
                    <a:pt x="56" y="670"/>
                  </a:lnTo>
                  <a:lnTo>
                    <a:pt x="40" y="714"/>
                  </a:lnTo>
                  <a:lnTo>
                    <a:pt x="28" y="758"/>
                  </a:lnTo>
                  <a:lnTo>
                    <a:pt x="18" y="804"/>
                  </a:lnTo>
                  <a:lnTo>
                    <a:pt x="10" y="848"/>
                  </a:lnTo>
                  <a:lnTo>
                    <a:pt x="4" y="894"/>
                  </a:lnTo>
                  <a:lnTo>
                    <a:pt x="0" y="940"/>
                  </a:lnTo>
                  <a:lnTo>
                    <a:pt x="0" y="986"/>
                  </a:lnTo>
                  <a:lnTo>
                    <a:pt x="2" y="1034"/>
                  </a:lnTo>
                  <a:lnTo>
                    <a:pt x="8" y="1080"/>
                  </a:lnTo>
                  <a:lnTo>
                    <a:pt x="16" y="1128"/>
                  </a:lnTo>
                  <a:lnTo>
                    <a:pt x="26" y="1174"/>
                  </a:lnTo>
                  <a:lnTo>
                    <a:pt x="38" y="1220"/>
                  </a:lnTo>
                  <a:lnTo>
                    <a:pt x="54" y="1264"/>
                  </a:lnTo>
                  <a:lnTo>
                    <a:pt x="72" y="1306"/>
                  </a:lnTo>
                  <a:lnTo>
                    <a:pt x="92" y="1348"/>
                  </a:lnTo>
                  <a:lnTo>
                    <a:pt x="114" y="1388"/>
                  </a:lnTo>
                  <a:lnTo>
                    <a:pt x="138" y="1428"/>
                  </a:lnTo>
                  <a:lnTo>
                    <a:pt x="164" y="1466"/>
                  </a:lnTo>
                  <a:lnTo>
                    <a:pt x="192" y="1502"/>
                  </a:lnTo>
                  <a:lnTo>
                    <a:pt x="222" y="1536"/>
                  </a:lnTo>
                  <a:lnTo>
                    <a:pt x="254" y="1570"/>
                  </a:lnTo>
                  <a:lnTo>
                    <a:pt x="288" y="1602"/>
                  </a:lnTo>
                  <a:lnTo>
                    <a:pt x="324" y="1632"/>
                  </a:lnTo>
                  <a:lnTo>
                    <a:pt x="360" y="1660"/>
                  </a:lnTo>
                  <a:lnTo>
                    <a:pt x="400" y="1686"/>
                  </a:lnTo>
                  <a:lnTo>
                    <a:pt x="440" y="1712"/>
                  </a:lnTo>
                  <a:lnTo>
                    <a:pt x="480" y="1736"/>
                  </a:lnTo>
                  <a:lnTo>
                    <a:pt x="524" y="1756"/>
                  </a:lnTo>
                  <a:lnTo>
                    <a:pt x="566" y="1776"/>
                  </a:lnTo>
                  <a:lnTo>
                    <a:pt x="612" y="1794"/>
                  </a:lnTo>
                  <a:lnTo>
                    <a:pt x="658" y="1810"/>
                  </a:lnTo>
                  <a:lnTo>
                    <a:pt x="704" y="1822"/>
                  </a:lnTo>
                  <a:lnTo>
                    <a:pt x="752" y="1834"/>
                  </a:lnTo>
                  <a:lnTo>
                    <a:pt x="802" y="1844"/>
                  </a:lnTo>
                  <a:lnTo>
                    <a:pt x="852" y="1850"/>
                  </a:lnTo>
                  <a:lnTo>
                    <a:pt x="902" y="1856"/>
                  </a:lnTo>
                  <a:lnTo>
                    <a:pt x="952" y="1858"/>
                  </a:lnTo>
                  <a:lnTo>
                    <a:pt x="1004" y="1860"/>
                  </a:lnTo>
                  <a:lnTo>
                    <a:pt x="1056" y="1858"/>
                  </a:lnTo>
                  <a:lnTo>
                    <a:pt x="1108" y="1854"/>
                  </a:lnTo>
                  <a:lnTo>
                    <a:pt x="1160" y="1848"/>
                  </a:lnTo>
                  <a:lnTo>
                    <a:pt x="1214" y="1838"/>
                  </a:lnTo>
                  <a:lnTo>
                    <a:pt x="1266" y="1826"/>
                  </a:lnTo>
                  <a:lnTo>
                    <a:pt x="1316" y="1814"/>
                  </a:lnTo>
                  <a:lnTo>
                    <a:pt x="1366" y="1798"/>
                  </a:lnTo>
                  <a:lnTo>
                    <a:pt x="1416" y="1780"/>
                  </a:lnTo>
                  <a:lnTo>
                    <a:pt x="1462" y="1760"/>
                  </a:lnTo>
                  <a:lnTo>
                    <a:pt x="1510" y="1738"/>
                  </a:lnTo>
                  <a:lnTo>
                    <a:pt x="1554" y="1714"/>
                  </a:lnTo>
                  <a:lnTo>
                    <a:pt x="1598" y="1690"/>
                  </a:lnTo>
                  <a:lnTo>
                    <a:pt x="1638" y="1662"/>
                  </a:lnTo>
                  <a:lnTo>
                    <a:pt x="1678" y="1634"/>
                  </a:lnTo>
                  <a:lnTo>
                    <a:pt x="1718" y="1604"/>
                  </a:lnTo>
                  <a:lnTo>
                    <a:pt x="1754" y="1572"/>
                  </a:lnTo>
                  <a:lnTo>
                    <a:pt x="1790" y="1540"/>
                  </a:lnTo>
                  <a:lnTo>
                    <a:pt x="1822" y="1504"/>
                  </a:lnTo>
                  <a:lnTo>
                    <a:pt x="1854" y="1470"/>
                  </a:lnTo>
                  <a:lnTo>
                    <a:pt x="1884" y="1432"/>
                  </a:lnTo>
                  <a:lnTo>
                    <a:pt x="1912" y="1394"/>
                  </a:lnTo>
                  <a:lnTo>
                    <a:pt x="1938" y="1354"/>
                  </a:lnTo>
                  <a:lnTo>
                    <a:pt x="1962" y="1314"/>
                  </a:lnTo>
                  <a:lnTo>
                    <a:pt x="1982" y="1274"/>
                  </a:lnTo>
                  <a:lnTo>
                    <a:pt x="2002" y="1232"/>
                  </a:lnTo>
                  <a:lnTo>
                    <a:pt x="2020" y="1188"/>
                  </a:lnTo>
                  <a:lnTo>
                    <a:pt x="2034" y="1146"/>
                  </a:lnTo>
                  <a:lnTo>
                    <a:pt x="2048" y="1100"/>
                  </a:lnTo>
                  <a:lnTo>
                    <a:pt x="2058" y="1056"/>
                  </a:lnTo>
                  <a:lnTo>
                    <a:pt x="2066" y="1010"/>
                  </a:lnTo>
                  <a:lnTo>
                    <a:pt x="2070" y="964"/>
                  </a:lnTo>
                  <a:lnTo>
                    <a:pt x="2074" y="918"/>
                  </a:lnTo>
                  <a:lnTo>
                    <a:pt x="2074" y="872"/>
                  </a:lnTo>
                  <a:lnTo>
                    <a:pt x="2072" y="826"/>
                  </a:lnTo>
                  <a:lnTo>
                    <a:pt x="2066" y="778"/>
                  </a:lnTo>
                  <a:lnTo>
                    <a:pt x="2058" y="732"/>
                  </a:lnTo>
                  <a:lnTo>
                    <a:pt x="2048" y="686"/>
                  </a:lnTo>
                  <a:lnTo>
                    <a:pt x="2036" y="640"/>
                  </a:lnTo>
                  <a:lnTo>
                    <a:pt x="2020" y="596"/>
                  </a:lnTo>
                  <a:lnTo>
                    <a:pt x="2002" y="552"/>
                  </a:lnTo>
                  <a:lnTo>
                    <a:pt x="1982" y="510"/>
                  </a:lnTo>
                  <a:lnTo>
                    <a:pt x="1960" y="470"/>
                  </a:lnTo>
                  <a:lnTo>
                    <a:pt x="1936" y="432"/>
                  </a:lnTo>
                  <a:lnTo>
                    <a:pt x="1910" y="394"/>
                  </a:lnTo>
                  <a:lnTo>
                    <a:pt x="1882" y="358"/>
                  </a:lnTo>
                  <a:lnTo>
                    <a:pt x="1852" y="322"/>
                  </a:lnTo>
                  <a:lnTo>
                    <a:pt x="1820" y="290"/>
                  </a:lnTo>
                  <a:lnTo>
                    <a:pt x="1786" y="258"/>
                  </a:lnTo>
                  <a:lnTo>
                    <a:pt x="1750" y="228"/>
                  </a:lnTo>
                  <a:lnTo>
                    <a:pt x="1714" y="198"/>
                  </a:lnTo>
                  <a:lnTo>
                    <a:pt x="1676" y="172"/>
                  </a:lnTo>
                  <a:lnTo>
                    <a:pt x="1636" y="148"/>
                  </a:lnTo>
                  <a:lnTo>
                    <a:pt x="1594" y="124"/>
                  </a:lnTo>
                  <a:lnTo>
                    <a:pt x="1552" y="102"/>
                  </a:lnTo>
                  <a:lnTo>
                    <a:pt x="1508" y="84"/>
                  </a:lnTo>
                  <a:lnTo>
                    <a:pt x="1462" y="66"/>
                  </a:lnTo>
                  <a:lnTo>
                    <a:pt x="1416" y="50"/>
                  </a:lnTo>
                  <a:lnTo>
                    <a:pt x="1370" y="36"/>
                  </a:lnTo>
                  <a:lnTo>
                    <a:pt x="1322" y="24"/>
                  </a:lnTo>
                  <a:lnTo>
                    <a:pt x="1272" y="16"/>
                  </a:lnTo>
                  <a:lnTo>
                    <a:pt x="1224" y="8"/>
                  </a:lnTo>
                  <a:lnTo>
                    <a:pt x="1174" y="4"/>
                  </a:lnTo>
                  <a:lnTo>
                    <a:pt x="1122" y="0"/>
                  </a:lnTo>
                  <a:lnTo>
                    <a:pt x="1070" y="0"/>
                  </a:lnTo>
                  <a:lnTo>
                    <a:pt x="1018" y="2"/>
                  </a:lnTo>
                  <a:lnTo>
                    <a:pt x="966" y="6"/>
                  </a:lnTo>
                  <a:lnTo>
                    <a:pt x="914" y="12"/>
                  </a:lnTo>
                  <a:lnTo>
                    <a:pt x="862" y="22"/>
                  </a:lnTo>
                  <a:close/>
                  <a:moveTo>
                    <a:pt x="1142" y="1466"/>
                  </a:moveTo>
                  <a:lnTo>
                    <a:pt x="1142" y="1466"/>
                  </a:lnTo>
                  <a:lnTo>
                    <a:pt x="1102" y="1474"/>
                  </a:lnTo>
                  <a:lnTo>
                    <a:pt x="1064" y="1478"/>
                  </a:lnTo>
                  <a:lnTo>
                    <a:pt x="1026" y="1482"/>
                  </a:lnTo>
                  <a:lnTo>
                    <a:pt x="988" y="1486"/>
                  </a:lnTo>
                  <a:lnTo>
                    <a:pt x="950" y="1488"/>
                  </a:lnTo>
                  <a:lnTo>
                    <a:pt x="912" y="1488"/>
                  </a:lnTo>
                  <a:lnTo>
                    <a:pt x="876" y="1486"/>
                  </a:lnTo>
                  <a:lnTo>
                    <a:pt x="840" y="1484"/>
                  </a:lnTo>
                  <a:lnTo>
                    <a:pt x="804" y="1482"/>
                  </a:lnTo>
                  <a:lnTo>
                    <a:pt x="768" y="1476"/>
                  </a:lnTo>
                  <a:lnTo>
                    <a:pt x="734" y="1470"/>
                  </a:lnTo>
                  <a:lnTo>
                    <a:pt x="700" y="1464"/>
                  </a:lnTo>
                  <a:lnTo>
                    <a:pt x="666" y="1456"/>
                  </a:lnTo>
                  <a:lnTo>
                    <a:pt x="634" y="1446"/>
                  </a:lnTo>
                  <a:lnTo>
                    <a:pt x="602" y="1436"/>
                  </a:lnTo>
                  <a:lnTo>
                    <a:pt x="570" y="1426"/>
                  </a:lnTo>
                  <a:lnTo>
                    <a:pt x="540" y="1414"/>
                  </a:lnTo>
                  <a:lnTo>
                    <a:pt x="510" y="1400"/>
                  </a:lnTo>
                  <a:lnTo>
                    <a:pt x="482" y="1386"/>
                  </a:lnTo>
                  <a:lnTo>
                    <a:pt x="456" y="1370"/>
                  </a:lnTo>
                  <a:lnTo>
                    <a:pt x="428" y="1354"/>
                  </a:lnTo>
                  <a:lnTo>
                    <a:pt x="404" y="1336"/>
                  </a:lnTo>
                  <a:lnTo>
                    <a:pt x="380" y="1318"/>
                  </a:lnTo>
                  <a:lnTo>
                    <a:pt x="358" y="1300"/>
                  </a:lnTo>
                  <a:lnTo>
                    <a:pt x="336" y="1280"/>
                  </a:lnTo>
                  <a:lnTo>
                    <a:pt x="316" y="1258"/>
                  </a:lnTo>
                  <a:lnTo>
                    <a:pt x="296" y="1238"/>
                  </a:lnTo>
                  <a:lnTo>
                    <a:pt x="278" y="1214"/>
                  </a:lnTo>
                  <a:lnTo>
                    <a:pt x="262" y="1192"/>
                  </a:lnTo>
                  <a:lnTo>
                    <a:pt x="248" y="1168"/>
                  </a:lnTo>
                  <a:lnTo>
                    <a:pt x="234" y="1142"/>
                  </a:lnTo>
                  <a:lnTo>
                    <a:pt x="222" y="1118"/>
                  </a:lnTo>
                  <a:lnTo>
                    <a:pt x="216" y="1082"/>
                  </a:lnTo>
                  <a:lnTo>
                    <a:pt x="214" y="1046"/>
                  </a:lnTo>
                  <a:lnTo>
                    <a:pt x="212" y="1012"/>
                  </a:lnTo>
                  <a:lnTo>
                    <a:pt x="212" y="976"/>
                  </a:lnTo>
                  <a:lnTo>
                    <a:pt x="216" y="940"/>
                  </a:lnTo>
                  <a:lnTo>
                    <a:pt x="220" y="906"/>
                  </a:lnTo>
                  <a:lnTo>
                    <a:pt x="226" y="872"/>
                  </a:lnTo>
                  <a:lnTo>
                    <a:pt x="236" y="838"/>
                  </a:lnTo>
                  <a:lnTo>
                    <a:pt x="246" y="804"/>
                  </a:lnTo>
                  <a:lnTo>
                    <a:pt x="258" y="770"/>
                  </a:lnTo>
                  <a:lnTo>
                    <a:pt x="272" y="738"/>
                  </a:lnTo>
                  <a:lnTo>
                    <a:pt x="288" y="706"/>
                  </a:lnTo>
                  <a:lnTo>
                    <a:pt x="306" y="674"/>
                  </a:lnTo>
                  <a:lnTo>
                    <a:pt x="326" y="644"/>
                  </a:lnTo>
                  <a:lnTo>
                    <a:pt x="346" y="614"/>
                  </a:lnTo>
                  <a:lnTo>
                    <a:pt x="368" y="586"/>
                  </a:lnTo>
                  <a:lnTo>
                    <a:pt x="394" y="556"/>
                  </a:lnTo>
                  <a:lnTo>
                    <a:pt x="418" y="530"/>
                  </a:lnTo>
                  <a:lnTo>
                    <a:pt x="446" y="504"/>
                  </a:lnTo>
                  <a:lnTo>
                    <a:pt x="474" y="478"/>
                  </a:lnTo>
                  <a:lnTo>
                    <a:pt x="504" y="454"/>
                  </a:lnTo>
                  <a:lnTo>
                    <a:pt x="536" y="430"/>
                  </a:lnTo>
                  <a:lnTo>
                    <a:pt x="568" y="408"/>
                  </a:lnTo>
                  <a:lnTo>
                    <a:pt x="602" y="388"/>
                  </a:lnTo>
                  <a:lnTo>
                    <a:pt x="636" y="368"/>
                  </a:lnTo>
                  <a:lnTo>
                    <a:pt x="672" y="350"/>
                  </a:lnTo>
                  <a:lnTo>
                    <a:pt x="710" y="334"/>
                  </a:lnTo>
                  <a:lnTo>
                    <a:pt x="748" y="318"/>
                  </a:lnTo>
                  <a:lnTo>
                    <a:pt x="786" y="304"/>
                  </a:lnTo>
                  <a:lnTo>
                    <a:pt x="826" y="292"/>
                  </a:lnTo>
                  <a:lnTo>
                    <a:pt x="868" y="280"/>
                  </a:lnTo>
                  <a:lnTo>
                    <a:pt x="910" y="272"/>
                  </a:lnTo>
                  <a:lnTo>
                    <a:pt x="952" y="264"/>
                  </a:lnTo>
                  <a:lnTo>
                    <a:pt x="994" y="260"/>
                  </a:lnTo>
                  <a:lnTo>
                    <a:pt x="1036" y="256"/>
                  </a:lnTo>
                  <a:lnTo>
                    <a:pt x="1078" y="254"/>
                  </a:lnTo>
                  <a:lnTo>
                    <a:pt x="1118" y="254"/>
                  </a:lnTo>
                  <a:lnTo>
                    <a:pt x="1160" y="256"/>
                  </a:lnTo>
                  <a:lnTo>
                    <a:pt x="1200" y="258"/>
                  </a:lnTo>
                  <a:lnTo>
                    <a:pt x="1240" y="264"/>
                  </a:lnTo>
                  <a:lnTo>
                    <a:pt x="1278" y="270"/>
                  </a:lnTo>
                  <a:lnTo>
                    <a:pt x="1316" y="278"/>
                  </a:lnTo>
                  <a:lnTo>
                    <a:pt x="1354" y="288"/>
                  </a:lnTo>
                  <a:lnTo>
                    <a:pt x="1392" y="300"/>
                  </a:lnTo>
                  <a:lnTo>
                    <a:pt x="1426" y="314"/>
                  </a:lnTo>
                  <a:lnTo>
                    <a:pt x="1462" y="328"/>
                  </a:lnTo>
                  <a:lnTo>
                    <a:pt x="1496" y="344"/>
                  </a:lnTo>
                  <a:lnTo>
                    <a:pt x="1528" y="360"/>
                  </a:lnTo>
                  <a:lnTo>
                    <a:pt x="1560" y="380"/>
                  </a:lnTo>
                  <a:lnTo>
                    <a:pt x="1592" y="400"/>
                  </a:lnTo>
                  <a:lnTo>
                    <a:pt x="1620" y="420"/>
                  </a:lnTo>
                  <a:lnTo>
                    <a:pt x="1648" y="442"/>
                  </a:lnTo>
                  <a:lnTo>
                    <a:pt x="1676" y="466"/>
                  </a:lnTo>
                  <a:lnTo>
                    <a:pt x="1700" y="492"/>
                  </a:lnTo>
                  <a:lnTo>
                    <a:pt x="1724" y="518"/>
                  </a:lnTo>
                  <a:lnTo>
                    <a:pt x="1746" y="544"/>
                  </a:lnTo>
                  <a:lnTo>
                    <a:pt x="1768" y="574"/>
                  </a:lnTo>
                  <a:lnTo>
                    <a:pt x="1786" y="602"/>
                  </a:lnTo>
                  <a:lnTo>
                    <a:pt x="1804" y="634"/>
                  </a:lnTo>
                  <a:lnTo>
                    <a:pt x="1820" y="664"/>
                  </a:lnTo>
                  <a:lnTo>
                    <a:pt x="1834" y="696"/>
                  </a:lnTo>
                  <a:lnTo>
                    <a:pt x="1846" y="730"/>
                  </a:lnTo>
                  <a:lnTo>
                    <a:pt x="1856" y="764"/>
                  </a:lnTo>
                  <a:lnTo>
                    <a:pt x="1864" y="800"/>
                  </a:lnTo>
                  <a:lnTo>
                    <a:pt x="1862" y="828"/>
                  </a:lnTo>
                  <a:lnTo>
                    <a:pt x="1858" y="856"/>
                  </a:lnTo>
                  <a:lnTo>
                    <a:pt x="1854" y="884"/>
                  </a:lnTo>
                  <a:lnTo>
                    <a:pt x="1848" y="910"/>
                  </a:lnTo>
                  <a:lnTo>
                    <a:pt x="1840" y="938"/>
                  </a:lnTo>
                  <a:lnTo>
                    <a:pt x="1830" y="966"/>
                  </a:lnTo>
                  <a:lnTo>
                    <a:pt x="1820" y="992"/>
                  </a:lnTo>
                  <a:lnTo>
                    <a:pt x="1806" y="1018"/>
                  </a:lnTo>
                  <a:lnTo>
                    <a:pt x="1792" y="1046"/>
                  </a:lnTo>
                  <a:lnTo>
                    <a:pt x="1776" y="1070"/>
                  </a:lnTo>
                  <a:lnTo>
                    <a:pt x="1760" y="1096"/>
                  </a:lnTo>
                  <a:lnTo>
                    <a:pt x="1742" y="1122"/>
                  </a:lnTo>
                  <a:lnTo>
                    <a:pt x="1722" y="1146"/>
                  </a:lnTo>
                  <a:lnTo>
                    <a:pt x="1702" y="1170"/>
                  </a:lnTo>
                  <a:lnTo>
                    <a:pt x="1680" y="1192"/>
                  </a:lnTo>
                  <a:lnTo>
                    <a:pt x="1656" y="1216"/>
                  </a:lnTo>
                  <a:lnTo>
                    <a:pt x="1632" y="1238"/>
                  </a:lnTo>
                  <a:lnTo>
                    <a:pt x="1606" y="1258"/>
                  </a:lnTo>
                  <a:lnTo>
                    <a:pt x="1578" y="1280"/>
                  </a:lnTo>
                  <a:lnTo>
                    <a:pt x="1550" y="1300"/>
                  </a:lnTo>
                  <a:lnTo>
                    <a:pt x="1522" y="1318"/>
                  </a:lnTo>
                  <a:lnTo>
                    <a:pt x="1492" y="1336"/>
                  </a:lnTo>
                  <a:lnTo>
                    <a:pt x="1460" y="1354"/>
                  </a:lnTo>
                  <a:lnTo>
                    <a:pt x="1428" y="1370"/>
                  </a:lnTo>
                  <a:lnTo>
                    <a:pt x="1396" y="1386"/>
                  </a:lnTo>
                  <a:lnTo>
                    <a:pt x="1362" y="1400"/>
                  </a:lnTo>
                  <a:lnTo>
                    <a:pt x="1326" y="1414"/>
                  </a:lnTo>
                  <a:lnTo>
                    <a:pt x="1292" y="1426"/>
                  </a:lnTo>
                  <a:lnTo>
                    <a:pt x="1254" y="1438"/>
                  </a:lnTo>
                  <a:lnTo>
                    <a:pt x="1218" y="1448"/>
                  </a:lnTo>
                  <a:lnTo>
                    <a:pt x="1180" y="1458"/>
                  </a:lnTo>
                  <a:lnTo>
                    <a:pt x="1142" y="1466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28"/>
            <p:cNvSpPr>
              <a:spLocks/>
            </p:cNvSpPr>
            <p:nvPr/>
          </p:nvSpPr>
          <p:spPr bwMode="auto">
            <a:xfrm>
              <a:off x="2210" y="4156"/>
              <a:ext cx="1652" cy="866"/>
            </a:xfrm>
            <a:custGeom>
              <a:avLst/>
              <a:gdLst>
                <a:gd name="T0" fmla="*/ 880 w 1652"/>
                <a:gd name="T1" fmla="*/ 674 h 866"/>
                <a:gd name="T2" fmla="*/ 764 w 1652"/>
                <a:gd name="T3" fmla="*/ 686 h 866"/>
                <a:gd name="T4" fmla="*/ 652 w 1652"/>
                <a:gd name="T5" fmla="*/ 686 h 866"/>
                <a:gd name="T6" fmla="*/ 546 w 1652"/>
                <a:gd name="T7" fmla="*/ 676 h 866"/>
                <a:gd name="T8" fmla="*/ 442 w 1652"/>
                <a:gd name="T9" fmla="*/ 656 h 866"/>
                <a:gd name="T10" fmla="*/ 348 w 1652"/>
                <a:gd name="T11" fmla="*/ 626 h 866"/>
                <a:gd name="T12" fmla="*/ 260 w 1652"/>
                <a:gd name="T13" fmla="*/ 586 h 866"/>
                <a:gd name="T14" fmla="*/ 182 w 1652"/>
                <a:gd name="T15" fmla="*/ 536 h 866"/>
                <a:gd name="T16" fmla="*/ 112 w 1652"/>
                <a:gd name="T17" fmla="*/ 480 h 866"/>
                <a:gd name="T18" fmla="*/ 56 w 1652"/>
                <a:gd name="T19" fmla="*/ 416 h 866"/>
                <a:gd name="T20" fmla="*/ 12 w 1652"/>
                <a:gd name="T21" fmla="*/ 344 h 866"/>
                <a:gd name="T22" fmla="*/ 0 w 1652"/>
                <a:gd name="T23" fmla="*/ 318 h 866"/>
                <a:gd name="T24" fmla="*/ 18 w 1652"/>
                <a:gd name="T25" fmla="*/ 388 h 866"/>
                <a:gd name="T26" fmla="*/ 58 w 1652"/>
                <a:gd name="T27" fmla="*/ 486 h 866"/>
                <a:gd name="T28" fmla="*/ 116 w 1652"/>
                <a:gd name="T29" fmla="*/ 574 h 866"/>
                <a:gd name="T30" fmla="*/ 188 w 1652"/>
                <a:gd name="T31" fmla="*/ 652 h 866"/>
                <a:gd name="T32" fmla="*/ 272 w 1652"/>
                <a:gd name="T33" fmla="*/ 720 h 866"/>
                <a:gd name="T34" fmla="*/ 368 w 1652"/>
                <a:gd name="T35" fmla="*/ 776 h 866"/>
                <a:gd name="T36" fmla="*/ 472 w 1652"/>
                <a:gd name="T37" fmla="*/ 818 h 866"/>
                <a:gd name="T38" fmla="*/ 584 w 1652"/>
                <a:gd name="T39" fmla="*/ 848 h 866"/>
                <a:gd name="T40" fmla="*/ 704 w 1652"/>
                <a:gd name="T41" fmla="*/ 864 h 866"/>
                <a:gd name="T42" fmla="*/ 826 w 1652"/>
                <a:gd name="T43" fmla="*/ 864 h 866"/>
                <a:gd name="T44" fmla="*/ 954 w 1652"/>
                <a:gd name="T45" fmla="*/ 848 h 866"/>
                <a:gd name="T46" fmla="*/ 1036 w 1652"/>
                <a:gd name="T47" fmla="*/ 828 h 866"/>
                <a:gd name="T48" fmla="*/ 1154 w 1652"/>
                <a:gd name="T49" fmla="*/ 786 h 866"/>
                <a:gd name="T50" fmla="*/ 1262 w 1652"/>
                <a:gd name="T51" fmla="*/ 732 h 866"/>
                <a:gd name="T52" fmla="*/ 1360 w 1652"/>
                <a:gd name="T53" fmla="*/ 666 h 866"/>
                <a:gd name="T54" fmla="*/ 1444 w 1652"/>
                <a:gd name="T55" fmla="*/ 590 h 866"/>
                <a:gd name="T56" fmla="*/ 1518 w 1652"/>
                <a:gd name="T57" fmla="*/ 504 h 866"/>
                <a:gd name="T58" fmla="*/ 1576 w 1652"/>
                <a:gd name="T59" fmla="*/ 412 h 866"/>
                <a:gd name="T60" fmla="*/ 1618 w 1652"/>
                <a:gd name="T61" fmla="*/ 314 h 866"/>
                <a:gd name="T62" fmla="*/ 1644 w 1652"/>
                <a:gd name="T63" fmla="*/ 212 h 866"/>
                <a:gd name="T64" fmla="*/ 1652 w 1652"/>
                <a:gd name="T65" fmla="*/ 108 h 866"/>
                <a:gd name="T66" fmla="*/ 1640 w 1652"/>
                <a:gd name="T67" fmla="*/ 0 h 866"/>
                <a:gd name="T68" fmla="*/ 1640 w 1652"/>
                <a:gd name="T69" fmla="*/ 0 h 866"/>
                <a:gd name="T70" fmla="*/ 1632 w 1652"/>
                <a:gd name="T71" fmla="*/ 84 h 866"/>
                <a:gd name="T72" fmla="*/ 1608 w 1652"/>
                <a:gd name="T73" fmla="*/ 166 h 866"/>
                <a:gd name="T74" fmla="*/ 1570 w 1652"/>
                <a:gd name="T75" fmla="*/ 246 h 866"/>
                <a:gd name="T76" fmla="*/ 1518 w 1652"/>
                <a:gd name="T77" fmla="*/ 322 h 866"/>
                <a:gd name="T78" fmla="*/ 1456 w 1652"/>
                <a:gd name="T79" fmla="*/ 392 h 866"/>
                <a:gd name="T80" fmla="*/ 1382 w 1652"/>
                <a:gd name="T81" fmla="*/ 458 h 866"/>
                <a:gd name="T82" fmla="*/ 1298 w 1652"/>
                <a:gd name="T83" fmla="*/ 518 h 866"/>
                <a:gd name="T84" fmla="*/ 1206 w 1652"/>
                <a:gd name="T85" fmla="*/ 570 h 866"/>
                <a:gd name="T86" fmla="*/ 1104 w 1652"/>
                <a:gd name="T87" fmla="*/ 614 h 866"/>
                <a:gd name="T88" fmla="*/ 994 w 1652"/>
                <a:gd name="T89" fmla="*/ 648 h 866"/>
                <a:gd name="T90" fmla="*/ 918 w 1652"/>
                <a:gd name="T91" fmla="*/ 666 h 86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52" h="866">
                  <a:moveTo>
                    <a:pt x="918" y="666"/>
                  </a:moveTo>
                  <a:lnTo>
                    <a:pt x="918" y="666"/>
                  </a:lnTo>
                  <a:lnTo>
                    <a:pt x="880" y="674"/>
                  </a:lnTo>
                  <a:lnTo>
                    <a:pt x="840" y="678"/>
                  </a:lnTo>
                  <a:lnTo>
                    <a:pt x="802" y="682"/>
                  </a:lnTo>
                  <a:lnTo>
                    <a:pt x="764" y="686"/>
                  </a:lnTo>
                  <a:lnTo>
                    <a:pt x="726" y="688"/>
                  </a:lnTo>
                  <a:lnTo>
                    <a:pt x="690" y="688"/>
                  </a:lnTo>
                  <a:lnTo>
                    <a:pt x="652" y="686"/>
                  </a:lnTo>
                  <a:lnTo>
                    <a:pt x="616" y="684"/>
                  </a:lnTo>
                  <a:lnTo>
                    <a:pt x="580" y="682"/>
                  </a:lnTo>
                  <a:lnTo>
                    <a:pt x="546" y="676"/>
                  </a:lnTo>
                  <a:lnTo>
                    <a:pt x="510" y="670"/>
                  </a:lnTo>
                  <a:lnTo>
                    <a:pt x="476" y="664"/>
                  </a:lnTo>
                  <a:lnTo>
                    <a:pt x="442" y="656"/>
                  </a:lnTo>
                  <a:lnTo>
                    <a:pt x="410" y="646"/>
                  </a:lnTo>
                  <a:lnTo>
                    <a:pt x="378" y="636"/>
                  </a:lnTo>
                  <a:lnTo>
                    <a:pt x="348" y="626"/>
                  </a:lnTo>
                  <a:lnTo>
                    <a:pt x="318" y="614"/>
                  </a:lnTo>
                  <a:lnTo>
                    <a:pt x="288" y="600"/>
                  </a:lnTo>
                  <a:lnTo>
                    <a:pt x="260" y="586"/>
                  </a:lnTo>
                  <a:lnTo>
                    <a:pt x="232" y="570"/>
                  </a:lnTo>
                  <a:lnTo>
                    <a:pt x="206" y="554"/>
                  </a:lnTo>
                  <a:lnTo>
                    <a:pt x="182" y="536"/>
                  </a:lnTo>
                  <a:lnTo>
                    <a:pt x="158" y="518"/>
                  </a:lnTo>
                  <a:lnTo>
                    <a:pt x="134" y="500"/>
                  </a:lnTo>
                  <a:lnTo>
                    <a:pt x="112" y="480"/>
                  </a:lnTo>
                  <a:lnTo>
                    <a:pt x="92" y="460"/>
                  </a:lnTo>
                  <a:lnTo>
                    <a:pt x="74" y="438"/>
                  </a:lnTo>
                  <a:lnTo>
                    <a:pt x="56" y="416"/>
                  </a:lnTo>
                  <a:lnTo>
                    <a:pt x="40" y="392"/>
                  </a:lnTo>
                  <a:lnTo>
                    <a:pt x="24" y="368"/>
                  </a:lnTo>
                  <a:lnTo>
                    <a:pt x="12" y="344"/>
                  </a:lnTo>
                  <a:lnTo>
                    <a:pt x="0" y="318"/>
                  </a:lnTo>
                  <a:lnTo>
                    <a:pt x="8" y="354"/>
                  </a:lnTo>
                  <a:lnTo>
                    <a:pt x="18" y="388"/>
                  </a:lnTo>
                  <a:lnTo>
                    <a:pt x="30" y="422"/>
                  </a:lnTo>
                  <a:lnTo>
                    <a:pt x="44" y="454"/>
                  </a:lnTo>
                  <a:lnTo>
                    <a:pt x="58" y="486"/>
                  </a:lnTo>
                  <a:lnTo>
                    <a:pt x="76" y="516"/>
                  </a:lnTo>
                  <a:lnTo>
                    <a:pt x="96" y="546"/>
                  </a:lnTo>
                  <a:lnTo>
                    <a:pt x="116" y="574"/>
                  </a:lnTo>
                  <a:lnTo>
                    <a:pt x="138" y="600"/>
                  </a:lnTo>
                  <a:lnTo>
                    <a:pt x="162" y="628"/>
                  </a:lnTo>
                  <a:lnTo>
                    <a:pt x="188" y="652"/>
                  </a:lnTo>
                  <a:lnTo>
                    <a:pt x="214" y="676"/>
                  </a:lnTo>
                  <a:lnTo>
                    <a:pt x="242" y="698"/>
                  </a:lnTo>
                  <a:lnTo>
                    <a:pt x="272" y="720"/>
                  </a:lnTo>
                  <a:lnTo>
                    <a:pt x="302" y="740"/>
                  </a:lnTo>
                  <a:lnTo>
                    <a:pt x="334" y="758"/>
                  </a:lnTo>
                  <a:lnTo>
                    <a:pt x="368" y="776"/>
                  </a:lnTo>
                  <a:lnTo>
                    <a:pt x="402" y="792"/>
                  </a:lnTo>
                  <a:lnTo>
                    <a:pt x="436" y="806"/>
                  </a:lnTo>
                  <a:lnTo>
                    <a:pt x="472" y="818"/>
                  </a:lnTo>
                  <a:lnTo>
                    <a:pt x="508" y="830"/>
                  </a:lnTo>
                  <a:lnTo>
                    <a:pt x="546" y="840"/>
                  </a:lnTo>
                  <a:lnTo>
                    <a:pt x="584" y="848"/>
                  </a:lnTo>
                  <a:lnTo>
                    <a:pt x="624" y="854"/>
                  </a:lnTo>
                  <a:lnTo>
                    <a:pt x="664" y="860"/>
                  </a:lnTo>
                  <a:lnTo>
                    <a:pt x="704" y="864"/>
                  </a:lnTo>
                  <a:lnTo>
                    <a:pt x="744" y="866"/>
                  </a:lnTo>
                  <a:lnTo>
                    <a:pt x="786" y="866"/>
                  </a:lnTo>
                  <a:lnTo>
                    <a:pt x="826" y="864"/>
                  </a:lnTo>
                  <a:lnTo>
                    <a:pt x="868" y="860"/>
                  </a:lnTo>
                  <a:lnTo>
                    <a:pt x="912" y="854"/>
                  </a:lnTo>
                  <a:lnTo>
                    <a:pt x="954" y="848"/>
                  </a:lnTo>
                  <a:lnTo>
                    <a:pt x="996" y="838"/>
                  </a:lnTo>
                  <a:lnTo>
                    <a:pt x="1036" y="828"/>
                  </a:lnTo>
                  <a:lnTo>
                    <a:pt x="1076" y="816"/>
                  </a:lnTo>
                  <a:lnTo>
                    <a:pt x="1116" y="802"/>
                  </a:lnTo>
                  <a:lnTo>
                    <a:pt x="1154" y="786"/>
                  </a:lnTo>
                  <a:lnTo>
                    <a:pt x="1192" y="768"/>
                  </a:lnTo>
                  <a:lnTo>
                    <a:pt x="1228" y="750"/>
                  </a:lnTo>
                  <a:lnTo>
                    <a:pt x="1262" y="732"/>
                  </a:lnTo>
                  <a:lnTo>
                    <a:pt x="1296" y="710"/>
                  </a:lnTo>
                  <a:lnTo>
                    <a:pt x="1328" y="688"/>
                  </a:lnTo>
                  <a:lnTo>
                    <a:pt x="1360" y="666"/>
                  </a:lnTo>
                  <a:lnTo>
                    <a:pt x="1390" y="640"/>
                  </a:lnTo>
                  <a:lnTo>
                    <a:pt x="1418" y="616"/>
                  </a:lnTo>
                  <a:lnTo>
                    <a:pt x="1444" y="590"/>
                  </a:lnTo>
                  <a:lnTo>
                    <a:pt x="1470" y="562"/>
                  </a:lnTo>
                  <a:lnTo>
                    <a:pt x="1494" y="534"/>
                  </a:lnTo>
                  <a:lnTo>
                    <a:pt x="1518" y="504"/>
                  </a:lnTo>
                  <a:lnTo>
                    <a:pt x="1538" y="474"/>
                  </a:lnTo>
                  <a:lnTo>
                    <a:pt x="1558" y="444"/>
                  </a:lnTo>
                  <a:lnTo>
                    <a:pt x="1576" y="412"/>
                  </a:lnTo>
                  <a:lnTo>
                    <a:pt x="1592" y="380"/>
                  </a:lnTo>
                  <a:lnTo>
                    <a:pt x="1606" y="348"/>
                  </a:lnTo>
                  <a:lnTo>
                    <a:pt x="1618" y="314"/>
                  </a:lnTo>
                  <a:lnTo>
                    <a:pt x="1628" y="280"/>
                  </a:lnTo>
                  <a:lnTo>
                    <a:pt x="1636" y="246"/>
                  </a:lnTo>
                  <a:lnTo>
                    <a:pt x="1644" y="212"/>
                  </a:lnTo>
                  <a:lnTo>
                    <a:pt x="1648" y="178"/>
                  </a:lnTo>
                  <a:lnTo>
                    <a:pt x="1650" y="142"/>
                  </a:lnTo>
                  <a:lnTo>
                    <a:pt x="1652" y="108"/>
                  </a:lnTo>
                  <a:lnTo>
                    <a:pt x="1650" y="72"/>
                  </a:lnTo>
                  <a:lnTo>
                    <a:pt x="1646" y="36"/>
                  </a:lnTo>
                  <a:lnTo>
                    <a:pt x="1640" y="0"/>
                  </a:lnTo>
                  <a:lnTo>
                    <a:pt x="1640" y="28"/>
                  </a:lnTo>
                  <a:lnTo>
                    <a:pt x="1636" y="56"/>
                  </a:lnTo>
                  <a:lnTo>
                    <a:pt x="1632" y="84"/>
                  </a:lnTo>
                  <a:lnTo>
                    <a:pt x="1624" y="112"/>
                  </a:lnTo>
                  <a:lnTo>
                    <a:pt x="1616" y="138"/>
                  </a:lnTo>
                  <a:lnTo>
                    <a:pt x="1608" y="166"/>
                  </a:lnTo>
                  <a:lnTo>
                    <a:pt x="1596" y="192"/>
                  </a:lnTo>
                  <a:lnTo>
                    <a:pt x="1584" y="218"/>
                  </a:lnTo>
                  <a:lnTo>
                    <a:pt x="1570" y="246"/>
                  </a:lnTo>
                  <a:lnTo>
                    <a:pt x="1554" y="270"/>
                  </a:lnTo>
                  <a:lnTo>
                    <a:pt x="1538" y="296"/>
                  </a:lnTo>
                  <a:lnTo>
                    <a:pt x="1518" y="322"/>
                  </a:lnTo>
                  <a:lnTo>
                    <a:pt x="1500" y="346"/>
                  </a:lnTo>
                  <a:lnTo>
                    <a:pt x="1478" y="370"/>
                  </a:lnTo>
                  <a:lnTo>
                    <a:pt x="1456" y="392"/>
                  </a:lnTo>
                  <a:lnTo>
                    <a:pt x="1432" y="416"/>
                  </a:lnTo>
                  <a:lnTo>
                    <a:pt x="1408" y="438"/>
                  </a:lnTo>
                  <a:lnTo>
                    <a:pt x="1382" y="458"/>
                  </a:lnTo>
                  <a:lnTo>
                    <a:pt x="1356" y="480"/>
                  </a:lnTo>
                  <a:lnTo>
                    <a:pt x="1328" y="500"/>
                  </a:lnTo>
                  <a:lnTo>
                    <a:pt x="1298" y="518"/>
                  </a:lnTo>
                  <a:lnTo>
                    <a:pt x="1268" y="536"/>
                  </a:lnTo>
                  <a:lnTo>
                    <a:pt x="1238" y="554"/>
                  </a:lnTo>
                  <a:lnTo>
                    <a:pt x="1206" y="570"/>
                  </a:lnTo>
                  <a:lnTo>
                    <a:pt x="1172" y="586"/>
                  </a:lnTo>
                  <a:lnTo>
                    <a:pt x="1138" y="600"/>
                  </a:lnTo>
                  <a:lnTo>
                    <a:pt x="1104" y="614"/>
                  </a:lnTo>
                  <a:lnTo>
                    <a:pt x="1068" y="626"/>
                  </a:lnTo>
                  <a:lnTo>
                    <a:pt x="1032" y="638"/>
                  </a:lnTo>
                  <a:lnTo>
                    <a:pt x="994" y="648"/>
                  </a:lnTo>
                  <a:lnTo>
                    <a:pt x="956" y="658"/>
                  </a:lnTo>
                  <a:lnTo>
                    <a:pt x="918" y="666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9"/>
            <p:cNvSpPr>
              <a:spLocks/>
            </p:cNvSpPr>
            <p:nvPr/>
          </p:nvSpPr>
          <p:spPr bwMode="auto">
            <a:xfrm>
              <a:off x="3402" y="3402"/>
              <a:ext cx="2074" cy="1860"/>
            </a:xfrm>
            <a:custGeom>
              <a:avLst/>
              <a:gdLst>
                <a:gd name="T0" fmla="*/ 2020 w 2074"/>
                <a:gd name="T1" fmla="*/ 596 h 1860"/>
                <a:gd name="T2" fmla="*/ 1910 w 2074"/>
                <a:gd name="T3" fmla="*/ 394 h 1860"/>
                <a:gd name="T4" fmla="*/ 1750 w 2074"/>
                <a:gd name="T5" fmla="*/ 228 h 1860"/>
                <a:gd name="T6" fmla="*/ 1552 w 2074"/>
                <a:gd name="T7" fmla="*/ 104 h 1860"/>
                <a:gd name="T8" fmla="*/ 1322 w 2074"/>
                <a:gd name="T9" fmla="*/ 26 h 1860"/>
                <a:gd name="T10" fmla="*/ 1070 w 2074"/>
                <a:gd name="T11" fmla="*/ 0 h 1860"/>
                <a:gd name="T12" fmla="*/ 862 w 2074"/>
                <a:gd name="T13" fmla="*/ 22 h 1860"/>
                <a:gd name="T14" fmla="*/ 612 w 2074"/>
                <a:gd name="T15" fmla="*/ 100 h 1860"/>
                <a:gd name="T16" fmla="*/ 396 w 2074"/>
                <a:gd name="T17" fmla="*/ 226 h 1860"/>
                <a:gd name="T18" fmla="*/ 220 w 2074"/>
                <a:gd name="T19" fmla="*/ 392 h 1860"/>
                <a:gd name="T20" fmla="*/ 92 w 2074"/>
                <a:gd name="T21" fmla="*/ 586 h 1860"/>
                <a:gd name="T22" fmla="*/ 18 w 2074"/>
                <a:gd name="T23" fmla="*/ 804 h 1860"/>
                <a:gd name="T24" fmla="*/ 2 w 2074"/>
                <a:gd name="T25" fmla="*/ 1034 h 1860"/>
                <a:gd name="T26" fmla="*/ 38 w 2074"/>
                <a:gd name="T27" fmla="*/ 1214 h 1860"/>
                <a:gd name="T28" fmla="*/ 134 w 2074"/>
                <a:gd name="T29" fmla="*/ 1252 h 1860"/>
                <a:gd name="T30" fmla="*/ 244 w 2074"/>
                <a:gd name="T31" fmla="*/ 1166 h 1860"/>
                <a:gd name="T32" fmla="*/ 210 w 2074"/>
                <a:gd name="T33" fmla="*/ 1008 h 1860"/>
                <a:gd name="T34" fmla="*/ 234 w 2074"/>
                <a:gd name="T35" fmla="*/ 834 h 1860"/>
                <a:gd name="T36" fmla="*/ 306 w 2074"/>
                <a:gd name="T37" fmla="*/ 674 h 1860"/>
                <a:gd name="T38" fmla="*/ 418 w 2074"/>
                <a:gd name="T39" fmla="*/ 528 h 1860"/>
                <a:gd name="T40" fmla="*/ 568 w 2074"/>
                <a:gd name="T41" fmla="*/ 408 h 1860"/>
                <a:gd name="T42" fmla="*/ 748 w 2074"/>
                <a:gd name="T43" fmla="*/ 318 h 1860"/>
                <a:gd name="T44" fmla="*/ 910 w 2074"/>
                <a:gd name="T45" fmla="*/ 272 h 1860"/>
                <a:gd name="T46" fmla="*/ 1120 w 2074"/>
                <a:gd name="T47" fmla="*/ 254 h 1860"/>
                <a:gd name="T48" fmla="*/ 1316 w 2074"/>
                <a:gd name="T49" fmla="*/ 280 h 1860"/>
                <a:gd name="T50" fmla="*/ 1496 w 2074"/>
                <a:gd name="T51" fmla="*/ 344 h 1860"/>
                <a:gd name="T52" fmla="*/ 1648 w 2074"/>
                <a:gd name="T53" fmla="*/ 444 h 1860"/>
                <a:gd name="T54" fmla="*/ 1768 w 2074"/>
                <a:gd name="T55" fmla="*/ 574 h 1860"/>
                <a:gd name="T56" fmla="*/ 1846 w 2074"/>
                <a:gd name="T57" fmla="*/ 732 h 1860"/>
                <a:gd name="T58" fmla="*/ 1858 w 2074"/>
                <a:gd name="T59" fmla="*/ 856 h 1860"/>
                <a:gd name="T60" fmla="*/ 1820 w 2074"/>
                <a:gd name="T61" fmla="*/ 994 h 1860"/>
                <a:gd name="T62" fmla="*/ 1742 w 2074"/>
                <a:gd name="T63" fmla="*/ 1122 h 1860"/>
                <a:gd name="T64" fmla="*/ 1632 w 2074"/>
                <a:gd name="T65" fmla="*/ 1238 h 1860"/>
                <a:gd name="T66" fmla="*/ 1492 w 2074"/>
                <a:gd name="T67" fmla="*/ 1338 h 1860"/>
                <a:gd name="T68" fmla="*/ 1326 w 2074"/>
                <a:gd name="T69" fmla="*/ 1416 h 1860"/>
                <a:gd name="T70" fmla="*/ 1142 w 2074"/>
                <a:gd name="T71" fmla="*/ 1468 h 1860"/>
                <a:gd name="T72" fmla="*/ 968 w 2074"/>
                <a:gd name="T73" fmla="*/ 1488 h 1860"/>
                <a:gd name="T74" fmla="*/ 804 w 2074"/>
                <a:gd name="T75" fmla="*/ 1482 h 1860"/>
                <a:gd name="T76" fmla="*/ 590 w 2074"/>
                <a:gd name="T77" fmla="*/ 1434 h 1860"/>
                <a:gd name="T78" fmla="*/ 448 w 2074"/>
                <a:gd name="T79" fmla="*/ 1418 h 1860"/>
                <a:gd name="T80" fmla="*/ 340 w 2074"/>
                <a:gd name="T81" fmla="*/ 1528 h 1860"/>
                <a:gd name="T82" fmla="*/ 362 w 2074"/>
                <a:gd name="T83" fmla="*/ 1662 h 1860"/>
                <a:gd name="T84" fmla="*/ 632 w 2074"/>
                <a:gd name="T85" fmla="*/ 1802 h 1860"/>
                <a:gd name="T86" fmla="*/ 946 w 2074"/>
                <a:gd name="T87" fmla="*/ 1860 h 1860"/>
                <a:gd name="T88" fmla="*/ 1214 w 2074"/>
                <a:gd name="T89" fmla="*/ 1840 h 1860"/>
                <a:gd name="T90" fmla="*/ 1464 w 2074"/>
                <a:gd name="T91" fmla="*/ 1762 h 1860"/>
                <a:gd name="T92" fmla="*/ 1680 w 2074"/>
                <a:gd name="T93" fmla="*/ 1636 h 1860"/>
                <a:gd name="T94" fmla="*/ 1854 w 2074"/>
                <a:gd name="T95" fmla="*/ 1470 h 1860"/>
                <a:gd name="T96" fmla="*/ 1982 w 2074"/>
                <a:gd name="T97" fmla="*/ 1274 h 1860"/>
                <a:gd name="T98" fmla="*/ 2058 w 2074"/>
                <a:gd name="T99" fmla="*/ 1058 h 1860"/>
                <a:gd name="T100" fmla="*/ 2072 w 2074"/>
                <a:gd name="T101" fmla="*/ 826 h 18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074" h="1860">
                  <a:moveTo>
                    <a:pt x="2058" y="732"/>
                  </a:moveTo>
                  <a:lnTo>
                    <a:pt x="2058" y="732"/>
                  </a:lnTo>
                  <a:lnTo>
                    <a:pt x="2048" y="686"/>
                  </a:lnTo>
                  <a:lnTo>
                    <a:pt x="2036" y="640"/>
                  </a:lnTo>
                  <a:lnTo>
                    <a:pt x="2020" y="596"/>
                  </a:lnTo>
                  <a:lnTo>
                    <a:pt x="2002" y="554"/>
                  </a:lnTo>
                  <a:lnTo>
                    <a:pt x="1982" y="512"/>
                  </a:lnTo>
                  <a:lnTo>
                    <a:pt x="1960" y="472"/>
                  </a:lnTo>
                  <a:lnTo>
                    <a:pt x="1936" y="432"/>
                  </a:lnTo>
                  <a:lnTo>
                    <a:pt x="1910" y="394"/>
                  </a:lnTo>
                  <a:lnTo>
                    <a:pt x="1882" y="358"/>
                  </a:lnTo>
                  <a:lnTo>
                    <a:pt x="1852" y="324"/>
                  </a:lnTo>
                  <a:lnTo>
                    <a:pt x="1820" y="290"/>
                  </a:lnTo>
                  <a:lnTo>
                    <a:pt x="1786" y="258"/>
                  </a:lnTo>
                  <a:lnTo>
                    <a:pt x="1750" y="228"/>
                  </a:lnTo>
                  <a:lnTo>
                    <a:pt x="1714" y="200"/>
                  </a:lnTo>
                  <a:lnTo>
                    <a:pt x="1676" y="174"/>
                  </a:lnTo>
                  <a:lnTo>
                    <a:pt x="1636" y="148"/>
                  </a:lnTo>
                  <a:lnTo>
                    <a:pt x="1594" y="126"/>
                  </a:lnTo>
                  <a:lnTo>
                    <a:pt x="1552" y="104"/>
                  </a:lnTo>
                  <a:lnTo>
                    <a:pt x="1508" y="84"/>
                  </a:lnTo>
                  <a:lnTo>
                    <a:pt x="1462" y="66"/>
                  </a:lnTo>
                  <a:lnTo>
                    <a:pt x="1416" y="52"/>
                  </a:lnTo>
                  <a:lnTo>
                    <a:pt x="1370" y="38"/>
                  </a:lnTo>
                  <a:lnTo>
                    <a:pt x="1322" y="26"/>
                  </a:lnTo>
                  <a:lnTo>
                    <a:pt x="1272" y="16"/>
                  </a:lnTo>
                  <a:lnTo>
                    <a:pt x="1224" y="10"/>
                  </a:lnTo>
                  <a:lnTo>
                    <a:pt x="1174" y="4"/>
                  </a:lnTo>
                  <a:lnTo>
                    <a:pt x="1122" y="2"/>
                  </a:lnTo>
                  <a:lnTo>
                    <a:pt x="1070" y="0"/>
                  </a:lnTo>
                  <a:lnTo>
                    <a:pt x="1018" y="2"/>
                  </a:lnTo>
                  <a:lnTo>
                    <a:pt x="966" y="6"/>
                  </a:lnTo>
                  <a:lnTo>
                    <a:pt x="914" y="14"/>
                  </a:lnTo>
                  <a:lnTo>
                    <a:pt x="862" y="22"/>
                  </a:lnTo>
                  <a:lnTo>
                    <a:pt x="810" y="34"/>
                  </a:lnTo>
                  <a:lnTo>
                    <a:pt x="758" y="48"/>
                  </a:lnTo>
                  <a:lnTo>
                    <a:pt x="708" y="62"/>
                  </a:lnTo>
                  <a:lnTo>
                    <a:pt x="660" y="80"/>
                  </a:lnTo>
                  <a:lnTo>
                    <a:pt x="612" y="100"/>
                  </a:lnTo>
                  <a:lnTo>
                    <a:pt x="566" y="122"/>
                  </a:lnTo>
                  <a:lnTo>
                    <a:pt x="520" y="146"/>
                  </a:lnTo>
                  <a:lnTo>
                    <a:pt x="478" y="170"/>
                  </a:lnTo>
                  <a:lnTo>
                    <a:pt x="436" y="198"/>
                  </a:lnTo>
                  <a:lnTo>
                    <a:pt x="396" y="226"/>
                  </a:lnTo>
                  <a:lnTo>
                    <a:pt x="358" y="256"/>
                  </a:lnTo>
                  <a:lnTo>
                    <a:pt x="320" y="288"/>
                  </a:lnTo>
                  <a:lnTo>
                    <a:pt x="286" y="322"/>
                  </a:lnTo>
                  <a:lnTo>
                    <a:pt x="252" y="356"/>
                  </a:lnTo>
                  <a:lnTo>
                    <a:pt x="220" y="392"/>
                  </a:lnTo>
                  <a:lnTo>
                    <a:pt x="190" y="428"/>
                  </a:lnTo>
                  <a:lnTo>
                    <a:pt x="162" y="466"/>
                  </a:lnTo>
                  <a:lnTo>
                    <a:pt x="138" y="506"/>
                  </a:lnTo>
                  <a:lnTo>
                    <a:pt x="114" y="546"/>
                  </a:lnTo>
                  <a:lnTo>
                    <a:pt x="92" y="586"/>
                  </a:lnTo>
                  <a:lnTo>
                    <a:pt x="72" y="628"/>
                  </a:lnTo>
                  <a:lnTo>
                    <a:pt x="56" y="672"/>
                  </a:lnTo>
                  <a:lnTo>
                    <a:pt x="40" y="716"/>
                  </a:lnTo>
                  <a:lnTo>
                    <a:pt x="28" y="760"/>
                  </a:lnTo>
                  <a:lnTo>
                    <a:pt x="18" y="804"/>
                  </a:lnTo>
                  <a:lnTo>
                    <a:pt x="10" y="850"/>
                  </a:lnTo>
                  <a:lnTo>
                    <a:pt x="4" y="896"/>
                  </a:lnTo>
                  <a:lnTo>
                    <a:pt x="0" y="942"/>
                  </a:lnTo>
                  <a:lnTo>
                    <a:pt x="0" y="988"/>
                  </a:lnTo>
                  <a:lnTo>
                    <a:pt x="2" y="1034"/>
                  </a:lnTo>
                  <a:lnTo>
                    <a:pt x="8" y="1082"/>
                  </a:lnTo>
                  <a:lnTo>
                    <a:pt x="16" y="1128"/>
                  </a:lnTo>
                  <a:lnTo>
                    <a:pt x="26" y="1170"/>
                  </a:lnTo>
                  <a:lnTo>
                    <a:pt x="38" y="1214"/>
                  </a:lnTo>
                  <a:lnTo>
                    <a:pt x="52" y="1254"/>
                  </a:lnTo>
                  <a:lnTo>
                    <a:pt x="66" y="1294"/>
                  </a:lnTo>
                  <a:lnTo>
                    <a:pt x="98" y="1276"/>
                  </a:lnTo>
                  <a:lnTo>
                    <a:pt x="134" y="1252"/>
                  </a:lnTo>
                  <a:lnTo>
                    <a:pt x="162" y="1232"/>
                  </a:lnTo>
                  <a:lnTo>
                    <a:pt x="194" y="1206"/>
                  </a:lnTo>
                  <a:lnTo>
                    <a:pt x="244" y="1166"/>
                  </a:lnTo>
                  <a:lnTo>
                    <a:pt x="222" y="1114"/>
                  </a:lnTo>
                  <a:lnTo>
                    <a:pt x="216" y="1078"/>
                  </a:lnTo>
                  <a:lnTo>
                    <a:pt x="212" y="1044"/>
                  </a:lnTo>
                  <a:lnTo>
                    <a:pt x="210" y="1008"/>
                  </a:lnTo>
                  <a:lnTo>
                    <a:pt x="212" y="972"/>
                  </a:lnTo>
                  <a:lnTo>
                    <a:pt x="214" y="938"/>
                  </a:lnTo>
                  <a:lnTo>
                    <a:pt x="218" y="904"/>
                  </a:lnTo>
                  <a:lnTo>
                    <a:pt x="226" y="868"/>
                  </a:lnTo>
                  <a:lnTo>
                    <a:pt x="234" y="834"/>
                  </a:lnTo>
                  <a:lnTo>
                    <a:pt x="244" y="802"/>
                  </a:lnTo>
                  <a:lnTo>
                    <a:pt x="258" y="768"/>
                  </a:lnTo>
                  <a:lnTo>
                    <a:pt x="272" y="736"/>
                  </a:lnTo>
                  <a:lnTo>
                    <a:pt x="288" y="704"/>
                  </a:lnTo>
                  <a:lnTo>
                    <a:pt x="306" y="674"/>
                  </a:lnTo>
                  <a:lnTo>
                    <a:pt x="324" y="642"/>
                  </a:lnTo>
                  <a:lnTo>
                    <a:pt x="346" y="614"/>
                  </a:lnTo>
                  <a:lnTo>
                    <a:pt x="368" y="584"/>
                  </a:lnTo>
                  <a:lnTo>
                    <a:pt x="392" y="556"/>
                  </a:lnTo>
                  <a:lnTo>
                    <a:pt x="418" y="528"/>
                  </a:lnTo>
                  <a:lnTo>
                    <a:pt x="446" y="502"/>
                  </a:lnTo>
                  <a:lnTo>
                    <a:pt x="474" y="478"/>
                  </a:lnTo>
                  <a:lnTo>
                    <a:pt x="504" y="454"/>
                  </a:lnTo>
                  <a:lnTo>
                    <a:pt x="534" y="430"/>
                  </a:lnTo>
                  <a:lnTo>
                    <a:pt x="568" y="408"/>
                  </a:lnTo>
                  <a:lnTo>
                    <a:pt x="602" y="388"/>
                  </a:lnTo>
                  <a:lnTo>
                    <a:pt x="636" y="368"/>
                  </a:lnTo>
                  <a:lnTo>
                    <a:pt x="672" y="350"/>
                  </a:lnTo>
                  <a:lnTo>
                    <a:pt x="710" y="334"/>
                  </a:lnTo>
                  <a:lnTo>
                    <a:pt x="748" y="318"/>
                  </a:lnTo>
                  <a:lnTo>
                    <a:pt x="786" y="304"/>
                  </a:lnTo>
                  <a:lnTo>
                    <a:pt x="826" y="292"/>
                  </a:lnTo>
                  <a:lnTo>
                    <a:pt x="868" y="282"/>
                  </a:lnTo>
                  <a:lnTo>
                    <a:pt x="910" y="272"/>
                  </a:lnTo>
                  <a:lnTo>
                    <a:pt x="952" y="266"/>
                  </a:lnTo>
                  <a:lnTo>
                    <a:pt x="994" y="260"/>
                  </a:lnTo>
                  <a:lnTo>
                    <a:pt x="1036" y="256"/>
                  </a:lnTo>
                  <a:lnTo>
                    <a:pt x="1078" y="254"/>
                  </a:lnTo>
                  <a:lnTo>
                    <a:pt x="1120" y="254"/>
                  </a:lnTo>
                  <a:lnTo>
                    <a:pt x="1160" y="256"/>
                  </a:lnTo>
                  <a:lnTo>
                    <a:pt x="1200" y="260"/>
                  </a:lnTo>
                  <a:lnTo>
                    <a:pt x="1240" y="266"/>
                  </a:lnTo>
                  <a:lnTo>
                    <a:pt x="1278" y="272"/>
                  </a:lnTo>
                  <a:lnTo>
                    <a:pt x="1316" y="280"/>
                  </a:lnTo>
                  <a:lnTo>
                    <a:pt x="1354" y="290"/>
                  </a:lnTo>
                  <a:lnTo>
                    <a:pt x="1392" y="302"/>
                  </a:lnTo>
                  <a:lnTo>
                    <a:pt x="1428" y="314"/>
                  </a:lnTo>
                  <a:lnTo>
                    <a:pt x="1462" y="328"/>
                  </a:lnTo>
                  <a:lnTo>
                    <a:pt x="1496" y="344"/>
                  </a:lnTo>
                  <a:lnTo>
                    <a:pt x="1528" y="362"/>
                  </a:lnTo>
                  <a:lnTo>
                    <a:pt x="1560" y="380"/>
                  </a:lnTo>
                  <a:lnTo>
                    <a:pt x="1592" y="400"/>
                  </a:lnTo>
                  <a:lnTo>
                    <a:pt x="1620" y="422"/>
                  </a:lnTo>
                  <a:lnTo>
                    <a:pt x="1648" y="444"/>
                  </a:lnTo>
                  <a:lnTo>
                    <a:pt x="1676" y="468"/>
                  </a:lnTo>
                  <a:lnTo>
                    <a:pt x="1700" y="492"/>
                  </a:lnTo>
                  <a:lnTo>
                    <a:pt x="1724" y="518"/>
                  </a:lnTo>
                  <a:lnTo>
                    <a:pt x="1746" y="546"/>
                  </a:lnTo>
                  <a:lnTo>
                    <a:pt x="1768" y="574"/>
                  </a:lnTo>
                  <a:lnTo>
                    <a:pt x="1786" y="604"/>
                  </a:lnTo>
                  <a:lnTo>
                    <a:pt x="1804" y="634"/>
                  </a:lnTo>
                  <a:lnTo>
                    <a:pt x="1820" y="666"/>
                  </a:lnTo>
                  <a:lnTo>
                    <a:pt x="1834" y="698"/>
                  </a:lnTo>
                  <a:lnTo>
                    <a:pt x="1846" y="732"/>
                  </a:lnTo>
                  <a:lnTo>
                    <a:pt x="1856" y="766"/>
                  </a:lnTo>
                  <a:lnTo>
                    <a:pt x="1864" y="800"/>
                  </a:lnTo>
                  <a:lnTo>
                    <a:pt x="1862" y="828"/>
                  </a:lnTo>
                  <a:lnTo>
                    <a:pt x="1858" y="856"/>
                  </a:lnTo>
                  <a:lnTo>
                    <a:pt x="1854" y="884"/>
                  </a:lnTo>
                  <a:lnTo>
                    <a:pt x="1848" y="912"/>
                  </a:lnTo>
                  <a:lnTo>
                    <a:pt x="1840" y="940"/>
                  </a:lnTo>
                  <a:lnTo>
                    <a:pt x="1830" y="966"/>
                  </a:lnTo>
                  <a:lnTo>
                    <a:pt x="1820" y="994"/>
                  </a:lnTo>
                  <a:lnTo>
                    <a:pt x="1806" y="1020"/>
                  </a:lnTo>
                  <a:lnTo>
                    <a:pt x="1792" y="1046"/>
                  </a:lnTo>
                  <a:lnTo>
                    <a:pt x="1776" y="1072"/>
                  </a:lnTo>
                  <a:lnTo>
                    <a:pt x="1760" y="1098"/>
                  </a:lnTo>
                  <a:lnTo>
                    <a:pt x="1742" y="1122"/>
                  </a:lnTo>
                  <a:lnTo>
                    <a:pt x="1722" y="1146"/>
                  </a:lnTo>
                  <a:lnTo>
                    <a:pt x="1702" y="1170"/>
                  </a:lnTo>
                  <a:lnTo>
                    <a:pt x="1680" y="1194"/>
                  </a:lnTo>
                  <a:lnTo>
                    <a:pt x="1656" y="1216"/>
                  </a:lnTo>
                  <a:lnTo>
                    <a:pt x="1632" y="1238"/>
                  </a:lnTo>
                  <a:lnTo>
                    <a:pt x="1606" y="1260"/>
                  </a:lnTo>
                  <a:lnTo>
                    <a:pt x="1578" y="1280"/>
                  </a:lnTo>
                  <a:lnTo>
                    <a:pt x="1550" y="1300"/>
                  </a:lnTo>
                  <a:lnTo>
                    <a:pt x="1522" y="1320"/>
                  </a:lnTo>
                  <a:lnTo>
                    <a:pt x="1492" y="1338"/>
                  </a:lnTo>
                  <a:lnTo>
                    <a:pt x="1460" y="1354"/>
                  </a:lnTo>
                  <a:lnTo>
                    <a:pt x="1428" y="1372"/>
                  </a:lnTo>
                  <a:lnTo>
                    <a:pt x="1396" y="1388"/>
                  </a:lnTo>
                  <a:lnTo>
                    <a:pt x="1362" y="1402"/>
                  </a:lnTo>
                  <a:lnTo>
                    <a:pt x="1326" y="1416"/>
                  </a:lnTo>
                  <a:lnTo>
                    <a:pt x="1292" y="1428"/>
                  </a:lnTo>
                  <a:lnTo>
                    <a:pt x="1254" y="1440"/>
                  </a:lnTo>
                  <a:lnTo>
                    <a:pt x="1218" y="1450"/>
                  </a:lnTo>
                  <a:lnTo>
                    <a:pt x="1180" y="1460"/>
                  </a:lnTo>
                  <a:lnTo>
                    <a:pt x="1142" y="1468"/>
                  </a:lnTo>
                  <a:lnTo>
                    <a:pt x="1098" y="1476"/>
                  </a:lnTo>
                  <a:lnTo>
                    <a:pt x="1054" y="1480"/>
                  </a:lnTo>
                  <a:lnTo>
                    <a:pt x="1012" y="1486"/>
                  </a:lnTo>
                  <a:lnTo>
                    <a:pt x="968" y="1488"/>
                  </a:lnTo>
                  <a:lnTo>
                    <a:pt x="926" y="1488"/>
                  </a:lnTo>
                  <a:lnTo>
                    <a:pt x="886" y="1488"/>
                  </a:lnTo>
                  <a:lnTo>
                    <a:pt x="844" y="1486"/>
                  </a:lnTo>
                  <a:lnTo>
                    <a:pt x="804" y="1482"/>
                  </a:lnTo>
                  <a:lnTo>
                    <a:pt x="758" y="1476"/>
                  </a:lnTo>
                  <a:lnTo>
                    <a:pt x="714" y="1468"/>
                  </a:lnTo>
                  <a:lnTo>
                    <a:pt x="672" y="1458"/>
                  </a:lnTo>
                  <a:lnTo>
                    <a:pt x="630" y="1446"/>
                  </a:lnTo>
                  <a:lnTo>
                    <a:pt x="590" y="1434"/>
                  </a:lnTo>
                  <a:lnTo>
                    <a:pt x="550" y="1418"/>
                  </a:lnTo>
                  <a:lnTo>
                    <a:pt x="512" y="1402"/>
                  </a:lnTo>
                  <a:lnTo>
                    <a:pt x="476" y="1382"/>
                  </a:lnTo>
                  <a:lnTo>
                    <a:pt x="448" y="1418"/>
                  </a:lnTo>
                  <a:lnTo>
                    <a:pt x="422" y="1446"/>
                  </a:lnTo>
                  <a:lnTo>
                    <a:pt x="392" y="1478"/>
                  </a:lnTo>
                  <a:lnTo>
                    <a:pt x="340" y="1528"/>
                  </a:lnTo>
                  <a:lnTo>
                    <a:pt x="310" y="1554"/>
                  </a:lnTo>
                  <a:lnTo>
                    <a:pt x="270" y="1584"/>
                  </a:lnTo>
                  <a:lnTo>
                    <a:pt x="314" y="1624"/>
                  </a:lnTo>
                  <a:lnTo>
                    <a:pt x="362" y="1662"/>
                  </a:lnTo>
                  <a:lnTo>
                    <a:pt x="410" y="1696"/>
                  </a:lnTo>
                  <a:lnTo>
                    <a:pt x="462" y="1726"/>
                  </a:lnTo>
                  <a:lnTo>
                    <a:pt x="518" y="1754"/>
                  </a:lnTo>
                  <a:lnTo>
                    <a:pt x="574" y="1780"/>
                  </a:lnTo>
                  <a:lnTo>
                    <a:pt x="632" y="1802"/>
                  </a:lnTo>
                  <a:lnTo>
                    <a:pt x="692" y="1820"/>
                  </a:lnTo>
                  <a:lnTo>
                    <a:pt x="754" y="1836"/>
                  </a:lnTo>
                  <a:lnTo>
                    <a:pt x="816" y="1848"/>
                  </a:lnTo>
                  <a:lnTo>
                    <a:pt x="880" y="1856"/>
                  </a:lnTo>
                  <a:lnTo>
                    <a:pt x="946" y="1860"/>
                  </a:lnTo>
                  <a:lnTo>
                    <a:pt x="1012" y="1860"/>
                  </a:lnTo>
                  <a:lnTo>
                    <a:pt x="1078" y="1858"/>
                  </a:lnTo>
                  <a:lnTo>
                    <a:pt x="1146" y="1850"/>
                  </a:lnTo>
                  <a:lnTo>
                    <a:pt x="1214" y="1840"/>
                  </a:lnTo>
                  <a:lnTo>
                    <a:pt x="1266" y="1828"/>
                  </a:lnTo>
                  <a:lnTo>
                    <a:pt x="1316" y="1814"/>
                  </a:lnTo>
                  <a:lnTo>
                    <a:pt x="1366" y="1798"/>
                  </a:lnTo>
                  <a:lnTo>
                    <a:pt x="1416" y="1780"/>
                  </a:lnTo>
                  <a:lnTo>
                    <a:pt x="1464" y="1762"/>
                  </a:lnTo>
                  <a:lnTo>
                    <a:pt x="1510" y="1740"/>
                  </a:lnTo>
                  <a:lnTo>
                    <a:pt x="1554" y="1716"/>
                  </a:lnTo>
                  <a:lnTo>
                    <a:pt x="1598" y="1690"/>
                  </a:lnTo>
                  <a:lnTo>
                    <a:pt x="1638" y="1664"/>
                  </a:lnTo>
                  <a:lnTo>
                    <a:pt x="1680" y="1636"/>
                  </a:lnTo>
                  <a:lnTo>
                    <a:pt x="1718" y="1606"/>
                  </a:lnTo>
                  <a:lnTo>
                    <a:pt x="1754" y="1574"/>
                  </a:lnTo>
                  <a:lnTo>
                    <a:pt x="1790" y="1540"/>
                  </a:lnTo>
                  <a:lnTo>
                    <a:pt x="1822" y="1506"/>
                  </a:lnTo>
                  <a:lnTo>
                    <a:pt x="1854" y="1470"/>
                  </a:lnTo>
                  <a:lnTo>
                    <a:pt x="1884" y="1434"/>
                  </a:lnTo>
                  <a:lnTo>
                    <a:pt x="1912" y="1396"/>
                  </a:lnTo>
                  <a:lnTo>
                    <a:pt x="1938" y="1356"/>
                  </a:lnTo>
                  <a:lnTo>
                    <a:pt x="1962" y="1316"/>
                  </a:lnTo>
                  <a:lnTo>
                    <a:pt x="1982" y="1274"/>
                  </a:lnTo>
                  <a:lnTo>
                    <a:pt x="2002" y="1232"/>
                  </a:lnTo>
                  <a:lnTo>
                    <a:pt x="2020" y="1190"/>
                  </a:lnTo>
                  <a:lnTo>
                    <a:pt x="2034" y="1146"/>
                  </a:lnTo>
                  <a:lnTo>
                    <a:pt x="2048" y="1102"/>
                  </a:lnTo>
                  <a:lnTo>
                    <a:pt x="2058" y="1058"/>
                  </a:lnTo>
                  <a:lnTo>
                    <a:pt x="2066" y="1012"/>
                  </a:lnTo>
                  <a:lnTo>
                    <a:pt x="2070" y="966"/>
                  </a:lnTo>
                  <a:lnTo>
                    <a:pt x="2074" y="920"/>
                  </a:lnTo>
                  <a:lnTo>
                    <a:pt x="2074" y="874"/>
                  </a:lnTo>
                  <a:lnTo>
                    <a:pt x="2072" y="826"/>
                  </a:lnTo>
                  <a:lnTo>
                    <a:pt x="2066" y="780"/>
                  </a:lnTo>
                  <a:lnTo>
                    <a:pt x="2058" y="73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30"/>
            <p:cNvSpPr>
              <a:spLocks/>
            </p:cNvSpPr>
            <p:nvPr/>
          </p:nvSpPr>
          <p:spPr bwMode="auto">
            <a:xfrm>
              <a:off x="3816" y="4202"/>
              <a:ext cx="1462" cy="866"/>
            </a:xfrm>
            <a:custGeom>
              <a:avLst/>
              <a:gdLst>
                <a:gd name="T0" fmla="*/ 1450 w 1462"/>
                <a:gd name="T1" fmla="*/ 2 h 866"/>
                <a:gd name="T2" fmla="*/ 1450 w 1462"/>
                <a:gd name="T3" fmla="*/ 0 h 866"/>
                <a:gd name="T4" fmla="*/ 1446 w 1462"/>
                <a:gd name="T5" fmla="*/ 56 h 866"/>
                <a:gd name="T6" fmla="*/ 1434 w 1462"/>
                <a:gd name="T7" fmla="*/ 112 h 866"/>
                <a:gd name="T8" fmla="*/ 1418 w 1462"/>
                <a:gd name="T9" fmla="*/ 166 h 866"/>
                <a:gd name="T10" fmla="*/ 1394 w 1462"/>
                <a:gd name="T11" fmla="*/ 220 h 866"/>
                <a:gd name="T12" fmla="*/ 1364 w 1462"/>
                <a:gd name="T13" fmla="*/ 272 h 866"/>
                <a:gd name="T14" fmla="*/ 1330 w 1462"/>
                <a:gd name="T15" fmla="*/ 322 h 866"/>
                <a:gd name="T16" fmla="*/ 1288 w 1462"/>
                <a:gd name="T17" fmla="*/ 370 h 866"/>
                <a:gd name="T18" fmla="*/ 1244 w 1462"/>
                <a:gd name="T19" fmla="*/ 416 h 866"/>
                <a:gd name="T20" fmla="*/ 1192 w 1462"/>
                <a:gd name="T21" fmla="*/ 460 h 866"/>
                <a:gd name="T22" fmla="*/ 1138 w 1462"/>
                <a:gd name="T23" fmla="*/ 500 h 866"/>
                <a:gd name="T24" fmla="*/ 1078 w 1462"/>
                <a:gd name="T25" fmla="*/ 538 h 866"/>
                <a:gd name="T26" fmla="*/ 1016 w 1462"/>
                <a:gd name="T27" fmla="*/ 572 h 866"/>
                <a:gd name="T28" fmla="*/ 948 w 1462"/>
                <a:gd name="T29" fmla="*/ 602 h 866"/>
                <a:gd name="T30" fmla="*/ 878 w 1462"/>
                <a:gd name="T31" fmla="*/ 628 h 866"/>
                <a:gd name="T32" fmla="*/ 804 w 1462"/>
                <a:gd name="T33" fmla="*/ 650 h 866"/>
                <a:gd name="T34" fmla="*/ 728 w 1462"/>
                <a:gd name="T35" fmla="*/ 668 h 866"/>
                <a:gd name="T36" fmla="*/ 682 w 1462"/>
                <a:gd name="T37" fmla="*/ 676 h 866"/>
                <a:gd name="T38" fmla="*/ 588 w 1462"/>
                <a:gd name="T39" fmla="*/ 686 h 866"/>
                <a:gd name="T40" fmla="*/ 498 w 1462"/>
                <a:gd name="T41" fmla="*/ 688 h 866"/>
                <a:gd name="T42" fmla="*/ 408 w 1462"/>
                <a:gd name="T43" fmla="*/ 684 h 866"/>
                <a:gd name="T44" fmla="*/ 324 w 1462"/>
                <a:gd name="T45" fmla="*/ 672 h 866"/>
                <a:gd name="T46" fmla="*/ 242 w 1462"/>
                <a:gd name="T47" fmla="*/ 654 h 866"/>
                <a:gd name="T48" fmla="*/ 164 w 1462"/>
                <a:gd name="T49" fmla="*/ 630 h 866"/>
                <a:gd name="T50" fmla="*/ 92 w 1462"/>
                <a:gd name="T51" fmla="*/ 598 h 866"/>
                <a:gd name="T52" fmla="*/ 58 w 1462"/>
                <a:gd name="T53" fmla="*/ 580 h 866"/>
                <a:gd name="T54" fmla="*/ 0 w 1462"/>
                <a:gd name="T55" fmla="*/ 654 h 866"/>
                <a:gd name="T56" fmla="*/ 34 w 1462"/>
                <a:gd name="T57" fmla="*/ 686 h 866"/>
                <a:gd name="T58" fmla="*/ 112 w 1462"/>
                <a:gd name="T59" fmla="*/ 740 h 866"/>
                <a:gd name="T60" fmla="*/ 198 w 1462"/>
                <a:gd name="T61" fmla="*/ 786 h 866"/>
                <a:gd name="T62" fmla="*/ 290 w 1462"/>
                <a:gd name="T63" fmla="*/ 822 h 866"/>
                <a:gd name="T64" fmla="*/ 388 w 1462"/>
                <a:gd name="T65" fmla="*/ 848 h 866"/>
                <a:gd name="T66" fmla="*/ 492 w 1462"/>
                <a:gd name="T67" fmla="*/ 862 h 866"/>
                <a:gd name="T68" fmla="*/ 598 w 1462"/>
                <a:gd name="T69" fmla="*/ 866 h 866"/>
                <a:gd name="T70" fmla="*/ 708 w 1462"/>
                <a:gd name="T71" fmla="*/ 858 h 866"/>
                <a:gd name="T72" fmla="*/ 764 w 1462"/>
                <a:gd name="T73" fmla="*/ 848 h 866"/>
                <a:gd name="T74" fmla="*/ 846 w 1462"/>
                <a:gd name="T75" fmla="*/ 828 h 866"/>
                <a:gd name="T76" fmla="*/ 926 w 1462"/>
                <a:gd name="T77" fmla="*/ 802 h 866"/>
                <a:gd name="T78" fmla="*/ 1002 w 1462"/>
                <a:gd name="T79" fmla="*/ 770 h 866"/>
                <a:gd name="T80" fmla="*/ 1072 w 1462"/>
                <a:gd name="T81" fmla="*/ 732 h 866"/>
                <a:gd name="T82" fmla="*/ 1138 w 1462"/>
                <a:gd name="T83" fmla="*/ 690 h 866"/>
                <a:gd name="T84" fmla="*/ 1200 w 1462"/>
                <a:gd name="T85" fmla="*/ 642 h 866"/>
                <a:gd name="T86" fmla="*/ 1256 w 1462"/>
                <a:gd name="T87" fmla="*/ 590 h 866"/>
                <a:gd name="T88" fmla="*/ 1304 w 1462"/>
                <a:gd name="T89" fmla="*/ 534 h 866"/>
                <a:gd name="T90" fmla="*/ 1348 w 1462"/>
                <a:gd name="T91" fmla="*/ 476 h 866"/>
                <a:gd name="T92" fmla="*/ 1386 w 1462"/>
                <a:gd name="T93" fmla="*/ 414 h 866"/>
                <a:gd name="T94" fmla="*/ 1416 w 1462"/>
                <a:gd name="T95" fmla="*/ 348 h 866"/>
                <a:gd name="T96" fmla="*/ 1438 w 1462"/>
                <a:gd name="T97" fmla="*/ 282 h 866"/>
                <a:gd name="T98" fmla="*/ 1454 w 1462"/>
                <a:gd name="T99" fmla="*/ 214 h 866"/>
                <a:gd name="T100" fmla="*/ 1462 w 1462"/>
                <a:gd name="T101" fmla="*/ 144 h 866"/>
                <a:gd name="T102" fmla="*/ 1460 w 1462"/>
                <a:gd name="T103" fmla="*/ 72 h 866"/>
                <a:gd name="T104" fmla="*/ 1450 w 1462"/>
                <a:gd name="T105" fmla="*/ 2 h 86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62" h="866">
                  <a:moveTo>
                    <a:pt x="1450" y="2"/>
                  </a:moveTo>
                  <a:lnTo>
                    <a:pt x="1450" y="2"/>
                  </a:lnTo>
                  <a:lnTo>
                    <a:pt x="1450" y="0"/>
                  </a:lnTo>
                  <a:lnTo>
                    <a:pt x="1450" y="28"/>
                  </a:lnTo>
                  <a:lnTo>
                    <a:pt x="1446" y="56"/>
                  </a:lnTo>
                  <a:lnTo>
                    <a:pt x="1442" y="84"/>
                  </a:lnTo>
                  <a:lnTo>
                    <a:pt x="1434" y="112"/>
                  </a:lnTo>
                  <a:lnTo>
                    <a:pt x="1426" y="140"/>
                  </a:lnTo>
                  <a:lnTo>
                    <a:pt x="1418" y="166"/>
                  </a:lnTo>
                  <a:lnTo>
                    <a:pt x="1406" y="194"/>
                  </a:lnTo>
                  <a:lnTo>
                    <a:pt x="1394" y="220"/>
                  </a:lnTo>
                  <a:lnTo>
                    <a:pt x="1380" y="246"/>
                  </a:lnTo>
                  <a:lnTo>
                    <a:pt x="1364" y="272"/>
                  </a:lnTo>
                  <a:lnTo>
                    <a:pt x="1348" y="298"/>
                  </a:lnTo>
                  <a:lnTo>
                    <a:pt x="1330" y="322"/>
                  </a:lnTo>
                  <a:lnTo>
                    <a:pt x="1310" y="346"/>
                  </a:lnTo>
                  <a:lnTo>
                    <a:pt x="1288" y="370"/>
                  </a:lnTo>
                  <a:lnTo>
                    <a:pt x="1266" y="394"/>
                  </a:lnTo>
                  <a:lnTo>
                    <a:pt x="1244" y="416"/>
                  </a:lnTo>
                  <a:lnTo>
                    <a:pt x="1218" y="438"/>
                  </a:lnTo>
                  <a:lnTo>
                    <a:pt x="1192" y="460"/>
                  </a:lnTo>
                  <a:lnTo>
                    <a:pt x="1166" y="480"/>
                  </a:lnTo>
                  <a:lnTo>
                    <a:pt x="1138" y="500"/>
                  </a:lnTo>
                  <a:lnTo>
                    <a:pt x="1108" y="520"/>
                  </a:lnTo>
                  <a:lnTo>
                    <a:pt x="1078" y="538"/>
                  </a:lnTo>
                  <a:lnTo>
                    <a:pt x="1048" y="556"/>
                  </a:lnTo>
                  <a:lnTo>
                    <a:pt x="1016" y="572"/>
                  </a:lnTo>
                  <a:lnTo>
                    <a:pt x="982" y="588"/>
                  </a:lnTo>
                  <a:lnTo>
                    <a:pt x="948" y="602"/>
                  </a:lnTo>
                  <a:lnTo>
                    <a:pt x="914" y="616"/>
                  </a:lnTo>
                  <a:lnTo>
                    <a:pt x="878" y="628"/>
                  </a:lnTo>
                  <a:lnTo>
                    <a:pt x="842" y="640"/>
                  </a:lnTo>
                  <a:lnTo>
                    <a:pt x="804" y="650"/>
                  </a:lnTo>
                  <a:lnTo>
                    <a:pt x="768" y="660"/>
                  </a:lnTo>
                  <a:lnTo>
                    <a:pt x="728" y="668"/>
                  </a:lnTo>
                  <a:lnTo>
                    <a:pt x="682" y="676"/>
                  </a:lnTo>
                  <a:lnTo>
                    <a:pt x="634" y="682"/>
                  </a:lnTo>
                  <a:lnTo>
                    <a:pt x="588" y="686"/>
                  </a:lnTo>
                  <a:lnTo>
                    <a:pt x="542" y="688"/>
                  </a:lnTo>
                  <a:lnTo>
                    <a:pt x="498" y="688"/>
                  </a:lnTo>
                  <a:lnTo>
                    <a:pt x="452" y="688"/>
                  </a:lnTo>
                  <a:lnTo>
                    <a:pt x="408" y="684"/>
                  </a:lnTo>
                  <a:lnTo>
                    <a:pt x="366" y="680"/>
                  </a:lnTo>
                  <a:lnTo>
                    <a:pt x="324" y="672"/>
                  </a:lnTo>
                  <a:lnTo>
                    <a:pt x="282" y="664"/>
                  </a:lnTo>
                  <a:lnTo>
                    <a:pt x="242" y="654"/>
                  </a:lnTo>
                  <a:lnTo>
                    <a:pt x="202" y="642"/>
                  </a:lnTo>
                  <a:lnTo>
                    <a:pt x="164" y="630"/>
                  </a:lnTo>
                  <a:lnTo>
                    <a:pt x="128" y="614"/>
                  </a:lnTo>
                  <a:lnTo>
                    <a:pt x="92" y="598"/>
                  </a:lnTo>
                  <a:lnTo>
                    <a:pt x="58" y="580"/>
                  </a:lnTo>
                  <a:lnTo>
                    <a:pt x="20" y="630"/>
                  </a:lnTo>
                  <a:lnTo>
                    <a:pt x="0" y="654"/>
                  </a:lnTo>
                  <a:lnTo>
                    <a:pt x="34" y="686"/>
                  </a:lnTo>
                  <a:lnTo>
                    <a:pt x="72" y="714"/>
                  </a:lnTo>
                  <a:lnTo>
                    <a:pt x="112" y="740"/>
                  </a:lnTo>
                  <a:lnTo>
                    <a:pt x="154" y="764"/>
                  </a:lnTo>
                  <a:lnTo>
                    <a:pt x="198" y="786"/>
                  </a:lnTo>
                  <a:lnTo>
                    <a:pt x="244" y="806"/>
                  </a:lnTo>
                  <a:lnTo>
                    <a:pt x="290" y="822"/>
                  </a:lnTo>
                  <a:lnTo>
                    <a:pt x="338" y="836"/>
                  </a:lnTo>
                  <a:lnTo>
                    <a:pt x="388" y="848"/>
                  </a:lnTo>
                  <a:lnTo>
                    <a:pt x="440" y="856"/>
                  </a:lnTo>
                  <a:lnTo>
                    <a:pt x="492" y="862"/>
                  </a:lnTo>
                  <a:lnTo>
                    <a:pt x="544" y="866"/>
                  </a:lnTo>
                  <a:lnTo>
                    <a:pt x="598" y="866"/>
                  </a:lnTo>
                  <a:lnTo>
                    <a:pt x="654" y="864"/>
                  </a:lnTo>
                  <a:lnTo>
                    <a:pt x="708" y="858"/>
                  </a:lnTo>
                  <a:lnTo>
                    <a:pt x="764" y="848"/>
                  </a:lnTo>
                  <a:lnTo>
                    <a:pt x="806" y="840"/>
                  </a:lnTo>
                  <a:lnTo>
                    <a:pt x="846" y="828"/>
                  </a:lnTo>
                  <a:lnTo>
                    <a:pt x="886" y="816"/>
                  </a:lnTo>
                  <a:lnTo>
                    <a:pt x="926" y="802"/>
                  </a:lnTo>
                  <a:lnTo>
                    <a:pt x="964" y="786"/>
                  </a:lnTo>
                  <a:lnTo>
                    <a:pt x="1002" y="770"/>
                  </a:lnTo>
                  <a:lnTo>
                    <a:pt x="1038" y="752"/>
                  </a:lnTo>
                  <a:lnTo>
                    <a:pt x="1072" y="732"/>
                  </a:lnTo>
                  <a:lnTo>
                    <a:pt x="1106" y="712"/>
                  </a:lnTo>
                  <a:lnTo>
                    <a:pt x="1138" y="690"/>
                  </a:lnTo>
                  <a:lnTo>
                    <a:pt x="1170" y="666"/>
                  </a:lnTo>
                  <a:lnTo>
                    <a:pt x="1200" y="642"/>
                  </a:lnTo>
                  <a:lnTo>
                    <a:pt x="1228" y="616"/>
                  </a:lnTo>
                  <a:lnTo>
                    <a:pt x="1256" y="590"/>
                  </a:lnTo>
                  <a:lnTo>
                    <a:pt x="1280" y="562"/>
                  </a:lnTo>
                  <a:lnTo>
                    <a:pt x="1304" y="534"/>
                  </a:lnTo>
                  <a:lnTo>
                    <a:pt x="1328" y="506"/>
                  </a:lnTo>
                  <a:lnTo>
                    <a:pt x="1348" y="476"/>
                  </a:lnTo>
                  <a:lnTo>
                    <a:pt x="1368" y="444"/>
                  </a:lnTo>
                  <a:lnTo>
                    <a:pt x="1386" y="414"/>
                  </a:lnTo>
                  <a:lnTo>
                    <a:pt x="1402" y="382"/>
                  </a:lnTo>
                  <a:lnTo>
                    <a:pt x="1416" y="348"/>
                  </a:lnTo>
                  <a:lnTo>
                    <a:pt x="1428" y="316"/>
                  </a:lnTo>
                  <a:lnTo>
                    <a:pt x="1438" y="282"/>
                  </a:lnTo>
                  <a:lnTo>
                    <a:pt x="1446" y="248"/>
                  </a:lnTo>
                  <a:lnTo>
                    <a:pt x="1454" y="214"/>
                  </a:lnTo>
                  <a:lnTo>
                    <a:pt x="1458" y="178"/>
                  </a:lnTo>
                  <a:lnTo>
                    <a:pt x="1462" y="144"/>
                  </a:lnTo>
                  <a:lnTo>
                    <a:pt x="1462" y="108"/>
                  </a:lnTo>
                  <a:lnTo>
                    <a:pt x="1460" y="72"/>
                  </a:lnTo>
                  <a:lnTo>
                    <a:pt x="1456" y="38"/>
                  </a:lnTo>
                  <a:lnTo>
                    <a:pt x="1450" y="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38"/>
          <p:cNvGrpSpPr>
            <a:grpSpLocks/>
          </p:cNvGrpSpPr>
          <p:nvPr/>
        </p:nvGrpSpPr>
        <p:grpSpPr bwMode="auto">
          <a:xfrm>
            <a:off x="831850" y="1781175"/>
            <a:ext cx="2352675" cy="2341563"/>
            <a:chOff x="-2848" y="558"/>
            <a:chExt cx="4314" cy="4294"/>
          </a:xfrm>
        </p:grpSpPr>
        <p:sp>
          <p:nvSpPr>
            <p:cNvPr id="7175" name="Freeform 12"/>
            <p:cNvSpPr>
              <a:spLocks noEditPoints="1"/>
            </p:cNvSpPr>
            <p:nvPr/>
          </p:nvSpPr>
          <p:spPr bwMode="auto">
            <a:xfrm>
              <a:off x="-2848" y="1107"/>
              <a:ext cx="4314" cy="3745"/>
            </a:xfrm>
            <a:custGeom>
              <a:avLst/>
              <a:gdLst>
                <a:gd name="T0" fmla="*/ 4107 w 2130"/>
                <a:gd name="T1" fmla="*/ 1499 h 1704"/>
                <a:gd name="T2" fmla="*/ 3767 w 2130"/>
                <a:gd name="T3" fmla="*/ 1007 h 1704"/>
                <a:gd name="T4" fmla="*/ 2973 w 2130"/>
                <a:gd name="T5" fmla="*/ 0 h 1704"/>
                <a:gd name="T6" fmla="*/ 3083 w 2130"/>
                <a:gd name="T7" fmla="*/ 624 h 1704"/>
                <a:gd name="T8" fmla="*/ 3026 w 2130"/>
                <a:gd name="T9" fmla="*/ 791 h 1704"/>
                <a:gd name="T10" fmla="*/ 2309 w 2130"/>
                <a:gd name="T11" fmla="*/ 664 h 1704"/>
                <a:gd name="T12" fmla="*/ 1799 w 2130"/>
                <a:gd name="T13" fmla="*/ 681 h 1704"/>
                <a:gd name="T14" fmla="*/ 1738 w 2130"/>
                <a:gd name="T15" fmla="*/ 470 h 1704"/>
                <a:gd name="T16" fmla="*/ 1705 w 2130"/>
                <a:gd name="T17" fmla="*/ 92 h 1704"/>
                <a:gd name="T18" fmla="*/ 636 w 2130"/>
                <a:gd name="T19" fmla="*/ 1033 h 1704"/>
                <a:gd name="T20" fmla="*/ 251 w 2130"/>
                <a:gd name="T21" fmla="*/ 1459 h 1704"/>
                <a:gd name="T22" fmla="*/ 126 w 2130"/>
                <a:gd name="T23" fmla="*/ 1657 h 1704"/>
                <a:gd name="T24" fmla="*/ 0 w 2130"/>
                <a:gd name="T25" fmla="*/ 2110 h 1704"/>
                <a:gd name="T26" fmla="*/ 36 w 2130"/>
                <a:gd name="T27" fmla="*/ 2422 h 1704"/>
                <a:gd name="T28" fmla="*/ 223 w 2130"/>
                <a:gd name="T29" fmla="*/ 2778 h 1704"/>
                <a:gd name="T30" fmla="*/ 527 w 2130"/>
                <a:gd name="T31" fmla="*/ 3099 h 1704"/>
                <a:gd name="T32" fmla="*/ 920 w 2130"/>
                <a:gd name="T33" fmla="*/ 3371 h 1704"/>
                <a:gd name="T34" fmla="*/ 1361 w 2130"/>
                <a:gd name="T35" fmla="*/ 3582 h 1704"/>
                <a:gd name="T36" fmla="*/ 1811 w 2130"/>
                <a:gd name="T37" fmla="*/ 3710 h 1704"/>
                <a:gd name="T38" fmla="*/ 2155 w 2130"/>
                <a:gd name="T39" fmla="*/ 3745 h 1704"/>
                <a:gd name="T40" fmla="*/ 2694 w 2130"/>
                <a:gd name="T41" fmla="*/ 3697 h 1704"/>
                <a:gd name="T42" fmla="*/ 3184 w 2130"/>
                <a:gd name="T43" fmla="*/ 3560 h 1704"/>
                <a:gd name="T44" fmla="*/ 3609 w 2130"/>
                <a:gd name="T45" fmla="*/ 3345 h 1704"/>
                <a:gd name="T46" fmla="*/ 3945 w 2130"/>
                <a:gd name="T47" fmla="*/ 3064 h 1704"/>
                <a:gd name="T48" fmla="*/ 4184 w 2130"/>
                <a:gd name="T49" fmla="*/ 2734 h 1704"/>
                <a:gd name="T50" fmla="*/ 4302 w 2130"/>
                <a:gd name="T51" fmla="*/ 2360 h 1704"/>
                <a:gd name="T52" fmla="*/ 4306 w 2130"/>
                <a:gd name="T53" fmla="*/ 2079 h 1704"/>
                <a:gd name="T54" fmla="*/ 4229 w 2130"/>
                <a:gd name="T55" fmla="*/ 1776 h 1704"/>
                <a:gd name="T56" fmla="*/ 3905 w 2130"/>
                <a:gd name="T57" fmla="*/ 2290 h 1704"/>
                <a:gd name="T58" fmla="*/ 3783 w 2130"/>
                <a:gd name="T59" fmla="*/ 2510 h 1704"/>
                <a:gd name="T60" fmla="*/ 3540 w 2130"/>
                <a:gd name="T61" fmla="*/ 2738 h 1704"/>
                <a:gd name="T62" fmla="*/ 2953 w 2130"/>
                <a:gd name="T63" fmla="*/ 3011 h 1704"/>
                <a:gd name="T64" fmla="*/ 2200 w 2130"/>
                <a:gd name="T65" fmla="*/ 3116 h 1704"/>
                <a:gd name="T66" fmla="*/ 1588 w 2130"/>
                <a:gd name="T67" fmla="*/ 3046 h 1704"/>
                <a:gd name="T68" fmla="*/ 964 w 2130"/>
                <a:gd name="T69" fmla="*/ 2804 h 1704"/>
                <a:gd name="T70" fmla="*/ 652 w 2130"/>
                <a:gd name="T71" fmla="*/ 2549 h 1704"/>
                <a:gd name="T72" fmla="*/ 514 w 2130"/>
                <a:gd name="T73" fmla="*/ 2334 h 1704"/>
                <a:gd name="T74" fmla="*/ 458 w 2130"/>
                <a:gd name="T75" fmla="*/ 2163 h 1704"/>
                <a:gd name="T76" fmla="*/ 458 w 2130"/>
                <a:gd name="T77" fmla="*/ 2141 h 1704"/>
                <a:gd name="T78" fmla="*/ 514 w 2130"/>
                <a:gd name="T79" fmla="*/ 1908 h 1704"/>
                <a:gd name="T80" fmla="*/ 668 w 2130"/>
                <a:gd name="T81" fmla="*/ 1640 h 1704"/>
                <a:gd name="T82" fmla="*/ 899 w 2130"/>
                <a:gd name="T83" fmla="*/ 1407 h 1704"/>
                <a:gd name="T84" fmla="*/ 1199 w 2130"/>
                <a:gd name="T85" fmla="*/ 1218 h 1704"/>
                <a:gd name="T86" fmla="*/ 1551 w 2130"/>
                <a:gd name="T87" fmla="*/ 1081 h 1704"/>
                <a:gd name="T88" fmla="*/ 1948 w 2130"/>
                <a:gd name="T89" fmla="*/ 1007 h 1704"/>
                <a:gd name="T90" fmla="*/ 2285 w 2130"/>
                <a:gd name="T91" fmla="*/ 993 h 1704"/>
                <a:gd name="T92" fmla="*/ 2698 w 2130"/>
                <a:gd name="T93" fmla="*/ 1046 h 1704"/>
                <a:gd name="T94" fmla="*/ 3066 w 2130"/>
                <a:gd name="T95" fmla="*/ 1156 h 1704"/>
                <a:gd name="T96" fmla="*/ 3390 w 2130"/>
                <a:gd name="T97" fmla="*/ 1327 h 1704"/>
                <a:gd name="T98" fmla="*/ 3650 w 2130"/>
                <a:gd name="T99" fmla="*/ 1543 h 1704"/>
                <a:gd name="T100" fmla="*/ 3836 w 2130"/>
                <a:gd name="T101" fmla="*/ 1798 h 1704"/>
                <a:gd name="T102" fmla="*/ 3937 w 2130"/>
                <a:gd name="T103" fmla="*/ 2083 h 1704"/>
                <a:gd name="T104" fmla="*/ 3945 w 2130"/>
                <a:gd name="T105" fmla="*/ 2141 h 1704"/>
                <a:gd name="T106" fmla="*/ 3921 w 2130"/>
                <a:gd name="T107" fmla="*/ 2246 h 170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30" h="1704">
                  <a:moveTo>
                    <a:pt x="2076" y="782"/>
                  </a:moveTo>
                  <a:lnTo>
                    <a:pt x="2076" y="782"/>
                  </a:lnTo>
                  <a:lnTo>
                    <a:pt x="2048" y="718"/>
                  </a:lnTo>
                  <a:lnTo>
                    <a:pt x="2028" y="682"/>
                  </a:lnTo>
                  <a:lnTo>
                    <a:pt x="2004" y="640"/>
                  </a:lnTo>
                  <a:lnTo>
                    <a:pt x="1974" y="598"/>
                  </a:lnTo>
                  <a:lnTo>
                    <a:pt x="1938" y="552"/>
                  </a:lnTo>
                  <a:lnTo>
                    <a:pt x="1902" y="506"/>
                  </a:lnTo>
                  <a:lnTo>
                    <a:pt x="1860" y="458"/>
                  </a:lnTo>
                  <a:lnTo>
                    <a:pt x="1776" y="360"/>
                  </a:lnTo>
                  <a:lnTo>
                    <a:pt x="1602" y="166"/>
                  </a:lnTo>
                  <a:lnTo>
                    <a:pt x="1528" y="78"/>
                  </a:lnTo>
                  <a:lnTo>
                    <a:pt x="1496" y="38"/>
                  </a:lnTo>
                  <a:lnTo>
                    <a:pt x="1468" y="0"/>
                  </a:lnTo>
                  <a:lnTo>
                    <a:pt x="1468" y="78"/>
                  </a:lnTo>
                  <a:lnTo>
                    <a:pt x="1420" y="144"/>
                  </a:lnTo>
                  <a:lnTo>
                    <a:pt x="1478" y="226"/>
                  </a:lnTo>
                  <a:lnTo>
                    <a:pt x="1522" y="284"/>
                  </a:lnTo>
                  <a:lnTo>
                    <a:pt x="1562" y="338"/>
                  </a:lnTo>
                  <a:lnTo>
                    <a:pt x="1620" y="404"/>
                  </a:lnTo>
                  <a:lnTo>
                    <a:pt x="1558" y="380"/>
                  </a:lnTo>
                  <a:lnTo>
                    <a:pt x="1494" y="360"/>
                  </a:lnTo>
                  <a:lnTo>
                    <a:pt x="1426" y="342"/>
                  </a:lnTo>
                  <a:lnTo>
                    <a:pt x="1358" y="328"/>
                  </a:lnTo>
                  <a:lnTo>
                    <a:pt x="1288" y="316"/>
                  </a:lnTo>
                  <a:lnTo>
                    <a:pt x="1214" y="308"/>
                  </a:lnTo>
                  <a:lnTo>
                    <a:pt x="1140" y="302"/>
                  </a:lnTo>
                  <a:lnTo>
                    <a:pt x="1064" y="300"/>
                  </a:lnTo>
                  <a:lnTo>
                    <a:pt x="1020" y="302"/>
                  </a:lnTo>
                  <a:lnTo>
                    <a:pt x="976" y="304"/>
                  </a:lnTo>
                  <a:lnTo>
                    <a:pt x="888" y="310"/>
                  </a:lnTo>
                  <a:lnTo>
                    <a:pt x="804" y="322"/>
                  </a:lnTo>
                  <a:lnTo>
                    <a:pt x="720" y="338"/>
                  </a:lnTo>
                  <a:lnTo>
                    <a:pt x="792" y="276"/>
                  </a:lnTo>
                  <a:lnTo>
                    <a:pt x="858" y="214"/>
                  </a:lnTo>
                  <a:lnTo>
                    <a:pt x="924" y="152"/>
                  </a:lnTo>
                  <a:lnTo>
                    <a:pt x="882" y="76"/>
                  </a:lnTo>
                  <a:lnTo>
                    <a:pt x="878" y="8"/>
                  </a:lnTo>
                  <a:lnTo>
                    <a:pt x="842" y="42"/>
                  </a:lnTo>
                  <a:lnTo>
                    <a:pt x="802" y="78"/>
                  </a:lnTo>
                  <a:lnTo>
                    <a:pt x="704" y="158"/>
                  </a:lnTo>
                  <a:lnTo>
                    <a:pt x="480" y="336"/>
                  </a:lnTo>
                  <a:lnTo>
                    <a:pt x="368" y="426"/>
                  </a:lnTo>
                  <a:lnTo>
                    <a:pt x="314" y="470"/>
                  </a:lnTo>
                  <a:lnTo>
                    <a:pt x="266" y="514"/>
                  </a:lnTo>
                  <a:lnTo>
                    <a:pt x="220" y="554"/>
                  </a:lnTo>
                  <a:lnTo>
                    <a:pt x="182" y="594"/>
                  </a:lnTo>
                  <a:lnTo>
                    <a:pt x="148" y="630"/>
                  </a:lnTo>
                  <a:lnTo>
                    <a:pt x="124" y="664"/>
                  </a:lnTo>
                  <a:lnTo>
                    <a:pt x="112" y="680"/>
                  </a:lnTo>
                  <a:lnTo>
                    <a:pt x="86" y="716"/>
                  </a:lnTo>
                  <a:lnTo>
                    <a:pt x="62" y="754"/>
                  </a:lnTo>
                  <a:lnTo>
                    <a:pt x="42" y="794"/>
                  </a:lnTo>
                  <a:lnTo>
                    <a:pt x="26" y="834"/>
                  </a:lnTo>
                  <a:lnTo>
                    <a:pt x="14" y="874"/>
                  </a:lnTo>
                  <a:lnTo>
                    <a:pt x="4" y="916"/>
                  </a:lnTo>
                  <a:lnTo>
                    <a:pt x="0" y="960"/>
                  </a:lnTo>
                  <a:lnTo>
                    <a:pt x="0" y="1002"/>
                  </a:lnTo>
                  <a:lnTo>
                    <a:pt x="2" y="1036"/>
                  </a:lnTo>
                  <a:lnTo>
                    <a:pt x="8" y="1070"/>
                  </a:lnTo>
                  <a:lnTo>
                    <a:pt x="18" y="1102"/>
                  </a:lnTo>
                  <a:lnTo>
                    <a:pt x="30" y="1136"/>
                  </a:lnTo>
                  <a:lnTo>
                    <a:pt x="46" y="1168"/>
                  </a:lnTo>
                  <a:lnTo>
                    <a:pt x="64" y="1200"/>
                  </a:lnTo>
                  <a:lnTo>
                    <a:pt x="86" y="1232"/>
                  </a:lnTo>
                  <a:lnTo>
                    <a:pt x="110" y="1264"/>
                  </a:lnTo>
                  <a:lnTo>
                    <a:pt x="136" y="1294"/>
                  </a:lnTo>
                  <a:lnTo>
                    <a:pt x="164" y="1324"/>
                  </a:lnTo>
                  <a:lnTo>
                    <a:pt x="194" y="1354"/>
                  </a:lnTo>
                  <a:lnTo>
                    <a:pt x="226" y="1382"/>
                  </a:lnTo>
                  <a:lnTo>
                    <a:pt x="260" y="1410"/>
                  </a:lnTo>
                  <a:lnTo>
                    <a:pt x="296" y="1436"/>
                  </a:lnTo>
                  <a:lnTo>
                    <a:pt x="334" y="1462"/>
                  </a:lnTo>
                  <a:lnTo>
                    <a:pt x="372" y="1488"/>
                  </a:lnTo>
                  <a:lnTo>
                    <a:pt x="412" y="1512"/>
                  </a:lnTo>
                  <a:lnTo>
                    <a:pt x="454" y="1534"/>
                  </a:lnTo>
                  <a:lnTo>
                    <a:pt x="496" y="1556"/>
                  </a:lnTo>
                  <a:lnTo>
                    <a:pt x="540" y="1576"/>
                  </a:lnTo>
                  <a:lnTo>
                    <a:pt x="582" y="1596"/>
                  </a:lnTo>
                  <a:lnTo>
                    <a:pt x="626" y="1614"/>
                  </a:lnTo>
                  <a:lnTo>
                    <a:pt x="672" y="1630"/>
                  </a:lnTo>
                  <a:lnTo>
                    <a:pt x="716" y="1644"/>
                  </a:lnTo>
                  <a:lnTo>
                    <a:pt x="762" y="1658"/>
                  </a:lnTo>
                  <a:lnTo>
                    <a:pt x="806" y="1670"/>
                  </a:lnTo>
                  <a:lnTo>
                    <a:pt x="850" y="1680"/>
                  </a:lnTo>
                  <a:lnTo>
                    <a:pt x="894" y="1688"/>
                  </a:lnTo>
                  <a:lnTo>
                    <a:pt x="938" y="1696"/>
                  </a:lnTo>
                  <a:lnTo>
                    <a:pt x="982" y="1700"/>
                  </a:lnTo>
                  <a:lnTo>
                    <a:pt x="1024" y="1702"/>
                  </a:lnTo>
                  <a:lnTo>
                    <a:pt x="1064" y="1704"/>
                  </a:lnTo>
                  <a:lnTo>
                    <a:pt x="1120" y="1702"/>
                  </a:lnTo>
                  <a:lnTo>
                    <a:pt x="1174" y="1700"/>
                  </a:lnTo>
                  <a:lnTo>
                    <a:pt x="1226" y="1696"/>
                  </a:lnTo>
                  <a:lnTo>
                    <a:pt x="1280" y="1690"/>
                  </a:lnTo>
                  <a:lnTo>
                    <a:pt x="1330" y="1682"/>
                  </a:lnTo>
                  <a:lnTo>
                    <a:pt x="1382" y="1672"/>
                  </a:lnTo>
                  <a:lnTo>
                    <a:pt x="1432" y="1662"/>
                  </a:lnTo>
                  <a:lnTo>
                    <a:pt x="1480" y="1648"/>
                  </a:lnTo>
                  <a:lnTo>
                    <a:pt x="1526" y="1634"/>
                  </a:lnTo>
                  <a:lnTo>
                    <a:pt x="1572" y="1620"/>
                  </a:lnTo>
                  <a:lnTo>
                    <a:pt x="1618" y="1602"/>
                  </a:lnTo>
                  <a:lnTo>
                    <a:pt x="1660" y="1584"/>
                  </a:lnTo>
                  <a:lnTo>
                    <a:pt x="1702" y="1564"/>
                  </a:lnTo>
                  <a:lnTo>
                    <a:pt x="1742" y="1544"/>
                  </a:lnTo>
                  <a:lnTo>
                    <a:pt x="1782" y="1522"/>
                  </a:lnTo>
                  <a:lnTo>
                    <a:pt x="1818" y="1498"/>
                  </a:lnTo>
                  <a:lnTo>
                    <a:pt x="1854" y="1474"/>
                  </a:lnTo>
                  <a:lnTo>
                    <a:pt x="1886" y="1448"/>
                  </a:lnTo>
                  <a:lnTo>
                    <a:pt x="1918" y="1422"/>
                  </a:lnTo>
                  <a:lnTo>
                    <a:pt x="1948" y="1394"/>
                  </a:lnTo>
                  <a:lnTo>
                    <a:pt x="1976" y="1366"/>
                  </a:lnTo>
                  <a:lnTo>
                    <a:pt x="2002" y="1336"/>
                  </a:lnTo>
                  <a:lnTo>
                    <a:pt x="2026" y="1306"/>
                  </a:lnTo>
                  <a:lnTo>
                    <a:pt x="2046" y="1276"/>
                  </a:lnTo>
                  <a:lnTo>
                    <a:pt x="2066" y="1244"/>
                  </a:lnTo>
                  <a:lnTo>
                    <a:pt x="2082" y="1210"/>
                  </a:lnTo>
                  <a:lnTo>
                    <a:pt x="2096" y="1178"/>
                  </a:lnTo>
                  <a:lnTo>
                    <a:pt x="2108" y="1144"/>
                  </a:lnTo>
                  <a:lnTo>
                    <a:pt x="2118" y="1110"/>
                  </a:lnTo>
                  <a:lnTo>
                    <a:pt x="2124" y="1074"/>
                  </a:lnTo>
                  <a:lnTo>
                    <a:pt x="2128" y="1038"/>
                  </a:lnTo>
                  <a:lnTo>
                    <a:pt x="2130" y="1002"/>
                  </a:lnTo>
                  <a:lnTo>
                    <a:pt x="2130" y="974"/>
                  </a:lnTo>
                  <a:lnTo>
                    <a:pt x="2126" y="946"/>
                  </a:lnTo>
                  <a:lnTo>
                    <a:pt x="2122" y="918"/>
                  </a:lnTo>
                  <a:lnTo>
                    <a:pt x="2116" y="890"/>
                  </a:lnTo>
                  <a:lnTo>
                    <a:pt x="2108" y="862"/>
                  </a:lnTo>
                  <a:lnTo>
                    <a:pt x="2100" y="834"/>
                  </a:lnTo>
                  <a:lnTo>
                    <a:pt x="2088" y="808"/>
                  </a:lnTo>
                  <a:lnTo>
                    <a:pt x="2076" y="782"/>
                  </a:lnTo>
                  <a:close/>
                  <a:moveTo>
                    <a:pt x="1936" y="1022"/>
                  </a:moveTo>
                  <a:lnTo>
                    <a:pt x="1936" y="1022"/>
                  </a:lnTo>
                  <a:lnTo>
                    <a:pt x="1928" y="1042"/>
                  </a:lnTo>
                  <a:lnTo>
                    <a:pt x="1920" y="1062"/>
                  </a:lnTo>
                  <a:lnTo>
                    <a:pt x="1908" y="1082"/>
                  </a:lnTo>
                  <a:lnTo>
                    <a:pt x="1896" y="1102"/>
                  </a:lnTo>
                  <a:lnTo>
                    <a:pt x="1882" y="1122"/>
                  </a:lnTo>
                  <a:lnTo>
                    <a:pt x="1868" y="1142"/>
                  </a:lnTo>
                  <a:lnTo>
                    <a:pt x="1850" y="1160"/>
                  </a:lnTo>
                  <a:lnTo>
                    <a:pt x="1832" y="1178"/>
                  </a:lnTo>
                  <a:lnTo>
                    <a:pt x="1814" y="1196"/>
                  </a:lnTo>
                  <a:lnTo>
                    <a:pt x="1792" y="1212"/>
                  </a:lnTo>
                  <a:lnTo>
                    <a:pt x="1748" y="1246"/>
                  </a:lnTo>
                  <a:lnTo>
                    <a:pt x="1698" y="1276"/>
                  </a:lnTo>
                  <a:lnTo>
                    <a:pt x="1644" y="1304"/>
                  </a:lnTo>
                  <a:lnTo>
                    <a:pt x="1584" y="1328"/>
                  </a:lnTo>
                  <a:lnTo>
                    <a:pt x="1522" y="1352"/>
                  </a:lnTo>
                  <a:lnTo>
                    <a:pt x="1458" y="1370"/>
                  </a:lnTo>
                  <a:lnTo>
                    <a:pt x="1388" y="1386"/>
                  </a:lnTo>
                  <a:lnTo>
                    <a:pt x="1316" y="1400"/>
                  </a:lnTo>
                  <a:lnTo>
                    <a:pt x="1242" y="1410"/>
                  </a:lnTo>
                  <a:lnTo>
                    <a:pt x="1166" y="1416"/>
                  </a:lnTo>
                  <a:lnTo>
                    <a:pt x="1086" y="1418"/>
                  </a:lnTo>
                  <a:lnTo>
                    <a:pt x="1008" y="1416"/>
                  </a:lnTo>
                  <a:lnTo>
                    <a:pt x="932" y="1410"/>
                  </a:lnTo>
                  <a:lnTo>
                    <a:pt x="856" y="1400"/>
                  </a:lnTo>
                  <a:lnTo>
                    <a:pt x="784" y="1386"/>
                  </a:lnTo>
                  <a:lnTo>
                    <a:pt x="716" y="1370"/>
                  </a:lnTo>
                  <a:lnTo>
                    <a:pt x="650" y="1352"/>
                  </a:lnTo>
                  <a:lnTo>
                    <a:pt x="588" y="1328"/>
                  </a:lnTo>
                  <a:lnTo>
                    <a:pt x="530" y="1304"/>
                  </a:lnTo>
                  <a:lnTo>
                    <a:pt x="476" y="1276"/>
                  </a:lnTo>
                  <a:lnTo>
                    <a:pt x="426" y="1246"/>
                  </a:lnTo>
                  <a:lnTo>
                    <a:pt x="380" y="1212"/>
                  </a:lnTo>
                  <a:lnTo>
                    <a:pt x="360" y="1196"/>
                  </a:lnTo>
                  <a:lnTo>
                    <a:pt x="340" y="1178"/>
                  </a:lnTo>
                  <a:lnTo>
                    <a:pt x="322" y="1160"/>
                  </a:lnTo>
                  <a:lnTo>
                    <a:pt x="306" y="1142"/>
                  </a:lnTo>
                  <a:lnTo>
                    <a:pt x="290" y="1122"/>
                  </a:lnTo>
                  <a:lnTo>
                    <a:pt x="276" y="1102"/>
                  </a:lnTo>
                  <a:lnTo>
                    <a:pt x="264" y="1082"/>
                  </a:lnTo>
                  <a:lnTo>
                    <a:pt x="254" y="1062"/>
                  </a:lnTo>
                  <a:lnTo>
                    <a:pt x="244" y="1042"/>
                  </a:lnTo>
                  <a:lnTo>
                    <a:pt x="236" y="1022"/>
                  </a:lnTo>
                  <a:lnTo>
                    <a:pt x="230" y="1000"/>
                  </a:lnTo>
                  <a:lnTo>
                    <a:pt x="226" y="984"/>
                  </a:lnTo>
                  <a:lnTo>
                    <a:pt x="226" y="974"/>
                  </a:lnTo>
                  <a:lnTo>
                    <a:pt x="230" y="948"/>
                  </a:lnTo>
                  <a:lnTo>
                    <a:pt x="236" y="920"/>
                  </a:lnTo>
                  <a:lnTo>
                    <a:pt x="244" y="894"/>
                  </a:lnTo>
                  <a:lnTo>
                    <a:pt x="254" y="868"/>
                  </a:lnTo>
                  <a:lnTo>
                    <a:pt x="266" y="842"/>
                  </a:lnTo>
                  <a:lnTo>
                    <a:pt x="280" y="818"/>
                  </a:lnTo>
                  <a:lnTo>
                    <a:pt x="294" y="794"/>
                  </a:lnTo>
                  <a:lnTo>
                    <a:pt x="312" y="770"/>
                  </a:lnTo>
                  <a:lnTo>
                    <a:pt x="330" y="746"/>
                  </a:lnTo>
                  <a:lnTo>
                    <a:pt x="350" y="724"/>
                  </a:lnTo>
                  <a:lnTo>
                    <a:pt x="372" y="702"/>
                  </a:lnTo>
                  <a:lnTo>
                    <a:pt x="394" y="680"/>
                  </a:lnTo>
                  <a:lnTo>
                    <a:pt x="418" y="660"/>
                  </a:lnTo>
                  <a:lnTo>
                    <a:pt x="444" y="640"/>
                  </a:lnTo>
                  <a:lnTo>
                    <a:pt x="472" y="622"/>
                  </a:lnTo>
                  <a:lnTo>
                    <a:pt x="500" y="604"/>
                  </a:lnTo>
                  <a:lnTo>
                    <a:pt x="530" y="586"/>
                  </a:lnTo>
                  <a:lnTo>
                    <a:pt x="560" y="570"/>
                  </a:lnTo>
                  <a:lnTo>
                    <a:pt x="592" y="554"/>
                  </a:lnTo>
                  <a:lnTo>
                    <a:pt x="624" y="540"/>
                  </a:lnTo>
                  <a:lnTo>
                    <a:pt x="658" y="526"/>
                  </a:lnTo>
                  <a:lnTo>
                    <a:pt x="694" y="514"/>
                  </a:lnTo>
                  <a:lnTo>
                    <a:pt x="730" y="504"/>
                  </a:lnTo>
                  <a:lnTo>
                    <a:pt x="766" y="492"/>
                  </a:lnTo>
                  <a:lnTo>
                    <a:pt x="804" y="484"/>
                  </a:lnTo>
                  <a:lnTo>
                    <a:pt x="842" y="476"/>
                  </a:lnTo>
                  <a:lnTo>
                    <a:pt x="882" y="468"/>
                  </a:lnTo>
                  <a:lnTo>
                    <a:pt x="920" y="462"/>
                  </a:lnTo>
                  <a:lnTo>
                    <a:pt x="962" y="458"/>
                  </a:lnTo>
                  <a:lnTo>
                    <a:pt x="1002" y="454"/>
                  </a:lnTo>
                  <a:lnTo>
                    <a:pt x="1044" y="452"/>
                  </a:lnTo>
                  <a:lnTo>
                    <a:pt x="1086" y="452"/>
                  </a:lnTo>
                  <a:lnTo>
                    <a:pt x="1128" y="452"/>
                  </a:lnTo>
                  <a:lnTo>
                    <a:pt x="1170" y="454"/>
                  </a:lnTo>
                  <a:lnTo>
                    <a:pt x="1212" y="458"/>
                  </a:lnTo>
                  <a:lnTo>
                    <a:pt x="1252" y="462"/>
                  </a:lnTo>
                  <a:lnTo>
                    <a:pt x="1292" y="468"/>
                  </a:lnTo>
                  <a:lnTo>
                    <a:pt x="1332" y="476"/>
                  </a:lnTo>
                  <a:lnTo>
                    <a:pt x="1370" y="484"/>
                  </a:lnTo>
                  <a:lnTo>
                    <a:pt x="1408" y="492"/>
                  </a:lnTo>
                  <a:lnTo>
                    <a:pt x="1444" y="504"/>
                  </a:lnTo>
                  <a:lnTo>
                    <a:pt x="1480" y="514"/>
                  </a:lnTo>
                  <a:lnTo>
                    <a:pt x="1514" y="526"/>
                  </a:lnTo>
                  <a:lnTo>
                    <a:pt x="1548" y="540"/>
                  </a:lnTo>
                  <a:lnTo>
                    <a:pt x="1582" y="554"/>
                  </a:lnTo>
                  <a:lnTo>
                    <a:pt x="1614" y="570"/>
                  </a:lnTo>
                  <a:lnTo>
                    <a:pt x="1644" y="586"/>
                  </a:lnTo>
                  <a:lnTo>
                    <a:pt x="1674" y="604"/>
                  </a:lnTo>
                  <a:lnTo>
                    <a:pt x="1702" y="622"/>
                  </a:lnTo>
                  <a:lnTo>
                    <a:pt x="1728" y="640"/>
                  </a:lnTo>
                  <a:lnTo>
                    <a:pt x="1754" y="660"/>
                  </a:lnTo>
                  <a:lnTo>
                    <a:pt x="1778" y="680"/>
                  </a:lnTo>
                  <a:lnTo>
                    <a:pt x="1802" y="702"/>
                  </a:lnTo>
                  <a:lnTo>
                    <a:pt x="1824" y="724"/>
                  </a:lnTo>
                  <a:lnTo>
                    <a:pt x="1844" y="746"/>
                  </a:lnTo>
                  <a:lnTo>
                    <a:pt x="1862" y="770"/>
                  </a:lnTo>
                  <a:lnTo>
                    <a:pt x="1878" y="794"/>
                  </a:lnTo>
                  <a:lnTo>
                    <a:pt x="1894" y="818"/>
                  </a:lnTo>
                  <a:lnTo>
                    <a:pt x="1908" y="842"/>
                  </a:lnTo>
                  <a:lnTo>
                    <a:pt x="1918" y="868"/>
                  </a:lnTo>
                  <a:lnTo>
                    <a:pt x="1928" y="894"/>
                  </a:lnTo>
                  <a:lnTo>
                    <a:pt x="1936" y="920"/>
                  </a:lnTo>
                  <a:lnTo>
                    <a:pt x="1944" y="948"/>
                  </a:lnTo>
                  <a:lnTo>
                    <a:pt x="1948" y="974"/>
                  </a:lnTo>
                  <a:lnTo>
                    <a:pt x="1946" y="984"/>
                  </a:lnTo>
                  <a:lnTo>
                    <a:pt x="1942" y="1000"/>
                  </a:lnTo>
                  <a:lnTo>
                    <a:pt x="1936" y="102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3"/>
            <p:cNvSpPr>
              <a:spLocks/>
            </p:cNvSpPr>
            <p:nvPr/>
          </p:nvSpPr>
          <p:spPr bwMode="auto">
            <a:xfrm>
              <a:off x="-1062" y="558"/>
              <a:ext cx="1187" cy="1011"/>
            </a:xfrm>
            <a:custGeom>
              <a:avLst/>
              <a:gdLst>
                <a:gd name="T0" fmla="*/ 839 w 586"/>
                <a:gd name="T1" fmla="*/ 1011 h 460"/>
                <a:gd name="T2" fmla="*/ 348 w 586"/>
                <a:gd name="T3" fmla="*/ 1011 h 460"/>
                <a:gd name="T4" fmla="*/ 0 w 586"/>
                <a:gd name="T5" fmla="*/ 716 h 460"/>
                <a:gd name="T6" fmla="*/ 0 w 586"/>
                <a:gd name="T7" fmla="*/ 299 h 460"/>
                <a:gd name="T8" fmla="*/ 348 w 586"/>
                <a:gd name="T9" fmla="*/ 0 h 460"/>
                <a:gd name="T10" fmla="*/ 839 w 586"/>
                <a:gd name="T11" fmla="*/ 0 h 460"/>
                <a:gd name="T12" fmla="*/ 1187 w 586"/>
                <a:gd name="T13" fmla="*/ 299 h 460"/>
                <a:gd name="T14" fmla="*/ 1187 w 586"/>
                <a:gd name="T15" fmla="*/ 716 h 460"/>
                <a:gd name="T16" fmla="*/ 839 w 586"/>
                <a:gd name="T17" fmla="*/ 1011 h 4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6" h="460">
                  <a:moveTo>
                    <a:pt x="414" y="460"/>
                  </a:moveTo>
                  <a:lnTo>
                    <a:pt x="172" y="460"/>
                  </a:lnTo>
                  <a:lnTo>
                    <a:pt x="0" y="326"/>
                  </a:lnTo>
                  <a:lnTo>
                    <a:pt x="0" y="136"/>
                  </a:lnTo>
                  <a:lnTo>
                    <a:pt x="172" y="0"/>
                  </a:lnTo>
                  <a:lnTo>
                    <a:pt x="414" y="0"/>
                  </a:lnTo>
                  <a:lnTo>
                    <a:pt x="586" y="136"/>
                  </a:lnTo>
                  <a:lnTo>
                    <a:pt x="586" y="326"/>
                  </a:lnTo>
                  <a:lnTo>
                    <a:pt x="414" y="46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14"/>
            <p:cNvSpPr>
              <a:spLocks/>
            </p:cNvSpPr>
            <p:nvPr/>
          </p:nvSpPr>
          <p:spPr bwMode="auto">
            <a:xfrm>
              <a:off x="-1062" y="558"/>
              <a:ext cx="1187" cy="1011"/>
            </a:xfrm>
            <a:custGeom>
              <a:avLst/>
              <a:gdLst>
                <a:gd name="T0" fmla="*/ 348 w 586"/>
                <a:gd name="T1" fmla="*/ 0 h 460"/>
                <a:gd name="T2" fmla="*/ 433 w 586"/>
                <a:gd name="T3" fmla="*/ 180 h 460"/>
                <a:gd name="T4" fmla="*/ 207 w 586"/>
                <a:gd name="T5" fmla="*/ 369 h 460"/>
                <a:gd name="T6" fmla="*/ 0 w 586"/>
                <a:gd name="T7" fmla="*/ 299 h 460"/>
                <a:gd name="T8" fmla="*/ 0 w 586"/>
                <a:gd name="T9" fmla="*/ 716 h 460"/>
                <a:gd name="T10" fmla="*/ 207 w 586"/>
                <a:gd name="T11" fmla="*/ 642 h 460"/>
                <a:gd name="T12" fmla="*/ 433 w 586"/>
                <a:gd name="T13" fmla="*/ 835 h 460"/>
                <a:gd name="T14" fmla="*/ 348 w 586"/>
                <a:gd name="T15" fmla="*/ 1011 h 460"/>
                <a:gd name="T16" fmla="*/ 839 w 586"/>
                <a:gd name="T17" fmla="*/ 1011 h 460"/>
                <a:gd name="T18" fmla="*/ 754 w 586"/>
                <a:gd name="T19" fmla="*/ 835 h 460"/>
                <a:gd name="T20" fmla="*/ 980 w 586"/>
                <a:gd name="T21" fmla="*/ 642 h 460"/>
                <a:gd name="T22" fmla="*/ 1187 w 586"/>
                <a:gd name="T23" fmla="*/ 716 h 460"/>
                <a:gd name="T24" fmla="*/ 1187 w 586"/>
                <a:gd name="T25" fmla="*/ 299 h 460"/>
                <a:gd name="T26" fmla="*/ 980 w 586"/>
                <a:gd name="T27" fmla="*/ 369 h 460"/>
                <a:gd name="T28" fmla="*/ 754 w 586"/>
                <a:gd name="T29" fmla="*/ 180 h 460"/>
                <a:gd name="T30" fmla="*/ 839 w 586"/>
                <a:gd name="T31" fmla="*/ 0 h 460"/>
                <a:gd name="T32" fmla="*/ 348 w 586"/>
                <a:gd name="T33" fmla="*/ 0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86" h="460">
                  <a:moveTo>
                    <a:pt x="172" y="0"/>
                  </a:moveTo>
                  <a:lnTo>
                    <a:pt x="214" y="82"/>
                  </a:lnTo>
                  <a:lnTo>
                    <a:pt x="102" y="168"/>
                  </a:lnTo>
                  <a:lnTo>
                    <a:pt x="0" y="136"/>
                  </a:lnTo>
                  <a:lnTo>
                    <a:pt x="0" y="326"/>
                  </a:lnTo>
                  <a:lnTo>
                    <a:pt x="102" y="292"/>
                  </a:lnTo>
                  <a:lnTo>
                    <a:pt x="214" y="380"/>
                  </a:lnTo>
                  <a:lnTo>
                    <a:pt x="172" y="460"/>
                  </a:lnTo>
                  <a:lnTo>
                    <a:pt x="414" y="460"/>
                  </a:lnTo>
                  <a:lnTo>
                    <a:pt x="372" y="380"/>
                  </a:lnTo>
                  <a:lnTo>
                    <a:pt x="484" y="292"/>
                  </a:lnTo>
                  <a:lnTo>
                    <a:pt x="586" y="326"/>
                  </a:lnTo>
                  <a:lnTo>
                    <a:pt x="586" y="136"/>
                  </a:lnTo>
                  <a:lnTo>
                    <a:pt x="484" y="168"/>
                  </a:lnTo>
                  <a:lnTo>
                    <a:pt x="372" y="82"/>
                  </a:lnTo>
                  <a:lnTo>
                    <a:pt x="414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15"/>
            <p:cNvSpPr>
              <a:spLocks/>
            </p:cNvSpPr>
            <p:nvPr/>
          </p:nvSpPr>
          <p:spPr bwMode="auto">
            <a:xfrm>
              <a:off x="-855" y="738"/>
              <a:ext cx="774" cy="655"/>
            </a:xfrm>
            <a:custGeom>
              <a:avLst/>
              <a:gdLst>
                <a:gd name="T0" fmla="*/ 547 w 382"/>
                <a:gd name="T1" fmla="*/ 655 h 298"/>
                <a:gd name="T2" fmla="*/ 227 w 382"/>
                <a:gd name="T3" fmla="*/ 655 h 298"/>
                <a:gd name="T4" fmla="*/ 0 w 382"/>
                <a:gd name="T5" fmla="*/ 462 h 298"/>
                <a:gd name="T6" fmla="*/ 0 w 382"/>
                <a:gd name="T7" fmla="*/ 189 h 298"/>
                <a:gd name="T8" fmla="*/ 227 w 382"/>
                <a:gd name="T9" fmla="*/ 0 h 298"/>
                <a:gd name="T10" fmla="*/ 547 w 382"/>
                <a:gd name="T11" fmla="*/ 0 h 298"/>
                <a:gd name="T12" fmla="*/ 774 w 382"/>
                <a:gd name="T13" fmla="*/ 189 h 298"/>
                <a:gd name="T14" fmla="*/ 774 w 382"/>
                <a:gd name="T15" fmla="*/ 462 h 298"/>
                <a:gd name="T16" fmla="*/ 547 w 382"/>
                <a:gd name="T17" fmla="*/ 655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2" h="298">
                  <a:moveTo>
                    <a:pt x="270" y="298"/>
                  </a:moveTo>
                  <a:lnTo>
                    <a:pt x="112" y="298"/>
                  </a:lnTo>
                  <a:lnTo>
                    <a:pt x="0" y="210"/>
                  </a:lnTo>
                  <a:lnTo>
                    <a:pt x="0" y="86"/>
                  </a:lnTo>
                  <a:lnTo>
                    <a:pt x="112" y="0"/>
                  </a:lnTo>
                  <a:lnTo>
                    <a:pt x="270" y="0"/>
                  </a:lnTo>
                  <a:lnTo>
                    <a:pt x="382" y="86"/>
                  </a:lnTo>
                  <a:lnTo>
                    <a:pt x="382" y="210"/>
                  </a:lnTo>
                  <a:lnTo>
                    <a:pt x="270" y="29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6"/>
            <p:cNvSpPr>
              <a:spLocks/>
            </p:cNvSpPr>
            <p:nvPr/>
          </p:nvSpPr>
          <p:spPr bwMode="auto">
            <a:xfrm>
              <a:off x="-2398" y="3248"/>
              <a:ext cx="3499" cy="1349"/>
            </a:xfrm>
            <a:custGeom>
              <a:avLst/>
              <a:gdLst>
                <a:gd name="T0" fmla="*/ 1749 w 1728"/>
                <a:gd name="T1" fmla="*/ 971 h 614"/>
                <a:gd name="T2" fmla="*/ 1413 w 1728"/>
                <a:gd name="T3" fmla="*/ 949 h 614"/>
                <a:gd name="T4" fmla="*/ 1102 w 1728"/>
                <a:gd name="T5" fmla="*/ 896 h 614"/>
                <a:gd name="T6" fmla="*/ 814 w 1728"/>
                <a:gd name="T7" fmla="*/ 809 h 614"/>
                <a:gd name="T8" fmla="*/ 563 w 1728"/>
                <a:gd name="T9" fmla="*/ 690 h 614"/>
                <a:gd name="T10" fmla="*/ 450 w 1728"/>
                <a:gd name="T11" fmla="*/ 620 h 614"/>
                <a:gd name="T12" fmla="*/ 348 w 1728"/>
                <a:gd name="T13" fmla="*/ 545 h 614"/>
                <a:gd name="T14" fmla="*/ 259 w 1728"/>
                <a:gd name="T15" fmla="*/ 466 h 614"/>
                <a:gd name="T16" fmla="*/ 182 w 1728"/>
                <a:gd name="T17" fmla="*/ 378 h 614"/>
                <a:gd name="T18" fmla="*/ 117 w 1728"/>
                <a:gd name="T19" fmla="*/ 290 h 614"/>
                <a:gd name="T20" fmla="*/ 65 w 1728"/>
                <a:gd name="T21" fmla="*/ 198 h 614"/>
                <a:gd name="T22" fmla="*/ 28 w 1728"/>
                <a:gd name="T23" fmla="*/ 97 h 614"/>
                <a:gd name="T24" fmla="*/ 8 w 1728"/>
                <a:gd name="T25" fmla="*/ 0 h 614"/>
                <a:gd name="T26" fmla="*/ 4 w 1728"/>
                <a:gd name="T27" fmla="*/ 48 h 614"/>
                <a:gd name="T28" fmla="*/ 0 w 1728"/>
                <a:gd name="T29" fmla="*/ 101 h 614"/>
                <a:gd name="T30" fmla="*/ 12 w 1728"/>
                <a:gd name="T31" fmla="*/ 228 h 614"/>
                <a:gd name="T32" fmla="*/ 36 w 1728"/>
                <a:gd name="T33" fmla="*/ 352 h 614"/>
                <a:gd name="T34" fmla="*/ 81 w 1728"/>
                <a:gd name="T35" fmla="*/ 470 h 614"/>
                <a:gd name="T36" fmla="*/ 138 w 1728"/>
                <a:gd name="T37" fmla="*/ 589 h 614"/>
                <a:gd name="T38" fmla="*/ 211 w 1728"/>
                <a:gd name="T39" fmla="*/ 694 h 614"/>
                <a:gd name="T40" fmla="*/ 300 w 1728"/>
                <a:gd name="T41" fmla="*/ 800 h 614"/>
                <a:gd name="T42" fmla="*/ 401 w 1728"/>
                <a:gd name="T43" fmla="*/ 896 h 614"/>
                <a:gd name="T44" fmla="*/ 514 w 1728"/>
                <a:gd name="T45" fmla="*/ 984 h 614"/>
                <a:gd name="T46" fmla="*/ 636 w 1728"/>
                <a:gd name="T47" fmla="*/ 1063 h 614"/>
                <a:gd name="T48" fmla="*/ 774 w 1728"/>
                <a:gd name="T49" fmla="*/ 1138 h 614"/>
                <a:gd name="T50" fmla="*/ 915 w 1728"/>
                <a:gd name="T51" fmla="*/ 1200 h 614"/>
                <a:gd name="T52" fmla="*/ 1069 w 1728"/>
                <a:gd name="T53" fmla="*/ 1252 h 614"/>
                <a:gd name="T54" fmla="*/ 1231 w 1728"/>
                <a:gd name="T55" fmla="*/ 1296 h 614"/>
                <a:gd name="T56" fmla="*/ 1397 w 1728"/>
                <a:gd name="T57" fmla="*/ 1327 h 614"/>
                <a:gd name="T58" fmla="*/ 1571 w 1728"/>
                <a:gd name="T59" fmla="*/ 1345 h 614"/>
                <a:gd name="T60" fmla="*/ 1749 w 1728"/>
                <a:gd name="T61" fmla="*/ 1349 h 614"/>
                <a:gd name="T62" fmla="*/ 1839 w 1728"/>
                <a:gd name="T63" fmla="*/ 1349 h 614"/>
                <a:gd name="T64" fmla="*/ 2017 w 1728"/>
                <a:gd name="T65" fmla="*/ 1336 h 614"/>
                <a:gd name="T66" fmla="*/ 2187 w 1728"/>
                <a:gd name="T67" fmla="*/ 1309 h 614"/>
                <a:gd name="T68" fmla="*/ 2353 w 1728"/>
                <a:gd name="T69" fmla="*/ 1274 h 614"/>
                <a:gd name="T70" fmla="*/ 2511 w 1728"/>
                <a:gd name="T71" fmla="*/ 1226 h 614"/>
                <a:gd name="T72" fmla="*/ 2657 w 1728"/>
                <a:gd name="T73" fmla="*/ 1169 h 614"/>
                <a:gd name="T74" fmla="*/ 2798 w 1728"/>
                <a:gd name="T75" fmla="*/ 1103 h 614"/>
                <a:gd name="T76" fmla="*/ 2928 w 1728"/>
                <a:gd name="T77" fmla="*/ 1024 h 614"/>
                <a:gd name="T78" fmla="*/ 3045 w 1728"/>
                <a:gd name="T79" fmla="*/ 940 h 614"/>
                <a:gd name="T80" fmla="*/ 3151 w 1728"/>
                <a:gd name="T81" fmla="*/ 848 h 614"/>
                <a:gd name="T82" fmla="*/ 3248 w 1728"/>
                <a:gd name="T83" fmla="*/ 747 h 614"/>
                <a:gd name="T84" fmla="*/ 3329 w 1728"/>
                <a:gd name="T85" fmla="*/ 642 h 614"/>
                <a:gd name="T86" fmla="*/ 3394 w 1728"/>
                <a:gd name="T87" fmla="*/ 532 h 614"/>
                <a:gd name="T88" fmla="*/ 3446 w 1728"/>
                <a:gd name="T89" fmla="*/ 413 h 614"/>
                <a:gd name="T90" fmla="*/ 3479 w 1728"/>
                <a:gd name="T91" fmla="*/ 290 h 614"/>
                <a:gd name="T92" fmla="*/ 3499 w 1728"/>
                <a:gd name="T93" fmla="*/ 167 h 614"/>
                <a:gd name="T94" fmla="*/ 3499 w 1728"/>
                <a:gd name="T95" fmla="*/ 101 h 614"/>
                <a:gd name="T96" fmla="*/ 3495 w 1728"/>
                <a:gd name="T97" fmla="*/ 0 h 614"/>
                <a:gd name="T98" fmla="*/ 3487 w 1728"/>
                <a:gd name="T99" fmla="*/ 48 h 614"/>
                <a:gd name="T100" fmla="*/ 3454 w 1728"/>
                <a:gd name="T101" fmla="*/ 149 h 614"/>
                <a:gd name="T102" fmla="*/ 3414 w 1728"/>
                <a:gd name="T103" fmla="*/ 242 h 614"/>
                <a:gd name="T104" fmla="*/ 3353 w 1728"/>
                <a:gd name="T105" fmla="*/ 334 h 614"/>
                <a:gd name="T106" fmla="*/ 3284 w 1728"/>
                <a:gd name="T107" fmla="*/ 422 h 614"/>
                <a:gd name="T108" fmla="*/ 3199 w 1728"/>
                <a:gd name="T109" fmla="*/ 505 h 614"/>
                <a:gd name="T110" fmla="*/ 3102 w 1728"/>
                <a:gd name="T111" fmla="*/ 584 h 614"/>
                <a:gd name="T112" fmla="*/ 2997 w 1728"/>
                <a:gd name="T113" fmla="*/ 655 h 614"/>
                <a:gd name="T114" fmla="*/ 2819 w 1728"/>
                <a:gd name="T115" fmla="*/ 751 h 614"/>
                <a:gd name="T116" fmla="*/ 2547 w 1728"/>
                <a:gd name="T117" fmla="*/ 857 h 614"/>
                <a:gd name="T118" fmla="*/ 2248 w 1728"/>
                <a:gd name="T119" fmla="*/ 927 h 614"/>
                <a:gd name="T120" fmla="*/ 1920 w 1728"/>
                <a:gd name="T121" fmla="*/ 967 h 614"/>
                <a:gd name="T122" fmla="*/ 1749 w 1728"/>
                <a:gd name="T123" fmla="*/ 971 h 61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28" h="614">
                  <a:moveTo>
                    <a:pt x="864" y="442"/>
                  </a:moveTo>
                  <a:lnTo>
                    <a:pt x="864" y="442"/>
                  </a:lnTo>
                  <a:lnTo>
                    <a:pt x="780" y="440"/>
                  </a:lnTo>
                  <a:lnTo>
                    <a:pt x="698" y="432"/>
                  </a:lnTo>
                  <a:lnTo>
                    <a:pt x="620" y="422"/>
                  </a:lnTo>
                  <a:lnTo>
                    <a:pt x="544" y="408"/>
                  </a:lnTo>
                  <a:lnTo>
                    <a:pt x="472" y="390"/>
                  </a:lnTo>
                  <a:lnTo>
                    <a:pt x="402" y="368"/>
                  </a:lnTo>
                  <a:lnTo>
                    <a:pt x="338" y="342"/>
                  </a:lnTo>
                  <a:lnTo>
                    <a:pt x="278" y="314"/>
                  </a:lnTo>
                  <a:lnTo>
                    <a:pt x="250" y="298"/>
                  </a:lnTo>
                  <a:lnTo>
                    <a:pt x="222" y="282"/>
                  </a:lnTo>
                  <a:lnTo>
                    <a:pt x="196" y="266"/>
                  </a:lnTo>
                  <a:lnTo>
                    <a:pt x="172" y="248"/>
                  </a:lnTo>
                  <a:lnTo>
                    <a:pt x="150" y="230"/>
                  </a:lnTo>
                  <a:lnTo>
                    <a:pt x="128" y="212"/>
                  </a:lnTo>
                  <a:lnTo>
                    <a:pt x="108" y="192"/>
                  </a:lnTo>
                  <a:lnTo>
                    <a:pt x="90" y="172"/>
                  </a:lnTo>
                  <a:lnTo>
                    <a:pt x="72" y="152"/>
                  </a:lnTo>
                  <a:lnTo>
                    <a:pt x="58" y="132"/>
                  </a:lnTo>
                  <a:lnTo>
                    <a:pt x="44" y="110"/>
                  </a:lnTo>
                  <a:lnTo>
                    <a:pt x="32" y="90"/>
                  </a:lnTo>
                  <a:lnTo>
                    <a:pt x="22" y="68"/>
                  </a:lnTo>
                  <a:lnTo>
                    <a:pt x="14" y="44"/>
                  </a:lnTo>
                  <a:lnTo>
                    <a:pt x="8" y="22"/>
                  </a:lnTo>
                  <a:lnTo>
                    <a:pt x="4" y="0"/>
                  </a:lnTo>
                  <a:lnTo>
                    <a:pt x="2" y="22"/>
                  </a:lnTo>
                  <a:lnTo>
                    <a:pt x="0" y="46"/>
                  </a:lnTo>
                  <a:lnTo>
                    <a:pt x="2" y="76"/>
                  </a:lnTo>
                  <a:lnTo>
                    <a:pt x="6" y="104"/>
                  </a:lnTo>
                  <a:lnTo>
                    <a:pt x="10" y="132"/>
                  </a:lnTo>
                  <a:lnTo>
                    <a:pt x="18" y="160"/>
                  </a:lnTo>
                  <a:lnTo>
                    <a:pt x="28" y="188"/>
                  </a:lnTo>
                  <a:lnTo>
                    <a:pt x="40" y="214"/>
                  </a:lnTo>
                  <a:lnTo>
                    <a:pt x="52" y="242"/>
                  </a:lnTo>
                  <a:lnTo>
                    <a:pt x="68" y="268"/>
                  </a:lnTo>
                  <a:lnTo>
                    <a:pt x="86" y="292"/>
                  </a:lnTo>
                  <a:lnTo>
                    <a:pt x="104" y="316"/>
                  </a:lnTo>
                  <a:lnTo>
                    <a:pt x="126" y="340"/>
                  </a:lnTo>
                  <a:lnTo>
                    <a:pt x="148" y="364"/>
                  </a:lnTo>
                  <a:lnTo>
                    <a:pt x="172" y="386"/>
                  </a:lnTo>
                  <a:lnTo>
                    <a:pt x="198" y="408"/>
                  </a:lnTo>
                  <a:lnTo>
                    <a:pt x="224" y="428"/>
                  </a:lnTo>
                  <a:lnTo>
                    <a:pt x="254" y="448"/>
                  </a:lnTo>
                  <a:lnTo>
                    <a:pt x="284" y="466"/>
                  </a:lnTo>
                  <a:lnTo>
                    <a:pt x="314" y="484"/>
                  </a:lnTo>
                  <a:lnTo>
                    <a:pt x="348" y="502"/>
                  </a:lnTo>
                  <a:lnTo>
                    <a:pt x="382" y="518"/>
                  </a:lnTo>
                  <a:lnTo>
                    <a:pt x="416" y="532"/>
                  </a:lnTo>
                  <a:lnTo>
                    <a:pt x="452" y="546"/>
                  </a:lnTo>
                  <a:lnTo>
                    <a:pt x="490" y="558"/>
                  </a:lnTo>
                  <a:lnTo>
                    <a:pt x="528" y="570"/>
                  </a:lnTo>
                  <a:lnTo>
                    <a:pt x="568" y="580"/>
                  </a:lnTo>
                  <a:lnTo>
                    <a:pt x="608" y="590"/>
                  </a:lnTo>
                  <a:lnTo>
                    <a:pt x="648" y="596"/>
                  </a:lnTo>
                  <a:lnTo>
                    <a:pt x="690" y="604"/>
                  </a:lnTo>
                  <a:lnTo>
                    <a:pt x="732" y="608"/>
                  </a:lnTo>
                  <a:lnTo>
                    <a:pt x="776" y="612"/>
                  </a:lnTo>
                  <a:lnTo>
                    <a:pt x="820" y="614"/>
                  </a:lnTo>
                  <a:lnTo>
                    <a:pt x="864" y="614"/>
                  </a:lnTo>
                  <a:lnTo>
                    <a:pt x="908" y="614"/>
                  </a:lnTo>
                  <a:lnTo>
                    <a:pt x="952" y="612"/>
                  </a:lnTo>
                  <a:lnTo>
                    <a:pt x="996" y="608"/>
                  </a:lnTo>
                  <a:lnTo>
                    <a:pt x="1038" y="604"/>
                  </a:lnTo>
                  <a:lnTo>
                    <a:pt x="1080" y="596"/>
                  </a:lnTo>
                  <a:lnTo>
                    <a:pt x="1122" y="590"/>
                  </a:lnTo>
                  <a:lnTo>
                    <a:pt x="1162" y="580"/>
                  </a:lnTo>
                  <a:lnTo>
                    <a:pt x="1200" y="570"/>
                  </a:lnTo>
                  <a:lnTo>
                    <a:pt x="1240" y="558"/>
                  </a:lnTo>
                  <a:lnTo>
                    <a:pt x="1276" y="546"/>
                  </a:lnTo>
                  <a:lnTo>
                    <a:pt x="1312" y="532"/>
                  </a:lnTo>
                  <a:lnTo>
                    <a:pt x="1348" y="518"/>
                  </a:lnTo>
                  <a:lnTo>
                    <a:pt x="1382" y="502"/>
                  </a:lnTo>
                  <a:lnTo>
                    <a:pt x="1414" y="484"/>
                  </a:lnTo>
                  <a:lnTo>
                    <a:pt x="1446" y="466"/>
                  </a:lnTo>
                  <a:lnTo>
                    <a:pt x="1476" y="448"/>
                  </a:lnTo>
                  <a:lnTo>
                    <a:pt x="1504" y="428"/>
                  </a:lnTo>
                  <a:lnTo>
                    <a:pt x="1532" y="408"/>
                  </a:lnTo>
                  <a:lnTo>
                    <a:pt x="1556" y="386"/>
                  </a:lnTo>
                  <a:lnTo>
                    <a:pt x="1580" y="364"/>
                  </a:lnTo>
                  <a:lnTo>
                    <a:pt x="1604" y="340"/>
                  </a:lnTo>
                  <a:lnTo>
                    <a:pt x="1624" y="316"/>
                  </a:lnTo>
                  <a:lnTo>
                    <a:pt x="1644" y="292"/>
                  </a:lnTo>
                  <a:lnTo>
                    <a:pt x="1660" y="268"/>
                  </a:lnTo>
                  <a:lnTo>
                    <a:pt x="1676" y="242"/>
                  </a:lnTo>
                  <a:lnTo>
                    <a:pt x="1690" y="214"/>
                  </a:lnTo>
                  <a:lnTo>
                    <a:pt x="1702" y="188"/>
                  </a:lnTo>
                  <a:lnTo>
                    <a:pt x="1710" y="160"/>
                  </a:lnTo>
                  <a:lnTo>
                    <a:pt x="1718" y="132"/>
                  </a:lnTo>
                  <a:lnTo>
                    <a:pt x="1724" y="104"/>
                  </a:lnTo>
                  <a:lnTo>
                    <a:pt x="1728" y="76"/>
                  </a:lnTo>
                  <a:lnTo>
                    <a:pt x="1728" y="46"/>
                  </a:lnTo>
                  <a:lnTo>
                    <a:pt x="1728" y="22"/>
                  </a:lnTo>
                  <a:lnTo>
                    <a:pt x="1726" y="0"/>
                  </a:lnTo>
                  <a:lnTo>
                    <a:pt x="1722" y="22"/>
                  </a:lnTo>
                  <a:lnTo>
                    <a:pt x="1714" y="44"/>
                  </a:lnTo>
                  <a:lnTo>
                    <a:pt x="1706" y="68"/>
                  </a:lnTo>
                  <a:lnTo>
                    <a:pt x="1696" y="90"/>
                  </a:lnTo>
                  <a:lnTo>
                    <a:pt x="1686" y="110"/>
                  </a:lnTo>
                  <a:lnTo>
                    <a:pt x="1672" y="132"/>
                  </a:lnTo>
                  <a:lnTo>
                    <a:pt x="1656" y="152"/>
                  </a:lnTo>
                  <a:lnTo>
                    <a:pt x="1640" y="172"/>
                  </a:lnTo>
                  <a:lnTo>
                    <a:pt x="1622" y="192"/>
                  </a:lnTo>
                  <a:lnTo>
                    <a:pt x="1602" y="212"/>
                  </a:lnTo>
                  <a:lnTo>
                    <a:pt x="1580" y="230"/>
                  </a:lnTo>
                  <a:lnTo>
                    <a:pt x="1556" y="248"/>
                  </a:lnTo>
                  <a:lnTo>
                    <a:pt x="1532" y="266"/>
                  </a:lnTo>
                  <a:lnTo>
                    <a:pt x="1506" y="282"/>
                  </a:lnTo>
                  <a:lnTo>
                    <a:pt x="1480" y="298"/>
                  </a:lnTo>
                  <a:lnTo>
                    <a:pt x="1452" y="314"/>
                  </a:lnTo>
                  <a:lnTo>
                    <a:pt x="1392" y="342"/>
                  </a:lnTo>
                  <a:lnTo>
                    <a:pt x="1326" y="368"/>
                  </a:lnTo>
                  <a:lnTo>
                    <a:pt x="1258" y="390"/>
                  </a:lnTo>
                  <a:lnTo>
                    <a:pt x="1186" y="408"/>
                  </a:lnTo>
                  <a:lnTo>
                    <a:pt x="1110" y="422"/>
                  </a:lnTo>
                  <a:lnTo>
                    <a:pt x="1030" y="432"/>
                  </a:lnTo>
                  <a:lnTo>
                    <a:pt x="948" y="440"/>
                  </a:lnTo>
                  <a:lnTo>
                    <a:pt x="864" y="442"/>
                  </a:lnTo>
                  <a:close/>
                </a:path>
              </a:pathLst>
            </a:custGeom>
            <a:solidFill>
              <a:srgbClr val="FEDE5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>
              <a:off x="-2074" y="1296"/>
              <a:ext cx="2" cy="3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18"/>
            <p:cNvSpPr>
              <a:spLocks noChangeShapeType="1"/>
            </p:cNvSpPr>
            <p:nvPr/>
          </p:nvSpPr>
          <p:spPr bwMode="auto">
            <a:xfrm>
              <a:off x="-2074" y="1296"/>
              <a:ext cx="2" cy="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Line 19"/>
            <p:cNvSpPr>
              <a:spLocks noChangeShapeType="1"/>
            </p:cNvSpPr>
            <p:nvPr/>
          </p:nvSpPr>
          <p:spPr bwMode="auto">
            <a:xfrm>
              <a:off x="-219" y="1573"/>
              <a:ext cx="2" cy="2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Line 20"/>
            <p:cNvSpPr>
              <a:spLocks noChangeShapeType="1"/>
            </p:cNvSpPr>
            <p:nvPr/>
          </p:nvSpPr>
          <p:spPr bwMode="auto">
            <a:xfrm>
              <a:off x="-219" y="1573"/>
              <a:ext cx="2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Line 21"/>
            <p:cNvSpPr>
              <a:spLocks noChangeShapeType="1"/>
            </p:cNvSpPr>
            <p:nvPr/>
          </p:nvSpPr>
          <p:spPr bwMode="auto">
            <a:xfrm>
              <a:off x="-567" y="2145"/>
              <a:ext cx="2" cy="2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Line 22"/>
            <p:cNvSpPr>
              <a:spLocks noChangeShapeType="1"/>
            </p:cNvSpPr>
            <p:nvPr/>
          </p:nvSpPr>
          <p:spPr bwMode="auto">
            <a:xfrm>
              <a:off x="-567" y="2145"/>
              <a:ext cx="2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3"/>
            <p:cNvSpPr>
              <a:spLocks/>
            </p:cNvSpPr>
            <p:nvPr/>
          </p:nvSpPr>
          <p:spPr bwMode="auto">
            <a:xfrm>
              <a:off x="-1054" y="1274"/>
              <a:ext cx="1175" cy="827"/>
            </a:xfrm>
            <a:custGeom>
              <a:avLst/>
              <a:gdLst>
                <a:gd name="T0" fmla="*/ 835 w 580"/>
                <a:gd name="T1" fmla="*/ 295 h 376"/>
                <a:gd name="T2" fmla="*/ 539 w 580"/>
                <a:gd name="T3" fmla="*/ 809 h 376"/>
                <a:gd name="T4" fmla="*/ 336 w 580"/>
                <a:gd name="T5" fmla="*/ 295 h 376"/>
                <a:gd name="T6" fmla="*/ 835 w 580"/>
                <a:gd name="T7" fmla="*/ 299 h 376"/>
                <a:gd name="T8" fmla="*/ 1175 w 580"/>
                <a:gd name="T9" fmla="*/ 0 h 376"/>
                <a:gd name="T10" fmla="*/ 1175 w 580"/>
                <a:gd name="T11" fmla="*/ 0 h 376"/>
                <a:gd name="T12" fmla="*/ 899 w 580"/>
                <a:gd name="T13" fmla="*/ 409 h 376"/>
                <a:gd name="T14" fmla="*/ 766 w 580"/>
                <a:gd name="T15" fmla="*/ 607 h 376"/>
                <a:gd name="T16" fmla="*/ 693 w 580"/>
                <a:gd name="T17" fmla="*/ 704 h 376"/>
                <a:gd name="T18" fmla="*/ 693 w 580"/>
                <a:gd name="T19" fmla="*/ 704 h 376"/>
                <a:gd name="T20" fmla="*/ 648 w 580"/>
                <a:gd name="T21" fmla="*/ 757 h 376"/>
                <a:gd name="T22" fmla="*/ 616 w 580"/>
                <a:gd name="T23" fmla="*/ 792 h 376"/>
                <a:gd name="T24" fmla="*/ 600 w 580"/>
                <a:gd name="T25" fmla="*/ 809 h 376"/>
                <a:gd name="T26" fmla="*/ 583 w 580"/>
                <a:gd name="T27" fmla="*/ 818 h 376"/>
                <a:gd name="T28" fmla="*/ 559 w 580"/>
                <a:gd name="T29" fmla="*/ 823 h 376"/>
                <a:gd name="T30" fmla="*/ 535 w 580"/>
                <a:gd name="T31" fmla="*/ 827 h 376"/>
                <a:gd name="T32" fmla="*/ 535 w 580"/>
                <a:gd name="T33" fmla="*/ 827 h 376"/>
                <a:gd name="T34" fmla="*/ 506 w 580"/>
                <a:gd name="T35" fmla="*/ 823 h 376"/>
                <a:gd name="T36" fmla="*/ 482 w 580"/>
                <a:gd name="T37" fmla="*/ 818 h 376"/>
                <a:gd name="T38" fmla="*/ 462 w 580"/>
                <a:gd name="T39" fmla="*/ 809 h 376"/>
                <a:gd name="T40" fmla="*/ 446 w 580"/>
                <a:gd name="T41" fmla="*/ 801 h 376"/>
                <a:gd name="T42" fmla="*/ 413 w 580"/>
                <a:gd name="T43" fmla="*/ 770 h 376"/>
                <a:gd name="T44" fmla="*/ 377 w 580"/>
                <a:gd name="T45" fmla="*/ 735 h 376"/>
                <a:gd name="T46" fmla="*/ 377 w 580"/>
                <a:gd name="T47" fmla="*/ 735 h 376"/>
                <a:gd name="T48" fmla="*/ 348 w 580"/>
                <a:gd name="T49" fmla="*/ 695 h 376"/>
                <a:gd name="T50" fmla="*/ 312 w 580"/>
                <a:gd name="T51" fmla="*/ 633 h 376"/>
                <a:gd name="T52" fmla="*/ 215 w 580"/>
                <a:gd name="T53" fmla="*/ 449 h 376"/>
                <a:gd name="T54" fmla="*/ 0 w 580"/>
                <a:gd name="T55" fmla="*/ 9 h 376"/>
                <a:gd name="T56" fmla="*/ 336 w 580"/>
                <a:gd name="T57" fmla="*/ 295 h 376"/>
                <a:gd name="T58" fmla="*/ 835 w 580"/>
                <a:gd name="T59" fmla="*/ 295 h 37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0" h="376">
                  <a:moveTo>
                    <a:pt x="412" y="134"/>
                  </a:moveTo>
                  <a:lnTo>
                    <a:pt x="266" y="368"/>
                  </a:lnTo>
                  <a:lnTo>
                    <a:pt x="166" y="134"/>
                  </a:lnTo>
                  <a:lnTo>
                    <a:pt x="412" y="136"/>
                  </a:lnTo>
                  <a:lnTo>
                    <a:pt x="580" y="0"/>
                  </a:lnTo>
                  <a:lnTo>
                    <a:pt x="444" y="186"/>
                  </a:lnTo>
                  <a:lnTo>
                    <a:pt x="378" y="276"/>
                  </a:lnTo>
                  <a:lnTo>
                    <a:pt x="342" y="320"/>
                  </a:lnTo>
                  <a:lnTo>
                    <a:pt x="320" y="344"/>
                  </a:lnTo>
                  <a:lnTo>
                    <a:pt x="304" y="360"/>
                  </a:lnTo>
                  <a:lnTo>
                    <a:pt x="296" y="368"/>
                  </a:lnTo>
                  <a:lnTo>
                    <a:pt x="288" y="372"/>
                  </a:lnTo>
                  <a:lnTo>
                    <a:pt x="276" y="374"/>
                  </a:lnTo>
                  <a:lnTo>
                    <a:pt x="264" y="376"/>
                  </a:lnTo>
                  <a:lnTo>
                    <a:pt x="250" y="374"/>
                  </a:lnTo>
                  <a:lnTo>
                    <a:pt x="238" y="372"/>
                  </a:lnTo>
                  <a:lnTo>
                    <a:pt x="228" y="368"/>
                  </a:lnTo>
                  <a:lnTo>
                    <a:pt x="220" y="364"/>
                  </a:lnTo>
                  <a:lnTo>
                    <a:pt x="204" y="350"/>
                  </a:lnTo>
                  <a:lnTo>
                    <a:pt x="186" y="334"/>
                  </a:lnTo>
                  <a:lnTo>
                    <a:pt x="172" y="316"/>
                  </a:lnTo>
                  <a:lnTo>
                    <a:pt x="154" y="288"/>
                  </a:lnTo>
                  <a:lnTo>
                    <a:pt x="106" y="204"/>
                  </a:lnTo>
                  <a:lnTo>
                    <a:pt x="0" y="4"/>
                  </a:lnTo>
                  <a:lnTo>
                    <a:pt x="166" y="134"/>
                  </a:lnTo>
                  <a:lnTo>
                    <a:pt x="412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24"/>
            <p:cNvSpPr>
              <a:spLocks/>
            </p:cNvSpPr>
            <p:nvPr/>
          </p:nvSpPr>
          <p:spPr bwMode="auto">
            <a:xfrm>
              <a:off x="-1054" y="1274"/>
              <a:ext cx="1175" cy="827"/>
            </a:xfrm>
            <a:custGeom>
              <a:avLst/>
              <a:gdLst>
                <a:gd name="T0" fmla="*/ 835 w 580"/>
                <a:gd name="T1" fmla="*/ 295 h 376"/>
                <a:gd name="T2" fmla="*/ 539 w 580"/>
                <a:gd name="T3" fmla="*/ 809 h 376"/>
                <a:gd name="T4" fmla="*/ 336 w 580"/>
                <a:gd name="T5" fmla="*/ 295 h 376"/>
                <a:gd name="T6" fmla="*/ 835 w 580"/>
                <a:gd name="T7" fmla="*/ 299 h 376"/>
                <a:gd name="T8" fmla="*/ 1175 w 580"/>
                <a:gd name="T9" fmla="*/ 0 h 376"/>
                <a:gd name="T10" fmla="*/ 1175 w 580"/>
                <a:gd name="T11" fmla="*/ 0 h 376"/>
                <a:gd name="T12" fmla="*/ 899 w 580"/>
                <a:gd name="T13" fmla="*/ 409 h 376"/>
                <a:gd name="T14" fmla="*/ 766 w 580"/>
                <a:gd name="T15" fmla="*/ 607 h 376"/>
                <a:gd name="T16" fmla="*/ 693 w 580"/>
                <a:gd name="T17" fmla="*/ 704 h 376"/>
                <a:gd name="T18" fmla="*/ 693 w 580"/>
                <a:gd name="T19" fmla="*/ 704 h 376"/>
                <a:gd name="T20" fmla="*/ 648 w 580"/>
                <a:gd name="T21" fmla="*/ 757 h 376"/>
                <a:gd name="T22" fmla="*/ 616 w 580"/>
                <a:gd name="T23" fmla="*/ 792 h 376"/>
                <a:gd name="T24" fmla="*/ 600 w 580"/>
                <a:gd name="T25" fmla="*/ 809 h 376"/>
                <a:gd name="T26" fmla="*/ 583 w 580"/>
                <a:gd name="T27" fmla="*/ 818 h 376"/>
                <a:gd name="T28" fmla="*/ 559 w 580"/>
                <a:gd name="T29" fmla="*/ 823 h 376"/>
                <a:gd name="T30" fmla="*/ 535 w 580"/>
                <a:gd name="T31" fmla="*/ 827 h 376"/>
                <a:gd name="T32" fmla="*/ 535 w 580"/>
                <a:gd name="T33" fmla="*/ 827 h 376"/>
                <a:gd name="T34" fmla="*/ 506 w 580"/>
                <a:gd name="T35" fmla="*/ 823 h 376"/>
                <a:gd name="T36" fmla="*/ 482 w 580"/>
                <a:gd name="T37" fmla="*/ 818 h 376"/>
                <a:gd name="T38" fmla="*/ 462 w 580"/>
                <a:gd name="T39" fmla="*/ 809 h 376"/>
                <a:gd name="T40" fmla="*/ 446 w 580"/>
                <a:gd name="T41" fmla="*/ 801 h 376"/>
                <a:gd name="T42" fmla="*/ 413 w 580"/>
                <a:gd name="T43" fmla="*/ 770 h 376"/>
                <a:gd name="T44" fmla="*/ 377 w 580"/>
                <a:gd name="T45" fmla="*/ 735 h 376"/>
                <a:gd name="T46" fmla="*/ 377 w 580"/>
                <a:gd name="T47" fmla="*/ 735 h 376"/>
                <a:gd name="T48" fmla="*/ 348 w 580"/>
                <a:gd name="T49" fmla="*/ 695 h 376"/>
                <a:gd name="T50" fmla="*/ 312 w 580"/>
                <a:gd name="T51" fmla="*/ 633 h 376"/>
                <a:gd name="T52" fmla="*/ 215 w 580"/>
                <a:gd name="T53" fmla="*/ 449 h 376"/>
                <a:gd name="T54" fmla="*/ 0 w 580"/>
                <a:gd name="T55" fmla="*/ 9 h 376"/>
                <a:gd name="T56" fmla="*/ 336 w 580"/>
                <a:gd name="T57" fmla="*/ 295 h 3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0" h="376">
                  <a:moveTo>
                    <a:pt x="412" y="134"/>
                  </a:moveTo>
                  <a:lnTo>
                    <a:pt x="266" y="368"/>
                  </a:lnTo>
                  <a:lnTo>
                    <a:pt x="166" y="134"/>
                  </a:lnTo>
                  <a:lnTo>
                    <a:pt x="412" y="136"/>
                  </a:lnTo>
                  <a:lnTo>
                    <a:pt x="580" y="0"/>
                  </a:lnTo>
                  <a:lnTo>
                    <a:pt x="444" y="186"/>
                  </a:lnTo>
                  <a:lnTo>
                    <a:pt x="378" y="276"/>
                  </a:lnTo>
                  <a:lnTo>
                    <a:pt x="342" y="320"/>
                  </a:lnTo>
                  <a:lnTo>
                    <a:pt x="320" y="344"/>
                  </a:lnTo>
                  <a:lnTo>
                    <a:pt x="304" y="360"/>
                  </a:lnTo>
                  <a:lnTo>
                    <a:pt x="296" y="368"/>
                  </a:lnTo>
                  <a:lnTo>
                    <a:pt x="288" y="372"/>
                  </a:lnTo>
                  <a:lnTo>
                    <a:pt x="276" y="374"/>
                  </a:lnTo>
                  <a:lnTo>
                    <a:pt x="264" y="376"/>
                  </a:lnTo>
                  <a:lnTo>
                    <a:pt x="250" y="374"/>
                  </a:lnTo>
                  <a:lnTo>
                    <a:pt x="238" y="372"/>
                  </a:lnTo>
                  <a:lnTo>
                    <a:pt x="228" y="368"/>
                  </a:lnTo>
                  <a:lnTo>
                    <a:pt x="220" y="364"/>
                  </a:lnTo>
                  <a:lnTo>
                    <a:pt x="204" y="350"/>
                  </a:lnTo>
                  <a:lnTo>
                    <a:pt x="186" y="334"/>
                  </a:lnTo>
                  <a:lnTo>
                    <a:pt x="172" y="316"/>
                  </a:lnTo>
                  <a:lnTo>
                    <a:pt x="154" y="288"/>
                  </a:lnTo>
                  <a:lnTo>
                    <a:pt x="106" y="204"/>
                  </a:lnTo>
                  <a:lnTo>
                    <a:pt x="0" y="4"/>
                  </a:lnTo>
                  <a:lnTo>
                    <a:pt x="166" y="134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35"/>
            <p:cNvSpPr>
              <a:spLocks/>
            </p:cNvSpPr>
            <p:nvPr/>
          </p:nvSpPr>
          <p:spPr bwMode="auto">
            <a:xfrm>
              <a:off x="-708" y="1572"/>
              <a:ext cx="472" cy="504"/>
            </a:xfrm>
            <a:custGeom>
              <a:avLst/>
              <a:gdLst>
                <a:gd name="T0" fmla="*/ 0 w 496"/>
                <a:gd name="T1" fmla="*/ 0 h 504"/>
                <a:gd name="T2" fmla="*/ 472 w 496"/>
                <a:gd name="T3" fmla="*/ 0 h 504"/>
                <a:gd name="T4" fmla="*/ 198 w 496"/>
                <a:gd name="T5" fmla="*/ 504 h 504"/>
                <a:gd name="T6" fmla="*/ 0 w 496"/>
                <a:gd name="T7" fmla="*/ 0 h 5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6" h="504">
                  <a:moveTo>
                    <a:pt x="0" y="0"/>
                  </a:moveTo>
                  <a:lnTo>
                    <a:pt x="496" y="0"/>
                  </a:lnTo>
                  <a:lnTo>
                    <a:pt x="208" y="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Horseshoes</a:t>
            </a:r>
            <a:endParaRPr lang="en-US" altLang="en-US" smtClean="0"/>
          </a:p>
        </p:txBody>
      </p:sp>
      <p:grpSp>
        <p:nvGrpSpPr>
          <p:cNvPr id="9219" name="Group 58"/>
          <p:cNvGrpSpPr>
            <a:grpSpLocks/>
          </p:cNvGrpSpPr>
          <p:nvPr/>
        </p:nvGrpSpPr>
        <p:grpSpPr bwMode="auto">
          <a:xfrm>
            <a:off x="920750" y="1720850"/>
            <a:ext cx="1976438" cy="2095500"/>
            <a:chOff x="484" y="12"/>
            <a:chExt cx="1728" cy="1832"/>
          </a:xfrm>
        </p:grpSpPr>
        <p:sp>
          <p:nvSpPr>
            <p:cNvPr id="9262" name="Freeform 7"/>
            <p:cNvSpPr>
              <a:spLocks/>
            </p:cNvSpPr>
            <p:nvPr/>
          </p:nvSpPr>
          <p:spPr bwMode="auto">
            <a:xfrm>
              <a:off x="484" y="12"/>
              <a:ext cx="1728" cy="1832"/>
            </a:xfrm>
            <a:custGeom>
              <a:avLst/>
              <a:gdLst>
                <a:gd name="T0" fmla="*/ 1544 w 1728"/>
                <a:gd name="T1" fmla="*/ 240 h 1832"/>
                <a:gd name="T2" fmla="*/ 1596 w 1728"/>
                <a:gd name="T3" fmla="*/ 178 h 1832"/>
                <a:gd name="T4" fmla="*/ 1596 w 1728"/>
                <a:gd name="T5" fmla="*/ 146 h 1832"/>
                <a:gd name="T6" fmla="*/ 1440 w 1728"/>
                <a:gd name="T7" fmla="*/ 0 h 1832"/>
                <a:gd name="T8" fmla="*/ 1386 w 1728"/>
                <a:gd name="T9" fmla="*/ 44 h 1832"/>
                <a:gd name="T10" fmla="*/ 1202 w 1728"/>
                <a:gd name="T11" fmla="*/ 228 h 1832"/>
                <a:gd name="T12" fmla="*/ 1202 w 1728"/>
                <a:gd name="T13" fmla="*/ 248 h 1832"/>
                <a:gd name="T14" fmla="*/ 1242 w 1728"/>
                <a:gd name="T15" fmla="*/ 310 h 1832"/>
                <a:gd name="T16" fmla="*/ 1364 w 1728"/>
                <a:gd name="T17" fmla="*/ 538 h 1832"/>
                <a:gd name="T18" fmla="*/ 1428 w 1728"/>
                <a:gd name="T19" fmla="*/ 732 h 1832"/>
                <a:gd name="T20" fmla="*/ 1436 w 1728"/>
                <a:gd name="T21" fmla="*/ 826 h 1832"/>
                <a:gd name="T22" fmla="*/ 1426 w 1728"/>
                <a:gd name="T23" fmla="*/ 970 h 1832"/>
                <a:gd name="T24" fmla="*/ 1392 w 1728"/>
                <a:gd name="T25" fmla="*/ 1106 h 1832"/>
                <a:gd name="T26" fmla="*/ 1338 w 1728"/>
                <a:gd name="T27" fmla="*/ 1228 h 1832"/>
                <a:gd name="T28" fmla="*/ 1268 w 1728"/>
                <a:gd name="T29" fmla="*/ 1336 h 1832"/>
                <a:gd name="T30" fmla="*/ 1182 w 1728"/>
                <a:gd name="T31" fmla="*/ 1424 h 1832"/>
                <a:gd name="T32" fmla="*/ 1086 w 1728"/>
                <a:gd name="T33" fmla="*/ 1490 h 1832"/>
                <a:gd name="T34" fmla="*/ 978 w 1728"/>
                <a:gd name="T35" fmla="*/ 1532 h 1832"/>
                <a:gd name="T36" fmla="*/ 860 w 1728"/>
                <a:gd name="T37" fmla="*/ 1546 h 1832"/>
                <a:gd name="T38" fmla="*/ 774 w 1728"/>
                <a:gd name="T39" fmla="*/ 1538 h 1832"/>
                <a:gd name="T40" fmla="*/ 662 w 1728"/>
                <a:gd name="T41" fmla="*/ 1502 h 1832"/>
                <a:gd name="T42" fmla="*/ 562 w 1728"/>
                <a:gd name="T43" fmla="*/ 1442 h 1832"/>
                <a:gd name="T44" fmla="*/ 474 w 1728"/>
                <a:gd name="T45" fmla="*/ 1360 h 1832"/>
                <a:gd name="T46" fmla="*/ 400 w 1728"/>
                <a:gd name="T47" fmla="*/ 1256 h 1832"/>
                <a:gd name="T48" fmla="*/ 342 w 1728"/>
                <a:gd name="T49" fmla="*/ 1138 h 1832"/>
                <a:gd name="T50" fmla="*/ 304 w 1728"/>
                <a:gd name="T51" fmla="*/ 1006 h 1832"/>
                <a:gd name="T52" fmla="*/ 286 w 1728"/>
                <a:gd name="T53" fmla="*/ 862 h 1832"/>
                <a:gd name="T54" fmla="*/ 288 w 1728"/>
                <a:gd name="T55" fmla="*/ 778 h 1832"/>
                <a:gd name="T56" fmla="*/ 340 w 1728"/>
                <a:gd name="T57" fmla="*/ 584 h 1832"/>
                <a:gd name="T58" fmla="*/ 444 w 1728"/>
                <a:gd name="T59" fmla="*/ 368 h 1832"/>
                <a:gd name="T60" fmla="*/ 520 w 1728"/>
                <a:gd name="T61" fmla="*/ 252 h 1832"/>
                <a:gd name="T62" fmla="*/ 516 w 1728"/>
                <a:gd name="T63" fmla="*/ 218 h 1832"/>
                <a:gd name="T64" fmla="*/ 358 w 1728"/>
                <a:gd name="T65" fmla="*/ 60 h 1832"/>
                <a:gd name="T66" fmla="*/ 296 w 1728"/>
                <a:gd name="T67" fmla="*/ 0 h 1832"/>
                <a:gd name="T68" fmla="*/ 132 w 1728"/>
                <a:gd name="T69" fmla="*/ 146 h 1832"/>
                <a:gd name="T70" fmla="*/ 126 w 1728"/>
                <a:gd name="T71" fmla="*/ 170 h 1832"/>
                <a:gd name="T72" fmla="*/ 182 w 1728"/>
                <a:gd name="T73" fmla="*/ 230 h 1832"/>
                <a:gd name="T74" fmla="*/ 182 w 1728"/>
                <a:gd name="T75" fmla="*/ 260 h 1832"/>
                <a:gd name="T76" fmla="*/ 74 w 1728"/>
                <a:gd name="T77" fmla="*/ 516 h 1832"/>
                <a:gd name="T78" fmla="*/ 16 w 1728"/>
                <a:gd name="T79" fmla="*/ 712 h 1832"/>
                <a:gd name="T80" fmla="*/ 0 w 1728"/>
                <a:gd name="T81" fmla="*/ 854 h 1832"/>
                <a:gd name="T82" fmla="*/ 18 w 1728"/>
                <a:gd name="T83" fmla="*/ 1050 h 1832"/>
                <a:gd name="T84" fmla="*/ 68 w 1728"/>
                <a:gd name="T85" fmla="*/ 1234 h 1832"/>
                <a:gd name="T86" fmla="*/ 148 w 1728"/>
                <a:gd name="T87" fmla="*/ 1402 h 1832"/>
                <a:gd name="T88" fmla="*/ 254 w 1728"/>
                <a:gd name="T89" fmla="*/ 1546 h 1832"/>
                <a:gd name="T90" fmla="*/ 382 w 1728"/>
                <a:gd name="T91" fmla="*/ 1666 h 1832"/>
                <a:gd name="T92" fmla="*/ 528 w 1728"/>
                <a:gd name="T93" fmla="*/ 1756 h 1832"/>
                <a:gd name="T94" fmla="*/ 690 w 1728"/>
                <a:gd name="T95" fmla="*/ 1812 h 1832"/>
                <a:gd name="T96" fmla="*/ 864 w 1728"/>
                <a:gd name="T97" fmla="*/ 1832 h 1832"/>
                <a:gd name="T98" fmla="*/ 996 w 1728"/>
                <a:gd name="T99" fmla="*/ 1822 h 1832"/>
                <a:gd name="T100" fmla="*/ 1162 w 1728"/>
                <a:gd name="T101" fmla="*/ 1774 h 1832"/>
                <a:gd name="T102" fmla="*/ 1312 w 1728"/>
                <a:gd name="T103" fmla="*/ 1692 h 1832"/>
                <a:gd name="T104" fmla="*/ 1446 w 1728"/>
                <a:gd name="T105" fmla="*/ 1578 h 1832"/>
                <a:gd name="T106" fmla="*/ 1556 w 1728"/>
                <a:gd name="T107" fmla="*/ 1440 h 1832"/>
                <a:gd name="T108" fmla="*/ 1642 w 1728"/>
                <a:gd name="T109" fmla="*/ 1278 h 1832"/>
                <a:gd name="T110" fmla="*/ 1700 w 1728"/>
                <a:gd name="T111" fmla="*/ 1098 h 1832"/>
                <a:gd name="T112" fmla="*/ 1728 w 1728"/>
                <a:gd name="T113" fmla="*/ 904 h 1832"/>
                <a:gd name="T114" fmla="*/ 1720 w 1728"/>
                <a:gd name="T115" fmla="*/ 762 h 1832"/>
                <a:gd name="T116" fmla="*/ 1670 w 1728"/>
                <a:gd name="T117" fmla="*/ 564 h 1832"/>
                <a:gd name="T118" fmla="*/ 1576 w 1728"/>
                <a:gd name="T119" fmla="*/ 320 h 18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2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8" y="230"/>
                  </a:lnTo>
                  <a:lnTo>
                    <a:pt x="1552" y="222"/>
                  </a:lnTo>
                  <a:lnTo>
                    <a:pt x="1596" y="178"/>
                  </a:lnTo>
                  <a:lnTo>
                    <a:pt x="1602" y="170"/>
                  </a:lnTo>
                  <a:lnTo>
                    <a:pt x="1604" y="162"/>
                  </a:lnTo>
                  <a:lnTo>
                    <a:pt x="1602" y="154"/>
                  </a:lnTo>
                  <a:lnTo>
                    <a:pt x="1596" y="146"/>
                  </a:lnTo>
                  <a:lnTo>
                    <a:pt x="1456" y="6"/>
                  </a:lnTo>
                  <a:lnTo>
                    <a:pt x="1448" y="0"/>
                  </a:lnTo>
                  <a:lnTo>
                    <a:pt x="1440" y="0"/>
                  </a:lnTo>
                  <a:lnTo>
                    <a:pt x="1432" y="0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2" y="228"/>
                  </a:lnTo>
                  <a:lnTo>
                    <a:pt x="1200" y="234"/>
                  </a:lnTo>
                  <a:lnTo>
                    <a:pt x="1200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80" y="372"/>
                  </a:lnTo>
                  <a:lnTo>
                    <a:pt x="1322" y="450"/>
                  </a:lnTo>
                  <a:lnTo>
                    <a:pt x="1344" y="492"/>
                  </a:lnTo>
                  <a:lnTo>
                    <a:pt x="1364" y="538"/>
                  </a:lnTo>
                  <a:lnTo>
                    <a:pt x="1384" y="586"/>
                  </a:lnTo>
                  <a:lnTo>
                    <a:pt x="1400" y="634"/>
                  </a:lnTo>
                  <a:lnTo>
                    <a:pt x="1416" y="682"/>
                  </a:lnTo>
                  <a:lnTo>
                    <a:pt x="1428" y="732"/>
                  </a:lnTo>
                  <a:lnTo>
                    <a:pt x="1434" y="780"/>
                  </a:lnTo>
                  <a:lnTo>
                    <a:pt x="1436" y="802"/>
                  </a:lnTo>
                  <a:lnTo>
                    <a:pt x="1436" y="826"/>
                  </a:lnTo>
                  <a:lnTo>
                    <a:pt x="1436" y="862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6" y="970"/>
                  </a:lnTo>
                  <a:lnTo>
                    <a:pt x="1418" y="1006"/>
                  </a:lnTo>
                  <a:lnTo>
                    <a:pt x="1412" y="1040"/>
                  </a:lnTo>
                  <a:lnTo>
                    <a:pt x="1402" y="1074"/>
                  </a:lnTo>
                  <a:lnTo>
                    <a:pt x="1392" y="1106"/>
                  </a:lnTo>
                  <a:lnTo>
                    <a:pt x="1380" y="1138"/>
                  </a:lnTo>
                  <a:lnTo>
                    <a:pt x="1368" y="1170"/>
                  </a:lnTo>
                  <a:lnTo>
                    <a:pt x="1354" y="1200"/>
                  </a:lnTo>
                  <a:lnTo>
                    <a:pt x="1338" y="1228"/>
                  </a:lnTo>
                  <a:lnTo>
                    <a:pt x="1322" y="1256"/>
                  </a:lnTo>
                  <a:lnTo>
                    <a:pt x="1306" y="1284"/>
                  </a:lnTo>
                  <a:lnTo>
                    <a:pt x="1288" y="1310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8" y="1382"/>
                  </a:lnTo>
                  <a:lnTo>
                    <a:pt x="1206" y="1404"/>
                  </a:lnTo>
                  <a:lnTo>
                    <a:pt x="1182" y="1424"/>
                  </a:lnTo>
                  <a:lnTo>
                    <a:pt x="1160" y="1442"/>
                  </a:lnTo>
                  <a:lnTo>
                    <a:pt x="1136" y="1460"/>
                  </a:lnTo>
                  <a:lnTo>
                    <a:pt x="1110" y="1476"/>
                  </a:lnTo>
                  <a:lnTo>
                    <a:pt x="1086" y="1490"/>
                  </a:lnTo>
                  <a:lnTo>
                    <a:pt x="1058" y="1502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8" y="1532"/>
                  </a:lnTo>
                  <a:lnTo>
                    <a:pt x="948" y="1538"/>
                  </a:lnTo>
                  <a:lnTo>
                    <a:pt x="920" y="1542"/>
                  </a:lnTo>
                  <a:lnTo>
                    <a:pt x="890" y="1546"/>
                  </a:lnTo>
                  <a:lnTo>
                    <a:pt x="860" y="1546"/>
                  </a:lnTo>
                  <a:lnTo>
                    <a:pt x="832" y="1546"/>
                  </a:lnTo>
                  <a:lnTo>
                    <a:pt x="802" y="1542"/>
                  </a:lnTo>
                  <a:lnTo>
                    <a:pt x="774" y="1538"/>
                  </a:lnTo>
                  <a:lnTo>
                    <a:pt x="744" y="1532"/>
                  </a:lnTo>
                  <a:lnTo>
                    <a:pt x="718" y="1524"/>
                  </a:lnTo>
                  <a:lnTo>
                    <a:pt x="690" y="1514"/>
                  </a:lnTo>
                  <a:lnTo>
                    <a:pt x="662" y="1502"/>
                  </a:lnTo>
                  <a:lnTo>
                    <a:pt x="636" y="1490"/>
                  </a:lnTo>
                  <a:lnTo>
                    <a:pt x="612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4" y="1360"/>
                  </a:lnTo>
                  <a:lnTo>
                    <a:pt x="454" y="1336"/>
                  </a:lnTo>
                  <a:lnTo>
                    <a:pt x="434" y="1310"/>
                  </a:lnTo>
                  <a:lnTo>
                    <a:pt x="416" y="1284"/>
                  </a:lnTo>
                  <a:lnTo>
                    <a:pt x="400" y="1256"/>
                  </a:lnTo>
                  <a:lnTo>
                    <a:pt x="384" y="1228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4" y="1006"/>
                  </a:lnTo>
                  <a:lnTo>
                    <a:pt x="296" y="970"/>
                  </a:lnTo>
                  <a:lnTo>
                    <a:pt x="292" y="936"/>
                  </a:lnTo>
                  <a:lnTo>
                    <a:pt x="288" y="900"/>
                  </a:lnTo>
                  <a:lnTo>
                    <a:pt x="286" y="862"/>
                  </a:lnTo>
                  <a:lnTo>
                    <a:pt x="284" y="826"/>
                  </a:lnTo>
                  <a:lnTo>
                    <a:pt x="286" y="802"/>
                  </a:lnTo>
                  <a:lnTo>
                    <a:pt x="288" y="778"/>
                  </a:lnTo>
                  <a:lnTo>
                    <a:pt x="296" y="730"/>
                  </a:lnTo>
                  <a:lnTo>
                    <a:pt x="306" y="682"/>
                  </a:lnTo>
                  <a:lnTo>
                    <a:pt x="322" y="632"/>
                  </a:lnTo>
                  <a:lnTo>
                    <a:pt x="340" y="584"/>
                  </a:lnTo>
                  <a:lnTo>
                    <a:pt x="360" y="536"/>
                  </a:lnTo>
                  <a:lnTo>
                    <a:pt x="380" y="490"/>
                  </a:lnTo>
                  <a:lnTo>
                    <a:pt x="402" y="446"/>
                  </a:lnTo>
                  <a:lnTo>
                    <a:pt x="444" y="368"/>
                  </a:lnTo>
                  <a:lnTo>
                    <a:pt x="482" y="308"/>
                  </a:lnTo>
                  <a:lnTo>
                    <a:pt x="510" y="266"/>
                  </a:lnTo>
                  <a:lnTo>
                    <a:pt x="520" y="252"/>
                  </a:lnTo>
                  <a:lnTo>
                    <a:pt x="522" y="244"/>
                  </a:lnTo>
                  <a:lnTo>
                    <a:pt x="524" y="234"/>
                  </a:lnTo>
                  <a:lnTo>
                    <a:pt x="522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2" y="6"/>
                  </a:lnTo>
                  <a:lnTo>
                    <a:pt x="132" y="146"/>
                  </a:lnTo>
                  <a:lnTo>
                    <a:pt x="126" y="154"/>
                  </a:lnTo>
                  <a:lnTo>
                    <a:pt x="124" y="162"/>
                  </a:lnTo>
                  <a:lnTo>
                    <a:pt x="126" y="170"/>
                  </a:lnTo>
                  <a:lnTo>
                    <a:pt x="132" y="178"/>
                  </a:lnTo>
                  <a:lnTo>
                    <a:pt x="176" y="222"/>
                  </a:lnTo>
                  <a:lnTo>
                    <a:pt x="182" y="230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2" y="260"/>
                  </a:lnTo>
                  <a:lnTo>
                    <a:pt x="154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8" y="564"/>
                  </a:lnTo>
                  <a:lnTo>
                    <a:pt x="42" y="612"/>
                  </a:lnTo>
                  <a:lnTo>
                    <a:pt x="28" y="662"/>
                  </a:lnTo>
                  <a:lnTo>
                    <a:pt x="16" y="712"/>
                  </a:lnTo>
                  <a:lnTo>
                    <a:pt x="8" y="762"/>
                  </a:lnTo>
                  <a:lnTo>
                    <a:pt x="2" y="808"/>
                  </a:lnTo>
                  <a:lnTo>
                    <a:pt x="0" y="854"/>
                  </a:lnTo>
                  <a:lnTo>
                    <a:pt x="2" y="904"/>
                  </a:lnTo>
                  <a:lnTo>
                    <a:pt x="4" y="954"/>
                  </a:lnTo>
                  <a:lnTo>
                    <a:pt x="10" y="1002"/>
                  </a:lnTo>
                  <a:lnTo>
                    <a:pt x="18" y="1050"/>
                  </a:lnTo>
                  <a:lnTo>
                    <a:pt x="28" y="1098"/>
                  </a:lnTo>
                  <a:lnTo>
                    <a:pt x="38" y="1144"/>
                  </a:lnTo>
                  <a:lnTo>
                    <a:pt x="52" y="1190"/>
                  </a:lnTo>
                  <a:lnTo>
                    <a:pt x="68" y="1234"/>
                  </a:lnTo>
                  <a:lnTo>
                    <a:pt x="86" y="1278"/>
                  </a:lnTo>
                  <a:lnTo>
                    <a:pt x="104" y="1320"/>
                  </a:lnTo>
                  <a:lnTo>
                    <a:pt x="126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8" y="1476"/>
                  </a:lnTo>
                  <a:lnTo>
                    <a:pt x="224" y="1512"/>
                  </a:lnTo>
                  <a:lnTo>
                    <a:pt x="254" y="1546"/>
                  </a:lnTo>
                  <a:lnTo>
                    <a:pt x="284" y="1578"/>
                  </a:lnTo>
                  <a:lnTo>
                    <a:pt x="314" y="1610"/>
                  </a:lnTo>
                  <a:lnTo>
                    <a:pt x="348" y="1638"/>
                  </a:lnTo>
                  <a:lnTo>
                    <a:pt x="382" y="1666"/>
                  </a:lnTo>
                  <a:lnTo>
                    <a:pt x="416" y="1692"/>
                  </a:lnTo>
                  <a:lnTo>
                    <a:pt x="452" y="1714"/>
                  </a:lnTo>
                  <a:lnTo>
                    <a:pt x="490" y="1736"/>
                  </a:lnTo>
                  <a:lnTo>
                    <a:pt x="528" y="1756"/>
                  </a:lnTo>
                  <a:lnTo>
                    <a:pt x="568" y="1774"/>
                  </a:lnTo>
                  <a:lnTo>
                    <a:pt x="608" y="1788"/>
                  </a:lnTo>
                  <a:lnTo>
                    <a:pt x="648" y="1802"/>
                  </a:lnTo>
                  <a:lnTo>
                    <a:pt x="690" y="1812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20" y="1832"/>
                  </a:lnTo>
                  <a:lnTo>
                    <a:pt x="864" y="1832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2"/>
                  </a:lnTo>
                  <a:lnTo>
                    <a:pt x="1080" y="1802"/>
                  </a:lnTo>
                  <a:lnTo>
                    <a:pt x="1122" y="1788"/>
                  </a:lnTo>
                  <a:lnTo>
                    <a:pt x="1162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4"/>
                  </a:lnTo>
                  <a:lnTo>
                    <a:pt x="1312" y="1692"/>
                  </a:lnTo>
                  <a:lnTo>
                    <a:pt x="1348" y="1666"/>
                  </a:lnTo>
                  <a:lnTo>
                    <a:pt x="1382" y="1638"/>
                  </a:lnTo>
                  <a:lnTo>
                    <a:pt x="1414" y="1610"/>
                  </a:lnTo>
                  <a:lnTo>
                    <a:pt x="1446" y="1578"/>
                  </a:lnTo>
                  <a:lnTo>
                    <a:pt x="1476" y="1546"/>
                  </a:lnTo>
                  <a:lnTo>
                    <a:pt x="1504" y="1512"/>
                  </a:lnTo>
                  <a:lnTo>
                    <a:pt x="1530" y="1476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4" y="1362"/>
                  </a:lnTo>
                  <a:lnTo>
                    <a:pt x="1624" y="1320"/>
                  </a:lnTo>
                  <a:lnTo>
                    <a:pt x="1642" y="1278"/>
                  </a:lnTo>
                  <a:lnTo>
                    <a:pt x="1660" y="1234"/>
                  </a:lnTo>
                  <a:lnTo>
                    <a:pt x="1676" y="1190"/>
                  </a:lnTo>
                  <a:lnTo>
                    <a:pt x="1690" y="1144"/>
                  </a:lnTo>
                  <a:lnTo>
                    <a:pt x="1700" y="1098"/>
                  </a:lnTo>
                  <a:lnTo>
                    <a:pt x="1710" y="1050"/>
                  </a:lnTo>
                  <a:lnTo>
                    <a:pt x="1718" y="1002"/>
                  </a:lnTo>
                  <a:lnTo>
                    <a:pt x="1724" y="954"/>
                  </a:lnTo>
                  <a:lnTo>
                    <a:pt x="1728" y="904"/>
                  </a:lnTo>
                  <a:lnTo>
                    <a:pt x="1728" y="854"/>
                  </a:lnTo>
                  <a:lnTo>
                    <a:pt x="1726" y="808"/>
                  </a:lnTo>
                  <a:lnTo>
                    <a:pt x="1720" y="762"/>
                  </a:lnTo>
                  <a:lnTo>
                    <a:pt x="1712" y="712"/>
                  </a:lnTo>
                  <a:lnTo>
                    <a:pt x="1700" y="662"/>
                  </a:lnTo>
                  <a:lnTo>
                    <a:pt x="1686" y="612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8" y="470"/>
                  </a:lnTo>
                  <a:lnTo>
                    <a:pt x="1604" y="386"/>
                  </a:lnTo>
                  <a:lnTo>
                    <a:pt x="1576" y="320"/>
                  </a:lnTo>
                  <a:lnTo>
                    <a:pt x="1546" y="2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8"/>
            <p:cNvSpPr>
              <a:spLocks/>
            </p:cNvSpPr>
            <p:nvPr/>
          </p:nvSpPr>
          <p:spPr bwMode="auto">
            <a:xfrm>
              <a:off x="484" y="12"/>
              <a:ext cx="1728" cy="1832"/>
            </a:xfrm>
            <a:custGeom>
              <a:avLst/>
              <a:gdLst>
                <a:gd name="T0" fmla="*/ 1544 w 1728"/>
                <a:gd name="T1" fmla="*/ 240 h 1832"/>
                <a:gd name="T2" fmla="*/ 1596 w 1728"/>
                <a:gd name="T3" fmla="*/ 178 h 1832"/>
                <a:gd name="T4" fmla="*/ 1596 w 1728"/>
                <a:gd name="T5" fmla="*/ 146 h 1832"/>
                <a:gd name="T6" fmla="*/ 1440 w 1728"/>
                <a:gd name="T7" fmla="*/ 0 h 1832"/>
                <a:gd name="T8" fmla="*/ 1386 w 1728"/>
                <a:gd name="T9" fmla="*/ 44 h 1832"/>
                <a:gd name="T10" fmla="*/ 1202 w 1728"/>
                <a:gd name="T11" fmla="*/ 228 h 1832"/>
                <a:gd name="T12" fmla="*/ 1202 w 1728"/>
                <a:gd name="T13" fmla="*/ 248 h 1832"/>
                <a:gd name="T14" fmla="*/ 1242 w 1728"/>
                <a:gd name="T15" fmla="*/ 310 h 1832"/>
                <a:gd name="T16" fmla="*/ 1364 w 1728"/>
                <a:gd name="T17" fmla="*/ 538 h 1832"/>
                <a:gd name="T18" fmla="*/ 1428 w 1728"/>
                <a:gd name="T19" fmla="*/ 732 h 1832"/>
                <a:gd name="T20" fmla="*/ 1436 w 1728"/>
                <a:gd name="T21" fmla="*/ 826 h 1832"/>
                <a:gd name="T22" fmla="*/ 1426 w 1728"/>
                <a:gd name="T23" fmla="*/ 970 h 1832"/>
                <a:gd name="T24" fmla="*/ 1392 w 1728"/>
                <a:gd name="T25" fmla="*/ 1106 h 1832"/>
                <a:gd name="T26" fmla="*/ 1338 w 1728"/>
                <a:gd name="T27" fmla="*/ 1228 h 1832"/>
                <a:gd name="T28" fmla="*/ 1268 w 1728"/>
                <a:gd name="T29" fmla="*/ 1336 h 1832"/>
                <a:gd name="T30" fmla="*/ 1182 w 1728"/>
                <a:gd name="T31" fmla="*/ 1424 h 1832"/>
                <a:gd name="T32" fmla="*/ 1086 w 1728"/>
                <a:gd name="T33" fmla="*/ 1490 h 1832"/>
                <a:gd name="T34" fmla="*/ 978 w 1728"/>
                <a:gd name="T35" fmla="*/ 1532 h 1832"/>
                <a:gd name="T36" fmla="*/ 860 w 1728"/>
                <a:gd name="T37" fmla="*/ 1546 h 1832"/>
                <a:gd name="T38" fmla="*/ 774 w 1728"/>
                <a:gd name="T39" fmla="*/ 1538 h 1832"/>
                <a:gd name="T40" fmla="*/ 662 w 1728"/>
                <a:gd name="T41" fmla="*/ 1502 h 1832"/>
                <a:gd name="T42" fmla="*/ 562 w 1728"/>
                <a:gd name="T43" fmla="*/ 1442 h 1832"/>
                <a:gd name="T44" fmla="*/ 474 w 1728"/>
                <a:gd name="T45" fmla="*/ 1360 h 1832"/>
                <a:gd name="T46" fmla="*/ 400 w 1728"/>
                <a:gd name="T47" fmla="*/ 1256 h 1832"/>
                <a:gd name="T48" fmla="*/ 342 w 1728"/>
                <a:gd name="T49" fmla="*/ 1138 h 1832"/>
                <a:gd name="T50" fmla="*/ 304 w 1728"/>
                <a:gd name="T51" fmla="*/ 1006 h 1832"/>
                <a:gd name="T52" fmla="*/ 286 w 1728"/>
                <a:gd name="T53" fmla="*/ 862 h 1832"/>
                <a:gd name="T54" fmla="*/ 288 w 1728"/>
                <a:gd name="T55" fmla="*/ 778 h 1832"/>
                <a:gd name="T56" fmla="*/ 340 w 1728"/>
                <a:gd name="T57" fmla="*/ 584 h 1832"/>
                <a:gd name="T58" fmla="*/ 444 w 1728"/>
                <a:gd name="T59" fmla="*/ 368 h 1832"/>
                <a:gd name="T60" fmla="*/ 520 w 1728"/>
                <a:gd name="T61" fmla="*/ 252 h 1832"/>
                <a:gd name="T62" fmla="*/ 516 w 1728"/>
                <a:gd name="T63" fmla="*/ 218 h 1832"/>
                <a:gd name="T64" fmla="*/ 358 w 1728"/>
                <a:gd name="T65" fmla="*/ 60 h 1832"/>
                <a:gd name="T66" fmla="*/ 296 w 1728"/>
                <a:gd name="T67" fmla="*/ 0 h 1832"/>
                <a:gd name="T68" fmla="*/ 132 w 1728"/>
                <a:gd name="T69" fmla="*/ 146 h 1832"/>
                <a:gd name="T70" fmla="*/ 126 w 1728"/>
                <a:gd name="T71" fmla="*/ 170 h 1832"/>
                <a:gd name="T72" fmla="*/ 182 w 1728"/>
                <a:gd name="T73" fmla="*/ 230 h 1832"/>
                <a:gd name="T74" fmla="*/ 182 w 1728"/>
                <a:gd name="T75" fmla="*/ 260 h 1832"/>
                <a:gd name="T76" fmla="*/ 74 w 1728"/>
                <a:gd name="T77" fmla="*/ 516 h 1832"/>
                <a:gd name="T78" fmla="*/ 16 w 1728"/>
                <a:gd name="T79" fmla="*/ 712 h 1832"/>
                <a:gd name="T80" fmla="*/ 0 w 1728"/>
                <a:gd name="T81" fmla="*/ 854 h 1832"/>
                <a:gd name="T82" fmla="*/ 18 w 1728"/>
                <a:gd name="T83" fmla="*/ 1050 h 1832"/>
                <a:gd name="T84" fmla="*/ 68 w 1728"/>
                <a:gd name="T85" fmla="*/ 1234 h 1832"/>
                <a:gd name="T86" fmla="*/ 148 w 1728"/>
                <a:gd name="T87" fmla="*/ 1402 h 1832"/>
                <a:gd name="T88" fmla="*/ 254 w 1728"/>
                <a:gd name="T89" fmla="*/ 1546 h 1832"/>
                <a:gd name="T90" fmla="*/ 382 w 1728"/>
                <a:gd name="T91" fmla="*/ 1666 h 1832"/>
                <a:gd name="T92" fmla="*/ 528 w 1728"/>
                <a:gd name="T93" fmla="*/ 1756 h 1832"/>
                <a:gd name="T94" fmla="*/ 690 w 1728"/>
                <a:gd name="T95" fmla="*/ 1812 h 1832"/>
                <a:gd name="T96" fmla="*/ 864 w 1728"/>
                <a:gd name="T97" fmla="*/ 1832 h 1832"/>
                <a:gd name="T98" fmla="*/ 996 w 1728"/>
                <a:gd name="T99" fmla="*/ 1822 h 1832"/>
                <a:gd name="T100" fmla="*/ 1162 w 1728"/>
                <a:gd name="T101" fmla="*/ 1774 h 1832"/>
                <a:gd name="T102" fmla="*/ 1312 w 1728"/>
                <a:gd name="T103" fmla="*/ 1692 h 1832"/>
                <a:gd name="T104" fmla="*/ 1446 w 1728"/>
                <a:gd name="T105" fmla="*/ 1578 h 1832"/>
                <a:gd name="T106" fmla="*/ 1556 w 1728"/>
                <a:gd name="T107" fmla="*/ 1440 h 1832"/>
                <a:gd name="T108" fmla="*/ 1642 w 1728"/>
                <a:gd name="T109" fmla="*/ 1278 h 1832"/>
                <a:gd name="T110" fmla="*/ 1700 w 1728"/>
                <a:gd name="T111" fmla="*/ 1098 h 1832"/>
                <a:gd name="T112" fmla="*/ 1728 w 1728"/>
                <a:gd name="T113" fmla="*/ 904 h 1832"/>
                <a:gd name="T114" fmla="*/ 1720 w 1728"/>
                <a:gd name="T115" fmla="*/ 762 h 1832"/>
                <a:gd name="T116" fmla="*/ 1670 w 1728"/>
                <a:gd name="T117" fmla="*/ 564 h 1832"/>
                <a:gd name="T118" fmla="*/ 1576 w 1728"/>
                <a:gd name="T119" fmla="*/ 320 h 18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2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8" y="230"/>
                  </a:lnTo>
                  <a:lnTo>
                    <a:pt x="1552" y="222"/>
                  </a:lnTo>
                  <a:lnTo>
                    <a:pt x="1596" y="178"/>
                  </a:lnTo>
                  <a:lnTo>
                    <a:pt x="1602" y="170"/>
                  </a:lnTo>
                  <a:lnTo>
                    <a:pt x="1604" y="162"/>
                  </a:lnTo>
                  <a:lnTo>
                    <a:pt x="1602" y="154"/>
                  </a:lnTo>
                  <a:lnTo>
                    <a:pt x="1596" y="146"/>
                  </a:lnTo>
                  <a:lnTo>
                    <a:pt x="1456" y="6"/>
                  </a:lnTo>
                  <a:lnTo>
                    <a:pt x="1448" y="0"/>
                  </a:lnTo>
                  <a:lnTo>
                    <a:pt x="1440" y="0"/>
                  </a:lnTo>
                  <a:lnTo>
                    <a:pt x="1432" y="0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2" y="228"/>
                  </a:lnTo>
                  <a:lnTo>
                    <a:pt x="1200" y="234"/>
                  </a:lnTo>
                  <a:lnTo>
                    <a:pt x="1200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80" y="372"/>
                  </a:lnTo>
                  <a:lnTo>
                    <a:pt x="1322" y="450"/>
                  </a:lnTo>
                  <a:lnTo>
                    <a:pt x="1344" y="492"/>
                  </a:lnTo>
                  <a:lnTo>
                    <a:pt x="1364" y="538"/>
                  </a:lnTo>
                  <a:lnTo>
                    <a:pt x="1384" y="586"/>
                  </a:lnTo>
                  <a:lnTo>
                    <a:pt x="1400" y="634"/>
                  </a:lnTo>
                  <a:lnTo>
                    <a:pt x="1416" y="682"/>
                  </a:lnTo>
                  <a:lnTo>
                    <a:pt x="1428" y="732"/>
                  </a:lnTo>
                  <a:lnTo>
                    <a:pt x="1434" y="780"/>
                  </a:lnTo>
                  <a:lnTo>
                    <a:pt x="1436" y="802"/>
                  </a:lnTo>
                  <a:lnTo>
                    <a:pt x="1436" y="826"/>
                  </a:lnTo>
                  <a:lnTo>
                    <a:pt x="1436" y="862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6" y="970"/>
                  </a:lnTo>
                  <a:lnTo>
                    <a:pt x="1418" y="1006"/>
                  </a:lnTo>
                  <a:lnTo>
                    <a:pt x="1412" y="1040"/>
                  </a:lnTo>
                  <a:lnTo>
                    <a:pt x="1402" y="1074"/>
                  </a:lnTo>
                  <a:lnTo>
                    <a:pt x="1392" y="1106"/>
                  </a:lnTo>
                  <a:lnTo>
                    <a:pt x="1380" y="1138"/>
                  </a:lnTo>
                  <a:lnTo>
                    <a:pt x="1368" y="1170"/>
                  </a:lnTo>
                  <a:lnTo>
                    <a:pt x="1354" y="1200"/>
                  </a:lnTo>
                  <a:lnTo>
                    <a:pt x="1338" y="1228"/>
                  </a:lnTo>
                  <a:lnTo>
                    <a:pt x="1322" y="1256"/>
                  </a:lnTo>
                  <a:lnTo>
                    <a:pt x="1306" y="1284"/>
                  </a:lnTo>
                  <a:lnTo>
                    <a:pt x="1288" y="1310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8" y="1382"/>
                  </a:lnTo>
                  <a:lnTo>
                    <a:pt x="1206" y="1404"/>
                  </a:lnTo>
                  <a:lnTo>
                    <a:pt x="1182" y="1424"/>
                  </a:lnTo>
                  <a:lnTo>
                    <a:pt x="1160" y="1442"/>
                  </a:lnTo>
                  <a:lnTo>
                    <a:pt x="1136" y="1460"/>
                  </a:lnTo>
                  <a:lnTo>
                    <a:pt x="1110" y="1476"/>
                  </a:lnTo>
                  <a:lnTo>
                    <a:pt x="1086" y="1490"/>
                  </a:lnTo>
                  <a:lnTo>
                    <a:pt x="1058" y="1502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8" y="1532"/>
                  </a:lnTo>
                  <a:lnTo>
                    <a:pt x="948" y="1538"/>
                  </a:lnTo>
                  <a:lnTo>
                    <a:pt x="920" y="1542"/>
                  </a:lnTo>
                  <a:lnTo>
                    <a:pt x="890" y="1546"/>
                  </a:lnTo>
                  <a:lnTo>
                    <a:pt x="860" y="1546"/>
                  </a:lnTo>
                  <a:lnTo>
                    <a:pt x="832" y="1546"/>
                  </a:lnTo>
                  <a:lnTo>
                    <a:pt x="802" y="1542"/>
                  </a:lnTo>
                  <a:lnTo>
                    <a:pt x="774" y="1538"/>
                  </a:lnTo>
                  <a:lnTo>
                    <a:pt x="744" y="1532"/>
                  </a:lnTo>
                  <a:lnTo>
                    <a:pt x="718" y="1524"/>
                  </a:lnTo>
                  <a:lnTo>
                    <a:pt x="690" y="1514"/>
                  </a:lnTo>
                  <a:lnTo>
                    <a:pt x="662" y="1502"/>
                  </a:lnTo>
                  <a:lnTo>
                    <a:pt x="636" y="1490"/>
                  </a:lnTo>
                  <a:lnTo>
                    <a:pt x="612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4" y="1360"/>
                  </a:lnTo>
                  <a:lnTo>
                    <a:pt x="454" y="1336"/>
                  </a:lnTo>
                  <a:lnTo>
                    <a:pt x="434" y="1310"/>
                  </a:lnTo>
                  <a:lnTo>
                    <a:pt x="416" y="1284"/>
                  </a:lnTo>
                  <a:lnTo>
                    <a:pt x="400" y="1256"/>
                  </a:lnTo>
                  <a:lnTo>
                    <a:pt x="384" y="1228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4" y="1006"/>
                  </a:lnTo>
                  <a:lnTo>
                    <a:pt x="296" y="970"/>
                  </a:lnTo>
                  <a:lnTo>
                    <a:pt x="292" y="936"/>
                  </a:lnTo>
                  <a:lnTo>
                    <a:pt x="288" y="900"/>
                  </a:lnTo>
                  <a:lnTo>
                    <a:pt x="286" y="862"/>
                  </a:lnTo>
                  <a:lnTo>
                    <a:pt x="284" y="826"/>
                  </a:lnTo>
                  <a:lnTo>
                    <a:pt x="286" y="802"/>
                  </a:lnTo>
                  <a:lnTo>
                    <a:pt x="288" y="778"/>
                  </a:lnTo>
                  <a:lnTo>
                    <a:pt x="296" y="730"/>
                  </a:lnTo>
                  <a:lnTo>
                    <a:pt x="306" y="682"/>
                  </a:lnTo>
                  <a:lnTo>
                    <a:pt x="322" y="632"/>
                  </a:lnTo>
                  <a:lnTo>
                    <a:pt x="340" y="584"/>
                  </a:lnTo>
                  <a:lnTo>
                    <a:pt x="360" y="536"/>
                  </a:lnTo>
                  <a:lnTo>
                    <a:pt x="380" y="490"/>
                  </a:lnTo>
                  <a:lnTo>
                    <a:pt x="402" y="446"/>
                  </a:lnTo>
                  <a:lnTo>
                    <a:pt x="444" y="368"/>
                  </a:lnTo>
                  <a:lnTo>
                    <a:pt x="482" y="308"/>
                  </a:lnTo>
                  <a:lnTo>
                    <a:pt x="510" y="266"/>
                  </a:lnTo>
                  <a:lnTo>
                    <a:pt x="520" y="252"/>
                  </a:lnTo>
                  <a:lnTo>
                    <a:pt x="522" y="244"/>
                  </a:lnTo>
                  <a:lnTo>
                    <a:pt x="524" y="234"/>
                  </a:lnTo>
                  <a:lnTo>
                    <a:pt x="522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2" y="6"/>
                  </a:lnTo>
                  <a:lnTo>
                    <a:pt x="132" y="146"/>
                  </a:lnTo>
                  <a:lnTo>
                    <a:pt x="126" y="154"/>
                  </a:lnTo>
                  <a:lnTo>
                    <a:pt x="124" y="162"/>
                  </a:lnTo>
                  <a:lnTo>
                    <a:pt x="126" y="170"/>
                  </a:lnTo>
                  <a:lnTo>
                    <a:pt x="132" y="178"/>
                  </a:lnTo>
                  <a:lnTo>
                    <a:pt x="176" y="222"/>
                  </a:lnTo>
                  <a:lnTo>
                    <a:pt x="182" y="230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2" y="260"/>
                  </a:lnTo>
                  <a:lnTo>
                    <a:pt x="154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8" y="564"/>
                  </a:lnTo>
                  <a:lnTo>
                    <a:pt x="42" y="612"/>
                  </a:lnTo>
                  <a:lnTo>
                    <a:pt x="28" y="662"/>
                  </a:lnTo>
                  <a:lnTo>
                    <a:pt x="16" y="712"/>
                  </a:lnTo>
                  <a:lnTo>
                    <a:pt x="8" y="762"/>
                  </a:lnTo>
                  <a:lnTo>
                    <a:pt x="2" y="808"/>
                  </a:lnTo>
                  <a:lnTo>
                    <a:pt x="0" y="854"/>
                  </a:lnTo>
                  <a:lnTo>
                    <a:pt x="2" y="904"/>
                  </a:lnTo>
                  <a:lnTo>
                    <a:pt x="4" y="954"/>
                  </a:lnTo>
                  <a:lnTo>
                    <a:pt x="10" y="1002"/>
                  </a:lnTo>
                  <a:lnTo>
                    <a:pt x="18" y="1050"/>
                  </a:lnTo>
                  <a:lnTo>
                    <a:pt x="28" y="1098"/>
                  </a:lnTo>
                  <a:lnTo>
                    <a:pt x="38" y="1144"/>
                  </a:lnTo>
                  <a:lnTo>
                    <a:pt x="52" y="1190"/>
                  </a:lnTo>
                  <a:lnTo>
                    <a:pt x="68" y="1234"/>
                  </a:lnTo>
                  <a:lnTo>
                    <a:pt x="86" y="1278"/>
                  </a:lnTo>
                  <a:lnTo>
                    <a:pt x="104" y="1320"/>
                  </a:lnTo>
                  <a:lnTo>
                    <a:pt x="126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8" y="1476"/>
                  </a:lnTo>
                  <a:lnTo>
                    <a:pt x="224" y="1512"/>
                  </a:lnTo>
                  <a:lnTo>
                    <a:pt x="254" y="1546"/>
                  </a:lnTo>
                  <a:lnTo>
                    <a:pt x="284" y="1578"/>
                  </a:lnTo>
                  <a:lnTo>
                    <a:pt x="314" y="1610"/>
                  </a:lnTo>
                  <a:lnTo>
                    <a:pt x="348" y="1638"/>
                  </a:lnTo>
                  <a:lnTo>
                    <a:pt x="382" y="1666"/>
                  </a:lnTo>
                  <a:lnTo>
                    <a:pt x="416" y="1692"/>
                  </a:lnTo>
                  <a:lnTo>
                    <a:pt x="452" y="1714"/>
                  </a:lnTo>
                  <a:lnTo>
                    <a:pt x="490" y="1736"/>
                  </a:lnTo>
                  <a:lnTo>
                    <a:pt x="528" y="1756"/>
                  </a:lnTo>
                  <a:lnTo>
                    <a:pt x="568" y="1774"/>
                  </a:lnTo>
                  <a:lnTo>
                    <a:pt x="608" y="1788"/>
                  </a:lnTo>
                  <a:lnTo>
                    <a:pt x="648" y="1802"/>
                  </a:lnTo>
                  <a:lnTo>
                    <a:pt x="690" y="1812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20" y="1832"/>
                  </a:lnTo>
                  <a:lnTo>
                    <a:pt x="864" y="1832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2"/>
                  </a:lnTo>
                  <a:lnTo>
                    <a:pt x="1080" y="1802"/>
                  </a:lnTo>
                  <a:lnTo>
                    <a:pt x="1122" y="1788"/>
                  </a:lnTo>
                  <a:lnTo>
                    <a:pt x="1162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4"/>
                  </a:lnTo>
                  <a:lnTo>
                    <a:pt x="1312" y="1692"/>
                  </a:lnTo>
                  <a:lnTo>
                    <a:pt x="1348" y="1666"/>
                  </a:lnTo>
                  <a:lnTo>
                    <a:pt x="1382" y="1638"/>
                  </a:lnTo>
                  <a:lnTo>
                    <a:pt x="1414" y="1610"/>
                  </a:lnTo>
                  <a:lnTo>
                    <a:pt x="1446" y="1578"/>
                  </a:lnTo>
                  <a:lnTo>
                    <a:pt x="1476" y="1546"/>
                  </a:lnTo>
                  <a:lnTo>
                    <a:pt x="1504" y="1512"/>
                  </a:lnTo>
                  <a:lnTo>
                    <a:pt x="1530" y="1476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4" y="1362"/>
                  </a:lnTo>
                  <a:lnTo>
                    <a:pt x="1624" y="1320"/>
                  </a:lnTo>
                  <a:lnTo>
                    <a:pt x="1642" y="1278"/>
                  </a:lnTo>
                  <a:lnTo>
                    <a:pt x="1660" y="1234"/>
                  </a:lnTo>
                  <a:lnTo>
                    <a:pt x="1676" y="1190"/>
                  </a:lnTo>
                  <a:lnTo>
                    <a:pt x="1690" y="1144"/>
                  </a:lnTo>
                  <a:lnTo>
                    <a:pt x="1700" y="1098"/>
                  </a:lnTo>
                  <a:lnTo>
                    <a:pt x="1710" y="1050"/>
                  </a:lnTo>
                  <a:lnTo>
                    <a:pt x="1718" y="1002"/>
                  </a:lnTo>
                  <a:lnTo>
                    <a:pt x="1724" y="954"/>
                  </a:lnTo>
                  <a:lnTo>
                    <a:pt x="1728" y="904"/>
                  </a:lnTo>
                  <a:lnTo>
                    <a:pt x="1728" y="854"/>
                  </a:lnTo>
                  <a:lnTo>
                    <a:pt x="1726" y="808"/>
                  </a:lnTo>
                  <a:lnTo>
                    <a:pt x="1720" y="762"/>
                  </a:lnTo>
                  <a:lnTo>
                    <a:pt x="1712" y="712"/>
                  </a:lnTo>
                  <a:lnTo>
                    <a:pt x="1700" y="662"/>
                  </a:lnTo>
                  <a:lnTo>
                    <a:pt x="1686" y="612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8" y="470"/>
                  </a:lnTo>
                  <a:lnTo>
                    <a:pt x="1604" y="386"/>
                  </a:lnTo>
                  <a:lnTo>
                    <a:pt x="1576" y="320"/>
                  </a:lnTo>
                  <a:lnTo>
                    <a:pt x="1546" y="2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9"/>
            <p:cNvSpPr>
              <a:spLocks/>
            </p:cNvSpPr>
            <p:nvPr/>
          </p:nvSpPr>
          <p:spPr bwMode="auto">
            <a:xfrm>
              <a:off x="614" y="576"/>
              <a:ext cx="76" cy="114"/>
            </a:xfrm>
            <a:custGeom>
              <a:avLst/>
              <a:gdLst>
                <a:gd name="T0" fmla="*/ 56 w 76"/>
                <a:gd name="T1" fmla="*/ 102 h 114"/>
                <a:gd name="T2" fmla="*/ 56 w 76"/>
                <a:gd name="T3" fmla="*/ 102 h 114"/>
                <a:gd name="T4" fmla="*/ 50 w 76"/>
                <a:gd name="T5" fmla="*/ 108 h 114"/>
                <a:gd name="T6" fmla="*/ 44 w 76"/>
                <a:gd name="T7" fmla="*/ 112 h 114"/>
                <a:gd name="T8" fmla="*/ 34 w 76"/>
                <a:gd name="T9" fmla="*/ 114 h 114"/>
                <a:gd name="T10" fmla="*/ 22 w 76"/>
                <a:gd name="T11" fmla="*/ 112 h 114"/>
                <a:gd name="T12" fmla="*/ 22 w 76"/>
                <a:gd name="T13" fmla="*/ 112 h 114"/>
                <a:gd name="T14" fmla="*/ 22 w 76"/>
                <a:gd name="T15" fmla="*/ 112 h 114"/>
                <a:gd name="T16" fmla="*/ 12 w 76"/>
                <a:gd name="T17" fmla="*/ 108 h 114"/>
                <a:gd name="T18" fmla="*/ 4 w 76"/>
                <a:gd name="T19" fmla="*/ 102 h 114"/>
                <a:gd name="T20" fmla="*/ 0 w 76"/>
                <a:gd name="T21" fmla="*/ 94 h 114"/>
                <a:gd name="T22" fmla="*/ 0 w 76"/>
                <a:gd name="T23" fmla="*/ 86 h 114"/>
                <a:gd name="T24" fmla="*/ 20 w 76"/>
                <a:gd name="T25" fmla="*/ 12 h 114"/>
                <a:gd name="T26" fmla="*/ 20 w 76"/>
                <a:gd name="T27" fmla="*/ 12 h 114"/>
                <a:gd name="T28" fmla="*/ 24 w 76"/>
                <a:gd name="T29" fmla="*/ 6 h 114"/>
                <a:gd name="T30" fmla="*/ 32 w 76"/>
                <a:gd name="T31" fmla="*/ 2 h 114"/>
                <a:gd name="T32" fmla="*/ 42 w 76"/>
                <a:gd name="T33" fmla="*/ 0 h 114"/>
                <a:gd name="T34" fmla="*/ 52 w 76"/>
                <a:gd name="T35" fmla="*/ 2 h 114"/>
                <a:gd name="T36" fmla="*/ 52 w 76"/>
                <a:gd name="T37" fmla="*/ 2 h 114"/>
                <a:gd name="T38" fmla="*/ 52 w 76"/>
                <a:gd name="T39" fmla="*/ 2 h 114"/>
                <a:gd name="T40" fmla="*/ 62 w 76"/>
                <a:gd name="T41" fmla="*/ 6 h 114"/>
                <a:gd name="T42" fmla="*/ 70 w 76"/>
                <a:gd name="T43" fmla="*/ 12 h 114"/>
                <a:gd name="T44" fmla="*/ 76 w 76"/>
                <a:gd name="T45" fmla="*/ 20 h 114"/>
                <a:gd name="T46" fmla="*/ 76 w 76"/>
                <a:gd name="T47" fmla="*/ 28 h 114"/>
                <a:gd name="T48" fmla="*/ 56 w 76"/>
                <a:gd name="T49" fmla="*/ 102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6" h="114">
                  <a:moveTo>
                    <a:pt x="56" y="102"/>
                  </a:moveTo>
                  <a:lnTo>
                    <a:pt x="56" y="102"/>
                  </a:lnTo>
                  <a:lnTo>
                    <a:pt x="50" y="108"/>
                  </a:lnTo>
                  <a:lnTo>
                    <a:pt x="44" y="112"/>
                  </a:lnTo>
                  <a:lnTo>
                    <a:pt x="34" y="114"/>
                  </a:lnTo>
                  <a:lnTo>
                    <a:pt x="22" y="112"/>
                  </a:lnTo>
                  <a:lnTo>
                    <a:pt x="12" y="108"/>
                  </a:lnTo>
                  <a:lnTo>
                    <a:pt x="4" y="102"/>
                  </a:lnTo>
                  <a:lnTo>
                    <a:pt x="0" y="94"/>
                  </a:lnTo>
                  <a:lnTo>
                    <a:pt x="0" y="86"/>
                  </a:lnTo>
                  <a:lnTo>
                    <a:pt x="20" y="12"/>
                  </a:lnTo>
                  <a:lnTo>
                    <a:pt x="24" y="6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2" y="2"/>
                  </a:lnTo>
                  <a:lnTo>
                    <a:pt x="62" y="6"/>
                  </a:lnTo>
                  <a:lnTo>
                    <a:pt x="70" y="12"/>
                  </a:lnTo>
                  <a:lnTo>
                    <a:pt x="76" y="20"/>
                  </a:lnTo>
                  <a:lnTo>
                    <a:pt x="76" y="28"/>
                  </a:lnTo>
                  <a:lnTo>
                    <a:pt x="56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10"/>
            <p:cNvSpPr>
              <a:spLocks/>
            </p:cNvSpPr>
            <p:nvPr/>
          </p:nvSpPr>
          <p:spPr bwMode="auto">
            <a:xfrm>
              <a:off x="750" y="1346"/>
              <a:ext cx="102" cy="106"/>
            </a:xfrm>
            <a:custGeom>
              <a:avLst/>
              <a:gdLst>
                <a:gd name="T0" fmla="*/ 98 w 102"/>
                <a:gd name="T1" fmla="*/ 64 h 106"/>
                <a:gd name="T2" fmla="*/ 98 w 102"/>
                <a:gd name="T3" fmla="*/ 64 h 106"/>
                <a:gd name="T4" fmla="*/ 102 w 102"/>
                <a:gd name="T5" fmla="*/ 70 h 106"/>
                <a:gd name="T6" fmla="*/ 100 w 102"/>
                <a:gd name="T7" fmla="*/ 80 h 106"/>
                <a:gd name="T8" fmla="*/ 96 w 102"/>
                <a:gd name="T9" fmla="*/ 88 h 106"/>
                <a:gd name="T10" fmla="*/ 88 w 102"/>
                <a:gd name="T11" fmla="*/ 96 h 106"/>
                <a:gd name="T12" fmla="*/ 88 w 102"/>
                <a:gd name="T13" fmla="*/ 96 h 106"/>
                <a:gd name="T14" fmla="*/ 88 w 102"/>
                <a:gd name="T15" fmla="*/ 96 h 106"/>
                <a:gd name="T16" fmla="*/ 80 w 102"/>
                <a:gd name="T17" fmla="*/ 104 h 106"/>
                <a:gd name="T18" fmla="*/ 70 w 102"/>
                <a:gd name="T19" fmla="*/ 106 h 106"/>
                <a:gd name="T20" fmla="*/ 60 w 102"/>
                <a:gd name="T21" fmla="*/ 106 h 106"/>
                <a:gd name="T22" fmla="*/ 54 w 102"/>
                <a:gd name="T23" fmla="*/ 102 h 106"/>
                <a:gd name="T24" fmla="*/ 4 w 102"/>
                <a:gd name="T25" fmla="*/ 42 h 106"/>
                <a:gd name="T26" fmla="*/ 4 w 102"/>
                <a:gd name="T27" fmla="*/ 42 h 106"/>
                <a:gd name="T28" fmla="*/ 0 w 102"/>
                <a:gd name="T29" fmla="*/ 36 h 106"/>
                <a:gd name="T30" fmla="*/ 2 w 102"/>
                <a:gd name="T31" fmla="*/ 28 h 106"/>
                <a:gd name="T32" fmla="*/ 6 w 102"/>
                <a:gd name="T33" fmla="*/ 18 h 106"/>
                <a:gd name="T34" fmla="*/ 14 w 102"/>
                <a:gd name="T35" fmla="*/ 10 h 106"/>
                <a:gd name="T36" fmla="*/ 14 w 102"/>
                <a:gd name="T37" fmla="*/ 10 h 106"/>
                <a:gd name="T38" fmla="*/ 14 w 102"/>
                <a:gd name="T39" fmla="*/ 10 h 106"/>
                <a:gd name="T40" fmla="*/ 22 w 102"/>
                <a:gd name="T41" fmla="*/ 4 h 106"/>
                <a:gd name="T42" fmla="*/ 32 w 102"/>
                <a:gd name="T43" fmla="*/ 0 h 106"/>
                <a:gd name="T44" fmla="*/ 42 w 102"/>
                <a:gd name="T45" fmla="*/ 2 h 106"/>
                <a:gd name="T46" fmla="*/ 48 w 102"/>
                <a:gd name="T47" fmla="*/ 6 h 106"/>
                <a:gd name="T48" fmla="*/ 98 w 102"/>
                <a:gd name="T49" fmla="*/ 64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06">
                  <a:moveTo>
                    <a:pt x="98" y="64"/>
                  </a:moveTo>
                  <a:lnTo>
                    <a:pt x="98" y="64"/>
                  </a:lnTo>
                  <a:lnTo>
                    <a:pt x="102" y="70"/>
                  </a:lnTo>
                  <a:lnTo>
                    <a:pt x="100" y="80"/>
                  </a:lnTo>
                  <a:lnTo>
                    <a:pt x="96" y="88"/>
                  </a:lnTo>
                  <a:lnTo>
                    <a:pt x="88" y="96"/>
                  </a:lnTo>
                  <a:lnTo>
                    <a:pt x="80" y="104"/>
                  </a:lnTo>
                  <a:lnTo>
                    <a:pt x="70" y="106"/>
                  </a:lnTo>
                  <a:lnTo>
                    <a:pt x="60" y="106"/>
                  </a:lnTo>
                  <a:lnTo>
                    <a:pt x="54" y="102"/>
                  </a:lnTo>
                  <a:lnTo>
                    <a:pt x="4" y="42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4" y="10"/>
                  </a:lnTo>
                  <a:lnTo>
                    <a:pt x="22" y="4"/>
                  </a:lnTo>
                  <a:lnTo>
                    <a:pt x="32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98" y="6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11"/>
            <p:cNvSpPr>
              <a:spLocks/>
            </p:cNvSpPr>
            <p:nvPr/>
          </p:nvSpPr>
          <p:spPr bwMode="auto">
            <a:xfrm>
              <a:off x="626" y="1088"/>
              <a:ext cx="80" cy="114"/>
            </a:xfrm>
            <a:custGeom>
              <a:avLst/>
              <a:gdLst>
                <a:gd name="T0" fmla="*/ 80 w 80"/>
                <a:gd name="T1" fmla="*/ 84 h 114"/>
                <a:gd name="T2" fmla="*/ 80 w 80"/>
                <a:gd name="T3" fmla="*/ 84 h 114"/>
                <a:gd name="T4" fmla="*/ 80 w 80"/>
                <a:gd name="T5" fmla="*/ 92 h 114"/>
                <a:gd name="T6" fmla="*/ 76 w 80"/>
                <a:gd name="T7" fmla="*/ 100 h 114"/>
                <a:gd name="T8" fmla="*/ 68 w 80"/>
                <a:gd name="T9" fmla="*/ 106 h 114"/>
                <a:gd name="T10" fmla="*/ 58 w 80"/>
                <a:gd name="T11" fmla="*/ 112 h 114"/>
                <a:gd name="T12" fmla="*/ 58 w 80"/>
                <a:gd name="T13" fmla="*/ 112 h 114"/>
                <a:gd name="T14" fmla="*/ 58 w 80"/>
                <a:gd name="T15" fmla="*/ 112 h 114"/>
                <a:gd name="T16" fmla="*/ 48 w 80"/>
                <a:gd name="T17" fmla="*/ 114 h 114"/>
                <a:gd name="T18" fmla="*/ 38 w 80"/>
                <a:gd name="T19" fmla="*/ 112 h 114"/>
                <a:gd name="T20" fmla="*/ 30 w 80"/>
                <a:gd name="T21" fmla="*/ 108 h 114"/>
                <a:gd name="T22" fmla="*/ 24 w 80"/>
                <a:gd name="T23" fmla="*/ 102 h 114"/>
                <a:gd name="T24" fmla="*/ 0 w 80"/>
                <a:gd name="T25" fmla="*/ 30 h 114"/>
                <a:gd name="T26" fmla="*/ 0 w 80"/>
                <a:gd name="T27" fmla="*/ 30 h 114"/>
                <a:gd name="T28" fmla="*/ 0 w 80"/>
                <a:gd name="T29" fmla="*/ 22 h 114"/>
                <a:gd name="T30" fmla="*/ 4 w 80"/>
                <a:gd name="T31" fmla="*/ 14 h 114"/>
                <a:gd name="T32" fmla="*/ 10 w 80"/>
                <a:gd name="T33" fmla="*/ 8 h 114"/>
                <a:gd name="T34" fmla="*/ 22 w 80"/>
                <a:gd name="T35" fmla="*/ 2 h 114"/>
                <a:gd name="T36" fmla="*/ 22 w 80"/>
                <a:gd name="T37" fmla="*/ 2 h 114"/>
                <a:gd name="T38" fmla="*/ 22 w 80"/>
                <a:gd name="T39" fmla="*/ 2 h 114"/>
                <a:gd name="T40" fmla="*/ 32 w 80"/>
                <a:gd name="T41" fmla="*/ 0 h 114"/>
                <a:gd name="T42" fmla="*/ 42 w 80"/>
                <a:gd name="T43" fmla="*/ 2 h 114"/>
                <a:gd name="T44" fmla="*/ 50 w 80"/>
                <a:gd name="T45" fmla="*/ 4 h 114"/>
                <a:gd name="T46" fmla="*/ 54 w 80"/>
                <a:gd name="T47" fmla="*/ 12 h 114"/>
                <a:gd name="T48" fmla="*/ 80 w 80"/>
                <a:gd name="T49" fmla="*/ 84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0" h="114">
                  <a:moveTo>
                    <a:pt x="80" y="84"/>
                  </a:moveTo>
                  <a:lnTo>
                    <a:pt x="80" y="84"/>
                  </a:lnTo>
                  <a:lnTo>
                    <a:pt x="80" y="92"/>
                  </a:lnTo>
                  <a:lnTo>
                    <a:pt x="76" y="100"/>
                  </a:lnTo>
                  <a:lnTo>
                    <a:pt x="68" y="106"/>
                  </a:lnTo>
                  <a:lnTo>
                    <a:pt x="58" y="112"/>
                  </a:lnTo>
                  <a:lnTo>
                    <a:pt x="48" y="114"/>
                  </a:lnTo>
                  <a:lnTo>
                    <a:pt x="38" y="112"/>
                  </a:lnTo>
                  <a:lnTo>
                    <a:pt x="30" y="108"/>
                  </a:lnTo>
                  <a:lnTo>
                    <a:pt x="24" y="102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4" y="14"/>
                  </a:lnTo>
                  <a:lnTo>
                    <a:pt x="10" y="8"/>
                  </a:lnTo>
                  <a:lnTo>
                    <a:pt x="22" y="2"/>
                  </a:lnTo>
                  <a:lnTo>
                    <a:pt x="32" y="0"/>
                  </a:lnTo>
                  <a:lnTo>
                    <a:pt x="42" y="2"/>
                  </a:lnTo>
                  <a:lnTo>
                    <a:pt x="50" y="4"/>
                  </a:lnTo>
                  <a:lnTo>
                    <a:pt x="54" y="12"/>
                  </a:lnTo>
                  <a:lnTo>
                    <a:pt x="80" y="8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12"/>
            <p:cNvSpPr>
              <a:spLocks/>
            </p:cNvSpPr>
            <p:nvPr/>
          </p:nvSpPr>
          <p:spPr bwMode="auto">
            <a:xfrm>
              <a:off x="600" y="828"/>
              <a:ext cx="58" cy="116"/>
            </a:xfrm>
            <a:custGeom>
              <a:avLst/>
              <a:gdLst>
                <a:gd name="T0" fmla="*/ 56 w 58"/>
                <a:gd name="T1" fmla="*/ 96 h 116"/>
                <a:gd name="T2" fmla="*/ 56 w 58"/>
                <a:gd name="T3" fmla="*/ 96 h 116"/>
                <a:gd name="T4" fmla="*/ 54 w 58"/>
                <a:gd name="T5" fmla="*/ 104 h 116"/>
                <a:gd name="T6" fmla="*/ 48 w 58"/>
                <a:gd name="T7" fmla="*/ 110 h 116"/>
                <a:gd name="T8" fmla="*/ 40 w 58"/>
                <a:gd name="T9" fmla="*/ 114 h 116"/>
                <a:gd name="T10" fmla="*/ 28 w 58"/>
                <a:gd name="T11" fmla="*/ 116 h 116"/>
                <a:gd name="T12" fmla="*/ 28 w 58"/>
                <a:gd name="T13" fmla="*/ 116 h 116"/>
                <a:gd name="T14" fmla="*/ 28 w 58"/>
                <a:gd name="T15" fmla="*/ 116 h 116"/>
                <a:gd name="T16" fmla="*/ 16 w 58"/>
                <a:gd name="T17" fmla="*/ 114 h 116"/>
                <a:gd name="T18" fmla="*/ 8 w 58"/>
                <a:gd name="T19" fmla="*/ 110 h 116"/>
                <a:gd name="T20" fmla="*/ 2 w 58"/>
                <a:gd name="T21" fmla="*/ 104 h 116"/>
                <a:gd name="T22" fmla="*/ 0 w 58"/>
                <a:gd name="T23" fmla="*/ 96 h 116"/>
                <a:gd name="T24" fmla="*/ 0 w 58"/>
                <a:gd name="T25" fmla="*/ 20 h 116"/>
                <a:gd name="T26" fmla="*/ 0 w 58"/>
                <a:gd name="T27" fmla="*/ 20 h 116"/>
                <a:gd name="T28" fmla="*/ 2 w 58"/>
                <a:gd name="T29" fmla="*/ 12 h 116"/>
                <a:gd name="T30" fmla="*/ 8 w 58"/>
                <a:gd name="T31" fmla="*/ 6 h 116"/>
                <a:gd name="T32" fmla="*/ 18 w 58"/>
                <a:gd name="T33" fmla="*/ 2 h 116"/>
                <a:gd name="T34" fmla="*/ 28 w 58"/>
                <a:gd name="T35" fmla="*/ 0 h 116"/>
                <a:gd name="T36" fmla="*/ 28 w 58"/>
                <a:gd name="T37" fmla="*/ 0 h 116"/>
                <a:gd name="T38" fmla="*/ 28 w 58"/>
                <a:gd name="T39" fmla="*/ 0 h 116"/>
                <a:gd name="T40" fmla="*/ 40 w 58"/>
                <a:gd name="T41" fmla="*/ 2 h 116"/>
                <a:gd name="T42" fmla="*/ 48 w 58"/>
                <a:gd name="T43" fmla="*/ 6 h 116"/>
                <a:gd name="T44" fmla="*/ 54 w 58"/>
                <a:gd name="T45" fmla="*/ 12 h 116"/>
                <a:gd name="T46" fmla="*/ 58 w 58"/>
                <a:gd name="T47" fmla="*/ 20 h 116"/>
                <a:gd name="T48" fmla="*/ 56 w 58"/>
                <a:gd name="T49" fmla="*/ 96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8" h="116">
                  <a:moveTo>
                    <a:pt x="56" y="96"/>
                  </a:moveTo>
                  <a:lnTo>
                    <a:pt x="56" y="96"/>
                  </a:lnTo>
                  <a:lnTo>
                    <a:pt x="54" y="104"/>
                  </a:lnTo>
                  <a:lnTo>
                    <a:pt x="48" y="110"/>
                  </a:lnTo>
                  <a:lnTo>
                    <a:pt x="40" y="114"/>
                  </a:lnTo>
                  <a:lnTo>
                    <a:pt x="28" y="116"/>
                  </a:lnTo>
                  <a:lnTo>
                    <a:pt x="16" y="114"/>
                  </a:lnTo>
                  <a:lnTo>
                    <a:pt x="8" y="110"/>
                  </a:lnTo>
                  <a:lnTo>
                    <a:pt x="2" y="104"/>
                  </a:lnTo>
                  <a:lnTo>
                    <a:pt x="0" y="9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58" y="20"/>
                  </a:lnTo>
                  <a:lnTo>
                    <a:pt x="56" y="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13"/>
            <p:cNvSpPr>
              <a:spLocks/>
            </p:cNvSpPr>
            <p:nvPr/>
          </p:nvSpPr>
          <p:spPr bwMode="auto">
            <a:xfrm>
              <a:off x="2002" y="576"/>
              <a:ext cx="76" cy="114"/>
            </a:xfrm>
            <a:custGeom>
              <a:avLst/>
              <a:gdLst>
                <a:gd name="T0" fmla="*/ 20 w 76"/>
                <a:gd name="T1" fmla="*/ 102 h 114"/>
                <a:gd name="T2" fmla="*/ 20 w 76"/>
                <a:gd name="T3" fmla="*/ 102 h 114"/>
                <a:gd name="T4" fmla="*/ 24 w 76"/>
                <a:gd name="T5" fmla="*/ 108 h 114"/>
                <a:gd name="T6" fmla="*/ 32 w 76"/>
                <a:gd name="T7" fmla="*/ 112 h 114"/>
                <a:gd name="T8" fmla="*/ 42 w 76"/>
                <a:gd name="T9" fmla="*/ 114 h 114"/>
                <a:gd name="T10" fmla="*/ 52 w 76"/>
                <a:gd name="T11" fmla="*/ 112 h 114"/>
                <a:gd name="T12" fmla="*/ 52 w 76"/>
                <a:gd name="T13" fmla="*/ 112 h 114"/>
                <a:gd name="T14" fmla="*/ 52 w 76"/>
                <a:gd name="T15" fmla="*/ 112 h 114"/>
                <a:gd name="T16" fmla="*/ 62 w 76"/>
                <a:gd name="T17" fmla="*/ 108 h 114"/>
                <a:gd name="T18" fmla="*/ 70 w 76"/>
                <a:gd name="T19" fmla="*/ 102 h 114"/>
                <a:gd name="T20" fmla="*/ 74 w 76"/>
                <a:gd name="T21" fmla="*/ 94 h 114"/>
                <a:gd name="T22" fmla="*/ 76 w 76"/>
                <a:gd name="T23" fmla="*/ 86 h 114"/>
                <a:gd name="T24" fmla="*/ 54 w 76"/>
                <a:gd name="T25" fmla="*/ 12 h 114"/>
                <a:gd name="T26" fmla="*/ 54 w 76"/>
                <a:gd name="T27" fmla="*/ 12 h 114"/>
                <a:gd name="T28" fmla="*/ 50 w 76"/>
                <a:gd name="T29" fmla="*/ 6 h 114"/>
                <a:gd name="T30" fmla="*/ 44 w 76"/>
                <a:gd name="T31" fmla="*/ 2 h 114"/>
                <a:gd name="T32" fmla="*/ 34 w 76"/>
                <a:gd name="T33" fmla="*/ 0 h 114"/>
                <a:gd name="T34" fmla="*/ 22 w 76"/>
                <a:gd name="T35" fmla="*/ 2 h 114"/>
                <a:gd name="T36" fmla="*/ 22 w 76"/>
                <a:gd name="T37" fmla="*/ 2 h 114"/>
                <a:gd name="T38" fmla="*/ 22 w 76"/>
                <a:gd name="T39" fmla="*/ 2 h 114"/>
                <a:gd name="T40" fmla="*/ 12 w 76"/>
                <a:gd name="T41" fmla="*/ 6 h 114"/>
                <a:gd name="T42" fmla="*/ 4 w 76"/>
                <a:gd name="T43" fmla="*/ 12 h 114"/>
                <a:gd name="T44" fmla="*/ 0 w 76"/>
                <a:gd name="T45" fmla="*/ 20 h 114"/>
                <a:gd name="T46" fmla="*/ 0 w 76"/>
                <a:gd name="T47" fmla="*/ 28 h 114"/>
                <a:gd name="T48" fmla="*/ 20 w 76"/>
                <a:gd name="T49" fmla="*/ 102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6" h="114">
                  <a:moveTo>
                    <a:pt x="20" y="102"/>
                  </a:moveTo>
                  <a:lnTo>
                    <a:pt x="20" y="102"/>
                  </a:lnTo>
                  <a:lnTo>
                    <a:pt x="24" y="108"/>
                  </a:lnTo>
                  <a:lnTo>
                    <a:pt x="32" y="112"/>
                  </a:lnTo>
                  <a:lnTo>
                    <a:pt x="42" y="114"/>
                  </a:lnTo>
                  <a:lnTo>
                    <a:pt x="52" y="112"/>
                  </a:lnTo>
                  <a:lnTo>
                    <a:pt x="62" y="108"/>
                  </a:lnTo>
                  <a:lnTo>
                    <a:pt x="70" y="102"/>
                  </a:lnTo>
                  <a:lnTo>
                    <a:pt x="74" y="94"/>
                  </a:lnTo>
                  <a:lnTo>
                    <a:pt x="76" y="86"/>
                  </a:lnTo>
                  <a:lnTo>
                    <a:pt x="54" y="12"/>
                  </a:lnTo>
                  <a:lnTo>
                    <a:pt x="50" y="6"/>
                  </a:lnTo>
                  <a:lnTo>
                    <a:pt x="44" y="2"/>
                  </a:lnTo>
                  <a:lnTo>
                    <a:pt x="34" y="0"/>
                  </a:lnTo>
                  <a:lnTo>
                    <a:pt x="22" y="2"/>
                  </a:lnTo>
                  <a:lnTo>
                    <a:pt x="12" y="6"/>
                  </a:lnTo>
                  <a:lnTo>
                    <a:pt x="4" y="12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20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14"/>
            <p:cNvSpPr>
              <a:spLocks/>
            </p:cNvSpPr>
            <p:nvPr/>
          </p:nvSpPr>
          <p:spPr bwMode="auto">
            <a:xfrm>
              <a:off x="1840" y="1346"/>
              <a:ext cx="100" cy="106"/>
            </a:xfrm>
            <a:custGeom>
              <a:avLst/>
              <a:gdLst>
                <a:gd name="T0" fmla="*/ 2 w 100"/>
                <a:gd name="T1" fmla="*/ 64 h 106"/>
                <a:gd name="T2" fmla="*/ 2 w 100"/>
                <a:gd name="T3" fmla="*/ 64 h 106"/>
                <a:gd name="T4" fmla="*/ 0 w 100"/>
                <a:gd name="T5" fmla="*/ 70 h 106"/>
                <a:gd name="T6" fmla="*/ 0 w 100"/>
                <a:gd name="T7" fmla="*/ 80 h 106"/>
                <a:gd name="T8" fmla="*/ 4 w 100"/>
                <a:gd name="T9" fmla="*/ 88 h 106"/>
                <a:gd name="T10" fmla="*/ 12 w 100"/>
                <a:gd name="T11" fmla="*/ 96 h 106"/>
                <a:gd name="T12" fmla="*/ 12 w 100"/>
                <a:gd name="T13" fmla="*/ 96 h 106"/>
                <a:gd name="T14" fmla="*/ 12 w 100"/>
                <a:gd name="T15" fmla="*/ 96 h 106"/>
                <a:gd name="T16" fmla="*/ 22 w 100"/>
                <a:gd name="T17" fmla="*/ 104 h 106"/>
                <a:gd name="T18" fmla="*/ 32 w 100"/>
                <a:gd name="T19" fmla="*/ 106 h 106"/>
                <a:gd name="T20" fmla="*/ 40 w 100"/>
                <a:gd name="T21" fmla="*/ 106 h 106"/>
                <a:gd name="T22" fmla="*/ 46 w 100"/>
                <a:gd name="T23" fmla="*/ 102 h 106"/>
                <a:gd name="T24" fmla="*/ 96 w 100"/>
                <a:gd name="T25" fmla="*/ 42 h 106"/>
                <a:gd name="T26" fmla="*/ 96 w 100"/>
                <a:gd name="T27" fmla="*/ 42 h 106"/>
                <a:gd name="T28" fmla="*/ 100 w 100"/>
                <a:gd name="T29" fmla="*/ 36 h 106"/>
                <a:gd name="T30" fmla="*/ 98 w 100"/>
                <a:gd name="T31" fmla="*/ 28 h 106"/>
                <a:gd name="T32" fmla="*/ 94 w 100"/>
                <a:gd name="T33" fmla="*/ 18 h 106"/>
                <a:gd name="T34" fmla="*/ 88 w 100"/>
                <a:gd name="T35" fmla="*/ 10 h 106"/>
                <a:gd name="T36" fmla="*/ 88 w 100"/>
                <a:gd name="T37" fmla="*/ 10 h 106"/>
                <a:gd name="T38" fmla="*/ 88 w 100"/>
                <a:gd name="T39" fmla="*/ 10 h 106"/>
                <a:gd name="T40" fmla="*/ 78 w 100"/>
                <a:gd name="T41" fmla="*/ 4 h 106"/>
                <a:gd name="T42" fmla="*/ 68 w 100"/>
                <a:gd name="T43" fmla="*/ 0 h 106"/>
                <a:gd name="T44" fmla="*/ 60 w 100"/>
                <a:gd name="T45" fmla="*/ 2 h 106"/>
                <a:gd name="T46" fmla="*/ 52 w 100"/>
                <a:gd name="T47" fmla="*/ 6 h 106"/>
                <a:gd name="T48" fmla="*/ 2 w 100"/>
                <a:gd name="T49" fmla="*/ 64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106">
                  <a:moveTo>
                    <a:pt x="2" y="64"/>
                  </a:moveTo>
                  <a:lnTo>
                    <a:pt x="2" y="64"/>
                  </a:lnTo>
                  <a:lnTo>
                    <a:pt x="0" y="70"/>
                  </a:lnTo>
                  <a:lnTo>
                    <a:pt x="0" y="80"/>
                  </a:lnTo>
                  <a:lnTo>
                    <a:pt x="4" y="88"/>
                  </a:lnTo>
                  <a:lnTo>
                    <a:pt x="12" y="96"/>
                  </a:lnTo>
                  <a:lnTo>
                    <a:pt x="22" y="104"/>
                  </a:lnTo>
                  <a:lnTo>
                    <a:pt x="32" y="106"/>
                  </a:lnTo>
                  <a:lnTo>
                    <a:pt x="40" y="106"/>
                  </a:lnTo>
                  <a:lnTo>
                    <a:pt x="46" y="102"/>
                  </a:lnTo>
                  <a:lnTo>
                    <a:pt x="96" y="42"/>
                  </a:lnTo>
                  <a:lnTo>
                    <a:pt x="100" y="36"/>
                  </a:lnTo>
                  <a:lnTo>
                    <a:pt x="98" y="28"/>
                  </a:lnTo>
                  <a:lnTo>
                    <a:pt x="94" y="18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0"/>
                  </a:lnTo>
                  <a:lnTo>
                    <a:pt x="60" y="2"/>
                  </a:lnTo>
                  <a:lnTo>
                    <a:pt x="52" y="6"/>
                  </a:lnTo>
                  <a:lnTo>
                    <a:pt x="2" y="6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15"/>
            <p:cNvSpPr>
              <a:spLocks/>
            </p:cNvSpPr>
            <p:nvPr/>
          </p:nvSpPr>
          <p:spPr bwMode="auto">
            <a:xfrm>
              <a:off x="1984" y="1088"/>
              <a:ext cx="80" cy="114"/>
            </a:xfrm>
            <a:custGeom>
              <a:avLst/>
              <a:gdLst>
                <a:gd name="T0" fmla="*/ 2 w 80"/>
                <a:gd name="T1" fmla="*/ 84 h 114"/>
                <a:gd name="T2" fmla="*/ 2 w 80"/>
                <a:gd name="T3" fmla="*/ 84 h 114"/>
                <a:gd name="T4" fmla="*/ 0 w 80"/>
                <a:gd name="T5" fmla="*/ 92 h 114"/>
                <a:gd name="T6" fmla="*/ 4 w 80"/>
                <a:gd name="T7" fmla="*/ 100 h 114"/>
                <a:gd name="T8" fmla="*/ 12 w 80"/>
                <a:gd name="T9" fmla="*/ 106 h 114"/>
                <a:gd name="T10" fmla="*/ 22 w 80"/>
                <a:gd name="T11" fmla="*/ 112 h 114"/>
                <a:gd name="T12" fmla="*/ 22 w 80"/>
                <a:gd name="T13" fmla="*/ 112 h 114"/>
                <a:gd name="T14" fmla="*/ 22 w 80"/>
                <a:gd name="T15" fmla="*/ 112 h 114"/>
                <a:gd name="T16" fmla="*/ 34 w 80"/>
                <a:gd name="T17" fmla="*/ 114 h 114"/>
                <a:gd name="T18" fmla="*/ 44 w 80"/>
                <a:gd name="T19" fmla="*/ 112 h 114"/>
                <a:gd name="T20" fmla="*/ 52 w 80"/>
                <a:gd name="T21" fmla="*/ 108 h 114"/>
                <a:gd name="T22" fmla="*/ 56 w 80"/>
                <a:gd name="T23" fmla="*/ 102 h 114"/>
                <a:gd name="T24" fmla="*/ 80 w 80"/>
                <a:gd name="T25" fmla="*/ 30 h 114"/>
                <a:gd name="T26" fmla="*/ 80 w 80"/>
                <a:gd name="T27" fmla="*/ 30 h 114"/>
                <a:gd name="T28" fmla="*/ 80 w 80"/>
                <a:gd name="T29" fmla="*/ 22 h 114"/>
                <a:gd name="T30" fmla="*/ 76 w 80"/>
                <a:gd name="T31" fmla="*/ 14 h 114"/>
                <a:gd name="T32" fmla="*/ 70 w 80"/>
                <a:gd name="T33" fmla="*/ 8 h 114"/>
                <a:gd name="T34" fmla="*/ 60 w 80"/>
                <a:gd name="T35" fmla="*/ 2 h 114"/>
                <a:gd name="T36" fmla="*/ 60 w 80"/>
                <a:gd name="T37" fmla="*/ 2 h 114"/>
                <a:gd name="T38" fmla="*/ 60 w 80"/>
                <a:gd name="T39" fmla="*/ 2 h 114"/>
                <a:gd name="T40" fmla="*/ 48 w 80"/>
                <a:gd name="T41" fmla="*/ 0 h 114"/>
                <a:gd name="T42" fmla="*/ 38 w 80"/>
                <a:gd name="T43" fmla="*/ 2 h 114"/>
                <a:gd name="T44" fmla="*/ 30 w 80"/>
                <a:gd name="T45" fmla="*/ 4 h 114"/>
                <a:gd name="T46" fmla="*/ 26 w 80"/>
                <a:gd name="T47" fmla="*/ 12 h 114"/>
                <a:gd name="T48" fmla="*/ 2 w 80"/>
                <a:gd name="T49" fmla="*/ 84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0" h="114">
                  <a:moveTo>
                    <a:pt x="2" y="84"/>
                  </a:moveTo>
                  <a:lnTo>
                    <a:pt x="2" y="84"/>
                  </a:lnTo>
                  <a:lnTo>
                    <a:pt x="0" y="92"/>
                  </a:lnTo>
                  <a:lnTo>
                    <a:pt x="4" y="100"/>
                  </a:lnTo>
                  <a:lnTo>
                    <a:pt x="12" y="106"/>
                  </a:lnTo>
                  <a:lnTo>
                    <a:pt x="22" y="112"/>
                  </a:lnTo>
                  <a:lnTo>
                    <a:pt x="34" y="114"/>
                  </a:lnTo>
                  <a:lnTo>
                    <a:pt x="44" y="112"/>
                  </a:lnTo>
                  <a:lnTo>
                    <a:pt x="52" y="108"/>
                  </a:lnTo>
                  <a:lnTo>
                    <a:pt x="56" y="102"/>
                  </a:lnTo>
                  <a:lnTo>
                    <a:pt x="80" y="30"/>
                  </a:lnTo>
                  <a:lnTo>
                    <a:pt x="80" y="22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0" y="2"/>
                  </a:lnTo>
                  <a:lnTo>
                    <a:pt x="48" y="0"/>
                  </a:lnTo>
                  <a:lnTo>
                    <a:pt x="38" y="2"/>
                  </a:lnTo>
                  <a:lnTo>
                    <a:pt x="30" y="4"/>
                  </a:lnTo>
                  <a:lnTo>
                    <a:pt x="26" y="12"/>
                  </a:lnTo>
                  <a:lnTo>
                    <a:pt x="2" y="8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16"/>
            <p:cNvSpPr>
              <a:spLocks/>
            </p:cNvSpPr>
            <p:nvPr/>
          </p:nvSpPr>
          <p:spPr bwMode="auto">
            <a:xfrm>
              <a:off x="2034" y="828"/>
              <a:ext cx="58" cy="116"/>
            </a:xfrm>
            <a:custGeom>
              <a:avLst/>
              <a:gdLst>
                <a:gd name="T0" fmla="*/ 0 w 58"/>
                <a:gd name="T1" fmla="*/ 96 h 116"/>
                <a:gd name="T2" fmla="*/ 0 w 58"/>
                <a:gd name="T3" fmla="*/ 96 h 116"/>
                <a:gd name="T4" fmla="*/ 2 w 58"/>
                <a:gd name="T5" fmla="*/ 104 h 116"/>
                <a:gd name="T6" fmla="*/ 8 w 58"/>
                <a:gd name="T7" fmla="*/ 110 h 116"/>
                <a:gd name="T8" fmla="*/ 18 w 58"/>
                <a:gd name="T9" fmla="*/ 114 h 116"/>
                <a:gd name="T10" fmla="*/ 28 w 58"/>
                <a:gd name="T11" fmla="*/ 116 h 116"/>
                <a:gd name="T12" fmla="*/ 28 w 58"/>
                <a:gd name="T13" fmla="*/ 116 h 116"/>
                <a:gd name="T14" fmla="*/ 28 w 58"/>
                <a:gd name="T15" fmla="*/ 116 h 116"/>
                <a:gd name="T16" fmla="*/ 40 w 58"/>
                <a:gd name="T17" fmla="*/ 114 h 116"/>
                <a:gd name="T18" fmla="*/ 48 w 58"/>
                <a:gd name="T19" fmla="*/ 110 h 116"/>
                <a:gd name="T20" fmla="*/ 54 w 58"/>
                <a:gd name="T21" fmla="*/ 104 h 116"/>
                <a:gd name="T22" fmla="*/ 58 w 58"/>
                <a:gd name="T23" fmla="*/ 96 h 116"/>
                <a:gd name="T24" fmla="*/ 56 w 58"/>
                <a:gd name="T25" fmla="*/ 20 h 116"/>
                <a:gd name="T26" fmla="*/ 56 w 58"/>
                <a:gd name="T27" fmla="*/ 20 h 116"/>
                <a:gd name="T28" fmla="*/ 54 w 58"/>
                <a:gd name="T29" fmla="*/ 12 h 116"/>
                <a:gd name="T30" fmla="*/ 48 w 58"/>
                <a:gd name="T31" fmla="*/ 6 h 116"/>
                <a:gd name="T32" fmla="*/ 40 w 58"/>
                <a:gd name="T33" fmla="*/ 2 h 116"/>
                <a:gd name="T34" fmla="*/ 28 w 58"/>
                <a:gd name="T35" fmla="*/ 0 h 116"/>
                <a:gd name="T36" fmla="*/ 28 w 58"/>
                <a:gd name="T37" fmla="*/ 0 h 116"/>
                <a:gd name="T38" fmla="*/ 28 w 58"/>
                <a:gd name="T39" fmla="*/ 0 h 116"/>
                <a:gd name="T40" fmla="*/ 16 w 58"/>
                <a:gd name="T41" fmla="*/ 2 h 116"/>
                <a:gd name="T42" fmla="*/ 8 w 58"/>
                <a:gd name="T43" fmla="*/ 6 h 116"/>
                <a:gd name="T44" fmla="*/ 2 w 58"/>
                <a:gd name="T45" fmla="*/ 12 h 116"/>
                <a:gd name="T46" fmla="*/ 0 w 58"/>
                <a:gd name="T47" fmla="*/ 20 h 116"/>
                <a:gd name="T48" fmla="*/ 0 w 58"/>
                <a:gd name="T49" fmla="*/ 96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8" h="116">
                  <a:moveTo>
                    <a:pt x="0" y="96"/>
                  </a:moveTo>
                  <a:lnTo>
                    <a:pt x="0" y="96"/>
                  </a:lnTo>
                  <a:lnTo>
                    <a:pt x="2" y="104"/>
                  </a:lnTo>
                  <a:lnTo>
                    <a:pt x="8" y="110"/>
                  </a:lnTo>
                  <a:lnTo>
                    <a:pt x="18" y="114"/>
                  </a:lnTo>
                  <a:lnTo>
                    <a:pt x="28" y="116"/>
                  </a:lnTo>
                  <a:lnTo>
                    <a:pt x="40" y="114"/>
                  </a:lnTo>
                  <a:lnTo>
                    <a:pt x="48" y="110"/>
                  </a:lnTo>
                  <a:lnTo>
                    <a:pt x="54" y="104"/>
                  </a:lnTo>
                  <a:lnTo>
                    <a:pt x="58" y="96"/>
                  </a:lnTo>
                  <a:lnTo>
                    <a:pt x="56" y="20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0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59"/>
          <p:cNvGrpSpPr>
            <a:grpSpLocks/>
          </p:cNvGrpSpPr>
          <p:nvPr/>
        </p:nvGrpSpPr>
        <p:grpSpPr bwMode="auto">
          <a:xfrm>
            <a:off x="2301875" y="3911600"/>
            <a:ext cx="3498850" cy="2597150"/>
            <a:chOff x="1042" y="1848"/>
            <a:chExt cx="2868" cy="2148"/>
          </a:xfrm>
        </p:grpSpPr>
        <p:sp>
          <p:nvSpPr>
            <p:cNvPr id="9242" name="Freeform 27"/>
            <p:cNvSpPr>
              <a:spLocks/>
            </p:cNvSpPr>
            <p:nvPr/>
          </p:nvSpPr>
          <p:spPr bwMode="auto">
            <a:xfrm>
              <a:off x="1968" y="2056"/>
              <a:ext cx="1942" cy="1940"/>
            </a:xfrm>
            <a:custGeom>
              <a:avLst/>
              <a:gdLst>
                <a:gd name="T0" fmla="*/ 1838 w 1942"/>
                <a:gd name="T1" fmla="*/ 1068 h 1940"/>
                <a:gd name="T2" fmla="*/ 1918 w 1942"/>
                <a:gd name="T3" fmla="*/ 1062 h 1940"/>
                <a:gd name="T4" fmla="*/ 1942 w 1942"/>
                <a:gd name="T5" fmla="*/ 1040 h 1940"/>
                <a:gd name="T6" fmla="*/ 1936 w 1942"/>
                <a:gd name="T7" fmla="*/ 824 h 1940"/>
                <a:gd name="T8" fmla="*/ 1866 w 1942"/>
                <a:gd name="T9" fmla="*/ 818 h 1940"/>
                <a:gd name="T10" fmla="*/ 1604 w 1942"/>
                <a:gd name="T11" fmla="*/ 816 h 1940"/>
                <a:gd name="T12" fmla="*/ 1592 w 1942"/>
                <a:gd name="T13" fmla="*/ 830 h 1940"/>
                <a:gd name="T14" fmla="*/ 1576 w 1942"/>
                <a:gd name="T15" fmla="*/ 902 h 1940"/>
                <a:gd name="T16" fmla="*/ 1498 w 1942"/>
                <a:gd name="T17" fmla="*/ 1150 h 1940"/>
                <a:gd name="T18" fmla="*/ 1406 w 1942"/>
                <a:gd name="T19" fmla="*/ 1330 h 1940"/>
                <a:gd name="T20" fmla="*/ 1346 w 1942"/>
                <a:gd name="T21" fmla="*/ 1404 h 1940"/>
                <a:gd name="T22" fmla="*/ 1236 w 1942"/>
                <a:gd name="T23" fmla="*/ 1498 h 1940"/>
                <a:gd name="T24" fmla="*/ 1116 w 1942"/>
                <a:gd name="T25" fmla="*/ 1570 h 1940"/>
                <a:gd name="T26" fmla="*/ 992 w 1942"/>
                <a:gd name="T27" fmla="*/ 1618 h 1940"/>
                <a:gd name="T28" fmla="*/ 866 w 1942"/>
                <a:gd name="T29" fmla="*/ 1644 h 1940"/>
                <a:gd name="T30" fmla="*/ 744 w 1942"/>
                <a:gd name="T31" fmla="*/ 1646 h 1940"/>
                <a:gd name="T32" fmla="*/ 628 w 1942"/>
                <a:gd name="T33" fmla="*/ 1622 h 1940"/>
                <a:gd name="T34" fmla="*/ 522 w 1942"/>
                <a:gd name="T35" fmla="*/ 1576 h 1940"/>
                <a:gd name="T36" fmla="*/ 430 w 1942"/>
                <a:gd name="T37" fmla="*/ 1504 h 1940"/>
                <a:gd name="T38" fmla="*/ 374 w 1942"/>
                <a:gd name="T39" fmla="*/ 1436 h 1940"/>
                <a:gd name="T40" fmla="*/ 320 w 1942"/>
                <a:gd name="T41" fmla="*/ 1332 h 1940"/>
                <a:gd name="T42" fmla="*/ 292 w 1942"/>
                <a:gd name="T43" fmla="*/ 1218 h 1940"/>
                <a:gd name="T44" fmla="*/ 290 w 1942"/>
                <a:gd name="T45" fmla="*/ 1096 h 1940"/>
                <a:gd name="T46" fmla="*/ 310 w 1942"/>
                <a:gd name="T47" fmla="*/ 972 h 1940"/>
                <a:gd name="T48" fmla="*/ 354 w 1942"/>
                <a:gd name="T49" fmla="*/ 848 h 1940"/>
                <a:gd name="T50" fmla="*/ 420 w 1942"/>
                <a:gd name="T51" fmla="*/ 726 h 1940"/>
                <a:gd name="T52" fmla="*/ 508 w 1942"/>
                <a:gd name="T53" fmla="*/ 614 h 1940"/>
                <a:gd name="T54" fmla="*/ 570 w 1942"/>
                <a:gd name="T55" fmla="*/ 556 h 1940"/>
                <a:gd name="T56" fmla="*/ 744 w 1942"/>
                <a:gd name="T57" fmla="*/ 456 h 1940"/>
                <a:gd name="T58" fmla="*/ 972 w 1942"/>
                <a:gd name="T59" fmla="*/ 378 h 1940"/>
                <a:gd name="T60" fmla="*/ 1106 w 1942"/>
                <a:gd name="T61" fmla="*/ 350 h 1940"/>
                <a:gd name="T62" fmla="*/ 1130 w 1942"/>
                <a:gd name="T63" fmla="*/ 322 h 1940"/>
                <a:gd name="T64" fmla="*/ 1130 w 1942"/>
                <a:gd name="T65" fmla="*/ 100 h 1940"/>
                <a:gd name="T66" fmla="*/ 1128 w 1942"/>
                <a:gd name="T67" fmla="*/ 14 h 1940"/>
                <a:gd name="T68" fmla="*/ 908 w 1942"/>
                <a:gd name="T69" fmla="*/ 0 h 1940"/>
                <a:gd name="T70" fmla="*/ 888 w 1942"/>
                <a:gd name="T71" fmla="*/ 14 h 1940"/>
                <a:gd name="T72" fmla="*/ 884 w 1942"/>
                <a:gd name="T73" fmla="*/ 94 h 1940"/>
                <a:gd name="T74" fmla="*/ 864 w 1942"/>
                <a:gd name="T75" fmla="*/ 114 h 1940"/>
                <a:gd name="T76" fmla="*/ 606 w 1942"/>
                <a:gd name="T77" fmla="*/ 218 h 1940"/>
                <a:gd name="T78" fmla="*/ 426 w 1942"/>
                <a:gd name="T79" fmla="*/ 316 h 1940"/>
                <a:gd name="T80" fmla="*/ 314 w 1942"/>
                <a:gd name="T81" fmla="*/ 404 h 1940"/>
                <a:gd name="T82" fmla="*/ 186 w 1942"/>
                <a:gd name="T83" fmla="*/ 556 h 1940"/>
                <a:gd name="T84" fmla="*/ 92 w 1942"/>
                <a:gd name="T85" fmla="*/ 722 h 1940"/>
                <a:gd name="T86" fmla="*/ 30 w 1942"/>
                <a:gd name="T87" fmla="*/ 896 h 1940"/>
                <a:gd name="T88" fmla="*/ 2 w 1942"/>
                <a:gd name="T89" fmla="*/ 1072 h 1940"/>
                <a:gd name="T90" fmla="*/ 6 w 1942"/>
                <a:gd name="T91" fmla="*/ 1248 h 1940"/>
                <a:gd name="T92" fmla="*/ 46 w 1942"/>
                <a:gd name="T93" fmla="*/ 1414 h 1940"/>
                <a:gd name="T94" fmla="*/ 120 w 1942"/>
                <a:gd name="T95" fmla="*/ 1570 h 1940"/>
                <a:gd name="T96" fmla="*/ 228 w 1942"/>
                <a:gd name="T97" fmla="*/ 1708 h 1940"/>
                <a:gd name="T98" fmla="*/ 328 w 1942"/>
                <a:gd name="T99" fmla="*/ 1794 h 1940"/>
                <a:gd name="T100" fmla="*/ 480 w 1942"/>
                <a:gd name="T101" fmla="*/ 1876 h 1940"/>
                <a:gd name="T102" fmla="*/ 644 w 1942"/>
                <a:gd name="T103" fmla="*/ 1926 h 1940"/>
                <a:gd name="T104" fmla="*/ 818 w 1942"/>
                <a:gd name="T105" fmla="*/ 1940 h 1940"/>
                <a:gd name="T106" fmla="*/ 996 w 1942"/>
                <a:gd name="T107" fmla="*/ 1922 h 1940"/>
                <a:gd name="T108" fmla="*/ 1170 w 1942"/>
                <a:gd name="T109" fmla="*/ 1870 h 1940"/>
                <a:gd name="T110" fmla="*/ 1340 w 1942"/>
                <a:gd name="T111" fmla="*/ 1784 h 1940"/>
                <a:gd name="T112" fmla="*/ 1496 w 1942"/>
                <a:gd name="T113" fmla="*/ 1666 h 1940"/>
                <a:gd name="T114" fmla="*/ 1592 w 1942"/>
                <a:gd name="T115" fmla="*/ 1560 h 1940"/>
                <a:gd name="T116" fmla="*/ 1698 w 1942"/>
                <a:gd name="T117" fmla="*/ 1386 h 1940"/>
                <a:gd name="T118" fmla="*/ 1804 w 1942"/>
                <a:gd name="T119" fmla="*/ 1146 h 19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942" h="1940">
                  <a:moveTo>
                    <a:pt x="1826" y="1084"/>
                  </a:moveTo>
                  <a:lnTo>
                    <a:pt x="1826" y="1084"/>
                  </a:lnTo>
                  <a:lnTo>
                    <a:pt x="1830" y="1074"/>
                  </a:lnTo>
                  <a:lnTo>
                    <a:pt x="1838" y="1068"/>
                  </a:lnTo>
                  <a:lnTo>
                    <a:pt x="1846" y="1064"/>
                  </a:lnTo>
                  <a:lnTo>
                    <a:pt x="1856" y="1062"/>
                  </a:lnTo>
                  <a:lnTo>
                    <a:pt x="1918" y="1062"/>
                  </a:lnTo>
                  <a:lnTo>
                    <a:pt x="1928" y="1060"/>
                  </a:lnTo>
                  <a:lnTo>
                    <a:pt x="1934" y="1056"/>
                  </a:lnTo>
                  <a:lnTo>
                    <a:pt x="1940" y="1048"/>
                  </a:lnTo>
                  <a:lnTo>
                    <a:pt x="1942" y="1040"/>
                  </a:lnTo>
                  <a:lnTo>
                    <a:pt x="1942" y="840"/>
                  </a:lnTo>
                  <a:lnTo>
                    <a:pt x="1940" y="832"/>
                  </a:lnTo>
                  <a:lnTo>
                    <a:pt x="1936" y="824"/>
                  </a:lnTo>
                  <a:lnTo>
                    <a:pt x="1928" y="820"/>
                  </a:lnTo>
                  <a:lnTo>
                    <a:pt x="1920" y="818"/>
                  </a:lnTo>
                  <a:lnTo>
                    <a:pt x="1866" y="818"/>
                  </a:lnTo>
                  <a:lnTo>
                    <a:pt x="1820" y="818"/>
                  </a:lnTo>
                  <a:lnTo>
                    <a:pt x="1638" y="816"/>
                  </a:lnTo>
                  <a:lnTo>
                    <a:pt x="1604" y="816"/>
                  </a:lnTo>
                  <a:lnTo>
                    <a:pt x="1600" y="818"/>
                  </a:lnTo>
                  <a:lnTo>
                    <a:pt x="1594" y="822"/>
                  </a:lnTo>
                  <a:lnTo>
                    <a:pt x="1592" y="830"/>
                  </a:lnTo>
                  <a:lnTo>
                    <a:pt x="1588" y="838"/>
                  </a:lnTo>
                  <a:lnTo>
                    <a:pt x="1586" y="856"/>
                  </a:lnTo>
                  <a:lnTo>
                    <a:pt x="1576" y="902"/>
                  </a:lnTo>
                  <a:lnTo>
                    <a:pt x="1558" y="972"/>
                  </a:lnTo>
                  <a:lnTo>
                    <a:pt x="1532" y="1058"/>
                  </a:lnTo>
                  <a:lnTo>
                    <a:pt x="1516" y="1104"/>
                  </a:lnTo>
                  <a:lnTo>
                    <a:pt x="1498" y="1150"/>
                  </a:lnTo>
                  <a:lnTo>
                    <a:pt x="1480" y="1198"/>
                  </a:lnTo>
                  <a:lnTo>
                    <a:pt x="1458" y="1244"/>
                  </a:lnTo>
                  <a:lnTo>
                    <a:pt x="1432" y="1288"/>
                  </a:lnTo>
                  <a:lnTo>
                    <a:pt x="1406" y="1330"/>
                  </a:lnTo>
                  <a:lnTo>
                    <a:pt x="1378" y="1370"/>
                  </a:lnTo>
                  <a:lnTo>
                    <a:pt x="1362" y="1388"/>
                  </a:lnTo>
                  <a:lnTo>
                    <a:pt x="1346" y="1404"/>
                  </a:lnTo>
                  <a:lnTo>
                    <a:pt x="1320" y="1430"/>
                  </a:lnTo>
                  <a:lnTo>
                    <a:pt x="1292" y="1454"/>
                  </a:lnTo>
                  <a:lnTo>
                    <a:pt x="1264" y="1478"/>
                  </a:lnTo>
                  <a:lnTo>
                    <a:pt x="1236" y="1498"/>
                  </a:lnTo>
                  <a:lnTo>
                    <a:pt x="1206" y="1518"/>
                  </a:lnTo>
                  <a:lnTo>
                    <a:pt x="1176" y="1538"/>
                  </a:lnTo>
                  <a:lnTo>
                    <a:pt x="1146" y="1554"/>
                  </a:lnTo>
                  <a:lnTo>
                    <a:pt x="1116" y="1570"/>
                  </a:lnTo>
                  <a:lnTo>
                    <a:pt x="1084" y="1584"/>
                  </a:lnTo>
                  <a:lnTo>
                    <a:pt x="1054" y="1598"/>
                  </a:lnTo>
                  <a:lnTo>
                    <a:pt x="1022" y="1608"/>
                  </a:lnTo>
                  <a:lnTo>
                    <a:pt x="992" y="1618"/>
                  </a:lnTo>
                  <a:lnTo>
                    <a:pt x="960" y="1628"/>
                  </a:lnTo>
                  <a:lnTo>
                    <a:pt x="928" y="1634"/>
                  </a:lnTo>
                  <a:lnTo>
                    <a:pt x="898" y="1640"/>
                  </a:lnTo>
                  <a:lnTo>
                    <a:pt x="866" y="1644"/>
                  </a:lnTo>
                  <a:lnTo>
                    <a:pt x="834" y="1646"/>
                  </a:lnTo>
                  <a:lnTo>
                    <a:pt x="804" y="1648"/>
                  </a:lnTo>
                  <a:lnTo>
                    <a:pt x="774" y="1648"/>
                  </a:lnTo>
                  <a:lnTo>
                    <a:pt x="744" y="1646"/>
                  </a:lnTo>
                  <a:lnTo>
                    <a:pt x="714" y="1642"/>
                  </a:lnTo>
                  <a:lnTo>
                    <a:pt x="684" y="1638"/>
                  </a:lnTo>
                  <a:lnTo>
                    <a:pt x="656" y="1630"/>
                  </a:lnTo>
                  <a:lnTo>
                    <a:pt x="628" y="1622"/>
                  </a:lnTo>
                  <a:lnTo>
                    <a:pt x="600" y="1614"/>
                  </a:lnTo>
                  <a:lnTo>
                    <a:pt x="572" y="1602"/>
                  </a:lnTo>
                  <a:lnTo>
                    <a:pt x="546" y="1590"/>
                  </a:lnTo>
                  <a:lnTo>
                    <a:pt x="522" y="1576"/>
                  </a:lnTo>
                  <a:lnTo>
                    <a:pt x="496" y="1560"/>
                  </a:lnTo>
                  <a:lnTo>
                    <a:pt x="474" y="1542"/>
                  </a:lnTo>
                  <a:lnTo>
                    <a:pt x="450" y="1524"/>
                  </a:lnTo>
                  <a:lnTo>
                    <a:pt x="430" y="1504"/>
                  </a:lnTo>
                  <a:lnTo>
                    <a:pt x="408" y="1482"/>
                  </a:lnTo>
                  <a:lnTo>
                    <a:pt x="390" y="1460"/>
                  </a:lnTo>
                  <a:lnTo>
                    <a:pt x="374" y="1436"/>
                  </a:lnTo>
                  <a:lnTo>
                    <a:pt x="358" y="1410"/>
                  </a:lnTo>
                  <a:lnTo>
                    <a:pt x="344" y="1386"/>
                  </a:lnTo>
                  <a:lnTo>
                    <a:pt x="332" y="1360"/>
                  </a:lnTo>
                  <a:lnTo>
                    <a:pt x="320" y="1332"/>
                  </a:lnTo>
                  <a:lnTo>
                    <a:pt x="312" y="1304"/>
                  </a:lnTo>
                  <a:lnTo>
                    <a:pt x="304" y="1276"/>
                  </a:lnTo>
                  <a:lnTo>
                    <a:pt x="298" y="1248"/>
                  </a:lnTo>
                  <a:lnTo>
                    <a:pt x="292" y="1218"/>
                  </a:lnTo>
                  <a:lnTo>
                    <a:pt x="290" y="1188"/>
                  </a:lnTo>
                  <a:lnTo>
                    <a:pt x="288" y="1158"/>
                  </a:lnTo>
                  <a:lnTo>
                    <a:pt x="288" y="1128"/>
                  </a:lnTo>
                  <a:lnTo>
                    <a:pt x="290" y="1096"/>
                  </a:lnTo>
                  <a:lnTo>
                    <a:pt x="292" y="1066"/>
                  </a:lnTo>
                  <a:lnTo>
                    <a:pt x="296" y="1034"/>
                  </a:lnTo>
                  <a:lnTo>
                    <a:pt x="302" y="1004"/>
                  </a:lnTo>
                  <a:lnTo>
                    <a:pt x="310" y="972"/>
                  </a:lnTo>
                  <a:lnTo>
                    <a:pt x="318" y="940"/>
                  </a:lnTo>
                  <a:lnTo>
                    <a:pt x="328" y="910"/>
                  </a:lnTo>
                  <a:lnTo>
                    <a:pt x="340" y="878"/>
                  </a:lnTo>
                  <a:lnTo>
                    <a:pt x="354" y="848"/>
                  </a:lnTo>
                  <a:lnTo>
                    <a:pt x="368" y="816"/>
                  </a:lnTo>
                  <a:lnTo>
                    <a:pt x="384" y="786"/>
                  </a:lnTo>
                  <a:lnTo>
                    <a:pt x="400" y="756"/>
                  </a:lnTo>
                  <a:lnTo>
                    <a:pt x="420" y="726"/>
                  </a:lnTo>
                  <a:lnTo>
                    <a:pt x="440" y="698"/>
                  </a:lnTo>
                  <a:lnTo>
                    <a:pt x="462" y="670"/>
                  </a:lnTo>
                  <a:lnTo>
                    <a:pt x="484" y="642"/>
                  </a:lnTo>
                  <a:lnTo>
                    <a:pt x="508" y="614"/>
                  </a:lnTo>
                  <a:lnTo>
                    <a:pt x="534" y="586"/>
                  </a:lnTo>
                  <a:lnTo>
                    <a:pt x="552" y="572"/>
                  </a:lnTo>
                  <a:lnTo>
                    <a:pt x="570" y="556"/>
                  </a:lnTo>
                  <a:lnTo>
                    <a:pt x="610" y="528"/>
                  </a:lnTo>
                  <a:lnTo>
                    <a:pt x="652" y="500"/>
                  </a:lnTo>
                  <a:lnTo>
                    <a:pt x="698" y="476"/>
                  </a:lnTo>
                  <a:lnTo>
                    <a:pt x="744" y="456"/>
                  </a:lnTo>
                  <a:lnTo>
                    <a:pt x="792" y="436"/>
                  </a:lnTo>
                  <a:lnTo>
                    <a:pt x="840" y="418"/>
                  </a:lnTo>
                  <a:lnTo>
                    <a:pt x="886" y="404"/>
                  </a:lnTo>
                  <a:lnTo>
                    <a:pt x="972" y="378"/>
                  </a:lnTo>
                  <a:lnTo>
                    <a:pt x="1042" y="362"/>
                  </a:lnTo>
                  <a:lnTo>
                    <a:pt x="1090" y="352"/>
                  </a:lnTo>
                  <a:lnTo>
                    <a:pt x="1106" y="350"/>
                  </a:lnTo>
                  <a:lnTo>
                    <a:pt x="1116" y="346"/>
                  </a:lnTo>
                  <a:lnTo>
                    <a:pt x="1122" y="340"/>
                  </a:lnTo>
                  <a:lnTo>
                    <a:pt x="1128" y="332"/>
                  </a:lnTo>
                  <a:lnTo>
                    <a:pt x="1130" y="322"/>
                  </a:lnTo>
                  <a:lnTo>
                    <a:pt x="1130" y="122"/>
                  </a:lnTo>
                  <a:lnTo>
                    <a:pt x="1130" y="100"/>
                  </a:lnTo>
                  <a:lnTo>
                    <a:pt x="1130" y="76"/>
                  </a:lnTo>
                  <a:lnTo>
                    <a:pt x="1130" y="22"/>
                  </a:lnTo>
                  <a:lnTo>
                    <a:pt x="1128" y="14"/>
                  </a:lnTo>
                  <a:lnTo>
                    <a:pt x="1124" y="6"/>
                  </a:lnTo>
                  <a:lnTo>
                    <a:pt x="1116" y="2"/>
                  </a:lnTo>
                  <a:lnTo>
                    <a:pt x="1108" y="0"/>
                  </a:lnTo>
                  <a:lnTo>
                    <a:pt x="908" y="0"/>
                  </a:lnTo>
                  <a:lnTo>
                    <a:pt x="900" y="2"/>
                  </a:lnTo>
                  <a:lnTo>
                    <a:pt x="892" y="6"/>
                  </a:lnTo>
                  <a:lnTo>
                    <a:pt x="888" y="14"/>
                  </a:lnTo>
                  <a:lnTo>
                    <a:pt x="886" y="22"/>
                  </a:lnTo>
                  <a:lnTo>
                    <a:pt x="886" y="84"/>
                  </a:lnTo>
                  <a:lnTo>
                    <a:pt x="884" y="94"/>
                  </a:lnTo>
                  <a:lnTo>
                    <a:pt x="880" y="102"/>
                  </a:lnTo>
                  <a:lnTo>
                    <a:pt x="872" y="110"/>
                  </a:lnTo>
                  <a:lnTo>
                    <a:pt x="864" y="114"/>
                  </a:lnTo>
                  <a:lnTo>
                    <a:pt x="802" y="136"/>
                  </a:lnTo>
                  <a:lnTo>
                    <a:pt x="734" y="162"/>
                  </a:lnTo>
                  <a:lnTo>
                    <a:pt x="652" y="198"/>
                  </a:lnTo>
                  <a:lnTo>
                    <a:pt x="606" y="218"/>
                  </a:lnTo>
                  <a:lnTo>
                    <a:pt x="560" y="240"/>
                  </a:lnTo>
                  <a:lnTo>
                    <a:pt x="514" y="264"/>
                  </a:lnTo>
                  <a:lnTo>
                    <a:pt x="470" y="290"/>
                  </a:lnTo>
                  <a:lnTo>
                    <a:pt x="426" y="316"/>
                  </a:lnTo>
                  <a:lnTo>
                    <a:pt x="386" y="346"/>
                  </a:lnTo>
                  <a:lnTo>
                    <a:pt x="348" y="374"/>
                  </a:lnTo>
                  <a:lnTo>
                    <a:pt x="314" y="404"/>
                  </a:lnTo>
                  <a:lnTo>
                    <a:pt x="280" y="440"/>
                  </a:lnTo>
                  <a:lnTo>
                    <a:pt x="246" y="478"/>
                  </a:lnTo>
                  <a:lnTo>
                    <a:pt x="216" y="516"/>
                  </a:lnTo>
                  <a:lnTo>
                    <a:pt x="186" y="556"/>
                  </a:lnTo>
                  <a:lnTo>
                    <a:pt x="160" y="596"/>
                  </a:lnTo>
                  <a:lnTo>
                    <a:pt x="134" y="638"/>
                  </a:lnTo>
                  <a:lnTo>
                    <a:pt x="112" y="680"/>
                  </a:lnTo>
                  <a:lnTo>
                    <a:pt x="92" y="722"/>
                  </a:lnTo>
                  <a:lnTo>
                    <a:pt x="74" y="764"/>
                  </a:lnTo>
                  <a:lnTo>
                    <a:pt x="56" y="808"/>
                  </a:lnTo>
                  <a:lnTo>
                    <a:pt x="42" y="852"/>
                  </a:lnTo>
                  <a:lnTo>
                    <a:pt x="30" y="896"/>
                  </a:lnTo>
                  <a:lnTo>
                    <a:pt x="20" y="940"/>
                  </a:lnTo>
                  <a:lnTo>
                    <a:pt x="12" y="984"/>
                  </a:lnTo>
                  <a:lnTo>
                    <a:pt x="6" y="1028"/>
                  </a:lnTo>
                  <a:lnTo>
                    <a:pt x="2" y="1072"/>
                  </a:lnTo>
                  <a:lnTo>
                    <a:pt x="0" y="1116"/>
                  </a:lnTo>
                  <a:lnTo>
                    <a:pt x="0" y="1160"/>
                  </a:lnTo>
                  <a:lnTo>
                    <a:pt x="2" y="1204"/>
                  </a:lnTo>
                  <a:lnTo>
                    <a:pt x="6" y="1248"/>
                  </a:lnTo>
                  <a:lnTo>
                    <a:pt x="14" y="1290"/>
                  </a:lnTo>
                  <a:lnTo>
                    <a:pt x="22" y="1332"/>
                  </a:lnTo>
                  <a:lnTo>
                    <a:pt x="32" y="1374"/>
                  </a:lnTo>
                  <a:lnTo>
                    <a:pt x="46" y="1414"/>
                  </a:lnTo>
                  <a:lnTo>
                    <a:pt x="62" y="1456"/>
                  </a:lnTo>
                  <a:lnTo>
                    <a:pt x="78" y="1494"/>
                  </a:lnTo>
                  <a:lnTo>
                    <a:pt x="98" y="1532"/>
                  </a:lnTo>
                  <a:lnTo>
                    <a:pt x="120" y="1570"/>
                  </a:lnTo>
                  <a:lnTo>
                    <a:pt x="144" y="1606"/>
                  </a:lnTo>
                  <a:lnTo>
                    <a:pt x="170" y="1642"/>
                  </a:lnTo>
                  <a:lnTo>
                    <a:pt x="198" y="1676"/>
                  </a:lnTo>
                  <a:lnTo>
                    <a:pt x="228" y="1708"/>
                  </a:lnTo>
                  <a:lnTo>
                    <a:pt x="260" y="1738"/>
                  </a:lnTo>
                  <a:lnTo>
                    <a:pt x="294" y="1766"/>
                  </a:lnTo>
                  <a:lnTo>
                    <a:pt x="328" y="1794"/>
                  </a:lnTo>
                  <a:lnTo>
                    <a:pt x="366" y="1818"/>
                  </a:lnTo>
                  <a:lnTo>
                    <a:pt x="402" y="1840"/>
                  </a:lnTo>
                  <a:lnTo>
                    <a:pt x="440" y="1858"/>
                  </a:lnTo>
                  <a:lnTo>
                    <a:pt x="480" y="1876"/>
                  </a:lnTo>
                  <a:lnTo>
                    <a:pt x="520" y="1892"/>
                  </a:lnTo>
                  <a:lnTo>
                    <a:pt x="560" y="1906"/>
                  </a:lnTo>
                  <a:lnTo>
                    <a:pt x="602" y="1916"/>
                  </a:lnTo>
                  <a:lnTo>
                    <a:pt x="644" y="1926"/>
                  </a:lnTo>
                  <a:lnTo>
                    <a:pt x="688" y="1932"/>
                  </a:lnTo>
                  <a:lnTo>
                    <a:pt x="730" y="1938"/>
                  </a:lnTo>
                  <a:lnTo>
                    <a:pt x="774" y="1940"/>
                  </a:lnTo>
                  <a:lnTo>
                    <a:pt x="818" y="1940"/>
                  </a:lnTo>
                  <a:lnTo>
                    <a:pt x="862" y="1940"/>
                  </a:lnTo>
                  <a:lnTo>
                    <a:pt x="906" y="1936"/>
                  </a:lnTo>
                  <a:lnTo>
                    <a:pt x="950" y="1930"/>
                  </a:lnTo>
                  <a:lnTo>
                    <a:pt x="996" y="1922"/>
                  </a:lnTo>
                  <a:lnTo>
                    <a:pt x="1040" y="1912"/>
                  </a:lnTo>
                  <a:lnTo>
                    <a:pt x="1084" y="1900"/>
                  </a:lnTo>
                  <a:lnTo>
                    <a:pt x="1128" y="1886"/>
                  </a:lnTo>
                  <a:lnTo>
                    <a:pt x="1170" y="1870"/>
                  </a:lnTo>
                  <a:lnTo>
                    <a:pt x="1214" y="1852"/>
                  </a:lnTo>
                  <a:lnTo>
                    <a:pt x="1256" y="1830"/>
                  </a:lnTo>
                  <a:lnTo>
                    <a:pt x="1298" y="1808"/>
                  </a:lnTo>
                  <a:lnTo>
                    <a:pt x="1340" y="1784"/>
                  </a:lnTo>
                  <a:lnTo>
                    <a:pt x="1380" y="1758"/>
                  </a:lnTo>
                  <a:lnTo>
                    <a:pt x="1420" y="1728"/>
                  </a:lnTo>
                  <a:lnTo>
                    <a:pt x="1458" y="1698"/>
                  </a:lnTo>
                  <a:lnTo>
                    <a:pt x="1496" y="1666"/>
                  </a:lnTo>
                  <a:lnTo>
                    <a:pt x="1532" y="1630"/>
                  </a:lnTo>
                  <a:lnTo>
                    <a:pt x="1562" y="1598"/>
                  </a:lnTo>
                  <a:lnTo>
                    <a:pt x="1592" y="1560"/>
                  </a:lnTo>
                  <a:lnTo>
                    <a:pt x="1620" y="1520"/>
                  </a:lnTo>
                  <a:lnTo>
                    <a:pt x="1648" y="1476"/>
                  </a:lnTo>
                  <a:lnTo>
                    <a:pt x="1674" y="1430"/>
                  </a:lnTo>
                  <a:lnTo>
                    <a:pt x="1698" y="1386"/>
                  </a:lnTo>
                  <a:lnTo>
                    <a:pt x="1720" y="1340"/>
                  </a:lnTo>
                  <a:lnTo>
                    <a:pt x="1740" y="1296"/>
                  </a:lnTo>
                  <a:lnTo>
                    <a:pt x="1776" y="1214"/>
                  </a:lnTo>
                  <a:lnTo>
                    <a:pt x="1804" y="1146"/>
                  </a:lnTo>
                  <a:lnTo>
                    <a:pt x="1826" y="10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28"/>
            <p:cNvSpPr>
              <a:spLocks/>
            </p:cNvSpPr>
            <p:nvPr/>
          </p:nvSpPr>
          <p:spPr bwMode="auto">
            <a:xfrm>
              <a:off x="1968" y="2056"/>
              <a:ext cx="1942" cy="1940"/>
            </a:xfrm>
            <a:custGeom>
              <a:avLst/>
              <a:gdLst>
                <a:gd name="T0" fmla="*/ 1838 w 1942"/>
                <a:gd name="T1" fmla="*/ 1068 h 1940"/>
                <a:gd name="T2" fmla="*/ 1918 w 1942"/>
                <a:gd name="T3" fmla="*/ 1062 h 1940"/>
                <a:gd name="T4" fmla="*/ 1942 w 1942"/>
                <a:gd name="T5" fmla="*/ 1040 h 1940"/>
                <a:gd name="T6" fmla="*/ 1936 w 1942"/>
                <a:gd name="T7" fmla="*/ 824 h 1940"/>
                <a:gd name="T8" fmla="*/ 1866 w 1942"/>
                <a:gd name="T9" fmla="*/ 818 h 1940"/>
                <a:gd name="T10" fmla="*/ 1604 w 1942"/>
                <a:gd name="T11" fmla="*/ 816 h 1940"/>
                <a:gd name="T12" fmla="*/ 1592 w 1942"/>
                <a:gd name="T13" fmla="*/ 830 h 1940"/>
                <a:gd name="T14" fmla="*/ 1576 w 1942"/>
                <a:gd name="T15" fmla="*/ 902 h 1940"/>
                <a:gd name="T16" fmla="*/ 1498 w 1942"/>
                <a:gd name="T17" fmla="*/ 1150 h 1940"/>
                <a:gd name="T18" fmla="*/ 1406 w 1942"/>
                <a:gd name="T19" fmla="*/ 1330 h 1940"/>
                <a:gd name="T20" fmla="*/ 1346 w 1942"/>
                <a:gd name="T21" fmla="*/ 1404 h 1940"/>
                <a:gd name="T22" fmla="*/ 1236 w 1942"/>
                <a:gd name="T23" fmla="*/ 1498 h 1940"/>
                <a:gd name="T24" fmla="*/ 1116 w 1942"/>
                <a:gd name="T25" fmla="*/ 1570 h 1940"/>
                <a:gd name="T26" fmla="*/ 992 w 1942"/>
                <a:gd name="T27" fmla="*/ 1618 h 1940"/>
                <a:gd name="T28" fmla="*/ 866 w 1942"/>
                <a:gd name="T29" fmla="*/ 1644 h 1940"/>
                <a:gd name="T30" fmla="*/ 744 w 1942"/>
                <a:gd name="T31" fmla="*/ 1646 h 1940"/>
                <a:gd name="T32" fmla="*/ 628 w 1942"/>
                <a:gd name="T33" fmla="*/ 1622 h 1940"/>
                <a:gd name="T34" fmla="*/ 522 w 1942"/>
                <a:gd name="T35" fmla="*/ 1576 h 1940"/>
                <a:gd name="T36" fmla="*/ 430 w 1942"/>
                <a:gd name="T37" fmla="*/ 1504 h 1940"/>
                <a:gd name="T38" fmla="*/ 374 w 1942"/>
                <a:gd name="T39" fmla="*/ 1436 h 1940"/>
                <a:gd name="T40" fmla="*/ 320 w 1942"/>
                <a:gd name="T41" fmla="*/ 1332 h 1940"/>
                <a:gd name="T42" fmla="*/ 292 w 1942"/>
                <a:gd name="T43" fmla="*/ 1218 h 1940"/>
                <a:gd name="T44" fmla="*/ 290 w 1942"/>
                <a:gd name="T45" fmla="*/ 1096 h 1940"/>
                <a:gd name="T46" fmla="*/ 310 w 1942"/>
                <a:gd name="T47" fmla="*/ 972 h 1940"/>
                <a:gd name="T48" fmla="*/ 354 w 1942"/>
                <a:gd name="T49" fmla="*/ 848 h 1940"/>
                <a:gd name="T50" fmla="*/ 420 w 1942"/>
                <a:gd name="T51" fmla="*/ 726 h 1940"/>
                <a:gd name="T52" fmla="*/ 508 w 1942"/>
                <a:gd name="T53" fmla="*/ 614 h 1940"/>
                <a:gd name="T54" fmla="*/ 570 w 1942"/>
                <a:gd name="T55" fmla="*/ 556 h 1940"/>
                <a:gd name="T56" fmla="*/ 744 w 1942"/>
                <a:gd name="T57" fmla="*/ 456 h 1940"/>
                <a:gd name="T58" fmla="*/ 972 w 1942"/>
                <a:gd name="T59" fmla="*/ 378 h 1940"/>
                <a:gd name="T60" fmla="*/ 1106 w 1942"/>
                <a:gd name="T61" fmla="*/ 350 h 1940"/>
                <a:gd name="T62" fmla="*/ 1130 w 1942"/>
                <a:gd name="T63" fmla="*/ 322 h 1940"/>
                <a:gd name="T64" fmla="*/ 1130 w 1942"/>
                <a:gd name="T65" fmla="*/ 100 h 1940"/>
                <a:gd name="T66" fmla="*/ 1128 w 1942"/>
                <a:gd name="T67" fmla="*/ 14 h 1940"/>
                <a:gd name="T68" fmla="*/ 908 w 1942"/>
                <a:gd name="T69" fmla="*/ 0 h 1940"/>
                <a:gd name="T70" fmla="*/ 888 w 1942"/>
                <a:gd name="T71" fmla="*/ 14 h 1940"/>
                <a:gd name="T72" fmla="*/ 884 w 1942"/>
                <a:gd name="T73" fmla="*/ 94 h 1940"/>
                <a:gd name="T74" fmla="*/ 864 w 1942"/>
                <a:gd name="T75" fmla="*/ 114 h 1940"/>
                <a:gd name="T76" fmla="*/ 606 w 1942"/>
                <a:gd name="T77" fmla="*/ 218 h 1940"/>
                <a:gd name="T78" fmla="*/ 426 w 1942"/>
                <a:gd name="T79" fmla="*/ 316 h 1940"/>
                <a:gd name="T80" fmla="*/ 314 w 1942"/>
                <a:gd name="T81" fmla="*/ 404 h 1940"/>
                <a:gd name="T82" fmla="*/ 186 w 1942"/>
                <a:gd name="T83" fmla="*/ 556 h 1940"/>
                <a:gd name="T84" fmla="*/ 92 w 1942"/>
                <a:gd name="T85" fmla="*/ 722 h 1940"/>
                <a:gd name="T86" fmla="*/ 30 w 1942"/>
                <a:gd name="T87" fmla="*/ 896 h 1940"/>
                <a:gd name="T88" fmla="*/ 2 w 1942"/>
                <a:gd name="T89" fmla="*/ 1072 h 1940"/>
                <a:gd name="T90" fmla="*/ 6 w 1942"/>
                <a:gd name="T91" fmla="*/ 1248 h 1940"/>
                <a:gd name="T92" fmla="*/ 46 w 1942"/>
                <a:gd name="T93" fmla="*/ 1414 h 1940"/>
                <a:gd name="T94" fmla="*/ 120 w 1942"/>
                <a:gd name="T95" fmla="*/ 1570 h 1940"/>
                <a:gd name="T96" fmla="*/ 228 w 1942"/>
                <a:gd name="T97" fmla="*/ 1708 h 1940"/>
                <a:gd name="T98" fmla="*/ 328 w 1942"/>
                <a:gd name="T99" fmla="*/ 1794 h 1940"/>
                <a:gd name="T100" fmla="*/ 480 w 1942"/>
                <a:gd name="T101" fmla="*/ 1876 h 1940"/>
                <a:gd name="T102" fmla="*/ 644 w 1942"/>
                <a:gd name="T103" fmla="*/ 1926 h 1940"/>
                <a:gd name="T104" fmla="*/ 818 w 1942"/>
                <a:gd name="T105" fmla="*/ 1940 h 1940"/>
                <a:gd name="T106" fmla="*/ 996 w 1942"/>
                <a:gd name="T107" fmla="*/ 1922 h 1940"/>
                <a:gd name="T108" fmla="*/ 1170 w 1942"/>
                <a:gd name="T109" fmla="*/ 1870 h 1940"/>
                <a:gd name="T110" fmla="*/ 1340 w 1942"/>
                <a:gd name="T111" fmla="*/ 1784 h 1940"/>
                <a:gd name="T112" fmla="*/ 1496 w 1942"/>
                <a:gd name="T113" fmla="*/ 1666 h 1940"/>
                <a:gd name="T114" fmla="*/ 1592 w 1942"/>
                <a:gd name="T115" fmla="*/ 1560 h 1940"/>
                <a:gd name="T116" fmla="*/ 1698 w 1942"/>
                <a:gd name="T117" fmla="*/ 1386 h 1940"/>
                <a:gd name="T118" fmla="*/ 1804 w 1942"/>
                <a:gd name="T119" fmla="*/ 1146 h 19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942" h="1940">
                  <a:moveTo>
                    <a:pt x="1826" y="1084"/>
                  </a:moveTo>
                  <a:lnTo>
                    <a:pt x="1826" y="1084"/>
                  </a:lnTo>
                  <a:lnTo>
                    <a:pt x="1830" y="1074"/>
                  </a:lnTo>
                  <a:lnTo>
                    <a:pt x="1838" y="1068"/>
                  </a:lnTo>
                  <a:lnTo>
                    <a:pt x="1846" y="1064"/>
                  </a:lnTo>
                  <a:lnTo>
                    <a:pt x="1856" y="1062"/>
                  </a:lnTo>
                  <a:lnTo>
                    <a:pt x="1918" y="1062"/>
                  </a:lnTo>
                  <a:lnTo>
                    <a:pt x="1928" y="1060"/>
                  </a:lnTo>
                  <a:lnTo>
                    <a:pt x="1934" y="1056"/>
                  </a:lnTo>
                  <a:lnTo>
                    <a:pt x="1940" y="1048"/>
                  </a:lnTo>
                  <a:lnTo>
                    <a:pt x="1942" y="1040"/>
                  </a:lnTo>
                  <a:lnTo>
                    <a:pt x="1942" y="840"/>
                  </a:lnTo>
                  <a:lnTo>
                    <a:pt x="1940" y="832"/>
                  </a:lnTo>
                  <a:lnTo>
                    <a:pt x="1936" y="824"/>
                  </a:lnTo>
                  <a:lnTo>
                    <a:pt x="1928" y="820"/>
                  </a:lnTo>
                  <a:lnTo>
                    <a:pt x="1920" y="818"/>
                  </a:lnTo>
                  <a:lnTo>
                    <a:pt x="1866" y="818"/>
                  </a:lnTo>
                  <a:lnTo>
                    <a:pt x="1820" y="818"/>
                  </a:lnTo>
                  <a:lnTo>
                    <a:pt x="1638" y="816"/>
                  </a:lnTo>
                  <a:lnTo>
                    <a:pt x="1604" y="816"/>
                  </a:lnTo>
                  <a:lnTo>
                    <a:pt x="1600" y="818"/>
                  </a:lnTo>
                  <a:lnTo>
                    <a:pt x="1594" y="822"/>
                  </a:lnTo>
                  <a:lnTo>
                    <a:pt x="1592" y="830"/>
                  </a:lnTo>
                  <a:lnTo>
                    <a:pt x="1588" y="838"/>
                  </a:lnTo>
                  <a:lnTo>
                    <a:pt x="1586" y="856"/>
                  </a:lnTo>
                  <a:lnTo>
                    <a:pt x="1576" y="902"/>
                  </a:lnTo>
                  <a:lnTo>
                    <a:pt x="1558" y="972"/>
                  </a:lnTo>
                  <a:lnTo>
                    <a:pt x="1532" y="1058"/>
                  </a:lnTo>
                  <a:lnTo>
                    <a:pt x="1516" y="1104"/>
                  </a:lnTo>
                  <a:lnTo>
                    <a:pt x="1498" y="1150"/>
                  </a:lnTo>
                  <a:lnTo>
                    <a:pt x="1480" y="1198"/>
                  </a:lnTo>
                  <a:lnTo>
                    <a:pt x="1458" y="1244"/>
                  </a:lnTo>
                  <a:lnTo>
                    <a:pt x="1432" y="1288"/>
                  </a:lnTo>
                  <a:lnTo>
                    <a:pt x="1406" y="1330"/>
                  </a:lnTo>
                  <a:lnTo>
                    <a:pt x="1378" y="1370"/>
                  </a:lnTo>
                  <a:lnTo>
                    <a:pt x="1362" y="1388"/>
                  </a:lnTo>
                  <a:lnTo>
                    <a:pt x="1346" y="1404"/>
                  </a:lnTo>
                  <a:lnTo>
                    <a:pt x="1320" y="1430"/>
                  </a:lnTo>
                  <a:lnTo>
                    <a:pt x="1292" y="1454"/>
                  </a:lnTo>
                  <a:lnTo>
                    <a:pt x="1264" y="1478"/>
                  </a:lnTo>
                  <a:lnTo>
                    <a:pt x="1236" y="1498"/>
                  </a:lnTo>
                  <a:lnTo>
                    <a:pt x="1206" y="1518"/>
                  </a:lnTo>
                  <a:lnTo>
                    <a:pt x="1176" y="1538"/>
                  </a:lnTo>
                  <a:lnTo>
                    <a:pt x="1146" y="1554"/>
                  </a:lnTo>
                  <a:lnTo>
                    <a:pt x="1116" y="1570"/>
                  </a:lnTo>
                  <a:lnTo>
                    <a:pt x="1084" y="1584"/>
                  </a:lnTo>
                  <a:lnTo>
                    <a:pt x="1054" y="1598"/>
                  </a:lnTo>
                  <a:lnTo>
                    <a:pt x="1022" y="1608"/>
                  </a:lnTo>
                  <a:lnTo>
                    <a:pt x="992" y="1618"/>
                  </a:lnTo>
                  <a:lnTo>
                    <a:pt x="960" y="1628"/>
                  </a:lnTo>
                  <a:lnTo>
                    <a:pt x="928" y="1634"/>
                  </a:lnTo>
                  <a:lnTo>
                    <a:pt x="898" y="1640"/>
                  </a:lnTo>
                  <a:lnTo>
                    <a:pt x="866" y="1644"/>
                  </a:lnTo>
                  <a:lnTo>
                    <a:pt x="834" y="1646"/>
                  </a:lnTo>
                  <a:lnTo>
                    <a:pt x="804" y="1648"/>
                  </a:lnTo>
                  <a:lnTo>
                    <a:pt x="774" y="1648"/>
                  </a:lnTo>
                  <a:lnTo>
                    <a:pt x="744" y="1646"/>
                  </a:lnTo>
                  <a:lnTo>
                    <a:pt x="714" y="1642"/>
                  </a:lnTo>
                  <a:lnTo>
                    <a:pt x="684" y="1638"/>
                  </a:lnTo>
                  <a:lnTo>
                    <a:pt x="656" y="1630"/>
                  </a:lnTo>
                  <a:lnTo>
                    <a:pt x="628" y="1622"/>
                  </a:lnTo>
                  <a:lnTo>
                    <a:pt x="600" y="1614"/>
                  </a:lnTo>
                  <a:lnTo>
                    <a:pt x="572" y="1602"/>
                  </a:lnTo>
                  <a:lnTo>
                    <a:pt x="546" y="1590"/>
                  </a:lnTo>
                  <a:lnTo>
                    <a:pt x="522" y="1576"/>
                  </a:lnTo>
                  <a:lnTo>
                    <a:pt x="496" y="1560"/>
                  </a:lnTo>
                  <a:lnTo>
                    <a:pt x="474" y="1542"/>
                  </a:lnTo>
                  <a:lnTo>
                    <a:pt x="450" y="1524"/>
                  </a:lnTo>
                  <a:lnTo>
                    <a:pt x="430" y="1504"/>
                  </a:lnTo>
                  <a:lnTo>
                    <a:pt x="408" y="1482"/>
                  </a:lnTo>
                  <a:lnTo>
                    <a:pt x="390" y="1460"/>
                  </a:lnTo>
                  <a:lnTo>
                    <a:pt x="374" y="1436"/>
                  </a:lnTo>
                  <a:lnTo>
                    <a:pt x="358" y="1410"/>
                  </a:lnTo>
                  <a:lnTo>
                    <a:pt x="344" y="1386"/>
                  </a:lnTo>
                  <a:lnTo>
                    <a:pt x="332" y="1360"/>
                  </a:lnTo>
                  <a:lnTo>
                    <a:pt x="320" y="1332"/>
                  </a:lnTo>
                  <a:lnTo>
                    <a:pt x="312" y="1304"/>
                  </a:lnTo>
                  <a:lnTo>
                    <a:pt x="304" y="1276"/>
                  </a:lnTo>
                  <a:lnTo>
                    <a:pt x="298" y="1248"/>
                  </a:lnTo>
                  <a:lnTo>
                    <a:pt x="292" y="1218"/>
                  </a:lnTo>
                  <a:lnTo>
                    <a:pt x="290" y="1188"/>
                  </a:lnTo>
                  <a:lnTo>
                    <a:pt x="288" y="1158"/>
                  </a:lnTo>
                  <a:lnTo>
                    <a:pt x="288" y="1128"/>
                  </a:lnTo>
                  <a:lnTo>
                    <a:pt x="290" y="1096"/>
                  </a:lnTo>
                  <a:lnTo>
                    <a:pt x="292" y="1066"/>
                  </a:lnTo>
                  <a:lnTo>
                    <a:pt x="296" y="1034"/>
                  </a:lnTo>
                  <a:lnTo>
                    <a:pt x="302" y="1004"/>
                  </a:lnTo>
                  <a:lnTo>
                    <a:pt x="310" y="972"/>
                  </a:lnTo>
                  <a:lnTo>
                    <a:pt x="318" y="940"/>
                  </a:lnTo>
                  <a:lnTo>
                    <a:pt x="328" y="910"/>
                  </a:lnTo>
                  <a:lnTo>
                    <a:pt x="340" y="878"/>
                  </a:lnTo>
                  <a:lnTo>
                    <a:pt x="354" y="848"/>
                  </a:lnTo>
                  <a:lnTo>
                    <a:pt x="368" y="816"/>
                  </a:lnTo>
                  <a:lnTo>
                    <a:pt x="384" y="786"/>
                  </a:lnTo>
                  <a:lnTo>
                    <a:pt x="400" y="756"/>
                  </a:lnTo>
                  <a:lnTo>
                    <a:pt x="420" y="726"/>
                  </a:lnTo>
                  <a:lnTo>
                    <a:pt x="440" y="698"/>
                  </a:lnTo>
                  <a:lnTo>
                    <a:pt x="462" y="670"/>
                  </a:lnTo>
                  <a:lnTo>
                    <a:pt x="484" y="642"/>
                  </a:lnTo>
                  <a:lnTo>
                    <a:pt x="508" y="614"/>
                  </a:lnTo>
                  <a:lnTo>
                    <a:pt x="534" y="586"/>
                  </a:lnTo>
                  <a:lnTo>
                    <a:pt x="552" y="572"/>
                  </a:lnTo>
                  <a:lnTo>
                    <a:pt x="570" y="556"/>
                  </a:lnTo>
                  <a:lnTo>
                    <a:pt x="610" y="528"/>
                  </a:lnTo>
                  <a:lnTo>
                    <a:pt x="652" y="500"/>
                  </a:lnTo>
                  <a:lnTo>
                    <a:pt x="698" y="476"/>
                  </a:lnTo>
                  <a:lnTo>
                    <a:pt x="744" y="456"/>
                  </a:lnTo>
                  <a:lnTo>
                    <a:pt x="792" y="436"/>
                  </a:lnTo>
                  <a:lnTo>
                    <a:pt x="840" y="418"/>
                  </a:lnTo>
                  <a:lnTo>
                    <a:pt x="886" y="404"/>
                  </a:lnTo>
                  <a:lnTo>
                    <a:pt x="972" y="378"/>
                  </a:lnTo>
                  <a:lnTo>
                    <a:pt x="1042" y="362"/>
                  </a:lnTo>
                  <a:lnTo>
                    <a:pt x="1090" y="352"/>
                  </a:lnTo>
                  <a:lnTo>
                    <a:pt x="1106" y="350"/>
                  </a:lnTo>
                  <a:lnTo>
                    <a:pt x="1116" y="346"/>
                  </a:lnTo>
                  <a:lnTo>
                    <a:pt x="1122" y="340"/>
                  </a:lnTo>
                  <a:lnTo>
                    <a:pt x="1128" y="332"/>
                  </a:lnTo>
                  <a:lnTo>
                    <a:pt x="1130" y="322"/>
                  </a:lnTo>
                  <a:lnTo>
                    <a:pt x="1130" y="122"/>
                  </a:lnTo>
                  <a:lnTo>
                    <a:pt x="1130" y="100"/>
                  </a:lnTo>
                  <a:lnTo>
                    <a:pt x="1130" y="76"/>
                  </a:lnTo>
                  <a:lnTo>
                    <a:pt x="1130" y="22"/>
                  </a:lnTo>
                  <a:lnTo>
                    <a:pt x="1128" y="14"/>
                  </a:lnTo>
                  <a:lnTo>
                    <a:pt x="1124" y="6"/>
                  </a:lnTo>
                  <a:lnTo>
                    <a:pt x="1116" y="2"/>
                  </a:lnTo>
                  <a:lnTo>
                    <a:pt x="1108" y="0"/>
                  </a:lnTo>
                  <a:lnTo>
                    <a:pt x="908" y="0"/>
                  </a:lnTo>
                  <a:lnTo>
                    <a:pt x="900" y="2"/>
                  </a:lnTo>
                  <a:lnTo>
                    <a:pt x="892" y="6"/>
                  </a:lnTo>
                  <a:lnTo>
                    <a:pt x="888" y="14"/>
                  </a:lnTo>
                  <a:lnTo>
                    <a:pt x="886" y="22"/>
                  </a:lnTo>
                  <a:lnTo>
                    <a:pt x="886" y="84"/>
                  </a:lnTo>
                  <a:lnTo>
                    <a:pt x="884" y="94"/>
                  </a:lnTo>
                  <a:lnTo>
                    <a:pt x="880" y="102"/>
                  </a:lnTo>
                  <a:lnTo>
                    <a:pt x="872" y="110"/>
                  </a:lnTo>
                  <a:lnTo>
                    <a:pt x="864" y="114"/>
                  </a:lnTo>
                  <a:lnTo>
                    <a:pt x="802" y="136"/>
                  </a:lnTo>
                  <a:lnTo>
                    <a:pt x="734" y="162"/>
                  </a:lnTo>
                  <a:lnTo>
                    <a:pt x="652" y="198"/>
                  </a:lnTo>
                  <a:lnTo>
                    <a:pt x="606" y="218"/>
                  </a:lnTo>
                  <a:lnTo>
                    <a:pt x="560" y="240"/>
                  </a:lnTo>
                  <a:lnTo>
                    <a:pt x="514" y="264"/>
                  </a:lnTo>
                  <a:lnTo>
                    <a:pt x="470" y="290"/>
                  </a:lnTo>
                  <a:lnTo>
                    <a:pt x="426" y="316"/>
                  </a:lnTo>
                  <a:lnTo>
                    <a:pt x="386" y="346"/>
                  </a:lnTo>
                  <a:lnTo>
                    <a:pt x="348" y="374"/>
                  </a:lnTo>
                  <a:lnTo>
                    <a:pt x="314" y="404"/>
                  </a:lnTo>
                  <a:lnTo>
                    <a:pt x="280" y="440"/>
                  </a:lnTo>
                  <a:lnTo>
                    <a:pt x="246" y="478"/>
                  </a:lnTo>
                  <a:lnTo>
                    <a:pt x="216" y="516"/>
                  </a:lnTo>
                  <a:lnTo>
                    <a:pt x="186" y="556"/>
                  </a:lnTo>
                  <a:lnTo>
                    <a:pt x="160" y="596"/>
                  </a:lnTo>
                  <a:lnTo>
                    <a:pt x="134" y="638"/>
                  </a:lnTo>
                  <a:lnTo>
                    <a:pt x="112" y="680"/>
                  </a:lnTo>
                  <a:lnTo>
                    <a:pt x="92" y="722"/>
                  </a:lnTo>
                  <a:lnTo>
                    <a:pt x="74" y="764"/>
                  </a:lnTo>
                  <a:lnTo>
                    <a:pt x="56" y="808"/>
                  </a:lnTo>
                  <a:lnTo>
                    <a:pt x="42" y="852"/>
                  </a:lnTo>
                  <a:lnTo>
                    <a:pt x="30" y="896"/>
                  </a:lnTo>
                  <a:lnTo>
                    <a:pt x="20" y="940"/>
                  </a:lnTo>
                  <a:lnTo>
                    <a:pt x="12" y="984"/>
                  </a:lnTo>
                  <a:lnTo>
                    <a:pt x="6" y="1028"/>
                  </a:lnTo>
                  <a:lnTo>
                    <a:pt x="2" y="1072"/>
                  </a:lnTo>
                  <a:lnTo>
                    <a:pt x="0" y="1116"/>
                  </a:lnTo>
                  <a:lnTo>
                    <a:pt x="0" y="1160"/>
                  </a:lnTo>
                  <a:lnTo>
                    <a:pt x="2" y="1204"/>
                  </a:lnTo>
                  <a:lnTo>
                    <a:pt x="6" y="1248"/>
                  </a:lnTo>
                  <a:lnTo>
                    <a:pt x="14" y="1290"/>
                  </a:lnTo>
                  <a:lnTo>
                    <a:pt x="22" y="1332"/>
                  </a:lnTo>
                  <a:lnTo>
                    <a:pt x="32" y="1374"/>
                  </a:lnTo>
                  <a:lnTo>
                    <a:pt x="46" y="1414"/>
                  </a:lnTo>
                  <a:lnTo>
                    <a:pt x="62" y="1456"/>
                  </a:lnTo>
                  <a:lnTo>
                    <a:pt x="78" y="1494"/>
                  </a:lnTo>
                  <a:lnTo>
                    <a:pt x="98" y="1532"/>
                  </a:lnTo>
                  <a:lnTo>
                    <a:pt x="120" y="1570"/>
                  </a:lnTo>
                  <a:lnTo>
                    <a:pt x="144" y="1606"/>
                  </a:lnTo>
                  <a:lnTo>
                    <a:pt x="170" y="1642"/>
                  </a:lnTo>
                  <a:lnTo>
                    <a:pt x="198" y="1676"/>
                  </a:lnTo>
                  <a:lnTo>
                    <a:pt x="228" y="1708"/>
                  </a:lnTo>
                  <a:lnTo>
                    <a:pt x="260" y="1738"/>
                  </a:lnTo>
                  <a:lnTo>
                    <a:pt x="294" y="1766"/>
                  </a:lnTo>
                  <a:lnTo>
                    <a:pt x="328" y="1794"/>
                  </a:lnTo>
                  <a:lnTo>
                    <a:pt x="366" y="1818"/>
                  </a:lnTo>
                  <a:lnTo>
                    <a:pt x="402" y="1840"/>
                  </a:lnTo>
                  <a:lnTo>
                    <a:pt x="440" y="1858"/>
                  </a:lnTo>
                  <a:lnTo>
                    <a:pt x="480" y="1876"/>
                  </a:lnTo>
                  <a:lnTo>
                    <a:pt x="520" y="1892"/>
                  </a:lnTo>
                  <a:lnTo>
                    <a:pt x="560" y="1906"/>
                  </a:lnTo>
                  <a:lnTo>
                    <a:pt x="602" y="1916"/>
                  </a:lnTo>
                  <a:lnTo>
                    <a:pt x="644" y="1926"/>
                  </a:lnTo>
                  <a:lnTo>
                    <a:pt x="688" y="1932"/>
                  </a:lnTo>
                  <a:lnTo>
                    <a:pt x="730" y="1938"/>
                  </a:lnTo>
                  <a:lnTo>
                    <a:pt x="774" y="1940"/>
                  </a:lnTo>
                  <a:lnTo>
                    <a:pt x="818" y="1940"/>
                  </a:lnTo>
                  <a:lnTo>
                    <a:pt x="862" y="1940"/>
                  </a:lnTo>
                  <a:lnTo>
                    <a:pt x="906" y="1936"/>
                  </a:lnTo>
                  <a:lnTo>
                    <a:pt x="950" y="1930"/>
                  </a:lnTo>
                  <a:lnTo>
                    <a:pt x="996" y="1922"/>
                  </a:lnTo>
                  <a:lnTo>
                    <a:pt x="1040" y="1912"/>
                  </a:lnTo>
                  <a:lnTo>
                    <a:pt x="1084" y="1900"/>
                  </a:lnTo>
                  <a:lnTo>
                    <a:pt x="1128" y="1886"/>
                  </a:lnTo>
                  <a:lnTo>
                    <a:pt x="1170" y="1870"/>
                  </a:lnTo>
                  <a:lnTo>
                    <a:pt x="1214" y="1852"/>
                  </a:lnTo>
                  <a:lnTo>
                    <a:pt x="1256" y="1830"/>
                  </a:lnTo>
                  <a:lnTo>
                    <a:pt x="1298" y="1808"/>
                  </a:lnTo>
                  <a:lnTo>
                    <a:pt x="1340" y="1784"/>
                  </a:lnTo>
                  <a:lnTo>
                    <a:pt x="1380" y="1758"/>
                  </a:lnTo>
                  <a:lnTo>
                    <a:pt x="1420" y="1728"/>
                  </a:lnTo>
                  <a:lnTo>
                    <a:pt x="1458" y="1698"/>
                  </a:lnTo>
                  <a:lnTo>
                    <a:pt x="1496" y="1666"/>
                  </a:lnTo>
                  <a:lnTo>
                    <a:pt x="1532" y="1630"/>
                  </a:lnTo>
                  <a:lnTo>
                    <a:pt x="1562" y="1598"/>
                  </a:lnTo>
                  <a:lnTo>
                    <a:pt x="1592" y="1560"/>
                  </a:lnTo>
                  <a:lnTo>
                    <a:pt x="1620" y="1520"/>
                  </a:lnTo>
                  <a:lnTo>
                    <a:pt x="1648" y="1476"/>
                  </a:lnTo>
                  <a:lnTo>
                    <a:pt x="1674" y="1430"/>
                  </a:lnTo>
                  <a:lnTo>
                    <a:pt x="1698" y="1386"/>
                  </a:lnTo>
                  <a:lnTo>
                    <a:pt x="1720" y="1340"/>
                  </a:lnTo>
                  <a:lnTo>
                    <a:pt x="1740" y="1296"/>
                  </a:lnTo>
                  <a:lnTo>
                    <a:pt x="1776" y="1214"/>
                  </a:lnTo>
                  <a:lnTo>
                    <a:pt x="1804" y="1146"/>
                  </a:lnTo>
                  <a:lnTo>
                    <a:pt x="1826" y="108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29"/>
            <p:cNvSpPr>
              <a:spLocks/>
            </p:cNvSpPr>
            <p:nvPr/>
          </p:nvSpPr>
          <p:spPr bwMode="auto">
            <a:xfrm>
              <a:off x="2510" y="2370"/>
              <a:ext cx="110" cy="90"/>
            </a:xfrm>
            <a:custGeom>
              <a:avLst/>
              <a:gdLst>
                <a:gd name="T0" fmla="*/ 36 w 110"/>
                <a:gd name="T1" fmla="*/ 90 h 90"/>
                <a:gd name="T2" fmla="*/ 36 w 110"/>
                <a:gd name="T3" fmla="*/ 90 h 90"/>
                <a:gd name="T4" fmla="*/ 28 w 110"/>
                <a:gd name="T5" fmla="*/ 90 h 90"/>
                <a:gd name="T6" fmla="*/ 20 w 110"/>
                <a:gd name="T7" fmla="*/ 88 h 90"/>
                <a:gd name="T8" fmla="*/ 12 w 110"/>
                <a:gd name="T9" fmla="*/ 82 h 90"/>
                <a:gd name="T10" fmla="*/ 6 w 110"/>
                <a:gd name="T11" fmla="*/ 74 h 90"/>
                <a:gd name="T12" fmla="*/ 6 w 110"/>
                <a:gd name="T13" fmla="*/ 74 h 90"/>
                <a:gd name="T14" fmla="*/ 6 w 110"/>
                <a:gd name="T15" fmla="*/ 74 h 90"/>
                <a:gd name="T16" fmla="*/ 2 w 110"/>
                <a:gd name="T17" fmla="*/ 62 h 90"/>
                <a:gd name="T18" fmla="*/ 0 w 110"/>
                <a:gd name="T19" fmla="*/ 52 h 90"/>
                <a:gd name="T20" fmla="*/ 2 w 110"/>
                <a:gd name="T21" fmla="*/ 44 h 90"/>
                <a:gd name="T22" fmla="*/ 8 w 110"/>
                <a:gd name="T23" fmla="*/ 38 h 90"/>
                <a:gd name="T24" fmla="*/ 74 w 110"/>
                <a:gd name="T25" fmla="*/ 2 h 90"/>
                <a:gd name="T26" fmla="*/ 74 w 110"/>
                <a:gd name="T27" fmla="*/ 2 h 90"/>
                <a:gd name="T28" fmla="*/ 82 w 110"/>
                <a:gd name="T29" fmla="*/ 0 h 90"/>
                <a:gd name="T30" fmla="*/ 90 w 110"/>
                <a:gd name="T31" fmla="*/ 2 h 90"/>
                <a:gd name="T32" fmla="*/ 98 w 110"/>
                <a:gd name="T33" fmla="*/ 8 h 90"/>
                <a:gd name="T34" fmla="*/ 106 w 110"/>
                <a:gd name="T35" fmla="*/ 16 h 90"/>
                <a:gd name="T36" fmla="*/ 106 w 110"/>
                <a:gd name="T37" fmla="*/ 16 h 90"/>
                <a:gd name="T38" fmla="*/ 106 w 110"/>
                <a:gd name="T39" fmla="*/ 16 h 90"/>
                <a:gd name="T40" fmla="*/ 110 w 110"/>
                <a:gd name="T41" fmla="*/ 28 h 90"/>
                <a:gd name="T42" fmla="*/ 110 w 110"/>
                <a:gd name="T43" fmla="*/ 38 h 90"/>
                <a:gd name="T44" fmla="*/ 108 w 110"/>
                <a:gd name="T45" fmla="*/ 46 h 90"/>
                <a:gd name="T46" fmla="*/ 102 w 110"/>
                <a:gd name="T47" fmla="*/ 52 h 90"/>
                <a:gd name="T48" fmla="*/ 36 w 110"/>
                <a:gd name="T49" fmla="*/ 90 h 9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0" h="90">
                  <a:moveTo>
                    <a:pt x="36" y="90"/>
                  </a:moveTo>
                  <a:lnTo>
                    <a:pt x="36" y="90"/>
                  </a:lnTo>
                  <a:lnTo>
                    <a:pt x="28" y="90"/>
                  </a:lnTo>
                  <a:lnTo>
                    <a:pt x="20" y="88"/>
                  </a:lnTo>
                  <a:lnTo>
                    <a:pt x="12" y="82"/>
                  </a:lnTo>
                  <a:lnTo>
                    <a:pt x="6" y="74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2" y="44"/>
                  </a:lnTo>
                  <a:lnTo>
                    <a:pt x="8" y="38"/>
                  </a:lnTo>
                  <a:lnTo>
                    <a:pt x="74" y="2"/>
                  </a:lnTo>
                  <a:lnTo>
                    <a:pt x="82" y="0"/>
                  </a:lnTo>
                  <a:lnTo>
                    <a:pt x="90" y="2"/>
                  </a:lnTo>
                  <a:lnTo>
                    <a:pt x="98" y="8"/>
                  </a:lnTo>
                  <a:lnTo>
                    <a:pt x="106" y="16"/>
                  </a:lnTo>
                  <a:lnTo>
                    <a:pt x="110" y="28"/>
                  </a:lnTo>
                  <a:lnTo>
                    <a:pt x="110" y="38"/>
                  </a:lnTo>
                  <a:lnTo>
                    <a:pt x="108" y="46"/>
                  </a:lnTo>
                  <a:lnTo>
                    <a:pt x="102" y="52"/>
                  </a:lnTo>
                  <a:lnTo>
                    <a:pt x="36" y="9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30"/>
            <p:cNvSpPr>
              <a:spLocks/>
            </p:cNvSpPr>
            <p:nvPr/>
          </p:nvSpPr>
          <p:spPr bwMode="auto">
            <a:xfrm>
              <a:off x="2096" y="3004"/>
              <a:ext cx="62" cy="114"/>
            </a:xfrm>
            <a:custGeom>
              <a:avLst/>
              <a:gdLst>
                <a:gd name="T0" fmla="*/ 56 w 62"/>
                <a:gd name="T1" fmla="*/ 98 h 114"/>
                <a:gd name="T2" fmla="*/ 56 w 62"/>
                <a:gd name="T3" fmla="*/ 98 h 114"/>
                <a:gd name="T4" fmla="*/ 54 w 62"/>
                <a:gd name="T5" fmla="*/ 106 h 114"/>
                <a:gd name="T6" fmla="*/ 48 w 62"/>
                <a:gd name="T7" fmla="*/ 110 h 114"/>
                <a:gd name="T8" fmla="*/ 38 w 62"/>
                <a:gd name="T9" fmla="*/ 114 h 114"/>
                <a:gd name="T10" fmla="*/ 26 w 62"/>
                <a:gd name="T11" fmla="*/ 114 h 114"/>
                <a:gd name="T12" fmla="*/ 26 w 62"/>
                <a:gd name="T13" fmla="*/ 114 h 114"/>
                <a:gd name="T14" fmla="*/ 26 w 62"/>
                <a:gd name="T15" fmla="*/ 114 h 114"/>
                <a:gd name="T16" fmla="*/ 16 w 62"/>
                <a:gd name="T17" fmla="*/ 112 h 114"/>
                <a:gd name="T18" fmla="*/ 6 w 62"/>
                <a:gd name="T19" fmla="*/ 108 h 114"/>
                <a:gd name="T20" fmla="*/ 0 w 62"/>
                <a:gd name="T21" fmla="*/ 102 h 114"/>
                <a:gd name="T22" fmla="*/ 0 w 62"/>
                <a:gd name="T23" fmla="*/ 94 h 114"/>
                <a:gd name="T24" fmla="*/ 6 w 62"/>
                <a:gd name="T25" fmla="*/ 16 h 114"/>
                <a:gd name="T26" fmla="*/ 6 w 62"/>
                <a:gd name="T27" fmla="*/ 16 h 114"/>
                <a:gd name="T28" fmla="*/ 8 w 62"/>
                <a:gd name="T29" fmla="*/ 10 h 114"/>
                <a:gd name="T30" fmla="*/ 14 w 62"/>
                <a:gd name="T31" fmla="*/ 4 h 114"/>
                <a:gd name="T32" fmla="*/ 24 w 62"/>
                <a:gd name="T33" fmla="*/ 0 h 114"/>
                <a:gd name="T34" fmla="*/ 36 w 62"/>
                <a:gd name="T35" fmla="*/ 0 h 114"/>
                <a:gd name="T36" fmla="*/ 36 w 62"/>
                <a:gd name="T37" fmla="*/ 0 h 114"/>
                <a:gd name="T38" fmla="*/ 36 w 62"/>
                <a:gd name="T39" fmla="*/ 0 h 114"/>
                <a:gd name="T40" fmla="*/ 46 w 62"/>
                <a:gd name="T41" fmla="*/ 2 h 114"/>
                <a:gd name="T42" fmla="*/ 56 w 62"/>
                <a:gd name="T43" fmla="*/ 8 h 114"/>
                <a:gd name="T44" fmla="*/ 60 w 62"/>
                <a:gd name="T45" fmla="*/ 14 h 114"/>
                <a:gd name="T46" fmla="*/ 62 w 62"/>
                <a:gd name="T47" fmla="*/ 22 h 114"/>
                <a:gd name="T48" fmla="*/ 56 w 62"/>
                <a:gd name="T49" fmla="*/ 98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2" h="114">
                  <a:moveTo>
                    <a:pt x="56" y="98"/>
                  </a:moveTo>
                  <a:lnTo>
                    <a:pt x="56" y="98"/>
                  </a:lnTo>
                  <a:lnTo>
                    <a:pt x="54" y="106"/>
                  </a:lnTo>
                  <a:lnTo>
                    <a:pt x="48" y="110"/>
                  </a:lnTo>
                  <a:lnTo>
                    <a:pt x="38" y="114"/>
                  </a:lnTo>
                  <a:lnTo>
                    <a:pt x="26" y="114"/>
                  </a:lnTo>
                  <a:lnTo>
                    <a:pt x="16" y="112"/>
                  </a:lnTo>
                  <a:lnTo>
                    <a:pt x="6" y="108"/>
                  </a:lnTo>
                  <a:lnTo>
                    <a:pt x="0" y="102"/>
                  </a:lnTo>
                  <a:lnTo>
                    <a:pt x="0" y="94"/>
                  </a:lnTo>
                  <a:lnTo>
                    <a:pt x="6" y="16"/>
                  </a:lnTo>
                  <a:lnTo>
                    <a:pt x="8" y="10"/>
                  </a:lnTo>
                  <a:lnTo>
                    <a:pt x="14" y="4"/>
                  </a:lnTo>
                  <a:lnTo>
                    <a:pt x="24" y="0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56" y="9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31"/>
            <p:cNvSpPr>
              <a:spLocks/>
            </p:cNvSpPr>
            <p:nvPr/>
          </p:nvSpPr>
          <p:spPr bwMode="auto">
            <a:xfrm>
              <a:off x="2168" y="2730"/>
              <a:ext cx="88" cy="112"/>
            </a:xfrm>
            <a:custGeom>
              <a:avLst/>
              <a:gdLst>
                <a:gd name="T0" fmla="*/ 52 w 88"/>
                <a:gd name="T1" fmla="*/ 104 h 112"/>
                <a:gd name="T2" fmla="*/ 52 w 88"/>
                <a:gd name="T3" fmla="*/ 104 h 112"/>
                <a:gd name="T4" fmla="*/ 48 w 88"/>
                <a:gd name="T5" fmla="*/ 110 h 112"/>
                <a:gd name="T6" fmla="*/ 40 w 88"/>
                <a:gd name="T7" fmla="*/ 112 h 112"/>
                <a:gd name="T8" fmla="*/ 30 w 88"/>
                <a:gd name="T9" fmla="*/ 112 h 112"/>
                <a:gd name="T10" fmla="*/ 18 w 88"/>
                <a:gd name="T11" fmla="*/ 108 h 112"/>
                <a:gd name="T12" fmla="*/ 18 w 88"/>
                <a:gd name="T13" fmla="*/ 108 h 112"/>
                <a:gd name="T14" fmla="*/ 18 w 88"/>
                <a:gd name="T15" fmla="*/ 108 h 112"/>
                <a:gd name="T16" fmla="*/ 10 w 88"/>
                <a:gd name="T17" fmla="*/ 102 h 112"/>
                <a:gd name="T18" fmla="*/ 2 w 88"/>
                <a:gd name="T19" fmla="*/ 94 h 112"/>
                <a:gd name="T20" fmla="*/ 0 w 88"/>
                <a:gd name="T21" fmla="*/ 86 h 112"/>
                <a:gd name="T22" fmla="*/ 2 w 88"/>
                <a:gd name="T23" fmla="*/ 78 h 112"/>
                <a:gd name="T24" fmla="*/ 36 w 88"/>
                <a:gd name="T25" fmla="*/ 8 h 112"/>
                <a:gd name="T26" fmla="*/ 36 w 88"/>
                <a:gd name="T27" fmla="*/ 8 h 112"/>
                <a:gd name="T28" fmla="*/ 40 w 88"/>
                <a:gd name="T29" fmla="*/ 4 h 112"/>
                <a:gd name="T30" fmla="*/ 48 w 88"/>
                <a:gd name="T31" fmla="*/ 0 h 112"/>
                <a:gd name="T32" fmla="*/ 58 w 88"/>
                <a:gd name="T33" fmla="*/ 0 h 112"/>
                <a:gd name="T34" fmla="*/ 70 w 88"/>
                <a:gd name="T35" fmla="*/ 4 h 112"/>
                <a:gd name="T36" fmla="*/ 70 w 88"/>
                <a:gd name="T37" fmla="*/ 4 h 112"/>
                <a:gd name="T38" fmla="*/ 70 w 88"/>
                <a:gd name="T39" fmla="*/ 4 h 112"/>
                <a:gd name="T40" fmla="*/ 80 w 88"/>
                <a:gd name="T41" fmla="*/ 10 h 112"/>
                <a:gd name="T42" fmla="*/ 86 w 88"/>
                <a:gd name="T43" fmla="*/ 18 h 112"/>
                <a:gd name="T44" fmla="*/ 88 w 88"/>
                <a:gd name="T45" fmla="*/ 26 h 112"/>
                <a:gd name="T46" fmla="*/ 86 w 88"/>
                <a:gd name="T47" fmla="*/ 34 h 112"/>
                <a:gd name="T48" fmla="*/ 52 w 88"/>
                <a:gd name="T49" fmla="*/ 104 h 1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8" h="112">
                  <a:moveTo>
                    <a:pt x="52" y="104"/>
                  </a:moveTo>
                  <a:lnTo>
                    <a:pt x="52" y="104"/>
                  </a:lnTo>
                  <a:lnTo>
                    <a:pt x="48" y="110"/>
                  </a:lnTo>
                  <a:lnTo>
                    <a:pt x="40" y="112"/>
                  </a:lnTo>
                  <a:lnTo>
                    <a:pt x="30" y="112"/>
                  </a:lnTo>
                  <a:lnTo>
                    <a:pt x="18" y="108"/>
                  </a:lnTo>
                  <a:lnTo>
                    <a:pt x="10" y="102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36" y="8"/>
                  </a:lnTo>
                  <a:lnTo>
                    <a:pt x="40" y="4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70" y="4"/>
                  </a:lnTo>
                  <a:lnTo>
                    <a:pt x="80" y="10"/>
                  </a:lnTo>
                  <a:lnTo>
                    <a:pt x="86" y="18"/>
                  </a:lnTo>
                  <a:lnTo>
                    <a:pt x="88" y="26"/>
                  </a:lnTo>
                  <a:lnTo>
                    <a:pt x="86" y="34"/>
                  </a:lnTo>
                  <a:lnTo>
                    <a:pt x="52" y="10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32"/>
            <p:cNvSpPr>
              <a:spLocks/>
            </p:cNvSpPr>
            <p:nvPr/>
          </p:nvSpPr>
          <p:spPr bwMode="auto">
            <a:xfrm>
              <a:off x="2318" y="2526"/>
              <a:ext cx="102" cy="102"/>
            </a:xfrm>
            <a:custGeom>
              <a:avLst/>
              <a:gdLst>
                <a:gd name="T0" fmla="*/ 44 w 102"/>
                <a:gd name="T1" fmla="*/ 98 h 102"/>
                <a:gd name="T2" fmla="*/ 44 w 102"/>
                <a:gd name="T3" fmla="*/ 98 h 102"/>
                <a:gd name="T4" fmla="*/ 38 w 102"/>
                <a:gd name="T5" fmla="*/ 102 h 102"/>
                <a:gd name="T6" fmla="*/ 28 w 102"/>
                <a:gd name="T7" fmla="*/ 102 h 102"/>
                <a:gd name="T8" fmla="*/ 20 w 102"/>
                <a:gd name="T9" fmla="*/ 98 h 102"/>
                <a:gd name="T10" fmla="*/ 10 w 102"/>
                <a:gd name="T11" fmla="*/ 92 h 102"/>
                <a:gd name="T12" fmla="*/ 10 w 102"/>
                <a:gd name="T13" fmla="*/ 92 h 102"/>
                <a:gd name="T14" fmla="*/ 10 w 102"/>
                <a:gd name="T15" fmla="*/ 92 h 102"/>
                <a:gd name="T16" fmla="*/ 4 w 102"/>
                <a:gd name="T17" fmla="*/ 82 h 102"/>
                <a:gd name="T18" fmla="*/ 0 w 102"/>
                <a:gd name="T19" fmla="*/ 74 h 102"/>
                <a:gd name="T20" fmla="*/ 0 w 102"/>
                <a:gd name="T21" fmla="*/ 64 h 102"/>
                <a:gd name="T22" fmla="*/ 4 w 102"/>
                <a:gd name="T23" fmla="*/ 58 h 102"/>
                <a:gd name="T24" fmla="*/ 58 w 102"/>
                <a:gd name="T25" fmla="*/ 4 h 102"/>
                <a:gd name="T26" fmla="*/ 58 w 102"/>
                <a:gd name="T27" fmla="*/ 4 h 102"/>
                <a:gd name="T28" fmla="*/ 66 w 102"/>
                <a:gd name="T29" fmla="*/ 0 h 102"/>
                <a:gd name="T30" fmla="*/ 74 w 102"/>
                <a:gd name="T31" fmla="*/ 0 h 102"/>
                <a:gd name="T32" fmla="*/ 84 w 102"/>
                <a:gd name="T33" fmla="*/ 4 h 102"/>
                <a:gd name="T34" fmla="*/ 92 w 102"/>
                <a:gd name="T35" fmla="*/ 10 h 102"/>
                <a:gd name="T36" fmla="*/ 92 w 102"/>
                <a:gd name="T37" fmla="*/ 10 h 102"/>
                <a:gd name="T38" fmla="*/ 92 w 102"/>
                <a:gd name="T39" fmla="*/ 10 h 102"/>
                <a:gd name="T40" fmla="*/ 100 w 102"/>
                <a:gd name="T41" fmla="*/ 20 h 102"/>
                <a:gd name="T42" fmla="*/ 102 w 102"/>
                <a:gd name="T43" fmla="*/ 30 h 102"/>
                <a:gd name="T44" fmla="*/ 102 w 102"/>
                <a:gd name="T45" fmla="*/ 38 h 102"/>
                <a:gd name="T46" fmla="*/ 98 w 102"/>
                <a:gd name="T47" fmla="*/ 44 h 102"/>
                <a:gd name="T48" fmla="*/ 44 w 102"/>
                <a:gd name="T49" fmla="*/ 98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02">
                  <a:moveTo>
                    <a:pt x="44" y="98"/>
                  </a:moveTo>
                  <a:lnTo>
                    <a:pt x="44" y="98"/>
                  </a:lnTo>
                  <a:lnTo>
                    <a:pt x="38" y="102"/>
                  </a:lnTo>
                  <a:lnTo>
                    <a:pt x="28" y="102"/>
                  </a:lnTo>
                  <a:lnTo>
                    <a:pt x="20" y="98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0" y="74"/>
                  </a:lnTo>
                  <a:lnTo>
                    <a:pt x="0" y="64"/>
                  </a:lnTo>
                  <a:lnTo>
                    <a:pt x="4" y="58"/>
                  </a:lnTo>
                  <a:lnTo>
                    <a:pt x="58" y="4"/>
                  </a:lnTo>
                  <a:lnTo>
                    <a:pt x="66" y="0"/>
                  </a:lnTo>
                  <a:lnTo>
                    <a:pt x="74" y="0"/>
                  </a:lnTo>
                  <a:lnTo>
                    <a:pt x="84" y="4"/>
                  </a:lnTo>
                  <a:lnTo>
                    <a:pt x="92" y="10"/>
                  </a:lnTo>
                  <a:lnTo>
                    <a:pt x="100" y="20"/>
                  </a:lnTo>
                  <a:lnTo>
                    <a:pt x="102" y="30"/>
                  </a:lnTo>
                  <a:lnTo>
                    <a:pt x="102" y="38"/>
                  </a:lnTo>
                  <a:lnTo>
                    <a:pt x="98" y="44"/>
                  </a:lnTo>
                  <a:lnTo>
                    <a:pt x="44" y="9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33"/>
            <p:cNvSpPr>
              <a:spLocks/>
            </p:cNvSpPr>
            <p:nvPr/>
          </p:nvSpPr>
          <p:spPr bwMode="auto">
            <a:xfrm>
              <a:off x="3498" y="3344"/>
              <a:ext cx="92" cy="110"/>
            </a:xfrm>
            <a:custGeom>
              <a:avLst/>
              <a:gdLst>
                <a:gd name="T0" fmla="*/ 2 w 92"/>
                <a:gd name="T1" fmla="*/ 74 h 110"/>
                <a:gd name="T2" fmla="*/ 2 w 92"/>
                <a:gd name="T3" fmla="*/ 74 h 110"/>
                <a:gd name="T4" fmla="*/ 0 w 92"/>
                <a:gd name="T5" fmla="*/ 82 h 110"/>
                <a:gd name="T6" fmla="*/ 2 w 92"/>
                <a:gd name="T7" fmla="*/ 90 h 110"/>
                <a:gd name="T8" fmla="*/ 8 w 92"/>
                <a:gd name="T9" fmla="*/ 98 h 110"/>
                <a:gd name="T10" fmla="*/ 16 w 92"/>
                <a:gd name="T11" fmla="*/ 106 h 110"/>
                <a:gd name="T12" fmla="*/ 16 w 92"/>
                <a:gd name="T13" fmla="*/ 106 h 110"/>
                <a:gd name="T14" fmla="*/ 16 w 92"/>
                <a:gd name="T15" fmla="*/ 106 h 110"/>
                <a:gd name="T16" fmla="*/ 28 w 92"/>
                <a:gd name="T17" fmla="*/ 110 h 110"/>
                <a:gd name="T18" fmla="*/ 38 w 92"/>
                <a:gd name="T19" fmla="*/ 110 h 110"/>
                <a:gd name="T20" fmla="*/ 46 w 92"/>
                <a:gd name="T21" fmla="*/ 108 h 110"/>
                <a:gd name="T22" fmla="*/ 52 w 92"/>
                <a:gd name="T23" fmla="*/ 104 h 110"/>
                <a:gd name="T24" fmla="*/ 90 w 92"/>
                <a:gd name="T25" fmla="*/ 36 h 110"/>
                <a:gd name="T26" fmla="*/ 90 w 92"/>
                <a:gd name="T27" fmla="*/ 36 h 110"/>
                <a:gd name="T28" fmla="*/ 92 w 92"/>
                <a:gd name="T29" fmla="*/ 30 h 110"/>
                <a:gd name="T30" fmla="*/ 88 w 92"/>
                <a:gd name="T31" fmla="*/ 20 h 110"/>
                <a:gd name="T32" fmla="*/ 84 w 92"/>
                <a:gd name="T33" fmla="*/ 12 h 110"/>
                <a:gd name="T34" fmla="*/ 74 w 92"/>
                <a:gd name="T35" fmla="*/ 6 h 110"/>
                <a:gd name="T36" fmla="*/ 74 w 92"/>
                <a:gd name="T37" fmla="*/ 6 h 110"/>
                <a:gd name="T38" fmla="*/ 74 w 92"/>
                <a:gd name="T39" fmla="*/ 6 h 110"/>
                <a:gd name="T40" fmla="*/ 64 w 92"/>
                <a:gd name="T41" fmla="*/ 2 h 110"/>
                <a:gd name="T42" fmla="*/ 54 w 92"/>
                <a:gd name="T43" fmla="*/ 0 h 110"/>
                <a:gd name="T44" fmla="*/ 46 w 92"/>
                <a:gd name="T45" fmla="*/ 2 h 110"/>
                <a:gd name="T46" fmla="*/ 40 w 92"/>
                <a:gd name="T47" fmla="*/ 8 h 110"/>
                <a:gd name="T48" fmla="*/ 2 w 92"/>
                <a:gd name="T49" fmla="*/ 74 h 1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2" h="110">
                  <a:moveTo>
                    <a:pt x="2" y="74"/>
                  </a:moveTo>
                  <a:lnTo>
                    <a:pt x="2" y="74"/>
                  </a:lnTo>
                  <a:lnTo>
                    <a:pt x="0" y="82"/>
                  </a:lnTo>
                  <a:lnTo>
                    <a:pt x="2" y="90"/>
                  </a:lnTo>
                  <a:lnTo>
                    <a:pt x="8" y="98"/>
                  </a:lnTo>
                  <a:lnTo>
                    <a:pt x="16" y="106"/>
                  </a:lnTo>
                  <a:lnTo>
                    <a:pt x="28" y="110"/>
                  </a:lnTo>
                  <a:lnTo>
                    <a:pt x="38" y="110"/>
                  </a:lnTo>
                  <a:lnTo>
                    <a:pt x="46" y="108"/>
                  </a:lnTo>
                  <a:lnTo>
                    <a:pt x="52" y="104"/>
                  </a:lnTo>
                  <a:lnTo>
                    <a:pt x="90" y="36"/>
                  </a:lnTo>
                  <a:lnTo>
                    <a:pt x="92" y="30"/>
                  </a:lnTo>
                  <a:lnTo>
                    <a:pt x="88" y="20"/>
                  </a:lnTo>
                  <a:lnTo>
                    <a:pt x="84" y="12"/>
                  </a:lnTo>
                  <a:lnTo>
                    <a:pt x="74" y="6"/>
                  </a:lnTo>
                  <a:lnTo>
                    <a:pt x="64" y="2"/>
                  </a:lnTo>
                  <a:lnTo>
                    <a:pt x="54" y="0"/>
                  </a:lnTo>
                  <a:lnTo>
                    <a:pt x="46" y="2"/>
                  </a:lnTo>
                  <a:lnTo>
                    <a:pt x="40" y="8"/>
                  </a:lnTo>
                  <a:lnTo>
                    <a:pt x="2" y="7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34"/>
            <p:cNvSpPr>
              <a:spLocks/>
            </p:cNvSpPr>
            <p:nvPr/>
          </p:nvSpPr>
          <p:spPr bwMode="auto">
            <a:xfrm>
              <a:off x="2836" y="3802"/>
              <a:ext cx="116" cy="64"/>
            </a:xfrm>
            <a:custGeom>
              <a:avLst/>
              <a:gdLst>
                <a:gd name="T0" fmla="*/ 18 w 116"/>
                <a:gd name="T1" fmla="*/ 6 h 64"/>
                <a:gd name="T2" fmla="*/ 18 w 116"/>
                <a:gd name="T3" fmla="*/ 6 h 64"/>
                <a:gd name="T4" fmla="*/ 10 w 116"/>
                <a:gd name="T5" fmla="*/ 8 h 64"/>
                <a:gd name="T6" fmla="*/ 4 w 116"/>
                <a:gd name="T7" fmla="*/ 16 h 64"/>
                <a:gd name="T8" fmla="*/ 2 w 116"/>
                <a:gd name="T9" fmla="*/ 24 h 64"/>
                <a:gd name="T10" fmla="*/ 0 w 116"/>
                <a:gd name="T11" fmla="*/ 36 h 64"/>
                <a:gd name="T12" fmla="*/ 0 w 116"/>
                <a:gd name="T13" fmla="*/ 36 h 64"/>
                <a:gd name="T14" fmla="*/ 0 w 116"/>
                <a:gd name="T15" fmla="*/ 36 h 64"/>
                <a:gd name="T16" fmla="*/ 2 w 116"/>
                <a:gd name="T17" fmla="*/ 46 h 64"/>
                <a:gd name="T18" fmla="*/ 8 w 116"/>
                <a:gd name="T19" fmla="*/ 56 h 64"/>
                <a:gd name="T20" fmla="*/ 14 w 116"/>
                <a:gd name="T21" fmla="*/ 62 h 64"/>
                <a:gd name="T22" fmla="*/ 22 w 116"/>
                <a:gd name="T23" fmla="*/ 64 h 64"/>
                <a:gd name="T24" fmla="*/ 98 w 116"/>
                <a:gd name="T25" fmla="*/ 58 h 64"/>
                <a:gd name="T26" fmla="*/ 98 w 116"/>
                <a:gd name="T27" fmla="*/ 58 h 64"/>
                <a:gd name="T28" fmla="*/ 106 w 116"/>
                <a:gd name="T29" fmla="*/ 56 h 64"/>
                <a:gd name="T30" fmla="*/ 112 w 116"/>
                <a:gd name="T31" fmla="*/ 48 h 64"/>
                <a:gd name="T32" fmla="*/ 114 w 116"/>
                <a:gd name="T33" fmla="*/ 40 h 64"/>
                <a:gd name="T34" fmla="*/ 116 w 116"/>
                <a:gd name="T35" fmla="*/ 28 h 64"/>
                <a:gd name="T36" fmla="*/ 116 w 116"/>
                <a:gd name="T37" fmla="*/ 28 h 64"/>
                <a:gd name="T38" fmla="*/ 116 w 116"/>
                <a:gd name="T39" fmla="*/ 28 h 64"/>
                <a:gd name="T40" fmla="*/ 114 w 116"/>
                <a:gd name="T41" fmla="*/ 16 h 64"/>
                <a:gd name="T42" fmla="*/ 108 w 116"/>
                <a:gd name="T43" fmla="*/ 8 h 64"/>
                <a:gd name="T44" fmla="*/ 102 w 116"/>
                <a:gd name="T45" fmla="*/ 2 h 64"/>
                <a:gd name="T46" fmla="*/ 94 w 116"/>
                <a:gd name="T47" fmla="*/ 0 h 64"/>
                <a:gd name="T48" fmla="*/ 18 w 116"/>
                <a:gd name="T49" fmla="*/ 6 h 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6" h="64">
                  <a:moveTo>
                    <a:pt x="18" y="6"/>
                  </a:moveTo>
                  <a:lnTo>
                    <a:pt x="18" y="6"/>
                  </a:lnTo>
                  <a:lnTo>
                    <a:pt x="10" y="8"/>
                  </a:lnTo>
                  <a:lnTo>
                    <a:pt x="4" y="16"/>
                  </a:lnTo>
                  <a:lnTo>
                    <a:pt x="2" y="24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8" y="56"/>
                  </a:lnTo>
                  <a:lnTo>
                    <a:pt x="14" y="62"/>
                  </a:lnTo>
                  <a:lnTo>
                    <a:pt x="22" y="64"/>
                  </a:lnTo>
                  <a:lnTo>
                    <a:pt x="98" y="58"/>
                  </a:lnTo>
                  <a:lnTo>
                    <a:pt x="106" y="56"/>
                  </a:lnTo>
                  <a:lnTo>
                    <a:pt x="112" y="48"/>
                  </a:lnTo>
                  <a:lnTo>
                    <a:pt x="114" y="40"/>
                  </a:lnTo>
                  <a:lnTo>
                    <a:pt x="116" y="28"/>
                  </a:lnTo>
                  <a:lnTo>
                    <a:pt x="114" y="16"/>
                  </a:lnTo>
                  <a:lnTo>
                    <a:pt x="108" y="8"/>
                  </a:lnTo>
                  <a:lnTo>
                    <a:pt x="102" y="2"/>
                  </a:lnTo>
                  <a:lnTo>
                    <a:pt x="94" y="0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35"/>
            <p:cNvSpPr>
              <a:spLocks/>
            </p:cNvSpPr>
            <p:nvPr/>
          </p:nvSpPr>
          <p:spPr bwMode="auto">
            <a:xfrm>
              <a:off x="3114" y="3706"/>
              <a:ext cx="112" cy="88"/>
            </a:xfrm>
            <a:custGeom>
              <a:avLst/>
              <a:gdLst>
                <a:gd name="T0" fmla="*/ 8 w 112"/>
                <a:gd name="T1" fmla="*/ 36 h 88"/>
                <a:gd name="T2" fmla="*/ 8 w 112"/>
                <a:gd name="T3" fmla="*/ 36 h 88"/>
                <a:gd name="T4" fmla="*/ 2 w 112"/>
                <a:gd name="T5" fmla="*/ 40 h 88"/>
                <a:gd name="T6" fmla="*/ 0 w 112"/>
                <a:gd name="T7" fmla="*/ 48 h 88"/>
                <a:gd name="T8" fmla="*/ 0 w 112"/>
                <a:gd name="T9" fmla="*/ 60 h 88"/>
                <a:gd name="T10" fmla="*/ 4 w 112"/>
                <a:gd name="T11" fmla="*/ 70 h 88"/>
                <a:gd name="T12" fmla="*/ 4 w 112"/>
                <a:gd name="T13" fmla="*/ 70 h 88"/>
                <a:gd name="T14" fmla="*/ 4 w 112"/>
                <a:gd name="T15" fmla="*/ 70 h 88"/>
                <a:gd name="T16" fmla="*/ 10 w 112"/>
                <a:gd name="T17" fmla="*/ 80 h 88"/>
                <a:gd name="T18" fmla="*/ 18 w 112"/>
                <a:gd name="T19" fmla="*/ 86 h 88"/>
                <a:gd name="T20" fmla="*/ 26 w 112"/>
                <a:gd name="T21" fmla="*/ 88 h 88"/>
                <a:gd name="T22" fmla="*/ 34 w 112"/>
                <a:gd name="T23" fmla="*/ 88 h 88"/>
                <a:gd name="T24" fmla="*/ 102 w 112"/>
                <a:gd name="T25" fmla="*/ 54 h 88"/>
                <a:gd name="T26" fmla="*/ 102 w 112"/>
                <a:gd name="T27" fmla="*/ 54 h 88"/>
                <a:gd name="T28" fmla="*/ 108 w 112"/>
                <a:gd name="T29" fmla="*/ 48 h 88"/>
                <a:gd name="T30" fmla="*/ 112 w 112"/>
                <a:gd name="T31" fmla="*/ 40 h 88"/>
                <a:gd name="T32" fmla="*/ 112 w 112"/>
                <a:gd name="T33" fmla="*/ 30 h 88"/>
                <a:gd name="T34" fmla="*/ 108 w 112"/>
                <a:gd name="T35" fmla="*/ 20 h 88"/>
                <a:gd name="T36" fmla="*/ 108 w 112"/>
                <a:gd name="T37" fmla="*/ 20 h 88"/>
                <a:gd name="T38" fmla="*/ 108 w 112"/>
                <a:gd name="T39" fmla="*/ 20 h 88"/>
                <a:gd name="T40" fmla="*/ 102 w 112"/>
                <a:gd name="T41" fmla="*/ 10 h 88"/>
                <a:gd name="T42" fmla="*/ 94 w 112"/>
                <a:gd name="T43" fmla="*/ 4 h 88"/>
                <a:gd name="T44" fmla="*/ 86 w 112"/>
                <a:gd name="T45" fmla="*/ 0 h 88"/>
                <a:gd name="T46" fmla="*/ 78 w 112"/>
                <a:gd name="T47" fmla="*/ 2 h 88"/>
                <a:gd name="T48" fmla="*/ 8 w 112"/>
                <a:gd name="T49" fmla="*/ 36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2" h="88">
                  <a:moveTo>
                    <a:pt x="8" y="36"/>
                  </a:moveTo>
                  <a:lnTo>
                    <a:pt x="8" y="36"/>
                  </a:lnTo>
                  <a:lnTo>
                    <a:pt x="2" y="40"/>
                  </a:lnTo>
                  <a:lnTo>
                    <a:pt x="0" y="48"/>
                  </a:lnTo>
                  <a:lnTo>
                    <a:pt x="0" y="60"/>
                  </a:lnTo>
                  <a:lnTo>
                    <a:pt x="4" y="70"/>
                  </a:lnTo>
                  <a:lnTo>
                    <a:pt x="10" y="80"/>
                  </a:lnTo>
                  <a:lnTo>
                    <a:pt x="18" y="86"/>
                  </a:lnTo>
                  <a:lnTo>
                    <a:pt x="26" y="88"/>
                  </a:lnTo>
                  <a:lnTo>
                    <a:pt x="34" y="88"/>
                  </a:lnTo>
                  <a:lnTo>
                    <a:pt x="102" y="54"/>
                  </a:lnTo>
                  <a:lnTo>
                    <a:pt x="108" y="48"/>
                  </a:lnTo>
                  <a:lnTo>
                    <a:pt x="112" y="40"/>
                  </a:lnTo>
                  <a:lnTo>
                    <a:pt x="112" y="30"/>
                  </a:lnTo>
                  <a:lnTo>
                    <a:pt x="108" y="20"/>
                  </a:lnTo>
                  <a:lnTo>
                    <a:pt x="102" y="10"/>
                  </a:lnTo>
                  <a:lnTo>
                    <a:pt x="94" y="4"/>
                  </a:lnTo>
                  <a:lnTo>
                    <a:pt x="86" y="0"/>
                  </a:lnTo>
                  <a:lnTo>
                    <a:pt x="78" y="2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36"/>
            <p:cNvSpPr>
              <a:spLocks/>
            </p:cNvSpPr>
            <p:nvPr/>
          </p:nvSpPr>
          <p:spPr bwMode="auto">
            <a:xfrm>
              <a:off x="3328" y="3544"/>
              <a:ext cx="104" cy="102"/>
            </a:xfrm>
            <a:custGeom>
              <a:avLst/>
              <a:gdLst>
                <a:gd name="T0" fmla="*/ 4 w 104"/>
                <a:gd name="T1" fmla="*/ 58 h 102"/>
                <a:gd name="T2" fmla="*/ 4 w 104"/>
                <a:gd name="T3" fmla="*/ 58 h 102"/>
                <a:gd name="T4" fmla="*/ 0 w 104"/>
                <a:gd name="T5" fmla="*/ 64 h 102"/>
                <a:gd name="T6" fmla="*/ 0 w 104"/>
                <a:gd name="T7" fmla="*/ 72 h 102"/>
                <a:gd name="T8" fmla="*/ 4 w 104"/>
                <a:gd name="T9" fmla="*/ 82 h 102"/>
                <a:gd name="T10" fmla="*/ 12 w 104"/>
                <a:gd name="T11" fmla="*/ 92 h 102"/>
                <a:gd name="T12" fmla="*/ 12 w 104"/>
                <a:gd name="T13" fmla="*/ 92 h 102"/>
                <a:gd name="T14" fmla="*/ 12 w 104"/>
                <a:gd name="T15" fmla="*/ 92 h 102"/>
                <a:gd name="T16" fmla="*/ 20 w 104"/>
                <a:gd name="T17" fmla="*/ 98 h 102"/>
                <a:gd name="T18" fmla="*/ 30 w 104"/>
                <a:gd name="T19" fmla="*/ 102 h 102"/>
                <a:gd name="T20" fmla="*/ 38 w 104"/>
                <a:gd name="T21" fmla="*/ 102 h 102"/>
                <a:gd name="T22" fmla="*/ 46 w 104"/>
                <a:gd name="T23" fmla="*/ 98 h 102"/>
                <a:gd name="T24" fmla="*/ 100 w 104"/>
                <a:gd name="T25" fmla="*/ 44 h 102"/>
                <a:gd name="T26" fmla="*/ 100 w 104"/>
                <a:gd name="T27" fmla="*/ 44 h 102"/>
                <a:gd name="T28" fmla="*/ 104 w 104"/>
                <a:gd name="T29" fmla="*/ 36 h 102"/>
                <a:gd name="T30" fmla="*/ 104 w 104"/>
                <a:gd name="T31" fmla="*/ 28 h 102"/>
                <a:gd name="T32" fmla="*/ 100 w 104"/>
                <a:gd name="T33" fmla="*/ 18 h 102"/>
                <a:gd name="T34" fmla="*/ 92 w 104"/>
                <a:gd name="T35" fmla="*/ 10 h 102"/>
                <a:gd name="T36" fmla="*/ 92 w 104"/>
                <a:gd name="T37" fmla="*/ 10 h 102"/>
                <a:gd name="T38" fmla="*/ 92 w 104"/>
                <a:gd name="T39" fmla="*/ 10 h 102"/>
                <a:gd name="T40" fmla="*/ 84 w 104"/>
                <a:gd name="T41" fmla="*/ 4 h 102"/>
                <a:gd name="T42" fmla="*/ 74 w 104"/>
                <a:gd name="T43" fmla="*/ 0 h 102"/>
                <a:gd name="T44" fmla="*/ 66 w 104"/>
                <a:gd name="T45" fmla="*/ 0 h 102"/>
                <a:gd name="T46" fmla="*/ 58 w 104"/>
                <a:gd name="T47" fmla="*/ 4 h 102"/>
                <a:gd name="T48" fmla="*/ 4 w 104"/>
                <a:gd name="T49" fmla="*/ 58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" h="102">
                  <a:moveTo>
                    <a:pt x="4" y="58"/>
                  </a:moveTo>
                  <a:lnTo>
                    <a:pt x="4" y="58"/>
                  </a:lnTo>
                  <a:lnTo>
                    <a:pt x="0" y="64"/>
                  </a:lnTo>
                  <a:lnTo>
                    <a:pt x="0" y="72"/>
                  </a:lnTo>
                  <a:lnTo>
                    <a:pt x="4" y="82"/>
                  </a:lnTo>
                  <a:lnTo>
                    <a:pt x="12" y="92"/>
                  </a:lnTo>
                  <a:lnTo>
                    <a:pt x="20" y="98"/>
                  </a:lnTo>
                  <a:lnTo>
                    <a:pt x="30" y="102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100" y="44"/>
                  </a:lnTo>
                  <a:lnTo>
                    <a:pt x="104" y="36"/>
                  </a:lnTo>
                  <a:lnTo>
                    <a:pt x="104" y="28"/>
                  </a:lnTo>
                  <a:lnTo>
                    <a:pt x="100" y="18"/>
                  </a:lnTo>
                  <a:lnTo>
                    <a:pt x="92" y="10"/>
                  </a:lnTo>
                  <a:lnTo>
                    <a:pt x="84" y="4"/>
                  </a:lnTo>
                  <a:lnTo>
                    <a:pt x="74" y="0"/>
                  </a:lnTo>
                  <a:lnTo>
                    <a:pt x="66" y="0"/>
                  </a:lnTo>
                  <a:lnTo>
                    <a:pt x="58" y="4"/>
                  </a:lnTo>
                  <a:lnTo>
                    <a:pt x="4" y="5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37"/>
            <p:cNvSpPr>
              <a:spLocks/>
            </p:cNvSpPr>
            <p:nvPr/>
          </p:nvSpPr>
          <p:spPr bwMode="auto">
            <a:xfrm>
              <a:off x="1042" y="1848"/>
              <a:ext cx="1788" cy="1958"/>
            </a:xfrm>
            <a:custGeom>
              <a:avLst/>
              <a:gdLst>
                <a:gd name="T0" fmla="*/ 1380 w 1788"/>
                <a:gd name="T1" fmla="*/ 200 h 1958"/>
                <a:gd name="T2" fmla="*/ 1412 w 1788"/>
                <a:gd name="T3" fmla="*/ 126 h 1958"/>
                <a:gd name="T4" fmla="*/ 1402 w 1788"/>
                <a:gd name="T5" fmla="*/ 96 h 1958"/>
                <a:gd name="T6" fmla="*/ 1210 w 1788"/>
                <a:gd name="T7" fmla="*/ 2 h 1958"/>
                <a:gd name="T8" fmla="*/ 1170 w 1788"/>
                <a:gd name="T9" fmla="*/ 60 h 1958"/>
                <a:gd name="T10" fmla="*/ 1050 w 1788"/>
                <a:gd name="T11" fmla="*/ 292 h 1958"/>
                <a:gd name="T12" fmla="*/ 1056 w 1788"/>
                <a:gd name="T13" fmla="*/ 310 h 1958"/>
                <a:gd name="T14" fmla="*/ 1112 w 1788"/>
                <a:gd name="T15" fmla="*/ 356 h 1958"/>
                <a:gd name="T16" fmla="*/ 1296 w 1788"/>
                <a:gd name="T17" fmla="*/ 538 h 1958"/>
                <a:gd name="T18" fmla="*/ 1414 w 1788"/>
                <a:gd name="T19" fmla="*/ 704 h 1958"/>
                <a:gd name="T20" fmla="*/ 1452 w 1788"/>
                <a:gd name="T21" fmla="*/ 792 h 1958"/>
                <a:gd name="T22" fmla="*/ 1484 w 1788"/>
                <a:gd name="T23" fmla="*/ 934 h 1958"/>
                <a:gd name="T24" fmla="*/ 1492 w 1788"/>
                <a:gd name="T25" fmla="*/ 1072 h 1958"/>
                <a:gd name="T26" fmla="*/ 1478 w 1788"/>
                <a:gd name="T27" fmla="*/ 1206 h 1958"/>
                <a:gd name="T28" fmla="*/ 1442 w 1788"/>
                <a:gd name="T29" fmla="*/ 1328 h 1958"/>
                <a:gd name="T30" fmla="*/ 1386 w 1788"/>
                <a:gd name="T31" fmla="*/ 1438 h 1958"/>
                <a:gd name="T32" fmla="*/ 1314 w 1788"/>
                <a:gd name="T33" fmla="*/ 1530 h 1958"/>
                <a:gd name="T34" fmla="*/ 1222 w 1788"/>
                <a:gd name="T35" fmla="*/ 1602 h 1958"/>
                <a:gd name="T36" fmla="*/ 1116 w 1788"/>
                <a:gd name="T37" fmla="*/ 1650 h 1958"/>
                <a:gd name="T38" fmla="*/ 1030 w 1788"/>
                <a:gd name="T39" fmla="*/ 1668 h 1958"/>
                <a:gd name="T40" fmla="*/ 914 w 1788"/>
                <a:gd name="T41" fmla="*/ 1668 h 1958"/>
                <a:gd name="T42" fmla="*/ 800 w 1788"/>
                <a:gd name="T43" fmla="*/ 1640 h 1958"/>
                <a:gd name="T44" fmla="*/ 690 w 1788"/>
                <a:gd name="T45" fmla="*/ 1586 h 1958"/>
                <a:gd name="T46" fmla="*/ 590 w 1788"/>
                <a:gd name="T47" fmla="*/ 1512 h 1958"/>
                <a:gd name="T48" fmla="*/ 498 w 1788"/>
                <a:gd name="T49" fmla="*/ 1416 h 1958"/>
                <a:gd name="T50" fmla="*/ 422 w 1788"/>
                <a:gd name="T51" fmla="*/ 1300 h 1958"/>
                <a:gd name="T52" fmla="*/ 364 w 1788"/>
                <a:gd name="T53" fmla="*/ 1168 h 1958"/>
                <a:gd name="T54" fmla="*/ 340 w 1788"/>
                <a:gd name="T55" fmla="*/ 1088 h 1958"/>
                <a:gd name="T56" fmla="*/ 332 w 1788"/>
                <a:gd name="T57" fmla="*/ 886 h 1958"/>
                <a:gd name="T58" fmla="*/ 368 w 1788"/>
                <a:gd name="T59" fmla="*/ 650 h 1958"/>
                <a:gd name="T60" fmla="*/ 404 w 1788"/>
                <a:gd name="T61" fmla="*/ 516 h 1958"/>
                <a:gd name="T62" fmla="*/ 392 w 1788"/>
                <a:gd name="T63" fmla="*/ 484 h 1958"/>
                <a:gd name="T64" fmla="*/ 194 w 1788"/>
                <a:gd name="T65" fmla="*/ 380 h 1958"/>
                <a:gd name="T66" fmla="*/ 118 w 1788"/>
                <a:gd name="T67" fmla="*/ 342 h 1958"/>
                <a:gd name="T68" fmla="*/ 4 w 1788"/>
                <a:gd name="T69" fmla="*/ 530 h 1958"/>
                <a:gd name="T70" fmla="*/ 6 w 1788"/>
                <a:gd name="T71" fmla="*/ 556 h 1958"/>
                <a:gd name="T72" fmla="*/ 76 w 1788"/>
                <a:gd name="T73" fmla="*/ 596 h 1958"/>
                <a:gd name="T74" fmla="*/ 84 w 1788"/>
                <a:gd name="T75" fmla="*/ 624 h 1958"/>
                <a:gd name="T76" fmla="*/ 58 w 1788"/>
                <a:gd name="T77" fmla="*/ 900 h 1958"/>
                <a:gd name="T78" fmla="*/ 62 w 1788"/>
                <a:gd name="T79" fmla="*/ 1104 h 1958"/>
                <a:gd name="T80" fmla="*/ 88 w 1788"/>
                <a:gd name="T81" fmla="*/ 1244 h 1958"/>
                <a:gd name="T82" fmla="*/ 164 w 1788"/>
                <a:gd name="T83" fmla="*/ 1428 h 1958"/>
                <a:gd name="T84" fmla="*/ 266 w 1788"/>
                <a:gd name="T85" fmla="*/ 1588 h 1958"/>
                <a:gd name="T86" fmla="*/ 392 w 1788"/>
                <a:gd name="T87" fmla="*/ 1724 h 1958"/>
                <a:gd name="T88" fmla="*/ 536 w 1788"/>
                <a:gd name="T89" fmla="*/ 1830 h 1958"/>
                <a:gd name="T90" fmla="*/ 692 w 1788"/>
                <a:gd name="T91" fmla="*/ 1908 h 1958"/>
                <a:gd name="T92" fmla="*/ 860 w 1788"/>
                <a:gd name="T93" fmla="*/ 1950 h 1958"/>
                <a:gd name="T94" fmla="*/ 1032 w 1788"/>
                <a:gd name="T95" fmla="*/ 1956 h 1958"/>
                <a:gd name="T96" fmla="*/ 1204 w 1788"/>
                <a:gd name="T97" fmla="*/ 1924 h 1958"/>
                <a:gd name="T98" fmla="*/ 1326 w 1788"/>
                <a:gd name="T99" fmla="*/ 1874 h 1958"/>
                <a:gd name="T100" fmla="*/ 1470 w 1788"/>
                <a:gd name="T101" fmla="*/ 1778 h 1958"/>
                <a:gd name="T102" fmla="*/ 1590 w 1788"/>
                <a:gd name="T103" fmla="*/ 1654 h 1958"/>
                <a:gd name="T104" fmla="*/ 1684 w 1788"/>
                <a:gd name="T105" fmla="*/ 1508 h 1958"/>
                <a:gd name="T106" fmla="*/ 1748 w 1788"/>
                <a:gd name="T107" fmla="*/ 1342 h 1958"/>
                <a:gd name="T108" fmla="*/ 1782 w 1788"/>
                <a:gd name="T109" fmla="*/ 1162 h 1958"/>
                <a:gd name="T110" fmla="*/ 1784 w 1788"/>
                <a:gd name="T111" fmla="*/ 974 h 1958"/>
                <a:gd name="T112" fmla="*/ 1752 w 1788"/>
                <a:gd name="T113" fmla="*/ 780 h 1958"/>
                <a:gd name="T114" fmla="*/ 1704 w 1788"/>
                <a:gd name="T115" fmla="*/ 646 h 1958"/>
                <a:gd name="T116" fmla="*/ 1596 w 1788"/>
                <a:gd name="T117" fmla="*/ 472 h 1958"/>
                <a:gd name="T118" fmla="*/ 1434 w 1788"/>
                <a:gd name="T119" fmla="*/ 266 h 195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88" h="1958">
                  <a:moveTo>
                    <a:pt x="1388" y="218"/>
                  </a:moveTo>
                  <a:lnTo>
                    <a:pt x="1388" y="218"/>
                  </a:lnTo>
                  <a:lnTo>
                    <a:pt x="1382" y="210"/>
                  </a:lnTo>
                  <a:lnTo>
                    <a:pt x="1380" y="200"/>
                  </a:lnTo>
                  <a:lnTo>
                    <a:pt x="1380" y="190"/>
                  </a:lnTo>
                  <a:lnTo>
                    <a:pt x="1384" y="182"/>
                  </a:lnTo>
                  <a:lnTo>
                    <a:pt x="1412" y="126"/>
                  </a:lnTo>
                  <a:lnTo>
                    <a:pt x="1414" y="118"/>
                  </a:lnTo>
                  <a:lnTo>
                    <a:pt x="1414" y="108"/>
                  </a:lnTo>
                  <a:lnTo>
                    <a:pt x="1410" y="100"/>
                  </a:lnTo>
                  <a:lnTo>
                    <a:pt x="1402" y="96"/>
                  </a:lnTo>
                  <a:lnTo>
                    <a:pt x="1226" y="2"/>
                  </a:lnTo>
                  <a:lnTo>
                    <a:pt x="1218" y="0"/>
                  </a:lnTo>
                  <a:lnTo>
                    <a:pt x="1210" y="2"/>
                  </a:lnTo>
                  <a:lnTo>
                    <a:pt x="1202" y="6"/>
                  </a:lnTo>
                  <a:lnTo>
                    <a:pt x="1196" y="12"/>
                  </a:lnTo>
                  <a:lnTo>
                    <a:pt x="1170" y="60"/>
                  </a:lnTo>
                  <a:lnTo>
                    <a:pt x="1150" y="100"/>
                  </a:lnTo>
                  <a:lnTo>
                    <a:pt x="1066" y="260"/>
                  </a:lnTo>
                  <a:lnTo>
                    <a:pt x="1050" y="292"/>
                  </a:lnTo>
                  <a:lnTo>
                    <a:pt x="1048" y="296"/>
                  </a:lnTo>
                  <a:lnTo>
                    <a:pt x="1050" y="302"/>
                  </a:lnTo>
                  <a:lnTo>
                    <a:pt x="1056" y="310"/>
                  </a:lnTo>
                  <a:lnTo>
                    <a:pt x="1062" y="316"/>
                  </a:lnTo>
                  <a:lnTo>
                    <a:pt x="1076" y="326"/>
                  </a:lnTo>
                  <a:lnTo>
                    <a:pt x="1112" y="356"/>
                  </a:lnTo>
                  <a:lnTo>
                    <a:pt x="1166" y="404"/>
                  </a:lnTo>
                  <a:lnTo>
                    <a:pt x="1230" y="466"/>
                  </a:lnTo>
                  <a:lnTo>
                    <a:pt x="1264" y="502"/>
                  </a:lnTo>
                  <a:lnTo>
                    <a:pt x="1296" y="538"/>
                  </a:lnTo>
                  <a:lnTo>
                    <a:pt x="1330" y="578"/>
                  </a:lnTo>
                  <a:lnTo>
                    <a:pt x="1360" y="618"/>
                  </a:lnTo>
                  <a:lnTo>
                    <a:pt x="1388" y="662"/>
                  </a:lnTo>
                  <a:lnTo>
                    <a:pt x="1414" y="704"/>
                  </a:lnTo>
                  <a:lnTo>
                    <a:pt x="1436" y="748"/>
                  </a:lnTo>
                  <a:lnTo>
                    <a:pt x="1444" y="770"/>
                  </a:lnTo>
                  <a:lnTo>
                    <a:pt x="1452" y="792"/>
                  </a:lnTo>
                  <a:lnTo>
                    <a:pt x="1462" y="828"/>
                  </a:lnTo>
                  <a:lnTo>
                    <a:pt x="1470" y="862"/>
                  </a:lnTo>
                  <a:lnTo>
                    <a:pt x="1478" y="898"/>
                  </a:lnTo>
                  <a:lnTo>
                    <a:pt x="1484" y="934"/>
                  </a:lnTo>
                  <a:lnTo>
                    <a:pt x="1488" y="968"/>
                  </a:lnTo>
                  <a:lnTo>
                    <a:pt x="1490" y="1004"/>
                  </a:lnTo>
                  <a:lnTo>
                    <a:pt x="1492" y="1038"/>
                  </a:lnTo>
                  <a:lnTo>
                    <a:pt x="1492" y="1072"/>
                  </a:lnTo>
                  <a:lnTo>
                    <a:pt x="1490" y="1106"/>
                  </a:lnTo>
                  <a:lnTo>
                    <a:pt x="1488" y="1140"/>
                  </a:lnTo>
                  <a:lnTo>
                    <a:pt x="1484" y="1174"/>
                  </a:lnTo>
                  <a:lnTo>
                    <a:pt x="1478" y="1206"/>
                  </a:lnTo>
                  <a:lnTo>
                    <a:pt x="1470" y="1238"/>
                  </a:lnTo>
                  <a:lnTo>
                    <a:pt x="1462" y="1268"/>
                  </a:lnTo>
                  <a:lnTo>
                    <a:pt x="1452" y="1298"/>
                  </a:lnTo>
                  <a:lnTo>
                    <a:pt x="1442" y="1328"/>
                  </a:lnTo>
                  <a:lnTo>
                    <a:pt x="1430" y="1356"/>
                  </a:lnTo>
                  <a:lnTo>
                    <a:pt x="1416" y="1384"/>
                  </a:lnTo>
                  <a:lnTo>
                    <a:pt x="1402" y="1412"/>
                  </a:lnTo>
                  <a:lnTo>
                    <a:pt x="1386" y="1438"/>
                  </a:lnTo>
                  <a:lnTo>
                    <a:pt x="1370" y="1462"/>
                  </a:lnTo>
                  <a:lnTo>
                    <a:pt x="1352" y="1486"/>
                  </a:lnTo>
                  <a:lnTo>
                    <a:pt x="1334" y="1508"/>
                  </a:lnTo>
                  <a:lnTo>
                    <a:pt x="1314" y="1530"/>
                  </a:lnTo>
                  <a:lnTo>
                    <a:pt x="1292" y="1550"/>
                  </a:lnTo>
                  <a:lnTo>
                    <a:pt x="1270" y="1568"/>
                  </a:lnTo>
                  <a:lnTo>
                    <a:pt x="1246" y="1586"/>
                  </a:lnTo>
                  <a:lnTo>
                    <a:pt x="1222" y="1602"/>
                  </a:lnTo>
                  <a:lnTo>
                    <a:pt x="1198" y="1616"/>
                  </a:lnTo>
                  <a:lnTo>
                    <a:pt x="1170" y="1630"/>
                  </a:lnTo>
                  <a:lnTo>
                    <a:pt x="1144" y="1642"/>
                  </a:lnTo>
                  <a:lnTo>
                    <a:pt x="1116" y="1650"/>
                  </a:lnTo>
                  <a:lnTo>
                    <a:pt x="1088" y="1658"/>
                  </a:lnTo>
                  <a:lnTo>
                    <a:pt x="1058" y="1664"/>
                  </a:lnTo>
                  <a:lnTo>
                    <a:pt x="1030" y="1668"/>
                  </a:lnTo>
                  <a:lnTo>
                    <a:pt x="1000" y="1672"/>
                  </a:lnTo>
                  <a:lnTo>
                    <a:pt x="972" y="1672"/>
                  </a:lnTo>
                  <a:lnTo>
                    <a:pt x="942" y="1670"/>
                  </a:lnTo>
                  <a:lnTo>
                    <a:pt x="914" y="1668"/>
                  </a:lnTo>
                  <a:lnTo>
                    <a:pt x="884" y="1664"/>
                  </a:lnTo>
                  <a:lnTo>
                    <a:pt x="856" y="1658"/>
                  </a:lnTo>
                  <a:lnTo>
                    <a:pt x="828" y="1650"/>
                  </a:lnTo>
                  <a:lnTo>
                    <a:pt x="800" y="1640"/>
                  </a:lnTo>
                  <a:lnTo>
                    <a:pt x="772" y="1628"/>
                  </a:lnTo>
                  <a:lnTo>
                    <a:pt x="744" y="1616"/>
                  </a:lnTo>
                  <a:lnTo>
                    <a:pt x="718" y="1602"/>
                  </a:lnTo>
                  <a:lnTo>
                    <a:pt x="690" y="1586"/>
                  </a:lnTo>
                  <a:lnTo>
                    <a:pt x="664" y="1570"/>
                  </a:lnTo>
                  <a:lnTo>
                    <a:pt x="638" y="1552"/>
                  </a:lnTo>
                  <a:lnTo>
                    <a:pt x="614" y="1532"/>
                  </a:lnTo>
                  <a:lnTo>
                    <a:pt x="590" y="1512"/>
                  </a:lnTo>
                  <a:lnTo>
                    <a:pt x="566" y="1490"/>
                  </a:lnTo>
                  <a:lnTo>
                    <a:pt x="542" y="1466"/>
                  </a:lnTo>
                  <a:lnTo>
                    <a:pt x="520" y="1440"/>
                  </a:lnTo>
                  <a:lnTo>
                    <a:pt x="498" y="1416"/>
                  </a:lnTo>
                  <a:lnTo>
                    <a:pt x="478" y="1388"/>
                  </a:lnTo>
                  <a:lnTo>
                    <a:pt x="458" y="1360"/>
                  </a:lnTo>
                  <a:lnTo>
                    <a:pt x="440" y="1330"/>
                  </a:lnTo>
                  <a:lnTo>
                    <a:pt x="422" y="1300"/>
                  </a:lnTo>
                  <a:lnTo>
                    <a:pt x="406" y="1268"/>
                  </a:lnTo>
                  <a:lnTo>
                    <a:pt x="390" y="1236"/>
                  </a:lnTo>
                  <a:lnTo>
                    <a:pt x="376" y="1204"/>
                  </a:lnTo>
                  <a:lnTo>
                    <a:pt x="364" y="1168"/>
                  </a:lnTo>
                  <a:lnTo>
                    <a:pt x="352" y="1134"/>
                  </a:lnTo>
                  <a:lnTo>
                    <a:pt x="346" y="1112"/>
                  </a:lnTo>
                  <a:lnTo>
                    <a:pt x="340" y="1088"/>
                  </a:lnTo>
                  <a:lnTo>
                    <a:pt x="334" y="1040"/>
                  </a:lnTo>
                  <a:lnTo>
                    <a:pt x="330" y="990"/>
                  </a:lnTo>
                  <a:lnTo>
                    <a:pt x="330" y="938"/>
                  </a:lnTo>
                  <a:lnTo>
                    <a:pt x="332" y="886"/>
                  </a:lnTo>
                  <a:lnTo>
                    <a:pt x="336" y="836"/>
                  </a:lnTo>
                  <a:lnTo>
                    <a:pt x="344" y="786"/>
                  </a:lnTo>
                  <a:lnTo>
                    <a:pt x="350" y="738"/>
                  </a:lnTo>
                  <a:lnTo>
                    <a:pt x="368" y="650"/>
                  </a:lnTo>
                  <a:lnTo>
                    <a:pt x="386" y="580"/>
                  </a:lnTo>
                  <a:lnTo>
                    <a:pt x="400" y="534"/>
                  </a:lnTo>
                  <a:lnTo>
                    <a:pt x="404" y="516"/>
                  </a:lnTo>
                  <a:lnTo>
                    <a:pt x="406" y="508"/>
                  </a:lnTo>
                  <a:lnTo>
                    <a:pt x="404" y="498"/>
                  </a:lnTo>
                  <a:lnTo>
                    <a:pt x="400" y="490"/>
                  </a:lnTo>
                  <a:lnTo>
                    <a:pt x="392" y="484"/>
                  </a:lnTo>
                  <a:lnTo>
                    <a:pt x="214" y="392"/>
                  </a:lnTo>
                  <a:lnTo>
                    <a:pt x="194" y="380"/>
                  </a:lnTo>
                  <a:lnTo>
                    <a:pt x="174" y="370"/>
                  </a:lnTo>
                  <a:lnTo>
                    <a:pt x="126" y="344"/>
                  </a:lnTo>
                  <a:lnTo>
                    <a:pt x="118" y="342"/>
                  </a:lnTo>
                  <a:lnTo>
                    <a:pt x="110" y="344"/>
                  </a:lnTo>
                  <a:lnTo>
                    <a:pt x="102" y="348"/>
                  </a:lnTo>
                  <a:lnTo>
                    <a:pt x="96" y="354"/>
                  </a:lnTo>
                  <a:lnTo>
                    <a:pt x="4" y="530"/>
                  </a:lnTo>
                  <a:lnTo>
                    <a:pt x="0" y="540"/>
                  </a:lnTo>
                  <a:lnTo>
                    <a:pt x="2" y="548"/>
                  </a:lnTo>
                  <a:lnTo>
                    <a:pt x="6" y="556"/>
                  </a:lnTo>
                  <a:lnTo>
                    <a:pt x="12" y="562"/>
                  </a:lnTo>
                  <a:lnTo>
                    <a:pt x="68" y="590"/>
                  </a:lnTo>
                  <a:lnTo>
                    <a:pt x="76" y="596"/>
                  </a:lnTo>
                  <a:lnTo>
                    <a:pt x="82" y="604"/>
                  </a:lnTo>
                  <a:lnTo>
                    <a:pt x="84" y="614"/>
                  </a:lnTo>
                  <a:lnTo>
                    <a:pt x="84" y="624"/>
                  </a:lnTo>
                  <a:lnTo>
                    <a:pt x="76" y="690"/>
                  </a:lnTo>
                  <a:lnTo>
                    <a:pt x="68" y="762"/>
                  </a:lnTo>
                  <a:lnTo>
                    <a:pt x="60" y="850"/>
                  </a:lnTo>
                  <a:lnTo>
                    <a:pt x="58" y="900"/>
                  </a:lnTo>
                  <a:lnTo>
                    <a:pt x="56" y="950"/>
                  </a:lnTo>
                  <a:lnTo>
                    <a:pt x="56" y="1002"/>
                  </a:lnTo>
                  <a:lnTo>
                    <a:pt x="58" y="1054"/>
                  </a:lnTo>
                  <a:lnTo>
                    <a:pt x="62" y="1104"/>
                  </a:lnTo>
                  <a:lnTo>
                    <a:pt x="68" y="1154"/>
                  </a:lnTo>
                  <a:lnTo>
                    <a:pt x="76" y="1202"/>
                  </a:lnTo>
                  <a:lnTo>
                    <a:pt x="88" y="1244"/>
                  </a:lnTo>
                  <a:lnTo>
                    <a:pt x="104" y="1292"/>
                  </a:lnTo>
                  <a:lnTo>
                    <a:pt x="122" y="1340"/>
                  </a:lnTo>
                  <a:lnTo>
                    <a:pt x="142" y="1384"/>
                  </a:lnTo>
                  <a:lnTo>
                    <a:pt x="164" y="1428"/>
                  </a:lnTo>
                  <a:lnTo>
                    <a:pt x="186" y="1470"/>
                  </a:lnTo>
                  <a:lnTo>
                    <a:pt x="212" y="1512"/>
                  </a:lnTo>
                  <a:lnTo>
                    <a:pt x="238" y="1550"/>
                  </a:lnTo>
                  <a:lnTo>
                    <a:pt x="266" y="1588"/>
                  </a:lnTo>
                  <a:lnTo>
                    <a:pt x="296" y="1624"/>
                  </a:lnTo>
                  <a:lnTo>
                    <a:pt x="326" y="1660"/>
                  </a:lnTo>
                  <a:lnTo>
                    <a:pt x="358" y="1692"/>
                  </a:lnTo>
                  <a:lnTo>
                    <a:pt x="392" y="1724"/>
                  </a:lnTo>
                  <a:lnTo>
                    <a:pt x="426" y="1754"/>
                  </a:lnTo>
                  <a:lnTo>
                    <a:pt x="462" y="1782"/>
                  </a:lnTo>
                  <a:lnTo>
                    <a:pt x="498" y="1806"/>
                  </a:lnTo>
                  <a:lnTo>
                    <a:pt x="536" y="1830"/>
                  </a:lnTo>
                  <a:lnTo>
                    <a:pt x="574" y="1852"/>
                  </a:lnTo>
                  <a:lnTo>
                    <a:pt x="612" y="1872"/>
                  </a:lnTo>
                  <a:lnTo>
                    <a:pt x="652" y="1892"/>
                  </a:lnTo>
                  <a:lnTo>
                    <a:pt x="692" y="1908"/>
                  </a:lnTo>
                  <a:lnTo>
                    <a:pt x="734" y="1920"/>
                  </a:lnTo>
                  <a:lnTo>
                    <a:pt x="776" y="1932"/>
                  </a:lnTo>
                  <a:lnTo>
                    <a:pt x="818" y="1942"/>
                  </a:lnTo>
                  <a:lnTo>
                    <a:pt x="860" y="1950"/>
                  </a:lnTo>
                  <a:lnTo>
                    <a:pt x="902" y="1954"/>
                  </a:lnTo>
                  <a:lnTo>
                    <a:pt x="946" y="1958"/>
                  </a:lnTo>
                  <a:lnTo>
                    <a:pt x="988" y="1958"/>
                  </a:lnTo>
                  <a:lnTo>
                    <a:pt x="1032" y="1956"/>
                  </a:lnTo>
                  <a:lnTo>
                    <a:pt x="1074" y="1952"/>
                  </a:lnTo>
                  <a:lnTo>
                    <a:pt x="1118" y="1944"/>
                  </a:lnTo>
                  <a:lnTo>
                    <a:pt x="1162" y="1936"/>
                  </a:lnTo>
                  <a:lnTo>
                    <a:pt x="1204" y="1924"/>
                  </a:lnTo>
                  <a:lnTo>
                    <a:pt x="1246" y="1908"/>
                  </a:lnTo>
                  <a:lnTo>
                    <a:pt x="1286" y="1892"/>
                  </a:lnTo>
                  <a:lnTo>
                    <a:pt x="1326" y="1874"/>
                  </a:lnTo>
                  <a:lnTo>
                    <a:pt x="1364" y="1852"/>
                  </a:lnTo>
                  <a:lnTo>
                    <a:pt x="1400" y="1830"/>
                  </a:lnTo>
                  <a:lnTo>
                    <a:pt x="1436" y="1804"/>
                  </a:lnTo>
                  <a:lnTo>
                    <a:pt x="1470" y="1778"/>
                  </a:lnTo>
                  <a:lnTo>
                    <a:pt x="1502" y="1750"/>
                  </a:lnTo>
                  <a:lnTo>
                    <a:pt x="1532" y="1720"/>
                  </a:lnTo>
                  <a:lnTo>
                    <a:pt x="1562" y="1688"/>
                  </a:lnTo>
                  <a:lnTo>
                    <a:pt x="1590" y="1654"/>
                  </a:lnTo>
                  <a:lnTo>
                    <a:pt x="1616" y="1620"/>
                  </a:lnTo>
                  <a:lnTo>
                    <a:pt x="1640" y="1584"/>
                  </a:lnTo>
                  <a:lnTo>
                    <a:pt x="1662" y="1546"/>
                  </a:lnTo>
                  <a:lnTo>
                    <a:pt x="1684" y="1508"/>
                  </a:lnTo>
                  <a:lnTo>
                    <a:pt x="1702" y="1468"/>
                  </a:lnTo>
                  <a:lnTo>
                    <a:pt x="1720" y="1426"/>
                  </a:lnTo>
                  <a:lnTo>
                    <a:pt x="1734" y="1384"/>
                  </a:lnTo>
                  <a:lnTo>
                    <a:pt x="1748" y="1342"/>
                  </a:lnTo>
                  <a:lnTo>
                    <a:pt x="1760" y="1298"/>
                  </a:lnTo>
                  <a:lnTo>
                    <a:pt x="1770" y="1254"/>
                  </a:lnTo>
                  <a:lnTo>
                    <a:pt x="1778" y="1208"/>
                  </a:lnTo>
                  <a:lnTo>
                    <a:pt x="1782" y="1162"/>
                  </a:lnTo>
                  <a:lnTo>
                    <a:pt x="1786" y="1116"/>
                  </a:lnTo>
                  <a:lnTo>
                    <a:pt x="1788" y="1068"/>
                  </a:lnTo>
                  <a:lnTo>
                    <a:pt x="1788" y="1022"/>
                  </a:lnTo>
                  <a:lnTo>
                    <a:pt x="1784" y="974"/>
                  </a:lnTo>
                  <a:lnTo>
                    <a:pt x="1780" y="926"/>
                  </a:lnTo>
                  <a:lnTo>
                    <a:pt x="1772" y="876"/>
                  </a:lnTo>
                  <a:lnTo>
                    <a:pt x="1764" y="828"/>
                  </a:lnTo>
                  <a:lnTo>
                    <a:pt x="1752" y="780"/>
                  </a:lnTo>
                  <a:lnTo>
                    <a:pt x="1738" y="732"/>
                  </a:lnTo>
                  <a:lnTo>
                    <a:pt x="1722" y="690"/>
                  </a:lnTo>
                  <a:lnTo>
                    <a:pt x="1704" y="646"/>
                  </a:lnTo>
                  <a:lnTo>
                    <a:pt x="1680" y="602"/>
                  </a:lnTo>
                  <a:lnTo>
                    <a:pt x="1654" y="558"/>
                  </a:lnTo>
                  <a:lnTo>
                    <a:pt x="1626" y="514"/>
                  </a:lnTo>
                  <a:lnTo>
                    <a:pt x="1596" y="472"/>
                  </a:lnTo>
                  <a:lnTo>
                    <a:pt x="1568" y="430"/>
                  </a:lnTo>
                  <a:lnTo>
                    <a:pt x="1538" y="392"/>
                  </a:lnTo>
                  <a:lnTo>
                    <a:pt x="1480" y="322"/>
                  </a:lnTo>
                  <a:lnTo>
                    <a:pt x="1434" y="266"/>
                  </a:lnTo>
                  <a:lnTo>
                    <a:pt x="1388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38"/>
            <p:cNvSpPr>
              <a:spLocks/>
            </p:cNvSpPr>
            <p:nvPr/>
          </p:nvSpPr>
          <p:spPr bwMode="auto">
            <a:xfrm>
              <a:off x="1042" y="1848"/>
              <a:ext cx="1788" cy="1958"/>
            </a:xfrm>
            <a:custGeom>
              <a:avLst/>
              <a:gdLst>
                <a:gd name="T0" fmla="*/ 1380 w 1788"/>
                <a:gd name="T1" fmla="*/ 200 h 1958"/>
                <a:gd name="T2" fmla="*/ 1412 w 1788"/>
                <a:gd name="T3" fmla="*/ 126 h 1958"/>
                <a:gd name="T4" fmla="*/ 1402 w 1788"/>
                <a:gd name="T5" fmla="*/ 96 h 1958"/>
                <a:gd name="T6" fmla="*/ 1210 w 1788"/>
                <a:gd name="T7" fmla="*/ 2 h 1958"/>
                <a:gd name="T8" fmla="*/ 1170 w 1788"/>
                <a:gd name="T9" fmla="*/ 60 h 1958"/>
                <a:gd name="T10" fmla="*/ 1050 w 1788"/>
                <a:gd name="T11" fmla="*/ 292 h 1958"/>
                <a:gd name="T12" fmla="*/ 1056 w 1788"/>
                <a:gd name="T13" fmla="*/ 310 h 1958"/>
                <a:gd name="T14" fmla="*/ 1112 w 1788"/>
                <a:gd name="T15" fmla="*/ 356 h 1958"/>
                <a:gd name="T16" fmla="*/ 1296 w 1788"/>
                <a:gd name="T17" fmla="*/ 538 h 1958"/>
                <a:gd name="T18" fmla="*/ 1414 w 1788"/>
                <a:gd name="T19" fmla="*/ 704 h 1958"/>
                <a:gd name="T20" fmla="*/ 1452 w 1788"/>
                <a:gd name="T21" fmla="*/ 792 h 1958"/>
                <a:gd name="T22" fmla="*/ 1484 w 1788"/>
                <a:gd name="T23" fmla="*/ 934 h 1958"/>
                <a:gd name="T24" fmla="*/ 1492 w 1788"/>
                <a:gd name="T25" fmla="*/ 1072 h 1958"/>
                <a:gd name="T26" fmla="*/ 1478 w 1788"/>
                <a:gd name="T27" fmla="*/ 1206 h 1958"/>
                <a:gd name="T28" fmla="*/ 1442 w 1788"/>
                <a:gd name="T29" fmla="*/ 1328 h 1958"/>
                <a:gd name="T30" fmla="*/ 1386 w 1788"/>
                <a:gd name="T31" fmla="*/ 1438 h 1958"/>
                <a:gd name="T32" fmla="*/ 1314 w 1788"/>
                <a:gd name="T33" fmla="*/ 1530 h 1958"/>
                <a:gd name="T34" fmla="*/ 1222 w 1788"/>
                <a:gd name="T35" fmla="*/ 1602 h 1958"/>
                <a:gd name="T36" fmla="*/ 1116 w 1788"/>
                <a:gd name="T37" fmla="*/ 1650 h 1958"/>
                <a:gd name="T38" fmla="*/ 1030 w 1788"/>
                <a:gd name="T39" fmla="*/ 1668 h 1958"/>
                <a:gd name="T40" fmla="*/ 914 w 1788"/>
                <a:gd name="T41" fmla="*/ 1668 h 1958"/>
                <a:gd name="T42" fmla="*/ 800 w 1788"/>
                <a:gd name="T43" fmla="*/ 1640 h 1958"/>
                <a:gd name="T44" fmla="*/ 690 w 1788"/>
                <a:gd name="T45" fmla="*/ 1586 h 1958"/>
                <a:gd name="T46" fmla="*/ 590 w 1788"/>
                <a:gd name="T47" fmla="*/ 1512 h 1958"/>
                <a:gd name="T48" fmla="*/ 498 w 1788"/>
                <a:gd name="T49" fmla="*/ 1416 h 1958"/>
                <a:gd name="T50" fmla="*/ 422 w 1788"/>
                <a:gd name="T51" fmla="*/ 1300 h 1958"/>
                <a:gd name="T52" fmla="*/ 364 w 1788"/>
                <a:gd name="T53" fmla="*/ 1168 h 1958"/>
                <a:gd name="T54" fmla="*/ 340 w 1788"/>
                <a:gd name="T55" fmla="*/ 1088 h 1958"/>
                <a:gd name="T56" fmla="*/ 332 w 1788"/>
                <a:gd name="T57" fmla="*/ 886 h 1958"/>
                <a:gd name="T58" fmla="*/ 368 w 1788"/>
                <a:gd name="T59" fmla="*/ 650 h 1958"/>
                <a:gd name="T60" fmla="*/ 404 w 1788"/>
                <a:gd name="T61" fmla="*/ 516 h 1958"/>
                <a:gd name="T62" fmla="*/ 392 w 1788"/>
                <a:gd name="T63" fmla="*/ 484 h 1958"/>
                <a:gd name="T64" fmla="*/ 194 w 1788"/>
                <a:gd name="T65" fmla="*/ 380 h 1958"/>
                <a:gd name="T66" fmla="*/ 118 w 1788"/>
                <a:gd name="T67" fmla="*/ 342 h 1958"/>
                <a:gd name="T68" fmla="*/ 4 w 1788"/>
                <a:gd name="T69" fmla="*/ 530 h 1958"/>
                <a:gd name="T70" fmla="*/ 6 w 1788"/>
                <a:gd name="T71" fmla="*/ 556 h 1958"/>
                <a:gd name="T72" fmla="*/ 76 w 1788"/>
                <a:gd name="T73" fmla="*/ 596 h 1958"/>
                <a:gd name="T74" fmla="*/ 84 w 1788"/>
                <a:gd name="T75" fmla="*/ 624 h 1958"/>
                <a:gd name="T76" fmla="*/ 58 w 1788"/>
                <a:gd name="T77" fmla="*/ 900 h 1958"/>
                <a:gd name="T78" fmla="*/ 62 w 1788"/>
                <a:gd name="T79" fmla="*/ 1104 h 1958"/>
                <a:gd name="T80" fmla="*/ 88 w 1788"/>
                <a:gd name="T81" fmla="*/ 1244 h 1958"/>
                <a:gd name="T82" fmla="*/ 164 w 1788"/>
                <a:gd name="T83" fmla="*/ 1428 h 1958"/>
                <a:gd name="T84" fmla="*/ 266 w 1788"/>
                <a:gd name="T85" fmla="*/ 1588 h 1958"/>
                <a:gd name="T86" fmla="*/ 392 w 1788"/>
                <a:gd name="T87" fmla="*/ 1724 h 1958"/>
                <a:gd name="T88" fmla="*/ 536 w 1788"/>
                <a:gd name="T89" fmla="*/ 1830 h 1958"/>
                <a:gd name="T90" fmla="*/ 692 w 1788"/>
                <a:gd name="T91" fmla="*/ 1908 h 1958"/>
                <a:gd name="T92" fmla="*/ 860 w 1788"/>
                <a:gd name="T93" fmla="*/ 1950 h 1958"/>
                <a:gd name="T94" fmla="*/ 1032 w 1788"/>
                <a:gd name="T95" fmla="*/ 1956 h 1958"/>
                <a:gd name="T96" fmla="*/ 1204 w 1788"/>
                <a:gd name="T97" fmla="*/ 1924 h 1958"/>
                <a:gd name="T98" fmla="*/ 1326 w 1788"/>
                <a:gd name="T99" fmla="*/ 1874 h 1958"/>
                <a:gd name="T100" fmla="*/ 1470 w 1788"/>
                <a:gd name="T101" fmla="*/ 1778 h 1958"/>
                <a:gd name="T102" fmla="*/ 1590 w 1788"/>
                <a:gd name="T103" fmla="*/ 1654 h 1958"/>
                <a:gd name="T104" fmla="*/ 1684 w 1788"/>
                <a:gd name="T105" fmla="*/ 1508 h 1958"/>
                <a:gd name="T106" fmla="*/ 1748 w 1788"/>
                <a:gd name="T107" fmla="*/ 1342 h 1958"/>
                <a:gd name="T108" fmla="*/ 1782 w 1788"/>
                <a:gd name="T109" fmla="*/ 1162 h 1958"/>
                <a:gd name="T110" fmla="*/ 1784 w 1788"/>
                <a:gd name="T111" fmla="*/ 974 h 1958"/>
                <a:gd name="T112" fmla="*/ 1752 w 1788"/>
                <a:gd name="T113" fmla="*/ 780 h 1958"/>
                <a:gd name="T114" fmla="*/ 1704 w 1788"/>
                <a:gd name="T115" fmla="*/ 646 h 1958"/>
                <a:gd name="T116" fmla="*/ 1596 w 1788"/>
                <a:gd name="T117" fmla="*/ 472 h 1958"/>
                <a:gd name="T118" fmla="*/ 1434 w 1788"/>
                <a:gd name="T119" fmla="*/ 266 h 195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88" h="1958">
                  <a:moveTo>
                    <a:pt x="1388" y="218"/>
                  </a:moveTo>
                  <a:lnTo>
                    <a:pt x="1388" y="218"/>
                  </a:lnTo>
                  <a:lnTo>
                    <a:pt x="1382" y="210"/>
                  </a:lnTo>
                  <a:lnTo>
                    <a:pt x="1380" y="200"/>
                  </a:lnTo>
                  <a:lnTo>
                    <a:pt x="1380" y="190"/>
                  </a:lnTo>
                  <a:lnTo>
                    <a:pt x="1384" y="182"/>
                  </a:lnTo>
                  <a:lnTo>
                    <a:pt x="1412" y="126"/>
                  </a:lnTo>
                  <a:lnTo>
                    <a:pt x="1414" y="118"/>
                  </a:lnTo>
                  <a:lnTo>
                    <a:pt x="1414" y="108"/>
                  </a:lnTo>
                  <a:lnTo>
                    <a:pt x="1410" y="100"/>
                  </a:lnTo>
                  <a:lnTo>
                    <a:pt x="1402" y="96"/>
                  </a:lnTo>
                  <a:lnTo>
                    <a:pt x="1226" y="2"/>
                  </a:lnTo>
                  <a:lnTo>
                    <a:pt x="1218" y="0"/>
                  </a:lnTo>
                  <a:lnTo>
                    <a:pt x="1210" y="2"/>
                  </a:lnTo>
                  <a:lnTo>
                    <a:pt x="1202" y="6"/>
                  </a:lnTo>
                  <a:lnTo>
                    <a:pt x="1196" y="12"/>
                  </a:lnTo>
                  <a:lnTo>
                    <a:pt x="1170" y="60"/>
                  </a:lnTo>
                  <a:lnTo>
                    <a:pt x="1150" y="100"/>
                  </a:lnTo>
                  <a:lnTo>
                    <a:pt x="1066" y="260"/>
                  </a:lnTo>
                  <a:lnTo>
                    <a:pt x="1050" y="292"/>
                  </a:lnTo>
                  <a:lnTo>
                    <a:pt x="1048" y="296"/>
                  </a:lnTo>
                  <a:lnTo>
                    <a:pt x="1050" y="302"/>
                  </a:lnTo>
                  <a:lnTo>
                    <a:pt x="1056" y="310"/>
                  </a:lnTo>
                  <a:lnTo>
                    <a:pt x="1062" y="316"/>
                  </a:lnTo>
                  <a:lnTo>
                    <a:pt x="1076" y="326"/>
                  </a:lnTo>
                  <a:lnTo>
                    <a:pt x="1112" y="356"/>
                  </a:lnTo>
                  <a:lnTo>
                    <a:pt x="1166" y="404"/>
                  </a:lnTo>
                  <a:lnTo>
                    <a:pt x="1230" y="466"/>
                  </a:lnTo>
                  <a:lnTo>
                    <a:pt x="1264" y="502"/>
                  </a:lnTo>
                  <a:lnTo>
                    <a:pt x="1296" y="538"/>
                  </a:lnTo>
                  <a:lnTo>
                    <a:pt x="1330" y="578"/>
                  </a:lnTo>
                  <a:lnTo>
                    <a:pt x="1360" y="618"/>
                  </a:lnTo>
                  <a:lnTo>
                    <a:pt x="1388" y="662"/>
                  </a:lnTo>
                  <a:lnTo>
                    <a:pt x="1414" y="704"/>
                  </a:lnTo>
                  <a:lnTo>
                    <a:pt x="1436" y="748"/>
                  </a:lnTo>
                  <a:lnTo>
                    <a:pt x="1444" y="770"/>
                  </a:lnTo>
                  <a:lnTo>
                    <a:pt x="1452" y="792"/>
                  </a:lnTo>
                  <a:lnTo>
                    <a:pt x="1462" y="828"/>
                  </a:lnTo>
                  <a:lnTo>
                    <a:pt x="1470" y="862"/>
                  </a:lnTo>
                  <a:lnTo>
                    <a:pt x="1478" y="898"/>
                  </a:lnTo>
                  <a:lnTo>
                    <a:pt x="1484" y="934"/>
                  </a:lnTo>
                  <a:lnTo>
                    <a:pt x="1488" y="968"/>
                  </a:lnTo>
                  <a:lnTo>
                    <a:pt x="1490" y="1004"/>
                  </a:lnTo>
                  <a:lnTo>
                    <a:pt x="1492" y="1038"/>
                  </a:lnTo>
                  <a:lnTo>
                    <a:pt x="1492" y="1072"/>
                  </a:lnTo>
                  <a:lnTo>
                    <a:pt x="1490" y="1106"/>
                  </a:lnTo>
                  <a:lnTo>
                    <a:pt x="1488" y="1140"/>
                  </a:lnTo>
                  <a:lnTo>
                    <a:pt x="1484" y="1174"/>
                  </a:lnTo>
                  <a:lnTo>
                    <a:pt x="1478" y="1206"/>
                  </a:lnTo>
                  <a:lnTo>
                    <a:pt x="1470" y="1238"/>
                  </a:lnTo>
                  <a:lnTo>
                    <a:pt x="1462" y="1268"/>
                  </a:lnTo>
                  <a:lnTo>
                    <a:pt x="1452" y="1298"/>
                  </a:lnTo>
                  <a:lnTo>
                    <a:pt x="1442" y="1328"/>
                  </a:lnTo>
                  <a:lnTo>
                    <a:pt x="1430" y="1356"/>
                  </a:lnTo>
                  <a:lnTo>
                    <a:pt x="1416" y="1384"/>
                  </a:lnTo>
                  <a:lnTo>
                    <a:pt x="1402" y="1412"/>
                  </a:lnTo>
                  <a:lnTo>
                    <a:pt x="1386" y="1438"/>
                  </a:lnTo>
                  <a:lnTo>
                    <a:pt x="1370" y="1462"/>
                  </a:lnTo>
                  <a:lnTo>
                    <a:pt x="1352" y="1486"/>
                  </a:lnTo>
                  <a:lnTo>
                    <a:pt x="1334" y="1508"/>
                  </a:lnTo>
                  <a:lnTo>
                    <a:pt x="1314" y="1530"/>
                  </a:lnTo>
                  <a:lnTo>
                    <a:pt x="1292" y="1550"/>
                  </a:lnTo>
                  <a:lnTo>
                    <a:pt x="1270" y="1568"/>
                  </a:lnTo>
                  <a:lnTo>
                    <a:pt x="1246" y="1586"/>
                  </a:lnTo>
                  <a:lnTo>
                    <a:pt x="1222" y="1602"/>
                  </a:lnTo>
                  <a:lnTo>
                    <a:pt x="1198" y="1616"/>
                  </a:lnTo>
                  <a:lnTo>
                    <a:pt x="1170" y="1630"/>
                  </a:lnTo>
                  <a:lnTo>
                    <a:pt x="1144" y="1642"/>
                  </a:lnTo>
                  <a:lnTo>
                    <a:pt x="1116" y="1650"/>
                  </a:lnTo>
                  <a:lnTo>
                    <a:pt x="1088" y="1658"/>
                  </a:lnTo>
                  <a:lnTo>
                    <a:pt x="1058" y="1664"/>
                  </a:lnTo>
                  <a:lnTo>
                    <a:pt x="1030" y="1668"/>
                  </a:lnTo>
                  <a:lnTo>
                    <a:pt x="1000" y="1672"/>
                  </a:lnTo>
                  <a:lnTo>
                    <a:pt x="972" y="1672"/>
                  </a:lnTo>
                  <a:lnTo>
                    <a:pt x="942" y="1670"/>
                  </a:lnTo>
                  <a:lnTo>
                    <a:pt x="914" y="1668"/>
                  </a:lnTo>
                  <a:lnTo>
                    <a:pt x="884" y="1664"/>
                  </a:lnTo>
                  <a:lnTo>
                    <a:pt x="856" y="1658"/>
                  </a:lnTo>
                  <a:lnTo>
                    <a:pt x="828" y="1650"/>
                  </a:lnTo>
                  <a:lnTo>
                    <a:pt x="800" y="1640"/>
                  </a:lnTo>
                  <a:lnTo>
                    <a:pt x="772" y="1628"/>
                  </a:lnTo>
                  <a:lnTo>
                    <a:pt x="744" y="1616"/>
                  </a:lnTo>
                  <a:lnTo>
                    <a:pt x="718" y="1602"/>
                  </a:lnTo>
                  <a:lnTo>
                    <a:pt x="690" y="1586"/>
                  </a:lnTo>
                  <a:lnTo>
                    <a:pt x="664" y="1570"/>
                  </a:lnTo>
                  <a:lnTo>
                    <a:pt x="638" y="1552"/>
                  </a:lnTo>
                  <a:lnTo>
                    <a:pt x="614" y="1532"/>
                  </a:lnTo>
                  <a:lnTo>
                    <a:pt x="590" y="1512"/>
                  </a:lnTo>
                  <a:lnTo>
                    <a:pt x="566" y="1490"/>
                  </a:lnTo>
                  <a:lnTo>
                    <a:pt x="542" y="1466"/>
                  </a:lnTo>
                  <a:lnTo>
                    <a:pt x="520" y="1440"/>
                  </a:lnTo>
                  <a:lnTo>
                    <a:pt x="498" y="1416"/>
                  </a:lnTo>
                  <a:lnTo>
                    <a:pt x="478" y="1388"/>
                  </a:lnTo>
                  <a:lnTo>
                    <a:pt x="458" y="1360"/>
                  </a:lnTo>
                  <a:lnTo>
                    <a:pt x="440" y="1330"/>
                  </a:lnTo>
                  <a:lnTo>
                    <a:pt x="422" y="1300"/>
                  </a:lnTo>
                  <a:lnTo>
                    <a:pt x="406" y="1268"/>
                  </a:lnTo>
                  <a:lnTo>
                    <a:pt x="390" y="1236"/>
                  </a:lnTo>
                  <a:lnTo>
                    <a:pt x="376" y="1204"/>
                  </a:lnTo>
                  <a:lnTo>
                    <a:pt x="364" y="1168"/>
                  </a:lnTo>
                  <a:lnTo>
                    <a:pt x="352" y="1134"/>
                  </a:lnTo>
                  <a:lnTo>
                    <a:pt x="346" y="1112"/>
                  </a:lnTo>
                  <a:lnTo>
                    <a:pt x="340" y="1088"/>
                  </a:lnTo>
                  <a:lnTo>
                    <a:pt x="334" y="1040"/>
                  </a:lnTo>
                  <a:lnTo>
                    <a:pt x="330" y="990"/>
                  </a:lnTo>
                  <a:lnTo>
                    <a:pt x="330" y="938"/>
                  </a:lnTo>
                  <a:lnTo>
                    <a:pt x="332" y="886"/>
                  </a:lnTo>
                  <a:lnTo>
                    <a:pt x="336" y="836"/>
                  </a:lnTo>
                  <a:lnTo>
                    <a:pt x="344" y="786"/>
                  </a:lnTo>
                  <a:lnTo>
                    <a:pt x="350" y="738"/>
                  </a:lnTo>
                  <a:lnTo>
                    <a:pt x="368" y="650"/>
                  </a:lnTo>
                  <a:lnTo>
                    <a:pt x="386" y="580"/>
                  </a:lnTo>
                  <a:lnTo>
                    <a:pt x="400" y="534"/>
                  </a:lnTo>
                  <a:lnTo>
                    <a:pt x="404" y="516"/>
                  </a:lnTo>
                  <a:lnTo>
                    <a:pt x="406" y="508"/>
                  </a:lnTo>
                  <a:lnTo>
                    <a:pt x="404" y="498"/>
                  </a:lnTo>
                  <a:lnTo>
                    <a:pt x="400" y="490"/>
                  </a:lnTo>
                  <a:lnTo>
                    <a:pt x="392" y="484"/>
                  </a:lnTo>
                  <a:lnTo>
                    <a:pt x="214" y="392"/>
                  </a:lnTo>
                  <a:lnTo>
                    <a:pt x="194" y="380"/>
                  </a:lnTo>
                  <a:lnTo>
                    <a:pt x="174" y="370"/>
                  </a:lnTo>
                  <a:lnTo>
                    <a:pt x="126" y="344"/>
                  </a:lnTo>
                  <a:lnTo>
                    <a:pt x="118" y="342"/>
                  </a:lnTo>
                  <a:lnTo>
                    <a:pt x="110" y="344"/>
                  </a:lnTo>
                  <a:lnTo>
                    <a:pt x="102" y="348"/>
                  </a:lnTo>
                  <a:lnTo>
                    <a:pt x="96" y="354"/>
                  </a:lnTo>
                  <a:lnTo>
                    <a:pt x="4" y="530"/>
                  </a:lnTo>
                  <a:lnTo>
                    <a:pt x="0" y="540"/>
                  </a:lnTo>
                  <a:lnTo>
                    <a:pt x="2" y="548"/>
                  </a:lnTo>
                  <a:lnTo>
                    <a:pt x="6" y="556"/>
                  </a:lnTo>
                  <a:lnTo>
                    <a:pt x="12" y="562"/>
                  </a:lnTo>
                  <a:lnTo>
                    <a:pt x="68" y="590"/>
                  </a:lnTo>
                  <a:lnTo>
                    <a:pt x="76" y="596"/>
                  </a:lnTo>
                  <a:lnTo>
                    <a:pt x="82" y="604"/>
                  </a:lnTo>
                  <a:lnTo>
                    <a:pt x="84" y="614"/>
                  </a:lnTo>
                  <a:lnTo>
                    <a:pt x="84" y="624"/>
                  </a:lnTo>
                  <a:lnTo>
                    <a:pt x="76" y="690"/>
                  </a:lnTo>
                  <a:lnTo>
                    <a:pt x="68" y="762"/>
                  </a:lnTo>
                  <a:lnTo>
                    <a:pt x="60" y="850"/>
                  </a:lnTo>
                  <a:lnTo>
                    <a:pt x="58" y="900"/>
                  </a:lnTo>
                  <a:lnTo>
                    <a:pt x="56" y="950"/>
                  </a:lnTo>
                  <a:lnTo>
                    <a:pt x="56" y="1002"/>
                  </a:lnTo>
                  <a:lnTo>
                    <a:pt x="58" y="1054"/>
                  </a:lnTo>
                  <a:lnTo>
                    <a:pt x="62" y="1104"/>
                  </a:lnTo>
                  <a:lnTo>
                    <a:pt x="68" y="1154"/>
                  </a:lnTo>
                  <a:lnTo>
                    <a:pt x="76" y="1202"/>
                  </a:lnTo>
                  <a:lnTo>
                    <a:pt x="88" y="1244"/>
                  </a:lnTo>
                  <a:lnTo>
                    <a:pt x="104" y="1292"/>
                  </a:lnTo>
                  <a:lnTo>
                    <a:pt x="122" y="1340"/>
                  </a:lnTo>
                  <a:lnTo>
                    <a:pt x="142" y="1384"/>
                  </a:lnTo>
                  <a:lnTo>
                    <a:pt x="164" y="1428"/>
                  </a:lnTo>
                  <a:lnTo>
                    <a:pt x="186" y="1470"/>
                  </a:lnTo>
                  <a:lnTo>
                    <a:pt x="212" y="1512"/>
                  </a:lnTo>
                  <a:lnTo>
                    <a:pt x="238" y="1550"/>
                  </a:lnTo>
                  <a:lnTo>
                    <a:pt x="266" y="1588"/>
                  </a:lnTo>
                  <a:lnTo>
                    <a:pt x="296" y="1624"/>
                  </a:lnTo>
                  <a:lnTo>
                    <a:pt x="326" y="1660"/>
                  </a:lnTo>
                  <a:lnTo>
                    <a:pt x="358" y="1692"/>
                  </a:lnTo>
                  <a:lnTo>
                    <a:pt x="392" y="1724"/>
                  </a:lnTo>
                  <a:lnTo>
                    <a:pt x="426" y="1754"/>
                  </a:lnTo>
                  <a:lnTo>
                    <a:pt x="462" y="1782"/>
                  </a:lnTo>
                  <a:lnTo>
                    <a:pt x="498" y="1806"/>
                  </a:lnTo>
                  <a:lnTo>
                    <a:pt x="536" y="1830"/>
                  </a:lnTo>
                  <a:lnTo>
                    <a:pt x="574" y="1852"/>
                  </a:lnTo>
                  <a:lnTo>
                    <a:pt x="612" y="1872"/>
                  </a:lnTo>
                  <a:lnTo>
                    <a:pt x="652" y="1892"/>
                  </a:lnTo>
                  <a:lnTo>
                    <a:pt x="692" y="1908"/>
                  </a:lnTo>
                  <a:lnTo>
                    <a:pt x="734" y="1920"/>
                  </a:lnTo>
                  <a:lnTo>
                    <a:pt x="776" y="1932"/>
                  </a:lnTo>
                  <a:lnTo>
                    <a:pt x="818" y="1942"/>
                  </a:lnTo>
                  <a:lnTo>
                    <a:pt x="860" y="1950"/>
                  </a:lnTo>
                  <a:lnTo>
                    <a:pt x="902" y="1954"/>
                  </a:lnTo>
                  <a:lnTo>
                    <a:pt x="946" y="1958"/>
                  </a:lnTo>
                  <a:lnTo>
                    <a:pt x="988" y="1958"/>
                  </a:lnTo>
                  <a:lnTo>
                    <a:pt x="1032" y="1956"/>
                  </a:lnTo>
                  <a:lnTo>
                    <a:pt x="1074" y="1952"/>
                  </a:lnTo>
                  <a:lnTo>
                    <a:pt x="1118" y="1944"/>
                  </a:lnTo>
                  <a:lnTo>
                    <a:pt x="1162" y="1936"/>
                  </a:lnTo>
                  <a:lnTo>
                    <a:pt x="1204" y="1924"/>
                  </a:lnTo>
                  <a:lnTo>
                    <a:pt x="1246" y="1908"/>
                  </a:lnTo>
                  <a:lnTo>
                    <a:pt x="1286" y="1892"/>
                  </a:lnTo>
                  <a:lnTo>
                    <a:pt x="1326" y="1874"/>
                  </a:lnTo>
                  <a:lnTo>
                    <a:pt x="1364" y="1852"/>
                  </a:lnTo>
                  <a:lnTo>
                    <a:pt x="1400" y="1830"/>
                  </a:lnTo>
                  <a:lnTo>
                    <a:pt x="1436" y="1804"/>
                  </a:lnTo>
                  <a:lnTo>
                    <a:pt x="1470" y="1778"/>
                  </a:lnTo>
                  <a:lnTo>
                    <a:pt x="1502" y="1750"/>
                  </a:lnTo>
                  <a:lnTo>
                    <a:pt x="1532" y="1720"/>
                  </a:lnTo>
                  <a:lnTo>
                    <a:pt x="1562" y="1688"/>
                  </a:lnTo>
                  <a:lnTo>
                    <a:pt x="1590" y="1654"/>
                  </a:lnTo>
                  <a:lnTo>
                    <a:pt x="1616" y="1620"/>
                  </a:lnTo>
                  <a:lnTo>
                    <a:pt x="1640" y="1584"/>
                  </a:lnTo>
                  <a:lnTo>
                    <a:pt x="1662" y="1546"/>
                  </a:lnTo>
                  <a:lnTo>
                    <a:pt x="1684" y="1508"/>
                  </a:lnTo>
                  <a:lnTo>
                    <a:pt x="1702" y="1468"/>
                  </a:lnTo>
                  <a:lnTo>
                    <a:pt x="1720" y="1426"/>
                  </a:lnTo>
                  <a:lnTo>
                    <a:pt x="1734" y="1384"/>
                  </a:lnTo>
                  <a:lnTo>
                    <a:pt x="1748" y="1342"/>
                  </a:lnTo>
                  <a:lnTo>
                    <a:pt x="1760" y="1298"/>
                  </a:lnTo>
                  <a:lnTo>
                    <a:pt x="1770" y="1254"/>
                  </a:lnTo>
                  <a:lnTo>
                    <a:pt x="1778" y="1208"/>
                  </a:lnTo>
                  <a:lnTo>
                    <a:pt x="1782" y="1162"/>
                  </a:lnTo>
                  <a:lnTo>
                    <a:pt x="1786" y="1116"/>
                  </a:lnTo>
                  <a:lnTo>
                    <a:pt x="1788" y="1068"/>
                  </a:lnTo>
                  <a:lnTo>
                    <a:pt x="1788" y="1022"/>
                  </a:lnTo>
                  <a:lnTo>
                    <a:pt x="1784" y="974"/>
                  </a:lnTo>
                  <a:lnTo>
                    <a:pt x="1780" y="926"/>
                  </a:lnTo>
                  <a:lnTo>
                    <a:pt x="1772" y="876"/>
                  </a:lnTo>
                  <a:lnTo>
                    <a:pt x="1764" y="828"/>
                  </a:lnTo>
                  <a:lnTo>
                    <a:pt x="1752" y="780"/>
                  </a:lnTo>
                  <a:lnTo>
                    <a:pt x="1738" y="732"/>
                  </a:lnTo>
                  <a:lnTo>
                    <a:pt x="1722" y="690"/>
                  </a:lnTo>
                  <a:lnTo>
                    <a:pt x="1704" y="646"/>
                  </a:lnTo>
                  <a:lnTo>
                    <a:pt x="1680" y="602"/>
                  </a:lnTo>
                  <a:lnTo>
                    <a:pt x="1654" y="558"/>
                  </a:lnTo>
                  <a:lnTo>
                    <a:pt x="1626" y="514"/>
                  </a:lnTo>
                  <a:lnTo>
                    <a:pt x="1596" y="472"/>
                  </a:lnTo>
                  <a:lnTo>
                    <a:pt x="1568" y="430"/>
                  </a:lnTo>
                  <a:lnTo>
                    <a:pt x="1538" y="392"/>
                  </a:lnTo>
                  <a:lnTo>
                    <a:pt x="1480" y="322"/>
                  </a:lnTo>
                  <a:lnTo>
                    <a:pt x="1434" y="266"/>
                  </a:lnTo>
                  <a:lnTo>
                    <a:pt x="1388" y="21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39"/>
            <p:cNvSpPr>
              <a:spLocks/>
            </p:cNvSpPr>
            <p:nvPr/>
          </p:nvSpPr>
          <p:spPr bwMode="auto">
            <a:xfrm>
              <a:off x="1190" y="2764"/>
              <a:ext cx="60" cy="114"/>
            </a:xfrm>
            <a:custGeom>
              <a:avLst/>
              <a:gdLst>
                <a:gd name="T0" fmla="*/ 60 w 60"/>
                <a:gd name="T1" fmla="*/ 94 h 114"/>
                <a:gd name="T2" fmla="*/ 60 w 60"/>
                <a:gd name="T3" fmla="*/ 94 h 114"/>
                <a:gd name="T4" fmla="*/ 58 w 60"/>
                <a:gd name="T5" fmla="*/ 102 h 114"/>
                <a:gd name="T6" fmla="*/ 52 w 60"/>
                <a:gd name="T7" fmla="*/ 108 h 114"/>
                <a:gd name="T8" fmla="*/ 44 w 60"/>
                <a:gd name="T9" fmla="*/ 112 h 114"/>
                <a:gd name="T10" fmla="*/ 32 w 60"/>
                <a:gd name="T11" fmla="*/ 114 h 114"/>
                <a:gd name="T12" fmla="*/ 32 w 60"/>
                <a:gd name="T13" fmla="*/ 114 h 114"/>
                <a:gd name="T14" fmla="*/ 32 w 60"/>
                <a:gd name="T15" fmla="*/ 114 h 114"/>
                <a:gd name="T16" fmla="*/ 22 w 60"/>
                <a:gd name="T17" fmla="*/ 114 h 114"/>
                <a:gd name="T18" fmla="*/ 12 w 60"/>
                <a:gd name="T19" fmla="*/ 110 h 114"/>
                <a:gd name="T20" fmla="*/ 6 w 60"/>
                <a:gd name="T21" fmla="*/ 104 h 114"/>
                <a:gd name="T22" fmla="*/ 4 w 60"/>
                <a:gd name="T23" fmla="*/ 96 h 114"/>
                <a:gd name="T24" fmla="*/ 0 w 60"/>
                <a:gd name="T25" fmla="*/ 20 h 114"/>
                <a:gd name="T26" fmla="*/ 0 w 60"/>
                <a:gd name="T27" fmla="*/ 20 h 114"/>
                <a:gd name="T28" fmla="*/ 2 w 60"/>
                <a:gd name="T29" fmla="*/ 12 h 114"/>
                <a:gd name="T30" fmla="*/ 8 w 60"/>
                <a:gd name="T31" fmla="*/ 6 h 114"/>
                <a:gd name="T32" fmla="*/ 18 w 60"/>
                <a:gd name="T33" fmla="*/ 2 h 114"/>
                <a:gd name="T34" fmla="*/ 28 w 60"/>
                <a:gd name="T35" fmla="*/ 0 h 114"/>
                <a:gd name="T36" fmla="*/ 28 w 60"/>
                <a:gd name="T37" fmla="*/ 0 h 114"/>
                <a:gd name="T38" fmla="*/ 28 w 60"/>
                <a:gd name="T39" fmla="*/ 0 h 114"/>
                <a:gd name="T40" fmla="*/ 40 w 60"/>
                <a:gd name="T41" fmla="*/ 0 h 114"/>
                <a:gd name="T42" fmla="*/ 48 w 60"/>
                <a:gd name="T43" fmla="*/ 4 h 114"/>
                <a:gd name="T44" fmla="*/ 56 w 60"/>
                <a:gd name="T45" fmla="*/ 10 h 114"/>
                <a:gd name="T46" fmla="*/ 58 w 60"/>
                <a:gd name="T47" fmla="*/ 18 h 114"/>
                <a:gd name="T48" fmla="*/ 60 w 60"/>
                <a:gd name="T49" fmla="*/ 94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4">
                  <a:moveTo>
                    <a:pt x="60" y="94"/>
                  </a:moveTo>
                  <a:lnTo>
                    <a:pt x="60" y="94"/>
                  </a:lnTo>
                  <a:lnTo>
                    <a:pt x="58" y="102"/>
                  </a:lnTo>
                  <a:lnTo>
                    <a:pt x="52" y="108"/>
                  </a:lnTo>
                  <a:lnTo>
                    <a:pt x="44" y="112"/>
                  </a:lnTo>
                  <a:lnTo>
                    <a:pt x="32" y="114"/>
                  </a:lnTo>
                  <a:lnTo>
                    <a:pt x="22" y="114"/>
                  </a:lnTo>
                  <a:lnTo>
                    <a:pt x="12" y="110"/>
                  </a:lnTo>
                  <a:lnTo>
                    <a:pt x="6" y="104"/>
                  </a:lnTo>
                  <a:lnTo>
                    <a:pt x="4" y="9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40" y="0"/>
                  </a:lnTo>
                  <a:lnTo>
                    <a:pt x="48" y="4"/>
                  </a:lnTo>
                  <a:lnTo>
                    <a:pt x="56" y="10"/>
                  </a:lnTo>
                  <a:lnTo>
                    <a:pt x="58" y="18"/>
                  </a:lnTo>
                  <a:lnTo>
                    <a:pt x="60" y="9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40"/>
            <p:cNvSpPr>
              <a:spLocks/>
            </p:cNvSpPr>
            <p:nvPr/>
          </p:nvSpPr>
          <p:spPr bwMode="auto">
            <a:xfrm>
              <a:off x="1536" y="3462"/>
              <a:ext cx="110" cy="94"/>
            </a:xfrm>
            <a:custGeom>
              <a:avLst/>
              <a:gdLst>
                <a:gd name="T0" fmla="*/ 102 w 110"/>
                <a:gd name="T1" fmla="*/ 42 h 94"/>
                <a:gd name="T2" fmla="*/ 102 w 110"/>
                <a:gd name="T3" fmla="*/ 42 h 94"/>
                <a:gd name="T4" fmla="*/ 108 w 110"/>
                <a:gd name="T5" fmla="*/ 48 h 94"/>
                <a:gd name="T6" fmla="*/ 110 w 110"/>
                <a:gd name="T7" fmla="*/ 56 h 94"/>
                <a:gd name="T8" fmla="*/ 108 w 110"/>
                <a:gd name="T9" fmla="*/ 66 h 94"/>
                <a:gd name="T10" fmla="*/ 104 w 110"/>
                <a:gd name="T11" fmla="*/ 76 h 94"/>
                <a:gd name="T12" fmla="*/ 104 w 110"/>
                <a:gd name="T13" fmla="*/ 76 h 94"/>
                <a:gd name="T14" fmla="*/ 104 w 110"/>
                <a:gd name="T15" fmla="*/ 76 h 94"/>
                <a:gd name="T16" fmla="*/ 96 w 110"/>
                <a:gd name="T17" fmla="*/ 86 h 94"/>
                <a:gd name="T18" fmla="*/ 88 w 110"/>
                <a:gd name="T19" fmla="*/ 92 h 94"/>
                <a:gd name="T20" fmla="*/ 80 w 110"/>
                <a:gd name="T21" fmla="*/ 94 h 94"/>
                <a:gd name="T22" fmla="*/ 72 w 110"/>
                <a:gd name="T23" fmla="*/ 92 h 94"/>
                <a:gd name="T24" fmla="*/ 8 w 110"/>
                <a:gd name="T25" fmla="*/ 50 h 94"/>
                <a:gd name="T26" fmla="*/ 8 w 110"/>
                <a:gd name="T27" fmla="*/ 50 h 94"/>
                <a:gd name="T28" fmla="*/ 2 w 110"/>
                <a:gd name="T29" fmla="*/ 44 h 94"/>
                <a:gd name="T30" fmla="*/ 0 w 110"/>
                <a:gd name="T31" fmla="*/ 36 h 94"/>
                <a:gd name="T32" fmla="*/ 2 w 110"/>
                <a:gd name="T33" fmla="*/ 26 h 94"/>
                <a:gd name="T34" fmla="*/ 6 w 110"/>
                <a:gd name="T35" fmla="*/ 16 h 94"/>
                <a:gd name="T36" fmla="*/ 6 w 110"/>
                <a:gd name="T37" fmla="*/ 16 h 94"/>
                <a:gd name="T38" fmla="*/ 6 w 110"/>
                <a:gd name="T39" fmla="*/ 16 h 94"/>
                <a:gd name="T40" fmla="*/ 14 w 110"/>
                <a:gd name="T41" fmla="*/ 8 h 94"/>
                <a:gd name="T42" fmla="*/ 22 w 110"/>
                <a:gd name="T43" fmla="*/ 2 h 94"/>
                <a:gd name="T44" fmla="*/ 30 w 110"/>
                <a:gd name="T45" fmla="*/ 0 h 94"/>
                <a:gd name="T46" fmla="*/ 38 w 110"/>
                <a:gd name="T47" fmla="*/ 2 h 94"/>
                <a:gd name="T48" fmla="*/ 102 w 110"/>
                <a:gd name="T49" fmla="*/ 42 h 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0" h="94">
                  <a:moveTo>
                    <a:pt x="102" y="42"/>
                  </a:moveTo>
                  <a:lnTo>
                    <a:pt x="102" y="42"/>
                  </a:lnTo>
                  <a:lnTo>
                    <a:pt x="108" y="48"/>
                  </a:lnTo>
                  <a:lnTo>
                    <a:pt x="110" y="56"/>
                  </a:lnTo>
                  <a:lnTo>
                    <a:pt x="108" y="66"/>
                  </a:lnTo>
                  <a:lnTo>
                    <a:pt x="104" y="76"/>
                  </a:lnTo>
                  <a:lnTo>
                    <a:pt x="96" y="86"/>
                  </a:lnTo>
                  <a:lnTo>
                    <a:pt x="88" y="92"/>
                  </a:lnTo>
                  <a:lnTo>
                    <a:pt x="80" y="94"/>
                  </a:lnTo>
                  <a:lnTo>
                    <a:pt x="72" y="92"/>
                  </a:lnTo>
                  <a:lnTo>
                    <a:pt x="8" y="50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6"/>
                  </a:lnTo>
                  <a:lnTo>
                    <a:pt x="6" y="16"/>
                  </a:lnTo>
                  <a:lnTo>
                    <a:pt x="14" y="8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2"/>
                  </a:lnTo>
                  <a:lnTo>
                    <a:pt x="102" y="4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41"/>
            <p:cNvSpPr>
              <a:spLocks/>
            </p:cNvSpPr>
            <p:nvPr/>
          </p:nvSpPr>
          <p:spPr bwMode="auto">
            <a:xfrm>
              <a:off x="1338" y="3252"/>
              <a:ext cx="96" cy="108"/>
            </a:xfrm>
            <a:custGeom>
              <a:avLst/>
              <a:gdLst>
                <a:gd name="T0" fmla="*/ 94 w 96"/>
                <a:gd name="T1" fmla="*/ 68 h 108"/>
                <a:gd name="T2" fmla="*/ 94 w 96"/>
                <a:gd name="T3" fmla="*/ 68 h 108"/>
                <a:gd name="T4" fmla="*/ 96 w 96"/>
                <a:gd name="T5" fmla="*/ 74 h 108"/>
                <a:gd name="T6" fmla="*/ 96 w 96"/>
                <a:gd name="T7" fmla="*/ 84 h 108"/>
                <a:gd name="T8" fmla="*/ 90 w 96"/>
                <a:gd name="T9" fmla="*/ 92 h 108"/>
                <a:gd name="T10" fmla="*/ 82 w 96"/>
                <a:gd name="T11" fmla="*/ 100 h 108"/>
                <a:gd name="T12" fmla="*/ 82 w 96"/>
                <a:gd name="T13" fmla="*/ 100 h 108"/>
                <a:gd name="T14" fmla="*/ 82 w 96"/>
                <a:gd name="T15" fmla="*/ 100 h 108"/>
                <a:gd name="T16" fmla="*/ 72 w 96"/>
                <a:gd name="T17" fmla="*/ 106 h 108"/>
                <a:gd name="T18" fmla="*/ 62 w 96"/>
                <a:gd name="T19" fmla="*/ 108 h 108"/>
                <a:gd name="T20" fmla="*/ 54 w 96"/>
                <a:gd name="T21" fmla="*/ 106 h 108"/>
                <a:gd name="T22" fmla="*/ 48 w 96"/>
                <a:gd name="T23" fmla="*/ 102 h 108"/>
                <a:gd name="T24" fmla="*/ 2 w 96"/>
                <a:gd name="T25" fmla="*/ 40 h 108"/>
                <a:gd name="T26" fmla="*/ 2 w 96"/>
                <a:gd name="T27" fmla="*/ 40 h 108"/>
                <a:gd name="T28" fmla="*/ 0 w 96"/>
                <a:gd name="T29" fmla="*/ 32 h 108"/>
                <a:gd name="T30" fmla="*/ 2 w 96"/>
                <a:gd name="T31" fmla="*/ 24 h 108"/>
                <a:gd name="T32" fmla="*/ 6 w 96"/>
                <a:gd name="T33" fmla="*/ 14 h 108"/>
                <a:gd name="T34" fmla="*/ 14 w 96"/>
                <a:gd name="T35" fmla="*/ 6 h 108"/>
                <a:gd name="T36" fmla="*/ 14 w 96"/>
                <a:gd name="T37" fmla="*/ 6 h 108"/>
                <a:gd name="T38" fmla="*/ 14 w 96"/>
                <a:gd name="T39" fmla="*/ 6 h 108"/>
                <a:gd name="T40" fmla="*/ 24 w 96"/>
                <a:gd name="T41" fmla="*/ 2 h 108"/>
                <a:gd name="T42" fmla="*/ 34 w 96"/>
                <a:gd name="T43" fmla="*/ 0 h 108"/>
                <a:gd name="T44" fmla="*/ 42 w 96"/>
                <a:gd name="T45" fmla="*/ 0 h 108"/>
                <a:gd name="T46" fmla="*/ 48 w 96"/>
                <a:gd name="T47" fmla="*/ 6 h 108"/>
                <a:gd name="T48" fmla="*/ 94 w 96"/>
                <a:gd name="T49" fmla="*/ 68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6" h="108">
                  <a:moveTo>
                    <a:pt x="94" y="68"/>
                  </a:moveTo>
                  <a:lnTo>
                    <a:pt x="94" y="68"/>
                  </a:lnTo>
                  <a:lnTo>
                    <a:pt x="96" y="74"/>
                  </a:lnTo>
                  <a:lnTo>
                    <a:pt x="96" y="84"/>
                  </a:lnTo>
                  <a:lnTo>
                    <a:pt x="90" y="92"/>
                  </a:lnTo>
                  <a:lnTo>
                    <a:pt x="82" y="100"/>
                  </a:lnTo>
                  <a:lnTo>
                    <a:pt x="72" y="106"/>
                  </a:lnTo>
                  <a:lnTo>
                    <a:pt x="62" y="108"/>
                  </a:lnTo>
                  <a:lnTo>
                    <a:pt x="54" y="106"/>
                  </a:lnTo>
                  <a:lnTo>
                    <a:pt x="48" y="102"/>
                  </a:lnTo>
                  <a:lnTo>
                    <a:pt x="2" y="40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4" y="6"/>
                  </a:lnTo>
                  <a:lnTo>
                    <a:pt x="24" y="2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8" y="6"/>
                  </a:lnTo>
                  <a:lnTo>
                    <a:pt x="94" y="6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42"/>
            <p:cNvSpPr>
              <a:spLocks/>
            </p:cNvSpPr>
            <p:nvPr/>
          </p:nvSpPr>
          <p:spPr bwMode="auto">
            <a:xfrm>
              <a:off x="1234" y="3012"/>
              <a:ext cx="78" cy="114"/>
            </a:xfrm>
            <a:custGeom>
              <a:avLst/>
              <a:gdLst>
                <a:gd name="T0" fmla="*/ 78 w 78"/>
                <a:gd name="T1" fmla="*/ 86 h 114"/>
                <a:gd name="T2" fmla="*/ 78 w 78"/>
                <a:gd name="T3" fmla="*/ 86 h 114"/>
                <a:gd name="T4" fmla="*/ 78 w 78"/>
                <a:gd name="T5" fmla="*/ 94 h 114"/>
                <a:gd name="T6" fmla="*/ 74 w 78"/>
                <a:gd name="T7" fmla="*/ 102 h 114"/>
                <a:gd name="T8" fmla="*/ 66 w 78"/>
                <a:gd name="T9" fmla="*/ 108 h 114"/>
                <a:gd name="T10" fmla="*/ 56 w 78"/>
                <a:gd name="T11" fmla="*/ 112 h 114"/>
                <a:gd name="T12" fmla="*/ 56 w 78"/>
                <a:gd name="T13" fmla="*/ 112 h 114"/>
                <a:gd name="T14" fmla="*/ 56 w 78"/>
                <a:gd name="T15" fmla="*/ 112 h 114"/>
                <a:gd name="T16" fmla="*/ 46 w 78"/>
                <a:gd name="T17" fmla="*/ 114 h 114"/>
                <a:gd name="T18" fmla="*/ 36 w 78"/>
                <a:gd name="T19" fmla="*/ 114 h 114"/>
                <a:gd name="T20" fmla="*/ 28 w 78"/>
                <a:gd name="T21" fmla="*/ 110 h 114"/>
                <a:gd name="T22" fmla="*/ 24 w 78"/>
                <a:gd name="T23" fmla="*/ 102 h 114"/>
                <a:gd name="T24" fmla="*/ 0 w 78"/>
                <a:gd name="T25" fmla="*/ 30 h 114"/>
                <a:gd name="T26" fmla="*/ 0 w 78"/>
                <a:gd name="T27" fmla="*/ 30 h 114"/>
                <a:gd name="T28" fmla="*/ 0 w 78"/>
                <a:gd name="T29" fmla="*/ 22 h 114"/>
                <a:gd name="T30" fmla="*/ 4 w 78"/>
                <a:gd name="T31" fmla="*/ 14 h 114"/>
                <a:gd name="T32" fmla="*/ 12 w 78"/>
                <a:gd name="T33" fmla="*/ 8 h 114"/>
                <a:gd name="T34" fmla="*/ 22 w 78"/>
                <a:gd name="T35" fmla="*/ 2 h 114"/>
                <a:gd name="T36" fmla="*/ 22 w 78"/>
                <a:gd name="T37" fmla="*/ 2 h 114"/>
                <a:gd name="T38" fmla="*/ 22 w 78"/>
                <a:gd name="T39" fmla="*/ 2 h 114"/>
                <a:gd name="T40" fmla="*/ 34 w 78"/>
                <a:gd name="T41" fmla="*/ 0 h 114"/>
                <a:gd name="T42" fmla="*/ 44 w 78"/>
                <a:gd name="T43" fmla="*/ 2 h 114"/>
                <a:gd name="T44" fmla="*/ 52 w 78"/>
                <a:gd name="T45" fmla="*/ 6 h 114"/>
                <a:gd name="T46" fmla="*/ 56 w 78"/>
                <a:gd name="T47" fmla="*/ 12 h 114"/>
                <a:gd name="T48" fmla="*/ 78 w 78"/>
                <a:gd name="T49" fmla="*/ 86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8" h="114">
                  <a:moveTo>
                    <a:pt x="78" y="86"/>
                  </a:moveTo>
                  <a:lnTo>
                    <a:pt x="78" y="86"/>
                  </a:lnTo>
                  <a:lnTo>
                    <a:pt x="78" y="94"/>
                  </a:lnTo>
                  <a:lnTo>
                    <a:pt x="74" y="102"/>
                  </a:lnTo>
                  <a:lnTo>
                    <a:pt x="66" y="108"/>
                  </a:lnTo>
                  <a:lnTo>
                    <a:pt x="56" y="112"/>
                  </a:lnTo>
                  <a:lnTo>
                    <a:pt x="46" y="114"/>
                  </a:lnTo>
                  <a:lnTo>
                    <a:pt x="36" y="114"/>
                  </a:lnTo>
                  <a:lnTo>
                    <a:pt x="28" y="110"/>
                  </a:lnTo>
                  <a:lnTo>
                    <a:pt x="24" y="102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4" y="14"/>
                  </a:lnTo>
                  <a:lnTo>
                    <a:pt x="12" y="8"/>
                  </a:lnTo>
                  <a:lnTo>
                    <a:pt x="22" y="2"/>
                  </a:lnTo>
                  <a:lnTo>
                    <a:pt x="34" y="0"/>
                  </a:lnTo>
                  <a:lnTo>
                    <a:pt x="44" y="2"/>
                  </a:lnTo>
                  <a:lnTo>
                    <a:pt x="52" y="6"/>
                  </a:lnTo>
                  <a:lnTo>
                    <a:pt x="56" y="12"/>
                  </a:lnTo>
                  <a:lnTo>
                    <a:pt x="78" y="8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43"/>
            <p:cNvSpPr>
              <a:spLocks/>
            </p:cNvSpPr>
            <p:nvPr/>
          </p:nvSpPr>
          <p:spPr bwMode="auto">
            <a:xfrm>
              <a:off x="2498" y="2354"/>
              <a:ext cx="94" cy="110"/>
            </a:xfrm>
            <a:custGeom>
              <a:avLst/>
              <a:gdLst>
                <a:gd name="T0" fmla="*/ 44 w 94"/>
                <a:gd name="T1" fmla="*/ 102 h 110"/>
                <a:gd name="T2" fmla="*/ 44 w 94"/>
                <a:gd name="T3" fmla="*/ 102 h 110"/>
                <a:gd name="T4" fmla="*/ 50 w 94"/>
                <a:gd name="T5" fmla="*/ 108 h 110"/>
                <a:gd name="T6" fmla="*/ 58 w 94"/>
                <a:gd name="T7" fmla="*/ 110 h 110"/>
                <a:gd name="T8" fmla="*/ 68 w 94"/>
                <a:gd name="T9" fmla="*/ 108 h 110"/>
                <a:gd name="T10" fmla="*/ 78 w 94"/>
                <a:gd name="T11" fmla="*/ 104 h 110"/>
                <a:gd name="T12" fmla="*/ 78 w 94"/>
                <a:gd name="T13" fmla="*/ 104 h 110"/>
                <a:gd name="T14" fmla="*/ 78 w 94"/>
                <a:gd name="T15" fmla="*/ 104 h 110"/>
                <a:gd name="T16" fmla="*/ 88 w 94"/>
                <a:gd name="T17" fmla="*/ 96 h 110"/>
                <a:gd name="T18" fmla="*/ 92 w 94"/>
                <a:gd name="T19" fmla="*/ 88 h 110"/>
                <a:gd name="T20" fmla="*/ 94 w 94"/>
                <a:gd name="T21" fmla="*/ 78 h 110"/>
                <a:gd name="T22" fmla="*/ 92 w 94"/>
                <a:gd name="T23" fmla="*/ 72 h 110"/>
                <a:gd name="T24" fmla="*/ 52 w 94"/>
                <a:gd name="T25" fmla="*/ 6 h 110"/>
                <a:gd name="T26" fmla="*/ 52 w 94"/>
                <a:gd name="T27" fmla="*/ 6 h 110"/>
                <a:gd name="T28" fmla="*/ 46 w 94"/>
                <a:gd name="T29" fmla="*/ 2 h 110"/>
                <a:gd name="T30" fmla="*/ 36 w 94"/>
                <a:gd name="T31" fmla="*/ 0 h 110"/>
                <a:gd name="T32" fmla="*/ 26 w 94"/>
                <a:gd name="T33" fmla="*/ 2 h 110"/>
                <a:gd name="T34" fmla="*/ 16 w 94"/>
                <a:gd name="T35" fmla="*/ 6 h 110"/>
                <a:gd name="T36" fmla="*/ 16 w 94"/>
                <a:gd name="T37" fmla="*/ 6 h 110"/>
                <a:gd name="T38" fmla="*/ 16 w 94"/>
                <a:gd name="T39" fmla="*/ 6 h 110"/>
                <a:gd name="T40" fmla="*/ 8 w 94"/>
                <a:gd name="T41" fmla="*/ 14 h 110"/>
                <a:gd name="T42" fmla="*/ 2 w 94"/>
                <a:gd name="T43" fmla="*/ 22 h 110"/>
                <a:gd name="T44" fmla="*/ 0 w 94"/>
                <a:gd name="T45" fmla="*/ 30 h 110"/>
                <a:gd name="T46" fmla="*/ 2 w 94"/>
                <a:gd name="T47" fmla="*/ 38 h 110"/>
                <a:gd name="T48" fmla="*/ 44 w 94"/>
                <a:gd name="T49" fmla="*/ 102 h 1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4" h="110">
                  <a:moveTo>
                    <a:pt x="44" y="102"/>
                  </a:moveTo>
                  <a:lnTo>
                    <a:pt x="44" y="102"/>
                  </a:lnTo>
                  <a:lnTo>
                    <a:pt x="50" y="108"/>
                  </a:lnTo>
                  <a:lnTo>
                    <a:pt x="58" y="110"/>
                  </a:lnTo>
                  <a:lnTo>
                    <a:pt x="68" y="108"/>
                  </a:lnTo>
                  <a:lnTo>
                    <a:pt x="78" y="104"/>
                  </a:lnTo>
                  <a:lnTo>
                    <a:pt x="88" y="96"/>
                  </a:lnTo>
                  <a:lnTo>
                    <a:pt x="92" y="88"/>
                  </a:lnTo>
                  <a:lnTo>
                    <a:pt x="94" y="78"/>
                  </a:lnTo>
                  <a:lnTo>
                    <a:pt x="92" y="72"/>
                  </a:lnTo>
                  <a:lnTo>
                    <a:pt x="52" y="6"/>
                  </a:lnTo>
                  <a:lnTo>
                    <a:pt x="46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6" y="6"/>
                  </a:lnTo>
                  <a:lnTo>
                    <a:pt x="8" y="14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44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44"/>
            <p:cNvSpPr>
              <a:spLocks/>
            </p:cNvSpPr>
            <p:nvPr/>
          </p:nvSpPr>
          <p:spPr bwMode="auto">
            <a:xfrm>
              <a:off x="2588" y="3130"/>
              <a:ext cx="86" cy="110"/>
            </a:xfrm>
            <a:custGeom>
              <a:avLst/>
              <a:gdLst>
                <a:gd name="T0" fmla="*/ 0 w 86"/>
                <a:gd name="T1" fmla="*/ 78 h 110"/>
                <a:gd name="T2" fmla="*/ 0 w 86"/>
                <a:gd name="T3" fmla="*/ 78 h 110"/>
                <a:gd name="T4" fmla="*/ 0 w 86"/>
                <a:gd name="T5" fmla="*/ 86 h 110"/>
                <a:gd name="T6" fmla="*/ 4 w 86"/>
                <a:gd name="T7" fmla="*/ 94 h 110"/>
                <a:gd name="T8" fmla="*/ 10 w 86"/>
                <a:gd name="T9" fmla="*/ 102 h 110"/>
                <a:gd name="T10" fmla="*/ 20 w 86"/>
                <a:gd name="T11" fmla="*/ 108 h 110"/>
                <a:gd name="T12" fmla="*/ 20 w 86"/>
                <a:gd name="T13" fmla="*/ 108 h 110"/>
                <a:gd name="T14" fmla="*/ 20 w 86"/>
                <a:gd name="T15" fmla="*/ 108 h 110"/>
                <a:gd name="T16" fmla="*/ 30 w 86"/>
                <a:gd name="T17" fmla="*/ 110 h 110"/>
                <a:gd name="T18" fmla="*/ 40 w 86"/>
                <a:gd name="T19" fmla="*/ 110 h 110"/>
                <a:gd name="T20" fmla="*/ 48 w 86"/>
                <a:gd name="T21" fmla="*/ 108 h 110"/>
                <a:gd name="T22" fmla="*/ 54 w 86"/>
                <a:gd name="T23" fmla="*/ 102 h 110"/>
                <a:gd name="T24" fmla="*/ 84 w 86"/>
                <a:gd name="T25" fmla="*/ 32 h 110"/>
                <a:gd name="T26" fmla="*/ 84 w 86"/>
                <a:gd name="T27" fmla="*/ 32 h 110"/>
                <a:gd name="T28" fmla="*/ 86 w 86"/>
                <a:gd name="T29" fmla="*/ 24 h 110"/>
                <a:gd name="T30" fmla="*/ 82 w 86"/>
                <a:gd name="T31" fmla="*/ 16 h 110"/>
                <a:gd name="T32" fmla="*/ 76 w 86"/>
                <a:gd name="T33" fmla="*/ 8 h 110"/>
                <a:gd name="T34" fmla="*/ 66 w 86"/>
                <a:gd name="T35" fmla="*/ 2 h 110"/>
                <a:gd name="T36" fmla="*/ 66 w 86"/>
                <a:gd name="T37" fmla="*/ 2 h 110"/>
                <a:gd name="T38" fmla="*/ 66 w 86"/>
                <a:gd name="T39" fmla="*/ 2 h 110"/>
                <a:gd name="T40" fmla="*/ 54 w 86"/>
                <a:gd name="T41" fmla="*/ 0 h 110"/>
                <a:gd name="T42" fmla="*/ 44 w 86"/>
                <a:gd name="T43" fmla="*/ 0 h 110"/>
                <a:gd name="T44" fmla="*/ 36 w 86"/>
                <a:gd name="T45" fmla="*/ 2 h 110"/>
                <a:gd name="T46" fmla="*/ 32 w 86"/>
                <a:gd name="T47" fmla="*/ 8 h 110"/>
                <a:gd name="T48" fmla="*/ 0 w 86"/>
                <a:gd name="T49" fmla="*/ 78 h 1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6" h="110">
                  <a:moveTo>
                    <a:pt x="0" y="78"/>
                  </a:moveTo>
                  <a:lnTo>
                    <a:pt x="0" y="78"/>
                  </a:lnTo>
                  <a:lnTo>
                    <a:pt x="0" y="86"/>
                  </a:lnTo>
                  <a:lnTo>
                    <a:pt x="4" y="94"/>
                  </a:lnTo>
                  <a:lnTo>
                    <a:pt x="10" y="102"/>
                  </a:lnTo>
                  <a:lnTo>
                    <a:pt x="20" y="108"/>
                  </a:lnTo>
                  <a:lnTo>
                    <a:pt x="30" y="110"/>
                  </a:lnTo>
                  <a:lnTo>
                    <a:pt x="40" y="110"/>
                  </a:lnTo>
                  <a:lnTo>
                    <a:pt x="48" y="108"/>
                  </a:lnTo>
                  <a:lnTo>
                    <a:pt x="54" y="102"/>
                  </a:lnTo>
                  <a:lnTo>
                    <a:pt x="84" y="32"/>
                  </a:lnTo>
                  <a:lnTo>
                    <a:pt x="86" y="24"/>
                  </a:lnTo>
                  <a:lnTo>
                    <a:pt x="82" y="16"/>
                  </a:lnTo>
                  <a:lnTo>
                    <a:pt x="76" y="8"/>
                  </a:lnTo>
                  <a:lnTo>
                    <a:pt x="66" y="2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2" y="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45"/>
            <p:cNvSpPr>
              <a:spLocks/>
            </p:cNvSpPr>
            <p:nvPr/>
          </p:nvSpPr>
          <p:spPr bwMode="auto">
            <a:xfrm>
              <a:off x="2654" y="2844"/>
              <a:ext cx="60" cy="116"/>
            </a:xfrm>
            <a:custGeom>
              <a:avLst/>
              <a:gdLst>
                <a:gd name="T0" fmla="*/ 0 w 60"/>
                <a:gd name="T1" fmla="*/ 96 h 116"/>
                <a:gd name="T2" fmla="*/ 0 w 60"/>
                <a:gd name="T3" fmla="*/ 96 h 116"/>
                <a:gd name="T4" fmla="*/ 2 w 60"/>
                <a:gd name="T5" fmla="*/ 102 h 116"/>
                <a:gd name="T6" fmla="*/ 8 w 60"/>
                <a:gd name="T7" fmla="*/ 110 h 116"/>
                <a:gd name="T8" fmla="*/ 18 w 60"/>
                <a:gd name="T9" fmla="*/ 114 h 116"/>
                <a:gd name="T10" fmla="*/ 28 w 60"/>
                <a:gd name="T11" fmla="*/ 116 h 116"/>
                <a:gd name="T12" fmla="*/ 28 w 60"/>
                <a:gd name="T13" fmla="*/ 116 h 116"/>
                <a:gd name="T14" fmla="*/ 28 w 60"/>
                <a:gd name="T15" fmla="*/ 116 h 116"/>
                <a:gd name="T16" fmla="*/ 40 w 60"/>
                <a:gd name="T17" fmla="*/ 114 h 116"/>
                <a:gd name="T18" fmla="*/ 50 w 60"/>
                <a:gd name="T19" fmla="*/ 110 h 116"/>
                <a:gd name="T20" fmla="*/ 56 w 60"/>
                <a:gd name="T21" fmla="*/ 104 h 116"/>
                <a:gd name="T22" fmla="*/ 58 w 60"/>
                <a:gd name="T23" fmla="*/ 96 h 116"/>
                <a:gd name="T24" fmla="*/ 60 w 60"/>
                <a:gd name="T25" fmla="*/ 20 h 116"/>
                <a:gd name="T26" fmla="*/ 60 w 60"/>
                <a:gd name="T27" fmla="*/ 20 h 116"/>
                <a:gd name="T28" fmla="*/ 58 w 60"/>
                <a:gd name="T29" fmla="*/ 12 h 116"/>
                <a:gd name="T30" fmla="*/ 52 w 60"/>
                <a:gd name="T31" fmla="*/ 6 h 116"/>
                <a:gd name="T32" fmla="*/ 42 w 60"/>
                <a:gd name="T33" fmla="*/ 2 h 116"/>
                <a:gd name="T34" fmla="*/ 32 w 60"/>
                <a:gd name="T35" fmla="*/ 0 h 116"/>
                <a:gd name="T36" fmla="*/ 32 w 60"/>
                <a:gd name="T37" fmla="*/ 0 h 116"/>
                <a:gd name="T38" fmla="*/ 32 w 60"/>
                <a:gd name="T39" fmla="*/ 0 h 116"/>
                <a:gd name="T40" fmla="*/ 20 w 60"/>
                <a:gd name="T41" fmla="*/ 2 h 116"/>
                <a:gd name="T42" fmla="*/ 12 w 60"/>
                <a:gd name="T43" fmla="*/ 6 h 116"/>
                <a:gd name="T44" fmla="*/ 4 w 60"/>
                <a:gd name="T45" fmla="*/ 12 h 116"/>
                <a:gd name="T46" fmla="*/ 2 w 60"/>
                <a:gd name="T47" fmla="*/ 18 h 116"/>
                <a:gd name="T48" fmla="*/ 0 w 60"/>
                <a:gd name="T49" fmla="*/ 96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6">
                  <a:moveTo>
                    <a:pt x="0" y="96"/>
                  </a:moveTo>
                  <a:lnTo>
                    <a:pt x="0" y="96"/>
                  </a:lnTo>
                  <a:lnTo>
                    <a:pt x="2" y="102"/>
                  </a:lnTo>
                  <a:lnTo>
                    <a:pt x="8" y="110"/>
                  </a:lnTo>
                  <a:lnTo>
                    <a:pt x="18" y="114"/>
                  </a:lnTo>
                  <a:lnTo>
                    <a:pt x="28" y="116"/>
                  </a:lnTo>
                  <a:lnTo>
                    <a:pt x="40" y="114"/>
                  </a:lnTo>
                  <a:lnTo>
                    <a:pt x="50" y="110"/>
                  </a:lnTo>
                  <a:lnTo>
                    <a:pt x="56" y="104"/>
                  </a:lnTo>
                  <a:lnTo>
                    <a:pt x="58" y="96"/>
                  </a:lnTo>
                  <a:lnTo>
                    <a:pt x="60" y="20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2" y="2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12" y="6"/>
                  </a:lnTo>
                  <a:lnTo>
                    <a:pt x="4" y="12"/>
                  </a:lnTo>
                  <a:lnTo>
                    <a:pt x="2" y="18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46"/>
            <p:cNvSpPr>
              <a:spLocks/>
            </p:cNvSpPr>
            <p:nvPr/>
          </p:nvSpPr>
          <p:spPr bwMode="auto">
            <a:xfrm>
              <a:off x="2604" y="2586"/>
              <a:ext cx="78" cy="114"/>
            </a:xfrm>
            <a:custGeom>
              <a:avLst/>
              <a:gdLst>
                <a:gd name="T0" fmla="*/ 22 w 78"/>
                <a:gd name="T1" fmla="*/ 102 h 114"/>
                <a:gd name="T2" fmla="*/ 22 w 78"/>
                <a:gd name="T3" fmla="*/ 102 h 114"/>
                <a:gd name="T4" fmla="*/ 28 w 78"/>
                <a:gd name="T5" fmla="*/ 110 h 114"/>
                <a:gd name="T6" fmla="*/ 36 w 78"/>
                <a:gd name="T7" fmla="*/ 114 h 114"/>
                <a:gd name="T8" fmla="*/ 46 w 78"/>
                <a:gd name="T9" fmla="*/ 114 h 114"/>
                <a:gd name="T10" fmla="*/ 56 w 78"/>
                <a:gd name="T11" fmla="*/ 112 h 114"/>
                <a:gd name="T12" fmla="*/ 56 w 78"/>
                <a:gd name="T13" fmla="*/ 112 h 114"/>
                <a:gd name="T14" fmla="*/ 56 w 78"/>
                <a:gd name="T15" fmla="*/ 112 h 114"/>
                <a:gd name="T16" fmla="*/ 66 w 78"/>
                <a:gd name="T17" fmla="*/ 108 h 114"/>
                <a:gd name="T18" fmla="*/ 74 w 78"/>
                <a:gd name="T19" fmla="*/ 100 h 114"/>
                <a:gd name="T20" fmla="*/ 78 w 78"/>
                <a:gd name="T21" fmla="*/ 94 h 114"/>
                <a:gd name="T22" fmla="*/ 78 w 78"/>
                <a:gd name="T23" fmla="*/ 86 h 114"/>
                <a:gd name="T24" fmla="*/ 54 w 78"/>
                <a:gd name="T25" fmla="*/ 12 h 114"/>
                <a:gd name="T26" fmla="*/ 54 w 78"/>
                <a:gd name="T27" fmla="*/ 12 h 114"/>
                <a:gd name="T28" fmla="*/ 50 w 78"/>
                <a:gd name="T29" fmla="*/ 6 h 114"/>
                <a:gd name="T30" fmla="*/ 42 w 78"/>
                <a:gd name="T31" fmla="*/ 2 h 114"/>
                <a:gd name="T32" fmla="*/ 32 w 78"/>
                <a:gd name="T33" fmla="*/ 0 h 114"/>
                <a:gd name="T34" fmla="*/ 22 w 78"/>
                <a:gd name="T35" fmla="*/ 2 h 114"/>
                <a:gd name="T36" fmla="*/ 22 w 78"/>
                <a:gd name="T37" fmla="*/ 2 h 114"/>
                <a:gd name="T38" fmla="*/ 22 w 78"/>
                <a:gd name="T39" fmla="*/ 2 h 114"/>
                <a:gd name="T40" fmla="*/ 12 w 78"/>
                <a:gd name="T41" fmla="*/ 8 h 114"/>
                <a:gd name="T42" fmla="*/ 4 w 78"/>
                <a:gd name="T43" fmla="*/ 14 h 114"/>
                <a:gd name="T44" fmla="*/ 0 w 78"/>
                <a:gd name="T45" fmla="*/ 22 h 114"/>
                <a:gd name="T46" fmla="*/ 0 w 78"/>
                <a:gd name="T47" fmla="*/ 30 h 114"/>
                <a:gd name="T48" fmla="*/ 22 w 78"/>
                <a:gd name="T49" fmla="*/ 102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8" h="114">
                  <a:moveTo>
                    <a:pt x="22" y="102"/>
                  </a:moveTo>
                  <a:lnTo>
                    <a:pt x="22" y="102"/>
                  </a:lnTo>
                  <a:lnTo>
                    <a:pt x="28" y="110"/>
                  </a:lnTo>
                  <a:lnTo>
                    <a:pt x="36" y="114"/>
                  </a:lnTo>
                  <a:lnTo>
                    <a:pt x="46" y="114"/>
                  </a:lnTo>
                  <a:lnTo>
                    <a:pt x="56" y="112"/>
                  </a:lnTo>
                  <a:lnTo>
                    <a:pt x="66" y="108"/>
                  </a:lnTo>
                  <a:lnTo>
                    <a:pt x="74" y="100"/>
                  </a:lnTo>
                  <a:lnTo>
                    <a:pt x="78" y="94"/>
                  </a:lnTo>
                  <a:lnTo>
                    <a:pt x="78" y="86"/>
                  </a:lnTo>
                  <a:lnTo>
                    <a:pt x="54" y="12"/>
                  </a:lnTo>
                  <a:lnTo>
                    <a:pt x="50" y="6"/>
                  </a:lnTo>
                  <a:lnTo>
                    <a:pt x="42" y="2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12" y="8"/>
                  </a:lnTo>
                  <a:lnTo>
                    <a:pt x="4" y="14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2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57"/>
          <p:cNvGrpSpPr>
            <a:grpSpLocks/>
          </p:cNvGrpSpPr>
          <p:nvPr/>
        </p:nvGrpSpPr>
        <p:grpSpPr bwMode="auto">
          <a:xfrm>
            <a:off x="5972175" y="1644650"/>
            <a:ext cx="2568575" cy="2727325"/>
            <a:chOff x="3562" y="4"/>
            <a:chExt cx="1730" cy="1836"/>
          </a:xfrm>
        </p:grpSpPr>
        <p:sp>
          <p:nvSpPr>
            <p:cNvPr id="9222" name="Freeform 17"/>
            <p:cNvSpPr>
              <a:spLocks/>
            </p:cNvSpPr>
            <p:nvPr/>
          </p:nvSpPr>
          <p:spPr bwMode="auto">
            <a:xfrm>
              <a:off x="3564" y="4"/>
              <a:ext cx="1728" cy="1832"/>
            </a:xfrm>
            <a:custGeom>
              <a:avLst/>
              <a:gdLst>
                <a:gd name="T0" fmla="*/ 1544 w 1728"/>
                <a:gd name="T1" fmla="*/ 240 h 1832"/>
                <a:gd name="T2" fmla="*/ 1596 w 1728"/>
                <a:gd name="T3" fmla="*/ 178 h 1832"/>
                <a:gd name="T4" fmla="*/ 1596 w 1728"/>
                <a:gd name="T5" fmla="*/ 146 h 1832"/>
                <a:gd name="T6" fmla="*/ 1440 w 1728"/>
                <a:gd name="T7" fmla="*/ 0 h 1832"/>
                <a:gd name="T8" fmla="*/ 1386 w 1728"/>
                <a:gd name="T9" fmla="*/ 44 h 1832"/>
                <a:gd name="T10" fmla="*/ 1202 w 1728"/>
                <a:gd name="T11" fmla="*/ 228 h 1832"/>
                <a:gd name="T12" fmla="*/ 1202 w 1728"/>
                <a:gd name="T13" fmla="*/ 248 h 1832"/>
                <a:gd name="T14" fmla="*/ 1242 w 1728"/>
                <a:gd name="T15" fmla="*/ 310 h 1832"/>
                <a:gd name="T16" fmla="*/ 1364 w 1728"/>
                <a:gd name="T17" fmla="*/ 538 h 1832"/>
                <a:gd name="T18" fmla="*/ 1426 w 1728"/>
                <a:gd name="T19" fmla="*/ 732 h 1832"/>
                <a:gd name="T20" fmla="*/ 1436 w 1728"/>
                <a:gd name="T21" fmla="*/ 826 h 1832"/>
                <a:gd name="T22" fmla="*/ 1426 w 1728"/>
                <a:gd name="T23" fmla="*/ 970 h 1832"/>
                <a:gd name="T24" fmla="*/ 1392 w 1728"/>
                <a:gd name="T25" fmla="*/ 1106 h 1832"/>
                <a:gd name="T26" fmla="*/ 1338 w 1728"/>
                <a:gd name="T27" fmla="*/ 1228 h 1832"/>
                <a:gd name="T28" fmla="*/ 1268 w 1728"/>
                <a:gd name="T29" fmla="*/ 1336 h 1832"/>
                <a:gd name="T30" fmla="*/ 1182 w 1728"/>
                <a:gd name="T31" fmla="*/ 1424 h 1832"/>
                <a:gd name="T32" fmla="*/ 1086 w 1728"/>
                <a:gd name="T33" fmla="*/ 1490 h 1832"/>
                <a:gd name="T34" fmla="*/ 976 w 1728"/>
                <a:gd name="T35" fmla="*/ 1532 h 1832"/>
                <a:gd name="T36" fmla="*/ 860 w 1728"/>
                <a:gd name="T37" fmla="*/ 1546 h 1832"/>
                <a:gd name="T38" fmla="*/ 774 w 1728"/>
                <a:gd name="T39" fmla="*/ 1538 h 1832"/>
                <a:gd name="T40" fmla="*/ 662 w 1728"/>
                <a:gd name="T41" fmla="*/ 1502 h 1832"/>
                <a:gd name="T42" fmla="*/ 562 w 1728"/>
                <a:gd name="T43" fmla="*/ 1442 h 1832"/>
                <a:gd name="T44" fmla="*/ 474 w 1728"/>
                <a:gd name="T45" fmla="*/ 1360 h 1832"/>
                <a:gd name="T46" fmla="*/ 400 w 1728"/>
                <a:gd name="T47" fmla="*/ 1256 h 1832"/>
                <a:gd name="T48" fmla="*/ 342 w 1728"/>
                <a:gd name="T49" fmla="*/ 1138 h 1832"/>
                <a:gd name="T50" fmla="*/ 304 w 1728"/>
                <a:gd name="T51" fmla="*/ 1006 h 1832"/>
                <a:gd name="T52" fmla="*/ 286 w 1728"/>
                <a:gd name="T53" fmla="*/ 862 h 1832"/>
                <a:gd name="T54" fmla="*/ 288 w 1728"/>
                <a:gd name="T55" fmla="*/ 778 h 1832"/>
                <a:gd name="T56" fmla="*/ 340 w 1728"/>
                <a:gd name="T57" fmla="*/ 584 h 1832"/>
                <a:gd name="T58" fmla="*/ 444 w 1728"/>
                <a:gd name="T59" fmla="*/ 370 h 1832"/>
                <a:gd name="T60" fmla="*/ 520 w 1728"/>
                <a:gd name="T61" fmla="*/ 252 h 1832"/>
                <a:gd name="T62" fmla="*/ 516 w 1728"/>
                <a:gd name="T63" fmla="*/ 218 h 1832"/>
                <a:gd name="T64" fmla="*/ 358 w 1728"/>
                <a:gd name="T65" fmla="*/ 60 h 1832"/>
                <a:gd name="T66" fmla="*/ 296 w 1728"/>
                <a:gd name="T67" fmla="*/ 0 h 1832"/>
                <a:gd name="T68" fmla="*/ 132 w 1728"/>
                <a:gd name="T69" fmla="*/ 146 h 1832"/>
                <a:gd name="T70" fmla="*/ 126 w 1728"/>
                <a:gd name="T71" fmla="*/ 172 h 1832"/>
                <a:gd name="T72" fmla="*/ 182 w 1728"/>
                <a:gd name="T73" fmla="*/ 230 h 1832"/>
                <a:gd name="T74" fmla="*/ 182 w 1728"/>
                <a:gd name="T75" fmla="*/ 260 h 1832"/>
                <a:gd name="T76" fmla="*/ 74 w 1728"/>
                <a:gd name="T77" fmla="*/ 516 h 1832"/>
                <a:gd name="T78" fmla="*/ 16 w 1728"/>
                <a:gd name="T79" fmla="*/ 712 h 1832"/>
                <a:gd name="T80" fmla="*/ 0 w 1728"/>
                <a:gd name="T81" fmla="*/ 854 h 1832"/>
                <a:gd name="T82" fmla="*/ 18 w 1728"/>
                <a:gd name="T83" fmla="*/ 1052 h 1832"/>
                <a:gd name="T84" fmla="*/ 68 w 1728"/>
                <a:gd name="T85" fmla="*/ 1234 h 1832"/>
                <a:gd name="T86" fmla="*/ 148 w 1728"/>
                <a:gd name="T87" fmla="*/ 1402 h 1832"/>
                <a:gd name="T88" fmla="*/ 254 w 1728"/>
                <a:gd name="T89" fmla="*/ 1546 h 1832"/>
                <a:gd name="T90" fmla="*/ 382 w 1728"/>
                <a:gd name="T91" fmla="*/ 1666 h 1832"/>
                <a:gd name="T92" fmla="*/ 528 w 1728"/>
                <a:gd name="T93" fmla="*/ 1756 h 1832"/>
                <a:gd name="T94" fmla="*/ 690 w 1728"/>
                <a:gd name="T95" fmla="*/ 1814 h 1832"/>
                <a:gd name="T96" fmla="*/ 864 w 1728"/>
                <a:gd name="T97" fmla="*/ 1832 h 1832"/>
                <a:gd name="T98" fmla="*/ 996 w 1728"/>
                <a:gd name="T99" fmla="*/ 1822 h 1832"/>
                <a:gd name="T100" fmla="*/ 1162 w 1728"/>
                <a:gd name="T101" fmla="*/ 1774 h 1832"/>
                <a:gd name="T102" fmla="*/ 1312 w 1728"/>
                <a:gd name="T103" fmla="*/ 1692 h 1832"/>
                <a:gd name="T104" fmla="*/ 1446 w 1728"/>
                <a:gd name="T105" fmla="*/ 1578 h 1832"/>
                <a:gd name="T106" fmla="*/ 1556 w 1728"/>
                <a:gd name="T107" fmla="*/ 1440 h 1832"/>
                <a:gd name="T108" fmla="*/ 1642 w 1728"/>
                <a:gd name="T109" fmla="*/ 1278 h 1832"/>
                <a:gd name="T110" fmla="*/ 1700 w 1728"/>
                <a:gd name="T111" fmla="*/ 1098 h 1832"/>
                <a:gd name="T112" fmla="*/ 1726 w 1728"/>
                <a:gd name="T113" fmla="*/ 904 h 1832"/>
                <a:gd name="T114" fmla="*/ 1720 w 1728"/>
                <a:gd name="T115" fmla="*/ 762 h 1832"/>
                <a:gd name="T116" fmla="*/ 1670 w 1728"/>
                <a:gd name="T117" fmla="*/ 564 h 1832"/>
                <a:gd name="T118" fmla="*/ 1576 w 1728"/>
                <a:gd name="T119" fmla="*/ 320 h 18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2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8" y="230"/>
                  </a:lnTo>
                  <a:lnTo>
                    <a:pt x="1552" y="222"/>
                  </a:lnTo>
                  <a:lnTo>
                    <a:pt x="1596" y="178"/>
                  </a:lnTo>
                  <a:lnTo>
                    <a:pt x="1602" y="172"/>
                  </a:lnTo>
                  <a:lnTo>
                    <a:pt x="1604" y="162"/>
                  </a:lnTo>
                  <a:lnTo>
                    <a:pt x="1602" y="154"/>
                  </a:lnTo>
                  <a:lnTo>
                    <a:pt x="1596" y="146"/>
                  </a:lnTo>
                  <a:lnTo>
                    <a:pt x="1456" y="6"/>
                  </a:lnTo>
                  <a:lnTo>
                    <a:pt x="1448" y="0"/>
                  </a:lnTo>
                  <a:lnTo>
                    <a:pt x="1440" y="0"/>
                  </a:lnTo>
                  <a:lnTo>
                    <a:pt x="1432" y="0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2" y="228"/>
                  </a:lnTo>
                  <a:lnTo>
                    <a:pt x="1200" y="234"/>
                  </a:lnTo>
                  <a:lnTo>
                    <a:pt x="1200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80" y="372"/>
                  </a:lnTo>
                  <a:lnTo>
                    <a:pt x="1322" y="450"/>
                  </a:lnTo>
                  <a:lnTo>
                    <a:pt x="1344" y="492"/>
                  </a:lnTo>
                  <a:lnTo>
                    <a:pt x="1364" y="538"/>
                  </a:lnTo>
                  <a:lnTo>
                    <a:pt x="1384" y="586"/>
                  </a:lnTo>
                  <a:lnTo>
                    <a:pt x="1400" y="634"/>
                  </a:lnTo>
                  <a:lnTo>
                    <a:pt x="1416" y="682"/>
                  </a:lnTo>
                  <a:lnTo>
                    <a:pt x="1426" y="732"/>
                  </a:lnTo>
                  <a:lnTo>
                    <a:pt x="1434" y="780"/>
                  </a:lnTo>
                  <a:lnTo>
                    <a:pt x="1436" y="802"/>
                  </a:lnTo>
                  <a:lnTo>
                    <a:pt x="1436" y="826"/>
                  </a:lnTo>
                  <a:lnTo>
                    <a:pt x="1436" y="862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6" y="970"/>
                  </a:lnTo>
                  <a:lnTo>
                    <a:pt x="1418" y="1006"/>
                  </a:lnTo>
                  <a:lnTo>
                    <a:pt x="1412" y="1040"/>
                  </a:lnTo>
                  <a:lnTo>
                    <a:pt x="1402" y="1074"/>
                  </a:lnTo>
                  <a:lnTo>
                    <a:pt x="1392" y="1106"/>
                  </a:lnTo>
                  <a:lnTo>
                    <a:pt x="1380" y="1138"/>
                  </a:lnTo>
                  <a:lnTo>
                    <a:pt x="1368" y="1170"/>
                  </a:lnTo>
                  <a:lnTo>
                    <a:pt x="1354" y="1200"/>
                  </a:lnTo>
                  <a:lnTo>
                    <a:pt x="1338" y="1228"/>
                  </a:lnTo>
                  <a:lnTo>
                    <a:pt x="1322" y="1256"/>
                  </a:lnTo>
                  <a:lnTo>
                    <a:pt x="1306" y="1284"/>
                  </a:lnTo>
                  <a:lnTo>
                    <a:pt x="1288" y="1310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8" y="1382"/>
                  </a:lnTo>
                  <a:lnTo>
                    <a:pt x="1206" y="1404"/>
                  </a:lnTo>
                  <a:lnTo>
                    <a:pt x="1182" y="1424"/>
                  </a:lnTo>
                  <a:lnTo>
                    <a:pt x="1160" y="1442"/>
                  </a:lnTo>
                  <a:lnTo>
                    <a:pt x="1136" y="1460"/>
                  </a:lnTo>
                  <a:lnTo>
                    <a:pt x="1110" y="1476"/>
                  </a:lnTo>
                  <a:lnTo>
                    <a:pt x="1086" y="1490"/>
                  </a:lnTo>
                  <a:lnTo>
                    <a:pt x="1058" y="1502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6" y="1532"/>
                  </a:lnTo>
                  <a:lnTo>
                    <a:pt x="948" y="1538"/>
                  </a:lnTo>
                  <a:lnTo>
                    <a:pt x="920" y="1542"/>
                  </a:lnTo>
                  <a:lnTo>
                    <a:pt x="890" y="1546"/>
                  </a:lnTo>
                  <a:lnTo>
                    <a:pt x="860" y="1546"/>
                  </a:lnTo>
                  <a:lnTo>
                    <a:pt x="832" y="1546"/>
                  </a:lnTo>
                  <a:lnTo>
                    <a:pt x="802" y="1542"/>
                  </a:lnTo>
                  <a:lnTo>
                    <a:pt x="774" y="1538"/>
                  </a:lnTo>
                  <a:lnTo>
                    <a:pt x="744" y="1532"/>
                  </a:lnTo>
                  <a:lnTo>
                    <a:pt x="716" y="1524"/>
                  </a:lnTo>
                  <a:lnTo>
                    <a:pt x="690" y="1514"/>
                  </a:lnTo>
                  <a:lnTo>
                    <a:pt x="662" y="1502"/>
                  </a:lnTo>
                  <a:lnTo>
                    <a:pt x="636" y="1490"/>
                  </a:lnTo>
                  <a:lnTo>
                    <a:pt x="612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4" y="1360"/>
                  </a:lnTo>
                  <a:lnTo>
                    <a:pt x="454" y="1336"/>
                  </a:lnTo>
                  <a:lnTo>
                    <a:pt x="434" y="1310"/>
                  </a:lnTo>
                  <a:lnTo>
                    <a:pt x="416" y="1284"/>
                  </a:lnTo>
                  <a:lnTo>
                    <a:pt x="400" y="1256"/>
                  </a:lnTo>
                  <a:lnTo>
                    <a:pt x="384" y="1228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4" y="1006"/>
                  </a:lnTo>
                  <a:lnTo>
                    <a:pt x="296" y="970"/>
                  </a:lnTo>
                  <a:lnTo>
                    <a:pt x="292" y="936"/>
                  </a:lnTo>
                  <a:lnTo>
                    <a:pt x="288" y="900"/>
                  </a:lnTo>
                  <a:lnTo>
                    <a:pt x="286" y="862"/>
                  </a:lnTo>
                  <a:lnTo>
                    <a:pt x="284" y="826"/>
                  </a:lnTo>
                  <a:lnTo>
                    <a:pt x="286" y="802"/>
                  </a:lnTo>
                  <a:lnTo>
                    <a:pt x="288" y="778"/>
                  </a:lnTo>
                  <a:lnTo>
                    <a:pt x="294" y="730"/>
                  </a:lnTo>
                  <a:lnTo>
                    <a:pt x="306" y="682"/>
                  </a:lnTo>
                  <a:lnTo>
                    <a:pt x="322" y="632"/>
                  </a:lnTo>
                  <a:lnTo>
                    <a:pt x="340" y="584"/>
                  </a:lnTo>
                  <a:lnTo>
                    <a:pt x="358" y="536"/>
                  </a:lnTo>
                  <a:lnTo>
                    <a:pt x="380" y="490"/>
                  </a:lnTo>
                  <a:lnTo>
                    <a:pt x="402" y="448"/>
                  </a:lnTo>
                  <a:lnTo>
                    <a:pt x="444" y="370"/>
                  </a:lnTo>
                  <a:lnTo>
                    <a:pt x="482" y="308"/>
                  </a:lnTo>
                  <a:lnTo>
                    <a:pt x="508" y="266"/>
                  </a:lnTo>
                  <a:lnTo>
                    <a:pt x="520" y="252"/>
                  </a:lnTo>
                  <a:lnTo>
                    <a:pt x="522" y="244"/>
                  </a:lnTo>
                  <a:lnTo>
                    <a:pt x="524" y="234"/>
                  </a:lnTo>
                  <a:lnTo>
                    <a:pt x="522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2" y="6"/>
                  </a:lnTo>
                  <a:lnTo>
                    <a:pt x="132" y="146"/>
                  </a:lnTo>
                  <a:lnTo>
                    <a:pt x="126" y="154"/>
                  </a:lnTo>
                  <a:lnTo>
                    <a:pt x="124" y="162"/>
                  </a:lnTo>
                  <a:lnTo>
                    <a:pt x="126" y="172"/>
                  </a:lnTo>
                  <a:lnTo>
                    <a:pt x="132" y="178"/>
                  </a:lnTo>
                  <a:lnTo>
                    <a:pt x="176" y="222"/>
                  </a:lnTo>
                  <a:lnTo>
                    <a:pt x="182" y="230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2" y="260"/>
                  </a:lnTo>
                  <a:lnTo>
                    <a:pt x="154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8" y="564"/>
                  </a:lnTo>
                  <a:lnTo>
                    <a:pt x="42" y="612"/>
                  </a:lnTo>
                  <a:lnTo>
                    <a:pt x="28" y="662"/>
                  </a:lnTo>
                  <a:lnTo>
                    <a:pt x="16" y="712"/>
                  </a:lnTo>
                  <a:lnTo>
                    <a:pt x="8" y="762"/>
                  </a:lnTo>
                  <a:lnTo>
                    <a:pt x="2" y="808"/>
                  </a:lnTo>
                  <a:lnTo>
                    <a:pt x="0" y="854"/>
                  </a:lnTo>
                  <a:lnTo>
                    <a:pt x="2" y="904"/>
                  </a:lnTo>
                  <a:lnTo>
                    <a:pt x="4" y="954"/>
                  </a:lnTo>
                  <a:lnTo>
                    <a:pt x="10" y="1002"/>
                  </a:lnTo>
                  <a:lnTo>
                    <a:pt x="18" y="1052"/>
                  </a:lnTo>
                  <a:lnTo>
                    <a:pt x="28" y="1098"/>
                  </a:lnTo>
                  <a:lnTo>
                    <a:pt x="38" y="1144"/>
                  </a:lnTo>
                  <a:lnTo>
                    <a:pt x="52" y="1190"/>
                  </a:lnTo>
                  <a:lnTo>
                    <a:pt x="68" y="1234"/>
                  </a:lnTo>
                  <a:lnTo>
                    <a:pt x="86" y="1278"/>
                  </a:lnTo>
                  <a:lnTo>
                    <a:pt x="104" y="1320"/>
                  </a:lnTo>
                  <a:lnTo>
                    <a:pt x="126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8" y="1476"/>
                  </a:lnTo>
                  <a:lnTo>
                    <a:pt x="224" y="1512"/>
                  </a:lnTo>
                  <a:lnTo>
                    <a:pt x="254" y="1546"/>
                  </a:lnTo>
                  <a:lnTo>
                    <a:pt x="284" y="1578"/>
                  </a:lnTo>
                  <a:lnTo>
                    <a:pt x="314" y="1610"/>
                  </a:lnTo>
                  <a:lnTo>
                    <a:pt x="348" y="1638"/>
                  </a:lnTo>
                  <a:lnTo>
                    <a:pt x="382" y="1666"/>
                  </a:lnTo>
                  <a:lnTo>
                    <a:pt x="416" y="1692"/>
                  </a:lnTo>
                  <a:lnTo>
                    <a:pt x="452" y="1714"/>
                  </a:lnTo>
                  <a:lnTo>
                    <a:pt x="490" y="1736"/>
                  </a:lnTo>
                  <a:lnTo>
                    <a:pt x="528" y="1756"/>
                  </a:lnTo>
                  <a:lnTo>
                    <a:pt x="568" y="1774"/>
                  </a:lnTo>
                  <a:lnTo>
                    <a:pt x="608" y="1788"/>
                  </a:lnTo>
                  <a:lnTo>
                    <a:pt x="648" y="1802"/>
                  </a:lnTo>
                  <a:lnTo>
                    <a:pt x="690" y="1814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20" y="1832"/>
                  </a:lnTo>
                  <a:lnTo>
                    <a:pt x="864" y="1832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4"/>
                  </a:lnTo>
                  <a:lnTo>
                    <a:pt x="1080" y="1802"/>
                  </a:lnTo>
                  <a:lnTo>
                    <a:pt x="1122" y="1788"/>
                  </a:lnTo>
                  <a:lnTo>
                    <a:pt x="1162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4"/>
                  </a:lnTo>
                  <a:lnTo>
                    <a:pt x="1312" y="1692"/>
                  </a:lnTo>
                  <a:lnTo>
                    <a:pt x="1348" y="1666"/>
                  </a:lnTo>
                  <a:lnTo>
                    <a:pt x="1382" y="1638"/>
                  </a:lnTo>
                  <a:lnTo>
                    <a:pt x="1414" y="1610"/>
                  </a:lnTo>
                  <a:lnTo>
                    <a:pt x="1446" y="1578"/>
                  </a:lnTo>
                  <a:lnTo>
                    <a:pt x="1476" y="1546"/>
                  </a:lnTo>
                  <a:lnTo>
                    <a:pt x="1504" y="1512"/>
                  </a:lnTo>
                  <a:lnTo>
                    <a:pt x="1530" y="1476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4" y="1362"/>
                  </a:lnTo>
                  <a:lnTo>
                    <a:pt x="1624" y="1320"/>
                  </a:lnTo>
                  <a:lnTo>
                    <a:pt x="1642" y="1278"/>
                  </a:lnTo>
                  <a:lnTo>
                    <a:pt x="1660" y="1234"/>
                  </a:lnTo>
                  <a:lnTo>
                    <a:pt x="1676" y="1190"/>
                  </a:lnTo>
                  <a:lnTo>
                    <a:pt x="1690" y="1144"/>
                  </a:lnTo>
                  <a:lnTo>
                    <a:pt x="1700" y="1098"/>
                  </a:lnTo>
                  <a:lnTo>
                    <a:pt x="1710" y="1052"/>
                  </a:lnTo>
                  <a:lnTo>
                    <a:pt x="1718" y="1002"/>
                  </a:lnTo>
                  <a:lnTo>
                    <a:pt x="1724" y="954"/>
                  </a:lnTo>
                  <a:lnTo>
                    <a:pt x="1726" y="904"/>
                  </a:lnTo>
                  <a:lnTo>
                    <a:pt x="1728" y="854"/>
                  </a:lnTo>
                  <a:lnTo>
                    <a:pt x="1726" y="808"/>
                  </a:lnTo>
                  <a:lnTo>
                    <a:pt x="1720" y="762"/>
                  </a:lnTo>
                  <a:lnTo>
                    <a:pt x="1712" y="712"/>
                  </a:lnTo>
                  <a:lnTo>
                    <a:pt x="1700" y="662"/>
                  </a:lnTo>
                  <a:lnTo>
                    <a:pt x="1686" y="612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8" y="470"/>
                  </a:lnTo>
                  <a:lnTo>
                    <a:pt x="1604" y="386"/>
                  </a:lnTo>
                  <a:lnTo>
                    <a:pt x="1576" y="320"/>
                  </a:lnTo>
                  <a:lnTo>
                    <a:pt x="1546" y="2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18"/>
            <p:cNvSpPr>
              <a:spLocks/>
            </p:cNvSpPr>
            <p:nvPr/>
          </p:nvSpPr>
          <p:spPr bwMode="auto">
            <a:xfrm>
              <a:off x="3564" y="4"/>
              <a:ext cx="1728" cy="1832"/>
            </a:xfrm>
            <a:custGeom>
              <a:avLst/>
              <a:gdLst>
                <a:gd name="T0" fmla="*/ 1544 w 1728"/>
                <a:gd name="T1" fmla="*/ 240 h 1832"/>
                <a:gd name="T2" fmla="*/ 1596 w 1728"/>
                <a:gd name="T3" fmla="*/ 178 h 1832"/>
                <a:gd name="T4" fmla="*/ 1596 w 1728"/>
                <a:gd name="T5" fmla="*/ 146 h 1832"/>
                <a:gd name="T6" fmla="*/ 1440 w 1728"/>
                <a:gd name="T7" fmla="*/ 0 h 1832"/>
                <a:gd name="T8" fmla="*/ 1386 w 1728"/>
                <a:gd name="T9" fmla="*/ 44 h 1832"/>
                <a:gd name="T10" fmla="*/ 1202 w 1728"/>
                <a:gd name="T11" fmla="*/ 228 h 1832"/>
                <a:gd name="T12" fmla="*/ 1202 w 1728"/>
                <a:gd name="T13" fmla="*/ 248 h 1832"/>
                <a:gd name="T14" fmla="*/ 1242 w 1728"/>
                <a:gd name="T15" fmla="*/ 310 h 1832"/>
                <a:gd name="T16" fmla="*/ 1364 w 1728"/>
                <a:gd name="T17" fmla="*/ 538 h 1832"/>
                <a:gd name="T18" fmla="*/ 1426 w 1728"/>
                <a:gd name="T19" fmla="*/ 732 h 1832"/>
                <a:gd name="T20" fmla="*/ 1436 w 1728"/>
                <a:gd name="T21" fmla="*/ 826 h 1832"/>
                <a:gd name="T22" fmla="*/ 1426 w 1728"/>
                <a:gd name="T23" fmla="*/ 970 h 1832"/>
                <a:gd name="T24" fmla="*/ 1392 w 1728"/>
                <a:gd name="T25" fmla="*/ 1106 h 1832"/>
                <a:gd name="T26" fmla="*/ 1338 w 1728"/>
                <a:gd name="T27" fmla="*/ 1228 h 1832"/>
                <a:gd name="T28" fmla="*/ 1268 w 1728"/>
                <a:gd name="T29" fmla="*/ 1336 h 1832"/>
                <a:gd name="T30" fmla="*/ 1182 w 1728"/>
                <a:gd name="T31" fmla="*/ 1424 h 1832"/>
                <a:gd name="T32" fmla="*/ 1086 w 1728"/>
                <a:gd name="T33" fmla="*/ 1490 h 1832"/>
                <a:gd name="T34" fmla="*/ 976 w 1728"/>
                <a:gd name="T35" fmla="*/ 1532 h 1832"/>
                <a:gd name="T36" fmla="*/ 860 w 1728"/>
                <a:gd name="T37" fmla="*/ 1546 h 1832"/>
                <a:gd name="T38" fmla="*/ 774 w 1728"/>
                <a:gd name="T39" fmla="*/ 1538 h 1832"/>
                <a:gd name="T40" fmla="*/ 662 w 1728"/>
                <a:gd name="T41" fmla="*/ 1502 h 1832"/>
                <a:gd name="T42" fmla="*/ 562 w 1728"/>
                <a:gd name="T43" fmla="*/ 1442 h 1832"/>
                <a:gd name="T44" fmla="*/ 474 w 1728"/>
                <a:gd name="T45" fmla="*/ 1360 h 1832"/>
                <a:gd name="T46" fmla="*/ 400 w 1728"/>
                <a:gd name="T47" fmla="*/ 1256 h 1832"/>
                <a:gd name="T48" fmla="*/ 342 w 1728"/>
                <a:gd name="T49" fmla="*/ 1138 h 1832"/>
                <a:gd name="T50" fmla="*/ 304 w 1728"/>
                <a:gd name="T51" fmla="*/ 1006 h 1832"/>
                <a:gd name="T52" fmla="*/ 286 w 1728"/>
                <a:gd name="T53" fmla="*/ 862 h 1832"/>
                <a:gd name="T54" fmla="*/ 288 w 1728"/>
                <a:gd name="T55" fmla="*/ 778 h 1832"/>
                <a:gd name="T56" fmla="*/ 340 w 1728"/>
                <a:gd name="T57" fmla="*/ 584 h 1832"/>
                <a:gd name="T58" fmla="*/ 444 w 1728"/>
                <a:gd name="T59" fmla="*/ 370 h 1832"/>
                <a:gd name="T60" fmla="*/ 520 w 1728"/>
                <a:gd name="T61" fmla="*/ 252 h 1832"/>
                <a:gd name="T62" fmla="*/ 516 w 1728"/>
                <a:gd name="T63" fmla="*/ 218 h 1832"/>
                <a:gd name="T64" fmla="*/ 358 w 1728"/>
                <a:gd name="T65" fmla="*/ 60 h 1832"/>
                <a:gd name="T66" fmla="*/ 296 w 1728"/>
                <a:gd name="T67" fmla="*/ 0 h 1832"/>
                <a:gd name="T68" fmla="*/ 132 w 1728"/>
                <a:gd name="T69" fmla="*/ 146 h 1832"/>
                <a:gd name="T70" fmla="*/ 126 w 1728"/>
                <a:gd name="T71" fmla="*/ 172 h 1832"/>
                <a:gd name="T72" fmla="*/ 182 w 1728"/>
                <a:gd name="T73" fmla="*/ 230 h 1832"/>
                <a:gd name="T74" fmla="*/ 182 w 1728"/>
                <a:gd name="T75" fmla="*/ 260 h 1832"/>
                <a:gd name="T76" fmla="*/ 74 w 1728"/>
                <a:gd name="T77" fmla="*/ 516 h 1832"/>
                <a:gd name="T78" fmla="*/ 16 w 1728"/>
                <a:gd name="T79" fmla="*/ 712 h 1832"/>
                <a:gd name="T80" fmla="*/ 0 w 1728"/>
                <a:gd name="T81" fmla="*/ 854 h 1832"/>
                <a:gd name="T82" fmla="*/ 18 w 1728"/>
                <a:gd name="T83" fmla="*/ 1052 h 1832"/>
                <a:gd name="T84" fmla="*/ 68 w 1728"/>
                <a:gd name="T85" fmla="*/ 1234 h 1832"/>
                <a:gd name="T86" fmla="*/ 148 w 1728"/>
                <a:gd name="T87" fmla="*/ 1402 h 1832"/>
                <a:gd name="T88" fmla="*/ 254 w 1728"/>
                <a:gd name="T89" fmla="*/ 1546 h 1832"/>
                <a:gd name="T90" fmla="*/ 382 w 1728"/>
                <a:gd name="T91" fmla="*/ 1666 h 1832"/>
                <a:gd name="T92" fmla="*/ 528 w 1728"/>
                <a:gd name="T93" fmla="*/ 1756 h 1832"/>
                <a:gd name="T94" fmla="*/ 690 w 1728"/>
                <a:gd name="T95" fmla="*/ 1814 h 1832"/>
                <a:gd name="T96" fmla="*/ 864 w 1728"/>
                <a:gd name="T97" fmla="*/ 1832 h 1832"/>
                <a:gd name="T98" fmla="*/ 996 w 1728"/>
                <a:gd name="T99" fmla="*/ 1822 h 1832"/>
                <a:gd name="T100" fmla="*/ 1162 w 1728"/>
                <a:gd name="T101" fmla="*/ 1774 h 1832"/>
                <a:gd name="T102" fmla="*/ 1312 w 1728"/>
                <a:gd name="T103" fmla="*/ 1692 h 1832"/>
                <a:gd name="T104" fmla="*/ 1446 w 1728"/>
                <a:gd name="T105" fmla="*/ 1578 h 1832"/>
                <a:gd name="T106" fmla="*/ 1556 w 1728"/>
                <a:gd name="T107" fmla="*/ 1440 h 1832"/>
                <a:gd name="T108" fmla="*/ 1642 w 1728"/>
                <a:gd name="T109" fmla="*/ 1278 h 1832"/>
                <a:gd name="T110" fmla="*/ 1700 w 1728"/>
                <a:gd name="T111" fmla="*/ 1098 h 1832"/>
                <a:gd name="T112" fmla="*/ 1726 w 1728"/>
                <a:gd name="T113" fmla="*/ 904 h 1832"/>
                <a:gd name="T114" fmla="*/ 1720 w 1728"/>
                <a:gd name="T115" fmla="*/ 762 h 1832"/>
                <a:gd name="T116" fmla="*/ 1670 w 1728"/>
                <a:gd name="T117" fmla="*/ 564 h 1832"/>
                <a:gd name="T118" fmla="*/ 1576 w 1728"/>
                <a:gd name="T119" fmla="*/ 320 h 18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2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8" y="230"/>
                  </a:lnTo>
                  <a:lnTo>
                    <a:pt x="1552" y="222"/>
                  </a:lnTo>
                  <a:lnTo>
                    <a:pt x="1596" y="178"/>
                  </a:lnTo>
                  <a:lnTo>
                    <a:pt x="1602" y="172"/>
                  </a:lnTo>
                  <a:lnTo>
                    <a:pt x="1604" y="162"/>
                  </a:lnTo>
                  <a:lnTo>
                    <a:pt x="1602" y="154"/>
                  </a:lnTo>
                  <a:lnTo>
                    <a:pt x="1596" y="146"/>
                  </a:lnTo>
                  <a:lnTo>
                    <a:pt x="1456" y="6"/>
                  </a:lnTo>
                  <a:lnTo>
                    <a:pt x="1448" y="0"/>
                  </a:lnTo>
                  <a:lnTo>
                    <a:pt x="1440" y="0"/>
                  </a:lnTo>
                  <a:lnTo>
                    <a:pt x="1432" y="0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2" y="228"/>
                  </a:lnTo>
                  <a:lnTo>
                    <a:pt x="1200" y="234"/>
                  </a:lnTo>
                  <a:lnTo>
                    <a:pt x="1200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80" y="372"/>
                  </a:lnTo>
                  <a:lnTo>
                    <a:pt x="1322" y="450"/>
                  </a:lnTo>
                  <a:lnTo>
                    <a:pt x="1344" y="492"/>
                  </a:lnTo>
                  <a:lnTo>
                    <a:pt x="1364" y="538"/>
                  </a:lnTo>
                  <a:lnTo>
                    <a:pt x="1384" y="586"/>
                  </a:lnTo>
                  <a:lnTo>
                    <a:pt x="1400" y="634"/>
                  </a:lnTo>
                  <a:lnTo>
                    <a:pt x="1416" y="682"/>
                  </a:lnTo>
                  <a:lnTo>
                    <a:pt x="1426" y="732"/>
                  </a:lnTo>
                  <a:lnTo>
                    <a:pt x="1434" y="780"/>
                  </a:lnTo>
                  <a:lnTo>
                    <a:pt x="1436" y="802"/>
                  </a:lnTo>
                  <a:lnTo>
                    <a:pt x="1436" y="826"/>
                  </a:lnTo>
                  <a:lnTo>
                    <a:pt x="1436" y="862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6" y="970"/>
                  </a:lnTo>
                  <a:lnTo>
                    <a:pt x="1418" y="1006"/>
                  </a:lnTo>
                  <a:lnTo>
                    <a:pt x="1412" y="1040"/>
                  </a:lnTo>
                  <a:lnTo>
                    <a:pt x="1402" y="1074"/>
                  </a:lnTo>
                  <a:lnTo>
                    <a:pt x="1392" y="1106"/>
                  </a:lnTo>
                  <a:lnTo>
                    <a:pt x="1380" y="1138"/>
                  </a:lnTo>
                  <a:lnTo>
                    <a:pt x="1368" y="1170"/>
                  </a:lnTo>
                  <a:lnTo>
                    <a:pt x="1354" y="1200"/>
                  </a:lnTo>
                  <a:lnTo>
                    <a:pt x="1338" y="1228"/>
                  </a:lnTo>
                  <a:lnTo>
                    <a:pt x="1322" y="1256"/>
                  </a:lnTo>
                  <a:lnTo>
                    <a:pt x="1306" y="1284"/>
                  </a:lnTo>
                  <a:lnTo>
                    <a:pt x="1288" y="1310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8" y="1382"/>
                  </a:lnTo>
                  <a:lnTo>
                    <a:pt x="1206" y="1404"/>
                  </a:lnTo>
                  <a:lnTo>
                    <a:pt x="1182" y="1424"/>
                  </a:lnTo>
                  <a:lnTo>
                    <a:pt x="1160" y="1442"/>
                  </a:lnTo>
                  <a:lnTo>
                    <a:pt x="1136" y="1460"/>
                  </a:lnTo>
                  <a:lnTo>
                    <a:pt x="1110" y="1476"/>
                  </a:lnTo>
                  <a:lnTo>
                    <a:pt x="1086" y="1490"/>
                  </a:lnTo>
                  <a:lnTo>
                    <a:pt x="1058" y="1502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6" y="1532"/>
                  </a:lnTo>
                  <a:lnTo>
                    <a:pt x="948" y="1538"/>
                  </a:lnTo>
                  <a:lnTo>
                    <a:pt x="920" y="1542"/>
                  </a:lnTo>
                  <a:lnTo>
                    <a:pt x="890" y="1546"/>
                  </a:lnTo>
                  <a:lnTo>
                    <a:pt x="860" y="1546"/>
                  </a:lnTo>
                  <a:lnTo>
                    <a:pt x="832" y="1546"/>
                  </a:lnTo>
                  <a:lnTo>
                    <a:pt x="802" y="1542"/>
                  </a:lnTo>
                  <a:lnTo>
                    <a:pt x="774" y="1538"/>
                  </a:lnTo>
                  <a:lnTo>
                    <a:pt x="744" y="1532"/>
                  </a:lnTo>
                  <a:lnTo>
                    <a:pt x="716" y="1524"/>
                  </a:lnTo>
                  <a:lnTo>
                    <a:pt x="690" y="1514"/>
                  </a:lnTo>
                  <a:lnTo>
                    <a:pt x="662" y="1502"/>
                  </a:lnTo>
                  <a:lnTo>
                    <a:pt x="636" y="1490"/>
                  </a:lnTo>
                  <a:lnTo>
                    <a:pt x="612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4" y="1360"/>
                  </a:lnTo>
                  <a:lnTo>
                    <a:pt x="454" y="1336"/>
                  </a:lnTo>
                  <a:lnTo>
                    <a:pt x="434" y="1310"/>
                  </a:lnTo>
                  <a:lnTo>
                    <a:pt x="416" y="1284"/>
                  </a:lnTo>
                  <a:lnTo>
                    <a:pt x="400" y="1256"/>
                  </a:lnTo>
                  <a:lnTo>
                    <a:pt x="384" y="1228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4" y="1006"/>
                  </a:lnTo>
                  <a:lnTo>
                    <a:pt x="296" y="970"/>
                  </a:lnTo>
                  <a:lnTo>
                    <a:pt x="292" y="936"/>
                  </a:lnTo>
                  <a:lnTo>
                    <a:pt x="288" y="900"/>
                  </a:lnTo>
                  <a:lnTo>
                    <a:pt x="286" y="862"/>
                  </a:lnTo>
                  <a:lnTo>
                    <a:pt x="284" y="826"/>
                  </a:lnTo>
                  <a:lnTo>
                    <a:pt x="286" y="802"/>
                  </a:lnTo>
                  <a:lnTo>
                    <a:pt x="288" y="778"/>
                  </a:lnTo>
                  <a:lnTo>
                    <a:pt x="294" y="730"/>
                  </a:lnTo>
                  <a:lnTo>
                    <a:pt x="306" y="682"/>
                  </a:lnTo>
                  <a:lnTo>
                    <a:pt x="322" y="632"/>
                  </a:lnTo>
                  <a:lnTo>
                    <a:pt x="340" y="584"/>
                  </a:lnTo>
                  <a:lnTo>
                    <a:pt x="358" y="536"/>
                  </a:lnTo>
                  <a:lnTo>
                    <a:pt x="380" y="490"/>
                  </a:lnTo>
                  <a:lnTo>
                    <a:pt x="402" y="448"/>
                  </a:lnTo>
                  <a:lnTo>
                    <a:pt x="444" y="370"/>
                  </a:lnTo>
                  <a:lnTo>
                    <a:pt x="482" y="308"/>
                  </a:lnTo>
                  <a:lnTo>
                    <a:pt x="508" y="266"/>
                  </a:lnTo>
                  <a:lnTo>
                    <a:pt x="520" y="252"/>
                  </a:lnTo>
                  <a:lnTo>
                    <a:pt x="522" y="244"/>
                  </a:lnTo>
                  <a:lnTo>
                    <a:pt x="524" y="234"/>
                  </a:lnTo>
                  <a:lnTo>
                    <a:pt x="522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2" y="6"/>
                  </a:lnTo>
                  <a:lnTo>
                    <a:pt x="132" y="146"/>
                  </a:lnTo>
                  <a:lnTo>
                    <a:pt x="126" y="154"/>
                  </a:lnTo>
                  <a:lnTo>
                    <a:pt x="124" y="162"/>
                  </a:lnTo>
                  <a:lnTo>
                    <a:pt x="126" y="172"/>
                  </a:lnTo>
                  <a:lnTo>
                    <a:pt x="132" y="178"/>
                  </a:lnTo>
                  <a:lnTo>
                    <a:pt x="176" y="222"/>
                  </a:lnTo>
                  <a:lnTo>
                    <a:pt x="182" y="230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2" y="260"/>
                  </a:lnTo>
                  <a:lnTo>
                    <a:pt x="154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8" y="564"/>
                  </a:lnTo>
                  <a:lnTo>
                    <a:pt x="42" y="612"/>
                  </a:lnTo>
                  <a:lnTo>
                    <a:pt x="28" y="662"/>
                  </a:lnTo>
                  <a:lnTo>
                    <a:pt x="16" y="712"/>
                  </a:lnTo>
                  <a:lnTo>
                    <a:pt x="8" y="762"/>
                  </a:lnTo>
                  <a:lnTo>
                    <a:pt x="2" y="808"/>
                  </a:lnTo>
                  <a:lnTo>
                    <a:pt x="0" y="854"/>
                  </a:lnTo>
                  <a:lnTo>
                    <a:pt x="2" y="904"/>
                  </a:lnTo>
                  <a:lnTo>
                    <a:pt x="4" y="954"/>
                  </a:lnTo>
                  <a:lnTo>
                    <a:pt x="10" y="1002"/>
                  </a:lnTo>
                  <a:lnTo>
                    <a:pt x="18" y="1052"/>
                  </a:lnTo>
                  <a:lnTo>
                    <a:pt x="28" y="1098"/>
                  </a:lnTo>
                  <a:lnTo>
                    <a:pt x="38" y="1144"/>
                  </a:lnTo>
                  <a:lnTo>
                    <a:pt x="52" y="1190"/>
                  </a:lnTo>
                  <a:lnTo>
                    <a:pt x="68" y="1234"/>
                  </a:lnTo>
                  <a:lnTo>
                    <a:pt x="86" y="1278"/>
                  </a:lnTo>
                  <a:lnTo>
                    <a:pt x="104" y="1320"/>
                  </a:lnTo>
                  <a:lnTo>
                    <a:pt x="126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8" y="1476"/>
                  </a:lnTo>
                  <a:lnTo>
                    <a:pt x="224" y="1512"/>
                  </a:lnTo>
                  <a:lnTo>
                    <a:pt x="254" y="1546"/>
                  </a:lnTo>
                  <a:lnTo>
                    <a:pt x="284" y="1578"/>
                  </a:lnTo>
                  <a:lnTo>
                    <a:pt x="314" y="1610"/>
                  </a:lnTo>
                  <a:lnTo>
                    <a:pt x="348" y="1638"/>
                  </a:lnTo>
                  <a:lnTo>
                    <a:pt x="382" y="1666"/>
                  </a:lnTo>
                  <a:lnTo>
                    <a:pt x="416" y="1692"/>
                  </a:lnTo>
                  <a:lnTo>
                    <a:pt x="452" y="1714"/>
                  </a:lnTo>
                  <a:lnTo>
                    <a:pt x="490" y="1736"/>
                  </a:lnTo>
                  <a:lnTo>
                    <a:pt x="528" y="1756"/>
                  </a:lnTo>
                  <a:lnTo>
                    <a:pt x="568" y="1774"/>
                  </a:lnTo>
                  <a:lnTo>
                    <a:pt x="608" y="1788"/>
                  </a:lnTo>
                  <a:lnTo>
                    <a:pt x="648" y="1802"/>
                  </a:lnTo>
                  <a:lnTo>
                    <a:pt x="690" y="1814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20" y="1832"/>
                  </a:lnTo>
                  <a:lnTo>
                    <a:pt x="864" y="1832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4"/>
                  </a:lnTo>
                  <a:lnTo>
                    <a:pt x="1080" y="1802"/>
                  </a:lnTo>
                  <a:lnTo>
                    <a:pt x="1122" y="1788"/>
                  </a:lnTo>
                  <a:lnTo>
                    <a:pt x="1162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4"/>
                  </a:lnTo>
                  <a:lnTo>
                    <a:pt x="1312" y="1692"/>
                  </a:lnTo>
                  <a:lnTo>
                    <a:pt x="1348" y="1666"/>
                  </a:lnTo>
                  <a:lnTo>
                    <a:pt x="1382" y="1638"/>
                  </a:lnTo>
                  <a:lnTo>
                    <a:pt x="1414" y="1610"/>
                  </a:lnTo>
                  <a:lnTo>
                    <a:pt x="1446" y="1578"/>
                  </a:lnTo>
                  <a:lnTo>
                    <a:pt x="1476" y="1546"/>
                  </a:lnTo>
                  <a:lnTo>
                    <a:pt x="1504" y="1512"/>
                  </a:lnTo>
                  <a:lnTo>
                    <a:pt x="1530" y="1476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4" y="1362"/>
                  </a:lnTo>
                  <a:lnTo>
                    <a:pt x="1624" y="1320"/>
                  </a:lnTo>
                  <a:lnTo>
                    <a:pt x="1642" y="1278"/>
                  </a:lnTo>
                  <a:lnTo>
                    <a:pt x="1660" y="1234"/>
                  </a:lnTo>
                  <a:lnTo>
                    <a:pt x="1676" y="1190"/>
                  </a:lnTo>
                  <a:lnTo>
                    <a:pt x="1690" y="1144"/>
                  </a:lnTo>
                  <a:lnTo>
                    <a:pt x="1700" y="1098"/>
                  </a:lnTo>
                  <a:lnTo>
                    <a:pt x="1710" y="1052"/>
                  </a:lnTo>
                  <a:lnTo>
                    <a:pt x="1718" y="1002"/>
                  </a:lnTo>
                  <a:lnTo>
                    <a:pt x="1724" y="954"/>
                  </a:lnTo>
                  <a:lnTo>
                    <a:pt x="1726" y="904"/>
                  </a:lnTo>
                  <a:lnTo>
                    <a:pt x="1728" y="854"/>
                  </a:lnTo>
                  <a:lnTo>
                    <a:pt x="1726" y="808"/>
                  </a:lnTo>
                  <a:lnTo>
                    <a:pt x="1720" y="762"/>
                  </a:lnTo>
                  <a:lnTo>
                    <a:pt x="1712" y="712"/>
                  </a:lnTo>
                  <a:lnTo>
                    <a:pt x="1700" y="662"/>
                  </a:lnTo>
                  <a:lnTo>
                    <a:pt x="1686" y="612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8" y="470"/>
                  </a:lnTo>
                  <a:lnTo>
                    <a:pt x="1604" y="386"/>
                  </a:lnTo>
                  <a:lnTo>
                    <a:pt x="1576" y="320"/>
                  </a:lnTo>
                  <a:lnTo>
                    <a:pt x="1546" y="2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19"/>
            <p:cNvSpPr>
              <a:spLocks/>
            </p:cNvSpPr>
            <p:nvPr/>
          </p:nvSpPr>
          <p:spPr bwMode="auto">
            <a:xfrm>
              <a:off x="3694" y="568"/>
              <a:ext cx="76" cy="114"/>
            </a:xfrm>
            <a:custGeom>
              <a:avLst/>
              <a:gdLst>
                <a:gd name="T0" fmla="*/ 56 w 76"/>
                <a:gd name="T1" fmla="*/ 102 h 114"/>
                <a:gd name="T2" fmla="*/ 56 w 76"/>
                <a:gd name="T3" fmla="*/ 102 h 114"/>
                <a:gd name="T4" fmla="*/ 50 w 76"/>
                <a:gd name="T5" fmla="*/ 108 h 114"/>
                <a:gd name="T6" fmla="*/ 44 w 76"/>
                <a:gd name="T7" fmla="*/ 112 h 114"/>
                <a:gd name="T8" fmla="*/ 34 w 76"/>
                <a:gd name="T9" fmla="*/ 114 h 114"/>
                <a:gd name="T10" fmla="*/ 22 w 76"/>
                <a:gd name="T11" fmla="*/ 112 h 114"/>
                <a:gd name="T12" fmla="*/ 22 w 76"/>
                <a:gd name="T13" fmla="*/ 112 h 114"/>
                <a:gd name="T14" fmla="*/ 22 w 76"/>
                <a:gd name="T15" fmla="*/ 112 h 114"/>
                <a:gd name="T16" fmla="*/ 12 w 76"/>
                <a:gd name="T17" fmla="*/ 108 h 114"/>
                <a:gd name="T18" fmla="*/ 4 w 76"/>
                <a:gd name="T19" fmla="*/ 102 h 114"/>
                <a:gd name="T20" fmla="*/ 0 w 76"/>
                <a:gd name="T21" fmla="*/ 94 h 114"/>
                <a:gd name="T22" fmla="*/ 0 w 76"/>
                <a:gd name="T23" fmla="*/ 86 h 114"/>
                <a:gd name="T24" fmla="*/ 20 w 76"/>
                <a:gd name="T25" fmla="*/ 12 h 114"/>
                <a:gd name="T26" fmla="*/ 20 w 76"/>
                <a:gd name="T27" fmla="*/ 12 h 114"/>
                <a:gd name="T28" fmla="*/ 24 w 76"/>
                <a:gd name="T29" fmla="*/ 6 h 114"/>
                <a:gd name="T30" fmla="*/ 32 w 76"/>
                <a:gd name="T31" fmla="*/ 2 h 114"/>
                <a:gd name="T32" fmla="*/ 42 w 76"/>
                <a:gd name="T33" fmla="*/ 0 h 114"/>
                <a:gd name="T34" fmla="*/ 52 w 76"/>
                <a:gd name="T35" fmla="*/ 2 h 114"/>
                <a:gd name="T36" fmla="*/ 52 w 76"/>
                <a:gd name="T37" fmla="*/ 2 h 114"/>
                <a:gd name="T38" fmla="*/ 52 w 76"/>
                <a:gd name="T39" fmla="*/ 2 h 114"/>
                <a:gd name="T40" fmla="*/ 62 w 76"/>
                <a:gd name="T41" fmla="*/ 6 h 114"/>
                <a:gd name="T42" fmla="*/ 70 w 76"/>
                <a:gd name="T43" fmla="*/ 12 h 114"/>
                <a:gd name="T44" fmla="*/ 74 w 76"/>
                <a:gd name="T45" fmla="*/ 20 h 114"/>
                <a:gd name="T46" fmla="*/ 76 w 76"/>
                <a:gd name="T47" fmla="*/ 28 h 114"/>
                <a:gd name="T48" fmla="*/ 56 w 76"/>
                <a:gd name="T49" fmla="*/ 102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6" h="114">
                  <a:moveTo>
                    <a:pt x="56" y="102"/>
                  </a:moveTo>
                  <a:lnTo>
                    <a:pt x="56" y="102"/>
                  </a:lnTo>
                  <a:lnTo>
                    <a:pt x="50" y="108"/>
                  </a:lnTo>
                  <a:lnTo>
                    <a:pt x="44" y="112"/>
                  </a:lnTo>
                  <a:lnTo>
                    <a:pt x="34" y="114"/>
                  </a:lnTo>
                  <a:lnTo>
                    <a:pt x="22" y="112"/>
                  </a:lnTo>
                  <a:lnTo>
                    <a:pt x="12" y="108"/>
                  </a:lnTo>
                  <a:lnTo>
                    <a:pt x="4" y="102"/>
                  </a:lnTo>
                  <a:lnTo>
                    <a:pt x="0" y="94"/>
                  </a:lnTo>
                  <a:lnTo>
                    <a:pt x="0" y="86"/>
                  </a:lnTo>
                  <a:lnTo>
                    <a:pt x="20" y="12"/>
                  </a:lnTo>
                  <a:lnTo>
                    <a:pt x="24" y="6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2" y="2"/>
                  </a:lnTo>
                  <a:lnTo>
                    <a:pt x="62" y="6"/>
                  </a:lnTo>
                  <a:lnTo>
                    <a:pt x="70" y="12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56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20"/>
            <p:cNvSpPr>
              <a:spLocks/>
            </p:cNvSpPr>
            <p:nvPr/>
          </p:nvSpPr>
          <p:spPr bwMode="auto">
            <a:xfrm>
              <a:off x="3830" y="1338"/>
              <a:ext cx="100" cy="106"/>
            </a:xfrm>
            <a:custGeom>
              <a:avLst/>
              <a:gdLst>
                <a:gd name="T0" fmla="*/ 98 w 100"/>
                <a:gd name="T1" fmla="*/ 64 h 106"/>
                <a:gd name="T2" fmla="*/ 98 w 100"/>
                <a:gd name="T3" fmla="*/ 64 h 106"/>
                <a:gd name="T4" fmla="*/ 100 w 100"/>
                <a:gd name="T5" fmla="*/ 70 h 106"/>
                <a:gd name="T6" fmla="*/ 100 w 100"/>
                <a:gd name="T7" fmla="*/ 80 h 106"/>
                <a:gd name="T8" fmla="*/ 96 w 100"/>
                <a:gd name="T9" fmla="*/ 88 h 106"/>
                <a:gd name="T10" fmla="*/ 88 w 100"/>
                <a:gd name="T11" fmla="*/ 96 h 106"/>
                <a:gd name="T12" fmla="*/ 88 w 100"/>
                <a:gd name="T13" fmla="*/ 96 h 106"/>
                <a:gd name="T14" fmla="*/ 88 w 100"/>
                <a:gd name="T15" fmla="*/ 96 h 106"/>
                <a:gd name="T16" fmla="*/ 80 w 100"/>
                <a:gd name="T17" fmla="*/ 104 h 106"/>
                <a:gd name="T18" fmla="*/ 70 w 100"/>
                <a:gd name="T19" fmla="*/ 106 h 106"/>
                <a:gd name="T20" fmla="*/ 60 w 100"/>
                <a:gd name="T21" fmla="*/ 106 h 106"/>
                <a:gd name="T22" fmla="*/ 54 w 100"/>
                <a:gd name="T23" fmla="*/ 102 h 106"/>
                <a:gd name="T24" fmla="*/ 4 w 100"/>
                <a:gd name="T25" fmla="*/ 44 h 106"/>
                <a:gd name="T26" fmla="*/ 4 w 100"/>
                <a:gd name="T27" fmla="*/ 44 h 106"/>
                <a:gd name="T28" fmla="*/ 0 w 100"/>
                <a:gd name="T29" fmla="*/ 36 h 106"/>
                <a:gd name="T30" fmla="*/ 2 w 100"/>
                <a:gd name="T31" fmla="*/ 28 h 106"/>
                <a:gd name="T32" fmla="*/ 6 w 100"/>
                <a:gd name="T33" fmla="*/ 18 h 106"/>
                <a:gd name="T34" fmla="*/ 14 w 100"/>
                <a:gd name="T35" fmla="*/ 10 h 106"/>
                <a:gd name="T36" fmla="*/ 14 w 100"/>
                <a:gd name="T37" fmla="*/ 10 h 106"/>
                <a:gd name="T38" fmla="*/ 14 w 100"/>
                <a:gd name="T39" fmla="*/ 10 h 106"/>
                <a:gd name="T40" fmla="*/ 22 w 100"/>
                <a:gd name="T41" fmla="*/ 4 h 106"/>
                <a:gd name="T42" fmla="*/ 32 w 100"/>
                <a:gd name="T43" fmla="*/ 0 h 106"/>
                <a:gd name="T44" fmla="*/ 42 w 100"/>
                <a:gd name="T45" fmla="*/ 2 h 106"/>
                <a:gd name="T46" fmla="*/ 48 w 100"/>
                <a:gd name="T47" fmla="*/ 6 h 106"/>
                <a:gd name="T48" fmla="*/ 98 w 100"/>
                <a:gd name="T49" fmla="*/ 64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106">
                  <a:moveTo>
                    <a:pt x="98" y="64"/>
                  </a:moveTo>
                  <a:lnTo>
                    <a:pt x="98" y="64"/>
                  </a:lnTo>
                  <a:lnTo>
                    <a:pt x="100" y="70"/>
                  </a:lnTo>
                  <a:lnTo>
                    <a:pt x="100" y="80"/>
                  </a:lnTo>
                  <a:lnTo>
                    <a:pt x="96" y="88"/>
                  </a:lnTo>
                  <a:lnTo>
                    <a:pt x="88" y="96"/>
                  </a:lnTo>
                  <a:lnTo>
                    <a:pt x="80" y="104"/>
                  </a:lnTo>
                  <a:lnTo>
                    <a:pt x="70" y="106"/>
                  </a:lnTo>
                  <a:lnTo>
                    <a:pt x="60" y="106"/>
                  </a:lnTo>
                  <a:lnTo>
                    <a:pt x="54" y="102"/>
                  </a:lnTo>
                  <a:lnTo>
                    <a:pt x="4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4" y="10"/>
                  </a:lnTo>
                  <a:lnTo>
                    <a:pt x="22" y="4"/>
                  </a:lnTo>
                  <a:lnTo>
                    <a:pt x="32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98" y="6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21"/>
            <p:cNvSpPr>
              <a:spLocks/>
            </p:cNvSpPr>
            <p:nvPr/>
          </p:nvSpPr>
          <p:spPr bwMode="auto">
            <a:xfrm>
              <a:off x="3706" y="1080"/>
              <a:ext cx="80" cy="114"/>
            </a:xfrm>
            <a:custGeom>
              <a:avLst/>
              <a:gdLst>
                <a:gd name="T0" fmla="*/ 80 w 80"/>
                <a:gd name="T1" fmla="*/ 84 h 114"/>
                <a:gd name="T2" fmla="*/ 80 w 80"/>
                <a:gd name="T3" fmla="*/ 84 h 114"/>
                <a:gd name="T4" fmla="*/ 80 w 80"/>
                <a:gd name="T5" fmla="*/ 92 h 114"/>
                <a:gd name="T6" fmla="*/ 76 w 80"/>
                <a:gd name="T7" fmla="*/ 100 h 114"/>
                <a:gd name="T8" fmla="*/ 68 w 80"/>
                <a:gd name="T9" fmla="*/ 106 h 114"/>
                <a:gd name="T10" fmla="*/ 58 w 80"/>
                <a:gd name="T11" fmla="*/ 112 h 114"/>
                <a:gd name="T12" fmla="*/ 58 w 80"/>
                <a:gd name="T13" fmla="*/ 112 h 114"/>
                <a:gd name="T14" fmla="*/ 58 w 80"/>
                <a:gd name="T15" fmla="*/ 112 h 114"/>
                <a:gd name="T16" fmla="*/ 48 w 80"/>
                <a:gd name="T17" fmla="*/ 114 h 114"/>
                <a:gd name="T18" fmla="*/ 38 w 80"/>
                <a:gd name="T19" fmla="*/ 112 h 114"/>
                <a:gd name="T20" fmla="*/ 30 w 80"/>
                <a:gd name="T21" fmla="*/ 108 h 114"/>
                <a:gd name="T22" fmla="*/ 24 w 80"/>
                <a:gd name="T23" fmla="*/ 102 h 114"/>
                <a:gd name="T24" fmla="*/ 0 w 80"/>
                <a:gd name="T25" fmla="*/ 30 h 114"/>
                <a:gd name="T26" fmla="*/ 0 w 80"/>
                <a:gd name="T27" fmla="*/ 30 h 114"/>
                <a:gd name="T28" fmla="*/ 0 w 80"/>
                <a:gd name="T29" fmla="*/ 22 h 114"/>
                <a:gd name="T30" fmla="*/ 4 w 80"/>
                <a:gd name="T31" fmla="*/ 14 h 114"/>
                <a:gd name="T32" fmla="*/ 10 w 80"/>
                <a:gd name="T33" fmla="*/ 8 h 114"/>
                <a:gd name="T34" fmla="*/ 22 w 80"/>
                <a:gd name="T35" fmla="*/ 2 h 114"/>
                <a:gd name="T36" fmla="*/ 22 w 80"/>
                <a:gd name="T37" fmla="*/ 2 h 114"/>
                <a:gd name="T38" fmla="*/ 22 w 80"/>
                <a:gd name="T39" fmla="*/ 2 h 114"/>
                <a:gd name="T40" fmla="*/ 32 w 80"/>
                <a:gd name="T41" fmla="*/ 0 h 114"/>
                <a:gd name="T42" fmla="*/ 42 w 80"/>
                <a:gd name="T43" fmla="*/ 2 h 114"/>
                <a:gd name="T44" fmla="*/ 50 w 80"/>
                <a:gd name="T45" fmla="*/ 4 h 114"/>
                <a:gd name="T46" fmla="*/ 54 w 80"/>
                <a:gd name="T47" fmla="*/ 12 h 114"/>
                <a:gd name="T48" fmla="*/ 80 w 80"/>
                <a:gd name="T49" fmla="*/ 84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0" h="114">
                  <a:moveTo>
                    <a:pt x="80" y="84"/>
                  </a:moveTo>
                  <a:lnTo>
                    <a:pt x="80" y="84"/>
                  </a:lnTo>
                  <a:lnTo>
                    <a:pt x="80" y="92"/>
                  </a:lnTo>
                  <a:lnTo>
                    <a:pt x="76" y="100"/>
                  </a:lnTo>
                  <a:lnTo>
                    <a:pt x="68" y="106"/>
                  </a:lnTo>
                  <a:lnTo>
                    <a:pt x="58" y="112"/>
                  </a:lnTo>
                  <a:lnTo>
                    <a:pt x="48" y="114"/>
                  </a:lnTo>
                  <a:lnTo>
                    <a:pt x="38" y="112"/>
                  </a:lnTo>
                  <a:lnTo>
                    <a:pt x="30" y="108"/>
                  </a:lnTo>
                  <a:lnTo>
                    <a:pt x="24" y="102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4" y="14"/>
                  </a:lnTo>
                  <a:lnTo>
                    <a:pt x="10" y="8"/>
                  </a:lnTo>
                  <a:lnTo>
                    <a:pt x="22" y="2"/>
                  </a:lnTo>
                  <a:lnTo>
                    <a:pt x="32" y="0"/>
                  </a:lnTo>
                  <a:lnTo>
                    <a:pt x="42" y="2"/>
                  </a:lnTo>
                  <a:lnTo>
                    <a:pt x="50" y="4"/>
                  </a:lnTo>
                  <a:lnTo>
                    <a:pt x="54" y="12"/>
                  </a:lnTo>
                  <a:lnTo>
                    <a:pt x="80" y="8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22"/>
            <p:cNvSpPr>
              <a:spLocks/>
            </p:cNvSpPr>
            <p:nvPr/>
          </p:nvSpPr>
          <p:spPr bwMode="auto">
            <a:xfrm>
              <a:off x="3680" y="820"/>
              <a:ext cx="58" cy="116"/>
            </a:xfrm>
            <a:custGeom>
              <a:avLst/>
              <a:gdLst>
                <a:gd name="T0" fmla="*/ 56 w 58"/>
                <a:gd name="T1" fmla="*/ 96 h 116"/>
                <a:gd name="T2" fmla="*/ 56 w 58"/>
                <a:gd name="T3" fmla="*/ 96 h 116"/>
                <a:gd name="T4" fmla="*/ 54 w 58"/>
                <a:gd name="T5" fmla="*/ 104 h 116"/>
                <a:gd name="T6" fmla="*/ 48 w 58"/>
                <a:gd name="T7" fmla="*/ 110 h 116"/>
                <a:gd name="T8" fmla="*/ 40 w 58"/>
                <a:gd name="T9" fmla="*/ 114 h 116"/>
                <a:gd name="T10" fmla="*/ 28 w 58"/>
                <a:gd name="T11" fmla="*/ 116 h 116"/>
                <a:gd name="T12" fmla="*/ 28 w 58"/>
                <a:gd name="T13" fmla="*/ 116 h 116"/>
                <a:gd name="T14" fmla="*/ 28 w 58"/>
                <a:gd name="T15" fmla="*/ 116 h 116"/>
                <a:gd name="T16" fmla="*/ 16 w 58"/>
                <a:gd name="T17" fmla="*/ 114 h 116"/>
                <a:gd name="T18" fmla="*/ 8 w 58"/>
                <a:gd name="T19" fmla="*/ 110 h 116"/>
                <a:gd name="T20" fmla="*/ 2 w 58"/>
                <a:gd name="T21" fmla="*/ 104 h 116"/>
                <a:gd name="T22" fmla="*/ 0 w 58"/>
                <a:gd name="T23" fmla="*/ 96 h 116"/>
                <a:gd name="T24" fmla="*/ 0 w 58"/>
                <a:gd name="T25" fmla="*/ 20 h 116"/>
                <a:gd name="T26" fmla="*/ 0 w 58"/>
                <a:gd name="T27" fmla="*/ 20 h 116"/>
                <a:gd name="T28" fmla="*/ 2 w 58"/>
                <a:gd name="T29" fmla="*/ 12 h 116"/>
                <a:gd name="T30" fmla="*/ 8 w 58"/>
                <a:gd name="T31" fmla="*/ 6 h 116"/>
                <a:gd name="T32" fmla="*/ 18 w 58"/>
                <a:gd name="T33" fmla="*/ 2 h 116"/>
                <a:gd name="T34" fmla="*/ 28 w 58"/>
                <a:gd name="T35" fmla="*/ 0 h 116"/>
                <a:gd name="T36" fmla="*/ 28 w 58"/>
                <a:gd name="T37" fmla="*/ 0 h 116"/>
                <a:gd name="T38" fmla="*/ 28 w 58"/>
                <a:gd name="T39" fmla="*/ 0 h 116"/>
                <a:gd name="T40" fmla="*/ 40 w 58"/>
                <a:gd name="T41" fmla="*/ 2 h 116"/>
                <a:gd name="T42" fmla="*/ 48 w 58"/>
                <a:gd name="T43" fmla="*/ 6 h 116"/>
                <a:gd name="T44" fmla="*/ 54 w 58"/>
                <a:gd name="T45" fmla="*/ 12 h 116"/>
                <a:gd name="T46" fmla="*/ 58 w 58"/>
                <a:gd name="T47" fmla="*/ 20 h 116"/>
                <a:gd name="T48" fmla="*/ 56 w 58"/>
                <a:gd name="T49" fmla="*/ 96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8" h="116">
                  <a:moveTo>
                    <a:pt x="56" y="96"/>
                  </a:moveTo>
                  <a:lnTo>
                    <a:pt x="56" y="96"/>
                  </a:lnTo>
                  <a:lnTo>
                    <a:pt x="54" y="104"/>
                  </a:lnTo>
                  <a:lnTo>
                    <a:pt x="48" y="110"/>
                  </a:lnTo>
                  <a:lnTo>
                    <a:pt x="40" y="114"/>
                  </a:lnTo>
                  <a:lnTo>
                    <a:pt x="28" y="116"/>
                  </a:lnTo>
                  <a:lnTo>
                    <a:pt x="16" y="114"/>
                  </a:lnTo>
                  <a:lnTo>
                    <a:pt x="8" y="110"/>
                  </a:lnTo>
                  <a:lnTo>
                    <a:pt x="2" y="104"/>
                  </a:lnTo>
                  <a:lnTo>
                    <a:pt x="0" y="9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58" y="20"/>
                  </a:lnTo>
                  <a:lnTo>
                    <a:pt x="56" y="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23"/>
            <p:cNvSpPr>
              <a:spLocks/>
            </p:cNvSpPr>
            <p:nvPr/>
          </p:nvSpPr>
          <p:spPr bwMode="auto">
            <a:xfrm>
              <a:off x="5082" y="568"/>
              <a:ext cx="76" cy="114"/>
            </a:xfrm>
            <a:custGeom>
              <a:avLst/>
              <a:gdLst>
                <a:gd name="T0" fmla="*/ 20 w 76"/>
                <a:gd name="T1" fmla="*/ 102 h 114"/>
                <a:gd name="T2" fmla="*/ 20 w 76"/>
                <a:gd name="T3" fmla="*/ 102 h 114"/>
                <a:gd name="T4" fmla="*/ 24 w 76"/>
                <a:gd name="T5" fmla="*/ 108 h 114"/>
                <a:gd name="T6" fmla="*/ 32 w 76"/>
                <a:gd name="T7" fmla="*/ 112 h 114"/>
                <a:gd name="T8" fmla="*/ 42 w 76"/>
                <a:gd name="T9" fmla="*/ 114 h 114"/>
                <a:gd name="T10" fmla="*/ 52 w 76"/>
                <a:gd name="T11" fmla="*/ 112 h 114"/>
                <a:gd name="T12" fmla="*/ 52 w 76"/>
                <a:gd name="T13" fmla="*/ 112 h 114"/>
                <a:gd name="T14" fmla="*/ 52 w 76"/>
                <a:gd name="T15" fmla="*/ 112 h 114"/>
                <a:gd name="T16" fmla="*/ 62 w 76"/>
                <a:gd name="T17" fmla="*/ 108 h 114"/>
                <a:gd name="T18" fmla="*/ 70 w 76"/>
                <a:gd name="T19" fmla="*/ 102 h 114"/>
                <a:gd name="T20" fmla="*/ 74 w 76"/>
                <a:gd name="T21" fmla="*/ 94 h 114"/>
                <a:gd name="T22" fmla="*/ 76 w 76"/>
                <a:gd name="T23" fmla="*/ 86 h 114"/>
                <a:gd name="T24" fmla="*/ 54 w 76"/>
                <a:gd name="T25" fmla="*/ 12 h 114"/>
                <a:gd name="T26" fmla="*/ 54 w 76"/>
                <a:gd name="T27" fmla="*/ 12 h 114"/>
                <a:gd name="T28" fmla="*/ 50 w 76"/>
                <a:gd name="T29" fmla="*/ 6 h 114"/>
                <a:gd name="T30" fmla="*/ 44 w 76"/>
                <a:gd name="T31" fmla="*/ 2 h 114"/>
                <a:gd name="T32" fmla="*/ 34 w 76"/>
                <a:gd name="T33" fmla="*/ 0 h 114"/>
                <a:gd name="T34" fmla="*/ 22 w 76"/>
                <a:gd name="T35" fmla="*/ 2 h 114"/>
                <a:gd name="T36" fmla="*/ 22 w 76"/>
                <a:gd name="T37" fmla="*/ 2 h 114"/>
                <a:gd name="T38" fmla="*/ 22 w 76"/>
                <a:gd name="T39" fmla="*/ 2 h 114"/>
                <a:gd name="T40" fmla="*/ 12 w 76"/>
                <a:gd name="T41" fmla="*/ 6 h 114"/>
                <a:gd name="T42" fmla="*/ 4 w 76"/>
                <a:gd name="T43" fmla="*/ 12 h 114"/>
                <a:gd name="T44" fmla="*/ 0 w 76"/>
                <a:gd name="T45" fmla="*/ 20 h 114"/>
                <a:gd name="T46" fmla="*/ 0 w 76"/>
                <a:gd name="T47" fmla="*/ 28 h 114"/>
                <a:gd name="T48" fmla="*/ 20 w 76"/>
                <a:gd name="T49" fmla="*/ 102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6" h="114">
                  <a:moveTo>
                    <a:pt x="20" y="102"/>
                  </a:moveTo>
                  <a:lnTo>
                    <a:pt x="20" y="102"/>
                  </a:lnTo>
                  <a:lnTo>
                    <a:pt x="24" y="108"/>
                  </a:lnTo>
                  <a:lnTo>
                    <a:pt x="32" y="112"/>
                  </a:lnTo>
                  <a:lnTo>
                    <a:pt x="42" y="114"/>
                  </a:lnTo>
                  <a:lnTo>
                    <a:pt x="52" y="112"/>
                  </a:lnTo>
                  <a:lnTo>
                    <a:pt x="62" y="108"/>
                  </a:lnTo>
                  <a:lnTo>
                    <a:pt x="70" y="102"/>
                  </a:lnTo>
                  <a:lnTo>
                    <a:pt x="74" y="94"/>
                  </a:lnTo>
                  <a:lnTo>
                    <a:pt x="76" y="86"/>
                  </a:lnTo>
                  <a:lnTo>
                    <a:pt x="54" y="12"/>
                  </a:lnTo>
                  <a:lnTo>
                    <a:pt x="50" y="6"/>
                  </a:lnTo>
                  <a:lnTo>
                    <a:pt x="44" y="2"/>
                  </a:lnTo>
                  <a:lnTo>
                    <a:pt x="34" y="0"/>
                  </a:lnTo>
                  <a:lnTo>
                    <a:pt x="22" y="2"/>
                  </a:lnTo>
                  <a:lnTo>
                    <a:pt x="12" y="6"/>
                  </a:lnTo>
                  <a:lnTo>
                    <a:pt x="4" y="12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20" y="10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24"/>
            <p:cNvSpPr>
              <a:spLocks/>
            </p:cNvSpPr>
            <p:nvPr/>
          </p:nvSpPr>
          <p:spPr bwMode="auto">
            <a:xfrm>
              <a:off x="4920" y="1338"/>
              <a:ext cx="100" cy="106"/>
            </a:xfrm>
            <a:custGeom>
              <a:avLst/>
              <a:gdLst>
                <a:gd name="T0" fmla="*/ 2 w 100"/>
                <a:gd name="T1" fmla="*/ 64 h 106"/>
                <a:gd name="T2" fmla="*/ 2 w 100"/>
                <a:gd name="T3" fmla="*/ 64 h 106"/>
                <a:gd name="T4" fmla="*/ 0 w 100"/>
                <a:gd name="T5" fmla="*/ 70 h 106"/>
                <a:gd name="T6" fmla="*/ 0 w 100"/>
                <a:gd name="T7" fmla="*/ 80 h 106"/>
                <a:gd name="T8" fmla="*/ 4 w 100"/>
                <a:gd name="T9" fmla="*/ 88 h 106"/>
                <a:gd name="T10" fmla="*/ 12 w 100"/>
                <a:gd name="T11" fmla="*/ 96 h 106"/>
                <a:gd name="T12" fmla="*/ 12 w 100"/>
                <a:gd name="T13" fmla="*/ 96 h 106"/>
                <a:gd name="T14" fmla="*/ 12 w 100"/>
                <a:gd name="T15" fmla="*/ 96 h 106"/>
                <a:gd name="T16" fmla="*/ 22 w 100"/>
                <a:gd name="T17" fmla="*/ 104 h 106"/>
                <a:gd name="T18" fmla="*/ 32 w 100"/>
                <a:gd name="T19" fmla="*/ 106 h 106"/>
                <a:gd name="T20" fmla="*/ 40 w 100"/>
                <a:gd name="T21" fmla="*/ 106 h 106"/>
                <a:gd name="T22" fmla="*/ 46 w 100"/>
                <a:gd name="T23" fmla="*/ 102 h 106"/>
                <a:gd name="T24" fmla="*/ 96 w 100"/>
                <a:gd name="T25" fmla="*/ 44 h 106"/>
                <a:gd name="T26" fmla="*/ 96 w 100"/>
                <a:gd name="T27" fmla="*/ 44 h 106"/>
                <a:gd name="T28" fmla="*/ 100 w 100"/>
                <a:gd name="T29" fmla="*/ 36 h 106"/>
                <a:gd name="T30" fmla="*/ 98 w 100"/>
                <a:gd name="T31" fmla="*/ 28 h 106"/>
                <a:gd name="T32" fmla="*/ 94 w 100"/>
                <a:gd name="T33" fmla="*/ 18 h 106"/>
                <a:gd name="T34" fmla="*/ 88 w 100"/>
                <a:gd name="T35" fmla="*/ 10 h 106"/>
                <a:gd name="T36" fmla="*/ 88 w 100"/>
                <a:gd name="T37" fmla="*/ 10 h 106"/>
                <a:gd name="T38" fmla="*/ 88 w 100"/>
                <a:gd name="T39" fmla="*/ 10 h 106"/>
                <a:gd name="T40" fmla="*/ 78 w 100"/>
                <a:gd name="T41" fmla="*/ 4 h 106"/>
                <a:gd name="T42" fmla="*/ 68 w 100"/>
                <a:gd name="T43" fmla="*/ 0 h 106"/>
                <a:gd name="T44" fmla="*/ 60 w 100"/>
                <a:gd name="T45" fmla="*/ 2 h 106"/>
                <a:gd name="T46" fmla="*/ 52 w 100"/>
                <a:gd name="T47" fmla="*/ 6 h 106"/>
                <a:gd name="T48" fmla="*/ 2 w 100"/>
                <a:gd name="T49" fmla="*/ 64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106">
                  <a:moveTo>
                    <a:pt x="2" y="64"/>
                  </a:moveTo>
                  <a:lnTo>
                    <a:pt x="2" y="64"/>
                  </a:lnTo>
                  <a:lnTo>
                    <a:pt x="0" y="70"/>
                  </a:lnTo>
                  <a:lnTo>
                    <a:pt x="0" y="80"/>
                  </a:lnTo>
                  <a:lnTo>
                    <a:pt x="4" y="88"/>
                  </a:lnTo>
                  <a:lnTo>
                    <a:pt x="12" y="96"/>
                  </a:lnTo>
                  <a:lnTo>
                    <a:pt x="22" y="104"/>
                  </a:lnTo>
                  <a:lnTo>
                    <a:pt x="32" y="106"/>
                  </a:lnTo>
                  <a:lnTo>
                    <a:pt x="40" y="106"/>
                  </a:lnTo>
                  <a:lnTo>
                    <a:pt x="46" y="102"/>
                  </a:lnTo>
                  <a:lnTo>
                    <a:pt x="96" y="44"/>
                  </a:lnTo>
                  <a:lnTo>
                    <a:pt x="100" y="36"/>
                  </a:lnTo>
                  <a:lnTo>
                    <a:pt x="98" y="28"/>
                  </a:lnTo>
                  <a:lnTo>
                    <a:pt x="94" y="18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0"/>
                  </a:lnTo>
                  <a:lnTo>
                    <a:pt x="60" y="2"/>
                  </a:lnTo>
                  <a:lnTo>
                    <a:pt x="52" y="6"/>
                  </a:lnTo>
                  <a:lnTo>
                    <a:pt x="2" y="6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25"/>
            <p:cNvSpPr>
              <a:spLocks/>
            </p:cNvSpPr>
            <p:nvPr/>
          </p:nvSpPr>
          <p:spPr bwMode="auto">
            <a:xfrm>
              <a:off x="5064" y="1080"/>
              <a:ext cx="80" cy="114"/>
            </a:xfrm>
            <a:custGeom>
              <a:avLst/>
              <a:gdLst>
                <a:gd name="T0" fmla="*/ 2 w 80"/>
                <a:gd name="T1" fmla="*/ 84 h 114"/>
                <a:gd name="T2" fmla="*/ 2 w 80"/>
                <a:gd name="T3" fmla="*/ 84 h 114"/>
                <a:gd name="T4" fmla="*/ 0 w 80"/>
                <a:gd name="T5" fmla="*/ 92 h 114"/>
                <a:gd name="T6" fmla="*/ 4 w 80"/>
                <a:gd name="T7" fmla="*/ 100 h 114"/>
                <a:gd name="T8" fmla="*/ 12 w 80"/>
                <a:gd name="T9" fmla="*/ 106 h 114"/>
                <a:gd name="T10" fmla="*/ 22 w 80"/>
                <a:gd name="T11" fmla="*/ 112 h 114"/>
                <a:gd name="T12" fmla="*/ 22 w 80"/>
                <a:gd name="T13" fmla="*/ 112 h 114"/>
                <a:gd name="T14" fmla="*/ 22 w 80"/>
                <a:gd name="T15" fmla="*/ 112 h 114"/>
                <a:gd name="T16" fmla="*/ 34 w 80"/>
                <a:gd name="T17" fmla="*/ 114 h 114"/>
                <a:gd name="T18" fmla="*/ 44 w 80"/>
                <a:gd name="T19" fmla="*/ 112 h 114"/>
                <a:gd name="T20" fmla="*/ 52 w 80"/>
                <a:gd name="T21" fmla="*/ 108 h 114"/>
                <a:gd name="T22" fmla="*/ 56 w 80"/>
                <a:gd name="T23" fmla="*/ 102 h 114"/>
                <a:gd name="T24" fmla="*/ 80 w 80"/>
                <a:gd name="T25" fmla="*/ 30 h 114"/>
                <a:gd name="T26" fmla="*/ 80 w 80"/>
                <a:gd name="T27" fmla="*/ 30 h 114"/>
                <a:gd name="T28" fmla="*/ 80 w 80"/>
                <a:gd name="T29" fmla="*/ 22 h 114"/>
                <a:gd name="T30" fmla="*/ 76 w 80"/>
                <a:gd name="T31" fmla="*/ 14 h 114"/>
                <a:gd name="T32" fmla="*/ 70 w 80"/>
                <a:gd name="T33" fmla="*/ 8 h 114"/>
                <a:gd name="T34" fmla="*/ 60 w 80"/>
                <a:gd name="T35" fmla="*/ 2 h 114"/>
                <a:gd name="T36" fmla="*/ 60 w 80"/>
                <a:gd name="T37" fmla="*/ 2 h 114"/>
                <a:gd name="T38" fmla="*/ 60 w 80"/>
                <a:gd name="T39" fmla="*/ 2 h 114"/>
                <a:gd name="T40" fmla="*/ 48 w 80"/>
                <a:gd name="T41" fmla="*/ 0 h 114"/>
                <a:gd name="T42" fmla="*/ 38 w 80"/>
                <a:gd name="T43" fmla="*/ 2 h 114"/>
                <a:gd name="T44" fmla="*/ 30 w 80"/>
                <a:gd name="T45" fmla="*/ 4 h 114"/>
                <a:gd name="T46" fmla="*/ 26 w 80"/>
                <a:gd name="T47" fmla="*/ 12 h 114"/>
                <a:gd name="T48" fmla="*/ 2 w 80"/>
                <a:gd name="T49" fmla="*/ 84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0" h="114">
                  <a:moveTo>
                    <a:pt x="2" y="84"/>
                  </a:moveTo>
                  <a:lnTo>
                    <a:pt x="2" y="84"/>
                  </a:lnTo>
                  <a:lnTo>
                    <a:pt x="0" y="92"/>
                  </a:lnTo>
                  <a:lnTo>
                    <a:pt x="4" y="100"/>
                  </a:lnTo>
                  <a:lnTo>
                    <a:pt x="12" y="106"/>
                  </a:lnTo>
                  <a:lnTo>
                    <a:pt x="22" y="112"/>
                  </a:lnTo>
                  <a:lnTo>
                    <a:pt x="34" y="114"/>
                  </a:lnTo>
                  <a:lnTo>
                    <a:pt x="44" y="112"/>
                  </a:lnTo>
                  <a:lnTo>
                    <a:pt x="52" y="108"/>
                  </a:lnTo>
                  <a:lnTo>
                    <a:pt x="56" y="102"/>
                  </a:lnTo>
                  <a:lnTo>
                    <a:pt x="80" y="30"/>
                  </a:lnTo>
                  <a:lnTo>
                    <a:pt x="80" y="22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0" y="2"/>
                  </a:lnTo>
                  <a:lnTo>
                    <a:pt x="48" y="0"/>
                  </a:lnTo>
                  <a:lnTo>
                    <a:pt x="38" y="2"/>
                  </a:lnTo>
                  <a:lnTo>
                    <a:pt x="30" y="4"/>
                  </a:lnTo>
                  <a:lnTo>
                    <a:pt x="26" y="12"/>
                  </a:lnTo>
                  <a:lnTo>
                    <a:pt x="2" y="8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26"/>
            <p:cNvSpPr>
              <a:spLocks/>
            </p:cNvSpPr>
            <p:nvPr/>
          </p:nvSpPr>
          <p:spPr bwMode="auto">
            <a:xfrm>
              <a:off x="5114" y="820"/>
              <a:ext cx="58" cy="116"/>
            </a:xfrm>
            <a:custGeom>
              <a:avLst/>
              <a:gdLst>
                <a:gd name="T0" fmla="*/ 0 w 58"/>
                <a:gd name="T1" fmla="*/ 96 h 116"/>
                <a:gd name="T2" fmla="*/ 0 w 58"/>
                <a:gd name="T3" fmla="*/ 96 h 116"/>
                <a:gd name="T4" fmla="*/ 2 w 58"/>
                <a:gd name="T5" fmla="*/ 104 h 116"/>
                <a:gd name="T6" fmla="*/ 8 w 58"/>
                <a:gd name="T7" fmla="*/ 110 h 116"/>
                <a:gd name="T8" fmla="*/ 18 w 58"/>
                <a:gd name="T9" fmla="*/ 114 h 116"/>
                <a:gd name="T10" fmla="*/ 28 w 58"/>
                <a:gd name="T11" fmla="*/ 116 h 116"/>
                <a:gd name="T12" fmla="*/ 28 w 58"/>
                <a:gd name="T13" fmla="*/ 116 h 116"/>
                <a:gd name="T14" fmla="*/ 28 w 58"/>
                <a:gd name="T15" fmla="*/ 116 h 116"/>
                <a:gd name="T16" fmla="*/ 40 w 58"/>
                <a:gd name="T17" fmla="*/ 114 h 116"/>
                <a:gd name="T18" fmla="*/ 48 w 58"/>
                <a:gd name="T19" fmla="*/ 110 h 116"/>
                <a:gd name="T20" fmla="*/ 54 w 58"/>
                <a:gd name="T21" fmla="*/ 104 h 116"/>
                <a:gd name="T22" fmla="*/ 58 w 58"/>
                <a:gd name="T23" fmla="*/ 96 h 116"/>
                <a:gd name="T24" fmla="*/ 56 w 58"/>
                <a:gd name="T25" fmla="*/ 20 h 116"/>
                <a:gd name="T26" fmla="*/ 56 w 58"/>
                <a:gd name="T27" fmla="*/ 20 h 116"/>
                <a:gd name="T28" fmla="*/ 54 w 58"/>
                <a:gd name="T29" fmla="*/ 12 h 116"/>
                <a:gd name="T30" fmla="*/ 48 w 58"/>
                <a:gd name="T31" fmla="*/ 6 h 116"/>
                <a:gd name="T32" fmla="*/ 40 w 58"/>
                <a:gd name="T33" fmla="*/ 2 h 116"/>
                <a:gd name="T34" fmla="*/ 28 w 58"/>
                <a:gd name="T35" fmla="*/ 0 h 116"/>
                <a:gd name="T36" fmla="*/ 28 w 58"/>
                <a:gd name="T37" fmla="*/ 0 h 116"/>
                <a:gd name="T38" fmla="*/ 28 w 58"/>
                <a:gd name="T39" fmla="*/ 0 h 116"/>
                <a:gd name="T40" fmla="*/ 16 w 58"/>
                <a:gd name="T41" fmla="*/ 2 h 116"/>
                <a:gd name="T42" fmla="*/ 8 w 58"/>
                <a:gd name="T43" fmla="*/ 6 h 116"/>
                <a:gd name="T44" fmla="*/ 2 w 58"/>
                <a:gd name="T45" fmla="*/ 12 h 116"/>
                <a:gd name="T46" fmla="*/ 0 w 58"/>
                <a:gd name="T47" fmla="*/ 20 h 116"/>
                <a:gd name="T48" fmla="*/ 0 w 58"/>
                <a:gd name="T49" fmla="*/ 96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8" h="116">
                  <a:moveTo>
                    <a:pt x="0" y="96"/>
                  </a:moveTo>
                  <a:lnTo>
                    <a:pt x="0" y="96"/>
                  </a:lnTo>
                  <a:lnTo>
                    <a:pt x="2" y="104"/>
                  </a:lnTo>
                  <a:lnTo>
                    <a:pt x="8" y="110"/>
                  </a:lnTo>
                  <a:lnTo>
                    <a:pt x="18" y="114"/>
                  </a:lnTo>
                  <a:lnTo>
                    <a:pt x="28" y="116"/>
                  </a:lnTo>
                  <a:lnTo>
                    <a:pt x="40" y="114"/>
                  </a:lnTo>
                  <a:lnTo>
                    <a:pt x="48" y="110"/>
                  </a:lnTo>
                  <a:lnTo>
                    <a:pt x="54" y="104"/>
                  </a:lnTo>
                  <a:lnTo>
                    <a:pt x="58" y="96"/>
                  </a:lnTo>
                  <a:lnTo>
                    <a:pt x="56" y="20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0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47"/>
            <p:cNvSpPr>
              <a:spLocks/>
            </p:cNvSpPr>
            <p:nvPr/>
          </p:nvSpPr>
          <p:spPr bwMode="auto">
            <a:xfrm>
              <a:off x="3562" y="6"/>
              <a:ext cx="1728" cy="1834"/>
            </a:xfrm>
            <a:custGeom>
              <a:avLst/>
              <a:gdLst>
                <a:gd name="T0" fmla="*/ 1544 w 1728"/>
                <a:gd name="T1" fmla="*/ 240 h 1834"/>
                <a:gd name="T2" fmla="*/ 1596 w 1728"/>
                <a:gd name="T3" fmla="*/ 180 h 1834"/>
                <a:gd name="T4" fmla="*/ 1596 w 1728"/>
                <a:gd name="T5" fmla="*/ 148 h 1834"/>
                <a:gd name="T6" fmla="*/ 1440 w 1728"/>
                <a:gd name="T7" fmla="*/ 0 h 1834"/>
                <a:gd name="T8" fmla="*/ 1386 w 1728"/>
                <a:gd name="T9" fmla="*/ 44 h 1834"/>
                <a:gd name="T10" fmla="*/ 1200 w 1728"/>
                <a:gd name="T11" fmla="*/ 230 h 1834"/>
                <a:gd name="T12" fmla="*/ 1202 w 1728"/>
                <a:gd name="T13" fmla="*/ 248 h 1834"/>
                <a:gd name="T14" fmla="*/ 1242 w 1728"/>
                <a:gd name="T15" fmla="*/ 310 h 1834"/>
                <a:gd name="T16" fmla="*/ 1364 w 1728"/>
                <a:gd name="T17" fmla="*/ 538 h 1834"/>
                <a:gd name="T18" fmla="*/ 1426 w 1728"/>
                <a:gd name="T19" fmla="*/ 732 h 1834"/>
                <a:gd name="T20" fmla="*/ 1436 w 1728"/>
                <a:gd name="T21" fmla="*/ 826 h 1834"/>
                <a:gd name="T22" fmla="*/ 1424 w 1728"/>
                <a:gd name="T23" fmla="*/ 972 h 1834"/>
                <a:gd name="T24" fmla="*/ 1390 w 1728"/>
                <a:gd name="T25" fmla="*/ 1106 h 1834"/>
                <a:gd name="T26" fmla="*/ 1338 w 1728"/>
                <a:gd name="T27" fmla="*/ 1230 h 1834"/>
                <a:gd name="T28" fmla="*/ 1268 w 1728"/>
                <a:gd name="T29" fmla="*/ 1336 h 1834"/>
                <a:gd name="T30" fmla="*/ 1182 w 1728"/>
                <a:gd name="T31" fmla="*/ 1424 h 1834"/>
                <a:gd name="T32" fmla="*/ 1084 w 1728"/>
                <a:gd name="T33" fmla="*/ 1490 h 1834"/>
                <a:gd name="T34" fmla="*/ 976 w 1728"/>
                <a:gd name="T35" fmla="*/ 1532 h 1834"/>
                <a:gd name="T36" fmla="*/ 860 w 1728"/>
                <a:gd name="T37" fmla="*/ 1548 h 1834"/>
                <a:gd name="T38" fmla="*/ 772 w 1728"/>
                <a:gd name="T39" fmla="*/ 1538 h 1834"/>
                <a:gd name="T40" fmla="*/ 662 w 1728"/>
                <a:gd name="T41" fmla="*/ 1504 h 1834"/>
                <a:gd name="T42" fmla="*/ 562 w 1728"/>
                <a:gd name="T43" fmla="*/ 1442 h 1834"/>
                <a:gd name="T44" fmla="*/ 472 w 1728"/>
                <a:gd name="T45" fmla="*/ 1360 h 1834"/>
                <a:gd name="T46" fmla="*/ 398 w 1728"/>
                <a:gd name="T47" fmla="*/ 1258 h 1834"/>
                <a:gd name="T48" fmla="*/ 342 w 1728"/>
                <a:gd name="T49" fmla="*/ 1138 h 1834"/>
                <a:gd name="T50" fmla="*/ 302 w 1728"/>
                <a:gd name="T51" fmla="*/ 1006 h 1834"/>
                <a:gd name="T52" fmla="*/ 284 w 1728"/>
                <a:gd name="T53" fmla="*/ 864 h 1834"/>
                <a:gd name="T54" fmla="*/ 286 w 1728"/>
                <a:gd name="T55" fmla="*/ 780 h 1834"/>
                <a:gd name="T56" fmla="*/ 338 w 1728"/>
                <a:gd name="T57" fmla="*/ 584 h 1834"/>
                <a:gd name="T58" fmla="*/ 444 w 1728"/>
                <a:gd name="T59" fmla="*/ 370 h 1834"/>
                <a:gd name="T60" fmla="*/ 518 w 1728"/>
                <a:gd name="T61" fmla="*/ 252 h 1834"/>
                <a:gd name="T62" fmla="*/ 516 w 1728"/>
                <a:gd name="T63" fmla="*/ 218 h 1834"/>
                <a:gd name="T64" fmla="*/ 358 w 1728"/>
                <a:gd name="T65" fmla="*/ 60 h 1834"/>
                <a:gd name="T66" fmla="*/ 296 w 1728"/>
                <a:gd name="T67" fmla="*/ 2 h 1834"/>
                <a:gd name="T68" fmla="*/ 130 w 1728"/>
                <a:gd name="T69" fmla="*/ 148 h 1834"/>
                <a:gd name="T70" fmla="*/ 126 w 1728"/>
                <a:gd name="T71" fmla="*/ 172 h 1834"/>
                <a:gd name="T72" fmla="*/ 180 w 1728"/>
                <a:gd name="T73" fmla="*/ 232 h 1834"/>
                <a:gd name="T74" fmla="*/ 180 w 1728"/>
                <a:gd name="T75" fmla="*/ 260 h 1834"/>
                <a:gd name="T76" fmla="*/ 74 w 1728"/>
                <a:gd name="T77" fmla="*/ 516 h 1834"/>
                <a:gd name="T78" fmla="*/ 16 w 1728"/>
                <a:gd name="T79" fmla="*/ 714 h 1834"/>
                <a:gd name="T80" fmla="*/ 0 w 1728"/>
                <a:gd name="T81" fmla="*/ 854 h 1834"/>
                <a:gd name="T82" fmla="*/ 16 w 1728"/>
                <a:gd name="T83" fmla="*/ 1052 h 1834"/>
                <a:gd name="T84" fmla="*/ 68 w 1728"/>
                <a:gd name="T85" fmla="*/ 1236 h 1834"/>
                <a:gd name="T86" fmla="*/ 148 w 1728"/>
                <a:gd name="T87" fmla="*/ 1402 h 1834"/>
                <a:gd name="T88" fmla="*/ 252 w 1728"/>
                <a:gd name="T89" fmla="*/ 1546 h 1834"/>
                <a:gd name="T90" fmla="*/ 380 w 1728"/>
                <a:gd name="T91" fmla="*/ 1666 h 1834"/>
                <a:gd name="T92" fmla="*/ 528 w 1728"/>
                <a:gd name="T93" fmla="*/ 1756 h 1834"/>
                <a:gd name="T94" fmla="*/ 690 w 1728"/>
                <a:gd name="T95" fmla="*/ 1814 h 1834"/>
                <a:gd name="T96" fmla="*/ 864 w 1728"/>
                <a:gd name="T97" fmla="*/ 1834 h 1834"/>
                <a:gd name="T98" fmla="*/ 996 w 1728"/>
                <a:gd name="T99" fmla="*/ 1822 h 1834"/>
                <a:gd name="T100" fmla="*/ 1160 w 1728"/>
                <a:gd name="T101" fmla="*/ 1774 h 1834"/>
                <a:gd name="T102" fmla="*/ 1312 w 1728"/>
                <a:gd name="T103" fmla="*/ 1692 h 1834"/>
                <a:gd name="T104" fmla="*/ 1444 w 1728"/>
                <a:gd name="T105" fmla="*/ 1580 h 1834"/>
                <a:gd name="T106" fmla="*/ 1556 w 1728"/>
                <a:gd name="T107" fmla="*/ 1440 h 1834"/>
                <a:gd name="T108" fmla="*/ 1642 w 1728"/>
                <a:gd name="T109" fmla="*/ 1278 h 1834"/>
                <a:gd name="T110" fmla="*/ 1700 w 1728"/>
                <a:gd name="T111" fmla="*/ 1100 h 1834"/>
                <a:gd name="T112" fmla="*/ 1726 w 1728"/>
                <a:gd name="T113" fmla="*/ 904 h 1834"/>
                <a:gd name="T114" fmla="*/ 1720 w 1728"/>
                <a:gd name="T115" fmla="*/ 762 h 1834"/>
                <a:gd name="T116" fmla="*/ 1670 w 1728"/>
                <a:gd name="T117" fmla="*/ 564 h 1834"/>
                <a:gd name="T118" fmla="*/ 1574 w 1728"/>
                <a:gd name="T119" fmla="*/ 320 h 183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4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6" y="232"/>
                  </a:lnTo>
                  <a:lnTo>
                    <a:pt x="1552" y="224"/>
                  </a:lnTo>
                  <a:lnTo>
                    <a:pt x="1596" y="180"/>
                  </a:lnTo>
                  <a:lnTo>
                    <a:pt x="1602" y="172"/>
                  </a:lnTo>
                  <a:lnTo>
                    <a:pt x="1602" y="164"/>
                  </a:lnTo>
                  <a:lnTo>
                    <a:pt x="1602" y="154"/>
                  </a:lnTo>
                  <a:lnTo>
                    <a:pt x="1596" y="148"/>
                  </a:lnTo>
                  <a:lnTo>
                    <a:pt x="1456" y="6"/>
                  </a:lnTo>
                  <a:lnTo>
                    <a:pt x="1448" y="2"/>
                  </a:lnTo>
                  <a:lnTo>
                    <a:pt x="1440" y="0"/>
                  </a:lnTo>
                  <a:lnTo>
                    <a:pt x="1430" y="2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0" y="230"/>
                  </a:lnTo>
                  <a:lnTo>
                    <a:pt x="1198" y="234"/>
                  </a:lnTo>
                  <a:lnTo>
                    <a:pt x="1198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78" y="372"/>
                  </a:lnTo>
                  <a:lnTo>
                    <a:pt x="1320" y="450"/>
                  </a:lnTo>
                  <a:lnTo>
                    <a:pt x="1342" y="494"/>
                  </a:lnTo>
                  <a:lnTo>
                    <a:pt x="1364" y="538"/>
                  </a:lnTo>
                  <a:lnTo>
                    <a:pt x="1382" y="586"/>
                  </a:lnTo>
                  <a:lnTo>
                    <a:pt x="1400" y="634"/>
                  </a:lnTo>
                  <a:lnTo>
                    <a:pt x="1414" y="684"/>
                  </a:lnTo>
                  <a:lnTo>
                    <a:pt x="1426" y="732"/>
                  </a:lnTo>
                  <a:lnTo>
                    <a:pt x="1434" y="780"/>
                  </a:lnTo>
                  <a:lnTo>
                    <a:pt x="1436" y="804"/>
                  </a:lnTo>
                  <a:lnTo>
                    <a:pt x="1436" y="826"/>
                  </a:lnTo>
                  <a:lnTo>
                    <a:pt x="1436" y="864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4" y="972"/>
                  </a:lnTo>
                  <a:lnTo>
                    <a:pt x="1418" y="1006"/>
                  </a:lnTo>
                  <a:lnTo>
                    <a:pt x="1410" y="1040"/>
                  </a:lnTo>
                  <a:lnTo>
                    <a:pt x="1402" y="1074"/>
                  </a:lnTo>
                  <a:lnTo>
                    <a:pt x="1390" y="1106"/>
                  </a:lnTo>
                  <a:lnTo>
                    <a:pt x="1380" y="1138"/>
                  </a:lnTo>
                  <a:lnTo>
                    <a:pt x="1366" y="1170"/>
                  </a:lnTo>
                  <a:lnTo>
                    <a:pt x="1352" y="1200"/>
                  </a:lnTo>
                  <a:lnTo>
                    <a:pt x="1338" y="1230"/>
                  </a:lnTo>
                  <a:lnTo>
                    <a:pt x="1322" y="1258"/>
                  </a:lnTo>
                  <a:lnTo>
                    <a:pt x="1304" y="1284"/>
                  </a:lnTo>
                  <a:lnTo>
                    <a:pt x="1286" y="1312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6" y="1382"/>
                  </a:lnTo>
                  <a:lnTo>
                    <a:pt x="1204" y="1404"/>
                  </a:lnTo>
                  <a:lnTo>
                    <a:pt x="1182" y="1424"/>
                  </a:lnTo>
                  <a:lnTo>
                    <a:pt x="1158" y="1442"/>
                  </a:lnTo>
                  <a:lnTo>
                    <a:pt x="1134" y="1460"/>
                  </a:lnTo>
                  <a:lnTo>
                    <a:pt x="1110" y="1476"/>
                  </a:lnTo>
                  <a:lnTo>
                    <a:pt x="1084" y="1490"/>
                  </a:lnTo>
                  <a:lnTo>
                    <a:pt x="1058" y="1504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6" y="1532"/>
                  </a:lnTo>
                  <a:lnTo>
                    <a:pt x="948" y="1538"/>
                  </a:lnTo>
                  <a:lnTo>
                    <a:pt x="920" y="1544"/>
                  </a:lnTo>
                  <a:lnTo>
                    <a:pt x="890" y="1546"/>
                  </a:lnTo>
                  <a:lnTo>
                    <a:pt x="860" y="1548"/>
                  </a:lnTo>
                  <a:lnTo>
                    <a:pt x="830" y="1546"/>
                  </a:lnTo>
                  <a:lnTo>
                    <a:pt x="802" y="1544"/>
                  </a:lnTo>
                  <a:lnTo>
                    <a:pt x="772" y="1538"/>
                  </a:lnTo>
                  <a:lnTo>
                    <a:pt x="744" y="1532"/>
                  </a:lnTo>
                  <a:lnTo>
                    <a:pt x="716" y="1524"/>
                  </a:lnTo>
                  <a:lnTo>
                    <a:pt x="688" y="1514"/>
                  </a:lnTo>
                  <a:lnTo>
                    <a:pt x="662" y="1504"/>
                  </a:lnTo>
                  <a:lnTo>
                    <a:pt x="636" y="1490"/>
                  </a:lnTo>
                  <a:lnTo>
                    <a:pt x="610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2" y="1360"/>
                  </a:lnTo>
                  <a:lnTo>
                    <a:pt x="452" y="1336"/>
                  </a:lnTo>
                  <a:lnTo>
                    <a:pt x="434" y="1312"/>
                  </a:lnTo>
                  <a:lnTo>
                    <a:pt x="416" y="1284"/>
                  </a:lnTo>
                  <a:lnTo>
                    <a:pt x="398" y="1258"/>
                  </a:lnTo>
                  <a:lnTo>
                    <a:pt x="382" y="1230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2" y="1006"/>
                  </a:lnTo>
                  <a:lnTo>
                    <a:pt x="296" y="972"/>
                  </a:lnTo>
                  <a:lnTo>
                    <a:pt x="290" y="936"/>
                  </a:lnTo>
                  <a:lnTo>
                    <a:pt x="288" y="900"/>
                  </a:lnTo>
                  <a:lnTo>
                    <a:pt x="284" y="864"/>
                  </a:lnTo>
                  <a:lnTo>
                    <a:pt x="284" y="826"/>
                  </a:lnTo>
                  <a:lnTo>
                    <a:pt x="284" y="804"/>
                  </a:lnTo>
                  <a:lnTo>
                    <a:pt x="286" y="780"/>
                  </a:lnTo>
                  <a:lnTo>
                    <a:pt x="294" y="732"/>
                  </a:lnTo>
                  <a:lnTo>
                    <a:pt x="306" y="682"/>
                  </a:lnTo>
                  <a:lnTo>
                    <a:pt x="320" y="634"/>
                  </a:lnTo>
                  <a:lnTo>
                    <a:pt x="338" y="584"/>
                  </a:lnTo>
                  <a:lnTo>
                    <a:pt x="358" y="538"/>
                  </a:lnTo>
                  <a:lnTo>
                    <a:pt x="380" y="492"/>
                  </a:lnTo>
                  <a:lnTo>
                    <a:pt x="402" y="448"/>
                  </a:lnTo>
                  <a:lnTo>
                    <a:pt x="444" y="370"/>
                  </a:lnTo>
                  <a:lnTo>
                    <a:pt x="482" y="308"/>
                  </a:lnTo>
                  <a:lnTo>
                    <a:pt x="508" y="268"/>
                  </a:lnTo>
                  <a:lnTo>
                    <a:pt x="518" y="252"/>
                  </a:lnTo>
                  <a:lnTo>
                    <a:pt x="522" y="244"/>
                  </a:lnTo>
                  <a:lnTo>
                    <a:pt x="522" y="236"/>
                  </a:lnTo>
                  <a:lnTo>
                    <a:pt x="520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2"/>
                  </a:lnTo>
                  <a:lnTo>
                    <a:pt x="288" y="0"/>
                  </a:lnTo>
                  <a:lnTo>
                    <a:pt x="278" y="2"/>
                  </a:lnTo>
                  <a:lnTo>
                    <a:pt x="272" y="6"/>
                  </a:lnTo>
                  <a:lnTo>
                    <a:pt x="130" y="148"/>
                  </a:lnTo>
                  <a:lnTo>
                    <a:pt x="126" y="154"/>
                  </a:lnTo>
                  <a:lnTo>
                    <a:pt x="124" y="164"/>
                  </a:lnTo>
                  <a:lnTo>
                    <a:pt x="126" y="172"/>
                  </a:lnTo>
                  <a:lnTo>
                    <a:pt x="130" y="180"/>
                  </a:lnTo>
                  <a:lnTo>
                    <a:pt x="176" y="224"/>
                  </a:lnTo>
                  <a:lnTo>
                    <a:pt x="180" y="232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0" y="260"/>
                  </a:lnTo>
                  <a:lnTo>
                    <a:pt x="152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6" y="564"/>
                  </a:lnTo>
                  <a:lnTo>
                    <a:pt x="42" y="614"/>
                  </a:lnTo>
                  <a:lnTo>
                    <a:pt x="28" y="664"/>
                  </a:lnTo>
                  <a:lnTo>
                    <a:pt x="16" y="714"/>
                  </a:lnTo>
                  <a:lnTo>
                    <a:pt x="8" y="762"/>
                  </a:lnTo>
                  <a:lnTo>
                    <a:pt x="2" y="810"/>
                  </a:lnTo>
                  <a:lnTo>
                    <a:pt x="0" y="854"/>
                  </a:lnTo>
                  <a:lnTo>
                    <a:pt x="0" y="904"/>
                  </a:lnTo>
                  <a:lnTo>
                    <a:pt x="4" y="954"/>
                  </a:lnTo>
                  <a:lnTo>
                    <a:pt x="10" y="1004"/>
                  </a:lnTo>
                  <a:lnTo>
                    <a:pt x="16" y="1052"/>
                  </a:lnTo>
                  <a:lnTo>
                    <a:pt x="26" y="1100"/>
                  </a:lnTo>
                  <a:lnTo>
                    <a:pt x="38" y="1146"/>
                  </a:lnTo>
                  <a:lnTo>
                    <a:pt x="52" y="1192"/>
                  </a:lnTo>
                  <a:lnTo>
                    <a:pt x="68" y="1236"/>
                  </a:lnTo>
                  <a:lnTo>
                    <a:pt x="84" y="1278"/>
                  </a:lnTo>
                  <a:lnTo>
                    <a:pt x="104" y="1322"/>
                  </a:lnTo>
                  <a:lnTo>
                    <a:pt x="124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6" y="1478"/>
                  </a:lnTo>
                  <a:lnTo>
                    <a:pt x="224" y="1512"/>
                  </a:lnTo>
                  <a:lnTo>
                    <a:pt x="252" y="1546"/>
                  </a:lnTo>
                  <a:lnTo>
                    <a:pt x="282" y="1580"/>
                  </a:lnTo>
                  <a:lnTo>
                    <a:pt x="314" y="1610"/>
                  </a:lnTo>
                  <a:lnTo>
                    <a:pt x="346" y="1640"/>
                  </a:lnTo>
                  <a:lnTo>
                    <a:pt x="380" y="1666"/>
                  </a:lnTo>
                  <a:lnTo>
                    <a:pt x="416" y="1692"/>
                  </a:lnTo>
                  <a:lnTo>
                    <a:pt x="452" y="1716"/>
                  </a:lnTo>
                  <a:lnTo>
                    <a:pt x="488" y="1736"/>
                  </a:lnTo>
                  <a:lnTo>
                    <a:pt x="528" y="1756"/>
                  </a:lnTo>
                  <a:lnTo>
                    <a:pt x="566" y="1774"/>
                  </a:lnTo>
                  <a:lnTo>
                    <a:pt x="606" y="1790"/>
                  </a:lnTo>
                  <a:lnTo>
                    <a:pt x="648" y="1802"/>
                  </a:lnTo>
                  <a:lnTo>
                    <a:pt x="690" y="1814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18" y="1832"/>
                  </a:lnTo>
                  <a:lnTo>
                    <a:pt x="864" y="1834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4"/>
                  </a:lnTo>
                  <a:lnTo>
                    <a:pt x="1080" y="1802"/>
                  </a:lnTo>
                  <a:lnTo>
                    <a:pt x="1120" y="1790"/>
                  </a:lnTo>
                  <a:lnTo>
                    <a:pt x="1160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6"/>
                  </a:lnTo>
                  <a:lnTo>
                    <a:pt x="1312" y="1692"/>
                  </a:lnTo>
                  <a:lnTo>
                    <a:pt x="1346" y="1666"/>
                  </a:lnTo>
                  <a:lnTo>
                    <a:pt x="1380" y="1640"/>
                  </a:lnTo>
                  <a:lnTo>
                    <a:pt x="1414" y="1610"/>
                  </a:lnTo>
                  <a:lnTo>
                    <a:pt x="1444" y="1580"/>
                  </a:lnTo>
                  <a:lnTo>
                    <a:pt x="1474" y="1546"/>
                  </a:lnTo>
                  <a:lnTo>
                    <a:pt x="1502" y="1512"/>
                  </a:lnTo>
                  <a:lnTo>
                    <a:pt x="1530" y="1478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2" y="1362"/>
                  </a:lnTo>
                  <a:lnTo>
                    <a:pt x="1624" y="1322"/>
                  </a:lnTo>
                  <a:lnTo>
                    <a:pt x="1642" y="1278"/>
                  </a:lnTo>
                  <a:lnTo>
                    <a:pt x="1660" y="1236"/>
                  </a:lnTo>
                  <a:lnTo>
                    <a:pt x="1676" y="1192"/>
                  </a:lnTo>
                  <a:lnTo>
                    <a:pt x="1688" y="1146"/>
                  </a:lnTo>
                  <a:lnTo>
                    <a:pt x="1700" y="1100"/>
                  </a:lnTo>
                  <a:lnTo>
                    <a:pt x="1710" y="1052"/>
                  </a:lnTo>
                  <a:lnTo>
                    <a:pt x="1718" y="1004"/>
                  </a:lnTo>
                  <a:lnTo>
                    <a:pt x="1722" y="954"/>
                  </a:lnTo>
                  <a:lnTo>
                    <a:pt x="1726" y="904"/>
                  </a:lnTo>
                  <a:lnTo>
                    <a:pt x="1728" y="854"/>
                  </a:lnTo>
                  <a:lnTo>
                    <a:pt x="1726" y="810"/>
                  </a:lnTo>
                  <a:lnTo>
                    <a:pt x="1720" y="762"/>
                  </a:lnTo>
                  <a:lnTo>
                    <a:pt x="1710" y="714"/>
                  </a:lnTo>
                  <a:lnTo>
                    <a:pt x="1700" y="664"/>
                  </a:lnTo>
                  <a:lnTo>
                    <a:pt x="1686" y="614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6" y="470"/>
                  </a:lnTo>
                  <a:lnTo>
                    <a:pt x="1604" y="386"/>
                  </a:lnTo>
                  <a:lnTo>
                    <a:pt x="1574" y="320"/>
                  </a:lnTo>
                  <a:lnTo>
                    <a:pt x="1546" y="260"/>
                  </a:lnTo>
                  <a:close/>
                </a:path>
              </a:pathLst>
            </a:custGeom>
            <a:solidFill>
              <a:srgbClr val="FF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48"/>
            <p:cNvSpPr>
              <a:spLocks/>
            </p:cNvSpPr>
            <p:nvPr/>
          </p:nvSpPr>
          <p:spPr bwMode="auto">
            <a:xfrm>
              <a:off x="3562" y="6"/>
              <a:ext cx="1728" cy="1834"/>
            </a:xfrm>
            <a:custGeom>
              <a:avLst/>
              <a:gdLst>
                <a:gd name="T0" fmla="*/ 1544 w 1728"/>
                <a:gd name="T1" fmla="*/ 240 h 1834"/>
                <a:gd name="T2" fmla="*/ 1596 w 1728"/>
                <a:gd name="T3" fmla="*/ 180 h 1834"/>
                <a:gd name="T4" fmla="*/ 1596 w 1728"/>
                <a:gd name="T5" fmla="*/ 148 h 1834"/>
                <a:gd name="T6" fmla="*/ 1440 w 1728"/>
                <a:gd name="T7" fmla="*/ 0 h 1834"/>
                <a:gd name="T8" fmla="*/ 1386 w 1728"/>
                <a:gd name="T9" fmla="*/ 44 h 1834"/>
                <a:gd name="T10" fmla="*/ 1200 w 1728"/>
                <a:gd name="T11" fmla="*/ 230 h 1834"/>
                <a:gd name="T12" fmla="*/ 1202 w 1728"/>
                <a:gd name="T13" fmla="*/ 248 h 1834"/>
                <a:gd name="T14" fmla="*/ 1242 w 1728"/>
                <a:gd name="T15" fmla="*/ 310 h 1834"/>
                <a:gd name="T16" fmla="*/ 1364 w 1728"/>
                <a:gd name="T17" fmla="*/ 538 h 1834"/>
                <a:gd name="T18" fmla="*/ 1426 w 1728"/>
                <a:gd name="T19" fmla="*/ 732 h 1834"/>
                <a:gd name="T20" fmla="*/ 1436 w 1728"/>
                <a:gd name="T21" fmla="*/ 826 h 1834"/>
                <a:gd name="T22" fmla="*/ 1424 w 1728"/>
                <a:gd name="T23" fmla="*/ 972 h 1834"/>
                <a:gd name="T24" fmla="*/ 1390 w 1728"/>
                <a:gd name="T25" fmla="*/ 1106 h 1834"/>
                <a:gd name="T26" fmla="*/ 1338 w 1728"/>
                <a:gd name="T27" fmla="*/ 1230 h 1834"/>
                <a:gd name="T28" fmla="*/ 1268 w 1728"/>
                <a:gd name="T29" fmla="*/ 1336 h 1834"/>
                <a:gd name="T30" fmla="*/ 1182 w 1728"/>
                <a:gd name="T31" fmla="*/ 1424 h 1834"/>
                <a:gd name="T32" fmla="*/ 1084 w 1728"/>
                <a:gd name="T33" fmla="*/ 1490 h 1834"/>
                <a:gd name="T34" fmla="*/ 976 w 1728"/>
                <a:gd name="T35" fmla="*/ 1532 h 1834"/>
                <a:gd name="T36" fmla="*/ 860 w 1728"/>
                <a:gd name="T37" fmla="*/ 1548 h 1834"/>
                <a:gd name="T38" fmla="*/ 772 w 1728"/>
                <a:gd name="T39" fmla="*/ 1538 h 1834"/>
                <a:gd name="T40" fmla="*/ 662 w 1728"/>
                <a:gd name="T41" fmla="*/ 1504 h 1834"/>
                <a:gd name="T42" fmla="*/ 562 w 1728"/>
                <a:gd name="T43" fmla="*/ 1442 h 1834"/>
                <a:gd name="T44" fmla="*/ 472 w 1728"/>
                <a:gd name="T45" fmla="*/ 1360 h 1834"/>
                <a:gd name="T46" fmla="*/ 398 w 1728"/>
                <a:gd name="T47" fmla="*/ 1258 h 1834"/>
                <a:gd name="T48" fmla="*/ 342 w 1728"/>
                <a:gd name="T49" fmla="*/ 1138 h 1834"/>
                <a:gd name="T50" fmla="*/ 302 w 1728"/>
                <a:gd name="T51" fmla="*/ 1006 h 1834"/>
                <a:gd name="T52" fmla="*/ 284 w 1728"/>
                <a:gd name="T53" fmla="*/ 864 h 1834"/>
                <a:gd name="T54" fmla="*/ 286 w 1728"/>
                <a:gd name="T55" fmla="*/ 780 h 1834"/>
                <a:gd name="T56" fmla="*/ 338 w 1728"/>
                <a:gd name="T57" fmla="*/ 584 h 1834"/>
                <a:gd name="T58" fmla="*/ 444 w 1728"/>
                <a:gd name="T59" fmla="*/ 370 h 1834"/>
                <a:gd name="T60" fmla="*/ 518 w 1728"/>
                <a:gd name="T61" fmla="*/ 252 h 1834"/>
                <a:gd name="T62" fmla="*/ 516 w 1728"/>
                <a:gd name="T63" fmla="*/ 218 h 1834"/>
                <a:gd name="T64" fmla="*/ 358 w 1728"/>
                <a:gd name="T65" fmla="*/ 60 h 1834"/>
                <a:gd name="T66" fmla="*/ 296 w 1728"/>
                <a:gd name="T67" fmla="*/ 2 h 1834"/>
                <a:gd name="T68" fmla="*/ 130 w 1728"/>
                <a:gd name="T69" fmla="*/ 148 h 1834"/>
                <a:gd name="T70" fmla="*/ 126 w 1728"/>
                <a:gd name="T71" fmla="*/ 172 h 1834"/>
                <a:gd name="T72" fmla="*/ 180 w 1728"/>
                <a:gd name="T73" fmla="*/ 232 h 1834"/>
                <a:gd name="T74" fmla="*/ 180 w 1728"/>
                <a:gd name="T75" fmla="*/ 260 h 1834"/>
                <a:gd name="T76" fmla="*/ 74 w 1728"/>
                <a:gd name="T77" fmla="*/ 516 h 1834"/>
                <a:gd name="T78" fmla="*/ 16 w 1728"/>
                <a:gd name="T79" fmla="*/ 714 h 1834"/>
                <a:gd name="T80" fmla="*/ 0 w 1728"/>
                <a:gd name="T81" fmla="*/ 854 h 1834"/>
                <a:gd name="T82" fmla="*/ 16 w 1728"/>
                <a:gd name="T83" fmla="*/ 1052 h 1834"/>
                <a:gd name="T84" fmla="*/ 68 w 1728"/>
                <a:gd name="T85" fmla="*/ 1236 h 1834"/>
                <a:gd name="T86" fmla="*/ 148 w 1728"/>
                <a:gd name="T87" fmla="*/ 1402 h 1834"/>
                <a:gd name="T88" fmla="*/ 252 w 1728"/>
                <a:gd name="T89" fmla="*/ 1546 h 1834"/>
                <a:gd name="T90" fmla="*/ 380 w 1728"/>
                <a:gd name="T91" fmla="*/ 1666 h 1834"/>
                <a:gd name="T92" fmla="*/ 528 w 1728"/>
                <a:gd name="T93" fmla="*/ 1756 h 1834"/>
                <a:gd name="T94" fmla="*/ 690 w 1728"/>
                <a:gd name="T95" fmla="*/ 1814 h 1834"/>
                <a:gd name="T96" fmla="*/ 864 w 1728"/>
                <a:gd name="T97" fmla="*/ 1834 h 1834"/>
                <a:gd name="T98" fmla="*/ 996 w 1728"/>
                <a:gd name="T99" fmla="*/ 1822 h 1834"/>
                <a:gd name="T100" fmla="*/ 1160 w 1728"/>
                <a:gd name="T101" fmla="*/ 1774 h 1834"/>
                <a:gd name="T102" fmla="*/ 1312 w 1728"/>
                <a:gd name="T103" fmla="*/ 1692 h 1834"/>
                <a:gd name="T104" fmla="*/ 1444 w 1728"/>
                <a:gd name="T105" fmla="*/ 1580 h 1834"/>
                <a:gd name="T106" fmla="*/ 1556 w 1728"/>
                <a:gd name="T107" fmla="*/ 1440 h 1834"/>
                <a:gd name="T108" fmla="*/ 1642 w 1728"/>
                <a:gd name="T109" fmla="*/ 1278 h 1834"/>
                <a:gd name="T110" fmla="*/ 1700 w 1728"/>
                <a:gd name="T111" fmla="*/ 1100 h 1834"/>
                <a:gd name="T112" fmla="*/ 1726 w 1728"/>
                <a:gd name="T113" fmla="*/ 904 h 1834"/>
                <a:gd name="T114" fmla="*/ 1720 w 1728"/>
                <a:gd name="T115" fmla="*/ 762 h 1834"/>
                <a:gd name="T116" fmla="*/ 1670 w 1728"/>
                <a:gd name="T117" fmla="*/ 564 h 1834"/>
                <a:gd name="T118" fmla="*/ 1574 w 1728"/>
                <a:gd name="T119" fmla="*/ 320 h 183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28" h="1834">
                  <a:moveTo>
                    <a:pt x="1546" y="260"/>
                  </a:moveTo>
                  <a:lnTo>
                    <a:pt x="1546" y="260"/>
                  </a:lnTo>
                  <a:lnTo>
                    <a:pt x="1544" y="250"/>
                  </a:lnTo>
                  <a:lnTo>
                    <a:pt x="1544" y="240"/>
                  </a:lnTo>
                  <a:lnTo>
                    <a:pt x="1546" y="232"/>
                  </a:lnTo>
                  <a:lnTo>
                    <a:pt x="1552" y="224"/>
                  </a:lnTo>
                  <a:lnTo>
                    <a:pt x="1596" y="180"/>
                  </a:lnTo>
                  <a:lnTo>
                    <a:pt x="1602" y="172"/>
                  </a:lnTo>
                  <a:lnTo>
                    <a:pt x="1602" y="164"/>
                  </a:lnTo>
                  <a:lnTo>
                    <a:pt x="1602" y="154"/>
                  </a:lnTo>
                  <a:lnTo>
                    <a:pt x="1596" y="148"/>
                  </a:lnTo>
                  <a:lnTo>
                    <a:pt x="1456" y="6"/>
                  </a:lnTo>
                  <a:lnTo>
                    <a:pt x="1448" y="2"/>
                  </a:lnTo>
                  <a:lnTo>
                    <a:pt x="1440" y="0"/>
                  </a:lnTo>
                  <a:lnTo>
                    <a:pt x="1430" y="2"/>
                  </a:lnTo>
                  <a:lnTo>
                    <a:pt x="1424" y="6"/>
                  </a:lnTo>
                  <a:lnTo>
                    <a:pt x="1386" y="44"/>
                  </a:lnTo>
                  <a:lnTo>
                    <a:pt x="1354" y="76"/>
                  </a:lnTo>
                  <a:lnTo>
                    <a:pt x="1226" y="204"/>
                  </a:lnTo>
                  <a:lnTo>
                    <a:pt x="1200" y="230"/>
                  </a:lnTo>
                  <a:lnTo>
                    <a:pt x="1198" y="234"/>
                  </a:lnTo>
                  <a:lnTo>
                    <a:pt x="1198" y="240"/>
                  </a:lnTo>
                  <a:lnTo>
                    <a:pt x="1202" y="248"/>
                  </a:lnTo>
                  <a:lnTo>
                    <a:pt x="1206" y="256"/>
                  </a:lnTo>
                  <a:lnTo>
                    <a:pt x="1216" y="270"/>
                  </a:lnTo>
                  <a:lnTo>
                    <a:pt x="1242" y="310"/>
                  </a:lnTo>
                  <a:lnTo>
                    <a:pt x="1278" y="372"/>
                  </a:lnTo>
                  <a:lnTo>
                    <a:pt x="1320" y="450"/>
                  </a:lnTo>
                  <a:lnTo>
                    <a:pt x="1342" y="494"/>
                  </a:lnTo>
                  <a:lnTo>
                    <a:pt x="1364" y="538"/>
                  </a:lnTo>
                  <a:lnTo>
                    <a:pt x="1382" y="586"/>
                  </a:lnTo>
                  <a:lnTo>
                    <a:pt x="1400" y="634"/>
                  </a:lnTo>
                  <a:lnTo>
                    <a:pt x="1414" y="684"/>
                  </a:lnTo>
                  <a:lnTo>
                    <a:pt x="1426" y="732"/>
                  </a:lnTo>
                  <a:lnTo>
                    <a:pt x="1434" y="780"/>
                  </a:lnTo>
                  <a:lnTo>
                    <a:pt x="1436" y="804"/>
                  </a:lnTo>
                  <a:lnTo>
                    <a:pt x="1436" y="826"/>
                  </a:lnTo>
                  <a:lnTo>
                    <a:pt x="1436" y="864"/>
                  </a:lnTo>
                  <a:lnTo>
                    <a:pt x="1434" y="900"/>
                  </a:lnTo>
                  <a:lnTo>
                    <a:pt x="1430" y="936"/>
                  </a:lnTo>
                  <a:lnTo>
                    <a:pt x="1424" y="972"/>
                  </a:lnTo>
                  <a:lnTo>
                    <a:pt x="1418" y="1006"/>
                  </a:lnTo>
                  <a:lnTo>
                    <a:pt x="1410" y="1040"/>
                  </a:lnTo>
                  <a:lnTo>
                    <a:pt x="1402" y="1074"/>
                  </a:lnTo>
                  <a:lnTo>
                    <a:pt x="1390" y="1106"/>
                  </a:lnTo>
                  <a:lnTo>
                    <a:pt x="1380" y="1138"/>
                  </a:lnTo>
                  <a:lnTo>
                    <a:pt x="1366" y="1170"/>
                  </a:lnTo>
                  <a:lnTo>
                    <a:pt x="1352" y="1200"/>
                  </a:lnTo>
                  <a:lnTo>
                    <a:pt x="1338" y="1230"/>
                  </a:lnTo>
                  <a:lnTo>
                    <a:pt x="1322" y="1258"/>
                  </a:lnTo>
                  <a:lnTo>
                    <a:pt x="1304" y="1284"/>
                  </a:lnTo>
                  <a:lnTo>
                    <a:pt x="1286" y="1312"/>
                  </a:lnTo>
                  <a:lnTo>
                    <a:pt x="1268" y="1336"/>
                  </a:lnTo>
                  <a:lnTo>
                    <a:pt x="1248" y="1360"/>
                  </a:lnTo>
                  <a:lnTo>
                    <a:pt x="1226" y="1382"/>
                  </a:lnTo>
                  <a:lnTo>
                    <a:pt x="1204" y="1404"/>
                  </a:lnTo>
                  <a:lnTo>
                    <a:pt x="1182" y="1424"/>
                  </a:lnTo>
                  <a:lnTo>
                    <a:pt x="1158" y="1442"/>
                  </a:lnTo>
                  <a:lnTo>
                    <a:pt x="1134" y="1460"/>
                  </a:lnTo>
                  <a:lnTo>
                    <a:pt x="1110" y="1476"/>
                  </a:lnTo>
                  <a:lnTo>
                    <a:pt x="1084" y="1490"/>
                  </a:lnTo>
                  <a:lnTo>
                    <a:pt x="1058" y="1504"/>
                  </a:lnTo>
                  <a:lnTo>
                    <a:pt x="1032" y="1514"/>
                  </a:lnTo>
                  <a:lnTo>
                    <a:pt x="1004" y="1524"/>
                  </a:lnTo>
                  <a:lnTo>
                    <a:pt x="976" y="1532"/>
                  </a:lnTo>
                  <a:lnTo>
                    <a:pt x="948" y="1538"/>
                  </a:lnTo>
                  <a:lnTo>
                    <a:pt x="920" y="1544"/>
                  </a:lnTo>
                  <a:lnTo>
                    <a:pt x="890" y="1546"/>
                  </a:lnTo>
                  <a:lnTo>
                    <a:pt x="860" y="1548"/>
                  </a:lnTo>
                  <a:lnTo>
                    <a:pt x="830" y="1546"/>
                  </a:lnTo>
                  <a:lnTo>
                    <a:pt x="802" y="1544"/>
                  </a:lnTo>
                  <a:lnTo>
                    <a:pt x="772" y="1538"/>
                  </a:lnTo>
                  <a:lnTo>
                    <a:pt x="744" y="1532"/>
                  </a:lnTo>
                  <a:lnTo>
                    <a:pt x="716" y="1524"/>
                  </a:lnTo>
                  <a:lnTo>
                    <a:pt x="688" y="1514"/>
                  </a:lnTo>
                  <a:lnTo>
                    <a:pt x="662" y="1504"/>
                  </a:lnTo>
                  <a:lnTo>
                    <a:pt x="636" y="1490"/>
                  </a:lnTo>
                  <a:lnTo>
                    <a:pt x="610" y="1476"/>
                  </a:lnTo>
                  <a:lnTo>
                    <a:pt x="586" y="1460"/>
                  </a:lnTo>
                  <a:lnTo>
                    <a:pt x="562" y="1442"/>
                  </a:lnTo>
                  <a:lnTo>
                    <a:pt x="538" y="1424"/>
                  </a:lnTo>
                  <a:lnTo>
                    <a:pt x="516" y="1404"/>
                  </a:lnTo>
                  <a:lnTo>
                    <a:pt x="494" y="1382"/>
                  </a:lnTo>
                  <a:lnTo>
                    <a:pt x="472" y="1360"/>
                  </a:lnTo>
                  <a:lnTo>
                    <a:pt x="452" y="1336"/>
                  </a:lnTo>
                  <a:lnTo>
                    <a:pt x="434" y="1312"/>
                  </a:lnTo>
                  <a:lnTo>
                    <a:pt x="416" y="1284"/>
                  </a:lnTo>
                  <a:lnTo>
                    <a:pt x="398" y="1258"/>
                  </a:lnTo>
                  <a:lnTo>
                    <a:pt x="382" y="1230"/>
                  </a:lnTo>
                  <a:lnTo>
                    <a:pt x="368" y="1200"/>
                  </a:lnTo>
                  <a:lnTo>
                    <a:pt x="354" y="1170"/>
                  </a:lnTo>
                  <a:lnTo>
                    <a:pt x="342" y="1138"/>
                  </a:lnTo>
                  <a:lnTo>
                    <a:pt x="330" y="1106"/>
                  </a:lnTo>
                  <a:lnTo>
                    <a:pt x="320" y="1074"/>
                  </a:lnTo>
                  <a:lnTo>
                    <a:pt x="310" y="1040"/>
                  </a:lnTo>
                  <a:lnTo>
                    <a:pt x="302" y="1006"/>
                  </a:lnTo>
                  <a:lnTo>
                    <a:pt x="296" y="972"/>
                  </a:lnTo>
                  <a:lnTo>
                    <a:pt x="290" y="936"/>
                  </a:lnTo>
                  <a:lnTo>
                    <a:pt x="288" y="900"/>
                  </a:lnTo>
                  <a:lnTo>
                    <a:pt x="284" y="864"/>
                  </a:lnTo>
                  <a:lnTo>
                    <a:pt x="284" y="826"/>
                  </a:lnTo>
                  <a:lnTo>
                    <a:pt x="284" y="804"/>
                  </a:lnTo>
                  <a:lnTo>
                    <a:pt x="286" y="780"/>
                  </a:lnTo>
                  <a:lnTo>
                    <a:pt x="294" y="732"/>
                  </a:lnTo>
                  <a:lnTo>
                    <a:pt x="306" y="682"/>
                  </a:lnTo>
                  <a:lnTo>
                    <a:pt x="320" y="634"/>
                  </a:lnTo>
                  <a:lnTo>
                    <a:pt x="338" y="584"/>
                  </a:lnTo>
                  <a:lnTo>
                    <a:pt x="358" y="538"/>
                  </a:lnTo>
                  <a:lnTo>
                    <a:pt x="380" y="492"/>
                  </a:lnTo>
                  <a:lnTo>
                    <a:pt x="402" y="448"/>
                  </a:lnTo>
                  <a:lnTo>
                    <a:pt x="444" y="370"/>
                  </a:lnTo>
                  <a:lnTo>
                    <a:pt x="482" y="308"/>
                  </a:lnTo>
                  <a:lnTo>
                    <a:pt x="508" y="268"/>
                  </a:lnTo>
                  <a:lnTo>
                    <a:pt x="518" y="252"/>
                  </a:lnTo>
                  <a:lnTo>
                    <a:pt x="522" y="244"/>
                  </a:lnTo>
                  <a:lnTo>
                    <a:pt x="522" y="236"/>
                  </a:lnTo>
                  <a:lnTo>
                    <a:pt x="520" y="226"/>
                  </a:lnTo>
                  <a:lnTo>
                    <a:pt x="516" y="218"/>
                  </a:lnTo>
                  <a:lnTo>
                    <a:pt x="374" y="76"/>
                  </a:lnTo>
                  <a:lnTo>
                    <a:pt x="358" y="60"/>
                  </a:lnTo>
                  <a:lnTo>
                    <a:pt x="342" y="44"/>
                  </a:lnTo>
                  <a:lnTo>
                    <a:pt x="304" y="6"/>
                  </a:lnTo>
                  <a:lnTo>
                    <a:pt x="296" y="2"/>
                  </a:lnTo>
                  <a:lnTo>
                    <a:pt x="288" y="0"/>
                  </a:lnTo>
                  <a:lnTo>
                    <a:pt x="278" y="2"/>
                  </a:lnTo>
                  <a:lnTo>
                    <a:pt x="272" y="6"/>
                  </a:lnTo>
                  <a:lnTo>
                    <a:pt x="130" y="148"/>
                  </a:lnTo>
                  <a:lnTo>
                    <a:pt x="126" y="154"/>
                  </a:lnTo>
                  <a:lnTo>
                    <a:pt x="124" y="164"/>
                  </a:lnTo>
                  <a:lnTo>
                    <a:pt x="126" y="172"/>
                  </a:lnTo>
                  <a:lnTo>
                    <a:pt x="130" y="180"/>
                  </a:lnTo>
                  <a:lnTo>
                    <a:pt x="176" y="224"/>
                  </a:lnTo>
                  <a:lnTo>
                    <a:pt x="180" y="232"/>
                  </a:lnTo>
                  <a:lnTo>
                    <a:pt x="184" y="240"/>
                  </a:lnTo>
                  <a:lnTo>
                    <a:pt x="184" y="250"/>
                  </a:lnTo>
                  <a:lnTo>
                    <a:pt x="180" y="260"/>
                  </a:lnTo>
                  <a:lnTo>
                    <a:pt x="152" y="320"/>
                  </a:lnTo>
                  <a:lnTo>
                    <a:pt x="124" y="386"/>
                  </a:lnTo>
                  <a:lnTo>
                    <a:pt x="90" y="470"/>
                  </a:lnTo>
                  <a:lnTo>
                    <a:pt x="74" y="516"/>
                  </a:lnTo>
                  <a:lnTo>
                    <a:pt x="56" y="564"/>
                  </a:lnTo>
                  <a:lnTo>
                    <a:pt x="42" y="614"/>
                  </a:lnTo>
                  <a:lnTo>
                    <a:pt x="28" y="664"/>
                  </a:lnTo>
                  <a:lnTo>
                    <a:pt x="16" y="714"/>
                  </a:lnTo>
                  <a:lnTo>
                    <a:pt x="8" y="762"/>
                  </a:lnTo>
                  <a:lnTo>
                    <a:pt x="2" y="810"/>
                  </a:lnTo>
                  <a:lnTo>
                    <a:pt x="0" y="854"/>
                  </a:lnTo>
                  <a:lnTo>
                    <a:pt x="0" y="904"/>
                  </a:lnTo>
                  <a:lnTo>
                    <a:pt x="4" y="954"/>
                  </a:lnTo>
                  <a:lnTo>
                    <a:pt x="10" y="1004"/>
                  </a:lnTo>
                  <a:lnTo>
                    <a:pt x="16" y="1052"/>
                  </a:lnTo>
                  <a:lnTo>
                    <a:pt x="26" y="1100"/>
                  </a:lnTo>
                  <a:lnTo>
                    <a:pt x="38" y="1146"/>
                  </a:lnTo>
                  <a:lnTo>
                    <a:pt x="52" y="1192"/>
                  </a:lnTo>
                  <a:lnTo>
                    <a:pt x="68" y="1236"/>
                  </a:lnTo>
                  <a:lnTo>
                    <a:pt x="84" y="1278"/>
                  </a:lnTo>
                  <a:lnTo>
                    <a:pt x="104" y="1322"/>
                  </a:lnTo>
                  <a:lnTo>
                    <a:pt x="124" y="1362"/>
                  </a:lnTo>
                  <a:lnTo>
                    <a:pt x="148" y="1402"/>
                  </a:lnTo>
                  <a:lnTo>
                    <a:pt x="172" y="1440"/>
                  </a:lnTo>
                  <a:lnTo>
                    <a:pt x="196" y="1478"/>
                  </a:lnTo>
                  <a:lnTo>
                    <a:pt x="224" y="1512"/>
                  </a:lnTo>
                  <a:lnTo>
                    <a:pt x="252" y="1546"/>
                  </a:lnTo>
                  <a:lnTo>
                    <a:pt x="282" y="1580"/>
                  </a:lnTo>
                  <a:lnTo>
                    <a:pt x="314" y="1610"/>
                  </a:lnTo>
                  <a:lnTo>
                    <a:pt x="346" y="1640"/>
                  </a:lnTo>
                  <a:lnTo>
                    <a:pt x="380" y="1666"/>
                  </a:lnTo>
                  <a:lnTo>
                    <a:pt x="416" y="1692"/>
                  </a:lnTo>
                  <a:lnTo>
                    <a:pt x="452" y="1716"/>
                  </a:lnTo>
                  <a:lnTo>
                    <a:pt x="488" y="1736"/>
                  </a:lnTo>
                  <a:lnTo>
                    <a:pt x="528" y="1756"/>
                  </a:lnTo>
                  <a:lnTo>
                    <a:pt x="566" y="1774"/>
                  </a:lnTo>
                  <a:lnTo>
                    <a:pt x="606" y="1790"/>
                  </a:lnTo>
                  <a:lnTo>
                    <a:pt x="648" y="1802"/>
                  </a:lnTo>
                  <a:lnTo>
                    <a:pt x="690" y="1814"/>
                  </a:lnTo>
                  <a:lnTo>
                    <a:pt x="732" y="1822"/>
                  </a:lnTo>
                  <a:lnTo>
                    <a:pt x="776" y="1828"/>
                  </a:lnTo>
                  <a:lnTo>
                    <a:pt x="818" y="1832"/>
                  </a:lnTo>
                  <a:lnTo>
                    <a:pt x="864" y="1834"/>
                  </a:lnTo>
                  <a:lnTo>
                    <a:pt x="908" y="1832"/>
                  </a:lnTo>
                  <a:lnTo>
                    <a:pt x="952" y="1828"/>
                  </a:lnTo>
                  <a:lnTo>
                    <a:pt x="996" y="1822"/>
                  </a:lnTo>
                  <a:lnTo>
                    <a:pt x="1038" y="1814"/>
                  </a:lnTo>
                  <a:lnTo>
                    <a:pt x="1080" y="1802"/>
                  </a:lnTo>
                  <a:lnTo>
                    <a:pt x="1120" y="1790"/>
                  </a:lnTo>
                  <a:lnTo>
                    <a:pt x="1160" y="1774"/>
                  </a:lnTo>
                  <a:lnTo>
                    <a:pt x="1200" y="1756"/>
                  </a:lnTo>
                  <a:lnTo>
                    <a:pt x="1238" y="1736"/>
                  </a:lnTo>
                  <a:lnTo>
                    <a:pt x="1276" y="1716"/>
                  </a:lnTo>
                  <a:lnTo>
                    <a:pt x="1312" y="1692"/>
                  </a:lnTo>
                  <a:lnTo>
                    <a:pt x="1346" y="1666"/>
                  </a:lnTo>
                  <a:lnTo>
                    <a:pt x="1380" y="1640"/>
                  </a:lnTo>
                  <a:lnTo>
                    <a:pt x="1414" y="1610"/>
                  </a:lnTo>
                  <a:lnTo>
                    <a:pt x="1444" y="1580"/>
                  </a:lnTo>
                  <a:lnTo>
                    <a:pt x="1474" y="1546"/>
                  </a:lnTo>
                  <a:lnTo>
                    <a:pt x="1502" y="1512"/>
                  </a:lnTo>
                  <a:lnTo>
                    <a:pt x="1530" y="1478"/>
                  </a:lnTo>
                  <a:lnTo>
                    <a:pt x="1556" y="1440"/>
                  </a:lnTo>
                  <a:lnTo>
                    <a:pt x="1580" y="1402"/>
                  </a:lnTo>
                  <a:lnTo>
                    <a:pt x="1602" y="1362"/>
                  </a:lnTo>
                  <a:lnTo>
                    <a:pt x="1624" y="1322"/>
                  </a:lnTo>
                  <a:lnTo>
                    <a:pt x="1642" y="1278"/>
                  </a:lnTo>
                  <a:lnTo>
                    <a:pt x="1660" y="1236"/>
                  </a:lnTo>
                  <a:lnTo>
                    <a:pt x="1676" y="1192"/>
                  </a:lnTo>
                  <a:lnTo>
                    <a:pt x="1688" y="1146"/>
                  </a:lnTo>
                  <a:lnTo>
                    <a:pt x="1700" y="1100"/>
                  </a:lnTo>
                  <a:lnTo>
                    <a:pt x="1710" y="1052"/>
                  </a:lnTo>
                  <a:lnTo>
                    <a:pt x="1718" y="1004"/>
                  </a:lnTo>
                  <a:lnTo>
                    <a:pt x="1722" y="954"/>
                  </a:lnTo>
                  <a:lnTo>
                    <a:pt x="1726" y="904"/>
                  </a:lnTo>
                  <a:lnTo>
                    <a:pt x="1728" y="854"/>
                  </a:lnTo>
                  <a:lnTo>
                    <a:pt x="1726" y="810"/>
                  </a:lnTo>
                  <a:lnTo>
                    <a:pt x="1720" y="762"/>
                  </a:lnTo>
                  <a:lnTo>
                    <a:pt x="1710" y="714"/>
                  </a:lnTo>
                  <a:lnTo>
                    <a:pt x="1700" y="664"/>
                  </a:lnTo>
                  <a:lnTo>
                    <a:pt x="1686" y="614"/>
                  </a:lnTo>
                  <a:lnTo>
                    <a:pt x="1670" y="564"/>
                  </a:lnTo>
                  <a:lnTo>
                    <a:pt x="1654" y="516"/>
                  </a:lnTo>
                  <a:lnTo>
                    <a:pt x="1636" y="470"/>
                  </a:lnTo>
                  <a:lnTo>
                    <a:pt x="1604" y="386"/>
                  </a:lnTo>
                  <a:lnTo>
                    <a:pt x="1574" y="320"/>
                  </a:lnTo>
                  <a:lnTo>
                    <a:pt x="1546" y="2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49"/>
            <p:cNvSpPr>
              <a:spLocks/>
            </p:cNvSpPr>
            <p:nvPr/>
          </p:nvSpPr>
          <p:spPr bwMode="auto">
            <a:xfrm>
              <a:off x="3682" y="488"/>
              <a:ext cx="172" cy="198"/>
            </a:xfrm>
            <a:custGeom>
              <a:avLst/>
              <a:gdLst>
                <a:gd name="T0" fmla="*/ 144 w 172"/>
                <a:gd name="T1" fmla="*/ 34 h 198"/>
                <a:gd name="T2" fmla="*/ 144 w 172"/>
                <a:gd name="T3" fmla="*/ 34 h 198"/>
                <a:gd name="T4" fmla="*/ 134 w 172"/>
                <a:gd name="T5" fmla="*/ 32 h 198"/>
                <a:gd name="T6" fmla="*/ 124 w 172"/>
                <a:gd name="T7" fmla="*/ 32 h 198"/>
                <a:gd name="T8" fmla="*/ 116 w 172"/>
                <a:gd name="T9" fmla="*/ 34 h 198"/>
                <a:gd name="T10" fmla="*/ 108 w 172"/>
                <a:gd name="T11" fmla="*/ 38 h 198"/>
                <a:gd name="T12" fmla="*/ 96 w 172"/>
                <a:gd name="T13" fmla="*/ 46 h 198"/>
                <a:gd name="T14" fmla="*/ 92 w 172"/>
                <a:gd name="T15" fmla="*/ 50 h 198"/>
                <a:gd name="T16" fmla="*/ 92 w 172"/>
                <a:gd name="T17" fmla="*/ 50 h 198"/>
                <a:gd name="T18" fmla="*/ 92 w 172"/>
                <a:gd name="T19" fmla="*/ 44 h 198"/>
                <a:gd name="T20" fmla="*/ 90 w 172"/>
                <a:gd name="T21" fmla="*/ 30 h 198"/>
                <a:gd name="T22" fmla="*/ 88 w 172"/>
                <a:gd name="T23" fmla="*/ 22 h 198"/>
                <a:gd name="T24" fmla="*/ 82 w 172"/>
                <a:gd name="T25" fmla="*/ 14 h 198"/>
                <a:gd name="T26" fmla="*/ 76 w 172"/>
                <a:gd name="T27" fmla="*/ 8 h 198"/>
                <a:gd name="T28" fmla="*/ 66 w 172"/>
                <a:gd name="T29" fmla="*/ 2 h 198"/>
                <a:gd name="T30" fmla="*/ 66 w 172"/>
                <a:gd name="T31" fmla="*/ 2 h 198"/>
                <a:gd name="T32" fmla="*/ 60 w 172"/>
                <a:gd name="T33" fmla="*/ 0 h 198"/>
                <a:gd name="T34" fmla="*/ 52 w 172"/>
                <a:gd name="T35" fmla="*/ 0 h 198"/>
                <a:gd name="T36" fmla="*/ 44 w 172"/>
                <a:gd name="T37" fmla="*/ 0 h 198"/>
                <a:gd name="T38" fmla="*/ 32 w 172"/>
                <a:gd name="T39" fmla="*/ 2 h 198"/>
                <a:gd name="T40" fmla="*/ 22 w 172"/>
                <a:gd name="T41" fmla="*/ 8 h 198"/>
                <a:gd name="T42" fmla="*/ 14 w 172"/>
                <a:gd name="T43" fmla="*/ 16 h 198"/>
                <a:gd name="T44" fmla="*/ 6 w 172"/>
                <a:gd name="T45" fmla="*/ 28 h 198"/>
                <a:gd name="T46" fmla="*/ 0 w 172"/>
                <a:gd name="T47" fmla="*/ 44 h 198"/>
                <a:gd name="T48" fmla="*/ 0 w 172"/>
                <a:gd name="T49" fmla="*/ 44 h 198"/>
                <a:gd name="T50" fmla="*/ 0 w 172"/>
                <a:gd name="T51" fmla="*/ 62 h 198"/>
                <a:gd name="T52" fmla="*/ 2 w 172"/>
                <a:gd name="T53" fmla="*/ 82 h 198"/>
                <a:gd name="T54" fmla="*/ 8 w 172"/>
                <a:gd name="T55" fmla="*/ 102 h 198"/>
                <a:gd name="T56" fmla="*/ 14 w 172"/>
                <a:gd name="T57" fmla="*/ 122 h 198"/>
                <a:gd name="T58" fmla="*/ 20 w 172"/>
                <a:gd name="T59" fmla="*/ 142 h 198"/>
                <a:gd name="T60" fmla="*/ 26 w 172"/>
                <a:gd name="T61" fmla="*/ 160 h 198"/>
                <a:gd name="T62" fmla="*/ 30 w 172"/>
                <a:gd name="T63" fmla="*/ 180 h 198"/>
                <a:gd name="T64" fmla="*/ 30 w 172"/>
                <a:gd name="T65" fmla="*/ 198 h 198"/>
                <a:gd name="T66" fmla="*/ 30 w 172"/>
                <a:gd name="T67" fmla="*/ 198 h 198"/>
                <a:gd name="T68" fmla="*/ 42 w 172"/>
                <a:gd name="T69" fmla="*/ 184 h 198"/>
                <a:gd name="T70" fmla="*/ 58 w 172"/>
                <a:gd name="T71" fmla="*/ 174 h 198"/>
                <a:gd name="T72" fmla="*/ 76 w 172"/>
                <a:gd name="T73" fmla="*/ 164 h 198"/>
                <a:gd name="T74" fmla="*/ 94 w 172"/>
                <a:gd name="T75" fmla="*/ 156 h 198"/>
                <a:gd name="T76" fmla="*/ 114 w 172"/>
                <a:gd name="T77" fmla="*/ 146 h 198"/>
                <a:gd name="T78" fmla="*/ 132 w 172"/>
                <a:gd name="T79" fmla="*/ 136 h 198"/>
                <a:gd name="T80" fmla="*/ 146 w 172"/>
                <a:gd name="T81" fmla="*/ 126 h 198"/>
                <a:gd name="T82" fmla="*/ 160 w 172"/>
                <a:gd name="T83" fmla="*/ 112 h 198"/>
                <a:gd name="T84" fmla="*/ 160 w 172"/>
                <a:gd name="T85" fmla="*/ 112 h 198"/>
                <a:gd name="T86" fmla="*/ 168 w 172"/>
                <a:gd name="T87" fmla="*/ 96 h 198"/>
                <a:gd name="T88" fmla="*/ 172 w 172"/>
                <a:gd name="T89" fmla="*/ 82 h 198"/>
                <a:gd name="T90" fmla="*/ 170 w 172"/>
                <a:gd name="T91" fmla="*/ 70 h 198"/>
                <a:gd name="T92" fmla="*/ 168 w 172"/>
                <a:gd name="T93" fmla="*/ 60 h 198"/>
                <a:gd name="T94" fmla="*/ 162 w 172"/>
                <a:gd name="T95" fmla="*/ 50 h 198"/>
                <a:gd name="T96" fmla="*/ 156 w 172"/>
                <a:gd name="T97" fmla="*/ 44 h 198"/>
                <a:gd name="T98" fmla="*/ 150 w 172"/>
                <a:gd name="T99" fmla="*/ 38 h 198"/>
                <a:gd name="T100" fmla="*/ 144 w 172"/>
                <a:gd name="T101" fmla="*/ 34 h 198"/>
                <a:gd name="T102" fmla="*/ 144 w 172"/>
                <a:gd name="T103" fmla="*/ 34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2" h="198">
                  <a:moveTo>
                    <a:pt x="144" y="34"/>
                  </a:moveTo>
                  <a:lnTo>
                    <a:pt x="144" y="34"/>
                  </a:lnTo>
                  <a:lnTo>
                    <a:pt x="134" y="32"/>
                  </a:lnTo>
                  <a:lnTo>
                    <a:pt x="124" y="32"/>
                  </a:lnTo>
                  <a:lnTo>
                    <a:pt x="116" y="34"/>
                  </a:lnTo>
                  <a:lnTo>
                    <a:pt x="108" y="38"/>
                  </a:lnTo>
                  <a:lnTo>
                    <a:pt x="96" y="46"/>
                  </a:lnTo>
                  <a:lnTo>
                    <a:pt x="92" y="50"/>
                  </a:lnTo>
                  <a:lnTo>
                    <a:pt x="92" y="44"/>
                  </a:lnTo>
                  <a:lnTo>
                    <a:pt x="90" y="30"/>
                  </a:lnTo>
                  <a:lnTo>
                    <a:pt x="88" y="22"/>
                  </a:lnTo>
                  <a:lnTo>
                    <a:pt x="82" y="14"/>
                  </a:lnTo>
                  <a:lnTo>
                    <a:pt x="76" y="8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2" y="2"/>
                  </a:lnTo>
                  <a:lnTo>
                    <a:pt x="22" y="8"/>
                  </a:lnTo>
                  <a:lnTo>
                    <a:pt x="14" y="16"/>
                  </a:lnTo>
                  <a:lnTo>
                    <a:pt x="6" y="28"/>
                  </a:lnTo>
                  <a:lnTo>
                    <a:pt x="0" y="44"/>
                  </a:lnTo>
                  <a:lnTo>
                    <a:pt x="0" y="62"/>
                  </a:lnTo>
                  <a:lnTo>
                    <a:pt x="2" y="82"/>
                  </a:lnTo>
                  <a:lnTo>
                    <a:pt x="8" y="102"/>
                  </a:lnTo>
                  <a:lnTo>
                    <a:pt x="14" y="122"/>
                  </a:lnTo>
                  <a:lnTo>
                    <a:pt x="20" y="142"/>
                  </a:lnTo>
                  <a:lnTo>
                    <a:pt x="26" y="160"/>
                  </a:lnTo>
                  <a:lnTo>
                    <a:pt x="30" y="180"/>
                  </a:lnTo>
                  <a:lnTo>
                    <a:pt x="30" y="198"/>
                  </a:lnTo>
                  <a:lnTo>
                    <a:pt x="42" y="184"/>
                  </a:lnTo>
                  <a:lnTo>
                    <a:pt x="58" y="174"/>
                  </a:lnTo>
                  <a:lnTo>
                    <a:pt x="76" y="164"/>
                  </a:lnTo>
                  <a:lnTo>
                    <a:pt x="94" y="156"/>
                  </a:lnTo>
                  <a:lnTo>
                    <a:pt x="114" y="146"/>
                  </a:lnTo>
                  <a:lnTo>
                    <a:pt x="132" y="136"/>
                  </a:lnTo>
                  <a:lnTo>
                    <a:pt x="146" y="126"/>
                  </a:lnTo>
                  <a:lnTo>
                    <a:pt x="160" y="112"/>
                  </a:lnTo>
                  <a:lnTo>
                    <a:pt x="168" y="96"/>
                  </a:lnTo>
                  <a:lnTo>
                    <a:pt x="172" y="82"/>
                  </a:lnTo>
                  <a:lnTo>
                    <a:pt x="170" y="70"/>
                  </a:lnTo>
                  <a:lnTo>
                    <a:pt x="168" y="60"/>
                  </a:lnTo>
                  <a:lnTo>
                    <a:pt x="162" y="50"/>
                  </a:lnTo>
                  <a:lnTo>
                    <a:pt x="156" y="44"/>
                  </a:lnTo>
                  <a:lnTo>
                    <a:pt x="150" y="38"/>
                  </a:lnTo>
                  <a:lnTo>
                    <a:pt x="144" y="3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50"/>
            <p:cNvSpPr>
              <a:spLocks/>
            </p:cNvSpPr>
            <p:nvPr/>
          </p:nvSpPr>
          <p:spPr bwMode="auto">
            <a:xfrm>
              <a:off x="3614" y="786"/>
              <a:ext cx="176" cy="200"/>
            </a:xfrm>
            <a:custGeom>
              <a:avLst/>
              <a:gdLst>
                <a:gd name="T0" fmla="*/ 122 w 176"/>
                <a:gd name="T1" fmla="*/ 0 h 200"/>
                <a:gd name="T2" fmla="*/ 122 w 176"/>
                <a:gd name="T3" fmla="*/ 0 h 200"/>
                <a:gd name="T4" fmla="*/ 112 w 176"/>
                <a:gd name="T5" fmla="*/ 4 h 200"/>
                <a:gd name="T6" fmla="*/ 102 w 176"/>
                <a:gd name="T7" fmla="*/ 10 h 200"/>
                <a:gd name="T8" fmla="*/ 96 w 176"/>
                <a:gd name="T9" fmla="*/ 16 h 200"/>
                <a:gd name="T10" fmla="*/ 92 w 176"/>
                <a:gd name="T11" fmla="*/ 22 h 200"/>
                <a:gd name="T12" fmla="*/ 86 w 176"/>
                <a:gd name="T13" fmla="*/ 36 h 200"/>
                <a:gd name="T14" fmla="*/ 86 w 176"/>
                <a:gd name="T15" fmla="*/ 42 h 200"/>
                <a:gd name="T16" fmla="*/ 86 w 176"/>
                <a:gd name="T17" fmla="*/ 42 h 200"/>
                <a:gd name="T18" fmla="*/ 82 w 176"/>
                <a:gd name="T19" fmla="*/ 36 h 200"/>
                <a:gd name="T20" fmla="*/ 74 w 176"/>
                <a:gd name="T21" fmla="*/ 26 h 200"/>
                <a:gd name="T22" fmla="*/ 66 w 176"/>
                <a:gd name="T23" fmla="*/ 20 h 200"/>
                <a:gd name="T24" fmla="*/ 58 w 176"/>
                <a:gd name="T25" fmla="*/ 16 h 200"/>
                <a:gd name="T26" fmla="*/ 48 w 176"/>
                <a:gd name="T27" fmla="*/ 14 h 200"/>
                <a:gd name="T28" fmla="*/ 38 w 176"/>
                <a:gd name="T29" fmla="*/ 14 h 200"/>
                <a:gd name="T30" fmla="*/ 38 w 176"/>
                <a:gd name="T31" fmla="*/ 14 h 200"/>
                <a:gd name="T32" fmla="*/ 32 w 176"/>
                <a:gd name="T33" fmla="*/ 16 h 200"/>
                <a:gd name="T34" fmla="*/ 24 w 176"/>
                <a:gd name="T35" fmla="*/ 20 h 200"/>
                <a:gd name="T36" fmla="*/ 16 w 176"/>
                <a:gd name="T37" fmla="*/ 24 h 200"/>
                <a:gd name="T38" fmla="*/ 10 w 176"/>
                <a:gd name="T39" fmla="*/ 32 h 200"/>
                <a:gd name="T40" fmla="*/ 4 w 176"/>
                <a:gd name="T41" fmla="*/ 42 h 200"/>
                <a:gd name="T42" fmla="*/ 0 w 176"/>
                <a:gd name="T43" fmla="*/ 54 h 200"/>
                <a:gd name="T44" fmla="*/ 0 w 176"/>
                <a:gd name="T45" fmla="*/ 68 h 200"/>
                <a:gd name="T46" fmla="*/ 6 w 176"/>
                <a:gd name="T47" fmla="*/ 86 h 200"/>
                <a:gd name="T48" fmla="*/ 6 w 176"/>
                <a:gd name="T49" fmla="*/ 86 h 200"/>
                <a:gd name="T50" fmla="*/ 14 w 176"/>
                <a:gd name="T51" fmla="*/ 102 h 200"/>
                <a:gd name="T52" fmla="*/ 26 w 176"/>
                <a:gd name="T53" fmla="*/ 116 h 200"/>
                <a:gd name="T54" fmla="*/ 42 w 176"/>
                <a:gd name="T55" fmla="*/ 130 h 200"/>
                <a:gd name="T56" fmla="*/ 58 w 176"/>
                <a:gd name="T57" fmla="*/ 144 h 200"/>
                <a:gd name="T58" fmla="*/ 74 w 176"/>
                <a:gd name="T59" fmla="*/ 156 h 200"/>
                <a:gd name="T60" fmla="*/ 90 w 176"/>
                <a:gd name="T61" fmla="*/ 170 h 200"/>
                <a:gd name="T62" fmla="*/ 102 w 176"/>
                <a:gd name="T63" fmla="*/ 184 h 200"/>
                <a:gd name="T64" fmla="*/ 112 w 176"/>
                <a:gd name="T65" fmla="*/ 200 h 200"/>
                <a:gd name="T66" fmla="*/ 112 w 176"/>
                <a:gd name="T67" fmla="*/ 200 h 200"/>
                <a:gd name="T68" fmla="*/ 114 w 176"/>
                <a:gd name="T69" fmla="*/ 182 h 200"/>
                <a:gd name="T70" fmla="*/ 122 w 176"/>
                <a:gd name="T71" fmla="*/ 164 h 200"/>
                <a:gd name="T72" fmla="*/ 132 w 176"/>
                <a:gd name="T73" fmla="*/ 146 h 200"/>
                <a:gd name="T74" fmla="*/ 144 w 176"/>
                <a:gd name="T75" fmla="*/ 130 h 200"/>
                <a:gd name="T76" fmla="*/ 156 w 176"/>
                <a:gd name="T77" fmla="*/ 112 h 200"/>
                <a:gd name="T78" fmla="*/ 164 w 176"/>
                <a:gd name="T79" fmla="*/ 94 h 200"/>
                <a:gd name="T80" fmla="*/ 172 w 176"/>
                <a:gd name="T81" fmla="*/ 76 h 200"/>
                <a:gd name="T82" fmla="*/ 176 w 176"/>
                <a:gd name="T83" fmla="*/ 58 h 200"/>
                <a:gd name="T84" fmla="*/ 176 w 176"/>
                <a:gd name="T85" fmla="*/ 58 h 200"/>
                <a:gd name="T86" fmla="*/ 174 w 176"/>
                <a:gd name="T87" fmla="*/ 40 h 200"/>
                <a:gd name="T88" fmla="*/ 170 w 176"/>
                <a:gd name="T89" fmla="*/ 26 h 200"/>
                <a:gd name="T90" fmla="*/ 162 w 176"/>
                <a:gd name="T91" fmla="*/ 16 h 200"/>
                <a:gd name="T92" fmla="*/ 154 w 176"/>
                <a:gd name="T93" fmla="*/ 8 h 200"/>
                <a:gd name="T94" fmla="*/ 144 w 176"/>
                <a:gd name="T95" fmla="*/ 4 h 200"/>
                <a:gd name="T96" fmla="*/ 136 w 176"/>
                <a:gd name="T97" fmla="*/ 2 h 200"/>
                <a:gd name="T98" fmla="*/ 128 w 176"/>
                <a:gd name="T99" fmla="*/ 0 h 200"/>
                <a:gd name="T100" fmla="*/ 122 w 176"/>
                <a:gd name="T101" fmla="*/ 0 h 200"/>
                <a:gd name="T102" fmla="*/ 122 w 176"/>
                <a:gd name="T103" fmla="*/ 0 h 20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6" h="200">
                  <a:moveTo>
                    <a:pt x="122" y="0"/>
                  </a:moveTo>
                  <a:lnTo>
                    <a:pt x="122" y="0"/>
                  </a:lnTo>
                  <a:lnTo>
                    <a:pt x="112" y="4"/>
                  </a:lnTo>
                  <a:lnTo>
                    <a:pt x="102" y="10"/>
                  </a:lnTo>
                  <a:lnTo>
                    <a:pt x="96" y="16"/>
                  </a:lnTo>
                  <a:lnTo>
                    <a:pt x="92" y="22"/>
                  </a:lnTo>
                  <a:lnTo>
                    <a:pt x="86" y="36"/>
                  </a:lnTo>
                  <a:lnTo>
                    <a:pt x="86" y="42"/>
                  </a:lnTo>
                  <a:lnTo>
                    <a:pt x="82" y="36"/>
                  </a:lnTo>
                  <a:lnTo>
                    <a:pt x="74" y="26"/>
                  </a:lnTo>
                  <a:lnTo>
                    <a:pt x="66" y="20"/>
                  </a:lnTo>
                  <a:lnTo>
                    <a:pt x="58" y="16"/>
                  </a:lnTo>
                  <a:lnTo>
                    <a:pt x="48" y="14"/>
                  </a:lnTo>
                  <a:lnTo>
                    <a:pt x="38" y="14"/>
                  </a:lnTo>
                  <a:lnTo>
                    <a:pt x="32" y="16"/>
                  </a:lnTo>
                  <a:lnTo>
                    <a:pt x="24" y="20"/>
                  </a:lnTo>
                  <a:lnTo>
                    <a:pt x="16" y="24"/>
                  </a:lnTo>
                  <a:lnTo>
                    <a:pt x="10" y="32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8"/>
                  </a:lnTo>
                  <a:lnTo>
                    <a:pt x="6" y="86"/>
                  </a:lnTo>
                  <a:lnTo>
                    <a:pt x="14" y="102"/>
                  </a:lnTo>
                  <a:lnTo>
                    <a:pt x="26" y="116"/>
                  </a:lnTo>
                  <a:lnTo>
                    <a:pt x="42" y="130"/>
                  </a:lnTo>
                  <a:lnTo>
                    <a:pt x="58" y="144"/>
                  </a:lnTo>
                  <a:lnTo>
                    <a:pt x="74" y="156"/>
                  </a:lnTo>
                  <a:lnTo>
                    <a:pt x="90" y="170"/>
                  </a:lnTo>
                  <a:lnTo>
                    <a:pt x="102" y="184"/>
                  </a:lnTo>
                  <a:lnTo>
                    <a:pt x="112" y="200"/>
                  </a:lnTo>
                  <a:lnTo>
                    <a:pt x="114" y="182"/>
                  </a:lnTo>
                  <a:lnTo>
                    <a:pt x="122" y="164"/>
                  </a:lnTo>
                  <a:lnTo>
                    <a:pt x="132" y="146"/>
                  </a:lnTo>
                  <a:lnTo>
                    <a:pt x="144" y="130"/>
                  </a:lnTo>
                  <a:lnTo>
                    <a:pt x="156" y="112"/>
                  </a:lnTo>
                  <a:lnTo>
                    <a:pt x="164" y="94"/>
                  </a:lnTo>
                  <a:lnTo>
                    <a:pt x="172" y="76"/>
                  </a:lnTo>
                  <a:lnTo>
                    <a:pt x="176" y="58"/>
                  </a:lnTo>
                  <a:lnTo>
                    <a:pt x="174" y="40"/>
                  </a:lnTo>
                  <a:lnTo>
                    <a:pt x="170" y="26"/>
                  </a:lnTo>
                  <a:lnTo>
                    <a:pt x="162" y="16"/>
                  </a:lnTo>
                  <a:lnTo>
                    <a:pt x="154" y="8"/>
                  </a:lnTo>
                  <a:lnTo>
                    <a:pt x="144" y="4"/>
                  </a:lnTo>
                  <a:lnTo>
                    <a:pt x="136" y="2"/>
                  </a:lnTo>
                  <a:lnTo>
                    <a:pt x="128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51"/>
            <p:cNvSpPr>
              <a:spLocks/>
            </p:cNvSpPr>
            <p:nvPr/>
          </p:nvSpPr>
          <p:spPr bwMode="auto">
            <a:xfrm>
              <a:off x="3674" y="1064"/>
              <a:ext cx="172" cy="198"/>
            </a:xfrm>
            <a:custGeom>
              <a:avLst/>
              <a:gdLst>
                <a:gd name="T0" fmla="*/ 106 w 172"/>
                <a:gd name="T1" fmla="*/ 2 h 198"/>
                <a:gd name="T2" fmla="*/ 106 w 172"/>
                <a:gd name="T3" fmla="*/ 2 h 198"/>
                <a:gd name="T4" fmla="*/ 96 w 172"/>
                <a:gd name="T5" fmla="*/ 8 h 198"/>
                <a:gd name="T6" fmla="*/ 90 w 172"/>
                <a:gd name="T7" fmla="*/ 14 h 198"/>
                <a:gd name="T8" fmla="*/ 84 w 172"/>
                <a:gd name="T9" fmla="*/ 22 h 198"/>
                <a:gd name="T10" fmla="*/ 82 w 172"/>
                <a:gd name="T11" fmla="*/ 30 h 198"/>
                <a:gd name="T12" fmla="*/ 80 w 172"/>
                <a:gd name="T13" fmla="*/ 44 h 198"/>
                <a:gd name="T14" fmla="*/ 80 w 172"/>
                <a:gd name="T15" fmla="*/ 50 h 198"/>
                <a:gd name="T16" fmla="*/ 80 w 172"/>
                <a:gd name="T17" fmla="*/ 50 h 198"/>
                <a:gd name="T18" fmla="*/ 76 w 172"/>
                <a:gd name="T19" fmla="*/ 46 h 198"/>
                <a:gd name="T20" fmla="*/ 64 w 172"/>
                <a:gd name="T21" fmla="*/ 38 h 198"/>
                <a:gd name="T22" fmla="*/ 56 w 172"/>
                <a:gd name="T23" fmla="*/ 34 h 198"/>
                <a:gd name="T24" fmla="*/ 48 w 172"/>
                <a:gd name="T25" fmla="*/ 32 h 198"/>
                <a:gd name="T26" fmla="*/ 38 w 172"/>
                <a:gd name="T27" fmla="*/ 32 h 198"/>
                <a:gd name="T28" fmla="*/ 28 w 172"/>
                <a:gd name="T29" fmla="*/ 36 h 198"/>
                <a:gd name="T30" fmla="*/ 28 w 172"/>
                <a:gd name="T31" fmla="*/ 36 h 198"/>
                <a:gd name="T32" fmla="*/ 22 w 172"/>
                <a:gd name="T33" fmla="*/ 38 h 198"/>
                <a:gd name="T34" fmla="*/ 16 w 172"/>
                <a:gd name="T35" fmla="*/ 44 h 198"/>
                <a:gd name="T36" fmla="*/ 10 w 172"/>
                <a:gd name="T37" fmla="*/ 50 h 198"/>
                <a:gd name="T38" fmla="*/ 4 w 172"/>
                <a:gd name="T39" fmla="*/ 60 h 198"/>
                <a:gd name="T40" fmla="*/ 2 w 172"/>
                <a:gd name="T41" fmla="*/ 70 h 198"/>
                <a:gd name="T42" fmla="*/ 0 w 172"/>
                <a:gd name="T43" fmla="*/ 84 h 198"/>
                <a:gd name="T44" fmla="*/ 4 w 172"/>
                <a:gd name="T45" fmla="*/ 98 h 198"/>
                <a:gd name="T46" fmla="*/ 12 w 172"/>
                <a:gd name="T47" fmla="*/ 112 h 198"/>
                <a:gd name="T48" fmla="*/ 12 w 172"/>
                <a:gd name="T49" fmla="*/ 112 h 198"/>
                <a:gd name="T50" fmla="*/ 26 w 172"/>
                <a:gd name="T51" fmla="*/ 126 h 198"/>
                <a:gd name="T52" fmla="*/ 40 w 172"/>
                <a:gd name="T53" fmla="*/ 138 h 198"/>
                <a:gd name="T54" fmla="*/ 58 w 172"/>
                <a:gd name="T55" fmla="*/ 146 h 198"/>
                <a:gd name="T56" fmla="*/ 78 w 172"/>
                <a:gd name="T57" fmla="*/ 156 h 198"/>
                <a:gd name="T58" fmla="*/ 96 w 172"/>
                <a:gd name="T59" fmla="*/ 164 h 198"/>
                <a:gd name="T60" fmla="*/ 114 w 172"/>
                <a:gd name="T61" fmla="*/ 174 h 198"/>
                <a:gd name="T62" fmla="*/ 130 w 172"/>
                <a:gd name="T63" fmla="*/ 184 h 198"/>
                <a:gd name="T64" fmla="*/ 144 w 172"/>
                <a:gd name="T65" fmla="*/ 198 h 198"/>
                <a:gd name="T66" fmla="*/ 144 w 172"/>
                <a:gd name="T67" fmla="*/ 198 h 198"/>
                <a:gd name="T68" fmla="*/ 142 w 172"/>
                <a:gd name="T69" fmla="*/ 180 h 198"/>
                <a:gd name="T70" fmla="*/ 146 w 172"/>
                <a:gd name="T71" fmla="*/ 160 h 198"/>
                <a:gd name="T72" fmla="*/ 152 w 172"/>
                <a:gd name="T73" fmla="*/ 142 h 198"/>
                <a:gd name="T74" fmla="*/ 158 w 172"/>
                <a:gd name="T75" fmla="*/ 122 h 198"/>
                <a:gd name="T76" fmla="*/ 164 w 172"/>
                <a:gd name="T77" fmla="*/ 102 h 198"/>
                <a:gd name="T78" fmla="*/ 170 w 172"/>
                <a:gd name="T79" fmla="*/ 82 h 198"/>
                <a:gd name="T80" fmla="*/ 172 w 172"/>
                <a:gd name="T81" fmla="*/ 62 h 198"/>
                <a:gd name="T82" fmla="*/ 172 w 172"/>
                <a:gd name="T83" fmla="*/ 44 h 198"/>
                <a:gd name="T84" fmla="*/ 172 w 172"/>
                <a:gd name="T85" fmla="*/ 44 h 198"/>
                <a:gd name="T86" fmla="*/ 166 w 172"/>
                <a:gd name="T87" fmla="*/ 28 h 198"/>
                <a:gd name="T88" fmla="*/ 158 w 172"/>
                <a:gd name="T89" fmla="*/ 16 h 198"/>
                <a:gd name="T90" fmla="*/ 150 w 172"/>
                <a:gd name="T91" fmla="*/ 8 h 198"/>
                <a:gd name="T92" fmla="*/ 138 w 172"/>
                <a:gd name="T93" fmla="*/ 2 h 198"/>
                <a:gd name="T94" fmla="*/ 128 w 172"/>
                <a:gd name="T95" fmla="*/ 0 h 198"/>
                <a:gd name="T96" fmla="*/ 120 w 172"/>
                <a:gd name="T97" fmla="*/ 0 h 198"/>
                <a:gd name="T98" fmla="*/ 112 w 172"/>
                <a:gd name="T99" fmla="*/ 0 h 198"/>
                <a:gd name="T100" fmla="*/ 106 w 172"/>
                <a:gd name="T101" fmla="*/ 2 h 198"/>
                <a:gd name="T102" fmla="*/ 106 w 172"/>
                <a:gd name="T103" fmla="*/ 2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2" h="198">
                  <a:moveTo>
                    <a:pt x="106" y="2"/>
                  </a:moveTo>
                  <a:lnTo>
                    <a:pt x="106" y="2"/>
                  </a:lnTo>
                  <a:lnTo>
                    <a:pt x="96" y="8"/>
                  </a:lnTo>
                  <a:lnTo>
                    <a:pt x="90" y="14"/>
                  </a:lnTo>
                  <a:lnTo>
                    <a:pt x="84" y="22"/>
                  </a:lnTo>
                  <a:lnTo>
                    <a:pt x="82" y="30"/>
                  </a:lnTo>
                  <a:lnTo>
                    <a:pt x="80" y="44"/>
                  </a:lnTo>
                  <a:lnTo>
                    <a:pt x="80" y="50"/>
                  </a:lnTo>
                  <a:lnTo>
                    <a:pt x="76" y="46"/>
                  </a:lnTo>
                  <a:lnTo>
                    <a:pt x="64" y="38"/>
                  </a:lnTo>
                  <a:lnTo>
                    <a:pt x="56" y="34"/>
                  </a:lnTo>
                  <a:lnTo>
                    <a:pt x="4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16" y="44"/>
                  </a:lnTo>
                  <a:lnTo>
                    <a:pt x="10" y="50"/>
                  </a:lnTo>
                  <a:lnTo>
                    <a:pt x="4" y="60"/>
                  </a:lnTo>
                  <a:lnTo>
                    <a:pt x="2" y="70"/>
                  </a:lnTo>
                  <a:lnTo>
                    <a:pt x="0" y="84"/>
                  </a:lnTo>
                  <a:lnTo>
                    <a:pt x="4" y="98"/>
                  </a:lnTo>
                  <a:lnTo>
                    <a:pt x="12" y="112"/>
                  </a:lnTo>
                  <a:lnTo>
                    <a:pt x="26" y="126"/>
                  </a:lnTo>
                  <a:lnTo>
                    <a:pt x="40" y="138"/>
                  </a:lnTo>
                  <a:lnTo>
                    <a:pt x="58" y="146"/>
                  </a:lnTo>
                  <a:lnTo>
                    <a:pt x="78" y="156"/>
                  </a:lnTo>
                  <a:lnTo>
                    <a:pt x="96" y="164"/>
                  </a:lnTo>
                  <a:lnTo>
                    <a:pt x="114" y="174"/>
                  </a:lnTo>
                  <a:lnTo>
                    <a:pt x="130" y="184"/>
                  </a:lnTo>
                  <a:lnTo>
                    <a:pt x="144" y="198"/>
                  </a:lnTo>
                  <a:lnTo>
                    <a:pt x="142" y="180"/>
                  </a:lnTo>
                  <a:lnTo>
                    <a:pt x="146" y="160"/>
                  </a:lnTo>
                  <a:lnTo>
                    <a:pt x="152" y="142"/>
                  </a:lnTo>
                  <a:lnTo>
                    <a:pt x="158" y="122"/>
                  </a:lnTo>
                  <a:lnTo>
                    <a:pt x="164" y="102"/>
                  </a:lnTo>
                  <a:lnTo>
                    <a:pt x="170" y="82"/>
                  </a:lnTo>
                  <a:lnTo>
                    <a:pt x="172" y="62"/>
                  </a:lnTo>
                  <a:lnTo>
                    <a:pt x="172" y="44"/>
                  </a:lnTo>
                  <a:lnTo>
                    <a:pt x="166" y="28"/>
                  </a:lnTo>
                  <a:lnTo>
                    <a:pt x="158" y="16"/>
                  </a:lnTo>
                  <a:lnTo>
                    <a:pt x="150" y="8"/>
                  </a:lnTo>
                  <a:lnTo>
                    <a:pt x="138" y="2"/>
                  </a:lnTo>
                  <a:lnTo>
                    <a:pt x="128" y="0"/>
                  </a:lnTo>
                  <a:lnTo>
                    <a:pt x="120" y="0"/>
                  </a:lnTo>
                  <a:lnTo>
                    <a:pt x="112" y="0"/>
                  </a:lnTo>
                  <a:lnTo>
                    <a:pt x="106" y="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52"/>
            <p:cNvSpPr>
              <a:spLocks/>
            </p:cNvSpPr>
            <p:nvPr/>
          </p:nvSpPr>
          <p:spPr bwMode="auto">
            <a:xfrm>
              <a:off x="3818" y="1346"/>
              <a:ext cx="168" cy="190"/>
            </a:xfrm>
            <a:custGeom>
              <a:avLst/>
              <a:gdLst>
                <a:gd name="T0" fmla="*/ 86 w 168"/>
                <a:gd name="T1" fmla="*/ 8 h 190"/>
                <a:gd name="T2" fmla="*/ 86 w 168"/>
                <a:gd name="T3" fmla="*/ 8 h 190"/>
                <a:gd name="T4" fmla="*/ 78 w 168"/>
                <a:gd name="T5" fmla="*/ 16 h 190"/>
                <a:gd name="T6" fmla="*/ 74 w 168"/>
                <a:gd name="T7" fmla="*/ 24 h 190"/>
                <a:gd name="T8" fmla="*/ 70 w 168"/>
                <a:gd name="T9" fmla="*/ 34 h 190"/>
                <a:gd name="T10" fmla="*/ 70 w 168"/>
                <a:gd name="T11" fmla="*/ 42 h 190"/>
                <a:gd name="T12" fmla="*/ 72 w 168"/>
                <a:gd name="T13" fmla="*/ 56 h 190"/>
                <a:gd name="T14" fmla="*/ 72 w 168"/>
                <a:gd name="T15" fmla="*/ 62 h 190"/>
                <a:gd name="T16" fmla="*/ 72 w 168"/>
                <a:gd name="T17" fmla="*/ 62 h 190"/>
                <a:gd name="T18" fmla="*/ 68 w 168"/>
                <a:gd name="T19" fmla="*/ 58 h 190"/>
                <a:gd name="T20" fmla="*/ 54 w 168"/>
                <a:gd name="T21" fmla="*/ 54 h 190"/>
                <a:gd name="T22" fmla="*/ 46 w 168"/>
                <a:gd name="T23" fmla="*/ 52 h 190"/>
                <a:gd name="T24" fmla="*/ 36 w 168"/>
                <a:gd name="T25" fmla="*/ 52 h 190"/>
                <a:gd name="T26" fmla="*/ 28 w 168"/>
                <a:gd name="T27" fmla="*/ 54 h 190"/>
                <a:gd name="T28" fmla="*/ 18 w 168"/>
                <a:gd name="T29" fmla="*/ 58 h 190"/>
                <a:gd name="T30" fmla="*/ 18 w 168"/>
                <a:gd name="T31" fmla="*/ 58 h 190"/>
                <a:gd name="T32" fmla="*/ 14 w 168"/>
                <a:gd name="T33" fmla="*/ 62 h 190"/>
                <a:gd name="T34" fmla="*/ 8 w 168"/>
                <a:gd name="T35" fmla="*/ 70 h 190"/>
                <a:gd name="T36" fmla="*/ 4 w 168"/>
                <a:gd name="T37" fmla="*/ 78 h 190"/>
                <a:gd name="T38" fmla="*/ 2 w 168"/>
                <a:gd name="T39" fmla="*/ 88 h 190"/>
                <a:gd name="T40" fmla="*/ 0 w 168"/>
                <a:gd name="T41" fmla="*/ 100 h 190"/>
                <a:gd name="T42" fmla="*/ 4 w 168"/>
                <a:gd name="T43" fmla="*/ 112 h 190"/>
                <a:gd name="T44" fmla="*/ 10 w 168"/>
                <a:gd name="T45" fmla="*/ 124 h 190"/>
                <a:gd name="T46" fmla="*/ 22 w 168"/>
                <a:gd name="T47" fmla="*/ 138 h 190"/>
                <a:gd name="T48" fmla="*/ 22 w 168"/>
                <a:gd name="T49" fmla="*/ 138 h 190"/>
                <a:gd name="T50" fmla="*/ 36 w 168"/>
                <a:gd name="T51" fmla="*/ 148 h 190"/>
                <a:gd name="T52" fmla="*/ 54 w 168"/>
                <a:gd name="T53" fmla="*/ 154 h 190"/>
                <a:gd name="T54" fmla="*/ 74 w 168"/>
                <a:gd name="T55" fmla="*/ 160 h 190"/>
                <a:gd name="T56" fmla="*/ 96 w 168"/>
                <a:gd name="T57" fmla="*/ 164 h 190"/>
                <a:gd name="T58" fmla="*/ 116 w 168"/>
                <a:gd name="T59" fmla="*/ 168 h 190"/>
                <a:gd name="T60" fmla="*/ 136 w 168"/>
                <a:gd name="T61" fmla="*/ 174 h 190"/>
                <a:gd name="T62" fmla="*/ 154 w 168"/>
                <a:gd name="T63" fmla="*/ 180 h 190"/>
                <a:gd name="T64" fmla="*/ 168 w 168"/>
                <a:gd name="T65" fmla="*/ 190 h 190"/>
                <a:gd name="T66" fmla="*/ 168 w 168"/>
                <a:gd name="T67" fmla="*/ 190 h 190"/>
                <a:gd name="T68" fmla="*/ 164 w 168"/>
                <a:gd name="T69" fmla="*/ 172 h 190"/>
                <a:gd name="T70" fmla="*/ 162 w 168"/>
                <a:gd name="T71" fmla="*/ 152 h 190"/>
                <a:gd name="T72" fmla="*/ 164 w 168"/>
                <a:gd name="T73" fmla="*/ 132 h 190"/>
                <a:gd name="T74" fmla="*/ 164 w 168"/>
                <a:gd name="T75" fmla="*/ 112 h 190"/>
                <a:gd name="T76" fmla="*/ 166 w 168"/>
                <a:gd name="T77" fmla="*/ 90 h 190"/>
                <a:gd name="T78" fmla="*/ 168 w 168"/>
                <a:gd name="T79" fmla="*/ 70 h 190"/>
                <a:gd name="T80" fmla="*/ 166 w 168"/>
                <a:gd name="T81" fmla="*/ 52 h 190"/>
                <a:gd name="T82" fmla="*/ 160 w 168"/>
                <a:gd name="T83" fmla="*/ 34 h 190"/>
                <a:gd name="T84" fmla="*/ 160 w 168"/>
                <a:gd name="T85" fmla="*/ 34 h 190"/>
                <a:gd name="T86" fmla="*/ 150 w 168"/>
                <a:gd name="T87" fmla="*/ 18 h 190"/>
                <a:gd name="T88" fmla="*/ 140 w 168"/>
                <a:gd name="T89" fmla="*/ 8 h 190"/>
                <a:gd name="T90" fmla="*/ 130 w 168"/>
                <a:gd name="T91" fmla="*/ 4 h 190"/>
                <a:gd name="T92" fmla="*/ 118 w 168"/>
                <a:gd name="T93" fmla="*/ 0 h 190"/>
                <a:gd name="T94" fmla="*/ 108 w 168"/>
                <a:gd name="T95" fmla="*/ 0 h 190"/>
                <a:gd name="T96" fmla="*/ 98 w 168"/>
                <a:gd name="T97" fmla="*/ 2 h 190"/>
                <a:gd name="T98" fmla="*/ 90 w 168"/>
                <a:gd name="T99" fmla="*/ 6 h 190"/>
                <a:gd name="T100" fmla="*/ 86 w 168"/>
                <a:gd name="T101" fmla="*/ 8 h 190"/>
                <a:gd name="T102" fmla="*/ 86 w 168"/>
                <a:gd name="T103" fmla="*/ 8 h 19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8" h="190">
                  <a:moveTo>
                    <a:pt x="86" y="8"/>
                  </a:moveTo>
                  <a:lnTo>
                    <a:pt x="86" y="8"/>
                  </a:lnTo>
                  <a:lnTo>
                    <a:pt x="78" y="16"/>
                  </a:lnTo>
                  <a:lnTo>
                    <a:pt x="74" y="24"/>
                  </a:lnTo>
                  <a:lnTo>
                    <a:pt x="70" y="34"/>
                  </a:lnTo>
                  <a:lnTo>
                    <a:pt x="70" y="42"/>
                  </a:lnTo>
                  <a:lnTo>
                    <a:pt x="72" y="56"/>
                  </a:lnTo>
                  <a:lnTo>
                    <a:pt x="72" y="62"/>
                  </a:lnTo>
                  <a:lnTo>
                    <a:pt x="68" y="58"/>
                  </a:lnTo>
                  <a:lnTo>
                    <a:pt x="54" y="54"/>
                  </a:lnTo>
                  <a:lnTo>
                    <a:pt x="46" y="52"/>
                  </a:lnTo>
                  <a:lnTo>
                    <a:pt x="36" y="52"/>
                  </a:lnTo>
                  <a:lnTo>
                    <a:pt x="28" y="54"/>
                  </a:lnTo>
                  <a:lnTo>
                    <a:pt x="18" y="58"/>
                  </a:lnTo>
                  <a:lnTo>
                    <a:pt x="14" y="62"/>
                  </a:lnTo>
                  <a:lnTo>
                    <a:pt x="8" y="70"/>
                  </a:lnTo>
                  <a:lnTo>
                    <a:pt x="4" y="78"/>
                  </a:lnTo>
                  <a:lnTo>
                    <a:pt x="2" y="88"/>
                  </a:lnTo>
                  <a:lnTo>
                    <a:pt x="0" y="100"/>
                  </a:lnTo>
                  <a:lnTo>
                    <a:pt x="4" y="112"/>
                  </a:lnTo>
                  <a:lnTo>
                    <a:pt x="10" y="124"/>
                  </a:lnTo>
                  <a:lnTo>
                    <a:pt x="22" y="138"/>
                  </a:lnTo>
                  <a:lnTo>
                    <a:pt x="36" y="148"/>
                  </a:lnTo>
                  <a:lnTo>
                    <a:pt x="54" y="154"/>
                  </a:lnTo>
                  <a:lnTo>
                    <a:pt x="74" y="160"/>
                  </a:lnTo>
                  <a:lnTo>
                    <a:pt x="96" y="164"/>
                  </a:lnTo>
                  <a:lnTo>
                    <a:pt x="116" y="168"/>
                  </a:lnTo>
                  <a:lnTo>
                    <a:pt x="136" y="174"/>
                  </a:lnTo>
                  <a:lnTo>
                    <a:pt x="154" y="180"/>
                  </a:lnTo>
                  <a:lnTo>
                    <a:pt x="168" y="190"/>
                  </a:lnTo>
                  <a:lnTo>
                    <a:pt x="164" y="172"/>
                  </a:lnTo>
                  <a:lnTo>
                    <a:pt x="162" y="152"/>
                  </a:lnTo>
                  <a:lnTo>
                    <a:pt x="164" y="132"/>
                  </a:lnTo>
                  <a:lnTo>
                    <a:pt x="164" y="112"/>
                  </a:lnTo>
                  <a:lnTo>
                    <a:pt x="166" y="90"/>
                  </a:lnTo>
                  <a:lnTo>
                    <a:pt x="168" y="70"/>
                  </a:lnTo>
                  <a:lnTo>
                    <a:pt x="166" y="52"/>
                  </a:lnTo>
                  <a:lnTo>
                    <a:pt x="160" y="34"/>
                  </a:lnTo>
                  <a:lnTo>
                    <a:pt x="150" y="18"/>
                  </a:lnTo>
                  <a:lnTo>
                    <a:pt x="140" y="8"/>
                  </a:lnTo>
                  <a:lnTo>
                    <a:pt x="130" y="4"/>
                  </a:lnTo>
                  <a:lnTo>
                    <a:pt x="118" y="0"/>
                  </a:lnTo>
                  <a:lnTo>
                    <a:pt x="108" y="0"/>
                  </a:lnTo>
                  <a:lnTo>
                    <a:pt x="98" y="2"/>
                  </a:lnTo>
                  <a:lnTo>
                    <a:pt x="90" y="6"/>
                  </a:lnTo>
                  <a:lnTo>
                    <a:pt x="86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53"/>
            <p:cNvSpPr>
              <a:spLocks/>
            </p:cNvSpPr>
            <p:nvPr/>
          </p:nvSpPr>
          <p:spPr bwMode="auto">
            <a:xfrm>
              <a:off x="4990" y="488"/>
              <a:ext cx="172" cy="198"/>
            </a:xfrm>
            <a:custGeom>
              <a:avLst/>
              <a:gdLst>
                <a:gd name="T0" fmla="*/ 26 w 172"/>
                <a:gd name="T1" fmla="*/ 34 h 198"/>
                <a:gd name="T2" fmla="*/ 26 w 172"/>
                <a:gd name="T3" fmla="*/ 34 h 198"/>
                <a:gd name="T4" fmla="*/ 38 w 172"/>
                <a:gd name="T5" fmla="*/ 32 h 198"/>
                <a:gd name="T6" fmla="*/ 46 w 172"/>
                <a:gd name="T7" fmla="*/ 32 h 198"/>
                <a:gd name="T8" fmla="*/ 56 w 172"/>
                <a:gd name="T9" fmla="*/ 34 h 198"/>
                <a:gd name="T10" fmla="*/ 64 w 172"/>
                <a:gd name="T11" fmla="*/ 38 h 198"/>
                <a:gd name="T12" fmla="*/ 76 w 172"/>
                <a:gd name="T13" fmla="*/ 46 h 198"/>
                <a:gd name="T14" fmla="*/ 80 w 172"/>
                <a:gd name="T15" fmla="*/ 50 h 198"/>
                <a:gd name="T16" fmla="*/ 80 w 172"/>
                <a:gd name="T17" fmla="*/ 50 h 198"/>
                <a:gd name="T18" fmla="*/ 80 w 172"/>
                <a:gd name="T19" fmla="*/ 44 h 198"/>
                <a:gd name="T20" fmla="*/ 82 w 172"/>
                <a:gd name="T21" fmla="*/ 30 h 198"/>
                <a:gd name="T22" fmla="*/ 84 w 172"/>
                <a:gd name="T23" fmla="*/ 22 h 198"/>
                <a:gd name="T24" fmla="*/ 88 w 172"/>
                <a:gd name="T25" fmla="*/ 14 h 198"/>
                <a:gd name="T26" fmla="*/ 96 w 172"/>
                <a:gd name="T27" fmla="*/ 8 h 198"/>
                <a:gd name="T28" fmla="*/ 104 w 172"/>
                <a:gd name="T29" fmla="*/ 2 h 198"/>
                <a:gd name="T30" fmla="*/ 104 w 172"/>
                <a:gd name="T31" fmla="*/ 2 h 198"/>
                <a:gd name="T32" fmla="*/ 110 w 172"/>
                <a:gd name="T33" fmla="*/ 0 h 198"/>
                <a:gd name="T34" fmla="*/ 118 w 172"/>
                <a:gd name="T35" fmla="*/ 0 h 198"/>
                <a:gd name="T36" fmla="*/ 128 w 172"/>
                <a:gd name="T37" fmla="*/ 0 h 198"/>
                <a:gd name="T38" fmla="*/ 138 w 172"/>
                <a:gd name="T39" fmla="*/ 2 h 198"/>
                <a:gd name="T40" fmla="*/ 148 w 172"/>
                <a:gd name="T41" fmla="*/ 8 h 198"/>
                <a:gd name="T42" fmla="*/ 158 w 172"/>
                <a:gd name="T43" fmla="*/ 16 h 198"/>
                <a:gd name="T44" fmla="*/ 166 w 172"/>
                <a:gd name="T45" fmla="*/ 28 h 198"/>
                <a:gd name="T46" fmla="*/ 170 w 172"/>
                <a:gd name="T47" fmla="*/ 44 h 198"/>
                <a:gd name="T48" fmla="*/ 170 w 172"/>
                <a:gd name="T49" fmla="*/ 44 h 198"/>
                <a:gd name="T50" fmla="*/ 172 w 172"/>
                <a:gd name="T51" fmla="*/ 62 h 198"/>
                <a:gd name="T52" fmla="*/ 168 w 172"/>
                <a:gd name="T53" fmla="*/ 82 h 198"/>
                <a:gd name="T54" fmla="*/ 164 w 172"/>
                <a:gd name="T55" fmla="*/ 102 h 198"/>
                <a:gd name="T56" fmla="*/ 156 w 172"/>
                <a:gd name="T57" fmla="*/ 122 h 198"/>
                <a:gd name="T58" fmla="*/ 150 w 172"/>
                <a:gd name="T59" fmla="*/ 142 h 198"/>
                <a:gd name="T60" fmla="*/ 144 w 172"/>
                <a:gd name="T61" fmla="*/ 160 h 198"/>
                <a:gd name="T62" fmla="*/ 142 w 172"/>
                <a:gd name="T63" fmla="*/ 180 h 198"/>
                <a:gd name="T64" fmla="*/ 142 w 172"/>
                <a:gd name="T65" fmla="*/ 198 h 198"/>
                <a:gd name="T66" fmla="*/ 142 w 172"/>
                <a:gd name="T67" fmla="*/ 198 h 198"/>
                <a:gd name="T68" fmla="*/ 130 w 172"/>
                <a:gd name="T69" fmla="*/ 184 h 198"/>
                <a:gd name="T70" fmla="*/ 114 w 172"/>
                <a:gd name="T71" fmla="*/ 174 h 198"/>
                <a:gd name="T72" fmla="*/ 96 w 172"/>
                <a:gd name="T73" fmla="*/ 164 h 198"/>
                <a:gd name="T74" fmla="*/ 76 w 172"/>
                <a:gd name="T75" fmla="*/ 156 h 198"/>
                <a:gd name="T76" fmla="*/ 58 w 172"/>
                <a:gd name="T77" fmla="*/ 146 h 198"/>
                <a:gd name="T78" fmla="*/ 40 w 172"/>
                <a:gd name="T79" fmla="*/ 136 h 198"/>
                <a:gd name="T80" fmla="*/ 24 w 172"/>
                <a:gd name="T81" fmla="*/ 126 h 198"/>
                <a:gd name="T82" fmla="*/ 12 w 172"/>
                <a:gd name="T83" fmla="*/ 112 h 198"/>
                <a:gd name="T84" fmla="*/ 12 w 172"/>
                <a:gd name="T85" fmla="*/ 112 h 198"/>
                <a:gd name="T86" fmla="*/ 4 w 172"/>
                <a:gd name="T87" fmla="*/ 96 h 198"/>
                <a:gd name="T88" fmla="*/ 0 w 172"/>
                <a:gd name="T89" fmla="*/ 82 h 198"/>
                <a:gd name="T90" fmla="*/ 0 w 172"/>
                <a:gd name="T91" fmla="*/ 70 h 198"/>
                <a:gd name="T92" fmla="*/ 4 w 172"/>
                <a:gd name="T93" fmla="*/ 60 h 198"/>
                <a:gd name="T94" fmla="*/ 8 w 172"/>
                <a:gd name="T95" fmla="*/ 50 h 198"/>
                <a:gd name="T96" fmla="*/ 16 w 172"/>
                <a:gd name="T97" fmla="*/ 44 h 198"/>
                <a:gd name="T98" fmla="*/ 22 w 172"/>
                <a:gd name="T99" fmla="*/ 38 h 198"/>
                <a:gd name="T100" fmla="*/ 26 w 172"/>
                <a:gd name="T101" fmla="*/ 34 h 198"/>
                <a:gd name="T102" fmla="*/ 26 w 172"/>
                <a:gd name="T103" fmla="*/ 34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2" h="198">
                  <a:moveTo>
                    <a:pt x="26" y="34"/>
                  </a:moveTo>
                  <a:lnTo>
                    <a:pt x="26" y="34"/>
                  </a:lnTo>
                  <a:lnTo>
                    <a:pt x="38" y="32"/>
                  </a:lnTo>
                  <a:lnTo>
                    <a:pt x="46" y="32"/>
                  </a:lnTo>
                  <a:lnTo>
                    <a:pt x="56" y="34"/>
                  </a:lnTo>
                  <a:lnTo>
                    <a:pt x="64" y="38"/>
                  </a:lnTo>
                  <a:lnTo>
                    <a:pt x="76" y="4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82" y="30"/>
                  </a:lnTo>
                  <a:lnTo>
                    <a:pt x="84" y="22"/>
                  </a:lnTo>
                  <a:lnTo>
                    <a:pt x="88" y="14"/>
                  </a:lnTo>
                  <a:lnTo>
                    <a:pt x="96" y="8"/>
                  </a:lnTo>
                  <a:lnTo>
                    <a:pt x="104" y="2"/>
                  </a:lnTo>
                  <a:lnTo>
                    <a:pt x="110" y="0"/>
                  </a:lnTo>
                  <a:lnTo>
                    <a:pt x="118" y="0"/>
                  </a:lnTo>
                  <a:lnTo>
                    <a:pt x="128" y="0"/>
                  </a:lnTo>
                  <a:lnTo>
                    <a:pt x="138" y="2"/>
                  </a:lnTo>
                  <a:lnTo>
                    <a:pt x="148" y="8"/>
                  </a:lnTo>
                  <a:lnTo>
                    <a:pt x="158" y="16"/>
                  </a:lnTo>
                  <a:lnTo>
                    <a:pt x="166" y="28"/>
                  </a:lnTo>
                  <a:lnTo>
                    <a:pt x="170" y="44"/>
                  </a:lnTo>
                  <a:lnTo>
                    <a:pt x="172" y="62"/>
                  </a:lnTo>
                  <a:lnTo>
                    <a:pt x="168" y="82"/>
                  </a:lnTo>
                  <a:lnTo>
                    <a:pt x="164" y="102"/>
                  </a:lnTo>
                  <a:lnTo>
                    <a:pt x="156" y="122"/>
                  </a:lnTo>
                  <a:lnTo>
                    <a:pt x="150" y="142"/>
                  </a:lnTo>
                  <a:lnTo>
                    <a:pt x="144" y="160"/>
                  </a:lnTo>
                  <a:lnTo>
                    <a:pt x="142" y="180"/>
                  </a:lnTo>
                  <a:lnTo>
                    <a:pt x="142" y="198"/>
                  </a:lnTo>
                  <a:lnTo>
                    <a:pt x="130" y="184"/>
                  </a:lnTo>
                  <a:lnTo>
                    <a:pt x="114" y="174"/>
                  </a:lnTo>
                  <a:lnTo>
                    <a:pt x="96" y="164"/>
                  </a:lnTo>
                  <a:lnTo>
                    <a:pt x="76" y="156"/>
                  </a:lnTo>
                  <a:lnTo>
                    <a:pt x="58" y="146"/>
                  </a:lnTo>
                  <a:lnTo>
                    <a:pt x="40" y="136"/>
                  </a:lnTo>
                  <a:lnTo>
                    <a:pt x="24" y="126"/>
                  </a:lnTo>
                  <a:lnTo>
                    <a:pt x="12" y="112"/>
                  </a:lnTo>
                  <a:lnTo>
                    <a:pt x="4" y="96"/>
                  </a:lnTo>
                  <a:lnTo>
                    <a:pt x="0" y="82"/>
                  </a:lnTo>
                  <a:lnTo>
                    <a:pt x="0" y="70"/>
                  </a:lnTo>
                  <a:lnTo>
                    <a:pt x="4" y="60"/>
                  </a:lnTo>
                  <a:lnTo>
                    <a:pt x="8" y="50"/>
                  </a:lnTo>
                  <a:lnTo>
                    <a:pt x="16" y="44"/>
                  </a:lnTo>
                  <a:lnTo>
                    <a:pt x="22" y="38"/>
                  </a:lnTo>
                  <a:lnTo>
                    <a:pt x="26" y="3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54"/>
            <p:cNvSpPr>
              <a:spLocks/>
            </p:cNvSpPr>
            <p:nvPr/>
          </p:nvSpPr>
          <p:spPr bwMode="auto">
            <a:xfrm>
              <a:off x="5054" y="786"/>
              <a:ext cx="174" cy="200"/>
            </a:xfrm>
            <a:custGeom>
              <a:avLst/>
              <a:gdLst>
                <a:gd name="T0" fmla="*/ 54 w 174"/>
                <a:gd name="T1" fmla="*/ 0 h 200"/>
                <a:gd name="T2" fmla="*/ 54 w 174"/>
                <a:gd name="T3" fmla="*/ 0 h 200"/>
                <a:gd name="T4" fmla="*/ 64 w 174"/>
                <a:gd name="T5" fmla="*/ 4 h 200"/>
                <a:gd name="T6" fmla="*/ 72 w 174"/>
                <a:gd name="T7" fmla="*/ 10 h 200"/>
                <a:gd name="T8" fmla="*/ 78 w 174"/>
                <a:gd name="T9" fmla="*/ 16 h 200"/>
                <a:gd name="T10" fmla="*/ 84 w 174"/>
                <a:gd name="T11" fmla="*/ 22 h 200"/>
                <a:gd name="T12" fmla="*/ 88 w 174"/>
                <a:gd name="T13" fmla="*/ 36 h 200"/>
                <a:gd name="T14" fmla="*/ 90 w 174"/>
                <a:gd name="T15" fmla="*/ 42 h 200"/>
                <a:gd name="T16" fmla="*/ 90 w 174"/>
                <a:gd name="T17" fmla="*/ 42 h 200"/>
                <a:gd name="T18" fmla="*/ 92 w 174"/>
                <a:gd name="T19" fmla="*/ 36 h 200"/>
                <a:gd name="T20" fmla="*/ 102 w 174"/>
                <a:gd name="T21" fmla="*/ 26 h 200"/>
                <a:gd name="T22" fmla="*/ 108 w 174"/>
                <a:gd name="T23" fmla="*/ 20 h 200"/>
                <a:gd name="T24" fmla="*/ 116 w 174"/>
                <a:gd name="T25" fmla="*/ 16 h 200"/>
                <a:gd name="T26" fmla="*/ 126 w 174"/>
                <a:gd name="T27" fmla="*/ 14 h 200"/>
                <a:gd name="T28" fmla="*/ 138 w 174"/>
                <a:gd name="T29" fmla="*/ 14 h 200"/>
                <a:gd name="T30" fmla="*/ 138 w 174"/>
                <a:gd name="T31" fmla="*/ 14 h 200"/>
                <a:gd name="T32" fmla="*/ 142 w 174"/>
                <a:gd name="T33" fmla="*/ 16 h 200"/>
                <a:gd name="T34" fmla="*/ 150 w 174"/>
                <a:gd name="T35" fmla="*/ 20 h 200"/>
                <a:gd name="T36" fmla="*/ 158 w 174"/>
                <a:gd name="T37" fmla="*/ 24 h 200"/>
                <a:gd name="T38" fmla="*/ 166 w 174"/>
                <a:gd name="T39" fmla="*/ 32 h 200"/>
                <a:gd name="T40" fmla="*/ 172 w 174"/>
                <a:gd name="T41" fmla="*/ 42 h 200"/>
                <a:gd name="T42" fmla="*/ 174 w 174"/>
                <a:gd name="T43" fmla="*/ 54 h 200"/>
                <a:gd name="T44" fmla="*/ 174 w 174"/>
                <a:gd name="T45" fmla="*/ 68 h 200"/>
                <a:gd name="T46" fmla="*/ 170 w 174"/>
                <a:gd name="T47" fmla="*/ 86 h 200"/>
                <a:gd name="T48" fmla="*/ 170 w 174"/>
                <a:gd name="T49" fmla="*/ 86 h 200"/>
                <a:gd name="T50" fmla="*/ 162 w 174"/>
                <a:gd name="T51" fmla="*/ 102 h 200"/>
                <a:gd name="T52" fmla="*/ 148 w 174"/>
                <a:gd name="T53" fmla="*/ 116 h 200"/>
                <a:gd name="T54" fmla="*/ 134 w 174"/>
                <a:gd name="T55" fmla="*/ 130 h 200"/>
                <a:gd name="T56" fmla="*/ 118 w 174"/>
                <a:gd name="T57" fmla="*/ 144 h 200"/>
                <a:gd name="T58" fmla="*/ 102 w 174"/>
                <a:gd name="T59" fmla="*/ 156 h 200"/>
                <a:gd name="T60" fmla="*/ 86 w 174"/>
                <a:gd name="T61" fmla="*/ 170 h 200"/>
                <a:gd name="T62" fmla="*/ 74 w 174"/>
                <a:gd name="T63" fmla="*/ 184 h 200"/>
                <a:gd name="T64" fmla="*/ 64 w 174"/>
                <a:gd name="T65" fmla="*/ 200 h 200"/>
                <a:gd name="T66" fmla="*/ 64 w 174"/>
                <a:gd name="T67" fmla="*/ 200 h 200"/>
                <a:gd name="T68" fmla="*/ 60 w 174"/>
                <a:gd name="T69" fmla="*/ 182 h 200"/>
                <a:gd name="T70" fmla="*/ 52 w 174"/>
                <a:gd name="T71" fmla="*/ 164 h 200"/>
                <a:gd name="T72" fmla="*/ 42 w 174"/>
                <a:gd name="T73" fmla="*/ 146 h 200"/>
                <a:gd name="T74" fmla="*/ 32 w 174"/>
                <a:gd name="T75" fmla="*/ 130 h 200"/>
                <a:gd name="T76" fmla="*/ 20 w 174"/>
                <a:gd name="T77" fmla="*/ 112 h 200"/>
                <a:gd name="T78" fmla="*/ 10 w 174"/>
                <a:gd name="T79" fmla="*/ 94 h 200"/>
                <a:gd name="T80" fmla="*/ 4 w 174"/>
                <a:gd name="T81" fmla="*/ 76 h 200"/>
                <a:gd name="T82" fmla="*/ 0 w 174"/>
                <a:gd name="T83" fmla="*/ 58 h 200"/>
                <a:gd name="T84" fmla="*/ 0 w 174"/>
                <a:gd name="T85" fmla="*/ 58 h 200"/>
                <a:gd name="T86" fmla="*/ 0 w 174"/>
                <a:gd name="T87" fmla="*/ 40 h 200"/>
                <a:gd name="T88" fmla="*/ 6 w 174"/>
                <a:gd name="T89" fmla="*/ 26 h 200"/>
                <a:gd name="T90" fmla="*/ 12 w 174"/>
                <a:gd name="T91" fmla="*/ 16 h 200"/>
                <a:gd name="T92" fmla="*/ 20 w 174"/>
                <a:gd name="T93" fmla="*/ 8 h 200"/>
                <a:gd name="T94" fmla="*/ 30 w 174"/>
                <a:gd name="T95" fmla="*/ 4 h 200"/>
                <a:gd name="T96" fmla="*/ 40 w 174"/>
                <a:gd name="T97" fmla="*/ 2 h 200"/>
                <a:gd name="T98" fmla="*/ 48 w 174"/>
                <a:gd name="T99" fmla="*/ 0 h 200"/>
                <a:gd name="T100" fmla="*/ 54 w 174"/>
                <a:gd name="T101" fmla="*/ 0 h 200"/>
                <a:gd name="T102" fmla="*/ 54 w 174"/>
                <a:gd name="T103" fmla="*/ 0 h 20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4" h="200">
                  <a:moveTo>
                    <a:pt x="54" y="0"/>
                  </a:moveTo>
                  <a:lnTo>
                    <a:pt x="54" y="0"/>
                  </a:lnTo>
                  <a:lnTo>
                    <a:pt x="64" y="4"/>
                  </a:lnTo>
                  <a:lnTo>
                    <a:pt x="72" y="10"/>
                  </a:lnTo>
                  <a:lnTo>
                    <a:pt x="78" y="16"/>
                  </a:lnTo>
                  <a:lnTo>
                    <a:pt x="84" y="22"/>
                  </a:lnTo>
                  <a:lnTo>
                    <a:pt x="88" y="36"/>
                  </a:lnTo>
                  <a:lnTo>
                    <a:pt x="90" y="42"/>
                  </a:lnTo>
                  <a:lnTo>
                    <a:pt x="92" y="36"/>
                  </a:lnTo>
                  <a:lnTo>
                    <a:pt x="102" y="26"/>
                  </a:lnTo>
                  <a:lnTo>
                    <a:pt x="108" y="20"/>
                  </a:lnTo>
                  <a:lnTo>
                    <a:pt x="116" y="16"/>
                  </a:lnTo>
                  <a:lnTo>
                    <a:pt x="126" y="14"/>
                  </a:lnTo>
                  <a:lnTo>
                    <a:pt x="138" y="14"/>
                  </a:lnTo>
                  <a:lnTo>
                    <a:pt x="142" y="16"/>
                  </a:lnTo>
                  <a:lnTo>
                    <a:pt x="150" y="20"/>
                  </a:lnTo>
                  <a:lnTo>
                    <a:pt x="158" y="24"/>
                  </a:lnTo>
                  <a:lnTo>
                    <a:pt x="166" y="32"/>
                  </a:lnTo>
                  <a:lnTo>
                    <a:pt x="172" y="42"/>
                  </a:lnTo>
                  <a:lnTo>
                    <a:pt x="174" y="54"/>
                  </a:lnTo>
                  <a:lnTo>
                    <a:pt x="174" y="68"/>
                  </a:lnTo>
                  <a:lnTo>
                    <a:pt x="170" y="86"/>
                  </a:lnTo>
                  <a:lnTo>
                    <a:pt x="162" y="102"/>
                  </a:lnTo>
                  <a:lnTo>
                    <a:pt x="148" y="116"/>
                  </a:lnTo>
                  <a:lnTo>
                    <a:pt x="134" y="130"/>
                  </a:lnTo>
                  <a:lnTo>
                    <a:pt x="118" y="144"/>
                  </a:lnTo>
                  <a:lnTo>
                    <a:pt x="102" y="156"/>
                  </a:lnTo>
                  <a:lnTo>
                    <a:pt x="86" y="170"/>
                  </a:lnTo>
                  <a:lnTo>
                    <a:pt x="74" y="184"/>
                  </a:lnTo>
                  <a:lnTo>
                    <a:pt x="64" y="200"/>
                  </a:lnTo>
                  <a:lnTo>
                    <a:pt x="60" y="182"/>
                  </a:lnTo>
                  <a:lnTo>
                    <a:pt x="52" y="164"/>
                  </a:lnTo>
                  <a:lnTo>
                    <a:pt x="42" y="146"/>
                  </a:lnTo>
                  <a:lnTo>
                    <a:pt x="32" y="130"/>
                  </a:lnTo>
                  <a:lnTo>
                    <a:pt x="20" y="112"/>
                  </a:lnTo>
                  <a:lnTo>
                    <a:pt x="10" y="94"/>
                  </a:lnTo>
                  <a:lnTo>
                    <a:pt x="4" y="76"/>
                  </a:lnTo>
                  <a:lnTo>
                    <a:pt x="0" y="58"/>
                  </a:lnTo>
                  <a:lnTo>
                    <a:pt x="0" y="40"/>
                  </a:lnTo>
                  <a:lnTo>
                    <a:pt x="6" y="26"/>
                  </a:lnTo>
                  <a:lnTo>
                    <a:pt x="12" y="16"/>
                  </a:lnTo>
                  <a:lnTo>
                    <a:pt x="20" y="8"/>
                  </a:lnTo>
                  <a:lnTo>
                    <a:pt x="30" y="4"/>
                  </a:lnTo>
                  <a:lnTo>
                    <a:pt x="40" y="2"/>
                  </a:lnTo>
                  <a:lnTo>
                    <a:pt x="48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55"/>
            <p:cNvSpPr>
              <a:spLocks/>
            </p:cNvSpPr>
            <p:nvPr/>
          </p:nvSpPr>
          <p:spPr bwMode="auto">
            <a:xfrm>
              <a:off x="4996" y="1064"/>
              <a:ext cx="172" cy="198"/>
            </a:xfrm>
            <a:custGeom>
              <a:avLst/>
              <a:gdLst>
                <a:gd name="T0" fmla="*/ 68 w 172"/>
                <a:gd name="T1" fmla="*/ 2 h 198"/>
                <a:gd name="T2" fmla="*/ 68 w 172"/>
                <a:gd name="T3" fmla="*/ 2 h 198"/>
                <a:gd name="T4" fmla="*/ 78 w 172"/>
                <a:gd name="T5" fmla="*/ 8 h 198"/>
                <a:gd name="T6" fmla="*/ 84 w 172"/>
                <a:gd name="T7" fmla="*/ 14 h 198"/>
                <a:gd name="T8" fmla="*/ 88 w 172"/>
                <a:gd name="T9" fmla="*/ 22 h 198"/>
                <a:gd name="T10" fmla="*/ 92 w 172"/>
                <a:gd name="T11" fmla="*/ 30 h 198"/>
                <a:gd name="T12" fmla="*/ 94 w 172"/>
                <a:gd name="T13" fmla="*/ 44 h 198"/>
                <a:gd name="T14" fmla="*/ 94 w 172"/>
                <a:gd name="T15" fmla="*/ 50 h 198"/>
                <a:gd name="T16" fmla="*/ 94 w 172"/>
                <a:gd name="T17" fmla="*/ 50 h 198"/>
                <a:gd name="T18" fmla="*/ 98 w 172"/>
                <a:gd name="T19" fmla="*/ 46 h 198"/>
                <a:gd name="T20" fmla="*/ 108 w 172"/>
                <a:gd name="T21" fmla="*/ 38 h 198"/>
                <a:gd name="T22" fmla="*/ 116 w 172"/>
                <a:gd name="T23" fmla="*/ 34 h 198"/>
                <a:gd name="T24" fmla="*/ 126 w 172"/>
                <a:gd name="T25" fmla="*/ 32 h 198"/>
                <a:gd name="T26" fmla="*/ 136 w 172"/>
                <a:gd name="T27" fmla="*/ 32 h 198"/>
                <a:gd name="T28" fmla="*/ 146 w 172"/>
                <a:gd name="T29" fmla="*/ 36 h 198"/>
                <a:gd name="T30" fmla="*/ 146 w 172"/>
                <a:gd name="T31" fmla="*/ 36 h 198"/>
                <a:gd name="T32" fmla="*/ 150 w 172"/>
                <a:gd name="T33" fmla="*/ 38 h 198"/>
                <a:gd name="T34" fmla="*/ 158 w 172"/>
                <a:gd name="T35" fmla="*/ 44 h 198"/>
                <a:gd name="T36" fmla="*/ 164 w 172"/>
                <a:gd name="T37" fmla="*/ 50 h 198"/>
                <a:gd name="T38" fmla="*/ 168 w 172"/>
                <a:gd name="T39" fmla="*/ 60 h 198"/>
                <a:gd name="T40" fmla="*/ 172 w 172"/>
                <a:gd name="T41" fmla="*/ 70 h 198"/>
                <a:gd name="T42" fmla="*/ 172 w 172"/>
                <a:gd name="T43" fmla="*/ 84 h 198"/>
                <a:gd name="T44" fmla="*/ 168 w 172"/>
                <a:gd name="T45" fmla="*/ 98 h 198"/>
                <a:gd name="T46" fmla="*/ 160 w 172"/>
                <a:gd name="T47" fmla="*/ 112 h 198"/>
                <a:gd name="T48" fmla="*/ 160 w 172"/>
                <a:gd name="T49" fmla="*/ 112 h 198"/>
                <a:gd name="T50" fmla="*/ 148 w 172"/>
                <a:gd name="T51" fmla="*/ 126 h 198"/>
                <a:gd name="T52" fmla="*/ 132 w 172"/>
                <a:gd name="T53" fmla="*/ 138 h 198"/>
                <a:gd name="T54" fmla="*/ 114 w 172"/>
                <a:gd name="T55" fmla="*/ 146 h 198"/>
                <a:gd name="T56" fmla="*/ 96 w 172"/>
                <a:gd name="T57" fmla="*/ 156 h 198"/>
                <a:gd name="T58" fmla="*/ 76 w 172"/>
                <a:gd name="T59" fmla="*/ 164 h 198"/>
                <a:gd name="T60" fmla="*/ 58 w 172"/>
                <a:gd name="T61" fmla="*/ 174 h 198"/>
                <a:gd name="T62" fmla="*/ 42 w 172"/>
                <a:gd name="T63" fmla="*/ 184 h 198"/>
                <a:gd name="T64" fmla="*/ 30 w 172"/>
                <a:gd name="T65" fmla="*/ 198 h 198"/>
                <a:gd name="T66" fmla="*/ 30 w 172"/>
                <a:gd name="T67" fmla="*/ 198 h 198"/>
                <a:gd name="T68" fmla="*/ 30 w 172"/>
                <a:gd name="T69" fmla="*/ 180 h 198"/>
                <a:gd name="T70" fmla="*/ 28 w 172"/>
                <a:gd name="T71" fmla="*/ 160 h 198"/>
                <a:gd name="T72" fmla="*/ 22 w 172"/>
                <a:gd name="T73" fmla="*/ 142 h 198"/>
                <a:gd name="T74" fmla="*/ 16 w 172"/>
                <a:gd name="T75" fmla="*/ 122 h 198"/>
                <a:gd name="T76" fmla="*/ 8 w 172"/>
                <a:gd name="T77" fmla="*/ 102 h 198"/>
                <a:gd name="T78" fmla="*/ 4 w 172"/>
                <a:gd name="T79" fmla="*/ 82 h 198"/>
                <a:gd name="T80" fmla="*/ 0 w 172"/>
                <a:gd name="T81" fmla="*/ 62 h 198"/>
                <a:gd name="T82" fmla="*/ 2 w 172"/>
                <a:gd name="T83" fmla="*/ 44 h 198"/>
                <a:gd name="T84" fmla="*/ 2 w 172"/>
                <a:gd name="T85" fmla="*/ 44 h 198"/>
                <a:gd name="T86" fmla="*/ 8 w 172"/>
                <a:gd name="T87" fmla="*/ 28 h 198"/>
                <a:gd name="T88" fmla="*/ 14 w 172"/>
                <a:gd name="T89" fmla="*/ 16 h 198"/>
                <a:gd name="T90" fmla="*/ 24 w 172"/>
                <a:gd name="T91" fmla="*/ 8 h 198"/>
                <a:gd name="T92" fmla="*/ 34 w 172"/>
                <a:gd name="T93" fmla="*/ 2 h 198"/>
                <a:gd name="T94" fmla="*/ 44 w 172"/>
                <a:gd name="T95" fmla="*/ 0 h 198"/>
                <a:gd name="T96" fmla="*/ 54 w 172"/>
                <a:gd name="T97" fmla="*/ 0 h 198"/>
                <a:gd name="T98" fmla="*/ 62 w 172"/>
                <a:gd name="T99" fmla="*/ 0 h 198"/>
                <a:gd name="T100" fmla="*/ 68 w 172"/>
                <a:gd name="T101" fmla="*/ 2 h 198"/>
                <a:gd name="T102" fmla="*/ 68 w 172"/>
                <a:gd name="T103" fmla="*/ 2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2" h="198">
                  <a:moveTo>
                    <a:pt x="68" y="2"/>
                  </a:moveTo>
                  <a:lnTo>
                    <a:pt x="68" y="2"/>
                  </a:lnTo>
                  <a:lnTo>
                    <a:pt x="78" y="8"/>
                  </a:lnTo>
                  <a:lnTo>
                    <a:pt x="84" y="14"/>
                  </a:lnTo>
                  <a:lnTo>
                    <a:pt x="88" y="22"/>
                  </a:lnTo>
                  <a:lnTo>
                    <a:pt x="92" y="30"/>
                  </a:lnTo>
                  <a:lnTo>
                    <a:pt x="94" y="44"/>
                  </a:lnTo>
                  <a:lnTo>
                    <a:pt x="94" y="50"/>
                  </a:lnTo>
                  <a:lnTo>
                    <a:pt x="98" y="46"/>
                  </a:lnTo>
                  <a:lnTo>
                    <a:pt x="108" y="38"/>
                  </a:lnTo>
                  <a:lnTo>
                    <a:pt x="116" y="34"/>
                  </a:lnTo>
                  <a:lnTo>
                    <a:pt x="126" y="32"/>
                  </a:lnTo>
                  <a:lnTo>
                    <a:pt x="136" y="32"/>
                  </a:lnTo>
                  <a:lnTo>
                    <a:pt x="146" y="36"/>
                  </a:lnTo>
                  <a:lnTo>
                    <a:pt x="150" y="38"/>
                  </a:lnTo>
                  <a:lnTo>
                    <a:pt x="158" y="44"/>
                  </a:lnTo>
                  <a:lnTo>
                    <a:pt x="164" y="50"/>
                  </a:lnTo>
                  <a:lnTo>
                    <a:pt x="168" y="60"/>
                  </a:lnTo>
                  <a:lnTo>
                    <a:pt x="172" y="70"/>
                  </a:lnTo>
                  <a:lnTo>
                    <a:pt x="172" y="84"/>
                  </a:lnTo>
                  <a:lnTo>
                    <a:pt x="168" y="98"/>
                  </a:lnTo>
                  <a:lnTo>
                    <a:pt x="160" y="112"/>
                  </a:lnTo>
                  <a:lnTo>
                    <a:pt x="148" y="126"/>
                  </a:lnTo>
                  <a:lnTo>
                    <a:pt x="132" y="138"/>
                  </a:lnTo>
                  <a:lnTo>
                    <a:pt x="114" y="146"/>
                  </a:lnTo>
                  <a:lnTo>
                    <a:pt x="96" y="156"/>
                  </a:lnTo>
                  <a:lnTo>
                    <a:pt x="76" y="164"/>
                  </a:lnTo>
                  <a:lnTo>
                    <a:pt x="58" y="174"/>
                  </a:lnTo>
                  <a:lnTo>
                    <a:pt x="42" y="184"/>
                  </a:lnTo>
                  <a:lnTo>
                    <a:pt x="30" y="198"/>
                  </a:lnTo>
                  <a:lnTo>
                    <a:pt x="30" y="180"/>
                  </a:lnTo>
                  <a:lnTo>
                    <a:pt x="28" y="160"/>
                  </a:lnTo>
                  <a:lnTo>
                    <a:pt x="22" y="142"/>
                  </a:lnTo>
                  <a:lnTo>
                    <a:pt x="16" y="122"/>
                  </a:lnTo>
                  <a:lnTo>
                    <a:pt x="8" y="102"/>
                  </a:lnTo>
                  <a:lnTo>
                    <a:pt x="4" y="82"/>
                  </a:lnTo>
                  <a:lnTo>
                    <a:pt x="0" y="62"/>
                  </a:lnTo>
                  <a:lnTo>
                    <a:pt x="2" y="44"/>
                  </a:lnTo>
                  <a:lnTo>
                    <a:pt x="8" y="28"/>
                  </a:lnTo>
                  <a:lnTo>
                    <a:pt x="14" y="16"/>
                  </a:lnTo>
                  <a:lnTo>
                    <a:pt x="24" y="8"/>
                  </a:lnTo>
                  <a:lnTo>
                    <a:pt x="34" y="2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0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56"/>
            <p:cNvSpPr>
              <a:spLocks/>
            </p:cNvSpPr>
            <p:nvPr/>
          </p:nvSpPr>
          <p:spPr bwMode="auto">
            <a:xfrm>
              <a:off x="4856" y="1346"/>
              <a:ext cx="168" cy="190"/>
            </a:xfrm>
            <a:custGeom>
              <a:avLst/>
              <a:gdLst>
                <a:gd name="T0" fmla="*/ 84 w 168"/>
                <a:gd name="T1" fmla="*/ 8 h 190"/>
                <a:gd name="T2" fmla="*/ 84 w 168"/>
                <a:gd name="T3" fmla="*/ 8 h 190"/>
                <a:gd name="T4" fmla="*/ 92 w 168"/>
                <a:gd name="T5" fmla="*/ 16 h 190"/>
                <a:gd name="T6" fmla="*/ 96 w 168"/>
                <a:gd name="T7" fmla="*/ 24 h 190"/>
                <a:gd name="T8" fmla="*/ 98 w 168"/>
                <a:gd name="T9" fmla="*/ 34 h 190"/>
                <a:gd name="T10" fmla="*/ 100 w 168"/>
                <a:gd name="T11" fmla="*/ 42 h 190"/>
                <a:gd name="T12" fmla="*/ 98 w 168"/>
                <a:gd name="T13" fmla="*/ 56 h 190"/>
                <a:gd name="T14" fmla="*/ 96 w 168"/>
                <a:gd name="T15" fmla="*/ 62 h 190"/>
                <a:gd name="T16" fmla="*/ 96 w 168"/>
                <a:gd name="T17" fmla="*/ 62 h 190"/>
                <a:gd name="T18" fmla="*/ 102 w 168"/>
                <a:gd name="T19" fmla="*/ 58 h 190"/>
                <a:gd name="T20" fmla="*/ 114 w 168"/>
                <a:gd name="T21" fmla="*/ 54 h 190"/>
                <a:gd name="T22" fmla="*/ 124 w 168"/>
                <a:gd name="T23" fmla="*/ 52 h 190"/>
                <a:gd name="T24" fmla="*/ 132 w 168"/>
                <a:gd name="T25" fmla="*/ 52 h 190"/>
                <a:gd name="T26" fmla="*/ 142 w 168"/>
                <a:gd name="T27" fmla="*/ 54 h 190"/>
                <a:gd name="T28" fmla="*/ 152 w 168"/>
                <a:gd name="T29" fmla="*/ 58 h 190"/>
                <a:gd name="T30" fmla="*/ 152 w 168"/>
                <a:gd name="T31" fmla="*/ 58 h 190"/>
                <a:gd name="T32" fmla="*/ 156 w 168"/>
                <a:gd name="T33" fmla="*/ 62 h 190"/>
                <a:gd name="T34" fmla="*/ 160 w 168"/>
                <a:gd name="T35" fmla="*/ 70 h 190"/>
                <a:gd name="T36" fmla="*/ 164 w 168"/>
                <a:gd name="T37" fmla="*/ 78 h 190"/>
                <a:gd name="T38" fmla="*/ 168 w 168"/>
                <a:gd name="T39" fmla="*/ 88 h 190"/>
                <a:gd name="T40" fmla="*/ 168 w 168"/>
                <a:gd name="T41" fmla="*/ 100 h 190"/>
                <a:gd name="T42" fmla="*/ 166 w 168"/>
                <a:gd name="T43" fmla="*/ 112 h 190"/>
                <a:gd name="T44" fmla="*/ 160 w 168"/>
                <a:gd name="T45" fmla="*/ 124 h 190"/>
                <a:gd name="T46" fmla="*/ 148 w 168"/>
                <a:gd name="T47" fmla="*/ 138 h 190"/>
                <a:gd name="T48" fmla="*/ 148 w 168"/>
                <a:gd name="T49" fmla="*/ 138 h 190"/>
                <a:gd name="T50" fmla="*/ 132 w 168"/>
                <a:gd name="T51" fmla="*/ 148 h 190"/>
                <a:gd name="T52" fmla="*/ 114 w 168"/>
                <a:gd name="T53" fmla="*/ 154 h 190"/>
                <a:gd name="T54" fmla="*/ 94 w 168"/>
                <a:gd name="T55" fmla="*/ 160 h 190"/>
                <a:gd name="T56" fmla="*/ 74 w 168"/>
                <a:gd name="T57" fmla="*/ 164 h 190"/>
                <a:gd name="T58" fmla="*/ 54 w 168"/>
                <a:gd name="T59" fmla="*/ 168 h 190"/>
                <a:gd name="T60" fmla="*/ 34 w 168"/>
                <a:gd name="T61" fmla="*/ 174 h 190"/>
                <a:gd name="T62" fmla="*/ 16 w 168"/>
                <a:gd name="T63" fmla="*/ 180 h 190"/>
                <a:gd name="T64" fmla="*/ 0 w 168"/>
                <a:gd name="T65" fmla="*/ 190 h 190"/>
                <a:gd name="T66" fmla="*/ 0 w 168"/>
                <a:gd name="T67" fmla="*/ 190 h 190"/>
                <a:gd name="T68" fmla="*/ 6 w 168"/>
                <a:gd name="T69" fmla="*/ 172 h 190"/>
                <a:gd name="T70" fmla="*/ 6 w 168"/>
                <a:gd name="T71" fmla="*/ 152 h 190"/>
                <a:gd name="T72" fmla="*/ 6 w 168"/>
                <a:gd name="T73" fmla="*/ 132 h 190"/>
                <a:gd name="T74" fmla="*/ 4 w 168"/>
                <a:gd name="T75" fmla="*/ 112 h 190"/>
                <a:gd name="T76" fmla="*/ 2 w 168"/>
                <a:gd name="T77" fmla="*/ 90 h 190"/>
                <a:gd name="T78" fmla="*/ 2 w 168"/>
                <a:gd name="T79" fmla="*/ 70 h 190"/>
                <a:gd name="T80" fmla="*/ 4 w 168"/>
                <a:gd name="T81" fmla="*/ 52 h 190"/>
                <a:gd name="T82" fmla="*/ 10 w 168"/>
                <a:gd name="T83" fmla="*/ 34 h 190"/>
                <a:gd name="T84" fmla="*/ 10 w 168"/>
                <a:gd name="T85" fmla="*/ 34 h 190"/>
                <a:gd name="T86" fmla="*/ 18 w 168"/>
                <a:gd name="T87" fmla="*/ 18 h 190"/>
                <a:gd name="T88" fmla="*/ 28 w 168"/>
                <a:gd name="T89" fmla="*/ 8 h 190"/>
                <a:gd name="T90" fmla="*/ 40 w 168"/>
                <a:gd name="T91" fmla="*/ 4 h 190"/>
                <a:gd name="T92" fmla="*/ 50 w 168"/>
                <a:gd name="T93" fmla="*/ 0 h 190"/>
                <a:gd name="T94" fmla="*/ 62 w 168"/>
                <a:gd name="T95" fmla="*/ 0 h 190"/>
                <a:gd name="T96" fmla="*/ 70 w 168"/>
                <a:gd name="T97" fmla="*/ 2 h 190"/>
                <a:gd name="T98" fmla="*/ 78 w 168"/>
                <a:gd name="T99" fmla="*/ 6 h 190"/>
                <a:gd name="T100" fmla="*/ 84 w 168"/>
                <a:gd name="T101" fmla="*/ 8 h 190"/>
                <a:gd name="T102" fmla="*/ 84 w 168"/>
                <a:gd name="T103" fmla="*/ 8 h 19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8" h="190">
                  <a:moveTo>
                    <a:pt x="84" y="8"/>
                  </a:moveTo>
                  <a:lnTo>
                    <a:pt x="84" y="8"/>
                  </a:lnTo>
                  <a:lnTo>
                    <a:pt x="92" y="16"/>
                  </a:lnTo>
                  <a:lnTo>
                    <a:pt x="96" y="24"/>
                  </a:lnTo>
                  <a:lnTo>
                    <a:pt x="98" y="34"/>
                  </a:lnTo>
                  <a:lnTo>
                    <a:pt x="100" y="42"/>
                  </a:lnTo>
                  <a:lnTo>
                    <a:pt x="98" y="56"/>
                  </a:lnTo>
                  <a:lnTo>
                    <a:pt x="96" y="62"/>
                  </a:lnTo>
                  <a:lnTo>
                    <a:pt x="102" y="58"/>
                  </a:lnTo>
                  <a:lnTo>
                    <a:pt x="114" y="54"/>
                  </a:lnTo>
                  <a:lnTo>
                    <a:pt x="124" y="52"/>
                  </a:lnTo>
                  <a:lnTo>
                    <a:pt x="132" y="52"/>
                  </a:lnTo>
                  <a:lnTo>
                    <a:pt x="142" y="54"/>
                  </a:lnTo>
                  <a:lnTo>
                    <a:pt x="152" y="58"/>
                  </a:lnTo>
                  <a:lnTo>
                    <a:pt x="156" y="62"/>
                  </a:lnTo>
                  <a:lnTo>
                    <a:pt x="160" y="70"/>
                  </a:lnTo>
                  <a:lnTo>
                    <a:pt x="164" y="78"/>
                  </a:lnTo>
                  <a:lnTo>
                    <a:pt x="168" y="88"/>
                  </a:lnTo>
                  <a:lnTo>
                    <a:pt x="168" y="100"/>
                  </a:lnTo>
                  <a:lnTo>
                    <a:pt x="166" y="112"/>
                  </a:lnTo>
                  <a:lnTo>
                    <a:pt x="160" y="124"/>
                  </a:lnTo>
                  <a:lnTo>
                    <a:pt x="148" y="138"/>
                  </a:lnTo>
                  <a:lnTo>
                    <a:pt x="132" y="148"/>
                  </a:lnTo>
                  <a:lnTo>
                    <a:pt x="114" y="154"/>
                  </a:lnTo>
                  <a:lnTo>
                    <a:pt x="94" y="160"/>
                  </a:lnTo>
                  <a:lnTo>
                    <a:pt x="74" y="164"/>
                  </a:lnTo>
                  <a:lnTo>
                    <a:pt x="54" y="168"/>
                  </a:lnTo>
                  <a:lnTo>
                    <a:pt x="34" y="174"/>
                  </a:lnTo>
                  <a:lnTo>
                    <a:pt x="16" y="180"/>
                  </a:lnTo>
                  <a:lnTo>
                    <a:pt x="0" y="190"/>
                  </a:lnTo>
                  <a:lnTo>
                    <a:pt x="6" y="172"/>
                  </a:lnTo>
                  <a:lnTo>
                    <a:pt x="6" y="152"/>
                  </a:lnTo>
                  <a:lnTo>
                    <a:pt x="6" y="132"/>
                  </a:lnTo>
                  <a:lnTo>
                    <a:pt x="4" y="112"/>
                  </a:lnTo>
                  <a:lnTo>
                    <a:pt x="2" y="90"/>
                  </a:lnTo>
                  <a:lnTo>
                    <a:pt x="2" y="70"/>
                  </a:lnTo>
                  <a:lnTo>
                    <a:pt x="4" y="52"/>
                  </a:lnTo>
                  <a:lnTo>
                    <a:pt x="10" y="34"/>
                  </a:lnTo>
                  <a:lnTo>
                    <a:pt x="18" y="18"/>
                  </a:lnTo>
                  <a:lnTo>
                    <a:pt x="28" y="8"/>
                  </a:lnTo>
                  <a:lnTo>
                    <a:pt x="40" y="4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0" y="2"/>
                  </a:lnTo>
                  <a:lnTo>
                    <a:pt x="78" y="6"/>
                  </a:lnTo>
                  <a:lnTo>
                    <a:pt x="84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Champagne</a:t>
            </a:r>
            <a:endParaRPr lang="en-US" altLang="en-US" smtClean="0"/>
          </a:p>
        </p:txBody>
      </p:sp>
      <p:grpSp>
        <p:nvGrpSpPr>
          <p:cNvPr id="11267" name="Group 59"/>
          <p:cNvGrpSpPr>
            <a:grpSpLocks/>
          </p:cNvGrpSpPr>
          <p:nvPr/>
        </p:nvGrpSpPr>
        <p:grpSpPr bwMode="auto">
          <a:xfrm>
            <a:off x="6729413" y="1444625"/>
            <a:ext cx="1352550" cy="5114925"/>
            <a:chOff x="4239" y="910"/>
            <a:chExt cx="852" cy="3222"/>
          </a:xfrm>
        </p:grpSpPr>
        <p:grpSp>
          <p:nvGrpSpPr>
            <p:cNvPr id="11291" name="Group 58"/>
            <p:cNvGrpSpPr>
              <a:grpSpLocks/>
            </p:cNvGrpSpPr>
            <p:nvPr/>
          </p:nvGrpSpPr>
          <p:grpSpPr bwMode="auto">
            <a:xfrm>
              <a:off x="4239" y="910"/>
              <a:ext cx="852" cy="3222"/>
              <a:chOff x="4215" y="706"/>
              <a:chExt cx="954" cy="3606"/>
            </a:xfrm>
          </p:grpSpPr>
          <p:sp>
            <p:nvSpPr>
              <p:cNvPr id="11294" name="Freeform 40"/>
              <p:cNvSpPr>
                <a:spLocks/>
              </p:cNvSpPr>
              <p:nvPr/>
            </p:nvSpPr>
            <p:spPr bwMode="auto">
              <a:xfrm>
                <a:off x="4395" y="758"/>
                <a:ext cx="610" cy="534"/>
              </a:xfrm>
              <a:custGeom>
                <a:avLst/>
                <a:gdLst>
                  <a:gd name="T0" fmla="*/ 608 w 610"/>
                  <a:gd name="T1" fmla="*/ 278 h 534"/>
                  <a:gd name="T2" fmla="*/ 604 w 610"/>
                  <a:gd name="T3" fmla="*/ 226 h 534"/>
                  <a:gd name="T4" fmla="*/ 594 w 610"/>
                  <a:gd name="T5" fmla="*/ 180 h 534"/>
                  <a:gd name="T6" fmla="*/ 568 w 610"/>
                  <a:gd name="T7" fmla="*/ 110 h 534"/>
                  <a:gd name="T8" fmla="*/ 544 w 610"/>
                  <a:gd name="T9" fmla="*/ 68 h 534"/>
                  <a:gd name="T10" fmla="*/ 534 w 610"/>
                  <a:gd name="T11" fmla="*/ 52 h 534"/>
                  <a:gd name="T12" fmla="*/ 492 w 610"/>
                  <a:gd name="T13" fmla="*/ 34 h 534"/>
                  <a:gd name="T14" fmla="*/ 456 w 610"/>
                  <a:gd name="T15" fmla="*/ 22 h 534"/>
                  <a:gd name="T16" fmla="*/ 452 w 610"/>
                  <a:gd name="T17" fmla="*/ 22 h 534"/>
                  <a:gd name="T18" fmla="*/ 442 w 610"/>
                  <a:gd name="T19" fmla="*/ 16 h 534"/>
                  <a:gd name="T20" fmla="*/ 420 w 610"/>
                  <a:gd name="T21" fmla="*/ 6 h 534"/>
                  <a:gd name="T22" fmla="*/ 358 w 610"/>
                  <a:gd name="T23" fmla="*/ 0 h 534"/>
                  <a:gd name="T24" fmla="*/ 304 w 610"/>
                  <a:gd name="T25" fmla="*/ 0 h 534"/>
                  <a:gd name="T26" fmla="*/ 200 w 610"/>
                  <a:gd name="T27" fmla="*/ 8 h 534"/>
                  <a:gd name="T28" fmla="*/ 128 w 610"/>
                  <a:gd name="T29" fmla="*/ 24 h 534"/>
                  <a:gd name="T30" fmla="*/ 88 w 610"/>
                  <a:gd name="T31" fmla="*/ 40 h 534"/>
                  <a:gd name="T32" fmla="*/ 76 w 610"/>
                  <a:gd name="T33" fmla="*/ 46 h 534"/>
                  <a:gd name="T34" fmla="*/ 54 w 610"/>
                  <a:gd name="T35" fmla="*/ 78 h 534"/>
                  <a:gd name="T36" fmla="*/ 26 w 610"/>
                  <a:gd name="T37" fmla="*/ 136 h 534"/>
                  <a:gd name="T38" fmla="*/ 10 w 610"/>
                  <a:gd name="T39" fmla="*/ 196 h 534"/>
                  <a:gd name="T40" fmla="*/ 2 w 610"/>
                  <a:gd name="T41" fmla="*/ 244 h 534"/>
                  <a:gd name="T42" fmla="*/ 0 w 610"/>
                  <a:gd name="T43" fmla="*/ 272 h 534"/>
                  <a:gd name="T44" fmla="*/ 2 w 610"/>
                  <a:gd name="T45" fmla="*/ 374 h 534"/>
                  <a:gd name="T46" fmla="*/ 14 w 610"/>
                  <a:gd name="T47" fmla="*/ 456 h 534"/>
                  <a:gd name="T48" fmla="*/ 28 w 610"/>
                  <a:gd name="T49" fmla="*/ 510 h 534"/>
                  <a:gd name="T50" fmla="*/ 114 w 610"/>
                  <a:gd name="T51" fmla="*/ 488 h 534"/>
                  <a:gd name="T52" fmla="*/ 284 w 610"/>
                  <a:gd name="T53" fmla="*/ 472 h 534"/>
                  <a:gd name="T54" fmla="*/ 576 w 610"/>
                  <a:gd name="T55" fmla="*/ 534 h 534"/>
                  <a:gd name="T56" fmla="*/ 582 w 610"/>
                  <a:gd name="T57" fmla="*/ 516 h 534"/>
                  <a:gd name="T58" fmla="*/ 594 w 610"/>
                  <a:gd name="T59" fmla="*/ 462 h 534"/>
                  <a:gd name="T60" fmla="*/ 606 w 610"/>
                  <a:gd name="T61" fmla="*/ 380 h 534"/>
                  <a:gd name="T62" fmla="*/ 608 w 610"/>
                  <a:gd name="T63" fmla="*/ 278 h 53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610" h="534">
                    <a:moveTo>
                      <a:pt x="608" y="278"/>
                    </a:moveTo>
                    <a:lnTo>
                      <a:pt x="608" y="278"/>
                    </a:lnTo>
                    <a:lnTo>
                      <a:pt x="608" y="250"/>
                    </a:lnTo>
                    <a:lnTo>
                      <a:pt x="604" y="226"/>
                    </a:lnTo>
                    <a:lnTo>
                      <a:pt x="600" y="202"/>
                    </a:lnTo>
                    <a:lnTo>
                      <a:pt x="594" y="180"/>
                    </a:lnTo>
                    <a:lnTo>
                      <a:pt x="582" y="142"/>
                    </a:lnTo>
                    <a:lnTo>
                      <a:pt x="568" y="110"/>
                    </a:lnTo>
                    <a:lnTo>
                      <a:pt x="556" y="84"/>
                    </a:lnTo>
                    <a:lnTo>
                      <a:pt x="544" y="68"/>
                    </a:lnTo>
                    <a:lnTo>
                      <a:pt x="534" y="52"/>
                    </a:lnTo>
                    <a:lnTo>
                      <a:pt x="516" y="44"/>
                    </a:lnTo>
                    <a:lnTo>
                      <a:pt x="492" y="34"/>
                    </a:lnTo>
                    <a:lnTo>
                      <a:pt x="456" y="24"/>
                    </a:lnTo>
                    <a:lnTo>
                      <a:pt x="456" y="22"/>
                    </a:lnTo>
                    <a:lnTo>
                      <a:pt x="452" y="22"/>
                    </a:lnTo>
                    <a:lnTo>
                      <a:pt x="448" y="20"/>
                    </a:lnTo>
                    <a:lnTo>
                      <a:pt x="442" y="16"/>
                    </a:lnTo>
                    <a:lnTo>
                      <a:pt x="434" y="10"/>
                    </a:lnTo>
                    <a:lnTo>
                      <a:pt x="420" y="6"/>
                    </a:lnTo>
                    <a:lnTo>
                      <a:pt x="394" y="2"/>
                    </a:lnTo>
                    <a:lnTo>
                      <a:pt x="358" y="0"/>
                    </a:lnTo>
                    <a:lnTo>
                      <a:pt x="304" y="0"/>
                    </a:lnTo>
                    <a:lnTo>
                      <a:pt x="248" y="2"/>
                    </a:lnTo>
                    <a:lnTo>
                      <a:pt x="200" y="8"/>
                    </a:lnTo>
                    <a:lnTo>
                      <a:pt x="160" y="16"/>
                    </a:lnTo>
                    <a:lnTo>
                      <a:pt x="128" y="24"/>
                    </a:lnTo>
                    <a:lnTo>
                      <a:pt x="104" y="32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4" y="60"/>
                    </a:lnTo>
                    <a:lnTo>
                      <a:pt x="54" y="78"/>
                    </a:lnTo>
                    <a:lnTo>
                      <a:pt x="40" y="104"/>
                    </a:lnTo>
                    <a:lnTo>
                      <a:pt x="26" y="136"/>
                    </a:lnTo>
                    <a:lnTo>
                      <a:pt x="14" y="174"/>
                    </a:lnTo>
                    <a:lnTo>
                      <a:pt x="10" y="196"/>
                    </a:lnTo>
                    <a:lnTo>
                      <a:pt x="6" y="220"/>
                    </a:lnTo>
                    <a:lnTo>
                      <a:pt x="2" y="244"/>
                    </a:lnTo>
                    <a:lnTo>
                      <a:pt x="0" y="272"/>
                    </a:lnTo>
                    <a:lnTo>
                      <a:pt x="0" y="326"/>
                    </a:lnTo>
                    <a:lnTo>
                      <a:pt x="2" y="374"/>
                    </a:lnTo>
                    <a:lnTo>
                      <a:pt x="8" y="418"/>
                    </a:lnTo>
                    <a:lnTo>
                      <a:pt x="14" y="456"/>
                    </a:lnTo>
                    <a:lnTo>
                      <a:pt x="22" y="486"/>
                    </a:lnTo>
                    <a:lnTo>
                      <a:pt x="28" y="510"/>
                    </a:lnTo>
                    <a:lnTo>
                      <a:pt x="34" y="528"/>
                    </a:lnTo>
                    <a:lnTo>
                      <a:pt x="114" y="488"/>
                    </a:lnTo>
                    <a:lnTo>
                      <a:pt x="114" y="494"/>
                    </a:lnTo>
                    <a:lnTo>
                      <a:pt x="284" y="472"/>
                    </a:lnTo>
                    <a:lnTo>
                      <a:pt x="468" y="490"/>
                    </a:lnTo>
                    <a:lnTo>
                      <a:pt x="576" y="534"/>
                    </a:lnTo>
                    <a:lnTo>
                      <a:pt x="582" y="516"/>
                    </a:lnTo>
                    <a:lnTo>
                      <a:pt x="588" y="492"/>
                    </a:lnTo>
                    <a:lnTo>
                      <a:pt x="594" y="462"/>
                    </a:lnTo>
                    <a:lnTo>
                      <a:pt x="602" y="424"/>
                    </a:lnTo>
                    <a:lnTo>
                      <a:pt x="606" y="380"/>
                    </a:lnTo>
                    <a:lnTo>
                      <a:pt x="610" y="332"/>
                    </a:lnTo>
                    <a:lnTo>
                      <a:pt x="608" y="2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5" name="Freeform 41"/>
              <p:cNvSpPr>
                <a:spLocks/>
              </p:cNvSpPr>
              <p:nvPr/>
            </p:nvSpPr>
            <p:spPr bwMode="auto">
              <a:xfrm>
                <a:off x="4395" y="758"/>
                <a:ext cx="610" cy="534"/>
              </a:xfrm>
              <a:custGeom>
                <a:avLst/>
                <a:gdLst>
                  <a:gd name="T0" fmla="*/ 608 w 610"/>
                  <a:gd name="T1" fmla="*/ 278 h 534"/>
                  <a:gd name="T2" fmla="*/ 604 w 610"/>
                  <a:gd name="T3" fmla="*/ 226 h 534"/>
                  <a:gd name="T4" fmla="*/ 594 w 610"/>
                  <a:gd name="T5" fmla="*/ 180 h 534"/>
                  <a:gd name="T6" fmla="*/ 568 w 610"/>
                  <a:gd name="T7" fmla="*/ 110 h 534"/>
                  <a:gd name="T8" fmla="*/ 544 w 610"/>
                  <a:gd name="T9" fmla="*/ 68 h 534"/>
                  <a:gd name="T10" fmla="*/ 534 w 610"/>
                  <a:gd name="T11" fmla="*/ 52 h 534"/>
                  <a:gd name="T12" fmla="*/ 492 w 610"/>
                  <a:gd name="T13" fmla="*/ 34 h 534"/>
                  <a:gd name="T14" fmla="*/ 456 w 610"/>
                  <a:gd name="T15" fmla="*/ 22 h 534"/>
                  <a:gd name="T16" fmla="*/ 452 w 610"/>
                  <a:gd name="T17" fmla="*/ 22 h 534"/>
                  <a:gd name="T18" fmla="*/ 442 w 610"/>
                  <a:gd name="T19" fmla="*/ 16 h 534"/>
                  <a:gd name="T20" fmla="*/ 420 w 610"/>
                  <a:gd name="T21" fmla="*/ 6 h 534"/>
                  <a:gd name="T22" fmla="*/ 358 w 610"/>
                  <a:gd name="T23" fmla="*/ 0 h 534"/>
                  <a:gd name="T24" fmla="*/ 304 w 610"/>
                  <a:gd name="T25" fmla="*/ 0 h 534"/>
                  <a:gd name="T26" fmla="*/ 200 w 610"/>
                  <a:gd name="T27" fmla="*/ 8 h 534"/>
                  <a:gd name="T28" fmla="*/ 128 w 610"/>
                  <a:gd name="T29" fmla="*/ 24 h 534"/>
                  <a:gd name="T30" fmla="*/ 88 w 610"/>
                  <a:gd name="T31" fmla="*/ 40 h 534"/>
                  <a:gd name="T32" fmla="*/ 76 w 610"/>
                  <a:gd name="T33" fmla="*/ 46 h 534"/>
                  <a:gd name="T34" fmla="*/ 54 w 610"/>
                  <a:gd name="T35" fmla="*/ 78 h 534"/>
                  <a:gd name="T36" fmla="*/ 26 w 610"/>
                  <a:gd name="T37" fmla="*/ 136 h 534"/>
                  <a:gd name="T38" fmla="*/ 10 w 610"/>
                  <a:gd name="T39" fmla="*/ 196 h 534"/>
                  <a:gd name="T40" fmla="*/ 2 w 610"/>
                  <a:gd name="T41" fmla="*/ 244 h 534"/>
                  <a:gd name="T42" fmla="*/ 0 w 610"/>
                  <a:gd name="T43" fmla="*/ 272 h 534"/>
                  <a:gd name="T44" fmla="*/ 2 w 610"/>
                  <a:gd name="T45" fmla="*/ 374 h 534"/>
                  <a:gd name="T46" fmla="*/ 14 w 610"/>
                  <a:gd name="T47" fmla="*/ 456 h 534"/>
                  <a:gd name="T48" fmla="*/ 28 w 610"/>
                  <a:gd name="T49" fmla="*/ 510 h 534"/>
                  <a:gd name="T50" fmla="*/ 114 w 610"/>
                  <a:gd name="T51" fmla="*/ 488 h 534"/>
                  <a:gd name="T52" fmla="*/ 284 w 610"/>
                  <a:gd name="T53" fmla="*/ 472 h 534"/>
                  <a:gd name="T54" fmla="*/ 576 w 610"/>
                  <a:gd name="T55" fmla="*/ 534 h 534"/>
                  <a:gd name="T56" fmla="*/ 582 w 610"/>
                  <a:gd name="T57" fmla="*/ 516 h 534"/>
                  <a:gd name="T58" fmla="*/ 594 w 610"/>
                  <a:gd name="T59" fmla="*/ 462 h 534"/>
                  <a:gd name="T60" fmla="*/ 606 w 610"/>
                  <a:gd name="T61" fmla="*/ 380 h 534"/>
                  <a:gd name="T62" fmla="*/ 608 w 610"/>
                  <a:gd name="T63" fmla="*/ 278 h 53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610" h="534">
                    <a:moveTo>
                      <a:pt x="608" y="278"/>
                    </a:moveTo>
                    <a:lnTo>
                      <a:pt x="608" y="278"/>
                    </a:lnTo>
                    <a:lnTo>
                      <a:pt x="608" y="250"/>
                    </a:lnTo>
                    <a:lnTo>
                      <a:pt x="604" y="226"/>
                    </a:lnTo>
                    <a:lnTo>
                      <a:pt x="600" y="202"/>
                    </a:lnTo>
                    <a:lnTo>
                      <a:pt x="594" y="180"/>
                    </a:lnTo>
                    <a:lnTo>
                      <a:pt x="582" y="142"/>
                    </a:lnTo>
                    <a:lnTo>
                      <a:pt x="568" y="110"/>
                    </a:lnTo>
                    <a:lnTo>
                      <a:pt x="556" y="84"/>
                    </a:lnTo>
                    <a:lnTo>
                      <a:pt x="544" y="68"/>
                    </a:lnTo>
                    <a:lnTo>
                      <a:pt x="534" y="52"/>
                    </a:lnTo>
                    <a:lnTo>
                      <a:pt x="516" y="44"/>
                    </a:lnTo>
                    <a:lnTo>
                      <a:pt x="492" y="34"/>
                    </a:lnTo>
                    <a:lnTo>
                      <a:pt x="456" y="24"/>
                    </a:lnTo>
                    <a:lnTo>
                      <a:pt x="456" y="22"/>
                    </a:lnTo>
                    <a:lnTo>
                      <a:pt x="452" y="22"/>
                    </a:lnTo>
                    <a:lnTo>
                      <a:pt x="448" y="20"/>
                    </a:lnTo>
                    <a:lnTo>
                      <a:pt x="442" y="16"/>
                    </a:lnTo>
                    <a:lnTo>
                      <a:pt x="434" y="10"/>
                    </a:lnTo>
                    <a:lnTo>
                      <a:pt x="420" y="6"/>
                    </a:lnTo>
                    <a:lnTo>
                      <a:pt x="394" y="2"/>
                    </a:lnTo>
                    <a:lnTo>
                      <a:pt x="358" y="0"/>
                    </a:lnTo>
                    <a:lnTo>
                      <a:pt x="304" y="0"/>
                    </a:lnTo>
                    <a:lnTo>
                      <a:pt x="248" y="2"/>
                    </a:lnTo>
                    <a:lnTo>
                      <a:pt x="200" y="8"/>
                    </a:lnTo>
                    <a:lnTo>
                      <a:pt x="160" y="16"/>
                    </a:lnTo>
                    <a:lnTo>
                      <a:pt x="128" y="24"/>
                    </a:lnTo>
                    <a:lnTo>
                      <a:pt x="104" y="32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4" y="60"/>
                    </a:lnTo>
                    <a:lnTo>
                      <a:pt x="54" y="78"/>
                    </a:lnTo>
                    <a:lnTo>
                      <a:pt x="40" y="104"/>
                    </a:lnTo>
                    <a:lnTo>
                      <a:pt x="26" y="136"/>
                    </a:lnTo>
                    <a:lnTo>
                      <a:pt x="14" y="174"/>
                    </a:lnTo>
                    <a:lnTo>
                      <a:pt x="10" y="196"/>
                    </a:lnTo>
                    <a:lnTo>
                      <a:pt x="6" y="220"/>
                    </a:lnTo>
                    <a:lnTo>
                      <a:pt x="2" y="244"/>
                    </a:lnTo>
                    <a:lnTo>
                      <a:pt x="0" y="272"/>
                    </a:lnTo>
                    <a:lnTo>
                      <a:pt x="0" y="326"/>
                    </a:lnTo>
                    <a:lnTo>
                      <a:pt x="2" y="374"/>
                    </a:lnTo>
                    <a:lnTo>
                      <a:pt x="8" y="418"/>
                    </a:lnTo>
                    <a:lnTo>
                      <a:pt x="14" y="456"/>
                    </a:lnTo>
                    <a:lnTo>
                      <a:pt x="22" y="486"/>
                    </a:lnTo>
                    <a:lnTo>
                      <a:pt x="28" y="510"/>
                    </a:lnTo>
                    <a:lnTo>
                      <a:pt x="34" y="528"/>
                    </a:lnTo>
                    <a:lnTo>
                      <a:pt x="114" y="488"/>
                    </a:lnTo>
                    <a:lnTo>
                      <a:pt x="114" y="494"/>
                    </a:lnTo>
                    <a:lnTo>
                      <a:pt x="284" y="472"/>
                    </a:lnTo>
                    <a:lnTo>
                      <a:pt x="468" y="490"/>
                    </a:lnTo>
                    <a:lnTo>
                      <a:pt x="576" y="534"/>
                    </a:lnTo>
                    <a:lnTo>
                      <a:pt x="582" y="516"/>
                    </a:lnTo>
                    <a:lnTo>
                      <a:pt x="588" y="492"/>
                    </a:lnTo>
                    <a:lnTo>
                      <a:pt x="594" y="462"/>
                    </a:lnTo>
                    <a:lnTo>
                      <a:pt x="602" y="424"/>
                    </a:lnTo>
                    <a:lnTo>
                      <a:pt x="606" y="380"/>
                    </a:lnTo>
                    <a:lnTo>
                      <a:pt x="610" y="332"/>
                    </a:lnTo>
                    <a:lnTo>
                      <a:pt x="608" y="278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6" name="Freeform 42"/>
              <p:cNvSpPr>
                <a:spLocks/>
              </p:cNvSpPr>
              <p:nvPr/>
            </p:nvSpPr>
            <p:spPr bwMode="auto">
              <a:xfrm>
                <a:off x="4467" y="706"/>
                <a:ext cx="452" cy="102"/>
              </a:xfrm>
              <a:custGeom>
                <a:avLst/>
                <a:gdLst>
                  <a:gd name="T0" fmla="*/ 0 w 452"/>
                  <a:gd name="T1" fmla="*/ 102 h 102"/>
                  <a:gd name="T2" fmla="*/ 0 w 452"/>
                  <a:gd name="T3" fmla="*/ 102 h 102"/>
                  <a:gd name="T4" fmla="*/ 0 w 452"/>
                  <a:gd name="T5" fmla="*/ 90 h 102"/>
                  <a:gd name="T6" fmla="*/ 4 w 452"/>
                  <a:gd name="T7" fmla="*/ 80 h 102"/>
                  <a:gd name="T8" fmla="*/ 10 w 452"/>
                  <a:gd name="T9" fmla="*/ 70 h 102"/>
                  <a:gd name="T10" fmla="*/ 18 w 452"/>
                  <a:gd name="T11" fmla="*/ 62 h 102"/>
                  <a:gd name="T12" fmla="*/ 26 w 452"/>
                  <a:gd name="T13" fmla="*/ 52 h 102"/>
                  <a:gd name="T14" fmla="*/ 38 w 452"/>
                  <a:gd name="T15" fmla="*/ 44 h 102"/>
                  <a:gd name="T16" fmla="*/ 52 w 452"/>
                  <a:gd name="T17" fmla="*/ 36 h 102"/>
                  <a:gd name="T18" fmla="*/ 66 w 452"/>
                  <a:gd name="T19" fmla="*/ 30 h 102"/>
                  <a:gd name="T20" fmla="*/ 100 w 452"/>
                  <a:gd name="T21" fmla="*/ 18 h 102"/>
                  <a:gd name="T22" fmla="*/ 138 w 452"/>
                  <a:gd name="T23" fmla="*/ 8 h 102"/>
                  <a:gd name="T24" fmla="*/ 180 w 452"/>
                  <a:gd name="T25" fmla="*/ 2 h 102"/>
                  <a:gd name="T26" fmla="*/ 226 w 452"/>
                  <a:gd name="T27" fmla="*/ 0 h 102"/>
                  <a:gd name="T28" fmla="*/ 226 w 452"/>
                  <a:gd name="T29" fmla="*/ 0 h 102"/>
                  <a:gd name="T30" fmla="*/ 272 w 452"/>
                  <a:gd name="T31" fmla="*/ 2 h 102"/>
                  <a:gd name="T32" fmla="*/ 314 w 452"/>
                  <a:gd name="T33" fmla="*/ 8 h 102"/>
                  <a:gd name="T34" fmla="*/ 352 w 452"/>
                  <a:gd name="T35" fmla="*/ 18 h 102"/>
                  <a:gd name="T36" fmla="*/ 386 w 452"/>
                  <a:gd name="T37" fmla="*/ 30 h 102"/>
                  <a:gd name="T38" fmla="*/ 400 w 452"/>
                  <a:gd name="T39" fmla="*/ 36 h 102"/>
                  <a:gd name="T40" fmla="*/ 414 w 452"/>
                  <a:gd name="T41" fmla="*/ 44 h 102"/>
                  <a:gd name="T42" fmla="*/ 426 w 452"/>
                  <a:gd name="T43" fmla="*/ 52 h 102"/>
                  <a:gd name="T44" fmla="*/ 434 w 452"/>
                  <a:gd name="T45" fmla="*/ 62 h 102"/>
                  <a:gd name="T46" fmla="*/ 442 w 452"/>
                  <a:gd name="T47" fmla="*/ 70 h 102"/>
                  <a:gd name="T48" fmla="*/ 448 w 452"/>
                  <a:gd name="T49" fmla="*/ 80 h 102"/>
                  <a:gd name="T50" fmla="*/ 452 w 452"/>
                  <a:gd name="T51" fmla="*/ 90 h 102"/>
                  <a:gd name="T52" fmla="*/ 452 w 452"/>
                  <a:gd name="T53" fmla="*/ 102 h 102"/>
                  <a:gd name="T54" fmla="*/ 0 w 452"/>
                  <a:gd name="T55" fmla="*/ 102 h 10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52" h="102">
                    <a:moveTo>
                      <a:pt x="0" y="102"/>
                    </a:moveTo>
                    <a:lnTo>
                      <a:pt x="0" y="102"/>
                    </a:lnTo>
                    <a:lnTo>
                      <a:pt x="0" y="90"/>
                    </a:lnTo>
                    <a:lnTo>
                      <a:pt x="4" y="80"/>
                    </a:lnTo>
                    <a:lnTo>
                      <a:pt x="10" y="70"/>
                    </a:lnTo>
                    <a:lnTo>
                      <a:pt x="18" y="62"/>
                    </a:lnTo>
                    <a:lnTo>
                      <a:pt x="26" y="52"/>
                    </a:lnTo>
                    <a:lnTo>
                      <a:pt x="38" y="44"/>
                    </a:lnTo>
                    <a:lnTo>
                      <a:pt x="52" y="36"/>
                    </a:lnTo>
                    <a:lnTo>
                      <a:pt x="66" y="30"/>
                    </a:lnTo>
                    <a:lnTo>
                      <a:pt x="100" y="18"/>
                    </a:lnTo>
                    <a:lnTo>
                      <a:pt x="138" y="8"/>
                    </a:lnTo>
                    <a:lnTo>
                      <a:pt x="180" y="2"/>
                    </a:lnTo>
                    <a:lnTo>
                      <a:pt x="226" y="0"/>
                    </a:lnTo>
                    <a:lnTo>
                      <a:pt x="272" y="2"/>
                    </a:lnTo>
                    <a:lnTo>
                      <a:pt x="314" y="8"/>
                    </a:lnTo>
                    <a:lnTo>
                      <a:pt x="352" y="18"/>
                    </a:lnTo>
                    <a:lnTo>
                      <a:pt x="386" y="30"/>
                    </a:lnTo>
                    <a:lnTo>
                      <a:pt x="400" y="36"/>
                    </a:lnTo>
                    <a:lnTo>
                      <a:pt x="414" y="44"/>
                    </a:lnTo>
                    <a:lnTo>
                      <a:pt x="426" y="52"/>
                    </a:lnTo>
                    <a:lnTo>
                      <a:pt x="434" y="62"/>
                    </a:lnTo>
                    <a:lnTo>
                      <a:pt x="442" y="70"/>
                    </a:lnTo>
                    <a:lnTo>
                      <a:pt x="448" y="80"/>
                    </a:lnTo>
                    <a:lnTo>
                      <a:pt x="452" y="90"/>
                    </a:lnTo>
                    <a:lnTo>
                      <a:pt x="452" y="102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7" name="Freeform 43"/>
              <p:cNvSpPr>
                <a:spLocks/>
              </p:cNvSpPr>
              <p:nvPr/>
            </p:nvSpPr>
            <p:spPr bwMode="auto">
              <a:xfrm>
                <a:off x="4467" y="706"/>
                <a:ext cx="452" cy="102"/>
              </a:xfrm>
              <a:custGeom>
                <a:avLst/>
                <a:gdLst>
                  <a:gd name="T0" fmla="*/ 0 w 452"/>
                  <a:gd name="T1" fmla="*/ 102 h 102"/>
                  <a:gd name="T2" fmla="*/ 0 w 452"/>
                  <a:gd name="T3" fmla="*/ 102 h 102"/>
                  <a:gd name="T4" fmla="*/ 0 w 452"/>
                  <a:gd name="T5" fmla="*/ 90 h 102"/>
                  <a:gd name="T6" fmla="*/ 4 w 452"/>
                  <a:gd name="T7" fmla="*/ 80 h 102"/>
                  <a:gd name="T8" fmla="*/ 10 w 452"/>
                  <a:gd name="T9" fmla="*/ 70 h 102"/>
                  <a:gd name="T10" fmla="*/ 18 w 452"/>
                  <a:gd name="T11" fmla="*/ 62 h 102"/>
                  <a:gd name="T12" fmla="*/ 26 w 452"/>
                  <a:gd name="T13" fmla="*/ 52 h 102"/>
                  <a:gd name="T14" fmla="*/ 38 w 452"/>
                  <a:gd name="T15" fmla="*/ 44 h 102"/>
                  <a:gd name="T16" fmla="*/ 52 w 452"/>
                  <a:gd name="T17" fmla="*/ 36 h 102"/>
                  <a:gd name="T18" fmla="*/ 66 w 452"/>
                  <a:gd name="T19" fmla="*/ 30 h 102"/>
                  <a:gd name="T20" fmla="*/ 100 w 452"/>
                  <a:gd name="T21" fmla="*/ 18 h 102"/>
                  <a:gd name="T22" fmla="*/ 138 w 452"/>
                  <a:gd name="T23" fmla="*/ 8 h 102"/>
                  <a:gd name="T24" fmla="*/ 180 w 452"/>
                  <a:gd name="T25" fmla="*/ 2 h 102"/>
                  <a:gd name="T26" fmla="*/ 226 w 452"/>
                  <a:gd name="T27" fmla="*/ 0 h 102"/>
                  <a:gd name="T28" fmla="*/ 226 w 452"/>
                  <a:gd name="T29" fmla="*/ 0 h 102"/>
                  <a:gd name="T30" fmla="*/ 272 w 452"/>
                  <a:gd name="T31" fmla="*/ 2 h 102"/>
                  <a:gd name="T32" fmla="*/ 314 w 452"/>
                  <a:gd name="T33" fmla="*/ 8 h 102"/>
                  <a:gd name="T34" fmla="*/ 352 w 452"/>
                  <a:gd name="T35" fmla="*/ 18 h 102"/>
                  <a:gd name="T36" fmla="*/ 386 w 452"/>
                  <a:gd name="T37" fmla="*/ 30 h 102"/>
                  <a:gd name="T38" fmla="*/ 400 w 452"/>
                  <a:gd name="T39" fmla="*/ 36 h 102"/>
                  <a:gd name="T40" fmla="*/ 414 w 452"/>
                  <a:gd name="T41" fmla="*/ 44 h 102"/>
                  <a:gd name="T42" fmla="*/ 426 w 452"/>
                  <a:gd name="T43" fmla="*/ 52 h 102"/>
                  <a:gd name="T44" fmla="*/ 434 w 452"/>
                  <a:gd name="T45" fmla="*/ 62 h 102"/>
                  <a:gd name="T46" fmla="*/ 442 w 452"/>
                  <a:gd name="T47" fmla="*/ 70 h 102"/>
                  <a:gd name="T48" fmla="*/ 448 w 452"/>
                  <a:gd name="T49" fmla="*/ 80 h 102"/>
                  <a:gd name="T50" fmla="*/ 452 w 452"/>
                  <a:gd name="T51" fmla="*/ 90 h 102"/>
                  <a:gd name="T52" fmla="*/ 452 w 452"/>
                  <a:gd name="T53" fmla="*/ 102 h 10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452" h="102">
                    <a:moveTo>
                      <a:pt x="0" y="102"/>
                    </a:moveTo>
                    <a:lnTo>
                      <a:pt x="0" y="102"/>
                    </a:lnTo>
                    <a:lnTo>
                      <a:pt x="0" y="90"/>
                    </a:lnTo>
                    <a:lnTo>
                      <a:pt x="4" y="80"/>
                    </a:lnTo>
                    <a:lnTo>
                      <a:pt x="10" y="70"/>
                    </a:lnTo>
                    <a:lnTo>
                      <a:pt x="18" y="62"/>
                    </a:lnTo>
                    <a:lnTo>
                      <a:pt x="26" y="52"/>
                    </a:lnTo>
                    <a:lnTo>
                      <a:pt x="38" y="44"/>
                    </a:lnTo>
                    <a:lnTo>
                      <a:pt x="52" y="36"/>
                    </a:lnTo>
                    <a:lnTo>
                      <a:pt x="66" y="30"/>
                    </a:lnTo>
                    <a:lnTo>
                      <a:pt x="100" y="18"/>
                    </a:lnTo>
                    <a:lnTo>
                      <a:pt x="138" y="8"/>
                    </a:lnTo>
                    <a:lnTo>
                      <a:pt x="180" y="2"/>
                    </a:lnTo>
                    <a:lnTo>
                      <a:pt x="226" y="0"/>
                    </a:lnTo>
                    <a:lnTo>
                      <a:pt x="272" y="2"/>
                    </a:lnTo>
                    <a:lnTo>
                      <a:pt x="314" y="8"/>
                    </a:lnTo>
                    <a:lnTo>
                      <a:pt x="352" y="18"/>
                    </a:lnTo>
                    <a:lnTo>
                      <a:pt x="386" y="30"/>
                    </a:lnTo>
                    <a:lnTo>
                      <a:pt x="400" y="36"/>
                    </a:lnTo>
                    <a:lnTo>
                      <a:pt x="414" y="44"/>
                    </a:lnTo>
                    <a:lnTo>
                      <a:pt x="426" y="52"/>
                    </a:lnTo>
                    <a:lnTo>
                      <a:pt x="434" y="62"/>
                    </a:lnTo>
                    <a:lnTo>
                      <a:pt x="442" y="70"/>
                    </a:lnTo>
                    <a:lnTo>
                      <a:pt x="448" y="80"/>
                    </a:lnTo>
                    <a:lnTo>
                      <a:pt x="452" y="90"/>
                    </a:lnTo>
                    <a:lnTo>
                      <a:pt x="452" y="102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8" name="Freeform 44"/>
              <p:cNvSpPr>
                <a:spLocks/>
              </p:cNvSpPr>
              <p:nvPr/>
            </p:nvSpPr>
            <p:spPr bwMode="auto">
              <a:xfrm>
                <a:off x="4463" y="756"/>
                <a:ext cx="460" cy="64"/>
              </a:xfrm>
              <a:custGeom>
                <a:avLst/>
                <a:gdLst>
                  <a:gd name="T0" fmla="*/ 0 w 460"/>
                  <a:gd name="T1" fmla="*/ 64 h 64"/>
                  <a:gd name="T2" fmla="*/ 0 w 460"/>
                  <a:gd name="T3" fmla="*/ 64 h 64"/>
                  <a:gd name="T4" fmla="*/ 2 w 460"/>
                  <a:gd name="T5" fmla="*/ 58 h 64"/>
                  <a:gd name="T6" fmla="*/ 4 w 460"/>
                  <a:gd name="T7" fmla="*/ 52 h 64"/>
                  <a:gd name="T8" fmla="*/ 10 w 460"/>
                  <a:gd name="T9" fmla="*/ 46 h 64"/>
                  <a:gd name="T10" fmla="*/ 18 w 460"/>
                  <a:gd name="T11" fmla="*/ 40 h 64"/>
                  <a:gd name="T12" fmla="*/ 40 w 460"/>
                  <a:gd name="T13" fmla="*/ 28 h 64"/>
                  <a:gd name="T14" fmla="*/ 68 w 460"/>
                  <a:gd name="T15" fmla="*/ 18 h 64"/>
                  <a:gd name="T16" fmla="*/ 102 w 460"/>
                  <a:gd name="T17" fmla="*/ 10 h 64"/>
                  <a:gd name="T18" fmla="*/ 140 w 460"/>
                  <a:gd name="T19" fmla="*/ 4 h 64"/>
                  <a:gd name="T20" fmla="*/ 184 w 460"/>
                  <a:gd name="T21" fmla="*/ 0 h 64"/>
                  <a:gd name="T22" fmla="*/ 230 w 460"/>
                  <a:gd name="T23" fmla="*/ 0 h 64"/>
                  <a:gd name="T24" fmla="*/ 230 w 460"/>
                  <a:gd name="T25" fmla="*/ 0 h 64"/>
                  <a:gd name="T26" fmla="*/ 276 w 460"/>
                  <a:gd name="T27" fmla="*/ 0 h 64"/>
                  <a:gd name="T28" fmla="*/ 318 w 460"/>
                  <a:gd name="T29" fmla="*/ 4 h 64"/>
                  <a:gd name="T30" fmla="*/ 358 w 460"/>
                  <a:gd name="T31" fmla="*/ 10 h 64"/>
                  <a:gd name="T32" fmla="*/ 392 w 460"/>
                  <a:gd name="T33" fmla="*/ 18 h 64"/>
                  <a:gd name="T34" fmla="*/ 420 w 460"/>
                  <a:gd name="T35" fmla="*/ 26 h 64"/>
                  <a:gd name="T36" fmla="*/ 442 w 460"/>
                  <a:gd name="T37" fmla="*/ 38 h 64"/>
                  <a:gd name="T38" fmla="*/ 450 w 460"/>
                  <a:gd name="T39" fmla="*/ 44 h 64"/>
                  <a:gd name="T40" fmla="*/ 456 w 460"/>
                  <a:gd name="T41" fmla="*/ 50 h 64"/>
                  <a:gd name="T42" fmla="*/ 458 w 460"/>
                  <a:gd name="T43" fmla="*/ 56 h 64"/>
                  <a:gd name="T44" fmla="*/ 460 w 460"/>
                  <a:gd name="T45" fmla="*/ 62 h 64"/>
                  <a:gd name="T46" fmla="*/ 0 w 460"/>
                  <a:gd name="T47" fmla="*/ 64 h 6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60" h="64">
                    <a:moveTo>
                      <a:pt x="0" y="64"/>
                    </a:moveTo>
                    <a:lnTo>
                      <a:pt x="0" y="64"/>
                    </a:lnTo>
                    <a:lnTo>
                      <a:pt x="2" y="58"/>
                    </a:lnTo>
                    <a:lnTo>
                      <a:pt x="4" y="52"/>
                    </a:lnTo>
                    <a:lnTo>
                      <a:pt x="10" y="46"/>
                    </a:lnTo>
                    <a:lnTo>
                      <a:pt x="18" y="40"/>
                    </a:lnTo>
                    <a:lnTo>
                      <a:pt x="40" y="28"/>
                    </a:lnTo>
                    <a:lnTo>
                      <a:pt x="68" y="18"/>
                    </a:lnTo>
                    <a:lnTo>
                      <a:pt x="102" y="10"/>
                    </a:lnTo>
                    <a:lnTo>
                      <a:pt x="140" y="4"/>
                    </a:lnTo>
                    <a:lnTo>
                      <a:pt x="184" y="0"/>
                    </a:lnTo>
                    <a:lnTo>
                      <a:pt x="230" y="0"/>
                    </a:lnTo>
                    <a:lnTo>
                      <a:pt x="276" y="0"/>
                    </a:lnTo>
                    <a:lnTo>
                      <a:pt x="318" y="4"/>
                    </a:lnTo>
                    <a:lnTo>
                      <a:pt x="358" y="10"/>
                    </a:lnTo>
                    <a:lnTo>
                      <a:pt x="392" y="18"/>
                    </a:lnTo>
                    <a:lnTo>
                      <a:pt x="420" y="26"/>
                    </a:lnTo>
                    <a:lnTo>
                      <a:pt x="442" y="38"/>
                    </a:lnTo>
                    <a:lnTo>
                      <a:pt x="450" y="44"/>
                    </a:lnTo>
                    <a:lnTo>
                      <a:pt x="456" y="50"/>
                    </a:lnTo>
                    <a:lnTo>
                      <a:pt x="458" y="56"/>
                    </a:lnTo>
                    <a:lnTo>
                      <a:pt x="460" y="62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9" name="Freeform 45"/>
              <p:cNvSpPr>
                <a:spLocks/>
              </p:cNvSpPr>
              <p:nvPr/>
            </p:nvSpPr>
            <p:spPr bwMode="auto">
              <a:xfrm>
                <a:off x="4463" y="756"/>
                <a:ext cx="460" cy="64"/>
              </a:xfrm>
              <a:custGeom>
                <a:avLst/>
                <a:gdLst>
                  <a:gd name="T0" fmla="*/ 0 w 460"/>
                  <a:gd name="T1" fmla="*/ 64 h 64"/>
                  <a:gd name="T2" fmla="*/ 0 w 460"/>
                  <a:gd name="T3" fmla="*/ 64 h 64"/>
                  <a:gd name="T4" fmla="*/ 2 w 460"/>
                  <a:gd name="T5" fmla="*/ 58 h 64"/>
                  <a:gd name="T6" fmla="*/ 4 w 460"/>
                  <a:gd name="T7" fmla="*/ 52 h 64"/>
                  <a:gd name="T8" fmla="*/ 10 w 460"/>
                  <a:gd name="T9" fmla="*/ 46 h 64"/>
                  <a:gd name="T10" fmla="*/ 18 w 460"/>
                  <a:gd name="T11" fmla="*/ 40 h 64"/>
                  <a:gd name="T12" fmla="*/ 40 w 460"/>
                  <a:gd name="T13" fmla="*/ 28 h 64"/>
                  <a:gd name="T14" fmla="*/ 68 w 460"/>
                  <a:gd name="T15" fmla="*/ 18 h 64"/>
                  <a:gd name="T16" fmla="*/ 102 w 460"/>
                  <a:gd name="T17" fmla="*/ 10 h 64"/>
                  <a:gd name="T18" fmla="*/ 140 w 460"/>
                  <a:gd name="T19" fmla="*/ 4 h 64"/>
                  <a:gd name="T20" fmla="*/ 184 w 460"/>
                  <a:gd name="T21" fmla="*/ 0 h 64"/>
                  <a:gd name="T22" fmla="*/ 230 w 460"/>
                  <a:gd name="T23" fmla="*/ 0 h 64"/>
                  <a:gd name="T24" fmla="*/ 230 w 460"/>
                  <a:gd name="T25" fmla="*/ 0 h 64"/>
                  <a:gd name="T26" fmla="*/ 276 w 460"/>
                  <a:gd name="T27" fmla="*/ 0 h 64"/>
                  <a:gd name="T28" fmla="*/ 318 w 460"/>
                  <a:gd name="T29" fmla="*/ 4 h 64"/>
                  <a:gd name="T30" fmla="*/ 358 w 460"/>
                  <a:gd name="T31" fmla="*/ 10 h 64"/>
                  <a:gd name="T32" fmla="*/ 392 w 460"/>
                  <a:gd name="T33" fmla="*/ 18 h 64"/>
                  <a:gd name="T34" fmla="*/ 420 w 460"/>
                  <a:gd name="T35" fmla="*/ 26 h 64"/>
                  <a:gd name="T36" fmla="*/ 442 w 460"/>
                  <a:gd name="T37" fmla="*/ 38 h 64"/>
                  <a:gd name="T38" fmla="*/ 450 w 460"/>
                  <a:gd name="T39" fmla="*/ 44 h 64"/>
                  <a:gd name="T40" fmla="*/ 456 w 460"/>
                  <a:gd name="T41" fmla="*/ 50 h 64"/>
                  <a:gd name="T42" fmla="*/ 458 w 460"/>
                  <a:gd name="T43" fmla="*/ 56 h 64"/>
                  <a:gd name="T44" fmla="*/ 460 w 460"/>
                  <a:gd name="T45" fmla="*/ 62 h 6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60" h="64">
                    <a:moveTo>
                      <a:pt x="0" y="64"/>
                    </a:moveTo>
                    <a:lnTo>
                      <a:pt x="0" y="64"/>
                    </a:lnTo>
                    <a:lnTo>
                      <a:pt x="2" y="58"/>
                    </a:lnTo>
                    <a:lnTo>
                      <a:pt x="4" y="52"/>
                    </a:lnTo>
                    <a:lnTo>
                      <a:pt x="10" y="46"/>
                    </a:lnTo>
                    <a:lnTo>
                      <a:pt x="18" y="40"/>
                    </a:lnTo>
                    <a:lnTo>
                      <a:pt x="40" y="28"/>
                    </a:lnTo>
                    <a:lnTo>
                      <a:pt x="68" y="18"/>
                    </a:lnTo>
                    <a:lnTo>
                      <a:pt x="102" y="10"/>
                    </a:lnTo>
                    <a:lnTo>
                      <a:pt x="140" y="4"/>
                    </a:lnTo>
                    <a:lnTo>
                      <a:pt x="184" y="0"/>
                    </a:lnTo>
                    <a:lnTo>
                      <a:pt x="230" y="0"/>
                    </a:lnTo>
                    <a:lnTo>
                      <a:pt x="276" y="0"/>
                    </a:lnTo>
                    <a:lnTo>
                      <a:pt x="318" y="4"/>
                    </a:lnTo>
                    <a:lnTo>
                      <a:pt x="358" y="10"/>
                    </a:lnTo>
                    <a:lnTo>
                      <a:pt x="392" y="18"/>
                    </a:lnTo>
                    <a:lnTo>
                      <a:pt x="420" y="26"/>
                    </a:lnTo>
                    <a:lnTo>
                      <a:pt x="442" y="38"/>
                    </a:lnTo>
                    <a:lnTo>
                      <a:pt x="450" y="44"/>
                    </a:lnTo>
                    <a:lnTo>
                      <a:pt x="456" y="50"/>
                    </a:lnTo>
                    <a:lnTo>
                      <a:pt x="458" y="56"/>
                    </a:lnTo>
                    <a:lnTo>
                      <a:pt x="460" y="62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0" name="Freeform 46"/>
              <p:cNvSpPr>
                <a:spLocks/>
              </p:cNvSpPr>
              <p:nvPr/>
            </p:nvSpPr>
            <p:spPr bwMode="auto">
              <a:xfrm>
                <a:off x="4429" y="808"/>
                <a:ext cx="38" cy="486"/>
              </a:xfrm>
              <a:custGeom>
                <a:avLst/>
                <a:gdLst>
                  <a:gd name="T0" fmla="*/ 38 w 38"/>
                  <a:gd name="T1" fmla="*/ 0 h 486"/>
                  <a:gd name="T2" fmla="*/ 0 w 38"/>
                  <a:gd name="T3" fmla="*/ 486 h 486"/>
                  <a:gd name="T4" fmla="*/ 38 w 38"/>
                  <a:gd name="T5" fmla="*/ 0 h 4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486">
                    <a:moveTo>
                      <a:pt x="38" y="0"/>
                    </a:moveTo>
                    <a:lnTo>
                      <a:pt x="0" y="486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1" name="Line 47"/>
              <p:cNvSpPr>
                <a:spLocks noChangeShapeType="1"/>
              </p:cNvSpPr>
              <p:nvPr/>
            </p:nvSpPr>
            <p:spPr bwMode="auto">
              <a:xfrm flipH="1">
                <a:off x="4429" y="808"/>
                <a:ext cx="38" cy="48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2" name="Freeform 48"/>
              <p:cNvSpPr>
                <a:spLocks/>
              </p:cNvSpPr>
              <p:nvPr/>
            </p:nvSpPr>
            <p:spPr bwMode="auto">
              <a:xfrm>
                <a:off x="4923" y="812"/>
                <a:ext cx="40" cy="482"/>
              </a:xfrm>
              <a:custGeom>
                <a:avLst/>
                <a:gdLst>
                  <a:gd name="T0" fmla="*/ 0 w 40"/>
                  <a:gd name="T1" fmla="*/ 0 h 482"/>
                  <a:gd name="T2" fmla="*/ 40 w 40"/>
                  <a:gd name="T3" fmla="*/ 482 h 482"/>
                  <a:gd name="T4" fmla="*/ 0 w 40"/>
                  <a:gd name="T5" fmla="*/ 0 h 48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" h="482">
                    <a:moveTo>
                      <a:pt x="0" y="0"/>
                    </a:moveTo>
                    <a:lnTo>
                      <a:pt x="40" y="4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3" name="Line 49"/>
              <p:cNvSpPr>
                <a:spLocks noChangeShapeType="1"/>
              </p:cNvSpPr>
              <p:nvPr/>
            </p:nvSpPr>
            <p:spPr bwMode="auto">
              <a:xfrm>
                <a:off x="4923" y="812"/>
                <a:ext cx="40" cy="48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4" name="Freeform 50"/>
              <p:cNvSpPr>
                <a:spLocks/>
              </p:cNvSpPr>
              <p:nvPr/>
            </p:nvSpPr>
            <p:spPr bwMode="auto">
              <a:xfrm>
                <a:off x="4601" y="948"/>
                <a:ext cx="170" cy="144"/>
              </a:xfrm>
              <a:custGeom>
                <a:avLst/>
                <a:gdLst>
                  <a:gd name="T0" fmla="*/ 170 w 170"/>
                  <a:gd name="T1" fmla="*/ 72 h 144"/>
                  <a:gd name="T2" fmla="*/ 170 w 170"/>
                  <a:gd name="T3" fmla="*/ 72 h 144"/>
                  <a:gd name="T4" fmla="*/ 168 w 170"/>
                  <a:gd name="T5" fmla="*/ 86 h 144"/>
                  <a:gd name="T6" fmla="*/ 164 w 170"/>
                  <a:gd name="T7" fmla="*/ 100 h 144"/>
                  <a:gd name="T8" fmla="*/ 156 w 170"/>
                  <a:gd name="T9" fmla="*/ 112 h 144"/>
                  <a:gd name="T10" fmla="*/ 146 w 170"/>
                  <a:gd name="T11" fmla="*/ 122 h 144"/>
                  <a:gd name="T12" fmla="*/ 132 w 170"/>
                  <a:gd name="T13" fmla="*/ 130 h 144"/>
                  <a:gd name="T14" fmla="*/ 118 w 170"/>
                  <a:gd name="T15" fmla="*/ 138 h 144"/>
                  <a:gd name="T16" fmla="*/ 102 w 170"/>
                  <a:gd name="T17" fmla="*/ 142 h 144"/>
                  <a:gd name="T18" fmla="*/ 84 w 170"/>
                  <a:gd name="T19" fmla="*/ 144 h 144"/>
                  <a:gd name="T20" fmla="*/ 84 w 170"/>
                  <a:gd name="T21" fmla="*/ 144 h 144"/>
                  <a:gd name="T22" fmla="*/ 68 w 170"/>
                  <a:gd name="T23" fmla="*/ 142 h 144"/>
                  <a:gd name="T24" fmla="*/ 52 w 170"/>
                  <a:gd name="T25" fmla="*/ 138 h 144"/>
                  <a:gd name="T26" fmla="*/ 38 w 170"/>
                  <a:gd name="T27" fmla="*/ 130 h 144"/>
                  <a:gd name="T28" fmla="*/ 24 w 170"/>
                  <a:gd name="T29" fmla="*/ 122 h 144"/>
                  <a:gd name="T30" fmla="*/ 14 w 170"/>
                  <a:gd name="T31" fmla="*/ 112 h 144"/>
                  <a:gd name="T32" fmla="*/ 6 w 170"/>
                  <a:gd name="T33" fmla="*/ 100 h 144"/>
                  <a:gd name="T34" fmla="*/ 2 w 170"/>
                  <a:gd name="T35" fmla="*/ 86 h 144"/>
                  <a:gd name="T36" fmla="*/ 0 w 170"/>
                  <a:gd name="T37" fmla="*/ 72 h 144"/>
                  <a:gd name="T38" fmla="*/ 0 w 170"/>
                  <a:gd name="T39" fmla="*/ 72 h 144"/>
                  <a:gd name="T40" fmla="*/ 2 w 170"/>
                  <a:gd name="T41" fmla="*/ 56 h 144"/>
                  <a:gd name="T42" fmla="*/ 6 w 170"/>
                  <a:gd name="T43" fmla="*/ 44 h 144"/>
                  <a:gd name="T44" fmla="*/ 14 w 170"/>
                  <a:gd name="T45" fmla="*/ 30 h 144"/>
                  <a:gd name="T46" fmla="*/ 24 w 170"/>
                  <a:gd name="T47" fmla="*/ 20 h 144"/>
                  <a:gd name="T48" fmla="*/ 38 w 170"/>
                  <a:gd name="T49" fmla="*/ 12 h 144"/>
                  <a:gd name="T50" fmla="*/ 52 w 170"/>
                  <a:gd name="T51" fmla="*/ 4 h 144"/>
                  <a:gd name="T52" fmla="*/ 68 w 170"/>
                  <a:gd name="T53" fmla="*/ 0 h 144"/>
                  <a:gd name="T54" fmla="*/ 84 w 170"/>
                  <a:gd name="T55" fmla="*/ 0 h 144"/>
                  <a:gd name="T56" fmla="*/ 84 w 170"/>
                  <a:gd name="T57" fmla="*/ 0 h 144"/>
                  <a:gd name="T58" fmla="*/ 102 w 170"/>
                  <a:gd name="T59" fmla="*/ 0 h 144"/>
                  <a:gd name="T60" fmla="*/ 118 w 170"/>
                  <a:gd name="T61" fmla="*/ 4 h 144"/>
                  <a:gd name="T62" fmla="*/ 132 w 170"/>
                  <a:gd name="T63" fmla="*/ 12 h 144"/>
                  <a:gd name="T64" fmla="*/ 146 w 170"/>
                  <a:gd name="T65" fmla="*/ 20 h 144"/>
                  <a:gd name="T66" fmla="*/ 156 w 170"/>
                  <a:gd name="T67" fmla="*/ 30 h 144"/>
                  <a:gd name="T68" fmla="*/ 164 w 170"/>
                  <a:gd name="T69" fmla="*/ 44 h 144"/>
                  <a:gd name="T70" fmla="*/ 168 w 170"/>
                  <a:gd name="T71" fmla="*/ 56 h 144"/>
                  <a:gd name="T72" fmla="*/ 170 w 170"/>
                  <a:gd name="T73" fmla="*/ 72 h 144"/>
                  <a:gd name="T74" fmla="*/ 170 w 170"/>
                  <a:gd name="T75" fmla="*/ 72 h 1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70" h="144">
                    <a:moveTo>
                      <a:pt x="170" y="72"/>
                    </a:moveTo>
                    <a:lnTo>
                      <a:pt x="170" y="72"/>
                    </a:lnTo>
                    <a:lnTo>
                      <a:pt x="168" y="86"/>
                    </a:lnTo>
                    <a:lnTo>
                      <a:pt x="164" y="100"/>
                    </a:lnTo>
                    <a:lnTo>
                      <a:pt x="156" y="112"/>
                    </a:lnTo>
                    <a:lnTo>
                      <a:pt x="146" y="122"/>
                    </a:lnTo>
                    <a:lnTo>
                      <a:pt x="132" y="130"/>
                    </a:lnTo>
                    <a:lnTo>
                      <a:pt x="118" y="138"/>
                    </a:lnTo>
                    <a:lnTo>
                      <a:pt x="102" y="142"/>
                    </a:lnTo>
                    <a:lnTo>
                      <a:pt x="84" y="144"/>
                    </a:lnTo>
                    <a:lnTo>
                      <a:pt x="68" y="142"/>
                    </a:lnTo>
                    <a:lnTo>
                      <a:pt x="52" y="138"/>
                    </a:lnTo>
                    <a:lnTo>
                      <a:pt x="38" y="130"/>
                    </a:lnTo>
                    <a:lnTo>
                      <a:pt x="24" y="122"/>
                    </a:lnTo>
                    <a:lnTo>
                      <a:pt x="14" y="112"/>
                    </a:lnTo>
                    <a:lnTo>
                      <a:pt x="6" y="100"/>
                    </a:lnTo>
                    <a:lnTo>
                      <a:pt x="2" y="86"/>
                    </a:lnTo>
                    <a:lnTo>
                      <a:pt x="0" y="72"/>
                    </a:lnTo>
                    <a:lnTo>
                      <a:pt x="2" y="56"/>
                    </a:lnTo>
                    <a:lnTo>
                      <a:pt x="6" y="44"/>
                    </a:lnTo>
                    <a:lnTo>
                      <a:pt x="14" y="30"/>
                    </a:lnTo>
                    <a:lnTo>
                      <a:pt x="24" y="20"/>
                    </a:lnTo>
                    <a:lnTo>
                      <a:pt x="38" y="12"/>
                    </a:lnTo>
                    <a:lnTo>
                      <a:pt x="52" y="4"/>
                    </a:lnTo>
                    <a:lnTo>
                      <a:pt x="68" y="0"/>
                    </a:lnTo>
                    <a:lnTo>
                      <a:pt x="84" y="0"/>
                    </a:lnTo>
                    <a:lnTo>
                      <a:pt x="102" y="0"/>
                    </a:lnTo>
                    <a:lnTo>
                      <a:pt x="118" y="4"/>
                    </a:lnTo>
                    <a:lnTo>
                      <a:pt x="132" y="12"/>
                    </a:lnTo>
                    <a:lnTo>
                      <a:pt x="146" y="20"/>
                    </a:lnTo>
                    <a:lnTo>
                      <a:pt x="156" y="30"/>
                    </a:lnTo>
                    <a:lnTo>
                      <a:pt x="164" y="44"/>
                    </a:lnTo>
                    <a:lnTo>
                      <a:pt x="168" y="56"/>
                    </a:lnTo>
                    <a:lnTo>
                      <a:pt x="170" y="72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5" name="Freeform 51"/>
              <p:cNvSpPr>
                <a:spLocks/>
              </p:cNvSpPr>
              <p:nvPr/>
            </p:nvSpPr>
            <p:spPr bwMode="auto">
              <a:xfrm>
                <a:off x="4509" y="772"/>
                <a:ext cx="34" cy="480"/>
              </a:xfrm>
              <a:custGeom>
                <a:avLst/>
                <a:gdLst>
                  <a:gd name="T0" fmla="*/ 34 w 34"/>
                  <a:gd name="T1" fmla="*/ 0 h 480"/>
                  <a:gd name="T2" fmla="*/ 0 w 34"/>
                  <a:gd name="T3" fmla="*/ 480 h 480"/>
                  <a:gd name="T4" fmla="*/ 34 w 34"/>
                  <a:gd name="T5" fmla="*/ 0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80">
                    <a:moveTo>
                      <a:pt x="34" y="0"/>
                    </a:moveTo>
                    <a:lnTo>
                      <a:pt x="0" y="48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6" name="Line 52"/>
              <p:cNvSpPr>
                <a:spLocks noChangeShapeType="1"/>
              </p:cNvSpPr>
              <p:nvPr/>
            </p:nvSpPr>
            <p:spPr bwMode="auto">
              <a:xfrm flipH="1">
                <a:off x="4509" y="772"/>
                <a:ext cx="34" cy="48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7" name="Freeform 53"/>
              <p:cNvSpPr>
                <a:spLocks/>
              </p:cNvSpPr>
              <p:nvPr/>
            </p:nvSpPr>
            <p:spPr bwMode="auto">
              <a:xfrm>
                <a:off x="4823" y="770"/>
                <a:ext cx="36" cy="476"/>
              </a:xfrm>
              <a:custGeom>
                <a:avLst/>
                <a:gdLst>
                  <a:gd name="T0" fmla="*/ 0 w 36"/>
                  <a:gd name="T1" fmla="*/ 0 h 476"/>
                  <a:gd name="T2" fmla="*/ 36 w 36"/>
                  <a:gd name="T3" fmla="*/ 476 h 476"/>
                  <a:gd name="T4" fmla="*/ 0 w 36"/>
                  <a:gd name="T5" fmla="*/ 0 h 4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476">
                    <a:moveTo>
                      <a:pt x="0" y="0"/>
                    </a:moveTo>
                    <a:lnTo>
                      <a:pt x="36" y="4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8" name="Line 54"/>
              <p:cNvSpPr>
                <a:spLocks noChangeShapeType="1"/>
              </p:cNvSpPr>
              <p:nvPr/>
            </p:nvSpPr>
            <p:spPr bwMode="auto">
              <a:xfrm>
                <a:off x="4823" y="770"/>
                <a:ext cx="36" cy="47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9" name="Freeform 55"/>
              <p:cNvSpPr>
                <a:spLocks/>
              </p:cNvSpPr>
              <p:nvPr/>
            </p:nvSpPr>
            <p:spPr bwMode="auto">
              <a:xfrm>
                <a:off x="4683" y="1092"/>
                <a:ext cx="16" cy="138"/>
              </a:xfrm>
              <a:custGeom>
                <a:avLst/>
                <a:gdLst>
                  <a:gd name="T0" fmla="*/ 16 w 16"/>
                  <a:gd name="T1" fmla="*/ 0 h 138"/>
                  <a:gd name="T2" fmla="*/ 16 w 16"/>
                  <a:gd name="T3" fmla="*/ 0 h 138"/>
                  <a:gd name="T4" fmla="*/ 16 w 16"/>
                  <a:gd name="T5" fmla="*/ 2 h 138"/>
                  <a:gd name="T6" fmla="*/ 14 w 16"/>
                  <a:gd name="T7" fmla="*/ 6 h 138"/>
                  <a:gd name="T8" fmla="*/ 8 w 16"/>
                  <a:gd name="T9" fmla="*/ 10 h 138"/>
                  <a:gd name="T10" fmla="*/ 2 w 16"/>
                  <a:gd name="T11" fmla="*/ 16 h 138"/>
                  <a:gd name="T12" fmla="*/ 0 w 16"/>
                  <a:gd name="T13" fmla="*/ 18 h 138"/>
                  <a:gd name="T14" fmla="*/ 0 w 16"/>
                  <a:gd name="T15" fmla="*/ 22 h 138"/>
                  <a:gd name="T16" fmla="*/ 0 w 16"/>
                  <a:gd name="T17" fmla="*/ 22 h 138"/>
                  <a:gd name="T18" fmla="*/ 0 w 16"/>
                  <a:gd name="T19" fmla="*/ 26 h 138"/>
                  <a:gd name="T20" fmla="*/ 2 w 16"/>
                  <a:gd name="T21" fmla="*/ 30 h 138"/>
                  <a:gd name="T22" fmla="*/ 8 w 16"/>
                  <a:gd name="T23" fmla="*/ 34 h 138"/>
                  <a:gd name="T24" fmla="*/ 14 w 16"/>
                  <a:gd name="T25" fmla="*/ 38 h 138"/>
                  <a:gd name="T26" fmla="*/ 16 w 16"/>
                  <a:gd name="T27" fmla="*/ 42 h 138"/>
                  <a:gd name="T28" fmla="*/ 16 w 16"/>
                  <a:gd name="T29" fmla="*/ 46 h 138"/>
                  <a:gd name="T30" fmla="*/ 16 w 16"/>
                  <a:gd name="T31" fmla="*/ 46 h 138"/>
                  <a:gd name="T32" fmla="*/ 16 w 16"/>
                  <a:gd name="T33" fmla="*/ 50 h 138"/>
                  <a:gd name="T34" fmla="*/ 14 w 16"/>
                  <a:gd name="T35" fmla="*/ 52 h 138"/>
                  <a:gd name="T36" fmla="*/ 8 w 16"/>
                  <a:gd name="T37" fmla="*/ 58 h 138"/>
                  <a:gd name="T38" fmla="*/ 2 w 16"/>
                  <a:gd name="T39" fmla="*/ 62 h 138"/>
                  <a:gd name="T40" fmla="*/ 0 w 16"/>
                  <a:gd name="T41" fmla="*/ 66 h 138"/>
                  <a:gd name="T42" fmla="*/ 0 w 16"/>
                  <a:gd name="T43" fmla="*/ 68 h 138"/>
                  <a:gd name="T44" fmla="*/ 0 w 16"/>
                  <a:gd name="T45" fmla="*/ 68 h 138"/>
                  <a:gd name="T46" fmla="*/ 0 w 16"/>
                  <a:gd name="T47" fmla="*/ 72 h 138"/>
                  <a:gd name="T48" fmla="*/ 2 w 16"/>
                  <a:gd name="T49" fmla="*/ 76 h 138"/>
                  <a:gd name="T50" fmla="*/ 8 w 16"/>
                  <a:gd name="T51" fmla="*/ 80 h 138"/>
                  <a:gd name="T52" fmla="*/ 14 w 16"/>
                  <a:gd name="T53" fmla="*/ 86 h 138"/>
                  <a:gd name="T54" fmla="*/ 16 w 16"/>
                  <a:gd name="T55" fmla="*/ 90 h 138"/>
                  <a:gd name="T56" fmla="*/ 16 w 16"/>
                  <a:gd name="T57" fmla="*/ 94 h 138"/>
                  <a:gd name="T58" fmla="*/ 16 w 16"/>
                  <a:gd name="T59" fmla="*/ 94 h 138"/>
                  <a:gd name="T60" fmla="*/ 16 w 16"/>
                  <a:gd name="T61" fmla="*/ 96 h 138"/>
                  <a:gd name="T62" fmla="*/ 14 w 16"/>
                  <a:gd name="T63" fmla="*/ 100 h 138"/>
                  <a:gd name="T64" fmla="*/ 8 w 16"/>
                  <a:gd name="T65" fmla="*/ 104 h 138"/>
                  <a:gd name="T66" fmla="*/ 2 w 16"/>
                  <a:gd name="T67" fmla="*/ 110 h 138"/>
                  <a:gd name="T68" fmla="*/ 0 w 16"/>
                  <a:gd name="T69" fmla="*/ 112 h 138"/>
                  <a:gd name="T70" fmla="*/ 0 w 16"/>
                  <a:gd name="T71" fmla="*/ 116 h 138"/>
                  <a:gd name="T72" fmla="*/ 0 w 16"/>
                  <a:gd name="T73" fmla="*/ 116 h 138"/>
                  <a:gd name="T74" fmla="*/ 0 w 16"/>
                  <a:gd name="T75" fmla="*/ 120 h 138"/>
                  <a:gd name="T76" fmla="*/ 2 w 16"/>
                  <a:gd name="T77" fmla="*/ 122 h 138"/>
                  <a:gd name="T78" fmla="*/ 8 w 16"/>
                  <a:gd name="T79" fmla="*/ 128 h 138"/>
                  <a:gd name="T80" fmla="*/ 14 w 16"/>
                  <a:gd name="T81" fmla="*/ 132 h 138"/>
                  <a:gd name="T82" fmla="*/ 16 w 16"/>
                  <a:gd name="T83" fmla="*/ 134 h 138"/>
                  <a:gd name="T84" fmla="*/ 16 w 16"/>
                  <a:gd name="T85" fmla="*/ 138 h 138"/>
                  <a:gd name="T86" fmla="*/ 16 w 16"/>
                  <a:gd name="T87" fmla="*/ 0 h 13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6" h="138">
                    <a:moveTo>
                      <a:pt x="16" y="0"/>
                    </a:moveTo>
                    <a:lnTo>
                      <a:pt x="16" y="0"/>
                    </a:lnTo>
                    <a:lnTo>
                      <a:pt x="16" y="2"/>
                    </a:lnTo>
                    <a:lnTo>
                      <a:pt x="14" y="6"/>
                    </a:lnTo>
                    <a:lnTo>
                      <a:pt x="8" y="10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8" y="34"/>
                    </a:lnTo>
                    <a:lnTo>
                      <a:pt x="14" y="38"/>
                    </a:lnTo>
                    <a:lnTo>
                      <a:pt x="16" y="42"/>
                    </a:lnTo>
                    <a:lnTo>
                      <a:pt x="16" y="46"/>
                    </a:lnTo>
                    <a:lnTo>
                      <a:pt x="16" y="50"/>
                    </a:lnTo>
                    <a:lnTo>
                      <a:pt x="14" y="52"/>
                    </a:lnTo>
                    <a:lnTo>
                      <a:pt x="8" y="58"/>
                    </a:lnTo>
                    <a:lnTo>
                      <a:pt x="2" y="62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2" y="76"/>
                    </a:lnTo>
                    <a:lnTo>
                      <a:pt x="8" y="80"/>
                    </a:lnTo>
                    <a:lnTo>
                      <a:pt x="14" y="86"/>
                    </a:lnTo>
                    <a:lnTo>
                      <a:pt x="16" y="90"/>
                    </a:lnTo>
                    <a:lnTo>
                      <a:pt x="16" y="94"/>
                    </a:lnTo>
                    <a:lnTo>
                      <a:pt x="16" y="96"/>
                    </a:lnTo>
                    <a:lnTo>
                      <a:pt x="14" y="100"/>
                    </a:lnTo>
                    <a:lnTo>
                      <a:pt x="8" y="104"/>
                    </a:lnTo>
                    <a:lnTo>
                      <a:pt x="2" y="110"/>
                    </a:lnTo>
                    <a:lnTo>
                      <a:pt x="0" y="112"/>
                    </a:lnTo>
                    <a:lnTo>
                      <a:pt x="0" y="116"/>
                    </a:lnTo>
                    <a:lnTo>
                      <a:pt x="0" y="120"/>
                    </a:lnTo>
                    <a:lnTo>
                      <a:pt x="2" y="122"/>
                    </a:lnTo>
                    <a:lnTo>
                      <a:pt x="8" y="128"/>
                    </a:lnTo>
                    <a:lnTo>
                      <a:pt x="14" y="132"/>
                    </a:lnTo>
                    <a:lnTo>
                      <a:pt x="16" y="134"/>
                    </a:lnTo>
                    <a:lnTo>
                      <a:pt x="16" y="138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0" name="Freeform 56"/>
              <p:cNvSpPr>
                <a:spLocks/>
              </p:cNvSpPr>
              <p:nvPr/>
            </p:nvSpPr>
            <p:spPr bwMode="auto">
              <a:xfrm>
                <a:off x="4683" y="1092"/>
                <a:ext cx="16" cy="138"/>
              </a:xfrm>
              <a:custGeom>
                <a:avLst/>
                <a:gdLst>
                  <a:gd name="T0" fmla="*/ 16 w 16"/>
                  <a:gd name="T1" fmla="*/ 0 h 138"/>
                  <a:gd name="T2" fmla="*/ 16 w 16"/>
                  <a:gd name="T3" fmla="*/ 0 h 138"/>
                  <a:gd name="T4" fmla="*/ 16 w 16"/>
                  <a:gd name="T5" fmla="*/ 2 h 138"/>
                  <a:gd name="T6" fmla="*/ 14 w 16"/>
                  <a:gd name="T7" fmla="*/ 6 h 138"/>
                  <a:gd name="T8" fmla="*/ 8 w 16"/>
                  <a:gd name="T9" fmla="*/ 10 h 138"/>
                  <a:gd name="T10" fmla="*/ 2 w 16"/>
                  <a:gd name="T11" fmla="*/ 16 h 138"/>
                  <a:gd name="T12" fmla="*/ 0 w 16"/>
                  <a:gd name="T13" fmla="*/ 18 h 138"/>
                  <a:gd name="T14" fmla="*/ 0 w 16"/>
                  <a:gd name="T15" fmla="*/ 22 h 138"/>
                  <a:gd name="T16" fmla="*/ 0 w 16"/>
                  <a:gd name="T17" fmla="*/ 22 h 138"/>
                  <a:gd name="T18" fmla="*/ 0 w 16"/>
                  <a:gd name="T19" fmla="*/ 26 h 138"/>
                  <a:gd name="T20" fmla="*/ 2 w 16"/>
                  <a:gd name="T21" fmla="*/ 30 h 138"/>
                  <a:gd name="T22" fmla="*/ 8 w 16"/>
                  <a:gd name="T23" fmla="*/ 34 h 138"/>
                  <a:gd name="T24" fmla="*/ 14 w 16"/>
                  <a:gd name="T25" fmla="*/ 38 h 138"/>
                  <a:gd name="T26" fmla="*/ 16 w 16"/>
                  <a:gd name="T27" fmla="*/ 42 h 138"/>
                  <a:gd name="T28" fmla="*/ 16 w 16"/>
                  <a:gd name="T29" fmla="*/ 46 h 138"/>
                  <a:gd name="T30" fmla="*/ 16 w 16"/>
                  <a:gd name="T31" fmla="*/ 46 h 138"/>
                  <a:gd name="T32" fmla="*/ 16 w 16"/>
                  <a:gd name="T33" fmla="*/ 50 h 138"/>
                  <a:gd name="T34" fmla="*/ 14 w 16"/>
                  <a:gd name="T35" fmla="*/ 52 h 138"/>
                  <a:gd name="T36" fmla="*/ 8 w 16"/>
                  <a:gd name="T37" fmla="*/ 58 h 138"/>
                  <a:gd name="T38" fmla="*/ 2 w 16"/>
                  <a:gd name="T39" fmla="*/ 62 h 138"/>
                  <a:gd name="T40" fmla="*/ 0 w 16"/>
                  <a:gd name="T41" fmla="*/ 66 h 138"/>
                  <a:gd name="T42" fmla="*/ 0 w 16"/>
                  <a:gd name="T43" fmla="*/ 68 h 138"/>
                  <a:gd name="T44" fmla="*/ 0 w 16"/>
                  <a:gd name="T45" fmla="*/ 68 h 138"/>
                  <a:gd name="T46" fmla="*/ 0 w 16"/>
                  <a:gd name="T47" fmla="*/ 72 h 138"/>
                  <a:gd name="T48" fmla="*/ 2 w 16"/>
                  <a:gd name="T49" fmla="*/ 76 h 138"/>
                  <a:gd name="T50" fmla="*/ 8 w 16"/>
                  <a:gd name="T51" fmla="*/ 80 h 138"/>
                  <a:gd name="T52" fmla="*/ 14 w 16"/>
                  <a:gd name="T53" fmla="*/ 86 h 138"/>
                  <a:gd name="T54" fmla="*/ 16 w 16"/>
                  <a:gd name="T55" fmla="*/ 90 h 138"/>
                  <a:gd name="T56" fmla="*/ 16 w 16"/>
                  <a:gd name="T57" fmla="*/ 94 h 138"/>
                  <a:gd name="T58" fmla="*/ 16 w 16"/>
                  <a:gd name="T59" fmla="*/ 94 h 138"/>
                  <a:gd name="T60" fmla="*/ 16 w 16"/>
                  <a:gd name="T61" fmla="*/ 96 h 138"/>
                  <a:gd name="T62" fmla="*/ 14 w 16"/>
                  <a:gd name="T63" fmla="*/ 100 h 138"/>
                  <a:gd name="T64" fmla="*/ 8 w 16"/>
                  <a:gd name="T65" fmla="*/ 104 h 138"/>
                  <a:gd name="T66" fmla="*/ 2 w 16"/>
                  <a:gd name="T67" fmla="*/ 110 h 138"/>
                  <a:gd name="T68" fmla="*/ 0 w 16"/>
                  <a:gd name="T69" fmla="*/ 112 h 138"/>
                  <a:gd name="T70" fmla="*/ 0 w 16"/>
                  <a:gd name="T71" fmla="*/ 116 h 138"/>
                  <a:gd name="T72" fmla="*/ 0 w 16"/>
                  <a:gd name="T73" fmla="*/ 116 h 138"/>
                  <a:gd name="T74" fmla="*/ 0 w 16"/>
                  <a:gd name="T75" fmla="*/ 120 h 138"/>
                  <a:gd name="T76" fmla="*/ 2 w 16"/>
                  <a:gd name="T77" fmla="*/ 122 h 138"/>
                  <a:gd name="T78" fmla="*/ 8 w 16"/>
                  <a:gd name="T79" fmla="*/ 128 h 138"/>
                  <a:gd name="T80" fmla="*/ 14 w 16"/>
                  <a:gd name="T81" fmla="*/ 132 h 138"/>
                  <a:gd name="T82" fmla="*/ 16 w 16"/>
                  <a:gd name="T83" fmla="*/ 134 h 138"/>
                  <a:gd name="T84" fmla="*/ 16 w 16"/>
                  <a:gd name="T85" fmla="*/ 138 h 13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6" h="138">
                    <a:moveTo>
                      <a:pt x="16" y="0"/>
                    </a:moveTo>
                    <a:lnTo>
                      <a:pt x="16" y="0"/>
                    </a:lnTo>
                    <a:lnTo>
                      <a:pt x="16" y="2"/>
                    </a:lnTo>
                    <a:lnTo>
                      <a:pt x="14" y="6"/>
                    </a:lnTo>
                    <a:lnTo>
                      <a:pt x="8" y="10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8" y="34"/>
                    </a:lnTo>
                    <a:lnTo>
                      <a:pt x="14" y="38"/>
                    </a:lnTo>
                    <a:lnTo>
                      <a:pt x="16" y="42"/>
                    </a:lnTo>
                    <a:lnTo>
                      <a:pt x="16" y="46"/>
                    </a:lnTo>
                    <a:lnTo>
                      <a:pt x="16" y="50"/>
                    </a:lnTo>
                    <a:lnTo>
                      <a:pt x="14" y="52"/>
                    </a:lnTo>
                    <a:lnTo>
                      <a:pt x="8" y="58"/>
                    </a:lnTo>
                    <a:lnTo>
                      <a:pt x="2" y="62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2" y="76"/>
                    </a:lnTo>
                    <a:lnTo>
                      <a:pt x="8" y="80"/>
                    </a:lnTo>
                    <a:lnTo>
                      <a:pt x="14" y="86"/>
                    </a:lnTo>
                    <a:lnTo>
                      <a:pt x="16" y="90"/>
                    </a:lnTo>
                    <a:lnTo>
                      <a:pt x="16" y="94"/>
                    </a:lnTo>
                    <a:lnTo>
                      <a:pt x="16" y="96"/>
                    </a:lnTo>
                    <a:lnTo>
                      <a:pt x="14" y="100"/>
                    </a:lnTo>
                    <a:lnTo>
                      <a:pt x="8" y="104"/>
                    </a:lnTo>
                    <a:lnTo>
                      <a:pt x="2" y="110"/>
                    </a:lnTo>
                    <a:lnTo>
                      <a:pt x="0" y="112"/>
                    </a:lnTo>
                    <a:lnTo>
                      <a:pt x="0" y="116"/>
                    </a:lnTo>
                    <a:lnTo>
                      <a:pt x="0" y="120"/>
                    </a:lnTo>
                    <a:lnTo>
                      <a:pt x="2" y="122"/>
                    </a:lnTo>
                    <a:lnTo>
                      <a:pt x="8" y="128"/>
                    </a:lnTo>
                    <a:lnTo>
                      <a:pt x="14" y="132"/>
                    </a:lnTo>
                    <a:lnTo>
                      <a:pt x="16" y="134"/>
                    </a:lnTo>
                    <a:lnTo>
                      <a:pt x="16" y="138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1" name="Freeform 57"/>
              <p:cNvSpPr>
                <a:spLocks/>
              </p:cNvSpPr>
              <p:nvPr/>
            </p:nvSpPr>
            <p:spPr bwMode="auto">
              <a:xfrm>
                <a:off x="4215" y="1230"/>
                <a:ext cx="954" cy="3082"/>
              </a:xfrm>
              <a:custGeom>
                <a:avLst/>
                <a:gdLst>
                  <a:gd name="T0" fmla="*/ 954 w 954"/>
                  <a:gd name="T1" fmla="*/ 1798 h 3082"/>
                  <a:gd name="T2" fmla="*/ 948 w 954"/>
                  <a:gd name="T3" fmla="*/ 1708 h 3082"/>
                  <a:gd name="T4" fmla="*/ 926 w 954"/>
                  <a:gd name="T5" fmla="*/ 1544 h 3082"/>
                  <a:gd name="T6" fmla="*/ 898 w 954"/>
                  <a:gd name="T7" fmla="*/ 1416 h 3082"/>
                  <a:gd name="T8" fmla="*/ 876 w 954"/>
                  <a:gd name="T9" fmla="*/ 1336 h 3082"/>
                  <a:gd name="T10" fmla="*/ 846 w 954"/>
                  <a:gd name="T11" fmla="*/ 1246 h 3082"/>
                  <a:gd name="T12" fmla="*/ 826 w 954"/>
                  <a:gd name="T13" fmla="*/ 1180 h 3082"/>
                  <a:gd name="T14" fmla="*/ 808 w 954"/>
                  <a:gd name="T15" fmla="*/ 1096 h 3082"/>
                  <a:gd name="T16" fmla="*/ 686 w 954"/>
                  <a:gd name="T17" fmla="*/ 338 h 3082"/>
                  <a:gd name="T18" fmla="*/ 656 w 954"/>
                  <a:gd name="T19" fmla="*/ 156 h 3082"/>
                  <a:gd name="T20" fmla="*/ 658 w 954"/>
                  <a:gd name="T21" fmla="*/ 152 h 3082"/>
                  <a:gd name="T22" fmla="*/ 658 w 954"/>
                  <a:gd name="T23" fmla="*/ 152 h 3082"/>
                  <a:gd name="T24" fmla="*/ 760 w 954"/>
                  <a:gd name="T25" fmla="*/ 112 h 3082"/>
                  <a:gd name="T26" fmla="*/ 760 w 954"/>
                  <a:gd name="T27" fmla="*/ 86 h 3082"/>
                  <a:gd name="T28" fmla="*/ 758 w 954"/>
                  <a:gd name="T29" fmla="*/ 78 h 3082"/>
                  <a:gd name="T30" fmla="*/ 748 w 954"/>
                  <a:gd name="T31" fmla="*/ 60 h 3082"/>
                  <a:gd name="T32" fmla="*/ 726 w 954"/>
                  <a:gd name="T33" fmla="*/ 46 h 3082"/>
                  <a:gd name="T34" fmla="*/ 680 w 954"/>
                  <a:gd name="T35" fmla="*/ 26 h 3082"/>
                  <a:gd name="T36" fmla="*/ 592 w 954"/>
                  <a:gd name="T37" fmla="*/ 6 h 3082"/>
                  <a:gd name="T38" fmla="*/ 484 w 954"/>
                  <a:gd name="T39" fmla="*/ 0 h 3082"/>
                  <a:gd name="T40" fmla="*/ 430 w 954"/>
                  <a:gd name="T41" fmla="*/ 2 h 3082"/>
                  <a:gd name="T42" fmla="*/ 332 w 954"/>
                  <a:gd name="T43" fmla="*/ 14 h 3082"/>
                  <a:gd name="T44" fmla="*/ 258 w 954"/>
                  <a:gd name="T45" fmla="*/ 36 h 3082"/>
                  <a:gd name="T46" fmla="*/ 232 w 954"/>
                  <a:gd name="T47" fmla="*/ 52 h 3082"/>
                  <a:gd name="T48" fmla="*/ 216 w 954"/>
                  <a:gd name="T49" fmla="*/ 68 h 3082"/>
                  <a:gd name="T50" fmla="*/ 210 w 954"/>
                  <a:gd name="T51" fmla="*/ 84 h 3082"/>
                  <a:gd name="T52" fmla="*/ 210 w 954"/>
                  <a:gd name="T53" fmla="*/ 108 h 3082"/>
                  <a:gd name="T54" fmla="*/ 210 w 954"/>
                  <a:gd name="T55" fmla="*/ 112 h 3082"/>
                  <a:gd name="T56" fmla="*/ 286 w 954"/>
                  <a:gd name="T57" fmla="*/ 146 h 3082"/>
                  <a:gd name="T58" fmla="*/ 314 w 954"/>
                  <a:gd name="T59" fmla="*/ 166 h 3082"/>
                  <a:gd name="T60" fmla="*/ 314 w 954"/>
                  <a:gd name="T61" fmla="*/ 170 h 3082"/>
                  <a:gd name="T62" fmla="*/ 182 w 954"/>
                  <a:gd name="T63" fmla="*/ 966 h 3082"/>
                  <a:gd name="T64" fmla="*/ 166 w 954"/>
                  <a:gd name="T65" fmla="*/ 1060 h 3082"/>
                  <a:gd name="T66" fmla="*/ 152 w 954"/>
                  <a:gd name="T67" fmla="*/ 1126 h 3082"/>
                  <a:gd name="T68" fmla="*/ 128 w 954"/>
                  <a:gd name="T69" fmla="*/ 1210 h 3082"/>
                  <a:gd name="T70" fmla="*/ 92 w 954"/>
                  <a:gd name="T71" fmla="*/ 1316 h 3082"/>
                  <a:gd name="T72" fmla="*/ 66 w 954"/>
                  <a:gd name="T73" fmla="*/ 1400 h 3082"/>
                  <a:gd name="T74" fmla="*/ 36 w 954"/>
                  <a:gd name="T75" fmla="*/ 1532 h 3082"/>
                  <a:gd name="T76" fmla="*/ 16 w 954"/>
                  <a:gd name="T77" fmla="*/ 1656 h 3082"/>
                  <a:gd name="T78" fmla="*/ 8 w 954"/>
                  <a:gd name="T79" fmla="*/ 1748 h 3082"/>
                  <a:gd name="T80" fmla="*/ 4 w 954"/>
                  <a:gd name="T81" fmla="*/ 1796 h 3082"/>
                  <a:gd name="T82" fmla="*/ 2 w 954"/>
                  <a:gd name="T83" fmla="*/ 2948 h 3082"/>
                  <a:gd name="T84" fmla="*/ 6 w 954"/>
                  <a:gd name="T85" fmla="*/ 2962 h 3082"/>
                  <a:gd name="T86" fmla="*/ 26 w 954"/>
                  <a:gd name="T87" fmla="*/ 2988 h 3082"/>
                  <a:gd name="T88" fmla="*/ 64 w 954"/>
                  <a:gd name="T89" fmla="*/ 3012 h 3082"/>
                  <a:gd name="T90" fmla="*/ 116 w 954"/>
                  <a:gd name="T91" fmla="*/ 3034 h 3082"/>
                  <a:gd name="T92" fmla="*/ 180 w 954"/>
                  <a:gd name="T93" fmla="*/ 3052 h 3082"/>
                  <a:gd name="T94" fmla="*/ 254 w 954"/>
                  <a:gd name="T95" fmla="*/ 3066 h 3082"/>
                  <a:gd name="T96" fmla="*/ 338 w 954"/>
                  <a:gd name="T97" fmla="*/ 3076 h 3082"/>
                  <a:gd name="T98" fmla="*/ 428 w 954"/>
                  <a:gd name="T99" fmla="*/ 3082 h 3082"/>
                  <a:gd name="T100" fmla="*/ 476 w 954"/>
                  <a:gd name="T101" fmla="*/ 3082 h 3082"/>
                  <a:gd name="T102" fmla="*/ 568 w 954"/>
                  <a:gd name="T103" fmla="*/ 3080 h 3082"/>
                  <a:gd name="T104" fmla="*/ 656 w 954"/>
                  <a:gd name="T105" fmla="*/ 3072 h 3082"/>
                  <a:gd name="T106" fmla="*/ 736 w 954"/>
                  <a:gd name="T107" fmla="*/ 3060 h 3082"/>
                  <a:gd name="T108" fmla="*/ 804 w 954"/>
                  <a:gd name="T109" fmla="*/ 3044 h 3082"/>
                  <a:gd name="T110" fmla="*/ 862 w 954"/>
                  <a:gd name="T111" fmla="*/ 3026 h 3082"/>
                  <a:gd name="T112" fmla="*/ 908 w 954"/>
                  <a:gd name="T113" fmla="*/ 3002 h 3082"/>
                  <a:gd name="T114" fmla="*/ 938 w 954"/>
                  <a:gd name="T115" fmla="*/ 2978 h 3082"/>
                  <a:gd name="T116" fmla="*/ 950 w 954"/>
                  <a:gd name="T117" fmla="*/ 2950 h 3082"/>
                  <a:gd name="T118" fmla="*/ 954 w 954"/>
                  <a:gd name="T119" fmla="*/ 1798 h 308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54" h="3082">
                    <a:moveTo>
                      <a:pt x="954" y="1798"/>
                    </a:moveTo>
                    <a:lnTo>
                      <a:pt x="954" y="1798"/>
                    </a:lnTo>
                    <a:lnTo>
                      <a:pt x="952" y="1752"/>
                    </a:lnTo>
                    <a:lnTo>
                      <a:pt x="948" y="1708"/>
                    </a:lnTo>
                    <a:lnTo>
                      <a:pt x="938" y="1622"/>
                    </a:lnTo>
                    <a:lnTo>
                      <a:pt x="926" y="1544"/>
                    </a:lnTo>
                    <a:lnTo>
                      <a:pt x="912" y="1474"/>
                    </a:lnTo>
                    <a:lnTo>
                      <a:pt x="898" y="1416"/>
                    </a:lnTo>
                    <a:lnTo>
                      <a:pt x="886" y="1374"/>
                    </a:lnTo>
                    <a:lnTo>
                      <a:pt x="876" y="1336"/>
                    </a:lnTo>
                    <a:lnTo>
                      <a:pt x="846" y="1246"/>
                    </a:lnTo>
                    <a:lnTo>
                      <a:pt x="826" y="1180"/>
                    </a:lnTo>
                    <a:lnTo>
                      <a:pt x="818" y="1148"/>
                    </a:lnTo>
                    <a:lnTo>
                      <a:pt x="808" y="1096"/>
                    </a:lnTo>
                    <a:lnTo>
                      <a:pt x="790" y="984"/>
                    </a:lnTo>
                    <a:lnTo>
                      <a:pt x="686" y="338"/>
                    </a:lnTo>
                    <a:lnTo>
                      <a:pt x="656" y="156"/>
                    </a:lnTo>
                    <a:lnTo>
                      <a:pt x="658" y="152"/>
                    </a:lnTo>
                    <a:lnTo>
                      <a:pt x="760" y="112"/>
                    </a:lnTo>
                    <a:lnTo>
                      <a:pt x="760" y="86"/>
                    </a:lnTo>
                    <a:lnTo>
                      <a:pt x="758" y="78"/>
                    </a:lnTo>
                    <a:lnTo>
                      <a:pt x="754" y="68"/>
                    </a:lnTo>
                    <a:lnTo>
                      <a:pt x="748" y="60"/>
                    </a:lnTo>
                    <a:lnTo>
                      <a:pt x="738" y="52"/>
                    </a:lnTo>
                    <a:lnTo>
                      <a:pt x="726" y="46"/>
                    </a:lnTo>
                    <a:lnTo>
                      <a:pt x="712" y="38"/>
                    </a:lnTo>
                    <a:lnTo>
                      <a:pt x="680" y="26"/>
                    </a:lnTo>
                    <a:lnTo>
                      <a:pt x="638" y="14"/>
                    </a:lnTo>
                    <a:lnTo>
                      <a:pt x="592" y="6"/>
                    </a:lnTo>
                    <a:lnTo>
                      <a:pt x="540" y="2"/>
                    </a:lnTo>
                    <a:lnTo>
                      <a:pt x="484" y="0"/>
                    </a:lnTo>
                    <a:lnTo>
                      <a:pt x="430" y="2"/>
                    </a:lnTo>
                    <a:lnTo>
                      <a:pt x="378" y="6"/>
                    </a:lnTo>
                    <a:lnTo>
                      <a:pt x="332" y="14"/>
                    </a:lnTo>
                    <a:lnTo>
                      <a:pt x="290" y="24"/>
                    </a:lnTo>
                    <a:lnTo>
                      <a:pt x="258" y="36"/>
                    </a:lnTo>
                    <a:lnTo>
                      <a:pt x="244" y="44"/>
                    </a:lnTo>
                    <a:lnTo>
                      <a:pt x="232" y="52"/>
                    </a:lnTo>
                    <a:lnTo>
                      <a:pt x="222" y="58"/>
                    </a:lnTo>
                    <a:lnTo>
                      <a:pt x="216" y="68"/>
                    </a:lnTo>
                    <a:lnTo>
                      <a:pt x="212" y="76"/>
                    </a:lnTo>
                    <a:lnTo>
                      <a:pt x="210" y="84"/>
                    </a:lnTo>
                    <a:lnTo>
                      <a:pt x="210" y="108"/>
                    </a:lnTo>
                    <a:lnTo>
                      <a:pt x="210" y="112"/>
                    </a:lnTo>
                    <a:lnTo>
                      <a:pt x="252" y="130"/>
                    </a:lnTo>
                    <a:lnTo>
                      <a:pt x="286" y="146"/>
                    </a:lnTo>
                    <a:lnTo>
                      <a:pt x="308" y="160"/>
                    </a:lnTo>
                    <a:lnTo>
                      <a:pt x="314" y="166"/>
                    </a:lnTo>
                    <a:lnTo>
                      <a:pt x="314" y="170"/>
                    </a:lnTo>
                    <a:lnTo>
                      <a:pt x="288" y="338"/>
                    </a:lnTo>
                    <a:lnTo>
                      <a:pt x="182" y="966"/>
                    </a:lnTo>
                    <a:lnTo>
                      <a:pt x="166" y="1060"/>
                    </a:lnTo>
                    <a:lnTo>
                      <a:pt x="152" y="1126"/>
                    </a:lnTo>
                    <a:lnTo>
                      <a:pt x="144" y="1158"/>
                    </a:lnTo>
                    <a:lnTo>
                      <a:pt x="128" y="1210"/>
                    </a:lnTo>
                    <a:lnTo>
                      <a:pt x="92" y="1316"/>
                    </a:lnTo>
                    <a:lnTo>
                      <a:pt x="80" y="1356"/>
                    </a:lnTo>
                    <a:lnTo>
                      <a:pt x="66" y="1400"/>
                    </a:lnTo>
                    <a:lnTo>
                      <a:pt x="52" y="1460"/>
                    </a:lnTo>
                    <a:lnTo>
                      <a:pt x="36" y="1532"/>
                    </a:lnTo>
                    <a:lnTo>
                      <a:pt x="22" y="1614"/>
                    </a:lnTo>
                    <a:lnTo>
                      <a:pt x="16" y="1656"/>
                    </a:lnTo>
                    <a:lnTo>
                      <a:pt x="12" y="1702"/>
                    </a:lnTo>
                    <a:lnTo>
                      <a:pt x="8" y="1748"/>
                    </a:lnTo>
                    <a:lnTo>
                      <a:pt x="6" y="1796"/>
                    </a:lnTo>
                    <a:lnTo>
                      <a:pt x="4" y="1796"/>
                    </a:lnTo>
                    <a:lnTo>
                      <a:pt x="0" y="2948"/>
                    </a:lnTo>
                    <a:lnTo>
                      <a:pt x="2" y="2948"/>
                    </a:lnTo>
                    <a:lnTo>
                      <a:pt x="6" y="2962"/>
                    </a:lnTo>
                    <a:lnTo>
                      <a:pt x="14" y="2974"/>
                    </a:lnTo>
                    <a:lnTo>
                      <a:pt x="26" y="2988"/>
                    </a:lnTo>
                    <a:lnTo>
                      <a:pt x="44" y="3000"/>
                    </a:lnTo>
                    <a:lnTo>
                      <a:pt x="64" y="3012"/>
                    </a:lnTo>
                    <a:lnTo>
                      <a:pt x="88" y="3022"/>
                    </a:lnTo>
                    <a:lnTo>
                      <a:pt x="116" y="3034"/>
                    </a:lnTo>
                    <a:lnTo>
                      <a:pt x="146" y="3042"/>
                    </a:lnTo>
                    <a:lnTo>
                      <a:pt x="180" y="3052"/>
                    </a:lnTo>
                    <a:lnTo>
                      <a:pt x="216" y="3058"/>
                    </a:lnTo>
                    <a:lnTo>
                      <a:pt x="254" y="3066"/>
                    </a:lnTo>
                    <a:lnTo>
                      <a:pt x="294" y="3072"/>
                    </a:lnTo>
                    <a:lnTo>
                      <a:pt x="338" y="3076"/>
                    </a:lnTo>
                    <a:lnTo>
                      <a:pt x="382" y="3080"/>
                    </a:lnTo>
                    <a:lnTo>
                      <a:pt x="428" y="3082"/>
                    </a:lnTo>
                    <a:lnTo>
                      <a:pt x="476" y="3082"/>
                    </a:lnTo>
                    <a:lnTo>
                      <a:pt x="522" y="3082"/>
                    </a:lnTo>
                    <a:lnTo>
                      <a:pt x="568" y="3080"/>
                    </a:lnTo>
                    <a:lnTo>
                      <a:pt x="614" y="3076"/>
                    </a:lnTo>
                    <a:lnTo>
                      <a:pt x="656" y="3072"/>
                    </a:lnTo>
                    <a:lnTo>
                      <a:pt x="696" y="3068"/>
                    </a:lnTo>
                    <a:lnTo>
                      <a:pt x="736" y="3060"/>
                    </a:lnTo>
                    <a:lnTo>
                      <a:pt x="772" y="3054"/>
                    </a:lnTo>
                    <a:lnTo>
                      <a:pt x="804" y="3044"/>
                    </a:lnTo>
                    <a:lnTo>
                      <a:pt x="836" y="3036"/>
                    </a:lnTo>
                    <a:lnTo>
                      <a:pt x="862" y="3026"/>
                    </a:lnTo>
                    <a:lnTo>
                      <a:pt x="886" y="3014"/>
                    </a:lnTo>
                    <a:lnTo>
                      <a:pt x="908" y="3002"/>
                    </a:lnTo>
                    <a:lnTo>
                      <a:pt x="924" y="2990"/>
                    </a:lnTo>
                    <a:lnTo>
                      <a:pt x="938" y="2978"/>
                    </a:lnTo>
                    <a:lnTo>
                      <a:pt x="946" y="2964"/>
                    </a:lnTo>
                    <a:lnTo>
                      <a:pt x="950" y="2950"/>
                    </a:lnTo>
                    <a:lnTo>
                      <a:pt x="954" y="1798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92" name="Freeform 6"/>
            <p:cNvSpPr>
              <a:spLocks/>
            </p:cNvSpPr>
            <p:nvPr/>
          </p:nvSpPr>
          <p:spPr bwMode="auto">
            <a:xfrm>
              <a:off x="4300" y="2974"/>
              <a:ext cx="730" cy="1021"/>
            </a:xfrm>
            <a:custGeom>
              <a:avLst/>
              <a:gdLst>
                <a:gd name="T0" fmla="*/ 730 w 440"/>
                <a:gd name="T1" fmla="*/ 964 h 829"/>
                <a:gd name="T2" fmla="*/ 730 w 440"/>
                <a:gd name="T3" fmla="*/ 964 h 829"/>
                <a:gd name="T4" fmla="*/ 730 w 440"/>
                <a:gd name="T5" fmla="*/ 964 h 829"/>
                <a:gd name="T6" fmla="*/ 730 w 440"/>
                <a:gd name="T7" fmla="*/ 0 h 829"/>
                <a:gd name="T8" fmla="*/ 0 w 440"/>
                <a:gd name="T9" fmla="*/ 0 h 829"/>
                <a:gd name="T10" fmla="*/ 0 w 440"/>
                <a:gd name="T11" fmla="*/ 964 h 829"/>
                <a:gd name="T12" fmla="*/ 0 w 440"/>
                <a:gd name="T13" fmla="*/ 964 h 829"/>
                <a:gd name="T14" fmla="*/ 0 w 440"/>
                <a:gd name="T15" fmla="*/ 964 h 829"/>
                <a:gd name="T16" fmla="*/ 0 w 440"/>
                <a:gd name="T17" fmla="*/ 966 h 829"/>
                <a:gd name="T18" fmla="*/ 0 w 440"/>
                <a:gd name="T19" fmla="*/ 966 h 829"/>
                <a:gd name="T20" fmla="*/ 365 w 440"/>
                <a:gd name="T21" fmla="*/ 1021 h 829"/>
                <a:gd name="T22" fmla="*/ 730 w 440"/>
                <a:gd name="T23" fmla="*/ 966 h 829"/>
                <a:gd name="T24" fmla="*/ 730 w 440"/>
                <a:gd name="T25" fmla="*/ 966 h 829"/>
                <a:gd name="T26" fmla="*/ 730 w 440"/>
                <a:gd name="T27" fmla="*/ 964 h 8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40" h="829">
                  <a:moveTo>
                    <a:pt x="440" y="783"/>
                  </a:moveTo>
                  <a:cubicBezTo>
                    <a:pt x="440" y="783"/>
                    <a:pt x="440" y="783"/>
                    <a:pt x="440" y="783"/>
                  </a:cubicBezTo>
                  <a:cubicBezTo>
                    <a:pt x="440" y="783"/>
                    <a:pt x="440" y="783"/>
                    <a:pt x="440" y="783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3"/>
                    <a:pt x="0" y="783"/>
                    <a:pt x="0" y="783"/>
                  </a:cubicBezTo>
                  <a:cubicBezTo>
                    <a:pt x="0" y="783"/>
                    <a:pt x="0" y="783"/>
                    <a:pt x="0" y="783"/>
                  </a:cubicBezTo>
                  <a:cubicBezTo>
                    <a:pt x="0" y="783"/>
                    <a:pt x="0" y="783"/>
                    <a:pt x="0" y="783"/>
                  </a:cubicBezTo>
                  <a:cubicBezTo>
                    <a:pt x="0" y="784"/>
                    <a:pt x="0" y="784"/>
                    <a:pt x="0" y="784"/>
                  </a:cubicBezTo>
                  <a:cubicBezTo>
                    <a:pt x="0" y="784"/>
                    <a:pt x="0" y="784"/>
                    <a:pt x="0" y="784"/>
                  </a:cubicBezTo>
                  <a:cubicBezTo>
                    <a:pt x="4" y="809"/>
                    <a:pt x="101" y="829"/>
                    <a:pt x="220" y="829"/>
                  </a:cubicBezTo>
                  <a:cubicBezTo>
                    <a:pt x="339" y="829"/>
                    <a:pt x="436" y="809"/>
                    <a:pt x="440" y="784"/>
                  </a:cubicBezTo>
                  <a:cubicBezTo>
                    <a:pt x="440" y="784"/>
                    <a:pt x="440" y="784"/>
                    <a:pt x="440" y="784"/>
                  </a:cubicBezTo>
                  <a:lnTo>
                    <a:pt x="440" y="783"/>
                  </a:ln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Rectangle 7"/>
            <p:cNvSpPr>
              <a:spLocks noChangeArrowheads="1"/>
            </p:cNvSpPr>
            <p:nvPr/>
          </p:nvSpPr>
          <p:spPr bwMode="auto">
            <a:xfrm>
              <a:off x="4299" y="2966"/>
              <a:ext cx="732" cy="10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/>
                <a:t>Your message here</a:t>
              </a:r>
              <a:endParaRPr lang="en-US" altLang="en-US"/>
            </a:p>
          </p:txBody>
        </p:sp>
      </p:grpSp>
      <p:grpSp>
        <p:nvGrpSpPr>
          <p:cNvPr id="11268" name="Group 33"/>
          <p:cNvGrpSpPr>
            <a:grpSpLocks/>
          </p:cNvGrpSpPr>
          <p:nvPr/>
        </p:nvGrpSpPr>
        <p:grpSpPr bwMode="auto">
          <a:xfrm>
            <a:off x="1247775" y="1690688"/>
            <a:ext cx="1198563" cy="4524375"/>
            <a:chOff x="786" y="561"/>
            <a:chExt cx="1140" cy="4302"/>
          </a:xfrm>
        </p:grpSpPr>
        <p:sp>
          <p:nvSpPr>
            <p:cNvPr id="11269" name="Freeform 11"/>
            <p:cNvSpPr>
              <a:spLocks/>
            </p:cNvSpPr>
            <p:nvPr/>
          </p:nvSpPr>
          <p:spPr bwMode="auto">
            <a:xfrm>
              <a:off x="794" y="4377"/>
              <a:ext cx="1132" cy="486"/>
            </a:xfrm>
            <a:custGeom>
              <a:avLst/>
              <a:gdLst>
                <a:gd name="T0" fmla="*/ 0 w 1132"/>
                <a:gd name="T1" fmla="*/ 242 h 486"/>
                <a:gd name="T2" fmla="*/ 2 w 1132"/>
                <a:gd name="T3" fmla="*/ 268 h 486"/>
                <a:gd name="T4" fmla="*/ 10 w 1132"/>
                <a:gd name="T5" fmla="*/ 292 h 486"/>
                <a:gd name="T6" fmla="*/ 24 w 1132"/>
                <a:gd name="T7" fmla="*/ 314 h 486"/>
                <a:gd name="T8" fmla="*/ 68 w 1132"/>
                <a:gd name="T9" fmla="*/ 358 h 486"/>
                <a:gd name="T10" fmla="*/ 128 w 1132"/>
                <a:gd name="T11" fmla="*/ 398 h 486"/>
                <a:gd name="T12" fmla="*/ 206 w 1132"/>
                <a:gd name="T13" fmla="*/ 430 h 486"/>
                <a:gd name="T14" fmla="*/ 296 w 1132"/>
                <a:gd name="T15" fmla="*/ 456 h 486"/>
                <a:gd name="T16" fmla="*/ 396 w 1132"/>
                <a:gd name="T17" fmla="*/ 474 h 486"/>
                <a:gd name="T18" fmla="*/ 508 w 1132"/>
                <a:gd name="T19" fmla="*/ 484 h 486"/>
                <a:gd name="T20" fmla="*/ 566 w 1132"/>
                <a:gd name="T21" fmla="*/ 486 h 486"/>
                <a:gd name="T22" fmla="*/ 680 w 1132"/>
                <a:gd name="T23" fmla="*/ 480 h 486"/>
                <a:gd name="T24" fmla="*/ 786 w 1132"/>
                <a:gd name="T25" fmla="*/ 466 h 486"/>
                <a:gd name="T26" fmla="*/ 882 w 1132"/>
                <a:gd name="T27" fmla="*/ 444 h 486"/>
                <a:gd name="T28" fmla="*/ 966 w 1132"/>
                <a:gd name="T29" fmla="*/ 414 h 486"/>
                <a:gd name="T30" fmla="*/ 1034 w 1132"/>
                <a:gd name="T31" fmla="*/ 378 h 486"/>
                <a:gd name="T32" fmla="*/ 1086 w 1132"/>
                <a:gd name="T33" fmla="*/ 338 h 486"/>
                <a:gd name="T34" fmla="*/ 1114 w 1132"/>
                <a:gd name="T35" fmla="*/ 304 h 486"/>
                <a:gd name="T36" fmla="*/ 1124 w 1132"/>
                <a:gd name="T37" fmla="*/ 280 h 486"/>
                <a:gd name="T38" fmla="*/ 1130 w 1132"/>
                <a:gd name="T39" fmla="*/ 256 h 486"/>
                <a:gd name="T40" fmla="*/ 1132 w 1132"/>
                <a:gd name="T41" fmla="*/ 242 h 486"/>
                <a:gd name="T42" fmla="*/ 1128 w 1132"/>
                <a:gd name="T43" fmla="*/ 218 h 486"/>
                <a:gd name="T44" fmla="*/ 1120 w 1132"/>
                <a:gd name="T45" fmla="*/ 194 h 486"/>
                <a:gd name="T46" fmla="*/ 1106 w 1132"/>
                <a:gd name="T47" fmla="*/ 170 h 486"/>
                <a:gd name="T48" fmla="*/ 1062 w 1132"/>
                <a:gd name="T49" fmla="*/ 126 h 486"/>
                <a:gd name="T50" fmla="*/ 1002 w 1132"/>
                <a:gd name="T51" fmla="*/ 88 h 486"/>
                <a:gd name="T52" fmla="*/ 926 w 1132"/>
                <a:gd name="T53" fmla="*/ 54 h 486"/>
                <a:gd name="T54" fmla="*/ 834 w 1132"/>
                <a:gd name="T55" fmla="*/ 28 h 486"/>
                <a:gd name="T56" fmla="*/ 734 w 1132"/>
                <a:gd name="T57" fmla="*/ 10 h 486"/>
                <a:gd name="T58" fmla="*/ 622 w 1132"/>
                <a:gd name="T59" fmla="*/ 0 h 486"/>
                <a:gd name="T60" fmla="*/ 566 w 1132"/>
                <a:gd name="T61" fmla="*/ 0 h 486"/>
                <a:gd name="T62" fmla="*/ 450 w 1132"/>
                <a:gd name="T63" fmla="*/ 4 h 486"/>
                <a:gd name="T64" fmla="*/ 344 w 1132"/>
                <a:gd name="T65" fmla="*/ 18 h 486"/>
                <a:gd name="T66" fmla="*/ 248 w 1132"/>
                <a:gd name="T67" fmla="*/ 40 h 486"/>
                <a:gd name="T68" fmla="*/ 164 w 1132"/>
                <a:gd name="T69" fmla="*/ 70 h 486"/>
                <a:gd name="T70" fmla="*/ 96 w 1132"/>
                <a:gd name="T71" fmla="*/ 106 h 486"/>
                <a:gd name="T72" fmla="*/ 44 w 1132"/>
                <a:gd name="T73" fmla="*/ 148 h 486"/>
                <a:gd name="T74" fmla="*/ 16 w 1132"/>
                <a:gd name="T75" fmla="*/ 182 h 486"/>
                <a:gd name="T76" fmla="*/ 6 w 1132"/>
                <a:gd name="T77" fmla="*/ 206 h 486"/>
                <a:gd name="T78" fmla="*/ 0 w 1132"/>
                <a:gd name="T79" fmla="*/ 230 h 486"/>
                <a:gd name="T80" fmla="*/ 0 w 1132"/>
                <a:gd name="T81" fmla="*/ 242 h 4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32" h="486">
                  <a:moveTo>
                    <a:pt x="0" y="242"/>
                  </a:moveTo>
                  <a:lnTo>
                    <a:pt x="0" y="242"/>
                  </a:lnTo>
                  <a:lnTo>
                    <a:pt x="0" y="256"/>
                  </a:lnTo>
                  <a:lnTo>
                    <a:pt x="2" y="268"/>
                  </a:lnTo>
                  <a:lnTo>
                    <a:pt x="6" y="280"/>
                  </a:lnTo>
                  <a:lnTo>
                    <a:pt x="10" y="292"/>
                  </a:lnTo>
                  <a:lnTo>
                    <a:pt x="16" y="304"/>
                  </a:lnTo>
                  <a:lnTo>
                    <a:pt x="24" y="314"/>
                  </a:lnTo>
                  <a:lnTo>
                    <a:pt x="44" y="338"/>
                  </a:lnTo>
                  <a:lnTo>
                    <a:pt x="68" y="358"/>
                  </a:lnTo>
                  <a:lnTo>
                    <a:pt x="96" y="378"/>
                  </a:lnTo>
                  <a:lnTo>
                    <a:pt x="128" y="398"/>
                  </a:lnTo>
                  <a:lnTo>
                    <a:pt x="164" y="414"/>
                  </a:lnTo>
                  <a:lnTo>
                    <a:pt x="206" y="430"/>
                  </a:lnTo>
                  <a:lnTo>
                    <a:pt x="248" y="444"/>
                  </a:lnTo>
                  <a:lnTo>
                    <a:pt x="296" y="456"/>
                  </a:lnTo>
                  <a:lnTo>
                    <a:pt x="344" y="466"/>
                  </a:lnTo>
                  <a:lnTo>
                    <a:pt x="396" y="474"/>
                  </a:lnTo>
                  <a:lnTo>
                    <a:pt x="450" y="480"/>
                  </a:lnTo>
                  <a:lnTo>
                    <a:pt x="508" y="484"/>
                  </a:lnTo>
                  <a:lnTo>
                    <a:pt x="566" y="486"/>
                  </a:lnTo>
                  <a:lnTo>
                    <a:pt x="622" y="484"/>
                  </a:lnTo>
                  <a:lnTo>
                    <a:pt x="680" y="480"/>
                  </a:lnTo>
                  <a:lnTo>
                    <a:pt x="734" y="474"/>
                  </a:lnTo>
                  <a:lnTo>
                    <a:pt x="786" y="466"/>
                  </a:lnTo>
                  <a:lnTo>
                    <a:pt x="834" y="456"/>
                  </a:lnTo>
                  <a:lnTo>
                    <a:pt x="882" y="444"/>
                  </a:lnTo>
                  <a:lnTo>
                    <a:pt x="926" y="430"/>
                  </a:lnTo>
                  <a:lnTo>
                    <a:pt x="966" y="414"/>
                  </a:lnTo>
                  <a:lnTo>
                    <a:pt x="1002" y="398"/>
                  </a:lnTo>
                  <a:lnTo>
                    <a:pt x="1034" y="378"/>
                  </a:lnTo>
                  <a:lnTo>
                    <a:pt x="1062" y="358"/>
                  </a:lnTo>
                  <a:lnTo>
                    <a:pt x="1086" y="338"/>
                  </a:lnTo>
                  <a:lnTo>
                    <a:pt x="1106" y="314"/>
                  </a:lnTo>
                  <a:lnTo>
                    <a:pt x="1114" y="304"/>
                  </a:lnTo>
                  <a:lnTo>
                    <a:pt x="1120" y="292"/>
                  </a:lnTo>
                  <a:lnTo>
                    <a:pt x="1124" y="280"/>
                  </a:lnTo>
                  <a:lnTo>
                    <a:pt x="1128" y="268"/>
                  </a:lnTo>
                  <a:lnTo>
                    <a:pt x="1130" y="256"/>
                  </a:lnTo>
                  <a:lnTo>
                    <a:pt x="1132" y="242"/>
                  </a:lnTo>
                  <a:lnTo>
                    <a:pt x="1130" y="230"/>
                  </a:lnTo>
                  <a:lnTo>
                    <a:pt x="1128" y="218"/>
                  </a:lnTo>
                  <a:lnTo>
                    <a:pt x="1124" y="206"/>
                  </a:lnTo>
                  <a:lnTo>
                    <a:pt x="1120" y="194"/>
                  </a:lnTo>
                  <a:lnTo>
                    <a:pt x="1114" y="182"/>
                  </a:lnTo>
                  <a:lnTo>
                    <a:pt x="1106" y="170"/>
                  </a:lnTo>
                  <a:lnTo>
                    <a:pt x="1086" y="148"/>
                  </a:lnTo>
                  <a:lnTo>
                    <a:pt x="1062" y="126"/>
                  </a:lnTo>
                  <a:lnTo>
                    <a:pt x="1034" y="106"/>
                  </a:lnTo>
                  <a:lnTo>
                    <a:pt x="1002" y="88"/>
                  </a:lnTo>
                  <a:lnTo>
                    <a:pt x="966" y="70"/>
                  </a:lnTo>
                  <a:lnTo>
                    <a:pt x="926" y="54"/>
                  </a:lnTo>
                  <a:lnTo>
                    <a:pt x="882" y="40"/>
                  </a:lnTo>
                  <a:lnTo>
                    <a:pt x="834" y="28"/>
                  </a:lnTo>
                  <a:lnTo>
                    <a:pt x="786" y="18"/>
                  </a:lnTo>
                  <a:lnTo>
                    <a:pt x="734" y="10"/>
                  </a:lnTo>
                  <a:lnTo>
                    <a:pt x="680" y="4"/>
                  </a:lnTo>
                  <a:lnTo>
                    <a:pt x="622" y="0"/>
                  </a:lnTo>
                  <a:lnTo>
                    <a:pt x="566" y="0"/>
                  </a:lnTo>
                  <a:lnTo>
                    <a:pt x="508" y="0"/>
                  </a:lnTo>
                  <a:lnTo>
                    <a:pt x="450" y="4"/>
                  </a:lnTo>
                  <a:lnTo>
                    <a:pt x="396" y="10"/>
                  </a:lnTo>
                  <a:lnTo>
                    <a:pt x="344" y="18"/>
                  </a:lnTo>
                  <a:lnTo>
                    <a:pt x="296" y="28"/>
                  </a:lnTo>
                  <a:lnTo>
                    <a:pt x="248" y="40"/>
                  </a:lnTo>
                  <a:lnTo>
                    <a:pt x="206" y="54"/>
                  </a:lnTo>
                  <a:lnTo>
                    <a:pt x="164" y="70"/>
                  </a:lnTo>
                  <a:lnTo>
                    <a:pt x="128" y="88"/>
                  </a:lnTo>
                  <a:lnTo>
                    <a:pt x="96" y="106"/>
                  </a:lnTo>
                  <a:lnTo>
                    <a:pt x="68" y="126"/>
                  </a:lnTo>
                  <a:lnTo>
                    <a:pt x="44" y="148"/>
                  </a:lnTo>
                  <a:lnTo>
                    <a:pt x="24" y="170"/>
                  </a:lnTo>
                  <a:lnTo>
                    <a:pt x="16" y="182"/>
                  </a:lnTo>
                  <a:lnTo>
                    <a:pt x="10" y="194"/>
                  </a:lnTo>
                  <a:lnTo>
                    <a:pt x="6" y="206"/>
                  </a:lnTo>
                  <a:lnTo>
                    <a:pt x="2" y="218"/>
                  </a:lnTo>
                  <a:lnTo>
                    <a:pt x="0" y="230"/>
                  </a:lnTo>
                  <a:lnTo>
                    <a:pt x="0" y="24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12"/>
            <p:cNvSpPr>
              <a:spLocks/>
            </p:cNvSpPr>
            <p:nvPr/>
          </p:nvSpPr>
          <p:spPr bwMode="auto">
            <a:xfrm>
              <a:off x="786" y="749"/>
              <a:ext cx="1134" cy="3898"/>
            </a:xfrm>
            <a:custGeom>
              <a:avLst/>
              <a:gdLst>
                <a:gd name="T0" fmla="*/ 1070 w 1134"/>
                <a:gd name="T1" fmla="*/ 20 h 3898"/>
                <a:gd name="T2" fmla="*/ 1048 w 1134"/>
                <a:gd name="T3" fmla="*/ 78 h 3898"/>
                <a:gd name="T4" fmla="*/ 956 w 1134"/>
                <a:gd name="T5" fmla="*/ 144 h 3898"/>
                <a:gd name="T6" fmla="*/ 808 w 1134"/>
                <a:gd name="T7" fmla="*/ 192 h 3898"/>
                <a:gd name="T8" fmla="*/ 620 w 1134"/>
                <a:gd name="T9" fmla="*/ 216 h 3898"/>
                <a:gd name="T10" fmla="*/ 564 w 1134"/>
                <a:gd name="T11" fmla="*/ 218 h 3898"/>
                <a:gd name="T12" fmla="*/ 464 w 1134"/>
                <a:gd name="T13" fmla="*/ 212 h 3898"/>
                <a:gd name="T14" fmla="*/ 284 w 1134"/>
                <a:gd name="T15" fmla="*/ 182 h 3898"/>
                <a:gd name="T16" fmla="*/ 148 w 1134"/>
                <a:gd name="T17" fmla="*/ 130 h 3898"/>
                <a:gd name="T18" fmla="*/ 74 w 1134"/>
                <a:gd name="T19" fmla="*/ 60 h 3898"/>
                <a:gd name="T20" fmla="*/ 62 w 1134"/>
                <a:gd name="T21" fmla="*/ 20 h 3898"/>
                <a:gd name="T22" fmla="*/ 50 w 1134"/>
                <a:gd name="T23" fmla="*/ 74 h 3898"/>
                <a:gd name="T24" fmla="*/ 10 w 1134"/>
                <a:gd name="T25" fmla="*/ 394 h 3898"/>
                <a:gd name="T26" fmla="*/ 0 w 1134"/>
                <a:gd name="T27" fmla="*/ 650 h 3898"/>
                <a:gd name="T28" fmla="*/ 30 w 1134"/>
                <a:gd name="T29" fmla="*/ 1110 h 3898"/>
                <a:gd name="T30" fmla="*/ 116 w 1134"/>
                <a:gd name="T31" fmla="*/ 1506 h 3898"/>
                <a:gd name="T32" fmla="*/ 290 w 1134"/>
                <a:gd name="T33" fmla="*/ 2076 h 3898"/>
                <a:gd name="T34" fmla="*/ 376 w 1134"/>
                <a:gd name="T35" fmla="*/ 2326 h 3898"/>
                <a:gd name="T36" fmla="*/ 464 w 1134"/>
                <a:gd name="T37" fmla="*/ 2640 h 3898"/>
                <a:gd name="T38" fmla="*/ 504 w 1134"/>
                <a:gd name="T39" fmla="*/ 2906 h 3898"/>
                <a:gd name="T40" fmla="*/ 508 w 1134"/>
                <a:gd name="T41" fmla="*/ 3506 h 3898"/>
                <a:gd name="T42" fmla="*/ 496 w 1134"/>
                <a:gd name="T43" fmla="*/ 3610 h 3898"/>
                <a:gd name="T44" fmla="*/ 458 w 1134"/>
                <a:gd name="T45" fmla="*/ 3670 h 3898"/>
                <a:gd name="T46" fmla="*/ 378 w 1134"/>
                <a:gd name="T47" fmla="*/ 3724 h 3898"/>
                <a:gd name="T48" fmla="*/ 322 w 1134"/>
                <a:gd name="T49" fmla="*/ 3770 h 3898"/>
                <a:gd name="T50" fmla="*/ 322 w 1134"/>
                <a:gd name="T51" fmla="*/ 3806 h 3898"/>
                <a:gd name="T52" fmla="*/ 350 w 1134"/>
                <a:gd name="T53" fmla="*/ 3840 h 3898"/>
                <a:gd name="T54" fmla="*/ 434 w 1134"/>
                <a:gd name="T55" fmla="*/ 3884 h 3898"/>
                <a:gd name="T56" fmla="*/ 564 w 1134"/>
                <a:gd name="T57" fmla="*/ 3898 h 3898"/>
                <a:gd name="T58" fmla="*/ 564 w 1134"/>
                <a:gd name="T59" fmla="*/ 3898 h 3898"/>
                <a:gd name="T60" fmla="*/ 568 w 1134"/>
                <a:gd name="T61" fmla="*/ 3896 h 3898"/>
                <a:gd name="T62" fmla="*/ 664 w 1134"/>
                <a:gd name="T63" fmla="*/ 3890 h 3898"/>
                <a:gd name="T64" fmla="*/ 768 w 1134"/>
                <a:gd name="T65" fmla="*/ 3852 h 3898"/>
                <a:gd name="T66" fmla="*/ 804 w 1134"/>
                <a:gd name="T67" fmla="*/ 3816 h 3898"/>
                <a:gd name="T68" fmla="*/ 814 w 1134"/>
                <a:gd name="T69" fmla="*/ 3778 h 3898"/>
                <a:gd name="T70" fmla="*/ 778 w 1134"/>
                <a:gd name="T71" fmla="*/ 3738 h 3898"/>
                <a:gd name="T72" fmla="*/ 686 w 1134"/>
                <a:gd name="T73" fmla="*/ 3682 h 3898"/>
                <a:gd name="T74" fmla="*/ 644 w 1134"/>
                <a:gd name="T75" fmla="*/ 3626 h 3898"/>
                <a:gd name="T76" fmla="*/ 628 w 1134"/>
                <a:gd name="T77" fmla="*/ 3574 h 3898"/>
                <a:gd name="T78" fmla="*/ 626 w 1134"/>
                <a:gd name="T79" fmla="*/ 2970 h 3898"/>
                <a:gd name="T80" fmla="*/ 654 w 1134"/>
                <a:gd name="T81" fmla="*/ 2708 h 3898"/>
                <a:gd name="T82" fmla="*/ 720 w 1134"/>
                <a:gd name="T83" fmla="*/ 2446 h 3898"/>
                <a:gd name="T84" fmla="*/ 844 w 1134"/>
                <a:gd name="T85" fmla="*/ 2076 h 3898"/>
                <a:gd name="T86" fmla="*/ 1018 w 1134"/>
                <a:gd name="T87" fmla="*/ 1506 h 3898"/>
                <a:gd name="T88" fmla="*/ 1086 w 1134"/>
                <a:gd name="T89" fmla="*/ 1216 h 3898"/>
                <a:gd name="T90" fmla="*/ 1132 w 1134"/>
                <a:gd name="T91" fmla="*/ 770 h 3898"/>
                <a:gd name="T92" fmla="*/ 1128 w 1134"/>
                <a:gd name="T93" fmla="*/ 478 h 3898"/>
                <a:gd name="T94" fmla="*/ 1096 w 1134"/>
                <a:gd name="T95" fmla="*/ 152 h 389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34" h="3898">
                  <a:moveTo>
                    <a:pt x="1068" y="0"/>
                  </a:moveTo>
                  <a:lnTo>
                    <a:pt x="1068" y="0"/>
                  </a:lnTo>
                  <a:lnTo>
                    <a:pt x="1070" y="20"/>
                  </a:lnTo>
                  <a:lnTo>
                    <a:pt x="1070" y="30"/>
                  </a:lnTo>
                  <a:lnTo>
                    <a:pt x="1068" y="40"/>
                  </a:lnTo>
                  <a:lnTo>
                    <a:pt x="1060" y="60"/>
                  </a:lnTo>
                  <a:lnTo>
                    <a:pt x="1048" y="78"/>
                  </a:lnTo>
                  <a:lnTo>
                    <a:pt x="1030" y="96"/>
                  </a:lnTo>
                  <a:lnTo>
                    <a:pt x="1010" y="114"/>
                  </a:lnTo>
                  <a:lnTo>
                    <a:pt x="984" y="130"/>
                  </a:lnTo>
                  <a:lnTo>
                    <a:pt x="956" y="144"/>
                  </a:lnTo>
                  <a:lnTo>
                    <a:pt x="924" y="158"/>
                  </a:lnTo>
                  <a:lnTo>
                    <a:pt x="888" y="172"/>
                  </a:lnTo>
                  <a:lnTo>
                    <a:pt x="848" y="182"/>
                  </a:lnTo>
                  <a:lnTo>
                    <a:pt x="808" y="192"/>
                  </a:lnTo>
                  <a:lnTo>
                    <a:pt x="764" y="202"/>
                  </a:lnTo>
                  <a:lnTo>
                    <a:pt x="718" y="208"/>
                  </a:lnTo>
                  <a:lnTo>
                    <a:pt x="670" y="212"/>
                  </a:lnTo>
                  <a:lnTo>
                    <a:pt x="620" y="216"/>
                  </a:lnTo>
                  <a:lnTo>
                    <a:pt x="568" y="218"/>
                  </a:lnTo>
                  <a:lnTo>
                    <a:pt x="564" y="218"/>
                  </a:lnTo>
                  <a:lnTo>
                    <a:pt x="514" y="216"/>
                  </a:lnTo>
                  <a:lnTo>
                    <a:pt x="464" y="212"/>
                  </a:lnTo>
                  <a:lnTo>
                    <a:pt x="416" y="208"/>
                  </a:lnTo>
                  <a:lnTo>
                    <a:pt x="370" y="202"/>
                  </a:lnTo>
                  <a:lnTo>
                    <a:pt x="326" y="192"/>
                  </a:lnTo>
                  <a:lnTo>
                    <a:pt x="284" y="182"/>
                  </a:lnTo>
                  <a:lnTo>
                    <a:pt x="246" y="172"/>
                  </a:lnTo>
                  <a:lnTo>
                    <a:pt x="210" y="158"/>
                  </a:lnTo>
                  <a:lnTo>
                    <a:pt x="178" y="144"/>
                  </a:lnTo>
                  <a:lnTo>
                    <a:pt x="148" y="130"/>
                  </a:lnTo>
                  <a:lnTo>
                    <a:pt x="124" y="114"/>
                  </a:lnTo>
                  <a:lnTo>
                    <a:pt x="102" y="96"/>
                  </a:lnTo>
                  <a:lnTo>
                    <a:pt x="86" y="78"/>
                  </a:lnTo>
                  <a:lnTo>
                    <a:pt x="74" y="60"/>
                  </a:lnTo>
                  <a:lnTo>
                    <a:pt x="68" y="50"/>
                  </a:lnTo>
                  <a:lnTo>
                    <a:pt x="66" y="40"/>
                  </a:lnTo>
                  <a:lnTo>
                    <a:pt x="64" y="30"/>
                  </a:lnTo>
                  <a:lnTo>
                    <a:pt x="62" y="20"/>
                  </a:lnTo>
                  <a:lnTo>
                    <a:pt x="64" y="0"/>
                  </a:lnTo>
                  <a:lnTo>
                    <a:pt x="50" y="74"/>
                  </a:lnTo>
                  <a:lnTo>
                    <a:pt x="38" y="152"/>
                  </a:lnTo>
                  <a:lnTo>
                    <a:pt x="26" y="230"/>
                  </a:lnTo>
                  <a:lnTo>
                    <a:pt x="16" y="310"/>
                  </a:lnTo>
                  <a:lnTo>
                    <a:pt x="10" y="394"/>
                  </a:lnTo>
                  <a:lnTo>
                    <a:pt x="4" y="478"/>
                  </a:lnTo>
                  <a:lnTo>
                    <a:pt x="0" y="564"/>
                  </a:lnTo>
                  <a:lnTo>
                    <a:pt x="0" y="650"/>
                  </a:lnTo>
                  <a:lnTo>
                    <a:pt x="2" y="770"/>
                  </a:lnTo>
                  <a:lnTo>
                    <a:pt x="8" y="886"/>
                  </a:lnTo>
                  <a:lnTo>
                    <a:pt x="16" y="1000"/>
                  </a:lnTo>
                  <a:lnTo>
                    <a:pt x="30" y="1110"/>
                  </a:lnTo>
                  <a:lnTo>
                    <a:pt x="46" y="1216"/>
                  </a:lnTo>
                  <a:lnTo>
                    <a:pt x="66" y="1318"/>
                  </a:lnTo>
                  <a:lnTo>
                    <a:pt x="90" y="1414"/>
                  </a:lnTo>
                  <a:lnTo>
                    <a:pt x="116" y="1506"/>
                  </a:lnTo>
                  <a:lnTo>
                    <a:pt x="170" y="1690"/>
                  </a:lnTo>
                  <a:lnTo>
                    <a:pt x="216" y="1844"/>
                  </a:lnTo>
                  <a:lnTo>
                    <a:pt x="290" y="2076"/>
                  </a:lnTo>
                  <a:lnTo>
                    <a:pt x="310" y="2136"/>
                  </a:lnTo>
                  <a:lnTo>
                    <a:pt x="340" y="2222"/>
                  </a:lnTo>
                  <a:lnTo>
                    <a:pt x="376" y="2326"/>
                  </a:lnTo>
                  <a:lnTo>
                    <a:pt x="412" y="2446"/>
                  </a:lnTo>
                  <a:lnTo>
                    <a:pt x="430" y="2510"/>
                  </a:lnTo>
                  <a:lnTo>
                    <a:pt x="448" y="2574"/>
                  </a:lnTo>
                  <a:lnTo>
                    <a:pt x="464" y="2640"/>
                  </a:lnTo>
                  <a:lnTo>
                    <a:pt x="478" y="2708"/>
                  </a:lnTo>
                  <a:lnTo>
                    <a:pt x="490" y="2774"/>
                  </a:lnTo>
                  <a:lnTo>
                    <a:pt x="498" y="2840"/>
                  </a:lnTo>
                  <a:lnTo>
                    <a:pt x="504" y="2906"/>
                  </a:lnTo>
                  <a:lnTo>
                    <a:pt x="506" y="2970"/>
                  </a:lnTo>
                  <a:lnTo>
                    <a:pt x="508" y="3378"/>
                  </a:lnTo>
                  <a:lnTo>
                    <a:pt x="508" y="3506"/>
                  </a:lnTo>
                  <a:lnTo>
                    <a:pt x="506" y="3574"/>
                  </a:lnTo>
                  <a:lnTo>
                    <a:pt x="502" y="3592"/>
                  </a:lnTo>
                  <a:lnTo>
                    <a:pt x="496" y="3610"/>
                  </a:lnTo>
                  <a:lnTo>
                    <a:pt x="490" y="3626"/>
                  </a:lnTo>
                  <a:lnTo>
                    <a:pt x="480" y="3642"/>
                  </a:lnTo>
                  <a:lnTo>
                    <a:pt x="470" y="3658"/>
                  </a:lnTo>
                  <a:lnTo>
                    <a:pt x="458" y="3670"/>
                  </a:lnTo>
                  <a:lnTo>
                    <a:pt x="446" y="3682"/>
                  </a:lnTo>
                  <a:lnTo>
                    <a:pt x="434" y="3692"/>
                  </a:lnTo>
                  <a:lnTo>
                    <a:pt x="378" y="3724"/>
                  </a:lnTo>
                  <a:lnTo>
                    <a:pt x="354" y="3738"/>
                  </a:lnTo>
                  <a:lnTo>
                    <a:pt x="334" y="3754"/>
                  </a:lnTo>
                  <a:lnTo>
                    <a:pt x="328" y="3762"/>
                  </a:lnTo>
                  <a:lnTo>
                    <a:pt x="322" y="3770"/>
                  </a:lnTo>
                  <a:lnTo>
                    <a:pt x="318" y="3778"/>
                  </a:lnTo>
                  <a:lnTo>
                    <a:pt x="318" y="3786"/>
                  </a:lnTo>
                  <a:lnTo>
                    <a:pt x="318" y="3796"/>
                  </a:lnTo>
                  <a:lnTo>
                    <a:pt x="322" y="3806"/>
                  </a:lnTo>
                  <a:lnTo>
                    <a:pt x="328" y="3816"/>
                  </a:lnTo>
                  <a:lnTo>
                    <a:pt x="338" y="3828"/>
                  </a:lnTo>
                  <a:lnTo>
                    <a:pt x="350" y="3840"/>
                  </a:lnTo>
                  <a:lnTo>
                    <a:pt x="364" y="3852"/>
                  </a:lnTo>
                  <a:lnTo>
                    <a:pt x="384" y="3864"/>
                  </a:lnTo>
                  <a:lnTo>
                    <a:pt x="406" y="3874"/>
                  </a:lnTo>
                  <a:lnTo>
                    <a:pt x="434" y="3884"/>
                  </a:lnTo>
                  <a:lnTo>
                    <a:pt x="468" y="3890"/>
                  </a:lnTo>
                  <a:lnTo>
                    <a:pt x="512" y="3896"/>
                  </a:lnTo>
                  <a:lnTo>
                    <a:pt x="564" y="3898"/>
                  </a:lnTo>
                  <a:lnTo>
                    <a:pt x="568" y="3896"/>
                  </a:lnTo>
                  <a:lnTo>
                    <a:pt x="568" y="3898"/>
                  </a:lnTo>
                  <a:lnTo>
                    <a:pt x="620" y="3896"/>
                  </a:lnTo>
                  <a:lnTo>
                    <a:pt x="664" y="3890"/>
                  </a:lnTo>
                  <a:lnTo>
                    <a:pt x="698" y="3884"/>
                  </a:lnTo>
                  <a:lnTo>
                    <a:pt x="726" y="3874"/>
                  </a:lnTo>
                  <a:lnTo>
                    <a:pt x="750" y="3864"/>
                  </a:lnTo>
                  <a:lnTo>
                    <a:pt x="768" y="3852"/>
                  </a:lnTo>
                  <a:lnTo>
                    <a:pt x="782" y="3840"/>
                  </a:lnTo>
                  <a:lnTo>
                    <a:pt x="796" y="3828"/>
                  </a:lnTo>
                  <a:lnTo>
                    <a:pt x="804" y="3816"/>
                  </a:lnTo>
                  <a:lnTo>
                    <a:pt x="810" y="3806"/>
                  </a:lnTo>
                  <a:lnTo>
                    <a:pt x="814" y="3796"/>
                  </a:lnTo>
                  <a:lnTo>
                    <a:pt x="816" y="3786"/>
                  </a:lnTo>
                  <a:lnTo>
                    <a:pt x="814" y="3778"/>
                  </a:lnTo>
                  <a:lnTo>
                    <a:pt x="810" y="3770"/>
                  </a:lnTo>
                  <a:lnTo>
                    <a:pt x="804" y="3762"/>
                  </a:lnTo>
                  <a:lnTo>
                    <a:pt x="798" y="3754"/>
                  </a:lnTo>
                  <a:lnTo>
                    <a:pt x="778" y="3738"/>
                  </a:lnTo>
                  <a:lnTo>
                    <a:pt x="756" y="3724"/>
                  </a:lnTo>
                  <a:lnTo>
                    <a:pt x="700" y="3692"/>
                  </a:lnTo>
                  <a:lnTo>
                    <a:pt x="686" y="3682"/>
                  </a:lnTo>
                  <a:lnTo>
                    <a:pt x="674" y="3670"/>
                  </a:lnTo>
                  <a:lnTo>
                    <a:pt x="662" y="3658"/>
                  </a:lnTo>
                  <a:lnTo>
                    <a:pt x="652" y="3642"/>
                  </a:lnTo>
                  <a:lnTo>
                    <a:pt x="644" y="3626"/>
                  </a:lnTo>
                  <a:lnTo>
                    <a:pt x="636" y="3610"/>
                  </a:lnTo>
                  <a:lnTo>
                    <a:pt x="630" y="3592"/>
                  </a:lnTo>
                  <a:lnTo>
                    <a:pt x="628" y="3574"/>
                  </a:lnTo>
                  <a:lnTo>
                    <a:pt x="626" y="3506"/>
                  </a:lnTo>
                  <a:lnTo>
                    <a:pt x="626" y="3378"/>
                  </a:lnTo>
                  <a:lnTo>
                    <a:pt x="626" y="2970"/>
                  </a:lnTo>
                  <a:lnTo>
                    <a:pt x="628" y="2906"/>
                  </a:lnTo>
                  <a:lnTo>
                    <a:pt x="634" y="2840"/>
                  </a:lnTo>
                  <a:lnTo>
                    <a:pt x="644" y="2774"/>
                  </a:lnTo>
                  <a:lnTo>
                    <a:pt x="654" y="2708"/>
                  </a:lnTo>
                  <a:lnTo>
                    <a:pt x="668" y="2640"/>
                  </a:lnTo>
                  <a:lnTo>
                    <a:pt x="684" y="2574"/>
                  </a:lnTo>
                  <a:lnTo>
                    <a:pt x="702" y="2510"/>
                  </a:lnTo>
                  <a:lnTo>
                    <a:pt x="720" y="2446"/>
                  </a:lnTo>
                  <a:lnTo>
                    <a:pt x="758" y="2326"/>
                  </a:lnTo>
                  <a:lnTo>
                    <a:pt x="792" y="2222"/>
                  </a:lnTo>
                  <a:lnTo>
                    <a:pt x="822" y="2136"/>
                  </a:lnTo>
                  <a:lnTo>
                    <a:pt x="844" y="2076"/>
                  </a:lnTo>
                  <a:lnTo>
                    <a:pt x="916" y="1844"/>
                  </a:lnTo>
                  <a:lnTo>
                    <a:pt x="964" y="1690"/>
                  </a:lnTo>
                  <a:lnTo>
                    <a:pt x="1018" y="1506"/>
                  </a:lnTo>
                  <a:lnTo>
                    <a:pt x="1044" y="1414"/>
                  </a:lnTo>
                  <a:lnTo>
                    <a:pt x="1066" y="1318"/>
                  </a:lnTo>
                  <a:lnTo>
                    <a:pt x="1086" y="1216"/>
                  </a:lnTo>
                  <a:lnTo>
                    <a:pt x="1102" y="1110"/>
                  </a:lnTo>
                  <a:lnTo>
                    <a:pt x="1116" y="1000"/>
                  </a:lnTo>
                  <a:lnTo>
                    <a:pt x="1126" y="886"/>
                  </a:lnTo>
                  <a:lnTo>
                    <a:pt x="1132" y="770"/>
                  </a:lnTo>
                  <a:lnTo>
                    <a:pt x="1134" y="650"/>
                  </a:lnTo>
                  <a:lnTo>
                    <a:pt x="1132" y="564"/>
                  </a:lnTo>
                  <a:lnTo>
                    <a:pt x="1128" y="478"/>
                  </a:lnTo>
                  <a:lnTo>
                    <a:pt x="1124" y="394"/>
                  </a:lnTo>
                  <a:lnTo>
                    <a:pt x="1116" y="310"/>
                  </a:lnTo>
                  <a:lnTo>
                    <a:pt x="1106" y="230"/>
                  </a:lnTo>
                  <a:lnTo>
                    <a:pt x="1096" y="152"/>
                  </a:lnTo>
                  <a:lnTo>
                    <a:pt x="1082" y="74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13"/>
            <p:cNvSpPr>
              <a:spLocks/>
            </p:cNvSpPr>
            <p:nvPr/>
          </p:nvSpPr>
          <p:spPr bwMode="auto">
            <a:xfrm>
              <a:off x="848" y="561"/>
              <a:ext cx="1008" cy="414"/>
            </a:xfrm>
            <a:custGeom>
              <a:avLst/>
              <a:gdLst>
                <a:gd name="T0" fmla="*/ 1008 w 1008"/>
                <a:gd name="T1" fmla="*/ 206 h 414"/>
                <a:gd name="T2" fmla="*/ 1004 w 1008"/>
                <a:gd name="T3" fmla="*/ 228 h 414"/>
                <a:gd name="T4" fmla="*/ 998 w 1008"/>
                <a:gd name="T5" fmla="*/ 248 h 414"/>
                <a:gd name="T6" fmla="*/ 968 w 1008"/>
                <a:gd name="T7" fmla="*/ 286 h 414"/>
                <a:gd name="T8" fmla="*/ 922 w 1008"/>
                <a:gd name="T9" fmla="*/ 322 h 414"/>
                <a:gd name="T10" fmla="*/ 860 w 1008"/>
                <a:gd name="T11" fmla="*/ 352 h 414"/>
                <a:gd name="T12" fmla="*/ 786 w 1008"/>
                <a:gd name="T13" fmla="*/ 378 h 414"/>
                <a:gd name="T14" fmla="*/ 700 w 1008"/>
                <a:gd name="T15" fmla="*/ 396 h 414"/>
                <a:gd name="T16" fmla="*/ 606 w 1008"/>
                <a:gd name="T17" fmla="*/ 408 h 414"/>
                <a:gd name="T18" fmla="*/ 504 w 1008"/>
                <a:gd name="T19" fmla="*/ 414 h 414"/>
                <a:gd name="T20" fmla="*/ 452 w 1008"/>
                <a:gd name="T21" fmla="*/ 412 h 414"/>
                <a:gd name="T22" fmla="*/ 354 w 1008"/>
                <a:gd name="T23" fmla="*/ 404 h 414"/>
                <a:gd name="T24" fmla="*/ 264 w 1008"/>
                <a:gd name="T25" fmla="*/ 388 h 414"/>
                <a:gd name="T26" fmla="*/ 184 w 1008"/>
                <a:gd name="T27" fmla="*/ 366 h 414"/>
                <a:gd name="T28" fmla="*/ 114 w 1008"/>
                <a:gd name="T29" fmla="*/ 338 h 414"/>
                <a:gd name="T30" fmla="*/ 60 w 1008"/>
                <a:gd name="T31" fmla="*/ 306 h 414"/>
                <a:gd name="T32" fmla="*/ 22 w 1008"/>
                <a:gd name="T33" fmla="*/ 268 h 414"/>
                <a:gd name="T34" fmla="*/ 6 w 1008"/>
                <a:gd name="T35" fmla="*/ 238 h 414"/>
                <a:gd name="T36" fmla="*/ 0 w 1008"/>
                <a:gd name="T37" fmla="*/ 218 h 414"/>
                <a:gd name="T38" fmla="*/ 0 w 1008"/>
                <a:gd name="T39" fmla="*/ 206 h 414"/>
                <a:gd name="T40" fmla="*/ 2 w 1008"/>
                <a:gd name="T41" fmla="*/ 186 h 414"/>
                <a:gd name="T42" fmla="*/ 10 w 1008"/>
                <a:gd name="T43" fmla="*/ 166 h 414"/>
                <a:gd name="T44" fmla="*/ 40 w 1008"/>
                <a:gd name="T45" fmla="*/ 126 h 414"/>
                <a:gd name="T46" fmla="*/ 86 w 1008"/>
                <a:gd name="T47" fmla="*/ 92 h 414"/>
                <a:gd name="T48" fmla="*/ 148 w 1008"/>
                <a:gd name="T49" fmla="*/ 60 h 414"/>
                <a:gd name="T50" fmla="*/ 222 w 1008"/>
                <a:gd name="T51" fmla="*/ 36 h 414"/>
                <a:gd name="T52" fmla="*/ 308 w 1008"/>
                <a:gd name="T53" fmla="*/ 16 h 414"/>
                <a:gd name="T54" fmla="*/ 402 w 1008"/>
                <a:gd name="T55" fmla="*/ 4 h 414"/>
                <a:gd name="T56" fmla="*/ 504 w 1008"/>
                <a:gd name="T57" fmla="*/ 0 h 414"/>
                <a:gd name="T58" fmla="*/ 554 w 1008"/>
                <a:gd name="T59" fmla="*/ 2 h 414"/>
                <a:gd name="T60" fmla="*/ 650 w 1008"/>
                <a:gd name="T61" fmla="*/ 10 h 414"/>
                <a:gd name="T62" fmla="*/ 740 w 1008"/>
                <a:gd name="T63" fmla="*/ 26 h 414"/>
                <a:gd name="T64" fmla="*/ 822 w 1008"/>
                <a:gd name="T65" fmla="*/ 48 h 414"/>
                <a:gd name="T66" fmla="*/ 890 w 1008"/>
                <a:gd name="T67" fmla="*/ 76 h 414"/>
                <a:gd name="T68" fmla="*/ 946 w 1008"/>
                <a:gd name="T69" fmla="*/ 108 h 414"/>
                <a:gd name="T70" fmla="*/ 984 w 1008"/>
                <a:gd name="T71" fmla="*/ 146 h 414"/>
                <a:gd name="T72" fmla="*/ 1002 w 1008"/>
                <a:gd name="T73" fmla="*/ 176 h 414"/>
                <a:gd name="T74" fmla="*/ 1006 w 1008"/>
                <a:gd name="T75" fmla="*/ 196 h 414"/>
                <a:gd name="T76" fmla="*/ 1008 w 1008"/>
                <a:gd name="T77" fmla="*/ 206 h 41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08" h="414">
                  <a:moveTo>
                    <a:pt x="1008" y="206"/>
                  </a:moveTo>
                  <a:lnTo>
                    <a:pt x="1008" y="206"/>
                  </a:lnTo>
                  <a:lnTo>
                    <a:pt x="1006" y="218"/>
                  </a:lnTo>
                  <a:lnTo>
                    <a:pt x="1004" y="228"/>
                  </a:lnTo>
                  <a:lnTo>
                    <a:pt x="1002" y="238"/>
                  </a:lnTo>
                  <a:lnTo>
                    <a:pt x="998" y="248"/>
                  </a:lnTo>
                  <a:lnTo>
                    <a:pt x="984" y="268"/>
                  </a:lnTo>
                  <a:lnTo>
                    <a:pt x="968" y="286"/>
                  </a:lnTo>
                  <a:lnTo>
                    <a:pt x="946" y="306"/>
                  </a:lnTo>
                  <a:lnTo>
                    <a:pt x="922" y="322"/>
                  </a:lnTo>
                  <a:lnTo>
                    <a:pt x="892" y="338"/>
                  </a:lnTo>
                  <a:lnTo>
                    <a:pt x="860" y="352"/>
                  </a:lnTo>
                  <a:lnTo>
                    <a:pt x="824" y="366"/>
                  </a:lnTo>
                  <a:lnTo>
                    <a:pt x="786" y="378"/>
                  </a:lnTo>
                  <a:lnTo>
                    <a:pt x="744" y="388"/>
                  </a:lnTo>
                  <a:lnTo>
                    <a:pt x="700" y="396"/>
                  </a:lnTo>
                  <a:lnTo>
                    <a:pt x="654" y="404"/>
                  </a:lnTo>
                  <a:lnTo>
                    <a:pt x="606" y="408"/>
                  </a:lnTo>
                  <a:lnTo>
                    <a:pt x="556" y="412"/>
                  </a:lnTo>
                  <a:lnTo>
                    <a:pt x="504" y="414"/>
                  </a:lnTo>
                  <a:lnTo>
                    <a:pt x="452" y="412"/>
                  </a:lnTo>
                  <a:lnTo>
                    <a:pt x="402" y="408"/>
                  </a:lnTo>
                  <a:lnTo>
                    <a:pt x="354" y="404"/>
                  </a:lnTo>
                  <a:lnTo>
                    <a:pt x="308" y="396"/>
                  </a:lnTo>
                  <a:lnTo>
                    <a:pt x="264" y="388"/>
                  </a:lnTo>
                  <a:lnTo>
                    <a:pt x="222" y="378"/>
                  </a:lnTo>
                  <a:lnTo>
                    <a:pt x="184" y="366"/>
                  </a:lnTo>
                  <a:lnTo>
                    <a:pt x="148" y="352"/>
                  </a:lnTo>
                  <a:lnTo>
                    <a:pt x="114" y="338"/>
                  </a:lnTo>
                  <a:lnTo>
                    <a:pt x="86" y="322"/>
                  </a:lnTo>
                  <a:lnTo>
                    <a:pt x="60" y="306"/>
                  </a:lnTo>
                  <a:lnTo>
                    <a:pt x="40" y="286"/>
                  </a:lnTo>
                  <a:lnTo>
                    <a:pt x="22" y="268"/>
                  </a:lnTo>
                  <a:lnTo>
                    <a:pt x="10" y="248"/>
                  </a:lnTo>
                  <a:lnTo>
                    <a:pt x="6" y="238"/>
                  </a:lnTo>
                  <a:lnTo>
                    <a:pt x="2" y="228"/>
                  </a:lnTo>
                  <a:lnTo>
                    <a:pt x="0" y="218"/>
                  </a:lnTo>
                  <a:lnTo>
                    <a:pt x="0" y="206"/>
                  </a:lnTo>
                  <a:lnTo>
                    <a:pt x="0" y="196"/>
                  </a:lnTo>
                  <a:lnTo>
                    <a:pt x="2" y="186"/>
                  </a:lnTo>
                  <a:lnTo>
                    <a:pt x="6" y="176"/>
                  </a:lnTo>
                  <a:lnTo>
                    <a:pt x="10" y="166"/>
                  </a:lnTo>
                  <a:lnTo>
                    <a:pt x="22" y="146"/>
                  </a:lnTo>
                  <a:lnTo>
                    <a:pt x="40" y="126"/>
                  </a:lnTo>
                  <a:lnTo>
                    <a:pt x="60" y="108"/>
                  </a:lnTo>
                  <a:lnTo>
                    <a:pt x="86" y="92"/>
                  </a:lnTo>
                  <a:lnTo>
                    <a:pt x="114" y="76"/>
                  </a:lnTo>
                  <a:lnTo>
                    <a:pt x="148" y="60"/>
                  </a:lnTo>
                  <a:lnTo>
                    <a:pt x="184" y="48"/>
                  </a:lnTo>
                  <a:lnTo>
                    <a:pt x="222" y="36"/>
                  </a:lnTo>
                  <a:lnTo>
                    <a:pt x="264" y="26"/>
                  </a:lnTo>
                  <a:lnTo>
                    <a:pt x="308" y="16"/>
                  </a:lnTo>
                  <a:lnTo>
                    <a:pt x="354" y="10"/>
                  </a:lnTo>
                  <a:lnTo>
                    <a:pt x="402" y="4"/>
                  </a:lnTo>
                  <a:lnTo>
                    <a:pt x="452" y="2"/>
                  </a:lnTo>
                  <a:lnTo>
                    <a:pt x="504" y="0"/>
                  </a:lnTo>
                  <a:lnTo>
                    <a:pt x="554" y="2"/>
                  </a:lnTo>
                  <a:lnTo>
                    <a:pt x="604" y="4"/>
                  </a:lnTo>
                  <a:lnTo>
                    <a:pt x="650" y="10"/>
                  </a:lnTo>
                  <a:lnTo>
                    <a:pt x="696" y="16"/>
                  </a:lnTo>
                  <a:lnTo>
                    <a:pt x="740" y="26"/>
                  </a:lnTo>
                  <a:lnTo>
                    <a:pt x="782" y="36"/>
                  </a:lnTo>
                  <a:lnTo>
                    <a:pt x="822" y="48"/>
                  </a:lnTo>
                  <a:lnTo>
                    <a:pt x="858" y="60"/>
                  </a:lnTo>
                  <a:lnTo>
                    <a:pt x="890" y="76"/>
                  </a:lnTo>
                  <a:lnTo>
                    <a:pt x="920" y="92"/>
                  </a:lnTo>
                  <a:lnTo>
                    <a:pt x="946" y="108"/>
                  </a:lnTo>
                  <a:lnTo>
                    <a:pt x="966" y="126"/>
                  </a:lnTo>
                  <a:lnTo>
                    <a:pt x="984" y="146"/>
                  </a:lnTo>
                  <a:lnTo>
                    <a:pt x="996" y="166"/>
                  </a:lnTo>
                  <a:lnTo>
                    <a:pt x="1002" y="176"/>
                  </a:lnTo>
                  <a:lnTo>
                    <a:pt x="1004" y="186"/>
                  </a:lnTo>
                  <a:lnTo>
                    <a:pt x="1006" y="196"/>
                  </a:lnTo>
                  <a:lnTo>
                    <a:pt x="1008" y="20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14"/>
            <p:cNvSpPr>
              <a:spLocks/>
            </p:cNvSpPr>
            <p:nvPr/>
          </p:nvSpPr>
          <p:spPr bwMode="auto">
            <a:xfrm>
              <a:off x="786" y="1149"/>
              <a:ext cx="1132" cy="408"/>
            </a:xfrm>
            <a:custGeom>
              <a:avLst/>
              <a:gdLst>
                <a:gd name="T0" fmla="*/ 1132 w 1132"/>
                <a:gd name="T1" fmla="*/ 204 h 408"/>
                <a:gd name="T2" fmla="*/ 1130 w 1132"/>
                <a:gd name="T3" fmla="*/ 224 h 408"/>
                <a:gd name="T4" fmla="*/ 1120 w 1132"/>
                <a:gd name="T5" fmla="*/ 244 h 408"/>
                <a:gd name="T6" fmla="*/ 1088 w 1132"/>
                <a:gd name="T7" fmla="*/ 282 h 408"/>
                <a:gd name="T8" fmla="*/ 1036 w 1132"/>
                <a:gd name="T9" fmla="*/ 318 h 408"/>
                <a:gd name="T10" fmla="*/ 966 w 1132"/>
                <a:gd name="T11" fmla="*/ 348 h 408"/>
                <a:gd name="T12" fmla="*/ 882 w 1132"/>
                <a:gd name="T13" fmla="*/ 372 h 408"/>
                <a:gd name="T14" fmla="*/ 786 w 1132"/>
                <a:gd name="T15" fmla="*/ 392 h 408"/>
                <a:gd name="T16" fmla="*/ 680 w 1132"/>
                <a:gd name="T17" fmla="*/ 404 h 408"/>
                <a:gd name="T18" fmla="*/ 566 w 1132"/>
                <a:gd name="T19" fmla="*/ 408 h 408"/>
                <a:gd name="T20" fmla="*/ 508 w 1132"/>
                <a:gd name="T21" fmla="*/ 406 h 408"/>
                <a:gd name="T22" fmla="*/ 398 w 1132"/>
                <a:gd name="T23" fmla="*/ 398 h 408"/>
                <a:gd name="T24" fmla="*/ 296 w 1132"/>
                <a:gd name="T25" fmla="*/ 382 h 408"/>
                <a:gd name="T26" fmla="*/ 206 w 1132"/>
                <a:gd name="T27" fmla="*/ 360 h 408"/>
                <a:gd name="T28" fmla="*/ 128 w 1132"/>
                <a:gd name="T29" fmla="*/ 334 h 408"/>
                <a:gd name="T30" fmla="*/ 68 w 1132"/>
                <a:gd name="T31" fmla="*/ 300 h 408"/>
                <a:gd name="T32" fmla="*/ 24 w 1132"/>
                <a:gd name="T33" fmla="*/ 264 h 408"/>
                <a:gd name="T34" fmla="*/ 6 w 1132"/>
                <a:gd name="T35" fmla="*/ 234 h 408"/>
                <a:gd name="T36" fmla="*/ 0 w 1132"/>
                <a:gd name="T37" fmla="*/ 214 h 408"/>
                <a:gd name="T38" fmla="*/ 0 w 1132"/>
                <a:gd name="T39" fmla="*/ 204 h 408"/>
                <a:gd name="T40" fmla="*/ 2 w 1132"/>
                <a:gd name="T41" fmla="*/ 182 h 408"/>
                <a:gd name="T42" fmla="*/ 10 w 1132"/>
                <a:gd name="T43" fmla="*/ 162 h 408"/>
                <a:gd name="T44" fmla="*/ 44 w 1132"/>
                <a:gd name="T45" fmla="*/ 124 h 408"/>
                <a:gd name="T46" fmla="*/ 96 w 1132"/>
                <a:gd name="T47" fmla="*/ 90 h 408"/>
                <a:gd name="T48" fmla="*/ 166 w 1132"/>
                <a:gd name="T49" fmla="*/ 60 h 408"/>
                <a:gd name="T50" fmla="*/ 250 w 1132"/>
                <a:gd name="T51" fmla="*/ 34 h 408"/>
                <a:gd name="T52" fmla="*/ 346 w 1132"/>
                <a:gd name="T53" fmla="*/ 16 h 408"/>
                <a:gd name="T54" fmla="*/ 452 w 1132"/>
                <a:gd name="T55" fmla="*/ 4 h 408"/>
                <a:gd name="T56" fmla="*/ 566 w 1132"/>
                <a:gd name="T57" fmla="*/ 0 h 408"/>
                <a:gd name="T58" fmla="*/ 624 w 1132"/>
                <a:gd name="T59" fmla="*/ 0 h 408"/>
                <a:gd name="T60" fmla="*/ 734 w 1132"/>
                <a:gd name="T61" fmla="*/ 8 h 408"/>
                <a:gd name="T62" fmla="*/ 836 w 1132"/>
                <a:gd name="T63" fmla="*/ 24 h 408"/>
                <a:gd name="T64" fmla="*/ 926 w 1132"/>
                <a:gd name="T65" fmla="*/ 46 h 408"/>
                <a:gd name="T66" fmla="*/ 1002 w 1132"/>
                <a:gd name="T67" fmla="*/ 74 h 408"/>
                <a:gd name="T68" fmla="*/ 1064 w 1132"/>
                <a:gd name="T69" fmla="*/ 106 h 408"/>
                <a:gd name="T70" fmla="*/ 1106 w 1132"/>
                <a:gd name="T71" fmla="*/ 142 h 408"/>
                <a:gd name="T72" fmla="*/ 1126 w 1132"/>
                <a:gd name="T73" fmla="*/ 172 h 408"/>
                <a:gd name="T74" fmla="*/ 1132 w 1132"/>
                <a:gd name="T75" fmla="*/ 192 h 408"/>
                <a:gd name="T76" fmla="*/ 1132 w 1132"/>
                <a:gd name="T77" fmla="*/ 204 h 40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32" h="408">
                  <a:moveTo>
                    <a:pt x="1132" y="204"/>
                  </a:moveTo>
                  <a:lnTo>
                    <a:pt x="1132" y="204"/>
                  </a:lnTo>
                  <a:lnTo>
                    <a:pt x="1132" y="214"/>
                  </a:lnTo>
                  <a:lnTo>
                    <a:pt x="1130" y="224"/>
                  </a:lnTo>
                  <a:lnTo>
                    <a:pt x="1126" y="234"/>
                  </a:lnTo>
                  <a:lnTo>
                    <a:pt x="1120" y="244"/>
                  </a:lnTo>
                  <a:lnTo>
                    <a:pt x="1106" y="264"/>
                  </a:lnTo>
                  <a:lnTo>
                    <a:pt x="1088" y="282"/>
                  </a:lnTo>
                  <a:lnTo>
                    <a:pt x="1064" y="300"/>
                  </a:lnTo>
                  <a:lnTo>
                    <a:pt x="1036" y="318"/>
                  </a:lnTo>
                  <a:lnTo>
                    <a:pt x="1002" y="334"/>
                  </a:lnTo>
                  <a:lnTo>
                    <a:pt x="966" y="348"/>
                  </a:lnTo>
                  <a:lnTo>
                    <a:pt x="926" y="360"/>
                  </a:lnTo>
                  <a:lnTo>
                    <a:pt x="882" y="372"/>
                  </a:lnTo>
                  <a:lnTo>
                    <a:pt x="836" y="382"/>
                  </a:lnTo>
                  <a:lnTo>
                    <a:pt x="786" y="392"/>
                  </a:lnTo>
                  <a:lnTo>
                    <a:pt x="734" y="398"/>
                  </a:lnTo>
                  <a:lnTo>
                    <a:pt x="680" y="404"/>
                  </a:lnTo>
                  <a:lnTo>
                    <a:pt x="624" y="406"/>
                  </a:lnTo>
                  <a:lnTo>
                    <a:pt x="566" y="408"/>
                  </a:lnTo>
                  <a:lnTo>
                    <a:pt x="508" y="406"/>
                  </a:lnTo>
                  <a:lnTo>
                    <a:pt x="452" y="404"/>
                  </a:lnTo>
                  <a:lnTo>
                    <a:pt x="398" y="398"/>
                  </a:lnTo>
                  <a:lnTo>
                    <a:pt x="346" y="392"/>
                  </a:lnTo>
                  <a:lnTo>
                    <a:pt x="296" y="382"/>
                  </a:lnTo>
                  <a:lnTo>
                    <a:pt x="250" y="372"/>
                  </a:lnTo>
                  <a:lnTo>
                    <a:pt x="206" y="360"/>
                  </a:lnTo>
                  <a:lnTo>
                    <a:pt x="166" y="348"/>
                  </a:lnTo>
                  <a:lnTo>
                    <a:pt x="128" y="334"/>
                  </a:lnTo>
                  <a:lnTo>
                    <a:pt x="96" y="318"/>
                  </a:lnTo>
                  <a:lnTo>
                    <a:pt x="68" y="300"/>
                  </a:lnTo>
                  <a:lnTo>
                    <a:pt x="44" y="282"/>
                  </a:lnTo>
                  <a:lnTo>
                    <a:pt x="24" y="264"/>
                  </a:lnTo>
                  <a:lnTo>
                    <a:pt x="10" y="244"/>
                  </a:lnTo>
                  <a:lnTo>
                    <a:pt x="6" y="234"/>
                  </a:lnTo>
                  <a:lnTo>
                    <a:pt x="2" y="224"/>
                  </a:lnTo>
                  <a:lnTo>
                    <a:pt x="0" y="214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2" y="182"/>
                  </a:lnTo>
                  <a:lnTo>
                    <a:pt x="6" y="172"/>
                  </a:lnTo>
                  <a:lnTo>
                    <a:pt x="10" y="162"/>
                  </a:lnTo>
                  <a:lnTo>
                    <a:pt x="24" y="142"/>
                  </a:lnTo>
                  <a:lnTo>
                    <a:pt x="44" y="124"/>
                  </a:lnTo>
                  <a:lnTo>
                    <a:pt x="68" y="106"/>
                  </a:lnTo>
                  <a:lnTo>
                    <a:pt x="96" y="90"/>
                  </a:lnTo>
                  <a:lnTo>
                    <a:pt x="128" y="74"/>
                  </a:lnTo>
                  <a:lnTo>
                    <a:pt x="166" y="60"/>
                  </a:lnTo>
                  <a:lnTo>
                    <a:pt x="206" y="46"/>
                  </a:lnTo>
                  <a:lnTo>
                    <a:pt x="250" y="34"/>
                  </a:lnTo>
                  <a:lnTo>
                    <a:pt x="296" y="24"/>
                  </a:lnTo>
                  <a:lnTo>
                    <a:pt x="346" y="16"/>
                  </a:lnTo>
                  <a:lnTo>
                    <a:pt x="398" y="8"/>
                  </a:lnTo>
                  <a:lnTo>
                    <a:pt x="452" y="4"/>
                  </a:lnTo>
                  <a:lnTo>
                    <a:pt x="508" y="0"/>
                  </a:lnTo>
                  <a:lnTo>
                    <a:pt x="566" y="0"/>
                  </a:lnTo>
                  <a:lnTo>
                    <a:pt x="624" y="0"/>
                  </a:lnTo>
                  <a:lnTo>
                    <a:pt x="680" y="4"/>
                  </a:lnTo>
                  <a:lnTo>
                    <a:pt x="734" y="8"/>
                  </a:lnTo>
                  <a:lnTo>
                    <a:pt x="786" y="16"/>
                  </a:lnTo>
                  <a:lnTo>
                    <a:pt x="836" y="24"/>
                  </a:lnTo>
                  <a:lnTo>
                    <a:pt x="882" y="34"/>
                  </a:lnTo>
                  <a:lnTo>
                    <a:pt x="926" y="46"/>
                  </a:lnTo>
                  <a:lnTo>
                    <a:pt x="966" y="60"/>
                  </a:lnTo>
                  <a:lnTo>
                    <a:pt x="1002" y="74"/>
                  </a:lnTo>
                  <a:lnTo>
                    <a:pt x="1036" y="90"/>
                  </a:lnTo>
                  <a:lnTo>
                    <a:pt x="1064" y="106"/>
                  </a:lnTo>
                  <a:lnTo>
                    <a:pt x="1088" y="124"/>
                  </a:lnTo>
                  <a:lnTo>
                    <a:pt x="1106" y="142"/>
                  </a:lnTo>
                  <a:lnTo>
                    <a:pt x="1120" y="162"/>
                  </a:lnTo>
                  <a:lnTo>
                    <a:pt x="1126" y="172"/>
                  </a:lnTo>
                  <a:lnTo>
                    <a:pt x="1130" y="182"/>
                  </a:lnTo>
                  <a:lnTo>
                    <a:pt x="1132" y="192"/>
                  </a:lnTo>
                  <a:lnTo>
                    <a:pt x="1132" y="204"/>
                  </a:lnTo>
                  <a:close/>
                </a:path>
              </a:pathLst>
            </a:custGeom>
            <a:solidFill>
              <a:srgbClr val="F5E37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5"/>
            <p:cNvSpPr>
              <a:spLocks/>
            </p:cNvSpPr>
            <p:nvPr/>
          </p:nvSpPr>
          <p:spPr bwMode="auto">
            <a:xfrm>
              <a:off x="786" y="1359"/>
              <a:ext cx="1134" cy="1486"/>
            </a:xfrm>
            <a:custGeom>
              <a:avLst/>
              <a:gdLst>
                <a:gd name="T0" fmla="*/ 1134 w 1134"/>
                <a:gd name="T1" fmla="*/ 0 h 1486"/>
                <a:gd name="T2" fmla="*/ 1134 w 1134"/>
                <a:gd name="T3" fmla="*/ 0 h 1486"/>
                <a:gd name="T4" fmla="*/ 1128 w 1134"/>
                <a:gd name="T5" fmla="*/ 20 h 1486"/>
                <a:gd name="T6" fmla="*/ 1120 w 1134"/>
                <a:gd name="T7" fmla="*/ 40 h 1486"/>
                <a:gd name="T8" fmla="*/ 1084 w 1134"/>
                <a:gd name="T9" fmla="*/ 76 h 1486"/>
                <a:gd name="T10" fmla="*/ 1032 w 1134"/>
                <a:gd name="T11" fmla="*/ 110 h 1486"/>
                <a:gd name="T12" fmla="*/ 962 w 1134"/>
                <a:gd name="T13" fmla="*/ 140 h 1486"/>
                <a:gd name="T14" fmla="*/ 880 w 1134"/>
                <a:gd name="T15" fmla="*/ 164 h 1486"/>
                <a:gd name="T16" fmla="*/ 784 w 1134"/>
                <a:gd name="T17" fmla="*/ 182 h 1486"/>
                <a:gd name="T18" fmla="*/ 680 w 1134"/>
                <a:gd name="T19" fmla="*/ 194 h 1486"/>
                <a:gd name="T20" fmla="*/ 568 w 1134"/>
                <a:gd name="T21" fmla="*/ 198 h 1486"/>
                <a:gd name="T22" fmla="*/ 510 w 1134"/>
                <a:gd name="T23" fmla="*/ 196 h 1486"/>
                <a:gd name="T24" fmla="*/ 402 w 1134"/>
                <a:gd name="T25" fmla="*/ 188 h 1486"/>
                <a:gd name="T26" fmla="*/ 302 w 1134"/>
                <a:gd name="T27" fmla="*/ 174 h 1486"/>
                <a:gd name="T28" fmla="*/ 212 w 1134"/>
                <a:gd name="T29" fmla="*/ 152 h 1486"/>
                <a:gd name="T30" fmla="*/ 136 w 1134"/>
                <a:gd name="T31" fmla="*/ 126 h 1486"/>
                <a:gd name="T32" fmla="*/ 76 w 1134"/>
                <a:gd name="T33" fmla="*/ 94 h 1486"/>
                <a:gd name="T34" fmla="*/ 30 w 1134"/>
                <a:gd name="T35" fmla="*/ 58 h 1486"/>
                <a:gd name="T36" fmla="*/ 10 w 1134"/>
                <a:gd name="T37" fmla="*/ 30 h 1486"/>
                <a:gd name="T38" fmla="*/ 4 w 1134"/>
                <a:gd name="T39" fmla="*/ 10 h 1486"/>
                <a:gd name="T40" fmla="*/ 2 w 1134"/>
                <a:gd name="T41" fmla="*/ 0 h 1486"/>
                <a:gd name="T42" fmla="*/ 0 w 1134"/>
                <a:gd name="T43" fmla="*/ 0 h 1486"/>
                <a:gd name="T44" fmla="*/ 0 w 1134"/>
                <a:gd name="T45" fmla="*/ 68 h 1486"/>
                <a:gd name="T46" fmla="*/ 2 w 1134"/>
                <a:gd name="T47" fmla="*/ 212 h 1486"/>
                <a:gd name="T48" fmla="*/ 10 w 1134"/>
                <a:gd name="T49" fmla="*/ 354 h 1486"/>
                <a:gd name="T50" fmla="*/ 24 w 1134"/>
                <a:gd name="T51" fmla="*/ 490 h 1486"/>
                <a:gd name="T52" fmla="*/ 44 w 1134"/>
                <a:gd name="T53" fmla="*/ 620 h 1486"/>
                <a:gd name="T54" fmla="*/ 68 w 1134"/>
                <a:gd name="T55" fmla="*/ 744 h 1486"/>
                <a:gd name="T56" fmla="*/ 96 w 1134"/>
                <a:gd name="T57" fmla="*/ 860 h 1486"/>
                <a:gd name="T58" fmla="*/ 128 w 1134"/>
                <a:gd name="T59" fmla="*/ 970 h 1486"/>
                <a:gd name="T60" fmla="*/ 166 w 1134"/>
                <a:gd name="T61" fmla="*/ 1070 h 1486"/>
                <a:gd name="T62" fmla="*/ 206 w 1134"/>
                <a:gd name="T63" fmla="*/ 1162 h 1486"/>
                <a:gd name="T64" fmla="*/ 250 w 1134"/>
                <a:gd name="T65" fmla="*/ 1244 h 1486"/>
                <a:gd name="T66" fmla="*/ 296 w 1134"/>
                <a:gd name="T67" fmla="*/ 1314 h 1486"/>
                <a:gd name="T68" fmla="*/ 346 w 1134"/>
                <a:gd name="T69" fmla="*/ 1374 h 1486"/>
                <a:gd name="T70" fmla="*/ 398 w 1134"/>
                <a:gd name="T71" fmla="*/ 1422 h 1486"/>
                <a:gd name="T72" fmla="*/ 452 w 1134"/>
                <a:gd name="T73" fmla="*/ 1456 h 1486"/>
                <a:gd name="T74" fmla="*/ 508 w 1134"/>
                <a:gd name="T75" fmla="*/ 1478 h 1486"/>
                <a:gd name="T76" fmla="*/ 566 w 1134"/>
                <a:gd name="T77" fmla="*/ 1486 h 1486"/>
                <a:gd name="T78" fmla="*/ 596 w 1134"/>
                <a:gd name="T79" fmla="*/ 1484 h 1486"/>
                <a:gd name="T80" fmla="*/ 654 w 1134"/>
                <a:gd name="T81" fmla="*/ 1468 h 1486"/>
                <a:gd name="T82" fmla="*/ 708 w 1134"/>
                <a:gd name="T83" fmla="*/ 1440 h 1486"/>
                <a:gd name="T84" fmla="*/ 762 w 1134"/>
                <a:gd name="T85" fmla="*/ 1400 h 1486"/>
                <a:gd name="T86" fmla="*/ 814 w 1134"/>
                <a:gd name="T87" fmla="*/ 1346 h 1486"/>
                <a:gd name="T88" fmla="*/ 862 w 1134"/>
                <a:gd name="T89" fmla="*/ 1280 h 1486"/>
                <a:gd name="T90" fmla="*/ 906 w 1134"/>
                <a:gd name="T91" fmla="*/ 1204 h 1486"/>
                <a:gd name="T92" fmla="*/ 948 w 1134"/>
                <a:gd name="T93" fmla="*/ 1116 h 1486"/>
                <a:gd name="T94" fmla="*/ 988 w 1134"/>
                <a:gd name="T95" fmla="*/ 1020 h 1486"/>
                <a:gd name="T96" fmla="*/ 1022 w 1134"/>
                <a:gd name="T97" fmla="*/ 916 h 1486"/>
                <a:gd name="T98" fmla="*/ 1052 w 1134"/>
                <a:gd name="T99" fmla="*/ 802 h 1486"/>
                <a:gd name="T100" fmla="*/ 1078 w 1134"/>
                <a:gd name="T101" fmla="*/ 682 h 1486"/>
                <a:gd name="T102" fmla="*/ 1100 w 1134"/>
                <a:gd name="T103" fmla="*/ 556 h 1486"/>
                <a:gd name="T104" fmla="*/ 1116 w 1134"/>
                <a:gd name="T105" fmla="*/ 422 h 1486"/>
                <a:gd name="T106" fmla="*/ 1128 w 1134"/>
                <a:gd name="T107" fmla="*/ 284 h 1486"/>
                <a:gd name="T108" fmla="*/ 1134 w 1134"/>
                <a:gd name="T109" fmla="*/ 140 h 1486"/>
                <a:gd name="T110" fmla="*/ 1134 w 1134"/>
                <a:gd name="T111" fmla="*/ 68 h 1486"/>
                <a:gd name="T112" fmla="*/ 1134 w 1134"/>
                <a:gd name="T113" fmla="*/ 0 h 14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34" h="1486">
                  <a:moveTo>
                    <a:pt x="1134" y="0"/>
                  </a:moveTo>
                  <a:lnTo>
                    <a:pt x="1134" y="0"/>
                  </a:lnTo>
                  <a:lnTo>
                    <a:pt x="1132" y="10"/>
                  </a:lnTo>
                  <a:lnTo>
                    <a:pt x="1128" y="20"/>
                  </a:lnTo>
                  <a:lnTo>
                    <a:pt x="1124" y="30"/>
                  </a:lnTo>
                  <a:lnTo>
                    <a:pt x="1120" y="40"/>
                  </a:lnTo>
                  <a:lnTo>
                    <a:pt x="1104" y="58"/>
                  </a:lnTo>
                  <a:lnTo>
                    <a:pt x="1084" y="76"/>
                  </a:lnTo>
                  <a:lnTo>
                    <a:pt x="1060" y="94"/>
                  </a:lnTo>
                  <a:lnTo>
                    <a:pt x="1032" y="110"/>
                  </a:lnTo>
                  <a:lnTo>
                    <a:pt x="998" y="126"/>
                  </a:lnTo>
                  <a:lnTo>
                    <a:pt x="962" y="140"/>
                  </a:lnTo>
                  <a:lnTo>
                    <a:pt x="922" y="152"/>
                  </a:lnTo>
                  <a:lnTo>
                    <a:pt x="880" y="164"/>
                  </a:lnTo>
                  <a:lnTo>
                    <a:pt x="834" y="174"/>
                  </a:lnTo>
                  <a:lnTo>
                    <a:pt x="784" y="182"/>
                  </a:lnTo>
                  <a:lnTo>
                    <a:pt x="732" y="188"/>
                  </a:lnTo>
                  <a:lnTo>
                    <a:pt x="680" y="194"/>
                  </a:lnTo>
                  <a:lnTo>
                    <a:pt x="624" y="196"/>
                  </a:lnTo>
                  <a:lnTo>
                    <a:pt x="568" y="198"/>
                  </a:lnTo>
                  <a:lnTo>
                    <a:pt x="510" y="196"/>
                  </a:lnTo>
                  <a:lnTo>
                    <a:pt x="456" y="194"/>
                  </a:lnTo>
                  <a:lnTo>
                    <a:pt x="402" y="188"/>
                  </a:lnTo>
                  <a:lnTo>
                    <a:pt x="350" y="182"/>
                  </a:lnTo>
                  <a:lnTo>
                    <a:pt x="302" y="174"/>
                  </a:lnTo>
                  <a:lnTo>
                    <a:pt x="256" y="164"/>
                  </a:lnTo>
                  <a:lnTo>
                    <a:pt x="212" y="152"/>
                  </a:lnTo>
                  <a:lnTo>
                    <a:pt x="172" y="140"/>
                  </a:lnTo>
                  <a:lnTo>
                    <a:pt x="136" y="126"/>
                  </a:lnTo>
                  <a:lnTo>
                    <a:pt x="104" y="110"/>
                  </a:lnTo>
                  <a:lnTo>
                    <a:pt x="76" y="94"/>
                  </a:lnTo>
                  <a:lnTo>
                    <a:pt x="50" y="76"/>
                  </a:lnTo>
                  <a:lnTo>
                    <a:pt x="30" y="58"/>
                  </a:lnTo>
                  <a:lnTo>
                    <a:pt x="16" y="40"/>
                  </a:lnTo>
                  <a:lnTo>
                    <a:pt x="10" y="30"/>
                  </a:lnTo>
                  <a:lnTo>
                    <a:pt x="6" y="20"/>
                  </a:lnTo>
                  <a:lnTo>
                    <a:pt x="4" y="1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68"/>
                  </a:lnTo>
                  <a:lnTo>
                    <a:pt x="0" y="140"/>
                  </a:lnTo>
                  <a:lnTo>
                    <a:pt x="2" y="212"/>
                  </a:lnTo>
                  <a:lnTo>
                    <a:pt x="6" y="284"/>
                  </a:lnTo>
                  <a:lnTo>
                    <a:pt x="10" y="354"/>
                  </a:lnTo>
                  <a:lnTo>
                    <a:pt x="18" y="422"/>
                  </a:lnTo>
                  <a:lnTo>
                    <a:pt x="24" y="490"/>
                  </a:lnTo>
                  <a:lnTo>
                    <a:pt x="34" y="556"/>
                  </a:lnTo>
                  <a:lnTo>
                    <a:pt x="44" y="620"/>
                  </a:lnTo>
                  <a:lnTo>
                    <a:pt x="56" y="682"/>
                  </a:lnTo>
                  <a:lnTo>
                    <a:pt x="68" y="744"/>
                  </a:lnTo>
                  <a:lnTo>
                    <a:pt x="82" y="802"/>
                  </a:lnTo>
                  <a:lnTo>
                    <a:pt x="96" y="860"/>
                  </a:lnTo>
                  <a:lnTo>
                    <a:pt x="112" y="916"/>
                  </a:lnTo>
                  <a:lnTo>
                    <a:pt x="128" y="970"/>
                  </a:lnTo>
                  <a:lnTo>
                    <a:pt x="146" y="1020"/>
                  </a:lnTo>
                  <a:lnTo>
                    <a:pt x="166" y="1070"/>
                  </a:lnTo>
                  <a:lnTo>
                    <a:pt x="186" y="1116"/>
                  </a:lnTo>
                  <a:lnTo>
                    <a:pt x="206" y="1162"/>
                  </a:lnTo>
                  <a:lnTo>
                    <a:pt x="228" y="1204"/>
                  </a:lnTo>
                  <a:lnTo>
                    <a:pt x="250" y="1244"/>
                  </a:lnTo>
                  <a:lnTo>
                    <a:pt x="272" y="1280"/>
                  </a:lnTo>
                  <a:lnTo>
                    <a:pt x="296" y="1314"/>
                  </a:lnTo>
                  <a:lnTo>
                    <a:pt x="320" y="1346"/>
                  </a:lnTo>
                  <a:lnTo>
                    <a:pt x="346" y="1374"/>
                  </a:lnTo>
                  <a:lnTo>
                    <a:pt x="372" y="1400"/>
                  </a:lnTo>
                  <a:lnTo>
                    <a:pt x="398" y="1422"/>
                  </a:lnTo>
                  <a:lnTo>
                    <a:pt x="426" y="1440"/>
                  </a:lnTo>
                  <a:lnTo>
                    <a:pt x="452" y="1456"/>
                  </a:lnTo>
                  <a:lnTo>
                    <a:pt x="480" y="1468"/>
                  </a:lnTo>
                  <a:lnTo>
                    <a:pt x="508" y="1478"/>
                  </a:lnTo>
                  <a:lnTo>
                    <a:pt x="538" y="1484"/>
                  </a:lnTo>
                  <a:lnTo>
                    <a:pt x="566" y="1486"/>
                  </a:lnTo>
                  <a:lnTo>
                    <a:pt x="596" y="1484"/>
                  </a:lnTo>
                  <a:lnTo>
                    <a:pt x="624" y="1478"/>
                  </a:lnTo>
                  <a:lnTo>
                    <a:pt x="654" y="1468"/>
                  </a:lnTo>
                  <a:lnTo>
                    <a:pt x="682" y="1456"/>
                  </a:lnTo>
                  <a:lnTo>
                    <a:pt x="708" y="1440"/>
                  </a:lnTo>
                  <a:lnTo>
                    <a:pt x="736" y="1422"/>
                  </a:lnTo>
                  <a:lnTo>
                    <a:pt x="762" y="1400"/>
                  </a:lnTo>
                  <a:lnTo>
                    <a:pt x="788" y="1374"/>
                  </a:lnTo>
                  <a:lnTo>
                    <a:pt x="814" y="1346"/>
                  </a:lnTo>
                  <a:lnTo>
                    <a:pt x="838" y="1314"/>
                  </a:lnTo>
                  <a:lnTo>
                    <a:pt x="862" y="1280"/>
                  </a:lnTo>
                  <a:lnTo>
                    <a:pt x="884" y="1244"/>
                  </a:lnTo>
                  <a:lnTo>
                    <a:pt x="906" y="1204"/>
                  </a:lnTo>
                  <a:lnTo>
                    <a:pt x="928" y="1162"/>
                  </a:lnTo>
                  <a:lnTo>
                    <a:pt x="948" y="1116"/>
                  </a:lnTo>
                  <a:lnTo>
                    <a:pt x="968" y="1070"/>
                  </a:lnTo>
                  <a:lnTo>
                    <a:pt x="988" y="1020"/>
                  </a:lnTo>
                  <a:lnTo>
                    <a:pt x="1004" y="970"/>
                  </a:lnTo>
                  <a:lnTo>
                    <a:pt x="1022" y="916"/>
                  </a:lnTo>
                  <a:lnTo>
                    <a:pt x="1038" y="860"/>
                  </a:lnTo>
                  <a:lnTo>
                    <a:pt x="1052" y="802"/>
                  </a:lnTo>
                  <a:lnTo>
                    <a:pt x="1066" y="744"/>
                  </a:lnTo>
                  <a:lnTo>
                    <a:pt x="1078" y="682"/>
                  </a:lnTo>
                  <a:lnTo>
                    <a:pt x="1090" y="620"/>
                  </a:lnTo>
                  <a:lnTo>
                    <a:pt x="1100" y="556"/>
                  </a:lnTo>
                  <a:lnTo>
                    <a:pt x="1110" y="490"/>
                  </a:lnTo>
                  <a:lnTo>
                    <a:pt x="1116" y="422"/>
                  </a:lnTo>
                  <a:lnTo>
                    <a:pt x="1124" y="354"/>
                  </a:lnTo>
                  <a:lnTo>
                    <a:pt x="1128" y="284"/>
                  </a:lnTo>
                  <a:lnTo>
                    <a:pt x="1132" y="212"/>
                  </a:lnTo>
                  <a:lnTo>
                    <a:pt x="1134" y="140"/>
                  </a:lnTo>
                  <a:lnTo>
                    <a:pt x="1134" y="68"/>
                  </a:lnTo>
                  <a:lnTo>
                    <a:pt x="1134" y="0"/>
                  </a:lnTo>
                  <a:close/>
                </a:path>
              </a:pathLst>
            </a:custGeom>
            <a:solidFill>
              <a:srgbClr val="F5E37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6"/>
            <p:cNvSpPr>
              <a:spLocks/>
            </p:cNvSpPr>
            <p:nvPr/>
          </p:nvSpPr>
          <p:spPr bwMode="auto">
            <a:xfrm>
              <a:off x="1350" y="2711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4 h 36"/>
                <a:gd name="T6" fmla="*/ 30 w 36"/>
                <a:gd name="T7" fmla="*/ 30 h 36"/>
                <a:gd name="T8" fmla="*/ 24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4 h 36"/>
                <a:gd name="T16" fmla="*/ 4 w 36"/>
                <a:gd name="T17" fmla="*/ 30 h 36"/>
                <a:gd name="T18" fmla="*/ 0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0 w 36"/>
                <a:gd name="T25" fmla="*/ 10 h 36"/>
                <a:gd name="T26" fmla="*/ 4 w 36"/>
                <a:gd name="T27" fmla="*/ 6 h 36"/>
                <a:gd name="T28" fmla="*/ 10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4 w 36"/>
                <a:gd name="T35" fmla="*/ 2 h 36"/>
                <a:gd name="T36" fmla="*/ 30 w 36"/>
                <a:gd name="T37" fmla="*/ 6 h 36"/>
                <a:gd name="T38" fmla="*/ 34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7"/>
            <p:cNvSpPr>
              <a:spLocks/>
            </p:cNvSpPr>
            <p:nvPr/>
          </p:nvSpPr>
          <p:spPr bwMode="auto">
            <a:xfrm>
              <a:off x="1322" y="256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8"/>
            <p:cNvSpPr>
              <a:spLocks/>
            </p:cNvSpPr>
            <p:nvPr/>
          </p:nvSpPr>
          <p:spPr bwMode="auto">
            <a:xfrm>
              <a:off x="1294" y="242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4 h 36"/>
                <a:gd name="T6" fmla="*/ 30 w 36"/>
                <a:gd name="T7" fmla="*/ 30 h 36"/>
                <a:gd name="T8" fmla="*/ 24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4 h 36"/>
                <a:gd name="T16" fmla="*/ 4 w 36"/>
                <a:gd name="T17" fmla="*/ 30 h 36"/>
                <a:gd name="T18" fmla="*/ 0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0 w 36"/>
                <a:gd name="T25" fmla="*/ 10 h 36"/>
                <a:gd name="T26" fmla="*/ 4 w 36"/>
                <a:gd name="T27" fmla="*/ 6 h 36"/>
                <a:gd name="T28" fmla="*/ 10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4 w 36"/>
                <a:gd name="T35" fmla="*/ 2 h 36"/>
                <a:gd name="T36" fmla="*/ 30 w 36"/>
                <a:gd name="T37" fmla="*/ 6 h 36"/>
                <a:gd name="T38" fmla="*/ 34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9"/>
            <p:cNvSpPr>
              <a:spLocks/>
            </p:cNvSpPr>
            <p:nvPr/>
          </p:nvSpPr>
          <p:spPr bwMode="auto">
            <a:xfrm>
              <a:off x="1274" y="229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4 h 36"/>
                <a:gd name="T6" fmla="*/ 32 w 36"/>
                <a:gd name="T7" fmla="*/ 30 h 36"/>
                <a:gd name="T8" fmla="*/ 26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4 h 36"/>
                <a:gd name="T16" fmla="*/ 6 w 36"/>
                <a:gd name="T17" fmla="*/ 30 h 36"/>
                <a:gd name="T18" fmla="*/ 2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0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4"/>
                  </a:lnTo>
                  <a:lnTo>
                    <a:pt x="32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20"/>
            <p:cNvSpPr>
              <a:spLocks/>
            </p:cNvSpPr>
            <p:nvPr/>
          </p:nvSpPr>
          <p:spPr bwMode="auto">
            <a:xfrm>
              <a:off x="1318" y="203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4 h 36"/>
                <a:gd name="T6" fmla="*/ 32 w 36"/>
                <a:gd name="T7" fmla="*/ 30 h 36"/>
                <a:gd name="T8" fmla="*/ 26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4 h 36"/>
                <a:gd name="T16" fmla="*/ 6 w 36"/>
                <a:gd name="T17" fmla="*/ 30 h 36"/>
                <a:gd name="T18" fmla="*/ 2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0 h 36"/>
                <a:gd name="T26" fmla="*/ 6 w 36"/>
                <a:gd name="T27" fmla="*/ 4 h 36"/>
                <a:gd name="T28" fmla="*/ 12 w 36"/>
                <a:gd name="T29" fmla="*/ 0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0 h 36"/>
                <a:gd name="T36" fmla="*/ 32 w 36"/>
                <a:gd name="T37" fmla="*/ 4 h 36"/>
                <a:gd name="T38" fmla="*/ 36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4"/>
                  </a:lnTo>
                  <a:lnTo>
                    <a:pt x="32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6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21"/>
            <p:cNvSpPr>
              <a:spLocks/>
            </p:cNvSpPr>
            <p:nvPr/>
          </p:nvSpPr>
          <p:spPr bwMode="auto">
            <a:xfrm>
              <a:off x="1510" y="162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4 h 36"/>
                <a:gd name="T6" fmla="*/ 30 w 36"/>
                <a:gd name="T7" fmla="*/ 30 h 36"/>
                <a:gd name="T8" fmla="*/ 24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4 h 36"/>
                <a:gd name="T16" fmla="*/ 4 w 36"/>
                <a:gd name="T17" fmla="*/ 30 h 36"/>
                <a:gd name="T18" fmla="*/ 0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0 w 36"/>
                <a:gd name="T25" fmla="*/ 10 h 36"/>
                <a:gd name="T26" fmla="*/ 4 w 36"/>
                <a:gd name="T27" fmla="*/ 4 h 36"/>
                <a:gd name="T28" fmla="*/ 10 w 36"/>
                <a:gd name="T29" fmla="*/ 0 h 36"/>
                <a:gd name="T30" fmla="*/ 18 w 36"/>
                <a:gd name="T31" fmla="*/ 0 h 36"/>
                <a:gd name="T32" fmla="*/ 18 w 36"/>
                <a:gd name="T33" fmla="*/ 0 h 36"/>
                <a:gd name="T34" fmla="*/ 24 w 36"/>
                <a:gd name="T35" fmla="*/ 0 h 36"/>
                <a:gd name="T36" fmla="*/ 30 w 36"/>
                <a:gd name="T37" fmla="*/ 4 h 36"/>
                <a:gd name="T38" fmla="*/ 34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4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22"/>
            <p:cNvSpPr>
              <a:spLocks/>
            </p:cNvSpPr>
            <p:nvPr/>
          </p:nvSpPr>
          <p:spPr bwMode="auto">
            <a:xfrm>
              <a:off x="1316" y="179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4 h 36"/>
                <a:gd name="T6" fmla="*/ 32 w 36"/>
                <a:gd name="T7" fmla="*/ 30 h 36"/>
                <a:gd name="T8" fmla="*/ 26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4 h 36"/>
                <a:gd name="T16" fmla="*/ 6 w 36"/>
                <a:gd name="T17" fmla="*/ 30 h 36"/>
                <a:gd name="T18" fmla="*/ 2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0 h 36"/>
                <a:gd name="T26" fmla="*/ 6 w 36"/>
                <a:gd name="T27" fmla="*/ 4 h 36"/>
                <a:gd name="T28" fmla="*/ 12 w 36"/>
                <a:gd name="T29" fmla="*/ 0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0 h 36"/>
                <a:gd name="T36" fmla="*/ 32 w 36"/>
                <a:gd name="T37" fmla="*/ 4 h 36"/>
                <a:gd name="T38" fmla="*/ 36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4"/>
                  </a:lnTo>
                  <a:lnTo>
                    <a:pt x="32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6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23"/>
            <p:cNvSpPr>
              <a:spLocks/>
            </p:cNvSpPr>
            <p:nvPr/>
          </p:nvSpPr>
          <p:spPr bwMode="auto">
            <a:xfrm>
              <a:off x="1330" y="216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6 h 36"/>
                <a:gd name="T6" fmla="*/ 30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0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0 w 36"/>
                <a:gd name="T37" fmla="*/ 6 h 36"/>
                <a:gd name="T38" fmla="*/ 34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24"/>
            <p:cNvSpPr>
              <a:spLocks/>
            </p:cNvSpPr>
            <p:nvPr/>
          </p:nvSpPr>
          <p:spPr bwMode="auto">
            <a:xfrm>
              <a:off x="1260" y="211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25"/>
            <p:cNvSpPr>
              <a:spLocks/>
            </p:cNvSpPr>
            <p:nvPr/>
          </p:nvSpPr>
          <p:spPr bwMode="auto">
            <a:xfrm>
              <a:off x="1260" y="193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4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26"/>
            <p:cNvSpPr>
              <a:spLocks/>
            </p:cNvSpPr>
            <p:nvPr/>
          </p:nvSpPr>
          <p:spPr bwMode="auto">
            <a:xfrm>
              <a:off x="1260" y="168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27"/>
            <p:cNvSpPr>
              <a:spLocks/>
            </p:cNvSpPr>
            <p:nvPr/>
          </p:nvSpPr>
          <p:spPr bwMode="auto">
            <a:xfrm>
              <a:off x="1374" y="2477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6 h 36"/>
                <a:gd name="T6" fmla="*/ 30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0 w 36"/>
                <a:gd name="T37" fmla="*/ 6 h 36"/>
                <a:gd name="T38" fmla="*/ 34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28"/>
            <p:cNvSpPr>
              <a:spLocks/>
            </p:cNvSpPr>
            <p:nvPr/>
          </p:nvSpPr>
          <p:spPr bwMode="auto">
            <a:xfrm>
              <a:off x="1352" y="227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6 h 36"/>
                <a:gd name="T6" fmla="*/ 30 w 36"/>
                <a:gd name="T7" fmla="*/ 32 h 36"/>
                <a:gd name="T8" fmla="*/ 24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6 h 36"/>
                <a:gd name="T16" fmla="*/ 4 w 36"/>
                <a:gd name="T17" fmla="*/ 32 h 36"/>
                <a:gd name="T18" fmla="*/ 0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0 w 36"/>
                <a:gd name="T25" fmla="*/ 12 h 36"/>
                <a:gd name="T26" fmla="*/ 4 w 36"/>
                <a:gd name="T27" fmla="*/ 6 h 36"/>
                <a:gd name="T28" fmla="*/ 10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4 w 36"/>
                <a:gd name="T35" fmla="*/ 2 h 36"/>
                <a:gd name="T36" fmla="*/ 30 w 36"/>
                <a:gd name="T37" fmla="*/ 6 h 36"/>
                <a:gd name="T38" fmla="*/ 34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4" y="36"/>
                  </a:lnTo>
                  <a:lnTo>
                    <a:pt x="18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29"/>
            <p:cNvSpPr>
              <a:spLocks/>
            </p:cNvSpPr>
            <p:nvPr/>
          </p:nvSpPr>
          <p:spPr bwMode="auto">
            <a:xfrm>
              <a:off x="1340" y="1597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30"/>
            <p:cNvSpPr>
              <a:spLocks/>
            </p:cNvSpPr>
            <p:nvPr/>
          </p:nvSpPr>
          <p:spPr bwMode="auto">
            <a:xfrm>
              <a:off x="1260" y="2273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6 h 36"/>
                <a:gd name="T6" fmla="*/ 32 w 36"/>
                <a:gd name="T7" fmla="*/ 32 h 36"/>
                <a:gd name="T8" fmla="*/ 26 w 36"/>
                <a:gd name="T9" fmla="*/ 36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6 h 36"/>
                <a:gd name="T16" fmla="*/ 6 w 36"/>
                <a:gd name="T17" fmla="*/ 32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2 w 36"/>
                <a:gd name="T37" fmla="*/ 6 h 36"/>
                <a:gd name="T38" fmla="*/ 36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31"/>
            <p:cNvSpPr>
              <a:spLocks/>
            </p:cNvSpPr>
            <p:nvPr/>
          </p:nvSpPr>
          <p:spPr bwMode="auto">
            <a:xfrm>
              <a:off x="1262" y="140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4 h 36"/>
                <a:gd name="T6" fmla="*/ 30 w 36"/>
                <a:gd name="T7" fmla="*/ 30 h 36"/>
                <a:gd name="T8" fmla="*/ 24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0 w 36"/>
                <a:gd name="T15" fmla="*/ 34 h 36"/>
                <a:gd name="T16" fmla="*/ 4 w 36"/>
                <a:gd name="T17" fmla="*/ 30 h 36"/>
                <a:gd name="T18" fmla="*/ 0 w 36"/>
                <a:gd name="T19" fmla="*/ 24 h 36"/>
                <a:gd name="T20" fmla="*/ 0 w 36"/>
                <a:gd name="T21" fmla="*/ 18 h 36"/>
                <a:gd name="T22" fmla="*/ 0 w 36"/>
                <a:gd name="T23" fmla="*/ 18 h 36"/>
                <a:gd name="T24" fmla="*/ 0 w 36"/>
                <a:gd name="T25" fmla="*/ 10 h 36"/>
                <a:gd name="T26" fmla="*/ 4 w 36"/>
                <a:gd name="T27" fmla="*/ 4 h 36"/>
                <a:gd name="T28" fmla="*/ 10 w 36"/>
                <a:gd name="T29" fmla="*/ 0 h 36"/>
                <a:gd name="T30" fmla="*/ 18 w 36"/>
                <a:gd name="T31" fmla="*/ 0 h 36"/>
                <a:gd name="T32" fmla="*/ 18 w 36"/>
                <a:gd name="T33" fmla="*/ 0 h 36"/>
                <a:gd name="T34" fmla="*/ 24 w 36"/>
                <a:gd name="T35" fmla="*/ 0 h 36"/>
                <a:gd name="T36" fmla="*/ 30 w 36"/>
                <a:gd name="T37" fmla="*/ 4 h 36"/>
                <a:gd name="T38" fmla="*/ 34 w 36"/>
                <a:gd name="T39" fmla="*/ 10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4" y="1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32"/>
            <p:cNvSpPr>
              <a:spLocks/>
            </p:cNvSpPr>
            <p:nvPr/>
          </p:nvSpPr>
          <p:spPr bwMode="auto">
            <a:xfrm>
              <a:off x="1420" y="1431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4 w 36"/>
                <a:gd name="T5" fmla="*/ 26 h 36"/>
                <a:gd name="T6" fmla="*/ 30 w 36"/>
                <a:gd name="T7" fmla="*/ 30 h 36"/>
                <a:gd name="T8" fmla="*/ 26 w 36"/>
                <a:gd name="T9" fmla="*/ 34 h 36"/>
                <a:gd name="T10" fmla="*/ 18 w 36"/>
                <a:gd name="T11" fmla="*/ 36 h 36"/>
                <a:gd name="T12" fmla="*/ 18 w 36"/>
                <a:gd name="T13" fmla="*/ 36 h 36"/>
                <a:gd name="T14" fmla="*/ 12 w 36"/>
                <a:gd name="T15" fmla="*/ 34 h 36"/>
                <a:gd name="T16" fmla="*/ 6 w 36"/>
                <a:gd name="T17" fmla="*/ 30 h 36"/>
                <a:gd name="T18" fmla="*/ 2 w 36"/>
                <a:gd name="T19" fmla="*/ 26 h 36"/>
                <a:gd name="T20" fmla="*/ 0 w 36"/>
                <a:gd name="T21" fmla="*/ 18 h 36"/>
                <a:gd name="T22" fmla="*/ 0 w 36"/>
                <a:gd name="T23" fmla="*/ 18 h 36"/>
                <a:gd name="T24" fmla="*/ 2 w 36"/>
                <a:gd name="T25" fmla="*/ 12 h 36"/>
                <a:gd name="T26" fmla="*/ 6 w 36"/>
                <a:gd name="T27" fmla="*/ 6 h 36"/>
                <a:gd name="T28" fmla="*/ 12 w 36"/>
                <a:gd name="T29" fmla="*/ 2 h 36"/>
                <a:gd name="T30" fmla="*/ 18 w 36"/>
                <a:gd name="T31" fmla="*/ 0 h 36"/>
                <a:gd name="T32" fmla="*/ 18 w 36"/>
                <a:gd name="T33" fmla="*/ 0 h 36"/>
                <a:gd name="T34" fmla="*/ 26 w 36"/>
                <a:gd name="T35" fmla="*/ 2 h 36"/>
                <a:gd name="T36" fmla="*/ 30 w 36"/>
                <a:gd name="T37" fmla="*/ 6 h 36"/>
                <a:gd name="T38" fmla="*/ 34 w 36"/>
                <a:gd name="T39" fmla="*/ 12 h 36"/>
                <a:gd name="T40" fmla="*/ 36 w 36"/>
                <a:gd name="T41" fmla="*/ 18 h 36"/>
                <a:gd name="T42" fmla="*/ 36 w 36"/>
                <a:gd name="T43" fmla="*/ 18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3366CC"/>
      </a:dk1>
      <a:lt1>
        <a:srgbClr val="FFFFFF"/>
      </a:lt1>
      <a:dk2>
        <a:srgbClr val="FFFFFF"/>
      </a:dk2>
      <a:lt2>
        <a:srgbClr val="B3CCE6"/>
      </a:lt2>
      <a:accent1>
        <a:srgbClr val="336599"/>
      </a:accent1>
      <a:accent2>
        <a:srgbClr val="2E4C6B"/>
      </a:accent2>
      <a:accent3>
        <a:srgbClr val="FFFFFF"/>
      </a:accent3>
      <a:accent4>
        <a:srgbClr val="2A56AE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CC"/>
        </a:dk1>
        <a:lt1>
          <a:srgbClr val="FFFFFF"/>
        </a:lt1>
        <a:dk2>
          <a:srgbClr val="3366CC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CC"/>
        </a:dk1>
        <a:lt1>
          <a:srgbClr val="FFFFFF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171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Wedding Clip Art</vt:lpstr>
      <vt:lpstr>Wedding rings</vt:lpstr>
      <vt:lpstr>Horseshoes</vt:lpstr>
      <vt:lpstr>Champagne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Wedding Clip Art</dc:title>
  <dc:creator>Presentation Magazine</dc:creator>
  <cp:lastModifiedBy>Jonty Pearce</cp:lastModifiedBy>
  <cp:revision>51</cp:revision>
  <dcterms:created xsi:type="dcterms:W3CDTF">2005-03-15T10:04:38Z</dcterms:created>
  <dcterms:modified xsi:type="dcterms:W3CDTF">2015-02-22T11:11:18Z</dcterms:modified>
</cp:coreProperties>
</file>