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76" r:id="rId2"/>
    <p:sldId id="280" r:id="rId3"/>
    <p:sldId id="282" r:id="rId4"/>
    <p:sldId id="277" r:id="rId5"/>
    <p:sldId id="279" r:id="rId6"/>
    <p:sldId id="283" r:id="rId7"/>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99"/>
    <a:srgbClr val="B2BFD0"/>
    <a:srgbClr val="000000"/>
    <a:srgbClr val="5F799B"/>
    <a:srgbClr val="63B8F7"/>
    <a:srgbClr val="E2799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p:cViewPr>
        <p:scale>
          <a:sx n="100" d="100"/>
          <a:sy n="100" d="100"/>
        </p:scale>
        <p:origin x="-1464" y="-582"/>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285A2BE-7290-4FC3-9835-003E1B845E88}" type="slidenum">
              <a:rPr lang="en-GB" altLang="en-US"/>
              <a:pPr>
                <a:defRPr/>
              </a:pPr>
              <a:t>‹#›</a:t>
            </a:fld>
            <a:endParaRPr lang="en-GB" altLang="en-US"/>
          </a:p>
        </p:txBody>
      </p:sp>
    </p:spTree>
    <p:extLst>
      <p:ext uri="{BB962C8B-B14F-4D97-AF65-F5344CB8AC3E}">
        <p14:creationId xmlns:p14="http://schemas.microsoft.com/office/powerpoint/2010/main" val="3363183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DFC648F-DAC9-4809-B28E-D4755DAFA0C8}" type="slidenum">
              <a:rPr lang="en-GB" altLang="en-US"/>
              <a:pPr>
                <a:defRPr/>
              </a:pPr>
              <a:t>‹#›</a:t>
            </a:fld>
            <a:endParaRPr lang="en-GB" altLang="en-US"/>
          </a:p>
        </p:txBody>
      </p:sp>
    </p:spTree>
    <p:extLst>
      <p:ext uri="{BB962C8B-B14F-4D97-AF65-F5344CB8AC3E}">
        <p14:creationId xmlns:p14="http://schemas.microsoft.com/office/powerpoint/2010/main" val="13987890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FA99F63-EB19-46A5-A7F2-B840662EAECA}"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610768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192AF64-47DD-4687-92B8-6ED9C76E17EE}"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838315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2DA7A6-139B-4CDE-A7FE-34DF2D9184EF}"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287653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DC45C52-3263-4D63-86CA-E751A4CB22BC}"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044032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FB8F549-DB5C-4EEF-9649-9A97246136C4}"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91209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4DFABF1-D09D-4B4F-9665-FD3C5FC886A6}"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410728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Tree>
    <p:extLst>
      <p:ext uri="{BB962C8B-B14F-4D97-AF65-F5344CB8AC3E}">
        <p14:creationId xmlns:p14="http://schemas.microsoft.com/office/powerpoint/2010/main" val="3500752458"/>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4387284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128695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766781061"/>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55022421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7530068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770762276"/>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13341418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99668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03638610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107975469"/>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transition>
  <p:txStyles>
    <p:title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accent2"/>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accent2"/>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accent2"/>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reeform 2"/>
          <p:cNvSpPr>
            <a:spLocks noEditPoints="1"/>
          </p:cNvSpPr>
          <p:nvPr/>
        </p:nvSpPr>
        <p:spPr bwMode="auto">
          <a:xfrm>
            <a:off x="658813" y="4643438"/>
            <a:ext cx="2111375" cy="1657350"/>
          </a:xfrm>
          <a:custGeom>
            <a:avLst/>
            <a:gdLst>
              <a:gd name="T0" fmla="*/ 2094627 w 1891"/>
              <a:gd name="T1" fmla="*/ 1636131 h 1484"/>
              <a:gd name="T2" fmla="*/ 1940545 w 1891"/>
              <a:gd name="T3" fmla="*/ 1445156 h 1484"/>
              <a:gd name="T4" fmla="*/ 1767481 w 1891"/>
              <a:gd name="T5" fmla="*/ 1333474 h 1484"/>
              <a:gd name="T6" fmla="*/ 1632380 w 1891"/>
              <a:gd name="T7" fmla="*/ 1280984 h 1484"/>
              <a:gd name="T8" fmla="*/ 1528542 w 1891"/>
              <a:gd name="T9" fmla="*/ 1236312 h 1484"/>
              <a:gd name="T10" fmla="*/ 1445918 w 1891"/>
              <a:gd name="T11" fmla="*/ 1207274 h 1484"/>
              <a:gd name="T12" fmla="*/ 1430286 w 1891"/>
              <a:gd name="T13" fmla="*/ 1167069 h 1484"/>
              <a:gd name="T14" fmla="*/ 1452617 w 1891"/>
              <a:gd name="T15" fmla="*/ 1160368 h 1484"/>
              <a:gd name="T16" fmla="*/ 1491696 w 1891"/>
              <a:gd name="T17" fmla="*/ 1162602 h 1484"/>
              <a:gd name="T18" fmla="*/ 1574320 w 1891"/>
              <a:gd name="T19" fmla="*/ 1145850 h 1484"/>
              <a:gd name="T20" fmla="*/ 1624564 w 1891"/>
              <a:gd name="T21" fmla="*/ 1121280 h 1484"/>
              <a:gd name="T22" fmla="*/ 1653594 w 1891"/>
              <a:gd name="T23" fmla="*/ 1086659 h 1484"/>
              <a:gd name="T24" fmla="*/ 1611166 w 1891"/>
              <a:gd name="T25" fmla="*/ 1062089 h 1484"/>
              <a:gd name="T26" fmla="*/ 1615632 w 1891"/>
              <a:gd name="T27" fmla="*/ 1045337 h 1484"/>
              <a:gd name="T28" fmla="*/ 1618981 w 1891"/>
              <a:gd name="T29" fmla="*/ 1034169 h 1484"/>
              <a:gd name="T30" fmla="*/ 1585485 w 1891"/>
              <a:gd name="T31" fmla="*/ 1011832 h 1484"/>
              <a:gd name="T32" fmla="*/ 1537474 w 1891"/>
              <a:gd name="T33" fmla="*/ 983912 h 1484"/>
              <a:gd name="T34" fmla="*/ 1562038 w 1891"/>
              <a:gd name="T35" fmla="*/ 919137 h 1484"/>
              <a:gd name="T36" fmla="*/ 1565387 w 1891"/>
              <a:gd name="T37" fmla="*/ 897917 h 1484"/>
              <a:gd name="T38" fmla="*/ 1563154 w 1891"/>
              <a:gd name="T39" fmla="*/ 873348 h 1484"/>
              <a:gd name="T40" fmla="*/ 1573203 w 1891"/>
              <a:gd name="T41" fmla="*/ 788470 h 1484"/>
              <a:gd name="T42" fmla="*/ 1592184 w 1891"/>
              <a:gd name="T43" fmla="*/ 681256 h 1484"/>
              <a:gd name="T44" fmla="*/ 1587718 w 1891"/>
              <a:gd name="T45" fmla="*/ 624298 h 1484"/>
              <a:gd name="T46" fmla="*/ 1574320 w 1891"/>
              <a:gd name="T47" fmla="*/ 509267 h 1484"/>
              <a:gd name="T48" fmla="*/ 1487230 w 1891"/>
              <a:gd name="T49" fmla="*/ 317175 h 1484"/>
              <a:gd name="T50" fmla="*/ 1464899 w 1891"/>
              <a:gd name="T51" fmla="*/ 281437 h 1484"/>
              <a:gd name="T52" fmla="*/ 1447034 w 1891"/>
              <a:gd name="T53" fmla="*/ 233414 h 1484"/>
              <a:gd name="T54" fmla="*/ 1433636 w 1891"/>
              <a:gd name="T55" fmla="*/ 204377 h 1484"/>
              <a:gd name="T56" fmla="*/ 1421354 w 1891"/>
              <a:gd name="T57" fmla="*/ 175340 h 1484"/>
              <a:gd name="T58" fmla="*/ 1401256 w 1891"/>
              <a:gd name="T59" fmla="*/ 137368 h 1484"/>
              <a:gd name="T60" fmla="*/ 1348779 w 1891"/>
              <a:gd name="T61" fmla="*/ 74826 h 1484"/>
              <a:gd name="T62" fmla="*/ 1244941 w 1891"/>
              <a:gd name="T63" fmla="*/ 23453 h 1484"/>
              <a:gd name="T64" fmla="*/ 1176832 w 1891"/>
              <a:gd name="T65" fmla="*/ 8935 h 1484"/>
              <a:gd name="T66" fmla="*/ 1144452 w 1891"/>
              <a:gd name="T67" fmla="*/ 12285 h 1484"/>
              <a:gd name="T68" fmla="*/ 1114306 w 1891"/>
              <a:gd name="T69" fmla="*/ 44673 h 1484"/>
              <a:gd name="T70" fmla="*/ 1087509 w 1891"/>
              <a:gd name="T71" fmla="*/ 41322 h 1484"/>
              <a:gd name="T72" fmla="*/ 1074110 w 1891"/>
              <a:gd name="T73" fmla="*/ 29037 h 1484"/>
              <a:gd name="T74" fmla="*/ 1038381 w 1891"/>
              <a:gd name="T75" fmla="*/ 23453 h 1484"/>
              <a:gd name="T76" fmla="*/ 1011584 w 1891"/>
              <a:gd name="T77" fmla="*/ 7818 h 1484"/>
              <a:gd name="T78" fmla="*/ 962457 w 1891"/>
              <a:gd name="T79" fmla="*/ 7818 h 1484"/>
              <a:gd name="T80" fmla="*/ 903280 w 1891"/>
              <a:gd name="T81" fmla="*/ 16752 h 1484"/>
              <a:gd name="T82" fmla="*/ 840754 w 1891"/>
              <a:gd name="T83" fmla="*/ 78177 h 1484"/>
              <a:gd name="T84" fmla="*/ 775995 w 1891"/>
              <a:gd name="T85" fmla="*/ 203260 h 1484"/>
              <a:gd name="T86" fmla="*/ 717934 w 1891"/>
              <a:gd name="T87" fmla="*/ 317175 h 1484"/>
              <a:gd name="T88" fmla="*/ 676623 w 1891"/>
              <a:gd name="T89" fmla="*/ 416571 h 1484"/>
              <a:gd name="T90" fmla="*/ 655408 w 1891"/>
              <a:gd name="T91" fmla="*/ 460127 h 1484"/>
              <a:gd name="T92" fmla="*/ 635311 w 1891"/>
              <a:gd name="T93" fmla="*/ 529369 h 1484"/>
              <a:gd name="T94" fmla="*/ 635311 w 1891"/>
              <a:gd name="T95" fmla="*/ 585210 h 1484"/>
              <a:gd name="T96" fmla="*/ 660991 w 1891"/>
              <a:gd name="T97" fmla="*/ 852128 h 1484"/>
              <a:gd name="T98" fmla="*/ 668807 w 1891"/>
              <a:gd name="T99" fmla="*/ 909086 h 1484"/>
              <a:gd name="T100" fmla="*/ 611863 w 1891"/>
              <a:gd name="T101" fmla="*/ 1077724 h 1484"/>
              <a:gd name="T102" fmla="*/ 549337 w 1891"/>
              <a:gd name="T103" fmla="*/ 1114579 h 1484"/>
              <a:gd name="T104" fmla="*/ 577251 w 1891"/>
              <a:gd name="T105" fmla="*/ 1139149 h 1484"/>
              <a:gd name="T106" fmla="*/ 590649 w 1891"/>
              <a:gd name="T107" fmla="*/ 1154784 h 1484"/>
              <a:gd name="T108" fmla="*/ 585066 w 1891"/>
              <a:gd name="T109" fmla="*/ 1194990 h 1484"/>
              <a:gd name="T110" fmla="*/ 656525 w 1891"/>
              <a:gd name="T111" fmla="*/ 1184938 h 1484"/>
              <a:gd name="T112" fmla="*/ 683322 w 1891"/>
              <a:gd name="T113" fmla="*/ 1188289 h 1484"/>
              <a:gd name="T114" fmla="*/ 434334 w 1891"/>
              <a:gd name="T115" fmla="*/ 1298853 h 1484"/>
              <a:gd name="T116" fmla="*/ 217725 w 1891"/>
              <a:gd name="T117" fmla="*/ 1383731 h 1484"/>
              <a:gd name="T118" fmla="*/ 2111375 w 1891"/>
              <a:gd name="T119" fmla="*/ 1657350 h 1484"/>
              <a:gd name="T120" fmla="*/ 676623 w 1891"/>
              <a:gd name="T121" fmla="*/ 452309 h 148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891" h="1484">
                <a:moveTo>
                  <a:pt x="562" y="480"/>
                </a:moveTo>
                <a:lnTo>
                  <a:pt x="562" y="485"/>
                </a:lnTo>
                <a:lnTo>
                  <a:pt x="563" y="482"/>
                </a:lnTo>
                <a:lnTo>
                  <a:pt x="563" y="480"/>
                </a:lnTo>
                <a:lnTo>
                  <a:pt x="562" y="480"/>
                </a:lnTo>
                <a:close/>
                <a:moveTo>
                  <a:pt x="563" y="487"/>
                </a:moveTo>
                <a:lnTo>
                  <a:pt x="562" y="485"/>
                </a:lnTo>
                <a:lnTo>
                  <a:pt x="562" y="486"/>
                </a:lnTo>
                <a:lnTo>
                  <a:pt x="563" y="487"/>
                </a:lnTo>
                <a:close/>
                <a:moveTo>
                  <a:pt x="1888" y="1481"/>
                </a:moveTo>
                <a:lnTo>
                  <a:pt x="1888" y="1481"/>
                </a:lnTo>
                <a:lnTo>
                  <a:pt x="1881" y="1473"/>
                </a:lnTo>
                <a:lnTo>
                  <a:pt x="1876" y="1465"/>
                </a:lnTo>
                <a:lnTo>
                  <a:pt x="1866" y="1452"/>
                </a:lnTo>
                <a:lnTo>
                  <a:pt x="1848" y="1429"/>
                </a:lnTo>
                <a:lnTo>
                  <a:pt x="1843" y="1423"/>
                </a:lnTo>
                <a:lnTo>
                  <a:pt x="1837" y="1418"/>
                </a:lnTo>
                <a:lnTo>
                  <a:pt x="1833" y="1412"/>
                </a:lnTo>
                <a:lnTo>
                  <a:pt x="1828" y="1406"/>
                </a:lnTo>
                <a:lnTo>
                  <a:pt x="1818" y="1393"/>
                </a:lnTo>
                <a:lnTo>
                  <a:pt x="1813" y="1385"/>
                </a:lnTo>
                <a:lnTo>
                  <a:pt x="1807" y="1378"/>
                </a:lnTo>
                <a:lnTo>
                  <a:pt x="1754" y="1311"/>
                </a:lnTo>
                <a:lnTo>
                  <a:pt x="1738" y="1294"/>
                </a:lnTo>
                <a:lnTo>
                  <a:pt x="1733" y="1286"/>
                </a:lnTo>
                <a:lnTo>
                  <a:pt x="1726" y="1278"/>
                </a:lnTo>
                <a:lnTo>
                  <a:pt x="1714" y="1265"/>
                </a:lnTo>
                <a:lnTo>
                  <a:pt x="1705" y="1258"/>
                </a:lnTo>
                <a:lnTo>
                  <a:pt x="1699" y="1253"/>
                </a:lnTo>
                <a:lnTo>
                  <a:pt x="1627" y="1220"/>
                </a:lnTo>
                <a:lnTo>
                  <a:pt x="1612" y="1209"/>
                </a:lnTo>
                <a:lnTo>
                  <a:pt x="1609" y="1206"/>
                </a:lnTo>
                <a:lnTo>
                  <a:pt x="1602" y="1200"/>
                </a:lnTo>
                <a:lnTo>
                  <a:pt x="1598" y="1199"/>
                </a:lnTo>
                <a:lnTo>
                  <a:pt x="1593" y="1198"/>
                </a:lnTo>
                <a:lnTo>
                  <a:pt x="1587" y="1196"/>
                </a:lnTo>
                <a:lnTo>
                  <a:pt x="1583" y="1194"/>
                </a:lnTo>
                <a:lnTo>
                  <a:pt x="1572" y="1189"/>
                </a:lnTo>
                <a:lnTo>
                  <a:pt x="1567" y="1188"/>
                </a:lnTo>
                <a:lnTo>
                  <a:pt x="1553" y="1181"/>
                </a:lnTo>
                <a:lnTo>
                  <a:pt x="1556" y="1180"/>
                </a:lnTo>
                <a:lnTo>
                  <a:pt x="1550" y="1177"/>
                </a:lnTo>
                <a:lnTo>
                  <a:pt x="1541" y="1174"/>
                </a:lnTo>
                <a:lnTo>
                  <a:pt x="1523" y="1169"/>
                </a:lnTo>
                <a:lnTo>
                  <a:pt x="1516" y="1167"/>
                </a:lnTo>
                <a:lnTo>
                  <a:pt x="1513" y="1167"/>
                </a:lnTo>
                <a:lnTo>
                  <a:pt x="1510" y="1167"/>
                </a:lnTo>
                <a:lnTo>
                  <a:pt x="1487" y="1156"/>
                </a:lnTo>
                <a:lnTo>
                  <a:pt x="1462" y="1147"/>
                </a:lnTo>
                <a:lnTo>
                  <a:pt x="1435" y="1136"/>
                </a:lnTo>
                <a:lnTo>
                  <a:pt x="1414" y="1129"/>
                </a:lnTo>
                <a:lnTo>
                  <a:pt x="1400" y="1125"/>
                </a:lnTo>
                <a:lnTo>
                  <a:pt x="1399" y="1123"/>
                </a:lnTo>
                <a:lnTo>
                  <a:pt x="1398" y="1122"/>
                </a:lnTo>
                <a:lnTo>
                  <a:pt x="1396" y="1119"/>
                </a:lnTo>
                <a:lnTo>
                  <a:pt x="1389" y="1118"/>
                </a:lnTo>
                <a:lnTo>
                  <a:pt x="1376" y="1115"/>
                </a:lnTo>
                <a:lnTo>
                  <a:pt x="1374" y="1114"/>
                </a:lnTo>
                <a:lnTo>
                  <a:pt x="1372" y="1111"/>
                </a:lnTo>
                <a:lnTo>
                  <a:pt x="1369" y="1107"/>
                </a:lnTo>
                <a:lnTo>
                  <a:pt x="1366" y="1108"/>
                </a:lnTo>
                <a:lnTo>
                  <a:pt x="1363" y="1108"/>
                </a:lnTo>
                <a:lnTo>
                  <a:pt x="1348" y="1104"/>
                </a:lnTo>
                <a:lnTo>
                  <a:pt x="1337" y="1100"/>
                </a:lnTo>
                <a:lnTo>
                  <a:pt x="1333" y="1097"/>
                </a:lnTo>
                <a:lnTo>
                  <a:pt x="1326" y="1094"/>
                </a:lnTo>
                <a:lnTo>
                  <a:pt x="1322" y="1094"/>
                </a:lnTo>
                <a:lnTo>
                  <a:pt x="1315" y="1090"/>
                </a:lnTo>
                <a:lnTo>
                  <a:pt x="1307" y="1086"/>
                </a:lnTo>
                <a:lnTo>
                  <a:pt x="1301" y="1083"/>
                </a:lnTo>
                <a:lnTo>
                  <a:pt x="1295" y="1081"/>
                </a:lnTo>
                <a:lnTo>
                  <a:pt x="1289" y="1077"/>
                </a:lnTo>
                <a:lnTo>
                  <a:pt x="1284" y="1074"/>
                </a:lnTo>
                <a:lnTo>
                  <a:pt x="1273" y="1064"/>
                </a:lnTo>
                <a:lnTo>
                  <a:pt x="1271" y="1061"/>
                </a:lnTo>
                <a:lnTo>
                  <a:pt x="1273" y="1059"/>
                </a:lnTo>
                <a:lnTo>
                  <a:pt x="1278" y="1056"/>
                </a:lnTo>
                <a:lnTo>
                  <a:pt x="1282" y="1053"/>
                </a:lnTo>
                <a:lnTo>
                  <a:pt x="1284" y="1049"/>
                </a:lnTo>
                <a:lnTo>
                  <a:pt x="1284" y="1048"/>
                </a:lnTo>
                <a:lnTo>
                  <a:pt x="1282" y="1046"/>
                </a:lnTo>
                <a:lnTo>
                  <a:pt x="1281" y="1045"/>
                </a:lnTo>
                <a:lnTo>
                  <a:pt x="1281" y="1042"/>
                </a:lnTo>
                <a:lnTo>
                  <a:pt x="1281" y="1039"/>
                </a:lnTo>
                <a:lnTo>
                  <a:pt x="1282" y="1037"/>
                </a:lnTo>
                <a:lnTo>
                  <a:pt x="1285" y="1032"/>
                </a:lnTo>
                <a:lnTo>
                  <a:pt x="1286" y="1031"/>
                </a:lnTo>
                <a:lnTo>
                  <a:pt x="1288" y="1031"/>
                </a:lnTo>
                <a:lnTo>
                  <a:pt x="1289" y="1031"/>
                </a:lnTo>
                <a:lnTo>
                  <a:pt x="1290" y="1032"/>
                </a:lnTo>
                <a:lnTo>
                  <a:pt x="1289" y="1032"/>
                </a:lnTo>
                <a:lnTo>
                  <a:pt x="1288" y="1034"/>
                </a:lnTo>
                <a:lnTo>
                  <a:pt x="1289" y="1034"/>
                </a:lnTo>
                <a:lnTo>
                  <a:pt x="1296" y="1037"/>
                </a:lnTo>
                <a:lnTo>
                  <a:pt x="1301" y="1039"/>
                </a:lnTo>
                <a:lnTo>
                  <a:pt x="1304" y="1039"/>
                </a:lnTo>
                <a:lnTo>
                  <a:pt x="1307" y="1041"/>
                </a:lnTo>
                <a:lnTo>
                  <a:pt x="1310" y="1041"/>
                </a:lnTo>
                <a:lnTo>
                  <a:pt x="1312" y="1042"/>
                </a:lnTo>
                <a:lnTo>
                  <a:pt x="1314" y="1042"/>
                </a:lnTo>
                <a:lnTo>
                  <a:pt x="1315" y="1041"/>
                </a:lnTo>
                <a:lnTo>
                  <a:pt x="1318" y="1041"/>
                </a:lnTo>
                <a:lnTo>
                  <a:pt x="1319" y="1041"/>
                </a:lnTo>
                <a:lnTo>
                  <a:pt x="1321" y="1041"/>
                </a:lnTo>
                <a:lnTo>
                  <a:pt x="1322" y="1043"/>
                </a:lnTo>
                <a:lnTo>
                  <a:pt x="1322" y="1042"/>
                </a:lnTo>
                <a:lnTo>
                  <a:pt x="1323" y="1041"/>
                </a:lnTo>
                <a:lnTo>
                  <a:pt x="1329" y="1041"/>
                </a:lnTo>
                <a:lnTo>
                  <a:pt x="1336" y="1041"/>
                </a:lnTo>
                <a:lnTo>
                  <a:pt x="1341" y="1041"/>
                </a:lnTo>
                <a:lnTo>
                  <a:pt x="1345" y="1038"/>
                </a:lnTo>
                <a:lnTo>
                  <a:pt x="1358" y="1035"/>
                </a:lnTo>
                <a:lnTo>
                  <a:pt x="1363" y="1034"/>
                </a:lnTo>
                <a:lnTo>
                  <a:pt x="1366" y="1034"/>
                </a:lnTo>
                <a:lnTo>
                  <a:pt x="1369" y="1031"/>
                </a:lnTo>
                <a:lnTo>
                  <a:pt x="1372" y="1028"/>
                </a:lnTo>
                <a:lnTo>
                  <a:pt x="1376" y="1027"/>
                </a:lnTo>
                <a:lnTo>
                  <a:pt x="1383" y="1027"/>
                </a:lnTo>
                <a:lnTo>
                  <a:pt x="1388" y="1027"/>
                </a:lnTo>
                <a:lnTo>
                  <a:pt x="1394" y="1027"/>
                </a:lnTo>
                <a:lnTo>
                  <a:pt x="1400" y="1027"/>
                </a:lnTo>
                <a:lnTo>
                  <a:pt x="1410" y="1026"/>
                </a:lnTo>
                <a:lnTo>
                  <a:pt x="1425" y="1023"/>
                </a:lnTo>
                <a:lnTo>
                  <a:pt x="1435" y="1020"/>
                </a:lnTo>
                <a:lnTo>
                  <a:pt x="1440" y="1017"/>
                </a:lnTo>
                <a:lnTo>
                  <a:pt x="1439" y="1016"/>
                </a:lnTo>
                <a:lnTo>
                  <a:pt x="1437" y="1013"/>
                </a:lnTo>
                <a:lnTo>
                  <a:pt x="1431" y="1013"/>
                </a:lnTo>
                <a:lnTo>
                  <a:pt x="1444" y="1013"/>
                </a:lnTo>
                <a:lnTo>
                  <a:pt x="1448" y="1010"/>
                </a:lnTo>
                <a:lnTo>
                  <a:pt x="1453" y="1008"/>
                </a:lnTo>
                <a:lnTo>
                  <a:pt x="1455" y="1005"/>
                </a:lnTo>
                <a:lnTo>
                  <a:pt x="1455" y="1004"/>
                </a:lnTo>
                <a:lnTo>
                  <a:pt x="1455" y="1002"/>
                </a:lnTo>
                <a:lnTo>
                  <a:pt x="1458" y="1002"/>
                </a:lnTo>
                <a:lnTo>
                  <a:pt x="1462" y="1001"/>
                </a:lnTo>
                <a:lnTo>
                  <a:pt x="1464" y="998"/>
                </a:lnTo>
                <a:lnTo>
                  <a:pt x="1465" y="997"/>
                </a:lnTo>
                <a:lnTo>
                  <a:pt x="1464" y="994"/>
                </a:lnTo>
                <a:lnTo>
                  <a:pt x="1464" y="993"/>
                </a:lnTo>
                <a:lnTo>
                  <a:pt x="1465" y="990"/>
                </a:lnTo>
                <a:lnTo>
                  <a:pt x="1470" y="988"/>
                </a:lnTo>
                <a:lnTo>
                  <a:pt x="1473" y="988"/>
                </a:lnTo>
                <a:lnTo>
                  <a:pt x="1476" y="986"/>
                </a:lnTo>
                <a:lnTo>
                  <a:pt x="1479" y="982"/>
                </a:lnTo>
                <a:lnTo>
                  <a:pt x="1480" y="976"/>
                </a:lnTo>
                <a:lnTo>
                  <a:pt x="1481" y="973"/>
                </a:lnTo>
                <a:lnTo>
                  <a:pt x="1483" y="972"/>
                </a:lnTo>
                <a:lnTo>
                  <a:pt x="1481" y="969"/>
                </a:lnTo>
                <a:lnTo>
                  <a:pt x="1480" y="966"/>
                </a:lnTo>
                <a:lnTo>
                  <a:pt x="1477" y="965"/>
                </a:lnTo>
                <a:lnTo>
                  <a:pt x="1468" y="965"/>
                </a:lnTo>
                <a:lnTo>
                  <a:pt x="1462" y="965"/>
                </a:lnTo>
                <a:lnTo>
                  <a:pt x="1464" y="961"/>
                </a:lnTo>
                <a:lnTo>
                  <a:pt x="1462" y="960"/>
                </a:lnTo>
                <a:lnTo>
                  <a:pt x="1461" y="958"/>
                </a:lnTo>
                <a:lnTo>
                  <a:pt x="1447" y="957"/>
                </a:lnTo>
                <a:lnTo>
                  <a:pt x="1446" y="954"/>
                </a:lnTo>
                <a:lnTo>
                  <a:pt x="1444" y="953"/>
                </a:lnTo>
                <a:lnTo>
                  <a:pt x="1443" y="951"/>
                </a:lnTo>
                <a:lnTo>
                  <a:pt x="1442" y="951"/>
                </a:lnTo>
                <a:lnTo>
                  <a:pt x="1444" y="950"/>
                </a:lnTo>
                <a:lnTo>
                  <a:pt x="1447" y="951"/>
                </a:lnTo>
                <a:lnTo>
                  <a:pt x="1450" y="951"/>
                </a:lnTo>
                <a:lnTo>
                  <a:pt x="1453" y="951"/>
                </a:lnTo>
                <a:lnTo>
                  <a:pt x="1457" y="947"/>
                </a:lnTo>
                <a:lnTo>
                  <a:pt x="1459" y="943"/>
                </a:lnTo>
                <a:lnTo>
                  <a:pt x="1461" y="940"/>
                </a:lnTo>
                <a:lnTo>
                  <a:pt x="1459" y="937"/>
                </a:lnTo>
                <a:lnTo>
                  <a:pt x="1455" y="936"/>
                </a:lnTo>
                <a:lnTo>
                  <a:pt x="1450" y="936"/>
                </a:lnTo>
                <a:lnTo>
                  <a:pt x="1447" y="936"/>
                </a:lnTo>
                <a:lnTo>
                  <a:pt x="1447" y="935"/>
                </a:lnTo>
                <a:lnTo>
                  <a:pt x="1448" y="933"/>
                </a:lnTo>
                <a:lnTo>
                  <a:pt x="1450" y="932"/>
                </a:lnTo>
                <a:lnTo>
                  <a:pt x="1455" y="933"/>
                </a:lnTo>
                <a:lnTo>
                  <a:pt x="1458" y="935"/>
                </a:lnTo>
                <a:lnTo>
                  <a:pt x="1461" y="933"/>
                </a:lnTo>
                <a:lnTo>
                  <a:pt x="1462" y="932"/>
                </a:lnTo>
                <a:lnTo>
                  <a:pt x="1462" y="931"/>
                </a:lnTo>
                <a:lnTo>
                  <a:pt x="1459" y="931"/>
                </a:lnTo>
                <a:lnTo>
                  <a:pt x="1453" y="929"/>
                </a:lnTo>
                <a:lnTo>
                  <a:pt x="1450" y="928"/>
                </a:lnTo>
                <a:lnTo>
                  <a:pt x="1451" y="926"/>
                </a:lnTo>
                <a:lnTo>
                  <a:pt x="1450" y="926"/>
                </a:lnTo>
                <a:lnTo>
                  <a:pt x="1448" y="925"/>
                </a:lnTo>
                <a:lnTo>
                  <a:pt x="1447" y="924"/>
                </a:lnTo>
                <a:lnTo>
                  <a:pt x="1447" y="922"/>
                </a:lnTo>
                <a:lnTo>
                  <a:pt x="1447" y="920"/>
                </a:lnTo>
                <a:lnTo>
                  <a:pt x="1443" y="917"/>
                </a:lnTo>
                <a:lnTo>
                  <a:pt x="1435" y="915"/>
                </a:lnTo>
                <a:lnTo>
                  <a:pt x="1431" y="914"/>
                </a:lnTo>
                <a:lnTo>
                  <a:pt x="1429" y="913"/>
                </a:lnTo>
                <a:lnTo>
                  <a:pt x="1426" y="910"/>
                </a:lnTo>
                <a:lnTo>
                  <a:pt x="1424" y="909"/>
                </a:lnTo>
                <a:lnTo>
                  <a:pt x="1421" y="907"/>
                </a:lnTo>
                <a:lnTo>
                  <a:pt x="1420" y="906"/>
                </a:lnTo>
                <a:lnTo>
                  <a:pt x="1410" y="906"/>
                </a:lnTo>
                <a:lnTo>
                  <a:pt x="1410" y="904"/>
                </a:lnTo>
                <a:lnTo>
                  <a:pt x="1405" y="902"/>
                </a:lnTo>
                <a:lnTo>
                  <a:pt x="1399" y="900"/>
                </a:lnTo>
                <a:lnTo>
                  <a:pt x="1395" y="899"/>
                </a:lnTo>
                <a:lnTo>
                  <a:pt x="1395" y="896"/>
                </a:lnTo>
                <a:lnTo>
                  <a:pt x="1392" y="893"/>
                </a:lnTo>
                <a:lnTo>
                  <a:pt x="1384" y="888"/>
                </a:lnTo>
                <a:lnTo>
                  <a:pt x="1377" y="884"/>
                </a:lnTo>
                <a:lnTo>
                  <a:pt x="1377" y="881"/>
                </a:lnTo>
                <a:lnTo>
                  <a:pt x="1378" y="878"/>
                </a:lnTo>
                <a:lnTo>
                  <a:pt x="1381" y="876"/>
                </a:lnTo>
                <a:lnTo>
                  <a:pt x="1383" y="873"/>
                </a:lnTo>
                <a:lnTo>
                  <a:pt x="1384" y="870"/>
                </a:lnTo>
                <a:lnTo>
                  <a:pt x="1384" y="860"/>
                </a:lnTo>
                <a:lnTo>
                  <a:pt x="1387" y="858"/>
                </a:lnTo>
                <a:lnTo>
                  <a:pt x="1389" y="854"/>
                </a:lnTo>
                <a:lnTo>
                  <a:pt x="1394" y="849"/>
                </a:lnTo>
                <a:lnTo>
                  <a:pt x="1395" y="847"/>
                </a:lnTo>
                <a:lnTo>
                  <a:pt x="1396" y="834"/>
                </a:lnTo>
                <a:lnTo>
                  <a:pt x="1399" y="830"/>
                </a:lnTo>
                <a:lnTo>
                  <a:pt x="1399" y="823"/>
                </a:lnTo>
                <a:lnTo>
                  <a:pt x="1399" y="818"/>
                </a:lnTo>
                <a:lnTo>
                  <a:pt x="1399" y="816"/>
                </a:lnTo>
                <a:lnTo>
                  <a:pt x="1399" y="815"/>
                </a:lnTo>
                <a:lnTo>
                  <a:pt x="1399" y="814"/>
                </a:lnTo>
                <a:lnTo>
                  <a:pt x="1400" y="812"/>
                </a:lnTo>
                <a:lnTo>
                  <a:pt x="1402" y="811"/>
                </a:lnTo>
                <a:lnTo>
                  <a:pt x="1399" y="809"/>
                </a:lnTo>
                <a:lnTo>
                  <a:pt x="1398" y="808"/>
                </a:lnTo>
                <a:lnTo>
                  <a:pt x="1399" y="807"/>
                </a:lnTo>
                <a:lnTo>
                  <a:pt x="1400" y="805"/>
                </a:lnTo>
                <a:lnTo>
                  <a:pt x="1402" y="804"/>
                </a:lnTo>
                <a:lnTo>
                  <a:pt x="1402" y="803"/>
                </a:lnTo>
                <a:lnTo>
                  <a:pt x="1400" y="801"/>
                </a:lnTo>
                <a:lnTo>
                  <a:pt x="1399" y="800"/>
                </a:lnTo>
                <a:lnTo>
                  <a:pt x="1399" y="796"/>
                </a:lnTo>
                <a:lnTo>
                  <a:pt x="1399" y="792"/>
                </a:lnTo>
                <a:lnTo>
                  <a:pt x="1400" y="790"/>
                </a:lnTo>
                <a:lnTo>
                  <a:pt x="1402" y="787"/>
                </a:lnTo>
                <a:lnTo>
                  <a:pt x="1402" y="785"/>
                </a:lnTo>
                <a:lnTo>
                  <a:pt x="1400" y="782"/>
                </a:lnTo>
                <a:lnTo>
                  <a:pt x="1402" y="781"/>
                </a:lnTo>
                <a:lnTo>
                  <a:pt x="1402" y="775"/>
                </a:lnTo>
                <a:lnTo>
                  <a:pt x="1403" y="771"/>
                </a:lnTo>
                <a:lnTo>
                  <a:pt x="1405" y="765"/>
                </a:lnTo>
                <a:lnTo>
                  <a:pt x="1407" y="759"/>
                </a:lnTo>
                <a:lnTo>
                  <a:pt x="1409" y="752"/>
                </a:lnTo>
                <a:lnTo>
                  <a:pt x="1409" y="732"/>
                </a:lnTo>
                <a:lnTo>
                  <a:pt x="1407" y="717"/>
                </a:lnTo>
                <a:lnTo>
                  <a:pt x="1410" y="714"/>
                </a:lnTo>
                <a:lnTo>
                  <a:pt x="1411" y="713"/>
                </a:lnTo>
                <a:lnTo>
                  <a:pt x="1410" y="710"/>
                </a:lnTo>
                <a:lnTo>
                  <a:pt x="1409" y="709"/>
                </a:lnTo>
                <a:lnTo>
                  <a:pt x="1409" y="706"/>
                </a:lnTo>
                <a:lnTo>
                  <a:pt x="1409" y="698"/>
                </a:lnTo>
                <a:lnTo>
                  <a:pt x="1409" y="686"/>
                </a:lnTo>
                <a:lnTo>
                  <a:pt x="1409" y="673"/>
                </a:lnTo>
                <a:lnTo>
                  <a:pt x="1409" y="664"/>
                </a:lnTo>
                <a:lnTo>
                  <a:pt x="1411" y="648"/>
                </a:lnTo>
                <a:lnTo>
                  <a:pt x="1416" y="633"/>
                </a:lnTo>
                <a:lnTo>
                  <a:pt x="1420" y="622"/>
                </a:lnTo>
                <a:lnTo>
                  <a:pt x="1424" y="621"/>
                </a:lnTo>
                <a:lnTo>
                  <a:pt x="1428" y="619"/>
                </a:lnTo>
                <a:lnTo>
                  <a:pt x="1428" y="618"/>
                </a:lnTo>
                <a:lnTo>
                  <a:pt x="1429" y="615"/>
                </a:lnTo>
                <a:lnTo>
                  <a:pt x="1426" y="610"/>
                </a:lnTo>
                <a:lnTo>
                  <a:pt x="1425" y="607"/>
                </a:lnTo>
                <a:lnTo>
                  <a:pt x="1425" y="606"/>
                </a:lnTo>
                <a:lnTo>
                  <a:pt x="1429" y="600"/>
                </a:lnTo>
                <a:lnTo>
                  <a:pt x="1431" y="597"/>
                </a:lnTo>
                <a:lnTo>
                  <a:pt x="1432" y="595"/>
                </a:lnTo>
                <a:lnTo>
                  <a:pt x="1431" y="589"/>
                </a:lnTo>
                <a:lnTo>
                  <a:pt x="1429" y="586"/>
                </a:lnTo>
                <a:lnTo>
                  <a:pt x="1431" y="582"/>
                </a:lnTo>
                <a:lnTo>
                  <a:pt x="1431" y="580"/>
                </a:lnTo>
                <a:lnTo>
                  <a:pt x="1429" y="578"/>
                </a:lnTo>
                <a:lnTo>
                  <a:pt x="1426" y="573"/>
                </a:lnTo>
                <a:lnTo>
                  <a:pt x="1424" y="567"/>
                </a:lnTo>
                <a:lnTo>
                  <a:pt x="1422" y="564"/>
                </a:lnTo>
                <a:lnTo>
                  <a:pt x="1422" y="559"/>
                </a:lnTo>
                <a:lnTo>
                  <a:pt x="1422" y="555"/>
                </a:lnTo>
                <a:lnTo>
                  <a:pt x="1424" y="549"/>
                </a:lnTo>
                <a:lnTo>
                  <a:pt x="1425" y="541"/>
                </a:lnTo>
                <a:lnTo>
                  <a:pt x="1422" y="529"/>
                </a:lnTo>
                <a:lnTo>
                  <a:pt x="1420" y="519"/>
                </a:lnTo>
                <a:lnTo>
                  <a:pt x="1421" y="515"/>
                </a:lnTo>
                <a:lnTo>
                  <a:pt x="1420" y="511"/>
                </a:lnTo>
                <a:lnTo>
                  <a:pt x="1420" y="505"/>
                </a:lnTo>
                <a:lnTo>
                  <a:pt x="1416" y="489"/>
                </a:lnTo>
                <a:lnTo>
                  <a:pt x="1414" y="479"/>
                </a:lnTo>
                <a:lnTo>
                  <a:pt x="1413" y="472"/>
                </a:lnTo>
                <a:lnTo>
                  <a:pt x="1410" y="465"/>
                </a:lnTo>
                <a:lnTo>
                  <a:pt x="1410" y="456"/>
                </a:lnTo>
                <a:lnTo>
                  <a:pt x="1407" y="443"/>
                </a:lnTo>
                <a:lnTo>
                  <a:pt x="1403" y="438"/>
                </a:lnTo>
                <a:lnTo>
                  <a:pt x="1400" y="434"/>
                </a:lnTo>
                <a:lnTo>
                  <a:pt x="1395" y="418"/>
                </a:lnTo>
                <a:lnTo>
                  <a:pt x="1365" y="357"/>
                </a:lnTo>
                <a:lnTo>
                  <a:pt x="1359" y="346"/>
                </a:lnTo>
                <a:lnTo>
                  <a:pt x="1358" y="340"/>
                </a:lnTo>
                <a:lnTo>
                  <a:pt x="1356" y="332"/>
                </a:lnTo>
                <a:lnTo>
                  <a:pt x="1352" y="319"/>
                </a:lnTo>
                <a:lnTo>
                  <a:pt x="1339" y="300"/>
                </a:lnTo>
                <a:lnTo>
                  <a:pt x="1333" y="289"/>
                </a:lnTo>
                <a:lnTo>
                  <a:pt x="1332" y="284"/>
                </a:lnTo>
                <a:lnTo>
                  <a:pt x="1332" y="279"/>
                </a:lnTo>
                <a:lnTo>
                  <a:pt x="1329" y="277"/>
                </a:lnTo>
                <a:lnTo>
                  <a:pt x="1328" y="278"/>
                </a:lnTo>
                <a:lnTo>
                  <a:pt x="1326" y="278"/>
                </a:lnTo>
                <a:lnTo>
                  <a:pt x="1323" y="274"/>
                </a:lnTo>
                <a:lnTo>
                  <a:pt x="1323" y="273"/>
                </a:lnTo>
                <a:lnTo>
                  <a:pt x="1323" y="268"/>
                </a:lnTo>
                <a:lnTo>
                  <a:pt x="1319" y="263"/>
                </a:lnTo>
                <a:lnTo>
                  <a:pt x="1317" y="257"/>
                </a:lnTo>
                <a:lnTo>
                  <a:pt x="1315" y="256"/>
                </a:lnTo>
                <a:lnTo>
                  <a:pt x="1314" y="253"/>
                </a:lnTo>
                <a:lnTo>
                  <a:pt x="1312" y="252"/>
                </a:lnTo>
                <a:lnTo>
                  <a:pt x="1312" y="249"/>
                </a:lnTo>
                <a:lnTo>
                  <a:pt x="1312" y="245"/>
                </a:lnTo>
                <a:lnTo>
                  <a:pt x="1312" y="241"/>
                </a:lnTo>
                <a:lnTo>
                  <a:pt x="1310" y="237"/>
                </a:lnTo>
                <a:lnTo>
                  <a:pt x="1307" y="234"/>
                </a:lnTo>
                <a:lnTo>
                  <a:pt x="1301" y="231"/>
                </a:lnTo>
                <a:lnTo>
                  <a:pt x="1304" y="230"/>
                </a:lnTo>
                <a:lnTo>
                  <a:pt x="1306" y="227"/>
                </a:lnTo>
                <a:lnTo>
                  <a:pt x="1303" y="224"/>
                </a:lnTo>
                <a:lnTo>
                  <a:pt x="1300" y="220"/>
                </a:lnTo>
                <a:lnTo>
                  <a:pt x="1299" y="219"/>
                </a:lnTo>
                <a:lnTo>
                  <a:pt x="1297" y="213"/>
                </a:lnTo>
                <a:lnTo>
                  <a:pt x="1296" y="209"/>
                </a:lnTo>
                <a:lnTo>
                  <a:pt x="1293" y="205"/>
                </a:lnTo>
                <a:lnTo>
                  <a:pt x="1292" y="202"/>
                </a:lnTo>
                <a:lnTo>
                  <a:pt x="1292" y="201"/>
                </a:lnTo>
                <a:lnTo>
                  <a:pt x="1292" y="198"/>
                </a:lnTo>
                <a:lnTo>
                  <a:pt x="1290" y="197"/>
                </a:lnTo>
                <a:lnTo>
                  <a:pt x="1289" y="197"/>
                </a:lnTo>
                <a:lnTo>
                  <a:pt x="1288" y="194"/>
                </a:lnTo>
                <a:lnTo>
                  <a:pt x="1286" y="190"/>
                </a:lnTo>
                <a:lnTo>
                  <a:pt x="1285" y="184"/>
                </a:lnTo>
                <a:lnTo>
                  <a:pt x="1284" y="184"/>
                </a:lnTo>
                <a:lnTo>
                  <a:pt x="1282" y="184"/>
                </a:lnTo>
                <a:lnTo>
                  <a:pt x="1284" y="183"/>
                </a:lnTo>
                <a:lnTo>
                  <a:pt x="1284" y="182"/>
                </a:lnTo>
                <a:lnTo>
                  <a:pt x="1279" y="179"/>
                </a:lnTo>
                <a:lnTo>
                  <a:pt x="1275" y="176"/>
                </a:lnTo>
                <a:lnTo>
                  <a:pt x="1275" y="172"/>
                </a:lnTo>
                <a:lnTo>
                  <a:pt x="1275" y="171"/>
                </a:lnTo>
                <a:lnTo>
                  <a:pt x="1275" y="169"/>
                </a:lnTo>
                <a:lnTo>
                  <a:pt x="1273" y="165"/>
                </a:lnTo>
                <a:lnTo>
                  <a:pt x="1273" y="164"/>
                </a:lnTo>
                <a:lnTo>
                  <a:pt x="1274" y="164"/>
                </a:lnTo>
                <a:lnTo>
                  <a:pt x="1274" y="161"/>
                </a:lnTo>
                <a:lnTo>
                  <a:pt x="1273" y="157"/>
                </a:lnTo>
                <a:lnTo>
                  <a:pt x="1270" y="154"/>
                </a:lnTo>
                <a:lnTo>
                  <a:pt x="1268" y="153"/>
                </a:lnTo>
                <a:lnTo>
                  <a:pt x="1270" y="153"/>
                </a:lnTo>
                <a:lnTo>
                  <a:pt x="1268" y="150"/>
                </a:lnTo>
                <a:lnTo>
                  <a:pt x="1264" y="147"/>
                </a:lnTo>
                <a:lnTo>
                  <a:pt x="1263" y="145"/>
                </a:lnTo>
                <a:lnTo>
                  <a:pt x="1263" y="140"/>
                </a:lnTo>
                <a:lnTo>
                  <a:pt x="1262" y="138"/>
                </a:lnTo>
                <a:lnTo>
                  <a:pt x="1255" y="131"/>
                </a:lnTo>
                <a:lnTo>
                  <a:pt x="1256" y="129"/>
                </a:lnTo>
                <a:lnTo>
                  <a:pt x="1255" y="123"/>
                </a:lnTo>
                <a:lnTo>
                  <a:pt x="1251" y="118"/>
                </a:lnTo>
                <a:lnTo>
                  <a:pt x="1246" y="114"/>
                </a:lnTo>
                <a:lnTo>
                  <a:pt x="1241" y="109"/>
                </a:lnTo>
                <a:lnTo>
                  <a:pt x="1241" y="105"/>
                </a:lnTo>
                <a:lnTo>
                  <a:pt x="1235" y="96"/>
                </a:lnTo>
                <a:lnTo>
                  <a:pt x="1226" y="85"/>
                </a:lnTo>
                <a:lnTo>
                  <a:pt x="1218" y="77"/>
                </a:lnTo>
                <a:lnTo>
                  <a:pt x="1219" y="77"/>
                </a:lnTo>
                <a:lnTo>
                  <a:pt x="1219" y="76"/>
                </a:lnTo>
                <a:lnTo>
                  <a:pt x="1212" y="72"/>
                </a:lnTo>
                <a:lnTo>
                  <a:pt x="1208" y="67"/>
                </a:lnTo>
                <a:lnTo>
                  <a:pt x="1205" y="66"/>
                </a:lnTo>
                <a:lnTo>
                  <a:pt x="1204" y="63"/>
                </a:lnTo>
                <a:lnTo>
                  <a:pt x="1201" y="58"/>
                </a:lnTo>
                <a:lnTo>
                  <a:pt x="1198" y="56"/>
                </a:lnTo>
                <a:lnTo>
                  <a:pt x="1194" y="54"/>
                </a:lnTo>
                <a:lnTo>
                  <a:pt x="1187" y="51"/>
                </a:lnTo>
                <a:lnTo>
                  <a:pt x="1182" y="47"/>
                </a:lnTo>
                <a:lnTo>
                  <a:pt x="1143" y="26"/>
                </a:lnTo>
                <a:lnTo>
                  <a:pt x="1124" y="21"/>
                </a:lnTo>
                <a:lnTo>
                  <a:pt x="1117" y="21"/>
                </a:lnTo>
                <a:lnTo>
                  <a:pt x="1115" y="21"/>
                </a:lnTo>
                <a:lnTo>
                  <a:pt x="1113" y="18"/>
                </a:lnTo>
                <a:lnTo>
                  <a:pt x="1106" y="17"/>
                </a:lnTo>
                <a:lnTo>
                  <a:pt x="1110" y="12"/>
                </a:lnTo>
                <a:lnTo>
                  <a:pt x="1109" y="14"/>
                </a:lnTo>
                <a:lnTo>
                  <a:pt x="1104" y="14"/>
                </a:lnTo>
                <a:lnTo>
                  <a:pt x="1102" y="12"/>
                </a:lnTo>
                <a:lnTo>
                  <a:pt x="1098" y="10"/>
                </a:lnTo>
                <a:lnTo>
                  <a:pt x="1090" y="7"/>
                </a:lnTo>
                <a:lnTo>
                  <a:pt x="1083" y="6"/>
                </a:lnTo>
                <a:lnTo>
                  <a:pt x="1072" y="6"/>
                </a:lnTo>
                <a:lnTo>
                  <a:pt x="1062" y="7"/>
                </a:lnTo>
                <a:lnTo>
                  <a:pt x="1054" y="8"/>
                </a:lnTo>
                <a:lnTo>
                  <a:pt x="1043" y="14"/>
                </a:lnTo>
                <a:lnTo>
                  <a:pt x="1038" y="15"/>
                </a:lnTo>
                <a:lnTo>
                  <a:pt x="1043" y="11"/>
                </a:lnTo>
                <a:lnTo>
                  <a:pt x="1044" y="8"/>
                </a:lnTo>
                <a:lnTo>
                  <a:pt x="1044" y="7"/>
                </a:lnTo>
                <a:lnTo>
                  <a:pt x="1042" y="6"/>
                </a:lnTo>
                <a:lnTo>
                  <a:pt x="1039" y="7"/>
                </a:lnTo>
                <a:lnTo>
                  <a:pt x="1038" y="8"/>
                </a:lnTo>
                <a:lnTo>
                  <a:pt x="1038" y="10"/>
                </a:lnTo>
                <a:lnTo>
                  <a:pt x="1038" y="11"/>
                </a:lnTo>
                <a:lnTo>
                  <a:pt x="1036" y="11"/>
                </a:lnTo>
                <a:lnTo>
                  <a:pt x="1033" y="12"/>
                </a:lnTo>
                <a:lnTo>
                  <a:pt x="1025" y="11"/>
                </a:lnTo>
                <a:lnTo>
                  <a:pt x="1020" y="10"/>
                </a:lnTo>
                <a:lnTo>
                  <a:pt x="1017" y="10"/>
                </a:lnTo>
                <a:lnTo>
                  <a:pt x="1016" y="10"/>
                </a:lnTo>
                <a:lnTo>
                  <a:pt x="1016" y="12"/>
                </a:lnTo>
                <a:lnTo>
                  <a:pt x="1017" y="12"/>
                </a:lnTo>
                <a:lnTo>
                  <a:pt x="1014" y="17"/>
                </a:lnTo>
                <a:lnTo>
                  <a:pt x="1011" y="19"/>
                </a:lnTo>
                <a:lnTo>
                  <a:pt x="1010" y="21"/>
                </a:lnTo>
                <a:lnTo>
                  <a:pt x="1009" y="21"/>
                </a:lnTo>
                <a:lnTo>
                  <a:pt x="1007" y="22"/>
                </a:lnTo>
                <a:lnTo>
                  <a:pt x="1006" y="23"/>
                </a:lnTo>
                <a:lnTo>
                  <a:pt x="1003" y="29"/>
                </a:lnTo>
                <a:lnTo>
                  <a:pt x="998" y="40"/>
                </a:lnTo>
                <a:lnTo>
                  <a:pt x="996" y="41"/>
                </a:lnTo>
                <a:lnTo>
                  <a:pt x="994" y="40"/>
                </a:lnTo>
                <a:lnTo>
                  <a:pt x="992" y="37"/>
                </a:lnTo>
                <a:lnTo>
                  <a:pt x="991" y="37"/>
                </a:lnTo>
                <a:lnTo>
                  <a:pt x="988" y="37"/>
                </a:lnTo>
                <a:lnTo>
                  <a:pt x="983" y="37"/>
                </a:lnTo>
                <a:lnTo>
                  <a:pt x="980" y="37"/>
                </a:lnTo>
                <a:lnTo>
                  <a:pt x="978" y="34"/>
                </a:lnTo>
                <a:lnTo>
                  <a:pt x="976" y="32"/>
                </a:lnTo>
                <a:lnTo>
                  <a:pt x="974" y="33"/>
                </a:lnTo>
                <a:lnTo>
                  <a:pt x="974" y="34"/>
                </a:lnTo>
                <a:lnTo>
                  <a:pt x="974" y="37"/>
                </a:lnTo>
                <a:lnTo>
                  <a:pt x="974" y="39"/>
                </a:lnTo>
                <a:lnTo>
                  <a:pt x="972" y="36"/>
                </a:lnTo>
                <a:lnTo>
                  <a:pt x="972" y="34"/>
                </a:lnTo>
                <a:lnTo>
                  <a:pt x="970" y="36"/>
                </a:lnTo>
                <a:lnTo>
                  <a:pt x="966" y="33"/>
                </a:lnTo>
                <a:lnTo>
                  <a:pt x="965" y="32"/>
                </a:lnTo>
                <a:lnTo>
                  <a:pt x="962" y="30"/>
                </a:lnTo>
                <a:lnTo>
                  <a:pt x="959" y="30"/>
                </a:lnTo>
                <a:lnTo>
                  <a:pt x="958" y="29"/>
                </a:lnTo>
                <a:lnTo>
                  <a:pt x="959" y="28"/>
                </a:lnTo>
                <a:lnTo>
                  <a:pt x="961" y="28"/>
                </a:lnTo>
                <a:lnTo>
                  <a:pt x="962" y="26"/>
                </a:lnTo>
                <a:lnTo>
                  <a:pt x="959" y="26"/>
                </a:lnTo>
                <a:lnTo>
                  <a:pt x="955" y="28"/>
                </a:lnTo>
                <a:lnTo>
                  <a:pt x="954" y="28"/>
                </a:lnTo>
                <a:lnTo>
                  <a:pt x="951" y="26"/>
                </a:lnTo>
                <a:lnTo>
                  <a:pt x="948" y="25"/>
                </a:lnTo>
                <a:lnTo>
                  <a:pt x="948" y="23"/>
                </a:lnTo>
                <a:lnTo>
                  <a:pt x="951" y="21"/>
                </a:lnTo>
                <a:lnTo>
                  <a:pt x="951" y="19"/>
                </a:lnTo>
                <a:lnTo>
                  <a:pt x="946" y="18"/>
                </a:lnTo>
                <a:lnTo>
                  <a:pt x="943" y="18"/>
                </a:lnTo>
                <a:lnTo>
                  <a:pt x="939" y="19"/>
                </a:lnTo>
                <a:lnTo>
                  <a:pt x="935" y="21"/>
                </a:lnTo>
                <a:lnTo>
                  <a:pt x="930" y="21"/>
                </a:lnTo>
                <a:lnTo>
                  <a:pt x="925" y="21"/>
                </a:lnTo>
                <a:lnTo>
                  <a:pt x="926" y="19"/>
                </a:lnTo>
                <a:lnTo>
                  <a:pt x="928" y="18"/>
                </a:lnTo>
                <a:lnTo>
                  <a:pt x="922" y="14"/>
                </a:lnTo>
                <a:lnTo>
                  <a:pt x="921" y="12"/>
                </a:lnTo>
                <a:lnTo>
                  <a:pt x="919" y="11"/>
                </a:lnTo>
                <a:lnTo>
                  <a:pt x="919" y="10"/>
                </a:lnTo>
                <a:lnTo>
                  <a:pt x="921" y="10"/>
                </a:lnTo>
                <a:lnTo>
                  <a:pt x="919" y="8"/>
                </a:lnTo>
                <a:lnTo>
                  <a:pt x="919" y="7"/>
                </a:lnTo>
                <a:lnTo>
                  <a:pt x="917" y="6"/>
                </a:lnTo>
                <a:lnTo>
                  <a:pt x="910" y="7"/>
                </a:lnTo>
                <a:lnTo>
                  <a:pt x="906" y="7"/>
                </a:lnTo>
                <a:lnTo>
                  <a:pt x="904" y="6"/>
                </a:lnTo>
                <a:lnTo>
                  <a:pt x="902" y="4"/>
                </a:lnTo>
                <a:lnTo>
                  <a:pt x="897" y="4"/>
                </a:lnTo>
                <a:lnTo>
                  <a:pt x="893" y="4"/>
                </a:lnTo>
                <a:lnTo>
                  <a:pt x="889" y="4"/>
                </a:lnTo>
                <a:lnTo>
                  <a:pt x="878" y="1"/>
                </a:lnTo>
                <a:lnTo>
                  <a:pt x="866" y="0"/>
                </a:lnTo>
                <a:lnTo>
                  <a:pt x="864" y="0"/>
                </a:lnTo>
                <a:lnTo>
                  <a:pt x="867" y="0"/>
                </a:lnTo>
                <a:lnTo>
                  <a:pt x="870" y="1"/>
                </a:lnTo>
                <a:lnTo>
                  <a:pt x="870" y="4"/>
                </a:lnTo>
                <a:lnTo>
                  <a:pt x="867" y="6"/>
                </a:lnTo>
                <a:lnTo>
                  <a:pt x="862" y="7"/>
                </a:lnTo>
                <a:lnTo>
                  <a:pt x="855" y="8"/>
                </a:lnTo>
                <a:lnTo>
                  <a:pt x="840" y="8"/>
                </a:lnTo>
                <a:lnTo>
                  <a:pt x="838" y="8"/>
                </a:lnTo>
                <a:lnTo>
                  <a:pt x="837" y="8"/>
                </a:lnTo>
                <a:lnTo>
                  <a:pt x="836" y="8"/>
                </a:lnTo>
                <a:lnTo>
                  <a:pt x="823" y="12"/>
                </a:lnTo>
                <a:lnTo>
                  <a:pt x="809" y="15"/>
                </a:lnTo>
                <a:lnTo>
                  <a:pt x="803" y="18"/>
                </a:lnTo>
                <a:lnTo>
                  <a:pt x="800" y="19"/>
                </a:lnTo>
                <a:lnTo>
                  <a:pt x="798" y="21"/>
                </a:lnTo>
                <a:lnTo>
                  <a:pt x="800" y="21"/>
                </a:lnTo>
                <a:lnTo>
                  <a:pt x="812" y="18"/>
                </a:lnTo>
                <a:lnTo>
                  <a:pt x="809" y="22"/>
                </a:lnTo>
                <a:lnTo>
                  <a:pt x="801" y="29"/>
                </a:lnTo>
                <a:lnTo>
                  <a:pt x="764" y="52"/>
                </a:lnTo>
                <a:lnTo>
                  <a:pt x="760" y="55"/>
                </a:lnTo>
                <a:lnTo>
                  <a:pt x="759" y="58"/>
                </a:lnTo>
                <a:lnTo>
                  <a:pt x="759" y="62"/>
                </a:lnTo>
                <a:lnTo>
                  <a:pt x="753" y="70"/>
                </a:lnTo>
                <a:lnTo>
                  <a:pt x="746" y="78"/>
                </a:lnTo>
                <a:lnTo>
                  <a:pt x="742" y="84"/>
                </a:lnTo>
                <a:lnTo>
                  <a:pt x="739" y="87"/>
                </a:lnTo>
                <a:lnTo>
                  <a:pt x="737" y="87"/>
                </a:lnTo>
                <a:lnTo>
                  <a:pt x="737" y="89"/>
                </a:lnTo>
                <a:lnTo>
                  <a:pt x="732" y="98"/>
                </a:lnTo>
                <a:lnTo>
                  <a:pt x="728" y="105"/>
                </a:lnTo>
                <a:lnTo>
                  <a:pt x="724" y="113"/>
                </a:lnTo>
                <a:lnTo>
                  <a:pt x="715" y="132"/>
                </a:lnTo>
                <a:lnTo>
                  <a:pt x="695" y="182"/>
                </a:lnTo>
                <a:lnTo>
                  <a:pt x="680" y="211"/>
                </a:lnTo>
                <a:lnTo>
                  <a:pt x="676" y="222"/>
                </a:lnTo>
                <a:lnTo>
                  <a:pt x="669" y="240"/>
                </a:lnTo>
                <a:lnTo>
                  <a:pt x="665" y="245"/>
                </a:lnTo>
                <a:lnTo>
                  <a:pt x="661" y="248"/>
                </a:lnTo>
                <a:lnTo>
                  <a:pt x="660" y="252"/>
                </a:lnTo>
                <a:lnTo>
                  <a:pt x="657" y="257"/>
                </a:lnTo>
                <a:lnTo>
                  <a:pt x="653" y="264"/>
                </a:lnTo>
                <a:lnTo>
                  <a:pt x="647" y="273"/>
                </a:lnTo>
                <a:lnTo>
                  <a:pt x="647" y="275"/>
                </a:lnTo>
                <a:lnTo>
                  <a:pt x="647" y="278"/>
                </a:lnTo>
                <a:lnTo>
                  <a:pt x="643" y="284"/>
                </a:lnTo>
                <a:lnTo>
                  <a:pt x="638" y="295"/>
                </a:lnTo>
                <a:lnTo>
                  <a:pt x="636" y="295"/>
                </a:lnTo>
                <a:lnTo>
                  <a:pt x="629" y="310"/>
                </a:lnTo>
                <a:lnTo>
                  <a:pt x="624" y="332"/>
                </a:lnTo>
                <a:lnTo>
                  <a:pt x="620" y="341"/>
                </a:lnTo>
                <a:lnTo>
                  <a:pt x="618" y="347"/>
                </a:lnTo>
                <a:lnTo>
                  <a:pt x="618" y="348"/>
                </a:lnTo>
                <a:lnTo>
                  <a:pt x="616" y="355"/>
                </a:lnTo>
                <a:lnTo>
                  <a:pt x="607" y="372"/>
                </a:lnTo>
                <a:lnTo>
                  <a:pt x="607" y="373"/>
                </a:lnTo>
                <a:lnTo>
                  <a:pt x="606" y="373"/>
                </a:lnTo>
                <a:lnTo>
                  <a:pt x="605" y="374"/>
                </a:lnTo>
                <a:lnTo>
                  <a:pt x="603" y="379"/>
                </a:lnTo>
                <a:lnTo>
                  <a:pt x="601" y="387"/>
                </a:lnTo>
                <a:lnTo>
                  <a:pt x="602" y="388"/>
                </a:lnTo>
                <a:lnTo>
                  <a:pt x="599" y="401"/>
                </a:lnTo>
                <a:lnTo>
                  <a:pt x="596" y="405"/>
                </a:lnTo>
                <a:lnTo>
                  <a:pt x="592" y="410"/>
                </a:lnTo>
                <a:lnTo>
                  <a:pt x="587" y="414"/>
                </a:lnTo>
                <a:lnTo>
                  <a:pt x="587" y="412"/>
                </a:lnTo>
                <a:lnTo>
                  <a:pt x="587" y="410"/>
                </a:lnTo>
                <a:lnTo>
                  <a:pt x="587" y="412"/>
                </a:lnTo>
                <a:lnTo>
                  <a:pt x="581" y="423"/>
                </a:lnTo>
                <a:lnTo>
                  <a:pt x="579" y="435"/>
                </a:lnTo>
                <a:lnTo>
                  <a:pt x="577" y="442"/>
                </a:lnTo>
                <a:lnTo>
                  <a:pt x="577" y="443"/>
                </a:lnTo>
                <a:lnTo>
                  <a:pt x="577" y="445"/>
                </a:lnTo>
                <a:lnTo>
                  <a:pt x="579" y="446"/>
                </a:lnTo>
                <a:lnTo>
                  <a:pt x="577" y="447"/>
                </a:lnTo>
                <a:lnTo>
                  <a:pt x="576" y="450"/>
                </a:lnTo>
                <a:lnTo>
                  <a:pt x="570" y="465"/>
                </a:lnTo>
                <a:lnTo>
                  <a:pt x="569" y="474"/>
                </a:lnTo>
                <a:lnTo>
                  <a:pt x="568" y="476"/>
                </a:lnTo>
                <a:lnTo>
                  <a:pt x="568" y="479"/>
                </a:lnTo>
                <a:lnTo>
                  <a:pt x="568" y="482"/>
                </a:lnTo>
                <a:lnTo>
                  <a:pt x="569" y="486"/>
                </a:lnTo>
                <a:lnTo>
                  <a:pt x="568" y="496"/>
                </a:lnTo>
                <a:lnTo>
                  <a:pt x="568" y="501"/>
                </a:lnTo>
                <a:lnTo>
                  <a:pt x="568" y="508"/>
                </a:lnTo>
                <a:lnTo>
                  <a:pt x="569" y="516"/>
                </a:lnTo>
                <a:lnTo>
                  <a:pt x="569" y="518"/>
                </a:lnTo>
                <a:lnTo>
                  <a:pt x="569" y="523"/>
                </a:lnTo>
                <a:lnTo>
                  <a:pt x="569" y="524"/>
                </a:lnTo>
                <a:lnTo>
                  <a:pt x="569" y="526"/>
                </a:lnTo>
                <a:lnTo>
                  <a:pt x="569" y="534"/>
                </a:lnTo>
                <a:lnTo>
                  <a:pt x="569" y="545"/>
                </a:lnTo>
                <a:lnTo>
                  <a:pt x="569" y="555"/>
                </a:lnTo>
                <a:lnTo>
                  <a:pt x="569" y="569"/>
                </a:lnTo>
                <a:lnTo>
                  <a:pt x="568" y="613"/>
                </a:lnTo>
                <a:lnTo>
                  <a:pt x="569" y="630"/>
                </a:lnTo>
                <a:lnTo>
                  <a:pt x="570" y="650"/>
                </a:lnTo>
                <a:lnTo>
                  <a:pt x="576" y="688"/>
                </a:lnTo>
                <a:lnTo>
                  <a:pt x="583" y="731"/>
                </a:lnTo>
                <a:lnTo>
                  <a:pt x="588" y="746"/>
                </a:lnTo>
                <a:lnTo>
                  <a:pt x="592" y="763"/>
                </a:lnTo>
                <a:lnTo>
                  <a:pt x="592" y="768"/>
                </a:lnTo>
                <a:lnTo>
                  <a:pt x="592" y="774"/>
                </a:lnTo>
                <a:lnTo>
                  <a:pt x="594" y="779"/>
                </a:lnTo>
                <a:lnTo>
                  <a:pt x="599" y="794"/>
                </a:lnTo>
                <a:lnTo>
                  <a:pt x="601" y="796"/>
                </a:lnTo>
                <a:lnTo>
                  <a:pt x="601" y="797"/>
                </a:lnTo>
                <a:lnTo>
                  <a:pt x="599" y="800"/>
                </a:lnTo>
                <a:lnTo>
                  <a:pt x="601" y="804"/>
                </a:lnTo>
                <a:lnTo>
                  <a:pt x="601" y="805"/>
                </a:lnTo>
                <a:lnTo>
                  <a:pt x="599" y="807"/>
                </a:lnTo>
                <a:lnTo>
                  <a:pt x="598" y="809"/>
                </a:lnTo>
                <a:lnTo>
                  <a:pt x="599" y="814"/>
                </a:lnTo>
                <a:lnTo>
                  <a:pt x="598" y="826"/>
                </a:lnTo>
                <a:lnTo>
                  <a:pt x="595" y="841"/>
                </a:lnTo>
                <a:lnTo>
                  <a:pt x="592" y="863"/>
                </a:lnTo>
                <a:lnTo>
                  <a:pt x="590" y="874"/>
                </a:lnTo>
                <a:lnTo>
                  <a:pt x="587" y="887"/>
                </a:lnTo>
                <a:lnTo>
                  <a:pt x="581" y="902"/>
                </a:lnTo>
                <a:lnTo>
                  <a:pt x="579" y="911"/>
                </a:lnTo>
                <a:lnTo>
                  <a:pt x="576" y="921"/>
                </a:lnTo>
                <a:lnTo>
                  <a:pt x="572" y="931"/>
                </a:lnTo>
                <a:lnTo>
                  <a:pt x="565" y="940"/>
                </a:lnTo>
                <a:lnTo>
                  <a:pt x="548" y="965"/>
                </a:lnTo>
                <a:lnTo>
                  <a:pt x="547" y="971"/>
                </a:lnTo>
                <a:lnTo>
                  <a:pt x="539" y="975"/>
                </a:lnTo>
                <a:lnTo>
                  <a:pt x="535" y="980"/>
                </a:lnTo>
                <a:lnTo>
                  <a:pt x="530" y="983"/>
                </a:lnTo>
                <a:lnTo>
                  <a:pt x="525" y="986"/>
                </a:lnTo>
                <a:lnTo>
                  <a:pt x="517" y="987"/>
                </a:lnTo>
                <a:lnTo>
                  <a:pt x="511" y="987"/>
                </a:lnTo>
                <a:lnTo>
                  <a:pt x="506" y="990"/>
                </a:lnTo>
                <a:lnTo>
                  <a:pt x="499" y="993"/>
                </a:lnTo>
                <a:lnTo>
                  <a:pt x="492" y="995"/>
                </a:lnTo>
                <a:lnTo>
                  <a:pt x="485" y="997"/>
                </a:lnTo>
                <a:lnTo>
                  <a:pt x="492" y="998"/>
                </a:lnTo>
                <a:lnTo>
                  <a:pt x="496" y="999"/>
                </a:lnTo>
                <a:lnTo>
                  <a:pt x="496" y="1001"/>
                </a:lnTo>
                <a:lnTo>
                  <a:pt x="495" y="1002"/>
                </a:lnTo>
                <a:lnTo>
                  <a:pt x="496" y="1002"/>
                </a:lnTo>
                <a:lnTo>
                  <a:pt x="497" y="1002"/>
                </a:lnTo>
                <a:lnTo>
                  <a:pt x="500" y="1004"/>
                </a:lnTo>
                <a:lnTo>
                  <a:pt x="503" y="1005"/>
                </a:lnTo>
                <a:lnTo>
                  <a:pt x="506" y="1008"/>
                </a:lnTo>
                <a:lnTo>
                  <a:pt x="506" y="1009"/>
                </a:lnTo>
                <a:lnTo>
                  <a:pt x="506" y="1012"/>
                </a:lnTo>
                <a:lnTo>
                  <a:pt x="506" y="1015"/>
                </a:lnTo>
                <a:lnTo>
                  <a:pt x="508" y="1017"/>
                </a:lnTo>
                <a:lnTo>
                  <a:pt x="513" y="1020"/>
                </a:lnTo>
                <a:lnTo>
                  <a:pt x="517" y="1020"/>
                </a:lnTo>
                <a:lnTo>
                  <a:pt x="518" y="1021"/>
                </a:lnTo>
                <a:lnTo>
                  <a:pt x="521" y="1026"/>
                </a:lnTo>
                <a:lnTo>
                  <a:pt x="522" y="1027"/>
                </a:lnTo>
                <a:lnTo>
                  <a:pt x="522" y="1028"/>
                </a:lnTo>
                <a:lnTo>
                  <a:pt x="524" y="1030"/>
                </a:lnTo>
                <a:lnTo>
                  <a:pt x="525" y="1031"/>
                </a:lnTo>
                <a:lnTo>
                  <a:pt x="528" y="1032"/>
                </a:lnTo>
                <a:lnTo>
                  <a:pt x="529" y="1034"/>
                </a:lnTo>
                <a:lnTo>
                  <a:pt x="530" y="1041"/>
                </a:lnTo>
                <a:lnTo>
                  <a:pt x="535" y="1048"/>
                </a:lnTo>
                <a:lnTo>
                  <a:pt x="536" y="1050"/>
                </a:lnTo>
                <a:lnTo>
                  <a:pt x="536" y="1053"/>
                </a:lnTo>
                <a:lnTo>
                  <a:pt x="529" y="1054"/>
                </a:lnTo>
                <a:lnTo>
                  <a:pt x="524" y="1056"/>
                </a:lnTo>
                <a:lnTo>
                  <a:pt x="521" y="1060"/>
                </a:lnTo>
                <a:lnTo>
                  <a:pt x="521" y="1064"/>
                </a:lnTo>
                <a:lnTo>
                  <a:pt x="524" y="1066"/>
                </a:lnTo>
                <a:lnTo>
                  <a:pt x="526" y="1067"/>
                </a:lnTo>
                <a:lnTo>
                  <a:pt x="525" y="1067"/>
                </a:lnTo>
                <a:lnTo>
                  <a:pt x="524" y="1070"/>
                </a:lnTo>
                <a:lnTo>
                  <a:pt x="525" y="1071"/>
                </a:lnTo>
                <a:lnTo>
                  <a:pt x="526" y="1072"/>
                </a:lnTo>
                <a:lnTo>
                  <a:pt x="528" y="1074"/>
                </a:lnTo>
                <a:lnTo>
                  <a:pt x="530" y="1074"/>
                </a:lnTo>
                <a:lnTo>
                  <a:pt x="547" y="1075"/>
                </a:lnTo>
                <a:lnTo>
                  <a:pt x="559" y="1072"/>
                </a:lnTo>
                <a:lnTo>
                  <a:pt x="573" y="1067"/>
                </a:lnTo>
                <a:lnTo>
                  <a:pt x="588" y="1061"/>
                </a:lnTo>
                <a:lnTo>
                  <a:pt x="588" y="1060"/>
                </a:lnTo>
                <a:lnTo>
                  <a:pt x="588" y="1061"/>
                </a:lnTo>
                <a:lnTo>
                  <a:pt x="588" y="1060"/>
                </a:lnTo>
                <a:lnTo>
                  <a:pt x="590" y="1060"/>
                </a:lnTo>
                <a:lnTo>
                  <a:pt x="594" y="1064"/>
                </a:lnTo>
                <a:lnTo>
                  <a:pt x="596" y="1064"/>
                </a:lnTo>
                <a:lnTo>
                  <a:pt x="602" y="1064"/>
                </a:lnTo>
                <a:lnTo>
                  <a:pt x="609" y="1064"/>
                </a:lnTo>
                <a:lnTo>
                  <a:pt x="612" y="1064"/>
                </a:lnTo>
                <a:lnTo>
                  <a:pt x="612" y="1066"/>
                </a:lnTo>
                <a:lnTo>
                  <a:pt x="610" y="1068"/>
                </a:lnTo>
                <a:lnTo>
                  <a:pt x="609" y="1071"/>
                </a:lnTo>
                <a:lnTo>
                  <a:pt x="605" y="1075"/>
                </a:lnTo>
                <a:lnTo>
                  <a:pt x="563" y="1107"/>
                </a:lnTo>
                <a:lnTo>
                  <a:pt x="548" y="1112"/>
                </a:lnTo>
                <a:lnTo>
                  <a:pt x="532" y="1116"/>
                </a:lnTo>
                <a:lnTo>
                  <a:pt x="478" y="1132"/>
                </a:lnTo>
                <a:lnTo>
                  <a:pt x="432" y="1145"/>
                </a:lnTo>
                <a:lnTo>
                  <a:pt x="394" y="1158"/>
                </a:lnTo>
                <a:lnTo>
                  <a:pt x="393" y="1158"/>
                </a:lnTo>
                <a:lnTo>
                  <a:pt x="390" y="1160"/>
                </a:lnTo>
                <a:lnTo>
                  <a:pt x="389" y="1163"/>
                </a:lnTo>
                <a:lnTo>
                  <a:pt x="381" y="1165"/>
                </a:lnTo>
                <a:lnTo>
                  <a:pt x="367" y="1167"/>
                </a:lnTo>
                <a:lnTo>
                  <a:pt x="348" y="1181"/>
                </a:lnTo>
                <a:lnTo>
                  <a:pt x="333" y="1185"/>
                </a:lnTo>
                <a:lnTo>
                  <a:pt x="317" y="1191"/>
                </a:lnTo>
                <a:lnTo>
                  <a:pt x="294" y="1194"/>
                </a:lnTo>
                <a:lnTo>
                  <a:pt x="268" y="1203"/>
                </a:lnTo>
                <a:lnTo>
                  <a:pt x="265" y="1205"/>
                </a:lnTo>
                <a:lnTo>
                  <a:pt x="256" y="1207"/>
                </a:lnTo>
                <a:lnTo>
                  <a:pt x="246" y="1213"/>
                </a:lnTo>
                <a:lnTo>
                  <a:pt x="227" y="1224"/>
                </a:lnTo>
                <a:lnTo>
                  <a:pt x="210" y="1232"/>
                </a:lnTo>
                <a:lnTo>
                  <a:pt x="195" y="1239"/>
                </a:lnTo>
                <a:lnTo>
                  <a:pt x="179" y="1244"/>
                </a:lnTo>
                <a:lnTo>
                  <a:pt x="161" y="1251"/>
                </a:lnTo>
                <a:lnTo>
                  <a:pt x="155" y="1257"/>
                </a:lnTo>
                <a:lnTo>
                  <a:pt x="147" y="1266"/>
                </a:lnTo>
                <a:lnTo>
                  <a:pt x="74" y="1355"/>
                </a:lnTo>
                <a:lnTo>
                  <a:pt x="49" y="1377"/>
                </a:lnTo>
                <a:lnTo>
                  <a:pt x="40" y="1390"/>
                </a:lnTo>
                <a:lnTo>
                  <a:pt x="36" y="1396"/>
                </a:lnTo>
                <a:lnTo>
                  <a:pt x="32" y="1401"/>
                </a:lnTo>
                <a:lnTo>
                  <a:pt x="29" y="1408"/>
                </a:lnTo>
                <a:lnTo>
                  <a:pt x="27" y="1415"/>
                </a:lnTo>
                <a:lnTo>
                  <a:pt x="0" y="1484"/>
                </a:lnTo>
                <a:lnTo>
                  <a:pt x="1891" y="1484"/>
                </a:lnTo>
                <a:lnTo>
                  <a:pt x="1888" y="1481"/>
                </a:lnTo>
                <a:close/>
                <a:moveTo>
                  <a:pt x="566" y="1068"/>
                </a:moveTo>
                <a:lnTo>
                  <a:pt x="566" y="1068"/>
                </a:lnTo>
                <a:lnTo>
                  <a:pt x="577" y="1066"/>
                </a:lnTo>
                <a:lnTo>
                  <a:pt x="588" y="1061"/>
                </a:lnTo>
                <a:lnTo>
                  <a:pt x="577" y="1066"/>
                </a:lnTo>
                <a:lnTo>
                  <a:pt x="566" y="1068"/>
                </a:lnTo>
                <a:close/>
                <a:moveTo>
                  <a:pt x="606" y="405"/>
                </a:moveTo>
                <a:lnTo>
                  <a:pt x="606" y="405"/>
                </a:lnTo>
                <a:close/>
                <a:moveTo>
                  <a:pt x="1264" y="1064"/>
                </a:moveTo>
                <a:lnTo>
                  <a:pt x="1264" y="1064"/>
                </a:lnTo>
                <a:close/>
                <a:moveTo>
                  <a:pt x="737" y="87"/>
                </a:moveTo>
                <a:lnTo>
                  <a:pt x="737" y="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099" name="Freeform 3"/>
          <p:cNvSpPr>
            <a:spLocks noEditPoints="1"/>
          </p:cNvSpPr>
          <p:nvPr/>
        </p:nvSpPr>
        <p:spPr bwMode="auto">
          <a:xfrm>
            <a:off x="3783013" y="4822825"/>
            <a:ext cx="1628775" cy="1477963"/>
          </a:xfrm>
          <a:custGeom>
            <a:avLst/>
            <a:gdLst>
              <a:gd name="T0" fmla="*/ 1614252 w 1458"/>
              <a:gd name="T1" fmla="*/ 1419872 h 1323"/>
              <a:gd name="T2" fmla="*/ 1606432 w 1458"/>
              <a:gd name="T3" fmla="*/ 1381890 h 1323"/>
              <a:gd name="T4" fmla="*/ 1582973 w 1458"/>
              <a:gd name="T5" fmla="*/ 1332736 h 1323"/>
              <a:gd name="T6" fmla="*/ 1541639 w 1458"/>
              <a:gd name="T7" fmla="*/ 1283582 h 1323"/>
              <a:gd name="T8" fmla="*/ 1491368 w 1458"/>
              <a:gd name="T9" fmla="*/ 1246717 h 1323"/>
              <a:gd name="T10" fmla="*/ 1460088 w 1458"/>
              <a:gd name="T11" fmla="*/ 1235546 h 1323"/>
              <a:gd name="T12" fmla="*/ 1388592 w 1458"/>
              <a:gd name="T13" fmla="*/ 1196446 h 1323"/>
              <a:gd name="T14" fmla="*/ 1272411 w 1458"/>
              <a:gd name="T15" fmla="*/ 1140590 h 1323"/>
              <a:gd name="T16" fmla="*/ 1190860 w 1458"/>
              <a:gd name="T17" fmla="*/ 1101490 h 1323"/>
              <a:gd name="T18" fmla="*/ 1120481 w 1458"/>
              <a:gd name="T19" fmla="*/ 1036697 h 1323"/>
              <a:gd name="T20" fmla="*/ 1104841 w 1458"/>
              <a:gd name="T21" fmla="*/ 946209 h 1323"/>
              <a:gd name="T22" fmla="*/ 1136121 w 1458"/>
              <a:gd name="T23" fmla="*/ 870244 h 1323"/>
              <a:gd name="T24" fmla="*/ 1178572 w 1458"/>
              <a:gd name="T25" fmla="*/ 792045 h 1323"/>
              <a:gd name="T26" fmla="*/ 1254537 w 1458"/>
              <a:gd name="T27" fmla="*/ 641233 h 1323"/>
              <a:gd name="T28" fmla="*/ 1264591 w 1458"/>
              <a:gd name="T29" fmla="*/ 568619 h 1323"/>
              <a:gd name="T30" fmla="*/ 1246717 w 1458"/>
              <a:gd name="T31" fmla="*/ 465843 h 1323"/>
              <a:gd name="T32" fmla="*/ 1253419 w 1458"/>
              <a:gd name="T33" fmla="*/ 318382 h 1323"/>
              <a:gd name="T34" fmla="*/ 1241131 w 1458"/>
              <a:gd name="T35" fmla="*/ 250237 h 1323"/>
              <a:gd name="T36" fmla="*/ 1206500 w 1458"/>
              <a:gd name="T37" fmla="*/ 161984 h 1323"/>
              <a:gd name="T38" fmla="*/ 1164049 w 1458"/>
              <a:gd name="T39" fmla="*/ 129587 h 1323"/>
              <a:gd name="T40" fmla="*/ 1130535 w 1458"/>
              <a:gd name="T41" fmla="*/ 100542 h 1323"/>
              <a:gd name="T42" fmla="*/ 1100373 w 1458"/>
              <a:gd name="T43" fmla="*/ 79316 h 1323"/>
              <a:gd name="T44" fmla="*/ 1074679 w 1458"/>
              <a:gd name="T45" fmla="*/ 54739 h 1323"/>
              <a:gd name="T46" fmla="*/ 1028876 w 1458"/>
              <a:gd name="T47" fmla="*/ 14523 h 1323"/>
              <a:gd name="T48" fmla="*/ 984191 w 1458"/>
              <a:gd name="T49" fmla="*/ 12288 h 1323"/>
              <a:gd name="T50" fmla="*/ 957380 w 1458"/>
              <a:gd name="T51" fmla="*/ 3351 h 1323"/>
              <a:gd name="T52" fmla="*/ 919398 w 1458"/>
              <a:gd name="T53" fmla="*/ 3351 h 1323"/>
              <a:gd name="T54" fmla="*/ 881415 w 1458"/>
              <a:gd name="T55" fmla="*/ 5586 h 1323"/>
              <a:gd name="T56" fmla="*/ 818856 w 1458"/>
              <a:gd name="T57" fmla="*/ 11171 h 1323"/>
              <a:gd name="T58" fmla="*/ 783108 w 1458"/>
              <a:gd name="T59" fmla="*/ 10054 h 1323"/>
              <a:gd name="T60" fmla="*/ 719431 w 1458"/>
              <a:gd name="T61" fmla="*/ 33514 h 1323"/>
              <a:gd name="T62" fmla="*/ 699323 w 1458"/>
              <a:gd name="T63" fmla="*/ 42451 h 1323"/>
              <a:gd name="T64" fmla="*/ 666926 w 1458"/>
              <a:gd name="T65" fmla="*/ 58091 h 1323"/>
              <a:gd name="T66" fmla="*/ 636764 w 1458"/>
              <a:gd name="T67" fmla="*/ 87136 h 1323"/>
              <a:gd name="T68" fmla="*/ 595430 w 1458"/>
              <a:gd name="T69" fmla="*/ 113947 h 1323"/>
              <a:gd name="T70" fmla="*/ 559682 w 1458"/>
              <a:gd name="T71" fmla="*/ 166452 h 1323"/>
              <a:gd name="T72" fmla="*/ 539574 w 1458"/>
              <a:gd name="T73" fmla="*/ 173155 h 1323"/>
              <a:gd name="T74" fmla="*/ 503825 w 1458"/>
              <a:gd name="T75" fmla="*/ 204435 h 1323"/>
              <a:gd name="T76" fmla="*/ 485951 w 1458"/>
              <a:gd name="T77" fmla="*/ 271463 h 1323"/>
              <a:gd name="T78" fmla="*/ 477014 w 1458"/>
              <a:gd name="T79" fmla="*/ 294922 h 1323"/>
              <a:gd name="T80" fmla="*/ 479249 w 1458"/>
              <a:gd name="T81" fmla="*/ 329553 h 1323"/>
              <a:gd name="T82" fmla="*/ 491537 w 1458"/>
              <a:gd name="T83" fmla="*/ 403284 h 1323"/>
              <a:gd name="T84" fmla="*/ 507177 w 1458"/>
              <a:gd name="T85" fmla="*/ 469195 h 1323"/>
              <a:gd name="T86" fmla="*/ 504943 w 1458"/>
              <a:gd name="T87" fmla="*/ 568619 h 1323"/>
              <a:gd name="T88" fmla="*/ 510528 w 1458"/>
              <a:gd name="T89" fmla="*/ 687035 h 1323"/>
              <a:gd name="T90" fmla="*/ 540691 w 1458"/>
              <a:gd name="T91" fmla="*/ 757414 h 1323"/>
              <a:gd name="T92" fmla="*/ 595430 w 1458"/>
              <a:gd name="T93" fmla="*/ 822208 h 1323"/>
              <a:gd name="T94" fmla="*/ 615538 w 1458"/>
              <a:gd name="T95" fmla="*/ 888118 h 1323"/>
              <a:gd name="T96" fmla="*/ 645701 w 1458"/>
              <a:gd name="T97" fmla="*/ 965200 h 1323"/>
              <a:gd name="T98" fmla="*/ 613304 w 1458"/>
              <a:gd name="T99" fmla="*/ 1024408 h 1323"/>
              <a:gd name="T100" fmla="*/ 556331 w 1458"/>
              <a:gd name="T101" fmla="*/ 1062391 h 1323"/>
              <a:gd name="T102" fmla="*/ 517231 w 1458"/>
              <a:gd name="T103" fmla="*/ 1078030 h 1323"/>
              <a:gd name="T104" fmla="*/ 474780 w 1458"/>
              <a:gd name="T105" fmla="*/ 1088085 h 1323"/>
              <a:gd name="T106" fmla="*/ 398815 w 1458"/>
              <a:gd name="T107" fmla="*/ 1127184 h 1323"/>
              <a:gd name="T108" fmla="*/ 356364 w 1458"/>
              <a:gd name="T109" fmla="*/ 1148410 h 1323"/>
              <a:gd name="T110" fmla="*/ 303859 w 1458"/>
              <a:gd name="T111" fmla="*/ 1174104 h 1323"/>
              <a:gd name="T112" fmla="*/ 217840 w 1458"/>
              <a:gd name="T113" fmla="*/ 1209852 h 1323"/>
              <a:gd name="T114" fmla="*/ 140758 w 1458"/>
              <a:gd name="T115" fmla="*/ 1257888 h 1323"/>
              <a:gd name="T116" fmla="*/ 90488 w 1458"/>
              <a:gd name="T117" fmla="*/ 1323799 h 1323"/>
              <a:gd name="T118" fmla="*/ 40217 w 1458"/>
              <a:gd name="T119" fmla="*/ 1387475 h 1323"/>
              <a:gd name="T120" fmla="*/ 1626541 w 1458"/>
              <a:gd name="T121" fmla="*/ 1470143 h 1323"/>
              <a:gd name="T122" fmla="*/ 614421 w 1458"/>
              <a:gd name="T123" fmla="*/ 879181 h 1323"/>
              <a:gd name="T124" fmla="*/ 645701 w 1458"/>
              <a:gd name="T125" fmla="*/ 946209 h 132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458" h="1323">
                <a:moveTo>
                  <a:pt x="1456" y="1316"/>
                </a:moveTo>
                <a:lnTo>
                  <a:pt x="1456" y="1316"/>
                </a:lnTo>
                <a:lnTo>
                  <a:pt x="1454" y="1313"/>
                </a:lnTo>
                <a:lnTo>
                  <a:pt x="1452" y="1306"/>
                </a:lnTo>
                <a:lnTo>
                  <a:pt x="1452" y="1302"/>
                </a:lnTo>
                <a:lnTo>
                  <a:pt x="1452" y="1294"/>
                </a:lnTo>
                <a:lnTo>
                  <a:pt x="1452" y="1291"/>
                </a:lnTo>
                <a:lnTo>
                  <a:pt x="1451" y="1286"/>
                </a:lnTo>
                <a:lnTo>
                  <a:pt x="1451" y="1283"/>
                </a:lnTo>
                <a:lnTo>
                  <a:pt x="1450" y="1278"/>
                </a:lnTo>
                <a:lnTo>
                  <a:pt x="1449" y="1275"/>
                </a:lnTo>
                <a:lnTo>
                  <a:pt x="1449" y="1273"/>
                </a:lnTo>
                <a:lnTo>
                  <a:pt x="1449" y="1271"/>
                </a:lnTo>
                <a:lnTo>
                  <a:pt x="1447" y="1270"/>
                </a:lnTo>
                <a:lnTo>
                  <a:pt x="1446" y="1268"/>
                </a:lnTo>
                <a:lnTo>
                  <a:pt x="1445" y="1271"/>
                </a:lnTo>
                <a:lnTo>
                  <a:pt x="1443" y="1268"/>
                </a:lnTo>
                <a:lnTo>
                  <a:pt x="1443" y="1264"/>
                </a:lnTo>
                <a:lnTo>
                  <a:pt x="1446" y="1264"/>
                </a:lnTo>
                <a:lnTo>
                  <a:pt x="1447" y="1261"/>
                </a:lnTo>
                <a:lnTo>
                  <a:pt x="1447" y="1257"/>
                </a:lnTo>
                <a:lnTo>
                  <a:pt x="1446" y="1254"/>
                </a:lnTo>
                <a:lnTo>
                  <a:pt x="1445" y="1254"/>
                </a:lnTo>
                <a:lnTo>
                  <a:pt x="1443" y="1254"/>
                </a:lnTo>
                <a:lnTo>
                  <a:pt x="1442" y="1255"/>
                </a:lnTo>
                <a:lnTo>
                  <a:pt x="1442" y="1252"/>
                </a:lnTo>
                <a:lnTo>
                  <a:pt x="1442" y="1248"/>
                </a:lnTo>
                <a:lnTo>
                  <a:pt x="1441" y="1246"/>
                </a:lnTo>
                <a:lnTo>
                  <a:pt x="1441" y="1243"/>
                </a:lnTo>
                <a:lnTo>
                  <a:pt x="1438" y="1237"/>
                </a:lnTo>
                <a:lnTo>
                  <a:pt x="1437" y="1229"/>
                </a:lnTo>
                <a:lnTo>
                  <a:pt x="1435" y="1225"/>
                </a:lnTo>
                <a:lnTo>
                  <a:pt x="1433" y="1219"/>
                </a:lnTo>
                <a:lnTo>
                  <a:pt x="1431" y="1216"/>
                </a:lnTo>
                <a:lnTo>
                  <a:pt x="1430" y="1214"/>
                </a:lnTo>
                <a:lnTo>
                  <a:pt x="1429" y="1212"/>
                </a:lnTo>
                <a:lnTo>
                  <a:pt x="1427" y="1205"/>
                </a:lnTo>
                <a:lnTo>
                  <a:pt x="1425" y="1199"/>
                </a:lnTo>
                <a:lnTo>
                  <a:pt x="1422" y="1198"/>
                </a:lnTo>
                <a:lnTo>
                  <a:pt x="1421" y="1197"/>
                </a:lnTo>
                <a:lnTo>
                  <a:pt x="1421" y="1198"/>
                </a:lnTo>
                <a:lnTo>
                  <a:pt x="1420" y="1198"/>
                </a:lnTo>
                <a:lnTo>
                  <a:pt x="1418" y="1196"/>
                </a:lnTo>
                <a:lnTo>
                  <a:pt x="1417" y="1193"/>
                </a:lnTo>
                <a:lnTo>
                  <a:pt x="1413" y="1189"/>
                </a:lnTo>
                <a:lnTo>
                  <a:pt x="1412" y="1188"/>
                </a:lnTo>
                <a:lnTo>
                  <a:pt x="1408" y="1181"/>
                </a:lnTo>
                <a:lnTo>
                  <a:pt x="1402" y="1175"/>
                </a:lnTo>
                <a:lnTo>
                  <a:pt x="1398" y="1170"/>
                </a:lnTo>
                <a:lnTo>
                  <a:pt x="1398" y="1169"/>
                </a:lnTo>
                <a:lnTo>
                  <a:pt x="1396" y="1166"/>
                </a:lnTo>
                <a:lnTo>
                  <a:pt x="1392" y="1163"/>
                </a:lnTo>
                <a:lnTo>
                  <a:pt x="1389" y="1158"/>
                </a:lnTo>
                <a:lnTo>
                  <a:pt x="1383" y="1152"/>
                </a:lnTo>
                <a:lnTo>
                  <a:pt x="1378" y="1148"/>
                </a:lnTo>
                <a:lnTo>
                  <a:pt x="1375" y="1146"/>
                </a:lnTo>
                <a:lnTo>
                  <a:pt x="1380" y="1149"/>
                </a:lnTo>
                <a:lnTo>
                  <a:pt x="1378" y="1145"/>
                </a:lnTo>
                <a:lnTo>
                  <a:pt x="1377" y="1144"/>
                </a:lnTo>
                <a:lnTo>
                  <a:pt x="1373" y="1140"/>
                </a:lnTo>
                <a:lnTo>
                  <a:pt x="1372" y="1138"/>
                </a:lnTo>
                <a:lnTo>
                  <a:pt x="1369" y="1136"/>
                </a:lnTo>
                <a:lnTo>
                  <a:pt x="1364" y="1135"/>
                </a:lnTo>
                <a:lnTo>
                  <a:pt x="1356" y="1130"/>
                </a:lnTo>
                <a:lnTo>
                  <a:pt x="1354" y="1128"/>
                </a:lnTo>
                <a:lnTo>
                  <a:pt x="1352" y="1126"/>
                </a:lnTo>
                <a:lnTo>
                  <a:pt x="1348" y="1125"/>
                </a:lnTo>
                <a:lnTo>
                  <a:pt x="1343" y="1120"/>
                </a:lnTo>
                <a:lnTo>
                  <a:pt x="1339" y="1118"/>
                </a:lnTo>
                <a:lnTo>
                  <a:pt x="1335" y="1116"/>
                </a:lnTo>
                <a:lnTo>
                  <a:pt x="1333" y="1115"/>
                </a:lnTo>
                <a:lnTo>
                  <a:pt x="1331" y="1115"/>
                </a:lnTo>
                <a:lnTo>
                  <a:pt x="1327" y="1113"/>
                </a:lnTo>
                <a:lnTo>
                  <a:pt x="1326" y="1112"/>
                </a:lnTo>
                <a:lnTo>
                  <a:pt x="1325" y="1110"/>
                </a:lnTo>
                <a:lnTo>
                  <a:pt x="1323" y="1109"/>
                </a:lnTo>
                <a:lnTo>
                  <a:pt x="1321" y="1109"/>
                </a:lnTo>
                <a:lnTo>
                  <a:pt x="1319" y="1108"/>
                </a:lnTo>
                <a:lnTo>
                  <a:pt x="1319" y="1107"/>
                </a:lnTo>
                <a:lnTo>
                  <a:pt x="1316" y="1107"/>
                </a:lnTo>
                <a:lnTo>
                  <a:pt x="1315" y="1107"/>
                </a:lnTo>
                <a:lnTo>
                  <a:pt x="1314" y="1106"/>
                </a:lnTo>
                <a:lnTo>
                  <a:pt x="1313" y="1102"/>
                </a:lnTo>
                <a:lnTo>
                  <a:pt x="1310" y="1106"/>
                </a:lnTo>
                <a:lnTo>
                  <a:pt x="1307" y="1107"/>
                </a:lnTo>
                <a:lnTo>
                  <a:pt x="1307" y="1106"/>
                </a:lnTo>
                <a:lnTo>
                  <a:pt x="1306" y="1105"/>
                </a:lnTo>
                <a:lnTo>
                  <a:pt x="1306" y="1103"/>
                </a:lnTo>
                <a:lnTo>
                  <a:pt x="1304" y="1101"/>
                </a:lnTo>
                <a:lnTo>
                  <a:pt x="1303" y="1100"/>
                </a:lnTo>
                <a:lnTo>
                  <a:pt x="1301" y="1101"/>
                </a:lnTo>
                <a:lnTo>
                  <a:pt x="1298" y="1101"/>
                </a:lnTo>
                <a:lnTo>
                  <a:pt x="1291" y="1098"/>
                </a:lnTo>
                <a:lnTo>
                  <a:pt x="1277" y="1089"/>
                </a:lnTo>
                <a:lnTo>
                  <a:pt x="1272" y="1087"/>
                </a:lnTo>
                <a:lnTo>
                  <a:pt x="1266" y="1082"/>
                </a:lnTo>
                <a:lnTo>
                  <a:pt x="1256" y="1077"/>
                </a:lnTo>
                <a:lnTo>
                  <a:pt x="1254" y="1076"/>
                </a:lnTo>
                <a:lnTo>
                  <a:pt x="1252" y="1074"/>
                </a:lnTo>
                <a:lnTo>
                  <a:pt x="1243" y="1071"/>
                </a:lnTo>
                <a:lnTo>
                  <a:pt x="1235" y="1066"/>
                </a:lnTo>
                <a:lnTo>
                  <a:pt x="1230" y="1063"/>
                </a:lnTo>
                <a:lnTo>
                  <a:pt x="1227" y="1062"/>
                </a:lnTo>
                <a:lnTo>
                  <a:pt x="1219" y="1058"/>
                </a:lnTo>
                <a:lnTo>
                  <a:pt x="1209" y="1053"/>
                </a:lnTo>
                <a:lnTo>
                  <a:pt x="1200" y="1050"/>
                </a:lnTo>
                <a:lnTo>
                  <a:pt x="1194" y="1045"/>
                </a:lnTo>
                <a:lnTo>
                  <a:pt x="1179" y="1040"/>
                </a:lnTo>
                <a:lnTo>
                  <a:pt x="1174" y="1038"/>
                </a:lnTo>
                <a:lnTo>
                  <a:pt x="1169" y="1035"/>
                </a:lnTo>
                <a:lnTo>
                  <a:pt x="1158" y="1031"/>
                </a:lnTo>
                <a:lnTo>
                  <a:pt x="1149" y="1027"/>
                </a:lnTo>
                <a:lnTo>
                  <a:pt x="1137" y="1022"/>
                </a:lnTo>
                <a:lnTo>
                  <a:pt x="1139" y="1021"/>
                </a:lnTo>
                <a:lnTo>
                  <a:pt x="1137" y="1019"/>
                </a:lnTo>
                <a:lnTo>
                  <a:pt x="1136" y="1019"/>
                </a:lnTo>
                <a:lnTo>
                  <a:pt x="1133" y="1019"/>
                </a:lnTo>
                <a:lnTo>
                  <a:pt x="1131" y="1019"/>
                </a:lnTo>
                <a:lnTo>
                  <a:pt x="1120" y="1011"/>
                </a:lnTo>
                <a:lnTo>
                  <a:pt x="1098" y="1001"/>
                </a:lnTo>
                <a:lnTo>
                  <a:pt x="1083" y="995"/>
                </a:lnTo>
                <a:lnTo>
                  <a:pt x="1081" y="994"/>
                </a:lnTo>
                <a:lnTo>
                  <a:pt x="1080" y="993"/>
                </a:lnTo>
                <a:lnTo>
                  <a:pt x="1076" y="991"/>
                </a:lnTo>
                <a:lnTo>
                  <a:pt x="1072" y="990"/>
                </a:lnTo>
                <a:lnTo>
                  <a:pt x="1071" y="989"/>
                </a:lnTo>
                <a:lnTo>
                  <a:pt x="1069" y="986"/>
                </a:lnTo>
                <a:lnTo>
                  <a:pt x="1068" y="986"/>
                </a:lnTo>
                <a:lnTo>
                  <a:pt x="1066" y="986"/>
                </a:lnTo>
                <a:lnTo>
                  <a:pt x="1063" y="985"/>
                </a:lnTo>
                <a:lnTo>
                  <a:pt x="1058" y="981"/>
                </a:lnTo>
                <a:lnTo>
                  <a:pt x="1054" y="976"/>
                </a:lnTo>
                <a:lnTo>
                  <a:pt x="1051" y="974"/>
                </a:lnTo>
                <a:lnTo>
                  <a:pt x="1050" y="973"/>
                </a:lnTo>
                <a:lnTo>
                  <a:pt x="1047" y="970"/>
                </a:lnTo>
                <a:lnTo>
                  <a:pt x="1041" y="962"/>
                </a:lnTo>
                <a:lnTo>
                  <a:pt x="1039" y="959"/>
                </a:lnTo>
                <a:lnTo>
                  <a:pt x="1031" y="952"/>
                </a:lnTo>
                <a:lnTo>
                  <a:pt x="1023" y="944"/>
                </a:lnTo>
                <a:lnTo>
                  <a:pt x="1016" y="937"/>
                </a:lnTo>
                <a:lnTo>
                  <a:pt x="1011" y="935"/>
                </a:lnTo>
                <a:lnTo>
                  <a:pt x="1006" y="933"/>
                </a:lnTo>
                <a:lnTo>
                  <a:pt x="1003" y="928"/>
                </a:lnTo>
                <a:lnTo>
                  <a:pt x="1002" y="928"/>
                </a:lnTo>
                <a:lnTo>
                  <a:pt x="1002" y="930"/>
                </a:lnTo>
                <a:lnTo>
                  <a:pt x="1000" y="928"/>
                </a:lnTo>
                <a:lnTo>
                  <a:pt x="997" y="923"/>
                </a:lnTo>
                <a:lnTo>
                  <a:pt x="995" y="920"/>
                </a:lnTo>
                <a:lnTo>
                  <a:pt x="993" y="917"/>
                </a:lnTo>
                <a:lnTo>
                  <a:pt x="988" y="913"/>
                </a:lnTo>
                <a:lnTo>
                  <a:pt x="984" y="910"/>
                </a:lnTo>
                <a:lnTo>
                  <a:pt x="983" y="908"/>
                </a:lnTo>
                <a:lnTo>
                  <a:pt x="983" y="905"/>
                </a:lnTo>
                <a:lnTo>
                  <a:pt x="985" y="888"/>
                </a:lnTo>
                <a:lnTo>
                  <a:pt x="987" y="863"/>
                </a:lnTo>
                <a:lnTo>
                  <a:pt x="989" y="849"/>
                </a:lnTo>
                <a:lnTo>
                  <a:pt x="989" y="847"/>
                </a:lnTo>
                <a:lnTo>
                  <a:pt x="991" y="839"/>
                </a:lnTo>
                <a:lnTo>
                  <a:pt x="991" y="835"/>
                </a:lnTo>
                <a:lnTo>
                  <a:pt x="993" y="832"/>
                </a:lnTo>
                <a:lnTo>
                  <a:pt x="996" y="824"/>
                </a:lnTo>
                <a:lnTo>
                  <a:pt x="1001" y="816"/>
                </a:lnTo>
                <a:lnTo>
                  <a:pt x="1003" y="811"/>
                </a:lnTo>
                <a:lnTo>
                  <a:pt x="1004" y="809"/>
                </a:lnTo>
                <a:lnTo>
                  <a:pt x="1006" y="804"/>
                </a:lnTo>
                <a:lnTo>
                  <a:pt x="1011" y="794"/>
                </a:lnTo>
                <a:lnTo>
                  <a:pt x="1013" y="790"/>
                </a:lnTo>
                <a:lnTo>
                  <a:pt x="1015" y="785"/>
                </a:lnTo>
                <a:lnTo>
                  <a:pt x="1017" y="779"/>
                </a:lnTo>
                <a:lnTo>
                  <a:pt x="1020" y="769"/>
                </a:lnTo>
                <a:lnTo>
                  <a:pt x="1022" y="768"/>
                </a:lnTo>
                <a:lnTo>
                  <a:pt x="1024" y="767"/>
                </a:lnTo>
                <a:lnTo>
                  <a:pt x="1024" y="759"/>
                </a:lnTo>
                <a:lnTo>
                  <a:pt x="1027" y="752"/>
                </a:lnTo>
                <a:lnTo>
                  <a:pt x="1032" y="736"/>
                </a:lnTo>
                <a:lnTo>
                  <a:pt x="1034" y="722"/>
                </a:lnTo>
                <a:lnTo>
                  <a:pt x="1035" y="716"/>
                </a:lnTo>
                <a:lnTo>
                  <a:pt x="1036" y="710"/>
                </a:lnTo>
                <a:lnTo>
                  <a:pt x="1036" y="709"/>
                </a:lnTo>
                <a:lnTo>
                  <a:pt x="1039" y="709"/>
                </a:lnTo>
                <a:lnTo>
                  <a:pt x="1041" y="709"/>
                </a:lnTo>
                <a:lnTo>
                  <a:pt x="1047" y="710"/>
                </a:lnTo>
                <a:lnTo>
                  <a:pt x="1055" y="709"/>
                </a:lnTo>
                <a:lnTo>
                  <a:pt x="1060" y="707"/>
                </a:lnTo>
                <a:lnTo>
                  <a:pt x="1064" y="703"/>
                </a:lnTo>
                <a:lnTo>
                  <a:pt x="1073" y="698"/>
                </a:lnTo>
                <a:lnTo>
                  <a:pt x="1089" y="683"/>
                </a:lnTo>
                <a:lnTo>
                  <a:pt x="1090" y="681"/>
                </a:lnTo>
                <a:lnTo>
                  <a:pt x="1099" y="664"/>
                </a:lnTo>
                <a:lnTo>
                  <a:pt x="1105" y="648"/>
                </a:lnTo>
                <a:lnTo>
                  <a:pt x="1113" y="630"/>
                </a:lnTo>
                <a:lnTo>
                  <a:pt x="1118" y="615"/>
                </a:lnTo>
                <a:lnTo>
                  <a:pt x="1119" y="605"/>
                </a:lnTo>
                <a:lnTo>
                  <a:pt x="1120" y="587"/>
                </a:lnTo>
                <a:lnTo>
                  <a:pt x="1120" y="585"/>
                </a:lnTo>
                <a:lnTo>
                  <a:pt x="1122" y="582"/>
                </a:lnTo>
                <a:lnTo>
                  <a:pt x="1123" y="574"/>
                </a:lnTo>
                <a:lnTo>
                  <a:pt x="1126" y="571"/>
                </a:lnTo>
                <a:lnTo>
                  <a:pt x="1127" y="566"/>
                </a:lnTo>
                <a:lnTo>
                  <a:pt x="1128" y="561"/>
                </a:lnTo>
                <a:lnTo>
                  <a:pt x="1131" y="557"/>
                </a:lnTo>
                <a:lnTo>
                  <a:pt x="1130" y="556"/>
                </a:lnTo>
                <a:lnTo>
                  <a:pt x="1130" y="555"/>
                </a:lnTo>
                <a:lnTo>
                  <a:pt x="1131" y="553"/>
                </a:lnTo>
                <a:lnTo>
                  <a:pt x="1132" y="551"/>
                </a:lnTo>
                <a:lnTo>
                  <a:pt x="1133" y="545"/>
                </a:lnTo>
                <a:lnTo>
                  <a:pt x="1136" y="531"/>
                </a:lnTo>
                <a:lnTo>
                  <a:pt x="1136" y="525"/>
                </a:lnTo>
                <a:lnTo>
                  <a:pt x="1136" y="519"/>
                </a:lnTo>
                <a:lnTo>
                  <a:pt x="1134" y="512"/>
                </a:lnTo>
                <a:lnTo>
                  <a:pt x="1132" y="509"/>
                </a:lnTo>
                <a:lnTo>
                  <a:pt x="1132" y="506"/>
                </a:lnTo>
                <a:lnTo>
                  <a:pt x="1131" y="503"/>
                </a:lnTo>
                <a:lnTo>
                  <a:pt x="1127" y="498"/>
                </a:lnTo>
                <a:lnTo>
                  <a:pt x="1124" y="497"/>
                </a:lnTo>
                <a:lnTo>
                  <a:pt x="1123" y="496"/>
                </a:lnTo>
                <a:lnTo>
                  <a:pt x="1119" y="495"/>
                </a:lnTo>
                <a:lnTo>
                  <a:pt x="1113" y="495"/>
                </a:lnTo>
                <a:lnTo>
                  <a:pt x="1109" y="494"/>
                </a:lnTo>
                <a:lnTo>
                  <a:pt x="1108" y="492"/>
                </a:lnTo>
                <a:lnTo>
                  <a:pt x="1107" y="488"/>
                </a:lnTo>
                <a:lnTo>
                  <a:pt x="1107" y="484"/>
                </a:lnTo>
                <a:lnTo>
                  <a:pt x="1107" y="478"/>
                </a:lnTo>
                <a:lnTo>
                  <a:pt x="1109" y="459"/>
                </a:lnTo>
                <a:lnTo>
                  <a:pt x="1112" y="443"/>
                </a:lnTo>
                <a:lnTo>
                  <a:pt x="1116" y="426"/>
                </a:lnTo>
                <a:lnTo>
                  <a:pt x="1116" y="421"/>
                </a:lnTo>
                <a:lnTo>
                  <a:pt x="1116" y="417"/>
                </a:lnTo>
                <a:lnTo>
                  <a:pt x="1116" y="411"/>
                </a:lnTo>
                <a:lnTo>
                  <a:pt x="1116" y="407"/>
                </a:lnTo>
                <a:lnTo>
                  <a:pt x="1117" y="397"/>
                </a:lnTo>
                <a:lnTo>
                  <a:pt x="1117" y="392"/>
                </a:lnTo>
                <a:lnTo>
                  <a:pt x="1113" y="369"/>
                </a:lnTo>
                <a:lnTo>
                  <a:pt x="1110" y="353"/>
                </a:lnTo>
                <a:lnTo>
                  <a:pt x="1112" y="349"/>
                </a:lnTo>
                <a:lnTo>
                  <a:pt x="1113" y="332"/>
                </a:lnTo>
                <a:lnTo>
                  <a:pt x="1116" y="298"/>
                </a:lnTo>
                <a:lnTo>
                  <a:pt x="1118" y="298"/>
                </a:lnTo>
                <a:lnTo>
                  <a:pt x="1120" y="298"/>
                </a:lnTo>
                <a:lnTo>
                  <a:pt x="1120" y="295"/>
                </a:lnTo>
                <a:lnTo>
                  <a:pt x="1120" y="293"/>
                </a:lnTo>
                <a:lnTo>
                  <a:pt x="1119" y="290"/>
                </a:lnTo>
                <a:lnTo>
                  <a:pt x="1120" y="288"/>
                </a:lnTo>
                <a:lnTo>
                  <a:pt x="1122" y="285"/>
                </a:lnTo>
                <a:lnTo>
                  <a:pt x="1126" y="284"/>
                </a:lnTo>
                <a:lnTo>
                  <a:pt x="1127" y="282"/>
                </a:lnTo>
                <a:lnTo>
                  <a:pt x="1127" y="279"/>
                </a:lnTo>
                <a:lnTo>
                  <a:pt x="1127" y="272"/>
                </a:lnTo>
                <a:lnTo>
                  <a:pt x="1128" y="266"/>
                </a:lnTo>
                <a:lnTo>
                  <a:pt x="1128" y="263"/>
                </a:lnTo>
                <a:lnTo>
                  <a:pt x="1126" y="258"/>
                </a:lnTo>
                <a:lnTo>
                  <a:pt x="1122" y="250"/>
                </a:lnTo>
                <a:lnTo>
                  <a:pt x="1120" y="243"/>
                </a:lnTo>
                <a:lnTo>
                  <a:pt x="1118" y="240"/>
                </a:lnTo>
                <a:lnTo>
                  <a:pt x="1114" y="237"/>
                </a:lnTo>
                <a:lnTo>
                  <a:pt x="1113" y="235"/>
                </a:lnTo>
                <a:lnTo>
                  <a:pt x="1112" y="233"/>
                </a:lnTo>
                <a:lnTo>
                  <a:pt x="1112" y="230"/>
                </a:lnTo>
                <a:lnTo>
                  <a:pt x="1112" y="229"/>
                </a:lnTo>
                <a:lnTo>
                  <a:pt x="1111" y="227"/>
                </a:lnTo>
                <a:lnTo>
                  <a:pt x="1111" y="224"/>
                </a:lnTo>
                <a:lnTo>
                  <a:pt x="1110" y="217"/>
                </a:lnTo>
                <a:lnTo>
                  <a:pt x="1110" y="211"/>
                </a:lnTo>
                <a:lnTo>
                  <a:pt x="1108" y="203"/>
                </a:lnTo>
                <a:lnTo>
                  <a:pt x="1105" y="193"/>
                </a:lnTo>
                <a:lnTo>
                  <a:pt x="1102" y="190"/>
                </a:lnTo>
                <a:lnTo>
                  <a:pt x="1095" y="183"/>
                </a:lnTo>
                <a:lnTo>
                  <a:pt x="1088" y="164"/>
                </a:lnTo>
                <a:lnTo>
                  <a:pt x="1083" y="156"/>
                </a:lnTo>
                <a:lnTo>
                  <a:pt x="1082" y="153"/>
                </a:lnTo>
                <a:lnTo>
                  <a:pt x="1082" y="152"/>
                </a:lnTo>
                <a:lnTo>
                  <a:pt x="1081" y="151"/>
                </a:lnTo>
                <a:lnTo>
                  <a:pt x="1080" y="149"/>
                </a:lnTo>
                <a:lnTo>
                  <a:pt x="1079" y="147"/>
                </a:lnTo>
                <a:lnTo>
                  <a:pt x="1076" y="145"/>
                </a:lnTo>
                <a:lnTo>
                  <a:pt x="1078" y="146"/>
                </a:lnTo>
                <a:lnTo>
                  <a:pt x="1080" y="146"/>
                </a:lnTo>
                <a:lnTo>
                  <a:pt x="1080" y="145"/>
                </a:lnTo>
                <a:lnTo>
                  <a:pt x="1076" y="144"/>
                </a:lnTo>
                <a:lnTo>
                  <a:pt x="1075" y="143"/>
                </a:lnTo>
                <a:lnTo>
                  <a:pt x="1074" y="141"/>
                </a:lnTo>
                <a:lnTo>
                  <a:pt x="1074" y="142"/>
                </a:lnTo>
                <a:lnTo>
                  <a:pt x="1072" y="142"/>
                </a:lnTo>
                <a:lnTo>
                  <a:pt x="1070" y="142"/>
                </a:lnTo>
                <a:lnTo>
                  <a:pt x="1069" y="141"/>
                </a:lnTo>
                <a:lnTo>
                  <a:pt x="1063" y="134"/>
                </a:lnTo>
                <a:lnTo>
                  <a:pt x="1059" y="129"/>
                </a:lnTo>
                <a:lnTo>
                  <a:pt x="1055" y="126"/>
                </a:lnTo>
                <a:lnTo>
                  <a:pt x="1053" y="126"/>
                </a:lnTo>
                <a:lnTo>
                  <a:pt x="1052" y="126"/>
                </a:lnTo>
                <a:lnTo>
                  <a:pt x="1046" y="123"/>
                </a:lnTo>
                <a:lnTo>
                  <a:pt x="1043" y="120"/>
                </a:lnTo>
                <a:lnTo>
                  <a:pt x="1042" y="116"/>
                </a:lnTo>
                <a:lnTo>
                  <a:pt x="1042" y="115"/>
                </a:lnTo>
                <a:lnTo>
                  <a:pt x="1041" y="115"/>
                </a:lnTo>
                <a:lnTo>
                  <a:pt x="1037" y="114"/>
                </a:lnTo>
                <a:lnTo>
                  <a:pt x="1037" y="113"/>
                </a:lnTo>
                <a:lnTo>
                  <a:pt x="1037" y="110"/>
                </a:lnTo>
                <a:lnTo>
                  <a:pt x="1035" y="108"/>
                </a:lnTo>
                <a:lnTo>
                  <a:pt x="1025" y="102"/>
                </a:lnTo>
                <a:lnTo>
                  <a:pt x="1023" y="102"/>
                </a:lnTo>
                <a:lnTo>
                  <a:pt x="1020" y="102"/>
                </a:lnTo>
                <a:lnTo>
                  <a:pt x="1016" y="100"/>
                </a:lnTo>
                <a:lnTo>
                  <a:pt x="1011" y="96"/>
                </a:lnTo>
                <a:lnTo>
                  <a:pt x="1012" y="95"/>
                </a:lnTo>
                <a:lnTo>
                  <a:pt x="1013" y="93"/>
                </a:lnTo>
                <a:lnTo>
                  <a:pt x="1012" y="90"/>
                </a:lnTo>
                <a:lnTo>
                  <a:pt x="1006" y="88"/>
                </a:lnTo>
                <a:lnTo>
                  <a:pt x="1004" y="88"/>
                </a:lnTo>
                <a:lnTo>
                  <a:pt x="1003" y="89"/>
                </a:lnTo>
                <a:lnTo>
                  <a:pt x="1001" y="88"/>
                </a:lnTo>
                <a:lnTo>
                  <a:pt x="1000" y="88"/>
                </a:lnTo>
                <a:lnTo>
                  <a:pt x="1000" y="87"/>
                </a:lnTo>
                <a:lnTo>
                  <a:pt x="998" y="85"/>
                </a:lnTo>
                <a:lnTo>
                  <a:pt x="996" y="87"/>
                </a:lnTo>
                <a:lnTo>
                  <a:pt x="994" y="86"/>
                </a:lnTo>
                <a:lnTo>
                  <a:pt x="992" y="81"/>
                </a:lnTo>
                <a:lnTo>
                  <a:pt x="989" y="77"/>
                </a:lnTo>
                <a:lnTo>
                  <a:pt x="987" y="74"/>
                </a:lnTo>
                <a:lnTo>
                  <a:pt x="985" y="73"/>
                </a:lnTo>
                <a:lnTo>
                  <a:pt x="985" y="71"/>
                </a:lnTo>
                <a:lnTo>
                  <a:pt x="985" y="69"/>
                </a:lnTo>
                <a:lnTo>
                  <a:pt x="984" y="68"/>
                </a:lnTo>
                <a:lnTo>
                  <a:pt x="982" y="67"/>
                </a:lnTo>
                <a:lnTo>
                  <a:pt x="981" y="61"/>
                </a:lnTo>
                <a:lnTo>
                  <a:pt x="979" y="60"/>
                </a:lnTo>
                <a:lnTo>
                  <a:pt x="977" y="58"/>
                </a:lnTo>
                <a:lnTo>
                  <a:pt x="973" y="56"/>
                </a:lnTo>
                <a:lnTo>
                  <a:pt x="972" y="52"/>
                </a:lnTo>
                <a:lnTo>
                  <a:pt x="972" y="50"/>
                </a:lnTo>
                <a:lnTo>
                  <a:pt x="971" y="48"/>
                </a:lnTo>
                <a:lnTo>
                  <a:pt x="969" y="46"/>
                </a:lnTo>
                <a:lnTo>
                  <a:pt x="968" y="46"/>
                </a:lnTo>
                <a:lnTo>
                  <a:pt x="967" y="45"/>
                </a:lnTo>
                <a:lnTo>
                  <a:pt x="966" y="46"/>
                </a:lnTo>
                <a:lnTo>
                  <a:pt x="965" y="47"/>
                </a:lnTo>
                <a:lnTo>
                  <a:pt x="962" y="49"/>
                </a:lnTo>
                <a:lnTo>
                  <a:pt x="956" y="50"/>
                </a:lnTo>
                <a:lnTo>
                  <a:pt x="955" y="48"/>
                </a:lnTo>
                <a:lnTo>
                  <a:pt x="952" y="45"/>
                </a:lnTo>
                <a:lnTo>
                  <a:pt x="949" y="44"/>
                </a:lnTo>
                <a:lnTo>
                  <a:pt x="946" y="40"/>
                </a:lnTo>
                <a:lnTo>
                  <a:pt x="940" y="36"/>
                </a:lnTo>
                <a:lnTo>
                  <a:pt x="940" y="35"/>
                </a:lnTo>
                <a:lnTo>
                  <a:pt x="940" y="34"/>
                </a:lnTo>
                <a:lnTo>
                  <a:pt x="938" y="31"/>
                </a:lnTo>
                <a:lnTo>
                  <a:pt x="934" y="28"/>
                </a:lnTo>
                <a:lnTo>
                  <a:pt x="930" y="22"/>
                </a:lnTo>
                <a:lnTo>
                  <a:pt x="926" y="19"/>
                </a:lnTo>
                <a:lnTo>
                  <a:pt x="924" y="17"/>
                </a:lnTo>
                <a:lnTo>
                  <a:pt x="921" y="13"/>
                </a:lnTo>
                <a:lnTo>
                  <a:pt x="919" y="12"/>
                </a:lnTo>
                <a:lnTo>
                  <a:pt x="917" y="11"/>
                </a:lnTo>
                <a:lnTo>
                  <a:pt x="916" y="11"/>
                </a:lnTo>
                <a:lnTo>
                  <a:pt x="914" y="17"/>
                </a:lnTo>
                <a:lnTo>
                  <a:pt x="913" y="18"/>
                </a:lnTo>
                <a:lnTo>
                  <a:pt x="909" y="18"/>
                </a:lnTo>
                <a:lnTo>
                  <a:pt x="904" y="17"/>
                </a:lnTo>
                <a:lnTo>
                  <a:pt x="898" y="15"/>
                </a:lnTo>
                <a:lnTo>
                  <a:pt x="894" y="11"/>
                </a:lnTo>
                <a:lnTo>
                  <a:pt x="889" y="9"/>
                </a:lnTo>
                <a:lnTo>
                  <a:pt x="888" y="8"/>
                </a:lnTo>
                <a:lnTo>
                  <a:pt x="887" y="8"/>
                </a:lnTo>
                <a:lnTo>
                  <a:pt x="886" y="9"/>
                </a:lnTo>
                <a:lnTo>
                  <a:pt x="885" y="11"/>
                </a:lnTo>
                <a:lnTo>
                  <a:pt x="882" y="12"/>
                </a:lnTo>
                <a:lnTo>
                  <a:pt x="881" y="11"/>
                </a:lnTo>
                <a:lnTo>
                  <a:pt x="880" y="8"/>
                </a:lnTo>
                <a:lnTo>
                  <a:pt x="880" y="7"/>
                </a:lnTo>
                <a:lnTo>
                  <a:pt x="879" y="7"/>
                </a:lnTo>
                <a:lnTo>
                  <a:pt x="878" y="9"/>
                </a:lnTo>
                <a:lnTo>
                  <a:pt x="877" y="10"/>
                </a:lnTo>
                <a:lnTo>
                  <a:pt x="876" y="10"/>
                </a:lnTo>
                <a:lnTo>
                  <a:pt x="872" y="9"/>
                </a:lnTo>
                <a:lnTo>
                  <a:pt x="871" y="10"/>
                </a:lnTo>
                <a:lnTo>
                  <a:pt x="870" y="10"/>
                </a:lnTo>
                <a:lnTo>
                  <a:pt x="868" y="12"/>
                </a:lnTo>
                <a:lnTo>
                  <a:pt x="866" y="10"/>
                </a:lnTo>
                <a:lnTo>
                  <a:pt x="863" y="9"/>
                </a:lnTo>
                <a:lnTo>
                  <a:pt x="861" y="9"/>
                </a:lnTo>
                <a:lnTo>
                  <a:pt x="859" y="6"/>
                </a:lnTo>
                <a:lnTo>
                  <a:pt x="858" y="3"/>
                </a:lnTo>
                <a:lnTo>
                  <a:pt x="857" y="3"/>
                </a:lnTo>
                <a:lnTo>
                  <a:pt x="854" y="3"/>
                </a:lnTo>
                <a:lnTo>
                  <a:pt x="854" y="5"/>
                </a:lnTo>
                <a:lnTo>
                  <a:pt x="853" y="3"/>
                </a:lnTo>
                <a:lnTo>
                  <a:pt x="852" y="3"/>
                </a:lnTo>
                <a:lnTo>
                  <a:pt x="851" y="3"/>
                </a:lnTo>
                <a:lnTo>
                  <a:pt x="850" y="5"/>
                </a:lnTo>
                <a:lnTo>
                  <a:pt x="846" y="5"/>
                </a:lnTo>
                <a:lnTo>
                  <a:pt x="842" y="7"/>
                </a:lnTo>
                <a:lnTo>
                  <a:pt x="840" y="8"/>
                </a:lnTo>
                <a:lnTo>
                  <a:pt x="838" y="8"/>
                </a:lnTo>
                <a:lnTo>
                  <a:pt x="837" y="8"/>
                </a:lnTo>
                <a:lnTo>
                  <a:pt x="836" y="8"/>
                </a:lnTo>
                <a:lnTo>
                  <a:pt x="834" y="7"/>
                </a:lnTo>
                <a:lnTo>
                  <a:pt x="832" y="7"/>
                </a:lnTo>
                <a:lnTo>
                  <a:pt x="830" y="8"/>
                </a:lnTo>
                <a:lnTo>
                  <a:pt x="828" y="6"/>
                </a:lnTo>
                <a:lnTo>
                  <a:pt x="823" y="3"/>
                </a:lnTo>
                <a:lnTo>
                  <a:pt x="822" y="0"/>
                </a:lnTo>
                <a:lnTo>
                  <a:pt x="821" y="0"/>
                </a:lnTo>
                <a:lnTo>
                  <a:pt x="820" y="0"/>
                </a:lnTo>
                <a:lnTo>
                  <a:pt x="819" y="1"/>
                </a:lnTo>
                <a:lnTo>
                  <a:pt x="817" y="2"/>
                </a:lnTo>
                <a:lnTo>
                  <a:pt x="814" y="5"/>
                </a:lnTo>
                <a:lnTo>
                  <a:pt x="813" y="6"/>
                </a:lnTo>
                <a:lnTo>
                  <a:pt x="811" y="5"/>
                </a:lnTo>
                <a:lnTo>
                  <a:pt x="809" y="2"/>
                </a:lnTo>
                <a:lnTo>
                  <a:pt x="805" y="1"/>
                </a:lnTo>
                <a:lnTo>
                  <a:pt x="803" y="1"/>
                </a:lnTo>
                <a:lnTo>
                  <a:pt x="802" y="2"/>
                </a:lnTo>
                <a:lnTo>
                  <a:pt x="801" y="3"/>
                </a:lnTo>
                <a:lnTo>
                  <a:pt x="795" y="3"/>
                </a:lnTo>
                <a:lnTo>
                  <a:pt x="792" y="3"/>
                </a:lnTo>
                <a:lnTo>
                  <a:pt x="789" y="5"/>
                </a:lnTo>
                <a:lnTo>
                  <a:pt x="782" y="5"/>
                </a:lnTo>
                <a:lnTo>
                  <a:pt x="779" y="6"/>
                </a:lnTo>
                <a:lnTo>
                  <a:pt x="776" y="7"/>
                </a:lnTo>
                <a:lnTo>
                  <a:pt x="774" y="8"/>
                </a:lnTo>
                <a:lnTo>
                  <a:pt x="769" y="10"/>
                </a:lnTo>
                <a:lnTo>
                  <a:pt x="764" y="10"/>
                </a:lnTo>
                <a:lnTo>
                  <a:pt x="761" y="10"/>
                </a:lnTo>
                <a:lnTo>
                  <a:pt x="757" y="10"/>
                </a:lnTo>
                <a:lnTo>
                  <a:pt x="756" y="10"/>
                </a:lnTo>
                <a:lnTo>
                  <a:pt x="755" y="10"/>
                </a:lnTo>
                <a:lnTo>
                  <a:pt x="751" y="11"/>
                </a:lnTo>
                <a:lnTo>
                  <a:pt x="746" y="10"/>
                </a:lnTo>
                <a:lnTo>
                  <a:pt x="742" y="11"/>
                </a:lnTo>
                <a:lnTo>
                  <a:pt x="737" y="10"/>
                </a:lnTo>
                <a:lnTo>
                  <a:pt x="733" y="10"/>
                </a:lnTo>
                <a:lnTo>
                  <a:pt x="731" y="10"/>
                </a:lnTo>
                <a:lnTo>
                  <a:pt x="727" y="9"/>
                </a:lnTo>
                <a:lnTo>
                  <a:pt x="724" y="8"/>
                </a:lnTo>
                <a:lnTo>
                  <a:pt x="723" y="8"/>
                </a:lnTo>
                <a:lnTo>
                  <a:pt x="722" y="8"/>
                </a:lnTo>
                <a:lnTo>
                  <a:pt x="720" y="9"/>
                </a:lnTo>
                <a:lnTo>
                  <a:pt x="714" y="8"/>
                </a:lnTo>
                <a:lnTo>
                  <a:pt x="706" y="8"/>
                </a:lnTo>
                <a:lnTo>
                  <a:pt x="705" y="8"/>
                </a:lnTo>
                <a:lnTo>
                  <a:pt x="705" y="9"/>
                </a:lnTo>
                <a:lnTo>
                  <a:pt x="704" y="11"/>
                </a:lnTo>
                <a:lnTo>
                  <a:pt x="703" y="10"/>
                </a:lnTo>
                <a:lnTo>
                  <a:pt x="702" y="9"/>
                </a:lnTo>
                <a:lnTo>
                  <a:pt x="701" y="9"/>
                </a:lnTo>
                <a:lnTo>
                  <a:pt x="697" y="11"/>
                </a:lnTo>
                <a:lnTo>
                  <a:pt x="688" y="11"/>
                </a:lnTo>
                <a:lnTo>
                  <a:pt x="686" y="12"/>
                </a:lnTo>
                <a:lnTo>
                  <a:pt x="685" y="13"/>
                </a:lnTo>
                <a:lnTo>
                  <a:pt x="684" y="15"/>
                </a:lnTo>
                <a:lnTo>
                  <a:pt x="683" y="16"/>
                </a:lnTo>
                <a:lnTo>
                  <a:pt x="679" y="17"/>
                </a:lnTo>
                <a:lnTo>
                  <a:pt x="678" y="16"/>
                </a:lnTo>
                <a:lnTo>
                  <a:pt x="677" y="15"/>
                </a:lnTo>
                <a:lnTo>
                  <a:pt x="663" y="17"/>
                </a:lnTo>
                <a:lnTo>
                  <a:pt x="660" y="18"/>
                </a:lnTo>
                <a:lnTo>
                  <a:pt x="657" y="19"/>
                </a:lnTo>
                <a:lnTo>
                  <a:pt x="653" y="24"/>
                </a:lnTo>
                <a:lnTo>
                  <a:pt x="648" y="30"/>
                </a:lnTo>
                <a:lnTo>
                  <a:pt x="645" y="30"/>
                </a:lnTo>
                <a:lnTo>
                  <a:pt x="644" y="30"/>
                </a:lnTo>
                <a:lnTo>
                  <a:pt x="644" y="31"/>
                </a:lnTo>
                <a:lnTo>
                  <a:pt x="643" y="32"/>
                </a:lnTo>
                <a:lnTo>
                  <a:pt x="641" y="32"/>
                </a:lnTo>
                <a:lnTo>
                  <a:pt x="641" y="34"/>
                </a:lnTo>
                <a:lnTo>
                  <a:pt x="640" y="32"/>
                </a:lnTo>
                <a:lnTo>
                  <a:pt x="639" y="32"/>
                </a:lnTo>
                <a:lnTo>
                  <a:pt x="639" y="34"/>
                </a:lnTo>
                <a:lnTo>
                  <a:pt x="638" y="36"/>
                </a:lnTo>
                <a:lnTo>
                  <a:pt x="637" y="36"/>
                </a:lnTo>
                <a:lnTo>
                  <a:pt x="634" y="36"/>
                </a:lnTo>
                <a:lnTo>
                  <a:pt x="629" y="34"/>
                </a:lnTo>
                <a:lnTo>
                  <a:pt x="628" y="34"/>
                </a:lnTo>
                <a:lnTo>
                  <a:pt x="628" y="35"/>
                </a:lnTo>
                <a:lnTo>
                  <a:pt x="627" y="36"/>
                </a:lnTo>
                <a:lnTo>
                  <a:pt x="626" y="38"/>
                </a:lnTo>
                <a:lnTo>
                  <a:pt x="625" y="39"/>
                </a:lnTo>
                <a:lnTo>
                  <a:pt x="618" y="40"/>
                </a:lnTo>
                <a:lnTo>
                  <a:pt x="616" y="41"/>
                </a:lnTo>
                <a:lnTo>
                  <a:pt x="615" y="42"/>
                </a:lnTo>
                <a:lnTo>
                  <a:pt x="612" y="44"/>
                </a:lnTo>
                <a:lnTo>
                  <a:pt x="610" y="45"/>
                </a:lnTo>
                <a:lnTo>
                  <a:pt x="609" y="45"/>
                </a:lnTo>
                <a:lnTo>
                  <a:pt x="607" y="46"/>
                </a:lnTo>
                <a:lnTo>
                  <a:pt x="606" y="47"/>
                </a:lnTo>
                <a:lnTo>
                  <a:pt x="605" y="50"/>
                </a:lnTo>
                <a:lnTo>
                  <a:pt x="605" y="51"/>
                </a:lnTo>
                <a:lnTo>
                  <a:pt x="604" y="51"/>
                </a:lnTo>
                <a:lnTo>
                  <a:pt x="602" y="51"/>
                </a:lnTo>
                <a:lnTo>
                  <a:pt x="601" y="52"/>
                </a:lnTo>
                <a:lnTo>
                  <a:pt x="597" y="52"/>
                </a:lnTo>
                <a:lnTo>
                  <a:pt x="593" y="54"/>
                </a:lnTo>
                <a:lnTo>
                  <a:pt x="591" y="55"/>
                </a:lnTo>
                <a:lnTo>
                  <a:pt x="589" y="56"/>
                </a:lnTo>
                <a:lnTo>
                  <a:pt x="588" y="56"/>
                </a:lnTo>
                <a:lnTo>
                  <a:pt x="587" y="56"/>
                </a:lnTo>
                <a:lnTo>
                  <a:pt x="586" y="57"/>
                </a:lnTo>
                <a:lnTo>
                  <a:pt x="585" y="59"/>
                </a:lnTo>
                <a:lnTo>
                  <a:pt x="581" y="61"/>
                </a:lnTo>
                <a:lnTo>
                  <a:pt x="580" y="64"/>
                </a:lnTo>
                <a:lnTo>
                  <a:pt x="578" y="67"/>
                </a:lnTo>
                <a:lnTo>
                  <a:pt x="578" y="70"/>
                </a:lnTo>
                <a:lnTo>
                  <a:pt x="577" y="70"/>
                </a:lnTo>
                <a:lnTo>
                  <a:pt x="574" y="71"/>
                </a:lnTo>
                <a:lnTo>
                  <a:pt x="572" y="71"/>
                </a:lnTo>
                <a:lnTo>
                  <a:pt x="570" y="74"/>
                </a:lnTo>
                <a:lnTo>
                  <a:pt x="570" y="77"/>
                </a:lnTo>
                <a:lnTo>
                  <a:pt x="570" y="78"/>
                </a:lnTo>
                <a:lnTo>
                  <a:pt x="570" y="79"/>
                </a:lnTo>
                <a:lnTo>
                  <a:pt x="567" y="84"/>
                </a:lnTo>
                <a:lnTo>
                  <a:pt x="566" y="87"/>
                </a:lnTo>
                <a:lnTo>
                  <a:pt x="564" y="89"/>
                </a:lnTo>
                <a:lnTo>
                  <a:pt x="560" y="88"/>
                </a:lnTo>
                <a:lnTo>
                  <a:pt x="557" y="88"/>
                </a:lnTo>
                <a:lnTo>
                  <a:pt x="553" y="88"/>
                </a:lnTo>
                <a:lnTo>
                  <a:pt x="552" y="90"/>
                </a:lnTo>
                <a:lnTo>
                  <a:pt x="551" y="93"/>
                </a:lnTo>
                <a:lnTo>
                  <a:pt x="549" y="94"/>
                </a:lnTo>
                <a:lnTo>
                  <a:pt x="548" y="95"/>
                </a:lnTo>
                <a:lnTo>
                  <a:pt x="545" y="98"/>
                </a:lnTo>
                <a:lnTo>
                  <a:pt x="542" y="100"/>
                </a:lnTo>
                <a:lnTo>
                  <a:pt x="539" y="100"/>
                </a:lnTo>
                <a:lnTo>
                  <a:pt x="534" y="102"/>
                </a:lnTo>
                <a:lnTo>
                  <a:pt x="533" y="102"/>
                </a:lnTo>
                <a:lnTo>
                  <a:pt x="531" y="104"/>
                </a:lnTo>
                <a:lnTo>
                  <a:pt x="530" y="106"/>
                </a:lnTo>
                <a:lnTo>
                  <a:pt x="528" y="106"/>
                </a:lnTo>
                <a:lnTo>
                  <a:pt x="525" y="105"/>
                </a:lnTo>
                <a:lnTo>
                  <a:pt x="523" y="104"/>
                </a:lnTo>
                <a:lnTo>
                  <a:pt x="522" y="103"/>
                </a:lnTo>
                <a:lnTo>
                  <a:pt x="519" y="105"/>
                </a:lnTo>
                <a:lnTo>
                  <a:pt x="518" y="106"/>
                </a:lnTo>
                <a:lnTo>
                  <a:pt x="518" y="108"/>
                </a:lnTo>
                <a:lnTo>
                  <a:pt x="520" y="116"/>
                </a:lnTo>
                <a:lnTo>
                  <a:pt x="521" y="120"/>
                </a:lnTo>
                <a:lnTo>
                  <a:pt x="522" y="119"/>
                </a:lnTo>
                <a:lnTo>
                  <a:pt x="521" y="125"/>
                </a:lnTo>
                <a:lnTo>
                  <a:pt x="518" y="134"/>
                </a:lnTo>
                <a:lnTo>
                  <a:pt x="514" y="138"/>
                </a:lnTo>
                <a:lnTo>
                  <a:pt x="509" y="144"/>
                </a:lnTo>
                <a:lnTo>
                  <a:pt x="501" y="149"/>
                </a:lnTo>
                <a:lnTo>
                  <a:pt x="499" y="149"/>
                </a:lnTo>
                <a:lnTo>
                  <a:pt x="498" y="149"/>
                </a:lnTo>
                <a:lnTo>
                  <a:pt x="492" y="146"/>
                </a:lnTo>
                <a:lnTo>
                  <a:pt x="486" y="143"/>
                </a:lnTo>
                <a:lnTo>
                  <a:pt x="486" y="142"/>
                </a:lnTo>
                <a:lnTo>
                  <a:pt x="484" y="142"/>
                </a:lnTo>
                <a:lnTo>
                  <a:pt x="483" y="143"/>
                </a:lnTo>
                <a:lnTo>
                  <a:pt x="482" y="143"/>
                </a:lnTo>
                <a:lnTo>
                  <a:pt x="480" y="144"/>
                </a:lnTo>
                <a:lnTo>
                  <a:pt x="480" y="145"/>
                </a:lnTo>
                <a:lnTo>
                  <a:pt x="481" y="146"/>
                </a:lnTo>
                <a:lnTo>
                  <a:pt x="484" y="148"/>
                </a:lnTo>
                <a:lnTo>
                  <a:pt x="485" y="152"/>
                </a:lnTo>
                <a:lnTo>
                  <a:pt x="486" y="155"/>
                </a:lnTo>
                <a:lnTo>
                  <a:pt x="484" y="155"/>
                </a:lnTo>
                <a:lnTo>
                  <a:pt x="483" y="155"/>
                </a:lnTo>
                <a:lnTo>
                  <a:pt x="483" y="154"/>
                </a:lnTo>
                <a:lnTo>
                  <a:pt x="482" y="153"/>
                </a:lnTo>
                <a:lnTo>
                  <a:pt x="481" y="153"/>
                </a:lnTo>
                <a:lnTo>
                  <a:pt x="480" y="154"/>
                </a:lnTo>
                <a:lnTo>
                  <a:pt x="477" y="155"/>
                </a:lnTo>
                <a:lnTo>
                  <a:pt x="473" y="156"/>
                </a:lnTo>
                <a:lnTo>
                  <a:pt x="470" y="157"/>
                </a:lnTo>
                <a:lnTo>
                  <a:pt x="466" y="159"/>
                </a:lnTo>
                <a:lnTo>
                  <a:pt x="464" y="163"/>
                </a:lnTo>
                <a:lnTo>
                  <a:pt x="463" y="165"/>
                </a:lnTo>
                <a:lnTo>
                  <a:pt x="466" y="170"/>
                </a:lnTo>
                <a:lnTo>
                  <a:pt x="467" y="172"/>
                </a:lnTo>
                <a:lnTo>
                  <a:pt x="467" y="173"/>
                </a:lnTo>
                <a:lnTo>
                  <a:pt x="466" y="174"/>
                </a:lnTo>
                <a:lnTo>
                  <a:pt x="460" y="178"/>
                </a:lnTo>
                <a:lnTo>
                  <a:pt x="455" y="181"/>
                </a:lnTo>
                <a:lnTo>
                  <a:pt x="453" y="182"/>
                </a:lnTo>
                <a:lnTo>
                  <a:pt x="451" y="183"/>
                </a:lnTo>
                <a:lnTo>
                  <a:pt x="452" y="183"/>
                </a:lnTo>
                <a:lnTo>
                  <a:pt x="453" y="184"/>
                </a:lnTo>
                <a:lnTo>
                  <a:pt x="453" y="187"/>
                </a:lnTo>
                <a:lnTo>
                  <a:pt x="452" y="191"/>
                </a:lnTo>
                <a:lnTo>
                  <a:pt x="450" y="193"/>
                </a:lnTo>
                <a:lnTo>
                  <a:pt x="447" y="195"/>
                </a:lnTo>
                <a:lnTo>
                  <a:pt x="446" y="200"/>
                </a:lnTo>
                <a:lnTo>
                  <a:pt x="444" y="206"/>
                </a:lnTo>
                <a:lnTo>
                  <a:pt x="443" y="212"/>
                </a:lnTo>
                <a:lnTo>
                  <a:pt x="442" y="219"/>
                </a:lnTo>
                <a:lnTo>
                  <a:pt x="440" y="223"/>
                </a:lnTo>
                <a:lnTo>
                  <a:pt x="438" y="227"/>
                </a:lnTo>
                <a:lnTo>
                  <a:pt x="440" y="230"/>
                </a:lnTo>
                <a:lnTo>
                  <a:pt x="437" y="234"/>
                </a:lnTo>
                <a:lnTo>
                  <a:pt x="435" y="239"/>
                </a:lnTo>
                <a:lnTo>
                  <a:pt x="435" y="243"/>
                </a:lnTo>
                <a:lnTo>
                  <a:pt x="437" y="243"/>
                </a:lnTo>
                <a:lnTo>
                  <a:pt x="438" y="245"/>
                </a:lnTo>
                <a:lnTo>
                  <a:pt x="438" y="246"/>
                </a:lnTo>
                <a:lnTo>
                  <a:pt x="438" y="248"/>
                </a:lnTo>
                <a:lnTo>
                  <a:pt x="436" y="249"/>
                </a:lnTo>
                <a:lnTo>
                  <a:pt x="436" y="250"/>
                </a:lnTo>
                <a:lnTo>
                  <a:pt x="436" y="251"/>
                </a:lnTo>
                <a:lnTo>
                  <a:pt x="435" y="252"/>
                </a:lnTo>
                <a:lnTo>
                  <a:pt x="435" y="254"/>
                </a:lnTo>
                <a:lnTo>
                  <a:pt x="435" y="256"/>
                </a:lnTo>
                <a:lnTo>
                  <a:pt x="432" y="256"/>
                </a:lnTo>
                <a:lnTo>
                  <a:pt x="431" y="259"/>
                </a:lnTo>
                <a:lnTo>
                  <a:pt x="428" y="260"/>
                </a:lnTo>
                <a:lnTo>
                  <a:pt x="427" y="262"/>
                </a:lnTo>
                <a:lnTo>
                  <a:pt x="427" y="264"/>
                </a:lnTo>
                <a:lnTo>
                  <a:pt x="428" y="265"/>
                </a:lnTo>
                <a:lnTo>
                  <a:pt x="431" y="264"/>
                </a:lnTo>
                <a:lnTo>
                  <a:pt x="433" y="262"/>
                </a:lnTo>
                <a:lnTo>
                  <a:pt x="434" y="263"/>
                </a:lnTo>
                <a:lnTo>
                  <a:pt x="434" y="268"/>
                </a:lnTo>
                <a:lnTo>
                  <a:pt x="433" y="273"/>
                </a:lnTo>
                <a:lnTo>
                  <a:pt x="432" y="278"/>
                </a:lnTo>
                <a:lnTo>
                  <a:pt x="429" y="281"/>
                </a:lnTo>
                <a:lnTo>
                  <a:pt x="428" y="283"/>
                </a:lnTo>
                <a:lnTo>
                  <a:pt x="428" y="284"/>
                </a:lnTo>
                <a:lnTo>
                  <a:pt x="429" y="288"/>
                </a:lnTo>
                <a:lnTo>
                  <a:pt x="429" y="291"/>
                </a:lnTo>
                <a:lnTo>
                  <a:pt x="431" y="292"/>
                </a:lnTo>
                <a:lnTo>
                  <a:pt x="431" y="293"/>
                </a:lnTo>
                <a:lnTo>
                  <a:pt x="429" y="295"/>
                </a:lnTo>
                <a:lnTo>
                  <a:pt x="429" y="297"/>
                </a:lnTo>
                <a:lnTo>
                  <a:pt x="431" y="299"/>
                </a:lnTo>
                <a:lnTo>
                  <a:pt x="433" y="302"/>
                </a:lnTo>
                <a:lnTo>
                  <a:pt x="434" y="311"/>
                </a:lnTo>
                <a:lnTo>
                  <a:pt x="435" y="317"/>
                </a:lnTo>
                <a:lnTo>
                  <a:pt x="436" y="320"/>
                </a:lnTo>
                <a:lnTo>
                  <a:pt x="438" y="323"/>
                </a:lnTo>
                <a:lnTo>
                  <a:pt x="438" y="330"/>
                </a:lnTo>
                <a:lnTo>
                  <a:pt x="437" y="334"/>
                </a:lnTo>
                <a:lnTo>
                  <a:pt x="438" y="340"/>
                </a:lnTo>
                <a:lnTo>
                  <a:pt x="440" y="343"/>
                </a:lnTo>
                <a:lnTo>
                  <a:pt x="440" y="344"/>
                </a:lnTo>
                <a:lnTo>
                  <a:pt x="440" y="347"/>
                </a:lnTo>
                <a:lnTo>
                  <a:pt x="438" y="351"/>
                </a:lnTo>
                <a:lnTo>
                  <a:pt x="440" y="361"/>
                </a:lnTo>
                <a:lnTo>
                  <a:pt x="442" y="373"/>
                </a:lnTo>
                <a:lnTo>
                  <a:pt x="444" y="382"/>
                </a:lnTo>
                <a:lnTo>
                  <a:pt x="448" y="383"/>
                </a:lnTo>
                <a:lnTo>
                  <a:pt x="450" y="385"/>
                </a:lnTo>
                <a:lnTo>
                  <a:pt x="451" y="387"/>
                </a:lnTo>
                <a:lnTo>
                  <a:pt x="450" y="392"/>
                </a:lnTo>
                <a:lnTo>
                  <a:pt x="451" y="395"/>
                </a:lnTo>
                <a:lnTo>
                  <a:pt x="452" y="396"/>
                </a:lnTo>
                <a:lnTo>
                  <a:pt x="452" y="398"/>
                </a:lnTo>
                <a:lnTo>
                  <a:pt x="453" y="401"/>
                </a:lnTo>
                <a:lnTo>
                  <a:pt x="454" y="401"/>
                </a:lnTo>
                <a:lnTo>
                  <a:pt x="454" y="402"/>
                </a:lnTo>
                <a:lnTo>
                  <a:pt x="454" y="409"/>
                </a:lnTo>
                <a:lnTo>
                  <a:pt x="453" y="416"/>
                </a:lnTo>
                <a:lnTo>
                  <a:pt x="454" y="420"/>
                </a:lnTo>
                <a:lnTo>
                  <a:pt x="455" y="423"/>
                </a:lnTo>
                <a:lnTo>
                  <a:pt x="455" y="427"/>
                </a:lnTo>
                <a:lnTo>
                  <a:pt x="457" y="434"/>
                </a:lnTo>
                <a:lnTo>
                  <a:pt x="457" y="440"/>
                </a:lnTo>
                <a:lnTo>
                  <a:pt x="457" y="447"/>
                </a:lnTo>
                <a:lnTo>
                  <a:pt x="461" y="455"/>
                </a:lnTo>
                <a:lnTo>
                  <a:pt x="461" y="457"/>
                </a:lnTo>
                <a:lnTo>
                  <a:pt x="461" y="465"/>
                </a:lnTo>
                <a:lnTo>
                  <a:pt x="461" y="470"/>
                </a:lnTo>
                <a:lnTo>
                  <a:pt x="461" y="478"/>
                </a:lnTo>
                <a:lnTo>
                  <a:pt x="461" y="486"/>
                </a:lnTo>
                <a:lnTo>
                  <a:pt x="460" y="489"/>
                </a:lnTo>
                <a:lnTo>
                  <a:pt x="456" y="494"/>
                </a:lnTo>
                <a:lnTo>
                  <a:pt x="453" y="503"/>
                </a:lnTo>
                <a:lnTo>
                  <a:pt x="452" y="509"/>
                </a:lnTo>
                <a:lnTo>
                  <a:pt x="452" y="511"/>
                </a:lnTo>
                <a:lnTo>
                  <a:pt x="452" y="514"/>
                </a:lnTo>
                <a:lnTo>
                  <a:pt x="452" y="516"/>
                </a:lnTo>
                <a:lnTo>
                  <a:pt x="452" y="527"/>
                </a:lnTo>
                <a:lnTo>
                  <a:pt x="451" y="538"/>
                </a:lnTo>
                <a:lnTo>
                  <a:pt x="451" y="543"/>
                </a:lnTo>
                <a:lnTo>
                  <a:pt x="452" y="553"/>
                </a:lnTo>
                <a:lnTo>
                  <a:pt x="452" y="571"/>
                </a:lnTo>
                <a:lnTo>
                  <a:pt x="453" y="587"/>
                </a:lnTo>
                <a:lnTo>
                  <a:pt x="454" y="603"/>
                </a:lnTo>
                <a:lnTo>
                  <a:pt x="455" y="610"/>
                </a:lnTo>
                <a:lnTo>
                  <a:pt x="457" y="613"/>
                </a:lnTo>
                <a:lnTo>
                  <a:pt x="457" y="615"/>
                </a:lnTo>
                <a:lnTo>
                  <a:pt x="458" y="616"/>
                </a:lnTo>
                <a:lnTo>
                  <a:pt x="458" y="620"/>
                </a:lnTo>
                <a:lnTo>
                  <a:pt x="462" y="630"/>
                </a:lnTo>
                <a:lnTo>
                  <a:pt x="464" y="634"/>
                </a:lnTo>
                <a:lnTo>
                  <a:pt x="465" y="636"/>
                </a:lnTo>
                <a:lnTo>
                  <a:pt x="465" y="638"/>
                </a:lnTo>
                <a:lnTo>
                  <a:pt x="469" y="644"/>
                </a:lnTo>
                <a:lnTo>
                  <a:pt x="472" y="653"/>
                </a:lnTo>
                <a:lnTo>
                  <a:pt x="474" y="661"/>
                </a:lnTo>
                <a:lnTo>
                  <a:pt x="476" y="664"/>
                </a:lnTo>
                <a:lnTo>
                  <a:pt x="477" y="667"/>
                </a:lnTo>
                <a:lnTo>
                  <a:pt x="479" y="670"/>
                </a:lnTo>
                <a:lnTo>
                  <a:pt x="481" y="673"/>
                </a:lnTo>
                <a:lnTo>
                  <a:pt x="484" y="678"/>
                </a:lnTo>
                <a:lnTo>
                  <a:pt x="486" y="682"/>
                </a:lnTo>
                <a:lnTo>
                  <a:pt x="491" y="687"/>
                </a:lnTo>
                <a:lnTo>
                  <a:pt x="494" y="691"/>
                </a:lnTo>
                <a:lnTo>
                  <a:pt x="496" y="693"/>
                </a:lnTo>
                <a:lnTo>
                  <a:pt x="499" y="696"/>
                </a:lnTo>
                <a:lnTo>
                  <a:pt x="500" y="699"/>
                </a:lnTo>
                <a:lnTo>
                  <a:pt x="506" y="704"/>
                </a:lnTo>
                <a:lnTo>
                  <a:pt x="510" y="708"/>
                </a:lnTo>
                <a:lnTo>
                  <a:pt x="513" y="710"/>
                </a:lnTo>
                <a:lnTo>
                  <a:pt x="520" y="714"/>
                </a:lnTo>
                <a:lnTo>
                  <a:pt x="522" y="717"/>
                </a:lnTo>
                <a:lnTo>
                  <a:pt x="525" y="718"/>
                </a:lnTo>
                <a:lnTo>
                  <a:pt x="528" y="718"/>
                </a:lnTo>
                <a:lnTo>
                  <a:pt x="532" y="732"/>
                </a:lnTo>
                <a:lnTo>
                  <a:pt x="533" y="736"/>
                </a:lnTo>
                <a:lnTo>
                  <a:pt x="537" y="751"/>
                </a:lnTo>
                <a:lnTo>
                  <a:pt x="539" y="757"/>
                </a:lnTo>
                <a:lnTo>
                  <a:pt x="540" y="761"/>
                </a:lnTo>
                <a:lnTo>
                  <a:pt x="540" y="762"/>
                </a:lnTo>
                <a:lnTo>
                  <a:pt x="541" y="766"/>
                </a:lnTo>
                <a:lnTo>
                  <a:pt x="544" y="776"/>
                </a:lnTo>
                <a:lnTo>
                  <a:pt x="545" y="779"/>
                </a:lnTo>
                <a:lnTo>
                  <a:pt x="545" y="782"/>
                </a:lnTo>
                <a:lnTo>
                  <a:pt x="548" y="788"/>
                </a:lnTo>
                <a:lnTo>
                  <a:pt x="550" y="791"/>
                </a:lnTo>
                <a:lnTo>
                  <a:pt x="551" y="793"/>
                </a:lnTo>
                <a:lnTo>
                  <a:pt x="551" y="794"/>
                </a:lnTo>
                <a:lnTo>
                  <a:pt x="551" y="795"/>
                </a:lnTo>
                <a:lnTo>
                  <a:pt x="553" y="797"/>
                </a:lnTo>
                <a:lnTo>
                  <a:pt x="554" y="798"/>
                </a:lnTo>
                <a:lnTo>
                  <a:pt x="553" y="798"/>
                </a:lnTo>
                <a:lnTo>
                  <a:pt x="554" y="804"/>
                </a:lnTo>
                <a:lnTo>
                  <a:pt x="557" y="809"/>
                </a:lnTo>
                <a:lnTo>
                  <a:pt x="560" y="815"/>
                </a:lnTo>
                <a:lnTo>
                  <a:pt x="566" y="827"/>
                </a:lnTo>
                <a:lnTo>
                  <a:pt x="568" y="832"/>
                </a:lnTo>
                <a:lnTo>
                  <a:pt x="573" y="840"/>
                </a:lnTo>
                <a:lnTo>
                  <a:pt x="577" y="845"/>
                </a:lnTo>
                <a:lnTo>
                  <a:pt x="578" y="847"/>
                </a:lnTo>
                <a:lnTo>
                  <a:pt x="578" y="850"/>
                </a:lnTo>
                <a:lnTo>
                  <a:pt x="579" y="856"/>
                </a:lnTo>
                <a:lnTo>
                  <a:pt x="578" y="864"/>
                </a:lnTo>
                <a:lnTo>
                  <a:pt x="579" y="871"/>
                </a:lnTo>
                <a:lnTo>
                  <a:pt x="580" y="877"/>
                </a:lnTo>
                <a:lnTo>
                  <a:pt x="580" y="901"/>
                </a:lnTo>
                <a:lnTo>
                  <a:pt x="579" y="907"/>
                </a:lnTo>
                <a:lnTo>
                  <a:pt x="578" y="910"/>
                </a:lnTo>
                <a:lnTo>
                  <a:pt x="577" y="911"/>
                </a:lnTo>
                <a:lnTo>
                  <a:pt x="573" y="911"/>
                </a:lnTo>
                <a:lnTo>
                  <a:pt x="571" y="912"/>
                </a:lnTo>
                <a:lnTo>
                  <a:pt x="569" y="913"/>
                </a:lnTo>
                <a:lnTo>
                  <a:pt x="566" y="913"/>
                </a:lnTo>
                <a:lnTo>
                  <a:pt x="561" y="914"/>
                </a:lnTo>
                <a:lnTo>
                  <a:pt x="554" y="915"/>
                </a:lnTo>
                <a:lnTo>
                  <a:pt x="552" y="915"/>
                </a:lnTo>
                <a:lnTo>
                  <a:pt x="551" y="916"/>
                </a:lnTo>
                <a:lnTo>
                  <a:pt x="549" y="917"/>
                </a:lnTo>
                <a:lnTo>
                  <a:pt x="545" y="916"/>
                </a:lnTo>
                <a:lnTo>
                  <a:pt x="543" y="917"/>
                </a:lnTo>
                <a:lnTo>
                  <a:pt x="541" y="918"/>
                </a:lnTo>
                <a:lnTo>
                  <a:pt x="532" y="921"/>
                </a:lnTo>
                <a:lnTo>
                  <a:pt x="531" y="923"/>
                </a:lnTo>
                <a:lnTo>
                  <a:pt x="530" y="924"/>
                </a:lnTo>
                <a:lnTo>
                  <a:pt x="527" y="925"/>
                </a:lnTo>
                <a:lnTo>
                  <a:pt x="522" y="927"/>
                </a:lnTo>
                <a:lnTo>
                  <a:pt x="519" y="930"/>
                </a:lnTo>
                <a:lnTo>
                  <a:pt x="518" y="931"/>
                </a:lnTo>
                <a:lnTo>
                  <a:pt x="511" y="936"/>
                </a:lnTo>
                <a:lnTo>
                  <a:pt x="508" y="939"/>
                </a:lnTo>
                <a:lnTo>
                  <a:pt x="505" y="942"/>
                </a:lnTo>
                <a:lnTo>
                  <a:pt x="503" y="947"/>
                </a:lnTo>
                <a:lnTo>
                  <a:pt x="501" y="950"/>
                </a:lnTo>
                <a:lnTo>
                  <a:pt x="498" y="951"/>
                </a:lnTo>
                <a:lnTo>
                  <a:pt x="495" y="954"/>
                </a:lnTo>
                <a:lnTo>
                  <a:pt x="494" y="956"/>
                </a:lnTo>
                <a:lnTo>
                  <a:pt x="492" y="956"/>
                </a:lnTo>
                <a:lnTo>
                  <a:pt x="490" y="955"/>
                </a:lnTo>
                <a:lnTo>
                  <a:pt x="489" y="955"/>
                </a:lnTo>
                <a:lnTo>
                  <a:pt x="487" y="956"/>
                </a:lnTo>
                <a:lnTo>
                  <a:pt x="485" y="957"/>
                </a:lnTo>
                <a:lnTo>
                  <a:pt x="484" y="959"/>
                </a:lnTo>
                <a:lnTo>
                  <a:pt x="482" y="960"/>
                </a:lnTo>
                <a:lnTo>
                  <a:pt x="479" y="961"/>
                </a:lnTo>
                <a:lnTo>
                  <a:pt x="472" y="964"/>
                </a:lnTo>
                <a:lnTo>
                  <a:pt x="469" y="965"/>
                </a:lnTo>
                <a:lnTo>
                  <a:pt x="465" y="964"/>
                </a:lnTo>
                <a:lnTo>
                  <a:pt x="464" y="965"/>
                </a:lnTo>
                <a:lnTo>
                  <a:pt x="463" y="965"/>
                </a:lnTo>
                <a:lnTo>
                  <a:pt x="461" y="965"/>
                </a:lnTo>
                <a:lnTo>
                  <a:pt x="455" y="963"/>
                </a:lnTo>
                <a:lnTo>
                  <a:pt x="454" y="964"/>
                </a:lnTo>
                <a:lnTo>
                  <a:pt x="453" y="964"/>
                </a:lnTo>
                <a:lnTo>
                  <a:pt x="451" y="964"/>
                </a:lnTo>
                <a:lnTo>
                  <a:pt x="447" y="965"/>
                </a:lnTo>
                <a:lnTo>
                  <a:pt x="445" y="966"/>
                </a:lnTo>
                <a:lnTo>
                  <a:pt x="444" y="967"/>
                </a:lnTo>
                <a:lnTo>
                  <a:pt x="443" y="967"/>
                </a:lnTo>
                <a:lnTo>
                  <a:pt x="438" y="969"/>
                </a:lnTo>
                <a:lnTo>
                  <a:pt x="437" y="970"/>
                </a:lnTo>
                <a:lnTo>
                  <a:pt x="436" y="971"/>
                </a:lnTo>
                <a:lnTo>
                  <a:pt x="433" y="972"/>
                </a:lnTo>
                <a:lnTo>
                  <a:pt x="425" y="974"/>
                </a:lnTo>
                <a:lnTo>
                  <a:pt x="422" y="976"/>
                </a:lnTo>
                <a:lnTo>
                  <a:pt x="419" y="978"/>
                </a:lnTo>
                <a:lnTo>
                  <a:pt x="416" y="980"/>
                </a:lnTo>
                <a:lnTo>
                  <a:pt x="412" y="981"/>
                </a:lnTo>
                <a:lnTo>
                  <a:pt x="406" y="984"/>
                </a:lnTo>
                <a:lnTo>
                  <a:pt x="403" y="986"/>
                </a:lnTo>
                <a:lnTo>
                  <a:pt x="400" y="988"/>
                </a:lnTo>
                <a:lnTo>
                  <a:pt x="395" y="989"/>
                </a:lnTo>
                <a:lnTo>
                  <a:pt x="388" y="992"/>
                </a:lnTo>
                <a:lnTo>
                  <a:pt x="377" y="999"/>
                </a:lnTo>
                <a:lnTo>
                  <a:pt x="374" y="1001"/>
                </a:lnTo>
                <a:lnTo>
                  <a:pt x="368" y="1002"/>
                </a:lnTo>
                <a:lnTo>
                  <a:pt x="361" y="1004"/>
                </a:lnTo>
                <a:lnTo>
                  <a:pt x="359" y="1006"/>
                </a:lnTo>
                <a:lnTo>
                  <a:pt x="357" y="1009"/>
                </a:lnTo>
                <a:lnTo>
                  <a:pt x="351" y="1011"/>
                </a:lnTo>
                <a:lnTo>
                  <a:pt x="348" y="1011"/>
                </a:lnTo>
                <a:lnTo>
                  <a:pt x="345" y="1013"/>
                </a:lnTo>
                <a:lnTo>
                  <a:pt x="342" y="1014"/>
                </a:lnTo>
                <a:lnTo>
                  <a:pt x="340" y="1018"/>
                </a:lnTo>
                <a:lnTo>
                  <a:pt x="338" y="1018"/>
                </a:lnTo>
                <a:lnTo>
                  <a:pt x="335" y="1018"/>
                </a:lnTo>
                <a:lnTo>
                  <a:pt x="331" y="1020"/>
                </a:lnTo>
                <a:lnTo>
                  <a:pt x="330" y="1021"/>
                </a:lnTo>
                <a:lnTo>
                  <a:pt x="329" y="1022"/>
                </a:lnTo>
                <a:lnTo>
                  <a:pt x="329" y="1023"/>
                </a:lnTo>
                <a:lnTo>
                  <a:pt x="324" y="1024"/>
                </a:lnTo>
                <a:lnTo>
                  <a:pt x="322" y="1024"/>
                </a:lnTo>
                <a:lnTo>
                  <a:pt x="324" y="1024"/>
                </a:lnTo>
                <a:lnTo>
                  <a:pt x="319" y="1028"/>
                </a:lnTo>
                <a:lnTo>
                  <a:pt x="309" y="1034"/>
                </a:lnTo>
                <a:lnTo>
                  <a:pt x="303" y="1037"/>
                </a:lnTo>
                <a:lnTo>
                  <a:pt x="299" y="1038"/>
                </a:lnTo>
                <a:lnTo>
                  <a:pt x="297" y="1039"/>
                </a:lnTo>
                <a:lnTo>
                  <a:pt x="297" y="1040"/>
                </a:lnTo>
                <a:lnTo>
                  <a:pt x="295" y="1041"/>
                </a:lnTo>
                <a:lnTo>
                  <a:pt x="291" y="1042"/>
                </a:lnTo>
                <a:lnTo>
                  <a:pt x="288" y="1043"/>
                </a:lnTo>
                <a:lnTo>
                  <a:pt x="287" y="1044"/>
                </a:lnTo>
                <a:lnTo>
                  <a:pt x="286" y="1045"/>
                </a:lnTo>
                <a:lnTo>
                  <a:pt x="283" y="1047"/>
                </a:lnTo>
                <a:lnTo>
                  <a:pt x="278" y="1048"/>
                </a:lnTo>
                <a:lnTo>
                  <a:pt x="276" y="1049"/>
                </a:lnTo>
                <a:lnTo>
                  <a:pt x="272" y="1051"/>
                </a:lnTo>
                <a:lnTo>
                  <a:pt x="260" y="1056"/>
                </a:lnTo>
                <a:lnTo>
                  <a:pt x="251" y="1059"/>
                </a:lnTo>
                <a:lnTo>
                  <a:pt x="242" y="1063"/>
                </a:lnTo>
                <a:lnTo>
                  <a:pt x="239" y="1063"/>
                </a:lnTo>
                <a:lnTo>
                  <a:pt x="233" y="1067"/>
                </a:lnTo>
                <a:lnTo>
                  <a:pt x="231" y="1068"/>
                </a:lnTo>
                <a:lnTo>
                  <a:pt x="229" y="1070"/>
                </a:lnTo>
                <a:lnTo>
                  <a:pt x="222" y="1072"/>
                </a:lnTo>
                <a:lnTo>
                  <a:pt x="215" y="1076"/>
                </a:lnTo>
                <a:lnTo>
                  <a:pt x="214" y="1077"/>
                </a:lnTo>
                <a:lnTo>
                  <a:pt x="215" y="1077"/>
                </a:lnTo>
                <a:lnTo>
                  <a:pt x="207" y="1079"/>
                </a:lnTo>
                <a:lnTo>
                  <a:pt x="195" y="1083"/>
                </a:lnTo>
                <a:lnTo>
                  <a:pt x="191" y="1086"/>
                </a:lnTo>
                <a:lnTo>
                  <a:pt x="187" y="1086"/>
                </a:lnTo>
                <a:lnTo>
                  <a:pt x="183" y="1088"/>
                </a:lnTo>
                <a:lnTo>
                  <a:pt x="181" y="1090"/>
                </a:lnTo>
                <a:lnTo>
                  <a:pt x="174" y="1092"/>
                </a:lnTo>
                <a:lnTo>
                  <a:pt x="168" y="1095"/>
                </a:lnTo>
                <a:lnTo>
                  <a:pt x="163" y="1098"/>
                </a:lnTo>
                <a:lnTo>
                  <a:pt x="151" y="1105"/>
                </a:lnTo>
                <a:lnTo>
                  <a:pt x="148" y="1107"/>
                </a:lnTo>
                <a:lnTo>
                  <a:pt x="146" y="1109"/>
                </a:lnTo>
                <a:lnTo>
                  <a:pt x="141" y="1113"/>
                </a:lnTo>
                <a:lnTo>
                  <a:pt x="134" y="1118"/>
                </a:lnTo>
                <a:lnTo>
                  <a:pt x="129" y="1122"/>
                </a:lnTo>
                <a:lnTo>
                  <a:pt x="126" y="1126"/>
                </a:lnTo>
                <a:lnTo>
                  <a:pt x="120" y="1130"/>
                </a:lnTo>
                <a:lnTo>
                  <a:pt x="118" y="1131"/>
                </a:lnTo>
                <a:lnTo>
                  <a:pt x="117" y="1135"/>
                </a:lnTo>
                <a:lnTo>
                  <a:pt x="115" y="1139"/>
                </a:lnTo>
                <a:lnTo>
                  <a:pt x="114" y="1141"/>
                </a:lnTo>
                <a:lnTo>
                  <a:pt x="112" y="1142"/>
                </a:lnTo>
                <a:lnTo>
                  <a:pt x="107" y="1148"/>
                </a:lnTo>
                <a:lnTo>
                  <a:pt x="105" y="1154"/>
                </a:lnTo>
                <a:lnTo>
                  <a:pt x="102" y="1159"/>
                </a:lnTo>
                <a:lnTo>
                  <a:pt x="93" y="1168"/>
                </a:lnTo>
                <a:lnTo>
                  <a:pt x="89" y="1175"/>
                </a:lnTo>
                <a:lnTo>
                  <a:pt x="86" y="1179"/>
                </a:lnTo>
                <a:lnTo>
                  <a:pt x="84" y="1181"/>
                </a:lnTo>
                <a:lnTo>
                  <a:pt x="81" y="1185"/>
                </a:lnTo>
                <a:lnTo>
                  <a:pt x="77" y="1189"/>
                </a:lnTo>
                <a:lnTo>
                  <a:pt x="75" y="1193"/>
                </a:lnTo>
                <a:lnTo>
                  <a:pt x="73" y="1195"/>
                </a:lnTo>
                <a:lnTo>
                  <a:pt x="67" y="1200"/>
                </a:lnTo>
                <a:lnTo>
                  <a:pt x="65" y="1205"/>
                </a:lnTo>
                <a:lnTo>
                  <a:pt x="62" y="1208"/>
                </a:lnTo>
                <a:lnTo>
                  <a:pt x="56" y="1213"/>
                </a:lnTo>
                <a:lnTo>
                  <a:pt x="50" y="1219"/>
                </a:lnTo>
                <a:lnTo>
                  <a:pt x="48" y="1223"/>
                </a:lnTo>
                <a:lnTo>
                  <a:pt x="44" y="1229"/>
                </a:lnTo>
                <a:lnTo>
                  <a:pt x="38" y="1234"/>
                </a:lnTo>
                <a:lnTo>
                  <a:pt x="37" y="1237"/>
                </a:lnTo>
                <a:lnTo>
                  <a:pt x="36" y="1242"/>
                </a:lnTo>
                <a:lnTo>
                  <a:pt x="35" y="1245"/>
                </a:lnTo>
                <a:lnTo>
                  <a:pt x="32" y="1249"/>
                </a:lnTo>
                <a:lnTo>
                  <a:pt x="26" y="1262"/>
                </a:lnTo>
                <a:lnTo>
                  <a:pt x="23" y="1267"/>
                </a:lnTo>
                <a:lnTo>
                  <a:pt x="22" y="1271"/>
                </a:lnTo>
                <a:lnTo>
                  <a:pt x="20" y="1273"/>
                </a:lnTo>
                <a:lnTo>
                  <a:pt x="19" y="1276"/>
                </a:lnTo>
                <a:lnTo>
                  <a:pt x="18" y="1280"/>
                </a:lnTo>
                <a:lnTo>
                  <a:pt x="11" y="1293"/>
                </a:lnTo>
                <a:lnTo>
                  <a:pt x="6" y="1310"/>
                </a:lnTo>
                <a:lnTo>
                  <a:pt x="0" y="1322"/>
                </a:lnTo>
                <a:lnTo>
                  <a:pt x="13" y="1323"/>
                </a:lnTo>
                <a:lnTo>
                  <a:pt x="1445" y="1323"/>
                </a:lnTo>
                <a:lnTo>
                  <a:pt x="1455" y="1322"/>
                </a:lnTo>
                <a:lnTo>
                  <a:pt x="1458" y="1322"/>
                </a:lnTo>
                <a:lnTo>
                  <a:pt x="1456" y="1316"/>
                </a:lnTo>
                <a:close/>
                <a:moveTo>
                  <a:pt x="544" y="775"/>
                </a:moveTo>
                <a:lnTo>
                  <a:pt x="544" y="775"/>
                </a:lnTo>
                <a:lnTo>
                  <a:pt x="544" y="774"/>
                </a:lnTo>
                <a:lnTo>
                  <a:pt x="544" y="772"/>
                </a:lnTo>
                <a:lnTo>
                  <a:pt x="544" y="774"/>
                </a:lnTo>
                <a:lnTo>
                  <a:pt x="544" y="775"/>
                </a:lnTo>
                <a:close/>
                <a:moveTo>
                  <a:pt x="548" y="782"/>
                </a:moveTo>
                <a:lnTo>
                  <a:pt x="548" y="782"/>
                </a:lnTo>
                <a:close/>
                <a:moveTo>
                  <a:pt x="550" y="789"/>
                </a:moveTo>
                <a:lnTo>
                  <a:pt x="550" y="789"/>
                </a:lnTo>
                <a:lnTo>
                  <a:pt x="549" y="788"/>
                </a:lnTo>
                <a:lnTo>
                  <a:pt x="549" y="785"/>
                </a:lnTo>
                <a:lnTo>
                  <a:pt x="550" y="787"/>
                </a:lnTo>
                <a:lnTo>
                  <a:pt x="550" y="789"/>
                </a:lnTo>
                <a:close/>
                <a:moveTo>
                  <a:pt x="554" y="801"/>
                </a:moveTo>
                <a:lnTo>
                  <a:pt x="554" y="801"/>
                </a:lnTo>
                <a:lnTo>
                  <a:pt x="554" y="800"/>
                </a:lnTo>
                <a:lnTo>
                  <a:pt x="556" y="801"/>
                </a:lnTo>
                <a:lnTo>
                  <a:pt x="554" y="801"/>
                </a:lnTo>
                <a:close/>
                <a:moveTo>
                  <a:pt x="574" y="839"/>
                </a:moveTo>
                <a:lnTo>
                  <a:pt x="574" y="839"/>
                </a:lnTo>
                <a:lnTo>
                  <a:pt x="574" y="840"/>
                </a:lnTo>
                <a:lnTo>
                  <a:pt x="574" y="839"/>
                </a:lnTo>
                <a:close/>
                <a:moveTo>
                  <a:pt x="578" y="845"/>
                </a:moveTo>
                <a:lnTo>
                  <a:pt x="579" y="847"/>
                </a:lnTo>
                <a:lnTo>
                  <a:pt x="578" y="847"/>
                </a:lnTo>
                <a:lnTo>
                  <a:pt x="578" y="845"/>
                </a:lnTo>
                <a:close/>
                <a:moveTo>
                  <a:pt x="581" y="874"/>
                </a:moveTo>
                <a:lnTo>
                  <a:pt x="581" y="8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0" name="Freeform 4"/>
          <p:cNvSpPr>
            <a:spLocks noEditPoints="1"/>
          </p:cNvSpPr>
          <p:nvPr/>
        </p:nvSpPr>
        <p:spPr bwMode="auto">
          <a:xfrm>
            <a:off x="6424613" y="4402138"/>
            <a:ext cx="2205037" cy="1898650"/>
          </a:xfrm>
          <a:custGeom>
            <a:avLst/>
            <a:gdLst>
              <a:gd name="T0" fmla="*/ 1912669 w 1976"/>
              <a:gd name="T1" fmla="*/ 1542583 h 1701"/>
              <a:gd name="T2" fmla="*/ 1570085 w 1976"/>
              <a:gd name="T3" fmla="*/ 1367341 h 1701"/>
              <a:gd name="T4" fmla="*/ 1487507 w 1976"/>
              <a:gd name="T5" fmla="*/ 1228932 h 1701"/>
              <a:gd name="T6" fmla="*/ 1420553 w 1976"/>
              <a:gd name="T7" fmla="*/ 1160844 h 1701"/>
              <a:gd name="T8" fmla="*/ 1450682 w 1976"/>
              <a:gd name="T9" fmla="*/ 1113964 h 1701"/>
              <a:gd name="T10" fmla="*/ 1446219 w 1976"/>
              <a:gd name="T11" fmla="*/ 1053689 h 1701"/>
              <a:gd name="T12" fmla="*/ 1446219 w 1976"/>
              <a:gd name="T13" fmla="*/ 1041411 h 1701"/>
              <a:gd name="T14" fmla="*/ 1471885 w 1976"/>
              <a:gd name="T15" fmla="*/ 981137 h 1701"/>
              <a:gd name="T16" fmla="*/ 1499782 w 1976"/>
              <a:gd name="T17" fmla="*/ 859471 h 1701"/>
              <a:gd name="T18" fmla="*/ 1490855 w 1976"/>
              <a:gd name="T19" fmla="*/ 810359 h 1701"/>
              <a:gd name="T20" fmla="*/ 1508710 w 1976"/>
              <a:gd name="T21" fmla="*/ 716598 h 1701"/>
              <a:gd name="T22" fmla="*/ 1548882 w 1976"/>
              <a:gd name="T23" fmla="*/ 622838 h 1701"/>
              <a:gd name="T24" fmla="*/ 1553346 w 1976"/>
              <a:gd name="T25" fmla="*/ 541355 h 1701"/>
              <a:gd name="T26" fmla="*/ 1555578 w 1976"/>
              <a:gd name="T27" fmla="*/ 454292 h 1701"/>
              <a:gd name="T28" fmla="*/ 1525448 w 1976"/>
              <a:gd name="T29" fmla="*/ 375042 h 1701"/>
              <a:gd name="T30" fmla="*/ 1513173 w 1976"/>
              <a:gd name="T31" fmla="*/ 315884 h 1701"/>
              <a:gd name="T32" fmla="*/ 1514289 w 1976"/>
              <a:gd name="T33" fmla="*/ 266771 h 1701"/>
              <a:gd name="T34" fmla="*/ 1516521 w 1976"/>
              <a:gd name="T35" fmla="*/ 229936 h 1701"/>
              <a:gd name="T36" fmla="*/ 1457378 w 1976"/>
              <a:gd name="T37" fmla="*/ 208729 h 1701"/>
              <a:gd name="T38" fmla="*/ 1403814 w 1976"/>
              <a:gd name="T39" fmla="*/ 183056 h 1701"/>
              <a:gd name="T40" fmla="*/ 1337975 w 1976"/>
              <a:gd name="T41" fmla="*/ 151803 h 1701"/>
              <a:gd name="T42" fmla="*/ 1278832 w 1976"/>
              <a:gd name="T43" fmla="*/ 72553 h 1701"/>
              <a:gd name="T44" fmla="*/ 1227500 w 1976"/>
              <a:gd name="T45" fmla="*/ 37951 h 1701"/>
              <a:gd name="T46" fmla="*/ 1139344 w 1976"/>
              <a:gd name="T47" fmla="*/ 14511 h 1701"/>
              <a:gd name="T48" fmla="*/ 1063462 w 1976"/>
              <a:gd name="T49" fmla="*/ 21208 h 1701"/>
              <a:gd name="T50" fmla="*/ 990928 w 1976"/>
              <a:gd name="T51" fmla="*/ 21208 h 1701"/>
              <a:gd name="T52" fmla="*/ 954103 w 1976"/>
              <a:gd name="T53" fmla="*/ 6697 h 1701"/>
              <a:gd name="T54" fmla="*/ 937364 w 1976"/>
              <a:gd name="T55" fmla="*/ 34602 h 1701"/>
              <a:gd name="T56" fmla="*/ 894959 w 1976"/>
              <a:gd name="T57" fmla="*/ 18975 h 1701"/>
              <a:gd name="T58" fmla="*/ 869293 w 1976"/>
              <a:gd name="T59" fmla="*/ 53577 h 1701"/>
              <a:gd name="T60" fmla="*/ 829121 w 1976"/>
              <a:gd name="T61" fmla="*/ 98225 h 1701"/>
              <a:gd name="T62" fmla="*/ 809034 w 1976"/>
              <a:gd name="T63" fmla="*/ 142873 h 1701"/>
              <a:gd name="T64" fmla="*/ 743196 w 1976"/>
              <a:gd name="T65" fmla="*/ 170778 h 1701"/>
              <a:gd name="T66" fmla="*/ 688516 w 1976"/>
              <a:gd name="T67" fmla="*/ 196451 h 1701"/>
              <a:gd name="T68" fmla="*/ 672893 w 1976"/>
              <a:gd name="T69" fmla="*/ 238866 h 1701"/>
              <a:gd name="T70" fmla="*/ 662850 w 1976"/>
              <a:gd name="T71" fmla="*/ 253377 h 1701"/>
              <a:gd name="T72" fmla="*/ 613750 w 1976"/>
              <a:gd name="T73" fmla="*/ 324813 h 1701"/>
              <a:gd name="T74" fmla="*/ 588084 w 1976"/>
              <a:gd name="T75" fmla="*/ 381739 h 1701"/>
              <a:gd name="T76" fmla="*/ 569114 w 1976"/>
              <a:gd name="T77" fmla="*/ 442014 h 1701"/>
              <a:gd name="T78" fmla="*/ 592548 w 1976"/>
              <a:gd name="T79" fmla="*/ 552517 h 1701"/>
              <a:gd name="T80" fmla="*/ 585852 w 1976"/>
              <a:gd name="T81" fmla="*/ 655207 h 1701"/>
              <a:gd name="T82" fmla="*/ 598127 w 1976"/>
              <a:gd name="T83" fmla="*/ 725528 h 1701"/>
              <a:gd name="T84" fmla="*/ 607055 w 1976"/>
              <a:gd name="T85" fmla="*/ 759014 h 1701"/>
              <a:gd name="T86" fmla="*/ 643880 w 1976"/>
              <a:gd name="T87" fmla="*/ 814823 h 1701"/>
              <a:gd name="T88" fmla="*/ 667314 w 1976"/>
              <a:gd name="T89" fmla="*/ 836031 h 1701"/>
              <a:gd name="T90" fmla="*/ 681821 w 1976"/>
              <a:gd name="T91" fmla="*/ 901887 h 1701"/>
              <a:gd name="T92" fmla="*/ 684052 w 1976"/>
              <a:gd name="T93" fmla="*/ 959929 h 1701"/>
              <a:gd name="T94" fmla="*/ 681821 w 1976"/>
              <a:gd name="T95" fmla="*/ 997880 h 1701"/>
              <a:gd name="T96" fmla="*/ 703023 w 1976"/>
              <a:gd name="T97" fmla="*/ 1067084 h 1701"/>
              <a:gd name="T98" fmla="*/ 730921 w 1976"/>
              <a:gd name="T99" fmla="*/ 1117313 h 1701"/>
              <a:gd name="T100" fmla="*/ 749891 w 1976"/>
              <a:gd name="T101" fmla="*/ 1147450 h 1701"/>
              <a:gd name="T102" fmla="*/ 761050 w 1976"/>
              <a:gd name="T103" fmla="*/ 1188749 h 1701"/>
              <a:gd name="T104" fmla="*/ 707487 w 1976"/>
              <a:gd name="T105" fmla="*/ 1254605 h 1701"/>
              <a:gd name="T106" fmla="*/ 667314 w 1976"/>
              <a:gd name="T107" fmla="*/ 1299253 h 1701"/>
              <a:gd name="T108" fmla="*/ 342584 w 1976"/>
              <a:gd name="T109" fmla="*/ 1505749 h 1701"/>
              <a:gd name="T110" fmla="*/ 126098 w 1976"/>
              <a:gd name="T111" fmla="*/ 1657552 h 1701"/>
              <a:gd name="T112" fmla="*/ 74766 w 1976"/>
              <a:gd name="T113" fmla="*/ 1760242 h 1701"/>
              <a:gd name="T114" fmla="*/ 42405 w 1976"/>
              <a:gd name="T115" fmla="*/ 1807122 h 1701"/>
              <a:gd name="T116" fmla="*/ 2181603 w 1976"/>
              <a:gd name="T117" fmla="*/ 1854002 h 1701"/>
              <a:gd name="T118" fmla="*/ 1474116 w 1976"/>
              <a:gd name="T119" fmla="*/ 964394 h 1701"/>
              <a:gd name="T120" fmla="*/ 1467421 w 1976"/>
              <a:gd name="T121" fmla="*/ 964394 h 170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976" h="1701">
                <a:moveTo>
                  <a:pt x="1882" y="1550"/>
                </a:moveTo>
                <a:lnTo>
                  <a:pt x="1882" y="1550"/>
                </a:lnTo>
                <a:lnTo>
                  <a:pt x="1854" y="1512"/>
                </a:lnTo>
                <a:lnTo>
                  <a:pt x="1823" y="1475"/>
                </a:lnTo>
                <a:lnTo>
                  <a:pt x="1791" y="1441"/>
                </a:lnTo>
                <a:lnTo>
                  <a:pt x="1755" y="1410"/>
                </a:lnTo>
                <a:lnTo>
                  <a:pt x="1714" y="1382"/>
                </a:lnTo>
                <a:lnTo>
                  <a:pt x="1672" y="1357"/>
                </a:lnTo>
                <a:lnTo>
                  <a:pt x="1630" y="1334"/>
                </a:lnTo>
                <a:lnTo>
                  <a:pt x="1585" y="1311"/>
                </a:lnTo>
                <a:lnTo>
                  <a:pt x="1497" y="1267"/>
                </a:lnTo>
                <a:lnTo>
                  <a:pt x="1453" y="1244"/>
                </a:lnTo>
                <a:lnTo>
                  <a:pt x="1407" y="1225"/>
                </a:lnTo>
                <a:lnTo>
                  <a:pt x="1405" y="1219"/>
                </a:lnTo>
                <a:lnTo>
                  <a:pt x="1403" y="1216"/>
                </a:lnTo>
                <a:lnTo>
                  <a:pt x="1401" y="1202"/>
                </a:lnTo>
                <a:lnTo>
                  <a:pt x="1384" y="1185"/>
                </a:lnTo>
                <a:lnTo>
                  <a:pt x="1371" y="1164"/>
                </a:lnTo>
                <a:lnTo>
                  <a:pt x="1346" y="1120"/>
                </a:lnTo>
                <a:lnTo>
                  <a:pt x="1333" y="1101"/>
                </a:lnTo>
                <a:lnTo>
                  <a:pt x="1325" y="1091"/>
                </a:lnTo>
                <a:lnTo>
                  <a:pt x="1317" y="1084"/>
                </a:lnTo>
                <a:lnTo>
                  <a:pt x="1306" y="1076"/>
                </a:lnTo>
                <a:lnTo>
                  <a:pt x="1296" y="1070"/>
                </a:lnTo>
                <a:lnTo>
                  <a:pt x="1283" y="1065"/>
                </a:lnTo>
                <a:lnTo>
                  <a:pt x="1270" y="1061"/>
                </a:lnTo>
                <a:lnTo>
                  <a:pt x="1273" y="1040"/>
                </a:lnTo>
                <a:lnTo>
                  <a:pt x="1275" y="1026"/>
                </a:lnTo>
                <a:lnTo>
                  <a:pt x="1275" y="1011"/>
                </a:lnTo>
                <a:lnTo>
                  <a:pt x="1283" y="1009"/>
                </a:lnTo>
                <a:lnTo>
                  <a:pt x="1289" y="1005"/>
                </a:lnTo>
                <a:lnTo>
                  <a:pt x="1296" y="1003"/>
                </a:lnTo>
                <a:lnTo>
                  <a:pt x="1298" y="1000"/>
                </a:lnTo>
                <a:lnTo>
                  <a:pt x="1300" y="998"/>
                </a:lnTo>
                <a:lnTo>
                  <a:pt x="1294" y="984"/>
                </a:lnTo>
                <a:lnTo>
                  <a:pt x="1289" y="969"/>
                </a:lnTo>
                <a:lnTo>
                  <a:pt x="1287" y="961"/>
                </a:lnTo>
                <a:lnTo>
                  <a:pt x="1287" y="956"/>
                </a:lnTo>
                <a:lnTo>
                  <a:pt x="1289" y="948"/>
                </a:lnTo>
                <a:lnTo>
                  <a:pt x="1296" y="944"/>
                </a:lnTo>
                <a:lnTo>
                  <a:pt x="1289" y="935"/>
                </a:lnTo>
                <a:lnTo>
                  <a:pt x="1287" y="929"/>
                </a:lnTo>
                <a:lnTo>
                  <a:pt x="1289" y="921"/>
                </a:lnTo>
                <a:lnTo>
                  <a:pt x="1294" y="923"/>
                </a:lnTo>
                <a:lnTo>
                  <a:pt x="1294" y="925"/>
                </a:lnTo>
                <a:lnTo>
                  <a:pt x="1294" y="929"/>
                </a:lnTo>
                <a:lnTo>
                  <a:pt x="1296" y="933"/>
                </a:lnTo>
                <a:lnTo>
                  <a:pt x="1302" y="929"/>
                </a:lnTo>
                <a:lnTo>
                  <a:pt x="1308" y="923"/>
                </a:lnTo>
                <a:lnTo>
                  <a:pt x="1315" y="910"/>
                </a:lnTo>
                <a:lnTo>
                  <a:pt x="1319" y="902"/>
                </a:lnTo>
                <a:lnTo>
                  <a:pt x="1321" y="894"/>
                </a:lnTo>
                <a:lnTo>
                  <a:pt x="1321" y="887"/>
                </a:lnTo>
                <a:lnTo>
                  <a:pt x="1319" y="879"/>
                </a:lnTo>
                <a:lnTo>
                  <a:pt x="1327" y="877"/>
                </a:lnTo>
                <a:lnTo>
                  <a:pt x="1335" y="872"/>
                </a:lnTo>
                <a:lnTo>
                  <a:pt x="1348" y="858"/>
                </a:lnTo>
                <a:lnTo>
                  <a:pt x="1348" y="835"/>
                </a:lnTo>
                <a:lnTo>
                  <a:pt x="1346" y="812"/>
                </a:lnTo>
                <a:lnTo>
                  <a:pt x="1344" y="770"/>
                </a:lnTo>
                <a:lnTo>
                  <a:pt x="1344" y="759"/>
                </a:lnTo>
                <a:lnTo>
                  <a:pt x="1346" y="755"/>
                </a:lnTo>
                <a:lnTo>
                  <a:pt x="1346" y="749"/>
                </a:lnTo>
                <a:lnTo>
                  <a:pt x="1344" y="743"/>
                </a:lnTo>
                <a:lnTo>
                  <a:pt x="1340" y="738"/>
                </a:lnTo>
                <a:lnTo>
                  <a:pt x="1336" y="726"/>
                </a:lnTo>
                <a:lnTo>
                  <a:pt x="1333" y="696"/>
                </a:lnTo>
                <a:lnTo>
                  <a:pt x="1331" y="678"/>
                </a:lnTo>
                <a:lnTo>
                  <a:pt x="1333" y="665"/>
                </a:lnTo>
                <a:lnTo>
                  <a:pt x="1335" y="659"/>
                </a:lnTo>
                <a:lnTo>
                  <a:pt x="1340" y="654"/>
                </a:lnTo>
                <a:lnTo>
                  <a:pt x="1352" y="642"/>
                </a:lnTo>
                <a:lnTo>
                  <a:pt x="1365" y="623"/>
                </a:lnTo>
                <a:lnTo>
                  <a:pt x="1378" y="598"/>
                </a:lnTo>
                <a:lnTo>
                  <a:pt x="1384" y="585"/>
                </a:lnTo>
                <a:lnTo>
                  <a:pt x="1388" y="571"/>
                </a:lnTo>
                <a:lnTo>
                  <a:pt x="1388" y="558"/>
                </a:lnTo>
                <a:lnTo>
                  <a:pt x="1386" y="547"/>
                </a:lnTo>
                <a:lnTo>
                  <a:pt x="1382" y="535"/>
                </a:lnTo>
                <a:lnTo>
                  <a:pt x="1382" y="520"/>
                </a:lnTo>
                <a:lnTo>
                  <a:pt x="1384" y="512"/>
                </a:lnTo>
                <a:lnTo>
                  <a:pt x="1386" y="503"/>
                </a:lnTo>
                <a:lnTo>
                  <a:pt x="1390" y="495"/>
                </a:lnTo>
                <a:lnTo>
                  <a:pt x="1392" y="485"/>
                </a:lnTo>
                <a:lnTo>
                  <a:pt x="1390" y="474"/>
                </a:lnTo>
                <a:lnTo>
                  <a:pt x="1388" y="468"/>
                </a:lnTo>
                <a:lnTo>
                  <a:pt x="1388" y="463"/>
                </a:lnTo>
                <a:lnTo>
                  <a:pt x="1390" y="445"/>
                </a:lnTo>
                <a:lnTo>
                  <a:pt x="1392" y="426"/>
                </a:lnTo>
                <a:lnTo>
                  <a:pt x="1394" y="407"/>
                </a:lnTo>
                <a:lnTo>
                  <a:pt x="1394" y="392"/>
                </a:lnTo>
                <a:lnTo>
                  <a:pt x="1388" y="378"/>
                </a:lnTo>
                <a:lnTo>
                  <a:pt x="1382" y="367"/>
                </a:lnTo>
                <a:lnTo>
                  <a:pt x="1375" y="355"/>
                </a:lnTo>
                <a:lnTo>
                  <a:pt x="1367" y="340"/>
                </a:lnTo>
                <a:lnTo>
                  <a:pt x="1367" y="336"/>
                </a:lnTo>
                <a:lnTo>
                  <a:pt x="1369" y="334"/>
                </a:lnTo>
                <a:lnTo>
                  <a:pt x="1371" y="331"/>
                </a:lnTo>
                <a:lnTo>
                  <a:pt x="1371" y="327"/>
                </a:lnTo>
                <a:lnTo>
                  <a:pt x="1367" y="310"/>
                </a:lnTo>
                <a:lnTo>
                  <a:pt x="1361" y="291"/>
                </a:lnTo>
                <a:lnTo>
                  <a:pt x="1356" y="283"/>
                </a:lnTo>
                <a:lnTo>
                  <a:pt x="1350" y="273"/>
                </a:lnTo>
                <a:lnTo>
                  <a:pt x="1346" y="269"/>
                </a:lnTo>
                <a:lnTo>
                  <a:pt x="1346" y="264"/>
                </a:lnTo>
                <a:lnTo>
                  <a:pt x="1346" y="260"/>
                </a:lnTo>
                <a:lnTo>
                  <a:pt x="1350" y="256"/>
                </a:lnTo>
                <a:lnTo>
                  <a:pt x="1354" y="248"/>
                </a:lnTo>
                <a:lnTo>
                  <a:pt x="1357" y="239"/>
                </a:lnTo>
                <a:lnTo>
                  <a:pt x="1361" y="218"/>
                </a:lnTo>
                <a:lnTo>
                  <a:pt x="1363" y="214"/>
                </a:lnTo>
                <a:lnTo>
                  <a:pt x="1365" y="212"/>
                </a:lnTo>
                <a:lnTo>
                  <a:pt x="1363" y="208"/>
                </a:lnTo>
                <a:lnTo>
                  <a:pt x="1359" y="206"/>
                </a:lnTo>
                <a:lnTo>
                  <a:pt x="1348" y="203"/>
                </a:lnTo>
                <a:lnTo>
                  <a:pt x="1338" y="197"/>
                </a:lnTo>
                <a:lnTo>
                  <a:pt x="1336" y="195"/>
                </a:lnTo>
                <a:lnTo>
                  <a:pt x="1335" y="189"/>
                </a:lnTo>
                <a:lnTo>
                  <a:pt x="1329" y="187"/>
                </a:lnTo>
                <a:lnTo>
                  <a:pt x="1321" y="187"/>
                </a:lnTo>
                <a:lnTo>
                  <a:pt x="1306" y="187"/>
                </a:lnTo>
                <a:lnTo>
                  <a:pt x="1289" y="187"/>
                </a:lnTo>
                <a:lnTo>
                  <a:pt x="1281" y="185"/>
                </a:lnTo>
                <a:lnTo>
                  <a:pt x="1273" y="183"/>
                </a:lnTo>
                <a:lnTo>
                  <a:pt x="1270" y="182"/>
                </a:lnTo>
                <a:lnTo>
                  <a:pt x="1266" y="180"/>
                </a:lnTo>
                <a:lnTo>
                  <a:pt x="1262" y="172"/>
                </a:lnTo>
                <a:lnTo>
                  <a:pt x="1258" y="164"/>
                </a:lnTo>
                <a:lnTo>
                  <a:pt x="1254" y="157"/>
                </a:lnTo>
                <a:lnTo>
                  <a:pt x="1245" y="157"/>
                </a:lnTo>
                <a:lnTo>
                  <a:pt x="1235" y="157"/>
                </a:lnTo>
                <a:lnTo>
                  <a:pt x="1228" y="153"/>
                </a:lnTo>
                <a:lnTo>
                  <a:pt x="1222" y="151"/>
                </a:lnTo>
                <a:lnTo>
                  <a:pt x="1210" y="143"/>
                </a:lnTo>
                <a:lnTo>
                  <a:pt x="1199" y="136"/>
                </a:lnTo>
                <a:lnTo>
                  <a:pt x="1195" y="120"/>
                </a:lnTo>
                <a:lnTo>
                  <a:pt x="1189" y="107"/>
                </a:lnTo>
                <a:lnTo>
                  <a:pt x="1180" y="96"/>
                </a:lnTo>
                <a:lnTo>
                  <a:pt x="1170" y="86"/>
                </a:lnTo>
                <a:lnTo>
                  <a:pt x="1157" y="73"/>
                </a:lnTo>
                <a:lnTo>
                  <a:pt x="1146" y="65"/>
                </a:lnTo>
                <a:lnTo>
                  <a:pt x="1138" y="61"/>
                </a:lnTo>
                <a:lnTo>
                  <a:pt x="1130" y="59"/>
                </a:lnTo>
                <a:lnTo>
                  <a:pt x="1109" y="57"/>
                </a:lnTo>
                <a:lnTo>
                  <a:pt x="1104" y="54"/>
                </a:lnTo>
                <a:lnTo>
                  <a:pt x="1102" y="46"/>
                </a:lnTo>
                <a:lnTo>
                  <a:pt x="1100" y="34"/>
                </a:lnTo>
                <a:lnTo>
                  <a:pt x="1094" y="38"/>
                </a:lnTo>
                <a:lnTo>
                  <a:pt x="1088" y="42"/>
                </a:lnTo>
                <a:lnTo>
                  <a:pt x="1081" y="52"/>
                </a:lnTo>
                <a:lnTo>
                  <a:pt x="1063" y="38"/>
                </a:lnTo>
                <a:lnTo>
                  <a:pt x="1042" y="23"/>
                </a:lnTo>
                <a:lnTo>
                  <a:pt x="1033" y="17"/>
                </a:lnTo>
                <a:lnTo>
                  <a:pt x="1021" y="13"/>
                </a:lnTo>
                <a:lnTo>
                  <a:pt x="1008" y="11"/>
                </a:lnTo>
                <a:lnTo>
                  <a:pt x="995" y="10"/>
                </a:lnTo>
                <a:lnTo>
                  <a:pt x="987" y="11"/>
                </a:lnTo>
                <a:lnTo>
                  <a:pt x="979" y="13"/>
                </a:lnTo>
                <a:lnTo>
                  <a:pt x="966" y="19"/>
                </a:lnTo>
                <a:lnTo>
                  <a:pt x="958" y="21"/>
                </a:lnTo>
                <a:lnTo>
                  <a:pt x="953" y="19"/>
                </a:lnTo>
                <a:lnTo>
                  <a:pt x="945" y="17"/>
                </a:lnTo>
                <a:lnTo>
                  <a:pt x="939" y="10"/>
                </a:lnTo>
                <a:lnTo>
                  <a:pt x="928" y="11"/>
                </a:lnTo>
                <a:lnTo>
                  <a:pt x="914" y="15"/>
                </a:lnTo>
                <a:lnTo>
                  <a:pt x="903" y="19"/>
                </a:lnTo>
                <a:lnTo>
                  <a:pt x="888" y="19"/>
                </a:lnTo>
                <a:lnTo>
                  <a:pt x="884" y="15"/>
                </a:lnTo>
                <a:lnTo>
                  <a:pt x="886" y="11"/>
                </a:lnTo>
                <a:lnTo>
                  <a:pt x="888" y="10"/>
                </a:lnTo>
                <a:lnTo>
                  <a:pt x="888" y="6"/>
                </a:lnTo>
                <a:lnTo>
                  <a:pt x="872" y="10"/>
                </a:lnTo>
                <a:lnTo>
                  <a:pt x="863" y="10"/>
                </a:lnTo>
                <a:lnTo>
                  <a:pt x="855" y="6"/>
                </a:lnTo>
                <a:lnTo>
                  <a:pt x="848" y="0"/>
                </a:lnTo>
                <a:lnTo>
                  <a:pt x="846" y="4"/>
                </a:lnTo>
                <a:lnTo>
                  <a:pt x="846" y="10"/>
                </a:lnTo>
                <a:lnTo>
                  <a:pt x="846" y="17"/>
                </a:lnTo>
                <a:lnTo>
                  <a:pt x="846" y="25"/>
                </a:lnTo>
                <a:lnTo>
                  <a:pt x="844" y="27"/>
                </a:lnTo>
                <a:lnTo>
                  <a:pt x="840" y="31"/>
                </a:lnTo>
                <a:lnTo>
                  <a:pt x="836" y="31"/>
                </a:lnTo>
                <a:lnTo>
                  <a:pt x="830" y="31"/>
                </a:lnTo>
                <a:lnTo>
                  <a:pt x="823" y="27"/>
                </a:lnTo>
                <a:lnTo>
                  <a:pt x="813" y="21"/>
                </a:lnTo>
                <a:lnTo>
                  <a:pt x="808" y="19"/>
                </a:lnTo>
                <a:lnTo>
                  <a:pt x="802" y="17"/>
                </a:lnTo>
                <a:lnTo>
                  <a:pt x="792" y="19"/>
                </a:lnTo>
                <a:lnTo>
                  <a:pt x="785" y="21"/>
                </a:lnTo>
                <a:lnTo>
                  <a:pt x="769" y="32"/>
                </a:lnTo>
                <a:lnTo>
                  <a:pt x="769" y="38"/>
                </a:lnTo>
                <a:lnTo>
                  <a:pt x="771" y="40"/>
                </a:lnTo>
                <a:lnTo>
                  <a:pt x="775" y="46"/>
                </a:lnTo>
                <a:lnTo>
                  <a:pt x="779" y="48"/>
                </a:lnTo>
                <a:lnTo>
                  <a:pt x="781" y="52"/>
                </a:lnTo>
                <a:lnTo>
                  <a:pt x="781" y="54"/>
                </a:lnTo>
                <a:lnTo>
                  <a:pt x="779" y="61"/>
                </a:lnTo>
                <a:lnTo>
                  <a:pt x="775" y="67"/>
                </a:lnTo>
                <a:lnTo>
                  <a:pt x="767" y="73"/>
                </a:lnTo>
                <a:lnTo>
                  <a:pt x="760" y="76"/>
                </a:lnTo>
                <a:lnTo>
                  <a:pt x="743" y="88"/>
                </a:lnTo>
                <a:lnTo>
                  <a:pt x="737" y="94"/>
                </a:lnTo>
                <a:lnTo>
                  <a:pt x="731" y="101"/>
                </a:lnTo>
                <a:lnTo>
                  <a:pt x="729" y="109"/>
                </a:lnTo>
                <a:lnTo>
                  <a:pt x="729" y="113"/>
                </a:lnTo>
                <a:lnTo>
                  <a:pt x="729" y="120"/>
                </a:lnTo>
                <a:lnTo>
                  <a:pt x="725" y="128"/>
                </a:lnTo>
                <a:lnTo>
                  <a:pt x="718" y="134"/>
                </a:lnTo>
                <a:lnTo>
                  <a:pt x="708" y="138"/>
                </a:lnTo>
                <a:lnTo>
                  <a:pt x="697" y="140"/>
                </a:lnTo>
                <a:lnTo>
                  <a:pt x="683" y="138"/>
                </a:lnTo>
                <a:lnTo>
                  <a:pt x="678" y="141"/>
                </a:lnTo>
                <a:lnTo>
                  <a:pt x="674" y="145"/>
                </a:lnTo>
                <a:lnTo>
                  <a:pt x="666" y="153"/>
                </a:lnTo>
                <a:lnTo>
                  <a:pt x="662" y="162"/>
                </a:lnTo>
                <a:lnTo>
                  <a:pt x="659" y="168"/>
                </a:lnTo>
                <a:lnTo>
                  <a:pt x="655" y="172"/>
                </a:lnTo>
                <a:lnTo>
                  <a:pt x="649" y="174"/>
                </a:lnTo>
                <a:lnTo>
                  <a:pt x="641" y="176"/>
                </a:lnTo>
                <a:lnTo>
                  <a:pt x="626" y="176"/>
                </a:lnTo>
                <a:lnTo>
                  <a:pt x="617" y="176"/>
                </a:lnTo>
                <a:lnTo>
                  <a:pt x="611" y="178"/>
                </a:lnTo>
                <a:lnTo>
                  <a:pt x="603" y="183"/>
                </a:lnTo>
                <a:lnTo>
                  <a:pt x="598" y="189"/>
                </a:lnTo>
                <a:lnTo>
                  <a:pt x="598" y="197"/>
                </a:lnTo>
                <a:lnTo>
                  <a:pt x="599" y="201"/>
                </a:lnTo>
                <a:lnTo>
                  <a:pt x="601" y="206"/>
                </a:lnTo>
                <a:lnTo>
                  <a:pt x="603" y="214"/>
                </a:lnTo>
                <a:lnTo>
                  <a:pt x="603" y="218"/>
                </a:lnTo>
                <a:lnTo>
                  <a:pt x="601" y="222"/>
                </a:lnTo>
                <a:lnTo>
                  <a:pt x="598" y="224"/>
                </a:lnTo>
                <a:lnTo>
                  <a:pt x="594" y="226"/>
                </a:lnTo>
                <a:lnTo>
                  <a:pt x="594" y="227"/>
                </a:lnTo>
                <a:lnTo>
                  <a:pt x="596" y="229"/>
                </a:lnTo>
                <a:lnTo>
                  <a:pt x="598" y="233"/>
                </a:lnTo>
                <a:lnTo>
                  <a:pt x="598" y="237"/>
                </a:lnTo>
                <a:lnTo>
                  <a:pt x="588" y="250"/>
                </a:lnTo>
                <a:lnTo>
                  <a:pt x="575" y="264"/>
                </a:lnTo>
                <a:lnTo>
                  <a:pt x="561" y="277"/>
                </a:lnTo>
                <a:lnTo>
                  <a:pt x="550" y="291"/>
                </a:lnTo>
                <a:lnTo>
                  <a:pt x="546" y="302"/>
                </a:lnTo>
                <a:lnTo>
                  <a:pt x="540" y="313"/>
                </a:lnTo>
                <a:lnTo>
                  <a:pt x="535" y="325"/>
                </a:lnTo>
                <a:lnTo>
                  <a:pt x="529" y="334"/>
                </a:lnTo>
                <a:lnTo>
                  <a:pt x="527" y="342"/>
                </a:lnTo>
                <a:lnTo>
                  <a:pt x="525" y="350"/>
                </a:lnTo>
                <a:lnTo>
                  <a:pt x="525" y="365"/>
                </a:lnTo>
                <a:lnTo>
                  <a:pt x="521" y="373"/>
                </a:lnTo>
                <a:lnTo>
                  <a:pt x="517" y="380"/>
                </a:lnTo>
                <a:lnTo>
                  <a:pt x="514" y="388"/>
                </a:lnTo>
                <a:lnTo>
                  <a:pt x="510" y="396"/>
                </a:lnTo>
                <a:lnTo>
                  <a:pt x="508" y="405"/>
                </a:lnTo>
                <a:lnTo>
                  <a:pt x="508" y="417"/>
                </a:lnTo>
                <a:lnTo>
                  <a:pt x="510" y="440"/>
                </a:lnTo>
                <a:lnTo>
                  <a:pt x="512" y="453"/>
                </a:lnTo>
                <a:lnTo>
                  <a:pt x="517" y="468"/>
                </a:lnTo>
                <a:lnTo>
                  <a:pt x="531" y="495"/>
                </a:lnTo>
                <a:lnTo>
                  <a:pt x="527" y="514"/>
                </a:lnTo>
                <a:lnTo>
                  <a:pt x="521" y="535"/>
                </a:lnTo>
                <a:lnTo>
                  <a:pt x="517" y="554"/>
                </a:lnTo>
                <a:lnTo>
                  <a:pt x="517" y="566"/>
                </a:lnTo>
                <a:lnTo>
                  <a:pt x="519" y="575"/>
                </a:lnTo>
                <a:lnTo>
                  <a:pt x="521" y="581"/>
                </a:lnTo>
                <a:lnTo>
                  <a:pt x="525" y="587"/>
                </a:lnTo>
                <a:lnTo>
                  <a:pt x="529" y="592"/>
                </a:lnTo>
                <a:lnTo>
                  <a:pt x="531" y="598"/>
                </a:lnTo>
                <a:lnTo>
                  <a:pt x="533" y="608"/>
                </a:lnTo>
                <a:lnTo>
                  <a:pt x="535" y="617"/>
                </a:lnTo>
                <a:lnTo>
                  <a:pt x="535" y="635"/>
                </a:lnTo>
                <a:lnTo>
                  <a:pt x="535" y="644"/>
                </a:lnTo>
                <a:lnTo>
                  <a:pt x="536" y="650"/>
                </a:lnTo>
                <a:lnTo>
                  <a:pt x="540" y="657"/>
                </a:lnTo>
                <a:lnTo>
                  <a:pt x="546" y="661"/>
                </a:lnTo>
                <a:lnTo>
                  <a:pt x="546" y="667"/>
                </a:lnTo>
                <a:lnTo>
                  <a:pt x="546" y="671"/>
                </a:lnTo>
                <a:lnTo>
                  <a:pt x="544" y="675"/>
                </a:lnTo>
                <a:lnTo>
                  <a:pt x="544" y="680"/>
                </a:lnTo>
                <a:lnTo>
                  <a:pt x="546" y="688"/>
                </a:lnTo>
                <a:lnTo>
                  <a:pt x="550" y="694"/>
                </a:lnTo>
                <a:lnTo>
                  <a:pt x="561" y="705"/>
                </a:lnTo>
                <a:lnTo>
                  <a:pt x="571" y="717"/>
                </a:lnTo>
                <a:lnTo>
                  <a:pt x="573" y="722"/>
                </a:lnTo>
                <a:lnTo>
                  <a:pt x="575" y="730"/>
                </a:lnTo>
                <a:lnTo>
                  <a:pt x="577" y="730"/>
                </a:lnTo>
                <a:lnTo>
                  <a:pt x="580" y="730"/>
                </a:lnTo>
                <a:lnTo>
                  <a:pt x="586" y="730"/>
                </a:lnTo>
                <a:lnTo>
                  <a:pt x="588" y="732"/>
                </a:lnTo>
                <a:lnTo>
                  <a:pt x="588" y="738"/>
                </a:lnTo>
                <a:lnTo>
                  <a:pt x="590" y="743"/>
                </a:lnTo>
                <a:lnTo>
                  <a:pt x="598" y="749"/>
                </a:lnTo>
                <a:lnTo>
                  <a:pt x="596" y="757"/>
                </a:lnTo>
                <a:lnTo>
                  <a:pt x="598" y="764"/>
                </a:lnTo>
                <a:lnTo>
                  <a:pt x="599" y="774"/>
                </a:lnTo>
                <a:lnTo>
                  <a:pt x="603" y="780"/>
                </a:lnTo>
                <a:lnTo>
                  <a:pt x="611" y="795"/>
                </a:lnTo>
                <a:lnTo>
                  <a:pt x="611" y="803"/>
                </a:lnTo>
                <a:lnTo>
                  <a:pt x="611" y="808"/>
                </a:lnTo>
                <a:lnTo>
                  <a:pt x="609" y="814"/>
                </a:lnTo>
                <a:lnTo>
                  <a:pt x="611" y="820"/>
                </a:lnTo>
                <a:lnTo>
                  <a:pt x="615" y="826"/>
                </a:lnTo>
                <a:lnTo>
                  <a:pt x="617" y="833"/>
                </a:lnTo>
                <a:lnTo>
                  <a:pt x="615" y="843"/>
                </a:lnTo>
                <a:lnTo>
                  <a:pt x="613" y="852"/>
                </a:lnTo>
                <a:lnTo>
                  <a:pt x="613" y="860"/>
                </a:lnTo>
                <a:lnTo>
                  <a:pt x="615" y="864"/>
                </a:lnTo>
                <a:lnTo>
                  <a:pt x="619" y="870"/>
                </a:lnTo>
                <a:lnTo>
                  <a:pt x="613" y="877"/>
                </a:lnTo>
                <a:lnTo>
                  <a:pt x="609" y="883"/>
                </a:lnTo>
                <a:lnTo>
                  <a:pt x="609" y="887"/>
                </a:lnTo>
                <a:lnTo>
                  <a:pt x="611" y="894"/>
                </a:lnTo>
                <a:lnTo>
                  <a:pt x="617" y="900"/>
                </a:lnTo>
                <a:lnTo>
                  <a:pt x="622" y="906"/>
                </a:lnTo>
                <a:lnTo>
                  <a:pt x="626" y="914"/>
                </a:lnTo>
                <a:lnTo>
                  <a:pt x="630" y="923"/>
                </a:lnTo>
                <a:lnTo>
                  <a:pt x="630" y="933"/>
                </a:lnTo>
                <a:lnTo>
                  <a:pt x="630" y="956"/>
                </a:lnTo>
                <a:lnTo>
                  <a:pt x="632" y="958"/>
                </a:lnTo>
                <a:lnTo>
                  <a:pt x="634" y="961"/>
                </a:lnTo>
                <a:lnTo>
                  <a:pt x="634" y="967"/>
                </a:lnTo>
                <a:lnTo>
                  <a:pt x="638" y="977"/>
                </a:lnTo>
                <a:lnTo>
                  <a:pt x="649" y="992"/>
                </a:lnTo>
                <a:lnTo>
                  <a:pt x="655" y="1001"/>
                </a:lnTo>
                <a:lnTo>
                  <a:pt x="662" y="1011"/>
                </a:lnTo>
                <a:lnTo>
                  <a:pt x="664" y="1023"/>
                </a:lnTo>
                <a:lnTo>
                  <a:pt x="666" y="1026"/>
                </a:lnTo>
                <a:lnTo>
                  <a:pt x="668" y="1026"/>
                </a:lnTo>
                <a:lnTo>
                  <a:pt x="672" y="1026"/>
                </a:lnTo>
                <a:lnTo>
                  <a:pt x="672" y="1028"/>
                </a:lnTo>
                <a:lnTo>
                  <a:pt x="674" y="1036"/>
                </a:lnTo>
                <a:lnTo>
                  <a:pt x="674" y="1047"/>
                </a:lnTo>
                <a:lnTo>
                  <a:pt x="680" y="1057"/>
                </a:lnTo>
                <a:lnTo>
                  <a:pt x="682" y="1061"/>
                </a:lnTo>
                <a:lnTo>
                  <a:pt x="682" y="1065"/>
                </a:lnTo>
                <a:lnTo>
                  <a:pt x="680" y="1070"/>
                </a:lnTo>
                <a:lnTo>
                  <a:pt x="678" y="1076"/>
                </a:lnTo>
                <a:lnTo>
                  <a:pt x="668" y="1084"/>
                </a:lnTo>
                <a:lnTo>
                  <a:pt x="657" y="1093"/>
                </a:lnTo>
                <a:lnTo>
                  <a:pt x="647" y="1101"/>
                </a:lnTo>
                <a:lnTo>
                  <a:pt x="640" y="1112"/>
                </a:lnTo>
                <a:lnTo>
                  <a:pt x="634" y="1124"/>
                </a:lnTo>
                <a:lnTo>
                  <a:pt x="628" y="1137"/>
                </a:lnTo>
                <a:lnTo>
                  <a:pt x="620" y="1147"/>
                </a:lnTo>
                <a:lnTo>
                  <a:pt x="615" y="1152"/>
                </a:lnTo>
                <a:lnTo>
                  <a:pt x="609" y="1156"/>
                </a:lnTo>
                <a:lnTo>
                  <a:pt x="603" y="1160"/>
                </a:lnTo>
                <a:lnTo>
                  <a:pt x="598" y="1164"/>
                </a:lnTo>
                <a:lnTo>
                  <a:pt x="592" y="1172"/>
                </a:lnTo>
                <a:lnTo>
                  <a:pt x="588" y="1179"/>
                </a:lnTo>
                <a:lnTo>
                  <a:pt x="582" y="1196"/>
                </a:lnTo>
                <a:lnTo>
                  <a:pt x="573" y="1231"/>
                </a:lnTo>
                <a:lnTo>
                  <a:pt x="466" y="1277"/>
                </a:lnTo>
                <a:lnTo>
                  <a:pt x="359" y="1324"/>
                </a:lnTo>
                <a:lnTo>
                  <a:pt x="307" y="1349"/>
                </a:lnTo>
                <a:lnTo>
                  <a:pt x="258" y="1376"/>
                </a:lnTo>
                <a:lnTo>
                  <a:pt x="208" y="1405"/>
                </a:lnTo>
                <a:lnTo>
                  <a:pt x="162" y="1433"/>
                </a:lnTo>
                <a:lnTo>
                  <a:pt x="139" y="1460"/>
                </a:lnTo>
                <a:lnTo>
                  <a:pt x="126" y="1474"/>
                </a:lnTo>
                <a:lnTo>
                  <a:pt x="113" y="1485"/>
                </a:lnTo>
                <a:lnTo>
                  <a:pt x="109" y="1496"/>
                </a:lnTo>
                <a:lnTo>
                  <a:pt x="103" y="1508"/>
                </a:lnTo>
                <a:lnTo>
                  <a:pt x="95" y="1516"/>
                </a:lnTo>
                <a:lnTo>
                  <a:pt x="86" y="1521"/>
                </a:lnTo>
                <a:lnTo>
                  <a:pt x="82" y="1540"/>
                </a:lnTo>
                <a:lnTo>
                  <a:pt x="76" y="1560"/>
                </a:lnTo>
                <a:lnTo>
                  <a:pt x="67" y="1577"/>
                </a:lnTo>
                <a:lnTo>
                  <a:pt x="57" y="1596"/>
                </a:lnTo>
                <a:lnTo>
                  <a:pt x="53" y="1600"/>
                </a:lnTo>
                <a:lnTo>
                  <a:pt x="48" y="1605"/>
                </a:lnTo>
                <a:lnTo>
                  <a:pt x="44" y="1609"/>
                </a:lnTo>
                <a:lnTo>
                  <a:pt x="40" y="1613"/>
                </a:lnTo>
                <a:lnTo>
                  <a:pt x="38" y="1619"/>
                </a:lnTo>
                <a:lnTo>
                  <a:pt x="36" y="1626"/>
                </a:lnTo>
                <a:lnTo>
                  <a:pt x="31" y="1642"/>
                </a:lnTo>
                <a:lnTo>
                  <a:pt x="15" y="1672"/>
                </a:lnTo>
                <a:lnTo>
                  <a:pt x="0" y="1701"/>
                </a:lnTo>
                <a:lnTo>
                  <a:pt x="1976" y="1701"/>
                </a:lnTo>
                <a:lnTo>
                  <a:pt x="1955" y="1661"/>
                </a:lnTo>
                <a:lnTo>
                  <a:pt x="1932" y="1623"/>
                </a:lnTo>
                <a:lnTo>
                  <a:pt x="1907" y="1586"/>
                </a:lnTo>
                <a:lnTo>
                  <a:pt x="1882" y="1550"/>
                </a:lnTo>
                <a:close/>
                <a:moveTo>
                  <a:pt x="1315" y="864"/>
                </a:moveTo>
                <a:lnTo>
                  <a:pt x="1315" y="864"/>
                </a:lnTo>
                <a:lnTo>
                  <a:pt x="1321" y="864"/>
                </a:lnTo>
                <a:lnTo>
                  <a:pt x="1321" y="866"/>
                </a:lnTo>
                <a:lnTo>
                  <a:pt x="1321" y="870"/>
                </a:lnTo>
                <a:lnTo>
                  <a:pt x="1317" y="872"/>
                </a:lnTo>
                <a:lnTo>
                  <a:pt x="1315" y="872"/>
                </a:lnTo>
                <a:lnTo>
                  <a:pt x="1315" y="870"/>
                </a:lnTo>
                <a:lnTo>
                  <a:pt x="1315" y="8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1" name="Freeform 5"/>
          <p:cNvSpPr>
            <a:spLocks noEditPoints="1"/>
          </p:cNvSpPr>
          <p:nvPr/>
        </p:nvSpPr>
        <p:spPr bwMode="auto">
          <a:xfrm>
            <a:off x="6611938" y="295275"/>
            <a:ext cx="1831975" cy="1677988"/>
          </a:xfrm>
          <a:custGeom>
            <a:avLst/>
            <a:gdLst>
              <a:gd name="T0" fmla="*/ 1766109 w 1641"/>
              <a:gd name="T1" fmla="*/ 1482613 h 1503"/>
              <a:gd name="T2" fmla="*/ 1714755 w 1641"/>
              <a:gd name="T3" fmla="*/ 1416744 h 1503"/>
              <a:gd name="T4" fmla="*/ 1633260 w 1641"/>
              <a:gd name="T5" fmla="*/ 1348642 h 1503"/>
              <a:gd name="T6" fmla="*/ 1529437 w 1641"/>
              <a:gd name="T7" fmla="*/ 1298403 h 1503"/>
              <a:gd name="T8" fmla="*/ 1369795 w 1641"/>
              <a:gd name="T9" fmla="*/ 1235883 h 1503"/>
              <a:gd name="T10" fmla="*/ 1263739 w 1641"/>
              <a:gd name="T11" fmla="*/ 1173364 h 1503"/>
              <a:gd name="T12" fmla="*/ 1168847 w 1641"/>
              <a:gd name="T13" fmla="*/ 956777 h 1503"/>
              <a:gd name="T14" fmla="*/ 1204571 w 1641"/>
              <a:gd name="T15" fmla="*/ 838436 h 1503"/>
              <a:gd name="T16" fmla="*/ 1217968 w 1641"/>
              <a:gd name="T17" fmla="*/ 752471 h 1503"/>
              <a:gd name="T18" fmla="*/ 1299463 w 1641"/>
              <a:gd name="T19" fmla="*/ 534768 h 1503"/>
              <a:gd name="T20" fmla="*/ 1328489 w 1641"/>
              <a:gd name="T21" fmla="*/ 533652 h 1503"/>
              <a:gd name="T22" fmla="*/ 1353049 w 1641"/>
              <a:gd name="T23" fmla="*/ 463317 h 1503"/>
              <a:gd name="T24" fmla="*/ 1329605 w 1641"/>
              <a:gd name="T25" fmla="*/ 408612 h 1503"/>
              <a:gd name="T26" fmla="*/ 1312860 w 1641"/>
              <a:gd name="T27" fmla="*/ 327113 h 1503"/>
              <a:gd name="T28" fmla="*/ 1270437 w 1641"/>
              <a:gd name="T29" fmla="*/ 226634 h 1503"/>
              <a:gd name="T30" fmla="*/ 1130890 w 1641"/>
              <a:gd name="T31" fmla="*/ 59171 h 1503"/>
              <a:gd name="T32" fmla="*/ 967899 w 1641"/>
              <a:gd name="T33" fmla="*/ 8931 h 1503"/>
              <a:gd name="T34" fmla="*/ 833934 w 1641"/>
              <a:gd name="T35" fmla="*/ 11164 h 1503"/>
              <a:gd name="T36" fmla="*/ 692154 w 1641"/>
              <a:gd name="T37" fmla="*/ 70335 h 1503"/>
              <a:gd name="T38" fmla="*/ 618473 w 1641"/>
              <a:gd name="T39" fmla="*/ 130622 h 1503"/>
              <a:gd name="T40" fmla="*/ 570469 w 1641"/>
              <a:gd name="T41" fmla="*/ 211004 h 1503"/>
              <a:gd name="T42" fmla="*/ 538094 w 1641"/>
              <a:gd name="T43" fmla="*/ 321531 h 1503"/>
              <a:gd name="T44" fmla="*/ 530279 w 1641"/>
              <a:gd name="T45" fmla="*/ 442105 h 1503"/>
              <a:gd name="T46" fmla="*/ 535861 w 1641"/>
              <a:gd name="T47" fmla="*/ 530302 h 1503"/>
              <a:gd name="T48" fmla="*/ 539210 w 1641"/>
              <a:gd name="T49" fmla="*/ 610685 h 1503"/>
              <a:gd name="T50" fmla="*/ 574934 w 1641"/>
              <a:gd name="T51" fmla="*/ 677670 h 1503"/>
              <a:gd name="T52" fmla="*/ 599495 w 1641"/>
              <a:gd name="T53" fmla="*/ 750238 h 1503"/>
              <a:gd name="T54" fmla="*/ 704434 w 1641"/>
              <a:gd name="T55" fmla="*/ 887559 h 1503"/>
              <a:gd name="T56" fmla="*/ 599495 w 1641"/>
              <a:gd name="T57" fmla="*/ 1167781 h 1503"/>
              <a:gd name="T58" fmla="*/ 469995 w 1641"/>
              <a:gd name="T59" fmla="*/ 1234767 h 1503"/>
              <a:gd name="T60" fmla="*/ 132849 w 1641"/>
              <a:gd name="T61" fmla="*/ 1387717 h 1503"/>
              <a:gd name="T62" fmla="*/ 1831975 w 1641"/>
              <a:gd name="T63" fmla="*/ 1677988 h 1503"/>
              <a:gd name="T64" fmla="*/ 1035998 w 1641"/>
              <a:gd name="T65" fmla="*/ 828388 h 1503"/>
              <a:gd name="T66" fmla="*/ 989110 w 1641"/>
              <a:gd name="T67" fmla="*/ 802710 h 1503"/>
              <a:gd name="T68" fmla="*/ 879705 w 1641"/>
              <a:gd name="T69" fmla="*/ 740190 h 1503"/>
              <a:gd name="T70" fmla="*/ 881938 w 1641"/>
              <a:gd name="T71" fmla="*/ 741307 h 1503"/>
              <a:gd name="T72" fmla="*/ 880822 w 1641"/>
              <a:gd name="T73" fmla="*/ 732375 h 1503"/>
              <a:gd name="T74" fmla="*/ 880822 w 1641"/>
              <a:gd name="T75" fmla="*/ 694417 h 1503"/>
              <a:gd name="T76" fmla="*/ 884171 w 1641"/>
              <a:gd name="T77" fmla="*/ 694417 h 1503"/>
              <a:gd name="T78" fmla="*/ 1130890 w 1641"/>
              <a:gd name="T79" fmla="*/ 628548 h 1503"/>
              <a:gd name="T80" fmla="*/ 971248 w 1641"/>
              <a:gd name="T81" fmla="*/ 803827 h 1503"/>
              <a:gd name="T82" fmla="*/ 896451 w 1641"/>
              <a:gd name="T83" fmla="*/ 693300 h 1503"/>
              <a:gd name="T84" fmla="*/ 885287 w 1641"/>
              <a:gd name="T85" fmla="*/ 694417 h 1503"/>
              <a:gd name="T86" fmla="*/ 1030416 w 1641"/>
              <a:gd name="T87" fmla="*/ 825039 h 1503"/>
              <a:gd name="T88" fmla="*/ 1035998 w 1641"/>
              <a:gd name="T89" fmla="*/ 827272 h 1503"/>
              <a:gd name="T90" fmla="*/ 1049395 w 1641"/>
              <a:gd name="T91" fmla="*/ 823922 h 1503"/>
              <a:gd name="T92" fmla="*/ 1092933 w 1641"/>
              <a:gd name="T93" fmla="*/ 699999 h 1503"/>
              <a:gd name="T94" fmla="*/ 1097399 w 1641"/>
              <a:gd name="T95" fmla="*/ 703348 h 1503"/>
              <a:gd name="T96" fmla="*/ 742391 w 1641"/>
              <a:gd name="T97" fmla="*/ 506857 h 1503"/>
              <a:gd name="T98" fmla="*/ 856261 w 1641"/>
              <a:gd name="T99" fmla="*/ 470015 h 1503"/>
              <a:gd name="T100" fmla="*/ 842865 w 1641"/>
              <a:gd name="T101" fmla="*/ 459967 h 1503"/>
              <a:gd name="T102" fmla="*/ 855145 w 1641"/>
              <a:gd name="T103" fmla="*/ 462200 h 1503"/>
              <a:gd name="T104" fmla="*/ 1240295 w 1641"/>
              <a:gd name="T105" fmla="*/ 606219 h 1503"/>
              <a:gd name="T106" fmla="*/ 1244761 w 1641"/>
              <a:gd name="T107" fmla="*/ 612918 h 1503"/>
              <a:gd name="T108" fmla="*/ 1246993 w 1641"/>
              <a:gd name="T109" fmla="*/ 576076 h 1503"/>
              <a:gd name="T110" fmla="*/ 1246993 w 1641"/>
              <a:gd name="T111" fmla="*/ 589473 h 1503"/>
              <a:gd name="T112" fmla="*/ 1267088 w 1641"/>
              <a:gd name="T113" fmla="*/ 292504 h 1503"/>
              <a:gd name="T114" fmla="*/ 1274903 w 1641"/>
              <a:gd name="T115" fmla="*/ 280223 h 1503"/>
              <a:gd name="T116" fmla="*/ 1343002 w 1641"/>
              <a:gd name="T117" fmla="*/ 464433 h 1503"/>
              <a:gd name="T118" fmla="*/ 151827 w 1641"/>
              <a:gd name="T119" fmla="*/ 1462518 h 1503"/>
              <a:gd name="T120" fmla="*/ 152944 w 1641"/>
              <a:gd name="T121" fmla="*/ 1460285 h 150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41" h="1503">
                <a:moveTo>
                  <a:pt x="1634" y="1456"/>
                </a:moveTo>
                <a:lnTo>
                  <a:pt x="1634" y="1456"/>
                </a:lnTo>
                <a:lnTo>
                  <a:pt x="1629" y="1446"/>
                </a:lnTo>
                <a:lnTo>
                  <a:pt x="1627" y="1437"/>
                </a:lnTo>
                <a:lnTo>
                  <a:pt x="1625" y="1416"/>
                </a:lnTo>
                <a:lnTo>
                  <a:pt x="1623" y="1407"/>
                </a:lnTo>
                <a:lnTo>
                  <a:pt x="1620" y="1398"/>
                </a:lnTo>
                <a:lnTo>
                  <a:pt x="1617" y="1391"/>
                </a:lnTo>
                <a:lnTo>
                  <a:pt x="1614" y="1388"/>
                </a:lnTo>
                <a:lnTo>
                  <a:pt x="1611" y="1385"/>
                </a:lnTo>
                <a:lnTo>
                  <a:pt x="1612" y="1384"/>
                </a:lnTo>
                <a:lnTo>
                  <a:pt x="1612" y="1382"/>
                </a:lnTo>
                <a:lnTo>
                  <a:pt x="1611" y="1378"/>
                </a:lnTo>
                <a:lnTo>
                  <a:pt x="1609" y="1375"/>
                </a:lnTo>
                <a:lnTo>
                  <a:pt x="1606" y="1373"/>
                </a:lnTo>
                <a:lnTo>
                  <a:pt x="1608" y="1373"/>
                </a:lnTo>
                <a:lnTo>
                  <a:pt x="1609" y="1372"/>
                </a:lnTo>
                <a:lnTo>
                  <a:pt x="1598" y="1352"/>
                </a:lnTo>
                <a:lnTo>
                  <a:pt x="1588" y="1333"/>
                </a:lnTo>
                <a:lnTo>
                  <a:pt x="1586" y="1333"/>
                </a:lnTo>
                <a:lnTo>
                  <a:pt x="1584" y="1335"/>
                </a:lnTo>
                <a:lnTo>
                  <a:pt x="1583" y="1332"/>
                </a:lnTo>
                <a:lnTo>
                  <a:pt x="1582" y="1330"/>
                </a:lnTo>
                <a:lnTo>
                  <a:pt x="1582" y="1328"/>
                </a:lnTo>
                <a:lnTo>
                  <a:pt x="1582" y="1327"/>
                </a:lnTo>
                <a:lnTo>
                  <a:pt x="1581" y="1325"/>
                </a:lnTo>
                <a:lnTo>
                  <a:pt x="1580" y="1325"/>
                </a:lnTo>
                <a:lnTo>
                  <a:pt x="1580" y="1324"/>
                </a:lnTo>
                <a:lnTo>
                  <a:pt x="1581" y="1323"/>
                </a:lnTo>
                <a:lnTo>
                  <a:pt x="1575" y="1318"/>
                </a:lnTo>
                <a:lnTo>
                  <a:pt x="1570" y="1312"/>
                </a:lnTo>
                <a:lnTo>
                  <a:pt x="1564" y="1303"/>
                </a:lnTo>
                <a:lnTo>
                  <a:pt x="1558" y="1299"/>
                </a:lnTo>
                <a:lnTo>
                  <a:pt x="1555" y="1298"/>
                </a:lnTo>
                <a:lnTo>
                  <a:pt x="1553" y="1294"/>
                </a:lnTo>
                <a:lnTo>
                  <a:pt x="1553" y="1291"/>
                </a:lnTo>
                <a:lnTo>
                  <a:pt x="1552" y="1288"/>
                </a:lnTo>
                <a:lnTo>
                  <a:pt x="1551" y="1287"/>
                </a:lnTo>
                <a:lnTo>
                  <a:pt x="1549" y="1287"/>
                </a:lnTo>
                <a:lnTo>
                  <a:pt x="1548" y="1287"/>
                </a:lnTo>
                <a:lnTo>
                  <a:pt x="1548" y="1286"/>
                </a:lnTo>
                <a:lnTo>
                  <a:pt x="1549" y="1284"/>
                </a:lnTo>
                <a:lnTo>
                  <a:pt x="1548" y="1283"/>
                </a:lnTo>
                <a:lnTo>
                  <a:pt x="1544" y="1279"/>
                </a:lnTo>
                <a:lnTo>
                  <a:pt x="1538" y="1272"/>
                </a:lnTo>
                <a:lnTo>
                  <a:pt x="1536" y="1269"/>
                </a:lnTo>
                <a:lnTo>
                  <a:pt x="1531" y="1267"/>
                </a:lnTo>
                <a:lnTo>
                  <a:pt x="1531" y="1263"/>
                </a:lnTo>
                <a:lnTo>
                  <a:pt x="1530" y="1262"/>
                </a:lnTo>
                <a:lnTo>
                  <a:pt x="1528" y="1262"/>
                </a:lnTo>
                <a:lnTo>
                  <a:pt x="1527" y="1260"/>
                </a:lnTo>
                <a:lnTo>
                  <a:pt x="1528" y="1258"/>
                </a:lnTo>
                <a:lnTo>
                  <a:pt x="1527" y="1256"/>
                </a:lnTo>
                <a:lnTo>
                  <a:pt x="1523" y="1252"/>
                </a:lnTo>
                <a:lnTo>
                  <a:pt x="1516" y="1248"/>
                </a:lnTo>
                <a:lnTo>
                  <a:pt x="1511" y="1245"/>
                </a:lnTo>
                <a:lnTo>
                  <a:pt x="1501" y="1234"/>
                </a:lnTo>
                <a:lnTo>
                  <a:pt x="1497" y="1230"/>
                </a:lnTo>
                <a:lnTo>
                  <a:pt x="1491" y="1226"/>
                </a:lnTo>
                <a:lnTo>
                  <a:pt x="1491" y="1225"/>
                </a:lnTo>
                <a:lnTo>
                  <a:pt x="1489" y="1223"/>
                </a:lnTo>
                <a:lnTo>
                  <a:pt x="1485" y="1220"/>
                </a:lnTo>
                <a:lnTo>
                  <a:pt x="1483" y="1220"/>
                </a:lnTo>
                <a:lnTo>
                  <a:pt x="1473" y="1213"/>
                </a:lnTo>
                <a:lnTo>
                  <a:pt x="1468" y="1211"/>
                </a:lnTo>
                <a:lnTo>
                  <a:pt x="1463" y="1210"/>
                </a:lnTo>
                <a:lnTo>
                  <a:pt x="1465" y="1209"/>
                </a:lnTo>
                <a:lnTo>
                  <a:pt x="1466" y="1209"/>
                </a:lnTo>
                <a:lnTo>
                  <a:pt x="1463" y="1208"/>
                </a:lnTo>
                <a:lnTo>
                  <a:pt x="1456" y="1205"/>
                </a:lnTo>
                <a:lnTo>
                  <a:pt x="1452" y="1203"/>
                </a:lnTo>
                <a:lnTo>
                  <a:pt x="1447" y="1200"/>
                </a:lnTo>
                <a:lnTo>
                  <a:pt x="1444" y="1198"/>
                </a:lnTo>
                <a:lnTo>
                  <a:pt x="1441" y="1197"/>
                </a:lnTo>
                <a:lnTo>
                  <a:pt x="1438" y="1195"/>
                </a:lnTo>
                <a:lnTo>
                  <a:pt x="1436" y="1196"/>
                </a:lnTo>
                <a:lnTo>
                  <a:pt x="1432" y="1194"/>
                </a:lnTo>
                <a:lnTo>
                  <a:pt x="1430" y="1192"/>
                </a:lnTo>
                <a:lnTo>
                  <a:pt x="1427" y="1189"/>
                </a:lnTo>
                <a:lnTo>
                  <a:pt x="1424" y="1188"/>
                </a:lnTo>
                <a:lnTo>
                  <a:pt x="1422" y="1186"/>
                </a:lnTo>
                <a:lnTo>
                  <a:pt x="1420" y="1183"/>
                </a:lnTo>
                <a:lnTo>
                  <a:pt x="1416" y="1183"/>
                </a:lnTo>
                <a:lnTo>
                  <a:pt x="1414" y="1183"/>
                </a:lnTo>
                <a:lnTo>
                  <a:pt x="1408" y="1179"/>
                </a:lnTo>
                <a:lnTo>
                  <a:pt x="1402" y="1175"/>
                </a:lnTo>
                <a:lnTo>
                  <a:pt x="1391" y="1171"/>
                </a:lnTo>
                <a:lnTo>
                  <a:pt x="1384" y="1170"/>
                </a:lnTo>
                <a:lnTo>
                  <a:pt x="1378" y="1166"/>
                </a:lnTo>
                <a:lnTo>
                  <a:pt x="1373" y="1164"/>
                </a:lnTo>
                <a:lnTo>
                  <a:pt x="1370" y="1163"/>
                </a:lnTo>
                <a:lnTo>
                  <a:pt x="1360" y="1159"/>
                </a:lnTo>
                <a:lnTo>
                  <a:pt x="1348" y="1156"/>
                </a:lnTo>
                <a:lnTo>
                  <a:pt x="1325" y="1151"/>
                </a:lnTo>
                <a:lnTo>
                  <a:pt x="1313" y="1147"/>
                </a:lnTo>
                <a:lnTo>
                  <a:pt x="1310" y="1147"/>
                </a:lnTo>
                <a:lnTo>
                  <a:pt x="1307" y="1144"/>
                </a:lnTo>
                <a:lnTo>
                  <a:pt x="1304" y="1143"/>
                </a:lnTo>
                <a:lnTo>
                  <a:pt x="1301" y="1143"/>
                </a:lnTo>
                <a:lnTo>
                  <a:pt x="1295" y="1140"/>
                </a:lnTo>
                <a:lnTo>
                  <a:pt x="1289" y="1137"/>
                </a:lnTo>
                <a:lnTo>
                  <a:pt x="1284" y="1135"/>
                </a:lnTo>
                <a:lnTo>
                  <a:pt x="1278" y="1132"/>
                </a:lnTo>
                <a:lnTo>
                  <a:pt x="1272" y="1128"/>
                </a:lnTo>
                <a:lnTo>
                  <a:pt x="1266" y="1126"/>
                </a:lnTo>
                <a:lnTo>
                  <a:pt x="1262" y="1122"/>
                </a:lnTo>
                <a:lnTo>
                  <a:pt x="1259" y="1121"/>
                </a:lnTo>
                <a:lnTo>
                  <a:pt x="1259" y="1119"/>
                </a:lnTo>
                <a:lnTo>
                  <a:pt x="1249" y="1117"/>
                </a:lnTo>
                <a:lnTo>
                  <a:pt x="1237" y="1113"/>
                </a:lnTo>
                <a:lnTo>
                  <a:pt x="1235" y="1110"/>
                </a:lnTo>
                <a:lnTo>
                  <a:pt x="1234" y="1109"/>
                </a:lnTo>
                <a:lnTo>
                  <a:pt x="1227" y="1107"/>
                </a:lnTo>
                <a:lnTo>
                  <a:pt x="1221" y="1106"/>
                </a:lnTo>
                <a:lnTo>
                  <a:pt x="1213" y="1102"/>
                </a:lnTo>
                <a:lnTo>
                  <a:pt x="1206" y="1096"/>
                </a:lnTo>
                <a:lnTo>
                  <a:pt x="1199" y="1091"/>
                </a:lnTo>
                <a:lnTo>
                  <a:pt x="1192" y="1087"/>
                </a:lnTo>
                <a:lnTo>
                  <a:pt x="1190" y="1083"/>
                </a:lnTo>
                <a:lnTo>
                  <a:pt x="1185" y="1080"/>
                </a:lnTo>
                <a:lnTo>
                  <a:pt x="1179" y="1076"/>
                </a:lnTo>
                <a:lnTo>
                  <a:pt x="1177" y="1075"/>
                </a:lnTo>
                <a:lnTo>
                  <a:pt x="1175" y="1074"/>
                </a:lnTo>
                <a:lnTo>
                  <a:pt x="1174" y="1073"/>
                </a:lnTo>
                <a:lnTo>
                  <a:pt x="1172" y="1072"/>
                </a:lnTo>
                <a:lnTo>
                  <a:pt x="1166" y="1068"/>
                </a:lnTo>
                <a:lnTo>
                  <a:pt x="1161" y="1065"/>
                </a:lnTo>
                <a:lnTo>
                  <a:pt x="1150" y="1059"/>
                </a:lnTo>
                <a:lnTo>
                  <a:pt x="1149" y="1058"/>
                </a:lnTo>
                <a:lnTo>
                  <a:pt x="1147" y="1058"/>
                </a:lnTo>
                <a:lnTo>
                  <a:pt x="1144" y="1057"/>
                </a:lnTo>
                <a:lnTo>
                  <a:pt x="1142" y="1055"/>
                </a:lnTo>
                <a:lnTo>
                  <a:pt x="1143" y="1054"/>
                </a:lnTo>
                <a:lnTo>
                  <a:pt x="1144" y="1053"/>
                </a:lnTo>
                <a:lnTo>
                  <a:pt x="1137" y="1052"/>
                </a:lnTo>
                <a:lnTo>
                  <a:pt x="1132" y="1051"/>
                </a:lnTo>
                <a:lnTo>
                  <a:pt x="1123" y="1047"/>
                </a:lnTo>
                <a:lnTo>
                  <a:pt x="1114" y="1044"/>
                </a:lnTo>
                <a:lnTo>
                  <a:pt x="1108" y="1043"/>
                </a:lnTo>
                <a:lnTo>
                  <a:pt x="1100" y="1042"/>
                </a:lnTo>
                <a:lnTo>
                  <a:pt x="1098" y="1040"/>
                </a:lnTo>
                <a:lnTo>
                  <a:pt x="1096" y="1040"/>
                </a:lnTo>
                <a:lnTo>
                  <a:pt x="1092" y="1040"/>
                </a:lnTo>
                <a:lnTo>
                  <a:pt x="1090" y="1039"/>
                </a:lnTo>
                <a:lnTo>
                  <a:pt x="1078" y="1032"/>
                </a:lnTo>
                <a:lnTo>
                  <a:pt x="1068" y="1023"/>
                </a:lnTo>
                <a:lnTo>
                  <a:pt x="1060" y="1013"/>
                </a:lnTo>
                <a:lnTo>
                  <a:pt x="1053" y="1000"/>
                </a:lnTo>
                <a:lnTo>
                  <a:pt x="1048" y="986"/>
                </a:lnTo>
                <a:lnTo>
                  <a:pt x="1046" y="970"/>
                </a:lnTo>
                <a:lnTo>
                  <a:pt x="1045" y="953"/>
                </a:lnTo>
                <a:lnTo>
                  <a:pt x="1045" y="933"/>
                </a:lnTo>
                <a:lnTo>
                  <a:pt x="1046" y="931"/>
                </a:lnTo>
                <a:lnTo>
                  <a:pt x="1046" y="926"/>
                </a:lnTo>
                <a:lnTo>
                  <a:pt x="1046" y="919"/>
                </a:lnTo>
                <a:lnTo>
                  <a:pt x="1046" y="895"/>
                </a:lnTo>
                <a:lnTo>
                  <a:pt x="1047" y="893"/>
                </a:lnTo>
                <a:lnTo>
                  <a:pt x="1047" y="888"/>
                </a:lnTo>
                <a:lnTo>
                  <a:pt x="1047" y="880"/>
                </a:lnTo>
                <a:lnTo>
                  <a:pt x="1047" y="857"/>
                </a:lnTo>
                <a:lnTo>
                  <a:pt x="1048" y="854"/>
                </a:lnTo>
                <a:lnTo>
                  <a:pt x="1048" y="850"/>
                </a:lnTo>
                <a:lnTo>
                  <a:pt x="1048" y="841"/>
                </a:lnTo>
                <a:lnTo>
                  <a:pt x="1048" y="834"/>
                </a:lnTo>
                <a:lnTo>
                  <a:pt x="1048" y="831"/>
                </a:lnTo>
                <a:lnTo>
                  <a:pt x="1049" y="827"/>
                </a:lnTo>
                <a:lnTo>
                  <a:pt x="1052" y="825"/>
                </a:lnTo>
                <a:lnTo>
                  <a:pt x="1052" y="822"/>
                </a:lnTo>
                <a:lnTo>
                  <a:pt x="1057" y="813"/>
                </a:lnTo>
                <a:lnTo>
                  <a:pt x="1063" y="804"/>
                </a:lnTo>
                <a:lnTo>
                  <a:pt x="1064" y="803"/>
                </a:lnTo>
                <a:lnTo>
                  <a:pt x="1066" y="801"/>
                </a:lnTo>
                <a:lnTo>
                  <a:pt x="1067" y="797"/>
                </a:lnTo>
                <a:lnTo>
                  <a:pt x="1067" y="796"/>
                </a:lnTo>
                <a:lnTo>
                  <a:pt x="1068" y="795"/>
                </a:lnTo>
                <a:lnTo>
                  <a:pt x="1075" y="781"/>
                </a:lnTo>
                <a:lnTo>
                  <a:pt x="1076" y="773"/>
                </a:lnTo>
                <a:lnTo>
                  <a:pt x="1077" y="764"/>
                </a:lnTo>
                <a:lnTo>
                  <a:pt x="1078" y="761"/>
                </a:lnTo>
                <a:lnTo>
                  <a:pt x="1079" y="758"/>
                </a:lnTo>
                <a:lnTo>
                  <a:pt x="1079" y="751"/>
                </a:lnTo>
                <a:lnTo>
                  <a:pt x="1081" y="750"/>
                </a:lnTo>
                <a:lnTo>
                  <a:pt x="1081" y="747"/>
                </a:lnTo>
                <a:lnTo>
                  <a:pt x="1081" y="746"/>
                </a:lnTo>
                <a:lnTo>
                  <a:pt x="1082" y="745"/>
                </a:lnTo>
                <a:lnTo>
                  <a:pt x="1082" y="739"/>
                </a:lnTo>
                <a:lnTo>
                  <a:pt x="1083" y="736"/>
                </a:lnTo>
                <a:lnTo>
                  <a:pt x="1084" y="734"/>
                </a:lnTo>
                <a:lnTo>
                  <a:pt x="1084" y="728"/>
                </a:lnTo>
                <a:lnTo>
                  <a:pt x="1085" y="728"/>
                </a:lnTo>
                <a:lnTo>
                  <a:pt x="1085" y="727"/>
                </a:lnTo>
                <a:lnTo>
                  <a:pt x="1085" y="723"/>
                </a:lnTo>
                <a:lnTo>
                  <a:pt x="1085" y="721"/>
                </a:lnTo>
                <a:lnTo>
                  <a:pt x="1086" y="719"/>
                </a:lnTo>
                <a:lnTo>
                  <a:pt x="1086" y="716"/>
                </a:lnTo>
                <a:lnTo>
                  <a:pt x="1086" y="715"/>
                </a:lnTo>
                <a:lnTo>
                  <a:pt x="1087" y="714"/>
                </a:lnTo>
                <a:lnTo>
                  <a:pt x="1087" y="712"/>
                </a:lnTo>
                <a:lnTo>
                  <a:pt x="1087" y="707"/>
                </a:lnTo>
                <a:lnTo>
                  <a:pt x="1087" y="697"/>
                </a:lnTo>
                <a:lnTo>
                  <a:pt x="1089" y="685"/>
                </a:lnTo>
                <a:lnTo>
                  <a:pt x="1089" y="674"/>
                </a:lnTo>
                <a:lnTo>
                  <a:pt x="1090" y="674"/>
                </a:lnTo>
                <a:lnTo>
                  <a:pt x="1091" y="674"/>
                </a:lnTo>
                <a:lnTo>
                  <a:pt x="1092" y="672"/>
                </a:lnTo>
                <a:lnTo>
                  <a:pt x="1093" y="671"/>
                </a:lnTo>
                <a:lnTo>
                  <a:pt x="1098" y="671"/>
                </a:lnTo>
                <a:lnTo>
                  <a:pt x="1102" y="670"/>
                </a:lnTo>
                <a:lnTo>
                  <a:pt x="1111" y="667"/>
                </a:lnTo>
                <a:lnTo>
                  <a:pt x="1117" y="662"/>
                </a:lnTo>
                <a:lnTo>
                  <a:pt x="1123" y="656"/>
                </a:lnTo>
                <a:lnTo>
                  <a:pt x="1129" y="640"/>
                </a:lnTo>
                <a:lnTo>
                  <a:pt x="1132" y="623"/>
                </a:lnTo>
                <a:lnTo>
                  <a:pt x="1139" y="587"/>
                </a:lnTo>
                <a:lnTo>
                  <a:pt x="1144" y="550"/>
                </a:lnTo>
                <a:lnTo>
                  <a:pt x="1151" y="513"/>
                </a:lnTo>
                <a:lnTo>
                  <a:pt x="1152" y="508"/>
                </a:lnTo>
                <a:lnTo>
                  <a:pt x="1152" y="501"/>
                </a:lnTo>
                <a:lnTo>
                  <a:pt x="1151" y="486"/>
                </a:lnTo>
                <a:lnTo>
                  <a:pt x="1154" y="486"/>
                </a:lnTo>
                <a:lnTo>
                  <a:pt x="1154" y="484"/>
                </a:lnTo>
                <a:lnTo>
                  <a:pt x="1152" y="481"/>
                </a:lnTo>
                <a:lnTo>
                  <a:pt x="1154" y="481"/>
                </a:lnTo>
                <a:lnTo>
                  <a:pt x="1156" y="484"/>
                </a:lnTo>
                <a:lnTo>
                  <a:pt x="1158" y="483"/>
                </a:lnTo>
                <a:lnTo>
                  <a:pt x="1160" y="481"/>
                </a:lnTo>
                <a:lnTo>
                  <a:pt x="1164" y="479"/>
                </a:lnTo>
                <a:lnTo>
                  <a:pt x="1168" y="480"/>
                </a:lnTo>
                <a:lnTo>
                  <a:pt x="1172" y="481"/>
                </a:lnTo>
                <a:lnTo>
                  <a:pt x="1174" y="480"/>
                </a:lnTo>
                <a:lnTo>
                  <a:pt x="1175" y="479"/>
                </a:lnTo>
                <a:lnTo>
                  <a:pt x="1176" y="476"/>
                </a:lnTo>
                <a:lnTo>
                  <a:pt x="1177" y="473"/>
                </a:lnTo>
                <a:lnTo>
                  <a:pt x="1177" y="472"/>
                </a:lnTo>
                <a:lnTo>
                  <a:pt x="1181" y="471"/>
                </a:lnTo>
                <a:lnTo>
                  <a:pt x="1183" y="472"/>
                </a:lnTo>
                <a:lnTo>
                  <a:pt x="1188" y="478"/>
                </a:lnTo>
                <a:lnTo>
                  <a:pt x="1190" y="478"/>
                </a:lnTo>
                <a:lnTo>
                  <a:pt x="1190" y="476"/>
                </a:lnTo>
                <a:lnTo>
                  <a:pt x="1190" y="478"/>
                </a:lnTo>
                <a:lnTo>
                  <a:pt x="1194" y="478"/>
                </a:lnTo>
                <a:lnTo>
                  <a:pt x="1197" y="476"/>
                </a:lnTo>
                <a:lnTo>
                  <a:pt x="1200" y="474"/>
                </a:lnTo>
                <a:lnTo>
                  <a:pt x="1203" y="472"/>
                </a:lnTo>
                <a:lnTo>
                  <a:pt x="1204" y="468"/>
                </a:lnTo>
                <a:lnTo>
                  <a:pt x="1205" y="465"/>
                </a:lnTo>
                <a:lnTo>
                  <a:pt x="1204" y="463"/>
                </a:lnTo>
                <a:lnTo>
                  <a:pt x="1200" y="460"/>
                </a:lnTo>
                <a:lnTo>
                  <a:pt x="1200" y="458"/>
                </a:lnTo>
                <a:lnTo>
                  <a:pt x="1205" y="457"/>
                </a:lnTo>
                <a:lnTo>
                  <a:pt x="1206" y="454"/>
                </a:lnTo>
                <a:lnTo>
                  <a:pt x="1206" y="453"/>
                </a:lnTo>
                <a:lnTo>
                  <a:pt x="1207" y="452"/>
                </a:lnTo>
                <a:lnTo>
                  <a:pt x="1207" y="451"/>
                </a:lnTo>
                <a:lnTo>
                  <a:pt x="1206" y="450"/>
                </a:lnTo>
                <a:lnTo>
                  <a:pt x="1206" y="448"/>
                </a:lnTo>
                <a:lnTo>
                  <a:pt x="1210" y="446"/>
                </a:lnTo>
                <a:lnTo>
                  <a:pt x="1211" y="446"/>
                </a:lnTo>
                <a:lnTo>
                  <a:pt x="1212" y="448"/>
                </a:lnTo>
                <a:lnTo>
                  <a:pt x="1213" y="438"/>
                </a:lnTo>
                <a:lnTo>
                  <a:pt x="1212" y="429"/>
                </a:lnTo>
                <a:lnTo>
                  <a:pt x="1212" y="421"/>
                </a:lnTo>
                <a:lnTo>
                  <a:pt x="1212" y="415"/>
                </a:lnTo>
                <a:lnTo>
                  <a:pt x="1213" y="414"/>
                </a:lnTo>
                <a:lnTo>
                  <a:pt x="1213" y="413"/>
                </a:lnTo>
                <a:lnTo>
                  <a:pt x="1203" y="411"/>
                </a:lnTo>
                <a:lnTo>
                  <a:pt x="1203" y="409"/>
                </a:lnTo>
                <a:lnTo>
                  <a:pt x="1203" y="400"/>
                </a:lnTo>
                <a:lnTo>
                  <a:pt x="1203" y="396"/>
                </a:lnTo>
                <a:lnTo>
                  <a:pt x="1202" y="392"/>
                </a:lnTo>
                <a:lnTo>
                  <a:pt x="1197" y="404"/>
                </a:lnTo>
                <a:lnTo>
                  <a:pt x="1194" y="408"/>
                </a:lnTo>
                <a:lnTo>
                  <a:pt x="1190" y="414"/>
                </a:lnTo>
                <a:lnTo>
                  <a:pt x="1190" y="412"/>
                </a:lnTo>
                <a:lnTo>
                  <a:pt x="1189" y="411"/>
                </a:lnTo>
                <a:lnTo>
                  <a:pt x="1187" y="408"/>
                </a:lnTo>
                <a:lnTo>
                  <a:pt x="1188" y="398"/>
                </a:lnTo>
                <a:lnTo>
                  <a:pt x="1189" y="389"/>
                </a:lnTo>
                <a:lnTo>
                  <a:pt x="1190" y="378"/>
                </a:lnTo>
                <a:lnTo>
                  <a:pt x="1191" y="366"/>
                </a:lnTo>
                <a:lnTo>
                  <a:pt x="1191" y="362"/>
                </a:lnTo>
                <a:lnTo>
                  <a:pt x="1191" y="358"/>
                </a:lnTo>
                <a:lnTo>
                  <a:pt x="1190" y="354"/>
                </a:lnTo>
                <a:lnTo>
                  <a:pt x="1191" y="353"/>
                </a:lnTo>
                <a:lnTo>
                  <a:pt x="1190" y="351"/>
                </a:lnTo>
                <a:lnTo>
                  <a:pt x="1190" y="347"/>
                </a:lnTo>
                <a:lnTo>
                  <a:pt x="1188" y="345"/>
                </a:lnTo>
                <a:lnTo>
                  <a:pt x="1190" y="338"/>
                </a:lnTo>
                <a:lnTo>
                  <a:pt x="1192" y="330"/>
                </a:lnTo>
                <a:lnTo>
                  <a:pt x="1194" y="322"/>
                </a:lnTo>
                <a:lnTo>
                  <a:pt x="1194" y="317"/>
                </a:lnTo>
                <a:lnTo>
                  <a:pt x="1192" y="311"/>
                </a:lnTo>
                <a:lnTo>
                  <a:pt x="1190" y="311"/>
                </a:lnTo>
                <a:lnTo>
                  <a:pt x="1189" y="314"/>
                </a:lnTo>
                <a:lnTo>
                  <a:pt x="1188" y="315"/>
                </a:lnTo>
                <a:lnTo>
                  <a:pt x="1187" y="316"/>
                </a:lnTo>
                <a:lnTo>
                  <a:pt x="1183" y="316"/>
                </a:lnTo>
                <a:lnTo>
                  <a:pt x="1183" y="313"/>
                </a:lnTo>
                <a:lnTo>
                  <a:pt x="1182" y="310"/>
                </a:lnTo>
                <a:lnTo>
                  <a:pt x="1179" y="307"/>
                </a:lnTo>
                <a:lnTo>
                  <a:pt x="1179" y="303"/>
                </a:lnTo>
                <a:lnTo>
                  <a:pt x="1176" y="293"/>
                </a:lnTo>
                <a:lnTo>
                  <a:pt x="1174" y="284"/>
                </a:lnTo>
                <a:lnTo>
                  <a:pt x="1174" y="283"/>
                </a:lnTo>
                <a:lnTo>
                  <a:pt x="1164" y="255"/>
                </a:lnTo>
                <a:lnTo>
                  <a:pt x="1151" y="230"/>
                </a:lnTo>
                <a:lnTo>
                  <a:pt x="1151" y="228"/>
                </a:lnTo>
                <a:lnTo>
                  <a:pt x="1147" y="220"/>
                </a:lnTo>
                <a:lnTo>
                  <a:pt x="1144" y="215"/>
                </a:lnTo>
                <a:lnTo>
                  <a:pt x="1144" y="213"/>
                </a:lnTo>
                <a:lnTo>
                  <a:pt x="1143" y="211"/>
                </a:lnTo>
                <a:lnTo>
                  <a:pt x="1139" y="206"/>
                </a:lnTo>
                <a:lnTo>
                  <a:pt x="1139" y="204"/>
                </a:lnTo>
                <a:lnTo>
                  <a:pt x="1138" y="203"/>
                </a:lnTo>
                <a:lnTo>
                  <a:pt x="1136" y="201"/>
                </a:lnTo>
                <a:lnTo>
                  <a:pt x="1131" y="193"/>
                </a:lnTo>
                <a:lnTo>
                  <a:pt x="1127" y="186"/>
                </a:lnTo>
                <a:lnTo>
                  <a:pt x="1120" y="170"/>
                </a:lnTo>
                <a:lnTo>
                  <a:pt x="1113" y="153"/>
                </a:lnTo>
                <a:lnTo>
                  <a:pt x="1108" y="145"/>
                </a:lnTo>
                <a:lnTo>
                  <a:pt x="1104" y="138"/>
                </a:lnTo>
                <a:lnTo>
                  <a:pt x="1100" y="135"/>
                </a:lnTo>
                <a:lnTo>
                  <a:pt x="1099" y="133"/>
                </a:lnTo>
                <a:lnTo>
                  <a:pt x="1098" y="130"/>
                </a:lnTo>
                <a:lnTo>
                  <a:pt x="1096" y="123"/>
                </a:lnTo>
                <a:lnTo>
                  <a:pt x="1091" y="117"/>
                </a:lnTo>
                <a:lnTo>
                  <a:pt x="1082" y="106"/>
                </a:lnTo>
                <a:lnTo>
                  <a:pt x="1079" y="106"/>
                </a:lnTo>
                <a:lnTo>
                  <a:pt x="1079" y="104"/>
                </a:lnTo>
                <a:lnTo>
                  <a:pt x="1071" y="95"/>
                </a:lnTo>
                <a:lnTo>
                  <a:pt x="1061" y="87"/>
                </a:lnTo>
                <a:lnTo>
                  <a:pt x="1040" y="74"/>
                </a:lnTo>
                <a:lnTo>
                  <a:pt x="1031" y="66"/>
                </a:lnTo>
                <a:lnTo>
                  <a:pt x="1025" y="62"/>
                </a:lnTo>
                <a:lnTo>
                  <a:pt x="1019" y="59"/>
                </a:lnTo>
                <a:lnTo>
                  <a:pt x="1013" y="53"/>
                </a:lnTo>
                <a:lnTo>
                  <a:pt x="1006" y="48"/>
                </a:lnTo>
                <a:lnTo>
                  <a:pt x="996" y="46"/>
                </a:lnTo>
                <a:lnTo>
                  <a:pt x="987" y="43"/>
                </a:lnTo>
                <a:lnTo>
                  <a:pt x="986" y="43"/>
                </a:lnTo>
                <a:lnTo>
                  <a:pt x="972" y="38"/>
                </a:lnTo>
                <a:lnTo>
                  <a:pt x="971" y="38"/>
                </a:lnTo>
                <a:lnTo>
                  <a:pt x="961" y="36"/>
                </a:lnTo>
                <a:lnTo>
                  <a:pt x="951" y="33"/>
                </a:lnTo>
                <a:lnTo>
                  <a:pt x="942" y="30"/>
                </a:lnTo>
                <a:lnTo>
                  <a:pt x="931" y="27"/>
                </a:lnTo>
                <a:lnTo>
                  <a:pt x="923" y="24"/>
                </a:lnTo>
                <a:lnTo>
                  <a:pt x="913" y="23"/>
                </a:lnTo>
                <a:lnTo>
                  <a:pt x="905" y="22"/>
                </a:lnTo>
                <a:lnTo>
                  <a:pt x="897" y="20"/>
                </a:lnTo>
                <a:lnTo>
                  <a:pt x="890" y="17"/>
                </a:lnTo>
                <a:lnTo>
                  <a:pt x="882" y="15"/>
                </a:lnTo>
                <a:lnTo>
                  <a:pt x="880" y="15"/>
                </a:lnTo>
                <a:lnTo>
                  <a:pt x="879" y="15"/>
                </a:lnTo>
                <a:lnTo>
                  <a:pt x="878" y="14"/>
                </a:lnTo>
                <a:lnTo>
                  <a:pt x="875" y="14"/>
                </a:lnTo>
                <a:lnTo>
                  <a:pt x="874" y="12"/>
                </a:lnTo>
                <a:lnTo>
                  <a:pt x="872" y="10"/>
                </a:lnTo>
                <a:lnTo>
                  <a:pt x="867" y="8"/>
                </a:lnTo>
                <a:lnTo>
                  <a:pt x="859" y="6"/>
                </a:lnTo>
                <a:lnTo>
                  <a:pt x="855" y="5"/>
                </a:lnTo>
                <a:lnTo>
                  <a:pt x="849" y="5"/>
                </a:lnTo>
                <a:lnTo>
                  <a:pt x="842" y="2"/>
                </a:lnTo>
                <a:lnTo>
                  <a:pt x="837" y="2"/>
                </a:lnTo>
                <a:lnTo>
                  <a:pt x="834" y="3"/>
                </a:lnTo>
                <a:lnTo>
                  <a:pt x="815" y="1"/>
                </a:lnTo>
                <a:lnTo>
                  <a:pt x="806" y="0"/>
                </a:lnTo>
                <a:lnTo>
                  <a:pt x="795" y="1"/>
                </a:lnTo>
                <a:lnTo>
                  <a:pt x="792" y="1"/>
                </a:lnTo>
                <a:lnTo>
                  <a:pt x="790" y="3"/>
                </a:lnTo>
                <a:lnTo>
                  <a:pt x="785" y="6"/>
                </a:lnTo>
                <a:lnTo>
                  <a:pt x="782" y="5"/>
                </a:lnTo>
                <a:lnTo>
                  <a:pt x="778" y="3"/>
                </a:lnTo>
                <a:lnTo>
                  <a:pt x="774" y="3"/>
                </a:lnTo>
                <a:lnTo>
                  <a:pt x="769" y="5"/>
                </a:lnTo>
                <a:lnTo>
                  <a:pt x="766" y="7"/>
                </a:lnTo>
                <a:lnTo>
                  <a:pt x="762" y="7"/>
                </a:lnTo>
                <a:lnTo>
                  <a:pt x="754" y="8"/>
                </a:lnTo>
                <a:lnTo>
                  <a:pt x="751" y="9"/>
                </a:lnTo>
                <a:lnTo>
                  <a:pt x="747" y="10"/>
                </a:lnTo>
                <a:lnTo>
                  <a:pt x="744" y="12"/>
                </a:lnTo>
                <a:lnTo>
                  <a:pt x="742" y="13"/>
                </a:lnTo>
                <a:lnTo>
                  <a:pt x="736" y="15"/>
                </a:lnTo>
                <a:lnTo>
                  <a:pt x="730" y="16"/>
                </a:lnTo>
                <a:lnTo>
                  <a:pt x="722" y="17"/>
                </a:lnTo>
                <a:lnTo>
                  <a:pt x="708" y="23"/>
                </a:lnTo>
                <a:lnTo>
                  <a:pt x="705" y="23"/>
                </a:lnTo>
                <a:lnTo>
                  <a:pt x="702" y="24"/>
                </a:lnTo>
                <a:lnTo>
                  <a:pt x="699" y="24"/>
                </a:lnTo>
                <a:lnTo>
                  <a:pt x="697" y="25"/>
                </a:lnTo>
                <a:lnTo>
                  <a:pt x="692" y="29"/>
                </a:lnTo>
                <a:lnTo>
                  <a:pt x="690" y="29"/>
                </a:lnTo>
                <a:lnTo>
                  <a:pt x="687" y="30"/>
                </a:lnTo>
                <a:lnTo>
                  <a:pt x="684" y="32"/>
                </a:lnTo>
                <a:lnTo>
                  <a:pt x="683" y="32"/>
                </a:lnTo>
                <a:lnTo>
                  <a:pt x="680" y="33"/>
                </a:lnTo>
                <a:lnTo>
                  <a:pt x="677" y="39"/>
                </a:lnTo>
                <a:lnTo>
                  <a:pt x="665" y="46"/>
                </a:lnTo>
                <a:lnTo>
                  <a:pt x="654" y="52"/>
                </a:lnTo>
                <a:lnTo>
                  <a:pt x="628" y="63"/>
                </a:lnTo>
                <a:lnTo>
                  <a:pt x="620" y="63"/>
                </a:lnTo>
                <a:lnTo>
                  <a:pt x="617" y="63"/>
                </a:lnTo>
                <a:lnTo>
                  <a:pt x="614" y="65"/>
                </a:lnTo>
                <a:lnTo>
                  <a:pt x="611" y="66"/>
                </a:lnTo>
                <a:lnTo>
                  <a:pt x="609" y="68"/>
                </a:lnTo>
                <a:lnTo>
                  <a:pt x="607" y="74"/>
                </a:lnTo>
                <a:lnTo>
                  <a:pt x="604" y="80"/>
                </a:lnTo>
                <a:lnTo>
                  <a:pt x="602" y="80"/>
                </a:lnTo>
                <a:lnTo>
                  <a:pt x="601" y="81"/>
                </a:lnTo>
                <a:lnTo>
                  <a:pt x="601" y="83"/>
                </a:lnTo>
                <a:lnTo>
                  <a:pt x="599" y="84"/>
                </a:lnTo>
                <a:lnTo>
                  <a:pt x="594" y="87"/>
                </a:lnTo>
                <a:lnTo>
                  <a:pt x="589" y="91"/>
                </a:lnTo>
                <a:lnTo>
                  <a:pt x="587" y="96"/>
                </a:lnTo>
                <a:lnTo>
                  <a:pt x="586" y="100"/>
                </a:lnTo>
                <a:lnTo>
                  <a:pt x="585" y="100"/>
                </a:lnTo>
                <a:lnTo>
                  <a:pt x="574" y="105"/>
                </a:lnTo>
                <a:lnTo>
                  <a:pt x="566" y="110"/>
                </a:lnTo>
                <a:lnTo>
                  <a:pt x="564" y="110"/>
                </a:lnTo>
                <a:lnTo>
                  <a:pt x="564" y="111"/>
                </a:lnTo>
                <a:lnTo>
                  <a:pt x="563" y="111"/>
                </a:lnTo>
                <a:lnTo>
                  <a:pt x="560" y="112"/>
                </a:lnTo>
                <a:lnTo>
                  <a:pt x="558" y="113"/>
                </a:lnTo>
                <a:lnTo>
                  <a:pt x="555" y="114"/>
                </a:lnTo>
                <a:lnTo>
                  <a:pt x="554" y="117"/>
                </a:lnTo>
                <a:lnTo>
                  <a:pt x="552" y="117"/>
                </a:lnTo>
                <a:lnTo>
                  <a:pt x="550" y="118"/>
                </a:lnTo>
                <a:lnTo>
                  <a:pt x="547" y="120"/>
                </a:lnTo>
                <a:lnTo>
                  <a:pt x="544" y="122"/>
                </a:lnTo>
                <a:lnTo>
                  <a:pt x="542" y="125"/>
                </a:lnTo>
                <a:lnTo>
                  <a:pt x="539" y="128"/>
                </a:lnTo>
                <a:lnTo>
                  <a:pt x="535" y="133"/>
                </a:lnTo>
                <a:lnTo>
                  <a:pt x="533" y="134"/>
                </a:lnTo>
                <a:lnTo>
                  <a:pt x="532" y="136"/>
                </a:lnTo>
                <a:lnTo>
                  <a:pt x="529" y="141"/>
                </a:lnTo>
                <a:lnTo>
                  <a:pt x="529" y="142"/>
                </a:lnTo>
                <a:lnTo>
                  <a:pt x="527" y="145"/>
                </a:lnTo>
                <a:lnTo>
                  <a:pt x="525" y="149"/>
                </a:lnTo>
                <a:lnTo>
                  <a:pt x="522" y="153"/>
                </a:lnTo>
                <a:lnTo>
                  <a:pt x="520" y="159"/>
                </a:lnTo>
                <a:lnTo>
                  <a:pt x="519" y="164"/>
                </a:lnTo>
                <a:lnTo>
                  <a:pt x="518" y="168"/>
                </a:lnTo>
                <a:lnTo>
                  <a:pt x="515" y="171"/>
                </a:lnTo>
                <a:lnTo>
                  <a:pt x="514" y="173"/>
                </a:lnTo>
                <a:lnTo>
                  <a:pt x="514" y="181"/>
                </a:lnTo>
                <a:lnTo>
                  <a:pt x="511" y="189"/>
                </a:lnTo>
                <a:lnTo>
                  <a:pt x="509" y="197"/>
                </a:lnTo>
                <a:lnTo>
                  <a:pt x="506" y="198"/>
                </a:lnTo>
                <a:lnTo>
                  <a:pt x="505" y="200"/>
                </a:lnTo>
                <a:lnTo>
                  <a:pt x="504" y="205"/>
                </a:lnTo>
                <a:lnTo>
                  <a:pt x="503" y="209"/>
                </a:lnTo>
                <a:lnTo>
                  <a:pt x="502" y="211"/>
                </a:lnTo>
                <a:lnTo>
                  <a:pt x="499" y="213"/>
                </a:lnTo>
                <a:lnTo>
                  <a:pt x="498" y="217"/>
                </a:lnTo>
                <a:lnTo>
                  <a:pt x="496" y="220"/>
                </a:lnTo>
                <a:lnTo>
                  <a:pt x="494" y="225"/>
                </a:lnTo>
                <a:lnTo>
                  <a:pt x="490" y="235"/>
                </a:lnTo>
                <a:lnTo>
                  <a:pt x="488" y="247"/>
                </a:lnTo>
                <a:lnTo>
                  <a:pt x="485" y="258"/>
                </a:lnTo>
                <a:lnTo>
                  <a:pt x="485" y="262"/>
                </a:lnTo>
                <a:lnTo>
                  <a:pt x="483" y="268"/>
                </a:lnTo>
                <a:lnTo>
                  <a:pt x="484" y="271"/>
                </a:lnTo>
                <a:lnTo>
                  <a:pt x="485" y="273"/>
                </a:lnTo>
                <a:lnTo>
                  <a:pt x="485" y="280"/>
                </a:lnTo>
                <a:lnTo>
                  <a:pt x="485" y="283"/>
                </a:lnTo>
                <a:lnTo>
                  <a:pt x="485" y="285"/>
                </a:lnTo>
                <a:lnTo>
                  <a:pt x="484" y="288"/>
                </a:lnTo>
                <a:lnTo>
                  <a:pt x="483" y="290"/>
                </a:lnTo>
                <a:lnTo>
                  <a:pt x="482" y="288"/>
                </a:lnTo>
                <a:lnTo>
                  <a:pt x="483" y="292"/>
                </a:lnTo>
                <a:lnTo>
                  <a:pt x="483" y="294"/>
                </a:lnTo>
                <a:lnTo>
                  <a:pt x="482" y="299"/>
                </a:lnTo>
                <a:lnTo>
                  <a:pt x="480" y="303"/>
                </a:lnTo>
                <a:lnTo>
                  <a:pt x="480" y="306"/>
                </a:lnTo>
                <a:lnTo>
                  <a:pt x="482" y="309"/>
                </a:lnTo>
                <a:lnTo>
                  <a:pt x="482" y="310"/>
                </a:lnTo>
                <a:lnTo>
                  <a:pt x="481" y="314"/>
                </a:lnTo>
                <a:lnTo>
                  <a:pt x="480" y="317"/>
                </a:lnTo>
                <a:lnTo>
                  <a:pt x="480" y="321"/>
                </a:lnTo>
                <a:lnTo>
                  <a:pt x="479" y="324"/>
                </a:lnTo>
                <a:lnTo>
                  <a:pt x="479" y="328"/>
                </a:lnTo>
                <a:lnTo>
                  <a:pt x="479" y="337"/>
                </a:lnTo>
                <a:lnTo>
                  <a:pt x="477" y="340"/>
                </a:lnTo>
                <a:lnTo>
                  <a:pt x="475" y="343"/>
                </a:lnTo>
                <a:lnTo>
                  <a:pt x="474" y="346"/>
                </a:lnTo>
                <a:lnTo>
                  <a:pt x="475" y="348"/>
                </a:lnTo>
                <a:lnTo>
                  <a:pt x="474" y="352"/>
                </a:lnTo>
                <a:lnTo>
                  <a:pt x="473" y="354"/>
                </a:lnTo>
                <a:lnTo>
                  <a:pt x="469" y="358"/>
                </a:lnTo>
                <a:lnTo>
                  <a:pt x="473" y="371"/>
                </a:lnTo>
                <a:lnTo>
                  <a:pt x="474" y="383"/>
                </a:lnTo>
                <a:lnTo>
                  <a:pt x="475" y="396"/>
                </a:lnTo>
                <a:lnTo>
                  <a:pt x="477" y="408"/>
                </a:lnTo>
                <a:lnTo>
                  <a:pt x="475" y="408"/>
                </a:lnTo>
                <a:lnTo>
                  <a:pt x="475" y="409"/>
                </a:lnTo>
                <a:lnTo>
                  <a:pt x="476" y="413"/>
                </a:lnTo>
                <a:lnTo>
                  <a:pt x="477" y="415"/>
                </a:lnTo>
                <a:lnTo>
                  <a:pt x="479" y="415"/>
                </a:lnTo>
                <a:lnTo>
                  <a:pt x="479" y="414"/>
                </a:lnTo>
                <a:lnTo>
                  <a:pt x="480" y="421"/>
                </a:lnTo>
                <a:lnTo>
                  <a:pt x="483" y="429"/>
                </a:lnTo>
                <a:lnTo>
                  <a:pt x="487" y="438"/>
                </a:lnTo>
                <a:lnTo>
                  <a:pt x="488" y="450"/>
                </a:lnTo>
                <a:lnTo>
                  <a:pt x="487" y="450"/>
                </a:lnTo>
                <a:lnTo>
                  <a:pt x="487" y="451"/>
                </a:lnTo>
                <a:lnTo>
                  <a:pt x="487" y="454"/>
                </a:lnTo>
                <a:lnTo>
                  <a:pt x="485" y="456"/>
                </a:lnTo>
                <a:lnTo>
                  <a:pt x="485" y="461"/>
                </a:lnTo>
                <a:lnTo>
                  <a:pt x="483" y="466"/>
                </a:lnTo>
                <a:lnTo>
                  <a:pt x="481" y="471"/>
                </a:lnTo>
                <a:lnTo>
                  <a:pt x="481" y="472"/>
                </a:lnTo>
                <a:lnTo>
                  <a:pt x="481" y="473"/>
                </a:lnTo>
                <a:lnTo>
                  <a:pt x="480" y="474"/>
                </a:lnTo>
                <a:lnTo>
                  <a:pt x="480" y="475"/>
                </a:lnTo>
                <a:lnTo>
                  <a:pt x="480" y="478"/>
                </a:lnTo>
                <a:lnTo>
                  <a:pt x="479" y="482"/>
                </a:lnTo>
                <a:lnTo>
                  <a:pt x="479" y="484"/>
                </a:lnTo>
                <a:lnTo>
                  <a:pt x="479" y="487"/>
                </a:lnTo>
                <a:lnTo>
                  <a:pt x="479" y="490"/>
                </a:lnTo>
                <a:lnTo>
                  <a:pt x="474" y="495"/>
                </a:lnTo>
                <a:lnTo>
                  <a:pt x="472" y="501"/>
                </a:lnTo>
                <a:lnTo>
                  <a:pt x="475" y="506"/>
                </a:lnTo>
                <a:lnTo>
                  <a:pt x="476" y="512"/>
                </a:lnTo>
                <a:lnTo>
                  <a:pt x="476" y="516"/>
                </a:lnTo>
                <a:lnTo>
                  <a:pt x="475" y="518"/>
                </a:lnTo>
                <a:lnTo>
                  <a:pt x="473" y="519"/>
                </a:lnTo>
                <a:lnTo>
                  <a:pt x="469" y="520"/>
                </a:lnTo>
                <a:lnTo>
                  <a:pt x="471" y="523"/>
                </a:lnTo>
                <a:lnTo>
                  <a:pt x="472" y="525"/>
                </a:lnTo>
                <a:lnTo>
                  <a:pt x="475" y="528"/>
                </a:lnTo>
                <a:lnTo>
                  <a:pt x="479" y="532"/>
                </a:lnTo>
                <a:lnTo>
                  <a:pt x="481" y="534"/>
                </a:lnTo>
                <a:lnTo>
                  <a:pt x="482" y="536"/>
                </a:lnTo>
                <a:lnTo>
                  <a:pt x="482" y="541"/>
                </a:lnTo>
                <a:lnTo>
                  <a:pt x="481" y="544"/>
                </a:lnTo>
                <a:lnTo>
                  <a:pt x="481" y="547"/>
                </a:lnTo>
                <a:lnTo>
                  <a:pt x="482" y="548"/>
                </a:lnTo>
                <a:lnTo>
                  <a:pt x="483" y="547"/>
                </a:lnTo>
                <a:lnTo>
                  <a:pt x="482" y="548"/>
                </a:lnTo>
                <a:lnTo>
                  <a:pt x="482" y="549"/>
                </a:lnTo>
                <a:lnTo>
                  <a:pt x="483" y="550"/>
                </a:lnTo>
                <a:lnTo>
                  <a:pt x="485" y="551"/>
                </a:lnTo>
                <a:lnTo>
                  <a:pt x="487" y="553"/>
                </a:lnTo>
                <a:lnTo>
                  <a:pt x="487" y="554"/>
                </a:lnTo>
                <a:lnTo>
                  <a:pt x="487" y="557"/>
                </a:lnTo>
                <a:lnTo>
                  <a:pt x="488" y="558"/>
                </a:lnTo>
                <a:lnTo>
                  <a:pt x="489" y="558"/>
                </a:lnTo>
                <a:lnTo>
                  <a:pt x="490" y="561"/>
                </a:lnTo>
                <a:lnTo>
                  <a:pt x="489" y="563"/>
                </a:lnTo>
                <a:lnTo>
                  <a:pt x="492" y="568"/>
                </a:lnTo>
                <a:lnTo>
                  <a:pt x="495" y="571"/>
                </a:lnTo>
                <a:lnTo>
                  <a:pt x="502" y="577"/>
                </a:lnTo>
                <a:lnTo>
                  <a:pt x="502" y="589"/>
                </a:lnTo>
                <a:lnTo>
                  <a:pt x="503" y="594"/>
                </a:lnTo>
                <a:lnTo>
                  <a:pt x="505" y="599"/>
                </a:lnTo>
                <a:lnTo>
                  <a:pt x="507" y="601"/>
                </a:lnTo>
                <a:lnTo>
                  <a:pt x="511" y="604"/>
                </a:lnTo>
                <a:lnTo>
                  <a:pt x="513" y="607"/>
                </a:lnTo>
                <a:lnTo>
                  <a:pt x="514" y="607"/>
                </a:lnTo>
                <a:lnTo>
                  <a:pt x="515" y="607"/>
                </a:lnTo>
                <a:lnTo>
                  <a:pt x="517" y="608"/>
                </a:lnTo>
                <a:lnTo>
                  <a:pt x="518" y="610"/>
                </a:lnTo>
                <a:lnTo>
                  <a:pt x="521" y="614"/>
                </a:lnTo>
                <a:lnTo>
                  <a:pt x="530" y="618"/>
                </a:lnTo>
                <a:lnTo>
                  <a:pt x="534" y="625"/>
                </a:lnTo>
                <a:lnTo>
                  <a:pt x="535" y="629"/>
                </a:lnTo>
                <a:lnTo>
                  <a:pt x="536" y="632"/>
                </a:lnTo>
                <a:lnTo>
                  <a:pt x="536" y="633"/>
                </a:lnTo>
                <a:lnTo>
                  <a:pt x="537" y="636"/>
                </a:lnTo>
                <a:lnTo>
                  <a:pt x="539" y="640"/>
                </a:lnTo>
                <a:lnTo>
                  <a:pt x="540" y="642"/>
                </a:lnTo>
                <a:lnTo>
                  <a:pt x="540" y="645"/>
                </a:lnTo>
                <a:lnTo>
                  <a:pt x="539" y="649"/>
                </a:lnTo>
                <a:lnTo>
                  <a:pt x="537" y="652"/>
                </a:lnTo>
                <a:lnTo>
                  <a:pt x="536" y="652"/>
                </a:lnTo>
                <a:lnTo>
                  <a:pt x="536" y="653"/>
                </a:lnTo>
                <a:lnTo>
                  <a:pt x="537" y="659"/>
                </a:lnTo>
                <a:lnTo>
                  <a:pt x="539" y="663"/>
                </a:lnTo>
                <a:lnTo>
                  <a:pt x="539" y="667"/>
                </a:lnTo>
                <a:lnTo>
                  <a:pt x="537" y="669"/>
                </a:lnTo>
                <a:lnTo>
                  <a:pt x="537" y="672"/>
                </a:lnTo>
                <a:lnTo>
                  <a:pt x="537" y="676"/>
                </a:lnTo>
                <a:lnTo>
                  <a:pt x="540" y="682"/>
                </a:lnTo>
                <a:lnTo>
                  <a:pt x="542" y="685"/>
                </a:lnTo>
                <a:lnTo>
                  <a:pt x="542" y="689"/>
                </a:lnTo>
                <a:lnTo>
                  <a:pt x="543" y="694"/>
                </a:lnTo>
                <a:lnTo>
                  <a:pt x="545" y="696"/>
                </a:lnTo>
                <a:lnTo>
                  <a:pt x="547" y="698"/>
                </a:lnTo>
                <a:lnTo>
                  <a:pt x="550" y="698"/>
                </a:lnTo>
                <a:lnTo>
                  <a:pt x="552" y="698"/>
                </a:lnTo>
                <a:lnTo>
                  <a:pt x="555" y="698"/>
                </a:lnTo>
                <a:lnTo>
                  <a:pt x="562" y="704"/>
                </a:lnTo>
                <a:lnTo>
                  <a:pt x="570" y="709"/>
                </a:lnTo>
                <a:lnTo>
                  <a:pt x="587" y="720"/>
                </a:lnTo>
                <a:lnTo>
                  <a:pt x="588" y="720"/>
                </a:lnTo>
                <a:lnTo>
                  <a:pt x="589" y="720"/>
                </a:lnTo>
                <a:lnTo>
                  <a:pt x="590" y="721"/>
                </a:lnTo>
                <a:lnTo>
                  <a:pt x="593" y="721"/>
                </a:lnTo>
                <a:lnTo>
                  <a:pt x="601" y="729"/>
                </a:lnTo>
                <a:lnTo>
                  <a:pt x="609" y="737"/>
                </a:lnTo>
                <a:lnTo>
                  <a:pt x="616" y="747"/>
                </a:lnTo>
                <a:lnTo>
                  <a:pt x="622" y="758"/>
                </a:lnTo>
                <a:lnTo>
                  <a:pt x="626" y="775"/>
                </a:lnTo>
                <a:lnTo>
                  <a:pt x="631" y="795"/>
                </a:lnTo>
                <a:lnTo>
                  <a:pt x="633" y="817"/>
                </a:lnTo>
                <a:lnTo>
                  <a:pt x="634" y="841"/>
                </a:lnTo>
                <a:lnTo>
                  <a:pt x="637" y="890"/>
                </a:lnTo>
                <a:lnTo>
                  <a:pt x="637" y="915"/>
                </a:lnTo>
                <a:lnTo>
                  <a:pt x="635" y="938"/>
                </a:lnTo>
                <a:lnTo>
                  <a:pt x="633" y="959"/>
                </a:lnTo>
                <a:lnTo>
                  <a:pt x="631" y="969"/>
                </a:lnTo>
                <a:lnTo>
                  <a:pt x="627" y="979"/>
                </a:lnTo>
                <a:lnTo>
                  <a:pt x="624" y="989"/>
                </a:lnTo>
                <a:lnTo>
                  <a:pt x="619" y="997"/>
                </a:lnTo>
                <a:lnTo>
                  <a:pt x="615" y="1005"/>
                </a:lnTo>
                <a:lnTo>
                  <a:pt x="608" y="1012"/>
                </a:lnTo>
                <a:lnTo>
                  <a:pt x="601" y="1012"/>
                </a:lnTo>
                <a:lnTo>
                  <a:pt x="594" y="1014"/>
                </a:lnTo>
                <a:lnTo>
                  <a:pt x="589" y="1017"/>
                </a:lnTo>
                <a:lnTo>
                  <a:pt x="584" y="1021"/>
                </a:lnTo>
                <a:lnTo>
                  <a:pt x="575" y="1030"/>
                </a:lnTo>
                <a:lnTo>
                  <a:pt x="571" y="1035"/>
                </a:lnTo>
                <a:lnTo>
                  <a:pt x="566" y="1037"/>
                </a:lnTo>
                <a:lnTo>
                  <a:pt x="558" y="1040"/>
                </a:lnTo>
                <a:lnTo>
                  <a:pt x="551" y="1042"/>
                </a:lnTo>
                <a:lnTo>
                  <a:pt x="544" y="1043"/>
                </a:lnTo>
                <a:lnTo>
                  <a:pt x="537" y="1044"/>
                </a:lnTo>
                <a:lnTo>
                  <a:pt x="537" y="1046"/>
                </a:lnTo>
                <a:lnTo>
                  <a:pt x="539" y="1045"/>
                </a:lnTo>
                <a:lnTo>
                  <a:pt x="540" y="1044"/>
                </a:lnTo>
                <a:lnTo>
                  <a:pt x="541" y="1044"/>
                </a:lnTo>
                <a:lnTo>
                  <a:pt x="541" y="1045"/>
                </a:lnTo>
                <a:lnTo>
                  <a:pt x="539" y="1047"/>
                </a:lnTo>
                <a:lnTo>
                  <a:pt x="535" y="1050"/>
                </a:lnTo>
                <a:lnTo>
                  <a:pt x="534" y="1051"/>
                </a:lnTo>
                <a:lnTo>
                  <a:pt x="534" y="1052"/>
                </a:lnTo>
                <a:lnTo>
                  <a:pt x="529" y="1057"/>
                </a:lnTo>
                <a:lnTo>
                  <a:pt x="528" y="1059"/>
                </a:lnTo>
                <a:lnTo>
                  <a:pt x="526" y="1061"/>
                </a:lnTo>
                <a:lnTo>
                  <a:pt x="521" y="1062"/>
                </a:lnTo>
                <a:lnTo>
                  <a:pt x="517" y="1065"/>
                </a:lnTo>
                <a:lnTo>
                  <a:pt x="512" y="1066"/>
                </a:lnTo>
                <a:lnTo>
                  <a:pt x="507" y="1066"/>
                </a:lnTo>
                <a:lnTo>
                  <a:pt x="495" y="1073"/>
                </a:lnTo>
                <a:lnTo>
                  <a:pt x="482" y="1080"/>
                </a:lnTo>
                <a:lnTo>
                  <a:pt x="476" y="1083"/>
                </a:lnTo>
                <a:lnTo>
                  <a:pt x="469" y="1087"/>
                </a:lnTo>
                <a:lnTo>
                  <a:pt x="461" y="1088"/>
                </a:lnTo>
                <a:lnTo>
                  <a:pt x="453" y="1089"/>
                </a:lnTo>
                <a:lnTo>
                  <a:pt x="436" y="1097"/>
                </a:lnTo>
                <a:lnTo>
                  <a:pt x="421" y="1106"/>
                </a:lnTo>
                <a:lnTo>
                  <a:pt x="413" y="1111"/>
                </a:lnTo>
                <a:lnTo>
                  <a:pt x="405" y="1114"/>
                </a:lnTo>
                <a:lnTo>
                  <a:pt x="386" y="1120"/>
                </a:lnTo>
                <a:lnTo>
                  <a:pt x="367" y="1125"/>
                </a:lnTo>
                <a:lnTo>
                  <a:pt x="345" y="1130"/>
                </a:lnTo>
                <a:lnTo>
                  <a:pt x="332" y="1135"/>
                </a:lnTo>
                <a:lnTo>
                  <a:pt x="321" y="1141"/>
                </a:lnTo>
                <a:lnTo>
                  <a:pt x="309" y="1147"/>
                </a:lnTo>
                <a:lnTo>
                  <a:pt x="296" y="1151"/>
                </a:lnTo>
                <a:lnTo>
                  <a:pt x="259" y="1164"/>
                </a:lnTo>
                <a:lnTo>
                  <a:pt x="221" y="1178"/>
                </a:lnTo>
                <a:lnTo>
                  <a:pt x="204" y="1185"/>
                </a:lnTo>
                <a:lnTo>
                  <a:pt x="186" y="1193"/>
                </a:lnTo>
                <a:lnTo>
                  <a:pt x="170" y="1201"/>
                </a:lnTo>
                <a:lnTo>
                  <a:pt x="155" y="1211"/>
                </a:lnTo>
                <a:lnTo>
                  <a:pt x="151" y="1211"/>
                </a:lnTo>
                <a:lnTo>
                  <a:pt x="150" y="1212"/>
                </a:lnTo>
                <a:lnTo>
                  <a:pt x="148" y="1215"/>
                </a:lnTo>
                <a:lnTo>
                  <a:pt x="148" y="1217"/>
                </a:lnTo>
                <a:lnTo>
                  <a:pt x="143" y="1219"/>
                </a:lnTo>
                <a:lnTo>
                  <a:pt x="140" y="1223"/>
                </a:lnTo>
                <a:lnTo>
                  <a:pt x="133" y="1230"/>
                </a:lnTo>
                <a:lnTo>
                  <a:pt x="127" y="1238"/>
                </a:lnTo>
                <a:lnTo>
                  <a:pt x="123" y="1241"/>
                </a:lnTo>
                <a:lnTo>
                  <a:pt x="119" y="1243"/>
                </a:lnTo>
                <a:lnTo>
                  <a:pt x="114" y="1245"/>
                </a:lnTo>
                <a:lnTo>
                  <a:pt x="113" y="1247"/>
                </a:lnTo>
                <a:lnTo>
                  <a:pt x="112" y="1249"/>
                </a:lnTo>
                <a:lnTo>
                  <a:pt x="103" y="1256"/>
                </a:lnTo>
                <a:lnTo>
                  <a:pt x="101" y="1256"/>
                </a:lnTo>
                <a:lnTo>
                  <a:pt x="100" y="1260"/>
                </a:lnTo>
                <a:lnTo>
                  <a:pt x="99" y="1262"/>
                </a:lnTo>
                <a:lnTo>
                  <a:pt x="96" y="1264"/>
                </a:lnTo>
                <a:lnTo>
                  <a:pt x="93" y="1267"/>
                </a:lnTo>
                <a:lnTo>
                  <a:pt x="88" y="1272"/>
                </a:lnTo>
                <a:lnTo>
                  <a:pt x="83" y="1279"/>
                </a:lnTo>
                <a:lnTo>
                  <a:pt x="77" y="1284"/>
                </a:lnTo>
                <a:lnTo>
                  <a:pt x="74" y="1293"/>
                </a:lnTo>
                <a:lnTo>
                  <a:pt x="69" y="1301"/>
                </a:lnTo>
                <a:lnTo>
                  <a:pt x="59" y="1316"/>
                </a:lnTo>
                <a:lnTo>
                  <a:pt x="51" y="1332"/>
                </a:lnTo>
                <a:lnTo>
                  <a:pt x="46" y="1340"/>
                </a:lnTo>
                <a:lnTo>
                  <a:pt x="42" y="1348"/>
                </a:lnTo>
                <a:lnTo>
                  <a:pt x="20" y="1425"/>
                </a:lnTo>
                <a:lnTo>
                  <a:pt x="9" y="1464"/>
                </a:lnTo>
                <a:lnTo>
                  <a:pt x="0" y="1503"/>
                </a:lnTo>
                <a:lnTo>
                  <a:pt x="1641" y="1503"/>
                </a:lnTo>
                <a:lnTo>
                  <a:pt x="1641" y="1497"/>
                </a:lnTo>
                <a:lnTo>
                  <a:pt x="1640" y="1490"/>
                </a:lnTo>
                <a:lnTo>
                  <a:pt x="1638" y="1479"/>
                </a:lnTo>
                <a:lnTo>
                  <a:pt x="1635" y="1467"/>
                </a:lnTo>
                <a:lnTo>
                  <a:pt x="1634" y="1461"/>
                </a:lnTo>
                <a:lnTo>
                  <a:pt x="1634" y="1456"/>
                </a:lnTo>
                <a:close/>
                <a:moveTo>
                  <a:pt x="661" y="454"/>
                </a:moveTo>
                <a:lnTo>
                  <a:pt x="661" y="454"/>
                </a:lnTo>
                <a:lnTo>
                  <a:pt x="660" y="454"/>
                </a:lnTo>
                <a:lnTo>
                  <a:pt x="661" y="454"/>
                </a:lnTo>
                <a:close/>
                <a:moveTo>
                  <a:pt x="984" y="624"/>
                </a:moveTo>
                <a:lnTo>
                  <a:pt x="984" y="624"/>
                </a:lnTo>
                <a:lnTo>
                  <a:pt x="985" y="625"/>
                </a:lnTo>
                <a:lnTo>
                  <a:pt x="985" y="626"/>
                </a:lnTo>
                <a:lnTo>
                  <a:pt x="983" y="630"/>
                </a:lnTo>
                <a:lnTo>
                  <a:pt x="985" y="626"/>
                </a:lnTo>
                <a:lnTo>
                  <a:pt x="985" y="625"/>
                </a:lnTo>
                <a:lnTo>
                  <a:pt x="984" y="624"/>
                </a:lnTo>
                <a:close/>
                <a:moveTo>
                  <a:pt x="928" y="742"/>
                </a:moveTo>
                <a:lnTo>
                  <a:pt x="928" y="742"/>
                </a:lnTo>
                <a:lnTo>
                  <a:pt x="929" y="743"/>
                </a:lnTo>
                <a:lnTo>
                  <a:pt x="928" y="742"/>
                </a:lnTo>
                <a:close/>
                <a:moveTo>
                  <a:pt x="914" y="736"/>
                </a:moveTo>
                <a:lnTo>
                  <a:pt x="914" y="736"/>
                </a:lnTo>
                <a:lnTo>
                  <a:pt x="909" y="736"/>
                </a:lnTo>
                <a:lnTo>
                  <a:pt x="914" y="736"/>
                </a:lnTo>
                <a:close/>
                <a:moveTo>
                  <a:pt x="867" y="721"/>
                </a:moveTo>
                <a:lnTo>
                  <a:pt x="867" y="721"/>
                </a:lnTo>
                <a:lnTo>
                  <a:pt x="867" y="722"/>
                </a:lnTo>
                <a:lnTo>
                  <a:pt x="867" y="721"/>
                </a:lnTo>
                <a:close/>
                <a:moveTo>
                  <a:pt x="867" y="722"/>
                </a:moveTo>
                <a:lnTo>
                  <a:pt x="867" y="722"/>
                </a:lnTo>
                <a:lnTo>
                  <a:pt x="867" y="723"/>
                </a:lnTo>
                <a:lnTo>
                  <a:pt x="867" y="722"/>
                </a:lnTo>
                <a:close/>
                <a:moveTo>
                  <a:pt x="886" y="719"/>
                </a:moveTo>
                <a:lnTo>
                  <a:pt x="886" y="719"/>
                </a:lnTo>
                <a:close/>
                <a:moveTo>
                  <a:pt x="885" y="720"/>
                </a:moveTo>
                <a:lnTo>
                  <a:pt x="885" y="720"/>
                </a:lnTo>
                <a:close/>
                <a:moveTo>
                  <a:pt x="872" y="719"/>
                </a:moveTo>
                <a:lnTo>
                  <a:pt x="872" y="719"/>
                </a:lnTo>
                <a:lnTo>
                  <a:pt x="878" y="721"/>
                </a:lnTo>
                <a:lnTo>
                  <a:pt x="882" y="721"/>
                </a:lnTo>
                <a:lnTo>
                  <a:pt x="878" y="721"/>
                </a:lnTo>
                <a:lnTo>
                  <a:pt x="872" y="719"/>
                </a:lnTo>
                <a:close/>
                <a:moveTo>
                  <a:pt x="882" y="721"/>
                </a:moveTo>
                <a:lnTo>
                  <a:pt x="882" y="721"/>
                </a:lnTo>
                <a:lnTo>
                  <a:pt x="883" y="720"/>
                </a:lnTo>
                <a:lnTo>
                  <a:pt x="882" y="721"/>
                </a:lnTo>
                <a:close/>
                <a:moveTo>
                  <a:pt x="789" y="656"/>
                </a:moveTo>
                <a:lnTo>
                  <a:pt x="789" y="656"/>
                </a:lnTo>
                <a:lnTo>
                  <a:pt x="788" y="659"/>
                </a:lnTo>
                <a:lnTo>
                  <a:pt x="786" y="660"/>
                </a:lnTo>
                <a:lnTo>
                  <a:pt x="788" y="659"/>
                </a:lnTo>
                <a:lnTo>
                  <a:pt x="789" y="656"/>
                </a:lnTo>
                <a:close/>
                <a:moveTo>
                  <a:pt x="788" y="663"/>
                </a:moveTo>
                <a:lnTo>
                  <a:pt x="788" y="663"/>
                </a:lnTo>
                <a:lnTo>
                  <a:pt x="789" y="663"/>
                </a:lnTo>
                <a:lnTo>
                  <a:pt x="788" y="663"/>
                </a:lnTo>
                <a:close/>
                <a:moveTo>
                  <a:pt x="788" y="662"/>
                </a:moveTo>
                <a:lnTo>
                  <a:pt x="788" y="662"/>
                </a:lnTo>
                <a:close/>
                <a:moveTo>
                  <a:pt x="786" y="661"/>
                </a:moveTo>
                <a:lnTo>
                  <a:pt x="786" y="661"/>
                </a:lnTo>
                <a:close/>
                <a:moveTo>
                  <a:pt x="790" y="664"/>
                </a:moveTo>
                <a:lnTo>
                  <a:pt x="790" y="664"/>
                </a:lnTo>
                <a:close/>
                <a:moveTo>
                  <a:pt x="790" y="664"/>
                </a:moveTo>
                <a:lnTo>
                  <a:pt x="790" y="664"/>
                </a:lnTo>
                <a:close/>
                <a:moveTo>
                  <a:pt x="790" y="664"/>
                </a:moveTo>
                <a:lnTo>
                  <a:pt x="790" y="664"/>
                </a:lnTo>
                <a:close/>
                <a:moveTo>
                  <a:pt x="790" y="663"/>
                </a:moveTo>
                <a:lnTo>
                  <a:pt x="790" y="663"/>
                </a:lnTo>
                <a:close/>
                <a:moveTo>
                  <a:pt x="789" y="656"/>
                </a:moveTo>
                <a:lnTo>
                  <a:pt x="789" y="656"/>
                </a:lnTo>
                <a:lnTo>
                  <a:pt x="790" y="661"/>
                </a:lnTo>
                <a:lnTo>
                  <a:pt x="789" y="656"/>
                </a:lnTo>
                <a:close/>
                <a:moveTo>
                  <a:pt x="790" y="661"/>
                </a:moveTo>
                <a:lnTo>
                  <a:pt x="790" y="661"/>
                </a:lnTo>
                <a:lnTo>
                  <a:pt x="790" y="662"/>
                </a:lnTo>
                <a:lnTo>
                  <a:pt x="790" y="661"/>
                </a:lnTo>
                <a:close/>
                <a:moveTo>
                  <a:pt x="789" y="656"/>
                </a:moveTo>
                <a:lnTo>
                  <a:pt x="789" y="656"/>
                </a:lnTo>
                <a:lnTo>
                  <a:pt x="789" y="655"/>
                </a:lnTo>
                <a:lnTo>
                  <a:pt x="789" y="656"/>
                </a:lnTo>
                <a:close/>
                <a:moveTo>
                  <a:pt x="785" y="654"/>
                </a:moveTo>
                <a:lnTo>
                  <a:pt x="785" y="654"/>
                </a:lnTo>
                <a:close/>
                <a:moveTo>
                  <a:pt x="785" y="655"/>
                </a:moveTo>
                <a:lnTo>
                  <a:pt x="785" y="655"/>
                </a:lnTo>
                <a:close/>
                <a:moveTo>
                  <a:pt x="785" y="655"/>
                </a:moveTo>
                <a:lnTo>
                  <a:pt x="785" y="655"/>
                </a:lnTo>
                <a:close/>
                <a:moveTo>
                  <a:pt x="789" y="655"/>
                </a:moveTo>
                <a:lnTo>
                  <a:pt x="789" y="655"/>
                </a:lnTo>
                <a:lnTo>
                  <a:pt x="789" y="654"/>
                </a:lnTo>
                <a:lnTo>
                  <a:pt x="789" y="655"/>
                </a:lnTo>
                <a:close/>
                <a:moveTo>
                  <a:pt x="789" y="622"/>
                </a:moveTo>
                <a:lnTo>
                  <a:pt x="789" y="622"/>
                </a:lnTo>
                <a:close/>
                <a:moveTo>
                  <a:pt x="806" y="622"/>
                </a:moveTo>
                <a:lnTo>
                  <a:pt x="806" y="622"/>
                </a:lnTo>
                <a:lnTo>
                  <a:pt x="808" y="622"/>
                </a:lnTo>
                <a:lnTo>
                  <a:pt x="806" y="622"/>
                </a:lnTo>
                <a:close/>
                <a:moveTo>
                  <a:pt x="805" y="621"/>
                </a:moveTo>
                <a:lnTo>
                  <a:pt x="805" y="621"/>
                </a:lnTo>
                <a:lnTo>
                  <a:pt x="806" y="622"/>
                </a:lnTo>
                <a:lnTo>
                  <a:pt x="805" y="621"/>
                </a:lnTo>
                <a:close/>
                <a:moveTo>
                  <a:pt x="792" y="622"/>
                </a:moveTo>
                <a:lnTo>
                  <a:pt x="792" y="622"/>
                </a:lnTo>
                <a:lnTo>
                  <a:pt x="793" y="622"/>
                </a:lnTo>
                <a:lnTo>
                  <a:pt x="792" y="622"/>
                </a:lnTo>
                <a:close/>
                <a:moveTo>
                  <a:pt x="790" y="622"/>
                </a:moveTo>
                <a:lnTo>
                  <a:pt x="790" y="622"/>
                </a:lnTo>
                <a:lnTo>
                  <a:pt x="791" y="622"/>
                </a:lnTo>
                <a:lnTo>
                  <a:pt x="790" y="622"/>
                </a:lnTo>
                <a:close/>
                <a:moveTo>
                  <a:pt x="791" y="622"/>
                </a:moveTo>
                <a:lnTo>
                  <a:pt x="791" y="622"/>
                </a:lnTo>
                <a:lnTo>
                  <a:pt x="792" y="622"/>
                </a:lnTo>
                <a:lnTo>
                  <a:pt x="791" y="622"/>
                </a:lnTo>
                <a:close/>
                <a:moveTo>
                  <a:pt x="790" y="622"/>
                </a:moveTo>
                <a:lnTo>
                  <a:pt x="790" y="622"/>
                </a:lnTo>
                <a:close/>
                <a:moveTo>
                  <a:pt x="789" y="622"/>
                </a:moveTo>
                <a:lnTo>
                  <a:pt x="789" y="622"/>
                </a:lnTo>
                <a:close/>
                <a:moveTo>
                  <a:pt x="1015" y="558"/>
                </a:moveTo>
                <a:lnTo>
                  <a:pt x="1015" y="558"/>
                </a:lnTo>
                <a:close/>
                <a:moveTo>
                  <a:pt x="1014" y="558"/>
                </a:moveTo>
                <a:lnTo>
                  <a:pt x="1014" y="558"/>
                </a:lnTo>
                <a:lnTo>
                  <a:pt x="1015" y="558"/>
                </a:lnTo>
                <a:lnTo>
                  <a:pt x="1014" y="558"/>
                </a:lnTo>
                <a:close/>
                <a:moveTo>
                  <a:pt x="1013" y="563"/>
                </a:moveTo>
                <a:lnTo>
                  <a:pt x="1013" y="563"/>
                </a:lnTo>
                <a:lnTo>
                  <a:pt x="1015" y="563"/>
                </a:lnTo>
                <a:lnTo>
                  <a:pt x="1016" y="564"/>
                </a:lnTo>
                <a:lnTo>
                  <a:pt x="1015" y="563"/>
                </a:lnTo>
                <a:lnTo>
                  <a:pt x="1013" y="563"/>
                </a:lnTo>
                <a:close/>
                <a:moveTo>
                  <a:pt x="885" y="715"/>
                </a:moveTo>
                <a:lnTo>
                  <a:pt x="885" y="715"/>
                </a:lnTo>
                <a:lnTo>
                  <a:pt x="888" y="715"/>
                </a:lnTo>
                <a:lnTo>
                  <a:pt x="885" y="715"/>
                </a:lnTo>
                <a:close/>
                <a:moveTo>
                  <a:pt x="880" y="716"/>
                </a:moveTo>
                <a:lnTo>
                  <a:pt x="880" y="716"/>
                </a:lnTo>
                <a:lnTo>
                  <a:pt x="883" y="715"/>
                </a:lnTo>
                <a:lnTo>
                  <a:pt x="880" y="716"/>
                </a:lnTo>
                <a:close/>
                <a:moveTo>
                  <a:pt x="872" y="719"/>
                </a:moveTo>
                <a:lnTo>
                  <a:pt x="872" y="719"/>
                </a:lnTo>
                <a:close/>
                <a:moveTo>
                  <a:pt x="871" y="719"/>
                </a:moveTo>
                <a:lnTo>
                  <a:pt x="871" y="719"/>
                </a:lnTo>
                <a:lnTo>
                  <a:pt x="870" y="720"/>
                </a:lnTo>
                <a:lnTo>
                  <a:pt x="867" y="721"/>
                </a:lnTo>
                <a:lnTo>
                  <a:pt x="870" y="720"/>
                </a:lnTo>
                <a:lnTo>
                  <a:pt x="871" y="719"/>
                </a:lnTo>
                <a:close/>
                <a:moveTo>
                  <a:pt x="867" y="719"/>
                </a:moveTo>
                <a:lnTo>
                  <a:pt x="867" y="719"/>
                </a:lnTo>
                <a:lnTo>
                  <a:pt x="868" y="719"/>
                </a:lnTo>
                <a:lnTo>
                  <a:pt x="867" y="719"/>
                </a:lnTo>
                <a:close/>
                <a:moveTo>
                  <a:pt x="860" y="717"/>
                </a:moveTo>
                <a:lnTo>
                  <a:pt x="860" y="717"/>
                </a:lnTo>
                <a:close/>
                <a:moveTo>
                  <a:pt x="864" y="719"/>
                </a:moveTo>
                <a:lnTo>
                  <a:pt x="864" y="719"/>
                </a:lnTo>
                <a:lnTo>
                  <a:pt x="865" y="719"/>
                </a:lnTo>
                <a:lnTo>
                  <a:pt x="864" y="719"/>
                </a:lnTo>
                <a:close/>
                <a:moveTo>
                  <a:pt x="805" y="621"/>
                </a:moveTo>
                <a:lnTo>
                  <a:pt x="805" y="621"/>
                </a:lnTo>
                <a:lnTo>
                  <a:pt x="803" y="621"/>
                </a:lnTo>
                <a:lnTo>
                  <a:pt x="805" y="621"/>
                </a:lnTo>
                <a:close/>
                <a:moveTo>
                  <a:pt x="803" y="621"/>
                </a:moveTo>
                <a:lnTo>
                  <a:pt x="803" y="621"/>
                </a:lnTo>
                <a:lnTo>
                  <a:pt x="801" y="622"/>
                </a:lnTo>
                <a:lnTo>
                  <a:pt x="803" y="621"/>
                </a:lnTo>
                <a:close/>
                <a:moveTo>
                  <a:pt x="796" y="622"/>
                </a:moveTo>
                <a:lnTo>
                  <a:pt x="796" y="622"/>
                </a:lnTo>
                <a:close/>
                <a:moveTo>
                  <a:pt x="793" y="622"/>
                </a:moveTo>
                <a:lnTo>
                  <a:pt x="793" y="622"/>
                </a:lnTo>
                <a:close/>
                <a:moveTo>
                  <a:pt x="793" y="622"/>
                </a:moveTo>
                <a:lnTo>
                  <a:pt x="793" y="622"/>
                </a:lnTo>
                <a:close/>
                <a:moveTo>
                  <a:pt x="791" y="622"/>
                </a:moveTo>
                <a:lnTo>
                  <a:pt x="791" y="622"/>
                </a:lnTo>
                <a:close/>
                <a:moveTo>
                  <a:pt x="902" y="735"/>
                </a:moveTo>
                <a:lnTo>
                  <a:pt x="902" y="735"/>
                </a:lnTo>
                <a:lnTo>
                  <a:pt x="909" y="738"/>
                </a:lnTo>
                <a:lnTo>
                  <a:pt x="911" y="738"/>
                </a:lnTo>
                <a:lnTo>
                  <a:pt x="913" y="737"/>
                </a:lnTo>
                <a:lnTo>
                  <a:pt x="911" y="738"/>
                </a:lnTo>
                <a:lnTo>
                  <a:pt x="909" y="738"/>
                </a:lnTo>
                <a:lnTo>
                  <a:pt x="902" y="735"/>
                </a:lnTo>
                <a:close/>
                <a:moveTo>
                  <a:pt x="914" y="736"/>
                </a:moveTo>
                <a:lnTo>
                  <a:pt x="914" y="736"/>
                </a:lnTo>
                <a:lnTo>
                  <a:pt x="913" y="737"/>
                </a:lnTo>
                <a:lnTo>
                  <a:pt x="914" y="736"/>
                </a:lnTo>
                <a:close/>
                <a:moveTo>
                  <a:pt x="914" y="736"/>
                </a:moveTo>
                <a:lnTo>
                  <a:pt x="914" y="736"/>
                </a:lnTo>
                <a:lnTo>
                  <a:pt x="916" y="738"/>
                </a:lnTo>
                <a:lnTo>
                  <a:pt x="917" y="738"/>
                </a:lnTo>
                <a:lnTo>
                  <a:pt x="919" y="739"/>
                </a:lnTo>
                <a:lnTo>
                  <a:pt x="923" y="739"/>
                </a:lnTo>
                <a:lnTo>
                  <a:pt x="926" y="739"/>
                </a:lnTo>
                <a:lnTo>
                  <a:pt x="923" y="739"/>
                </a:lnTo>
                <a:lnTo>
                  <a:pt x="919" y="739"/>
                </a:lnTo>
                <a:lnTo>
                  <a:pt x="917" y="738"/>
                </a:lnTo>
                <a:lnTo>
                  <a:pt x="916" y="738"/>
                </a:lnTo>
                <a:lnTo>
                  <a:pt x="914" y="736"/>
                </a:lnTo>
                <a:close/>
                <a:moveTo>
                  <a:pt x="914" y="736"/>
                </a:moveTo>
                <a:lnTo>
                  <a:pt x="914" y="736"/>
                </a:lnTo>
                <a:lnTo>
                  <a:pt x="929" y="738"/>
                </a:lnTo>
                <a:lnTo>
                  <a:pt x="914" y="736"/>
                </a:lnTo>
                <a:close/>
                <a:moveTo>
                  <a:pt x="927" y="741"/>
                </a:moveTo>
                <a:lnTo>
                  <a:pt x="927" y="741"/>
                </a:lnTo>
                <a:lnTo>
                  <a:pt x="927" y="739"/>
                </a:lnTo>
                <a:lnTo>
                  <a:pt x="927" y="741"/>
                </a:lnTo>
                <a:close/>
                <a:moveTo>
                  <a:pt x="927" y="739"/>
                </a:moveTo>
                <a:lnTo>
                  <a:pt x="927" y="739"/>
                </a:lnTo>
                <a:lnTo>
                  <a:pt x="926" y="739"/>
                </a:lnTo>
                <a:lnTo>
                  <a:pt x="927" y="739"/>
                </a:lnTo>
                <a:close/>
                <a:moveTo>
                  <a:pt x="928" y="742"/>
                </a:moveTo>
                <a:lnTo>
                  <a:pt x="928" y="742"/>
                </a:lnTo>
                <a:lnTo>
                  <a:pt x="928" y="741"/>
                </a:lnTo>
                <a:lnTo>
                  <a:pt x="928" y="742"/>
                </a:lnTo>
                <a:close/>
                <a:moveTo>
                  <a:pt x="933" y="738"/>
                </a:moveTo>
                <a:lnTo>
                  <a:pt x="933" y="738"/>
                </a:lnTo>
                <a:lnTo>
                  <a:pt x="938" y="738"/>
                </a:lnTo>
                <a:lnTo>
                  <a:pt x="933" y="738"/>
                </a:lnTo>
                <a:close/>
                <a:moveTo>
                  <a:pt x="929" y="738"/>
                </a:moveTo>
                <a:lnTo>
                  <a:pt x="929" y="738"/>
                </a:lnTo>
                <a:lnTo>
                  <a:pt x="933" y="738"/>
                </a:lnTo>
                <a:lnTo>
                  <a:pt x="929" y="738"/>
                </a:lnTo>
                <a:close/>
                <a:moveTo>
                  <a:pt x="944" y="737"/>
                </a:moveTo>
                <a:lnTo>
                  <a:pt x="944" y="737"/>
                </a:lnTo>
                <a:lnTo>
                  <a:pt x="943" y="737"/>
                </a:lnTo>
                <a:lnTo>
                  <a:pt x="944" y="737"/>
                </a:lnTo>
                <a:close/>
                <a:moveTo>
                  <a:pt x="942" y="737"/>
                </a:moveTo>
                <a:lnTo>
                  <a:pt x="942" y="737"/>
                </a:lnTo>
                <a:lnTo>
                  <a:pt x="941" y="738"/>
                </a:lnTo>
                <a:lnTo>
                  <a:pt x="942" y="737"/>
                </a:lnTo>
                <a:close/>
                <a:moveTo>
                  <a:pt x="940" y="738"/>
                </a:moveTo>
                <a:lnTo>
                  <a:pt x="940" y="738"/>
                </a:lnTo>
                <a:lnTo>
                  <a:pt x="939" y="738"/>
                </a:lnTo>
                <a:lnTo>
                  <a:pt x="940" y="738"/>
                </a:lnTo>
                <a:close/>
                <a:moveTo>
                  <a:pt x="950" y="734"/>
                </a:moveTo>
                <a:lnTo>
                  <a:pt x="950" y="734"/>
                </a:lnTo>
                <a:lnTo>
                  <a:pt x="948" y="735"/>
                </a:lnTo>
                <a:lnTo>
                  <a:pt x="950" y="734"/>
                </a:lnTo>
                <a:close/>
                <a:moveTo>
                  <a:pt x="947" y="736"/>
                </a:moveTo>
                <a:lnTo>
                  <a:pt x="947" y="736"/>
                </a:lnTo>
                <a:lnTo>
                  <a:pt x="946" y="736"/>
                </a:lnTo>
                <a:lnTo>
                  <a:pt x="947" y="736"/>
                </a:lnTo>
                <a:close/>
                <a:moveTo>
                  <a:pt x="984" y="622"/>
                </a:moveTo>
                <a:lnTo>
                  <a:pt x="984" y="622"/>
                </a:lnTo>
                <a:close/>
                <a:moveTo>
                  <a:pt x="984" y="632"/>
                </a:moveTo>
                <a:lnTo>
                  <a:pt x="984" y="632"/>
                </a:lnTo>
                <a:lnTo>
                  <a:pt x="985" y="632"/>
                </a:lnTo>
                <a:lnTo>
                  <a:pt x="984" y="632"/>
                </a:lnTo>
                <a:close/>
                <a:moveTo>
                  <a:pt x="979" y="627"/>
                </a:moveTo>
                <a:lnTo>
                  <a:pt x="979" y="627"/>
                </a:lnTo>
                <a:lnTo>
                  <a:pt x="977" y="627"/>
                </a:lnTo>
                <a:lnTo>
                  <a:pt x="979" y="627"/>
                </a:lnTo>
                <a:close/>
                <a:moveTo>
                  <a:pt x="981" y="626"/>
                </a:moveTo>
                <a:lnTo>
                  <a:pt x="981" y="626"/>
                </a:lnTo>
                <a:lnTo>
                  <a:pt x="979" y="627"/>
                </a:lnTo>
                <a:lnTo>
                  <a:pt x="981" y="626"/>
                </a:lnTo>
                <a:close/>
                <a:moveTo>
                  <a:pt x="983" y="626"/>
                </a:moveTo>
                <a:lnTo>
                  <a:pt x="983" y="626"/>
                </a:lnTo>
                <a:lnTo>
                  <a:pt x="981" y="626"/>
                </a:lnTo>
                <a:lnTo>
                  <a:pt x="983" y="626"/>
                </a:lnTo>
                <a:close/>
                <a:moveTo>
                  <a:pt x="984" y="625"/>
                </a:moveTo>
                <a:lnTo>
                  <a:pt x="984" y="625"/>
                </a:lnTo>
                <a:lnTo>
                  <a:pt x="983" y="625"/>
                </a:lnTo>
                <a:lnTo>
                  <a:pt x="984" y="625"/>
                </a:lnTo>
                <a:close/>
                <a:moveTo>
                  <a:pt x="983" y="630"/>
                </a:moveTo>
                <a:lnTo>
                  <a:pt x="983" y="630"/>
                </a:lnTo>
                <a:close/>
                <a:moveTo>
                  <a:pt x="984" y="631"/>
                </a:moveTo>
                <a:lnTo>
                  <a:pt x="984" y="631"/>
                </a:lnTo>
                <a:lnTo>
                  <a:pt x="983" y="631"/>
                </a:lnTo>
                <a:lnTo>
                  <a:pt x="984" y="631"/>
                </a:lnTo>
                <a:close/>
                <a:moveTo>
                  <a:pt x="983" y="631"/>
                </a:moveTo>
                <a:lnTo>
                  <a:pt x="983" y="631"/>
                </a:lnTo>
                <a:close/>
                <a:moveTo>
                  <a:pt x="668" y="453"/>
                </a:moveTo>
                <a:lnTo>
                  <a:pt x="668" y="453"/>
                </a:lnTo>
                <a:close/>
                <a:moveTo>
                  <a:pt x="667" y="453"/>
                </a:moveTo>
                <a:lnTo>
                  <a:pt x="667" y="453"/>
                </a:lnTo>
                <a:close/>
                <a:moveTo>
                  <a:pt x="665" y="454"/>
                </a:moveTo>
                <a:lnTo>
                  <a:pt x="665" y="454"/>
                </a:lnTo>
                <a:close/>
                <a:moveTo>
                  <a:pt x="661" y="454"/>
                </a:moveTo>
                <a:lnTo>
                  <a:pt x="661" y="454"/>
                </a:lnTo>
                <a:lnTo>
                  <a:pt x="661" y="453"/>
                </a:lnTo>
                <a:lnTo>
                  <a:pt x="662" y="451"/>
                </a:lnTo>
                <a:lnTo>
                  <a:pt x="661" y="453"/>
                </a:lnTo>
                <a:lnTo>
                  <a:pt x="661" y="454"/>
                </a:lnTo>
                <a:close/>
                <a:moveTo>
                  <a:pt x="660" y="456"/>
                </a:moveTo>
                <a:lnTo>
                  <a:pt x="660" y="456"/>
                </a:lnTo>
                <a:lnTo>
                  <a:pt x="658" y="456"/>
                </a:lnTo>
                <a:lnTo>
                  <a:pt x="660" y="456"/>
                </a:lnTo>
                <a:close/>
                <a:moveTo>
                  <a:pt x="768" y="415"/>
                </a:moveTo>
                <a:lnTo>
                  <a:pt x="768" y="415"/>
                </a:lnTo>
                <a:lnTo>
                  <a:pt x="767" y="415"/>
                </a:lnTo>
                <a:lnTo>
                  <a:pt x="768" y="415"/>
                </a:lnTo>
                <a:close/>
                <a:moveTo>
                  <a:pt x="765" y="419"/>
                </a:moveTo>
                <a:lnTo>
                  <a:pt x="765" y="419"/>
                </a:lnTo>
                <a:lnTo>
                  <a:pt x="766" y="419"/>
                </a:lnTo>
                <a:lnTo>
                  <a:pt x="765" y="419"/>
                </a:lnTo>
                <a:close/>
                <a:moveTo>
                  <a:pt x="767" y="421"/>
                </a:moveTo>
                <a:lnTo>
                  <a:pt x="767" y="421"/>
                </a:lnTo>
                <a:lnTo>
                  <a:pt x="768" y="422"/>
                </a:lnTo>
                <a:lnTo>
                  <a:pt x="767" y="421"/>
                </a:lnTo>
                <a:close/>
                <a:moveTo>
                  <a:pt x="762" y="416"/>
                </a:moveTo>
                <a:lnTo>
                  <a:pt x="762" y="416"/>
                </a:lnTo>
                <a:close/>
                <a:moveTo>
                  <a:pt x="759" y="414"/>
                </a:moveTo>
                <a:lnTo>
                  <a:pt x="759" y="414"/>
                </a:lnTo>
                <a:close/>
                <a:moveTo>
                  <a:pt x="744" y="409"/>
                </a:moveTo>
                <a:lnTo>
                  <a:pt x="744" y="409"/>
                </a:lnTo>
                <a:close/>
                <a:moveTo>
                  <a:pt x="752" y="411"/>
                </a:moveTo>
                <a:lnTo>
                  <a:pt x="752" y="411"/>
                </a:lnTo>
                <a:close/>
                <a:moveTo>
                  <a:pt x="755" y="412"/>
                </a:moveTo>
                <a:lnTo>
                  <a:pt x="755" y="412"/>
                </a:lnTo>
                <a:lnTo>
                  <a:pt x="755" y="413"/>
                </a:lnTo>
                <a:lnTo>
                  <a:pt x="755" y="412"/>
                </a:lnTo>
                <a:close/>
                <a:moveTo>
                  <a:pt x="743" y="408"/>
                </a:moveTo>
                <a:lnTo>
                  <a:pt x="743" y="408"/>
                </a:lnTo>
                <a:lnTo>
                  <a:pt x="742" y="407"/>
                </a:lnTo>
                <a:lnTo>
                  <a:pt x="743" y="408"/>
                </a:lnTo>
                <a:close/>
                <a:moveTo>
                  <a:pt x="742" y="406"/>
                </a:moveTo>
                <a:lnTo>
                  <a:pt x="742" y="406"/>
                </a:lnTo>
                <a:lnTo>
                  <a:pt x="742" y="405"/>
                </a:lnTo>
                <a:lnTo>
                  <a:pt x="742" y="406"/>
                </a:lnTo>
                <a:close/>
                <a:moveTo>
                  <a:pt x="733" y="407"/>
                </a:moveTo>
                <a:lnTo>
                  <a:pt x="733" y="407"/>
                </a:lnTo>
                <a:lnTo>
                  <a:pt x="725" y="406"/>
                </a:lnTo>
                <a:lnTo>
                  <a:pt x="733" y="407"/>
                </a:lnTo>
                <a:close/>
                <a:moveTo>
                  <a:pt x="766" y="414"/>
                </a:moveTo>
                <a:lnTo>
                  <a:pt x="766" y="414"/>
                </a:lnTo>
                <a:lnTo>
                  <a:pt x="755" y="409"/>
                </a:lnTo>
                <a:lnTo>
                  <a:pt x="748" y="407"/>
                </a:lnTo>
                <a:lnTo>
                  <a:pt x="746" y="408"/>
                </a:lnTo>
                <a:lnTo>
                  <a:pt x="744" y="409"/>
                </a:lnTo>
                <a:lnTo>
                  <a:pt x="746" y="408"/>
                </a:lnTo>
                <a:lnTo>
                  <a:pt x="748" y="407"/>
                </a:lnTo>
                <a:lnTo>
                  <a:pt x="755" y="409"/>
                </a:lnTo>
                <a:lnTo>
                  <a:pt x="766" y="414"/>
                </a:lnTo>
                <a:close/>
                <a:moveTo>
                  <a:pt x="767" y="415"/>
                </a:moveTo>
                <a:lnTo>
                  <a:pt x="767" y="415"/>
                </a:lnTo>
                <a:lnTo>
                  <a:pt x="766" y="414"/>
                </a:lnTo>
                <a:lnTo>
                  <a:pt x="767" y="415"/>
                </a:lnTo>
                <a:close/>
                <a:moveTo>
                  <a:pt x="1114" y="542"/>
                </a:moveTo>
                <a:lnTo>
                  <a:pt x="1114" y="542"/>
                </a:lnTo>
                <a:lnTo>
                  <a:pt x="1114" y="546"/>
                </a:lnTo>
                <a:lnTo>
                  <a:pt x="1114" y="542"/>
                </a:lnTo>
                <a:close/>
                <a:moveTo>
                  <a:pt x="1111" y="543"/>
                </a:moveTo>
                <a:lnTo>
                  <a:pt x="1111" y="543"/>
                </a:lnTo>
                <a:lnTo>
                  <a:pt x="1111" y="544"/>
                </a:lnTo>
                <a:lnTo>
                  <a:pt x="1111" y="543"/>
                </a:lnTo>
                <a:close/>
                <a:moveTo>
                  <a:pt x="1112" y="540"/>
                </a:moveTo>
                <a:lnTo>
                  <a:pt x="1112" y="540"/>
                </a:lnTo>
                <a:lnTo>
                  <a:pt x="1112" y="542"/>
                </a:lnTo>
                <a:lnTo>
                  <a:pt x="1112" y="540"/>
                </a:lnTo>
                <a:close/>
                <a:moveTo>
                  <a:pt x="1108" y="555"/>
                </a:moveTo>
                <a:lnTo>
                  <a:pt x="1108" y="555"/>
                </a:lnTo>
                <a:lnTo>
                  <a:pt x="1108" y="554"/>
                </a:lnTo>
                <a:lnTo>
                  <a:pt x="1108" y="555"/>
                </a:lnTo>
                <a:close/>
                <a:moveTo>
                  <a:pt x="1112" y="539"/>
                </a:moveTo>
                <a:lnTo>
                  <a:pt x="1112" y="539"/>
                </a:lnTo>
                <a:lnTo>
                  <a:pt x="1114" y="535"/>
                </a:lnTo>
                <a:lnTo>
                  <a:pt x="1115" y="533"/>
                </a:lnTo>
                <a:lnTo>
                  <a:pt x="1114" y="535"/>
                </a:lnTo>
                <a:lnTo>
                  <a:pt x="1112" y="539"/>
                </a:lnTo>
                <a:close/>
                <a:moveTo>
                  <a:pt x="1114" y="546"/>
                </a:moveTo>
                <a:lnTo>
                  <a:pt x="1114" y="546"/>
                </a:lnTo>
                <a:lnTo>
                  <a:pt x="1115" y="549"/>
                </a:lnTo>
                <a:lnTo>
                  <a:pt x="1114" y="546"/>
                </a:lnTo>
                <a:close/>
                <a:moveTo>
                  <a:pt x="1115" y="535"/>
                </a:moveTo>
                <a:lnTo>
                  <a:pt x="1115" y="535"/>
                </a:lnTo>
                <a:lnTo>
                  <a:pt x="1115" y="533"/>
                </a:lnTo>
                <a:lnTo>
                  <a:pt x="1115" y="535"/>
                </a:lnTo>
                <a:close/>
                <a:moveTo>
                  <a:pt x="1114" y="542"/>
                </a:moveTo>
                <a:lnTo>
                  <a:pt x="1114" y="542"/>
                </a:lnTo>
                <a:lnTo>
                  <a:pt x="1114" y="540"/>
                </a:lnTo>
                <a:lnTo>
                  <a:pt x="1114" y="542"/>
                </a:lnTo>
                <a:close/>
                <a:moveTo>
                  <a:pt x="1114" y="539"/>
                </a:moveTo>
                <a:lnTo>
                  <a:pt x="1114" y="539"/>
                </a:lnTo>
                <a:lnTo>
                  <a:pt x="1114" y="536"/>
                </a:lnTo>
                <a:lnTo>
                  <a:pt x="1114" y="539"/>
                </a:lnTo>
                <a:close/>
                <a:moveTo>
                  <a:pt x="1115" y="533"/>
                </a:moveTo>
                <a:lnTo>
                  <a:pt x="1115" y="533"/>
                </a:lnTo>
                <a:close/>
                <a:moveTo>
                  <a:pt x="1117" y="516"/>
                </a:moveTo>
                <a:lnTo>
                  <a:pt x="1117" y="516"/>
                </a:lnTo>
                <a:lnTo>
                  <a:pt x="1116" y="519"/>
                </a:lnTo>
                <a:lnTo>
                  <a:pt x="1116" y="524"/>
                </a:lnTo>
                <a:lnTo>
                  <a:pt x="1115" y="527"/>
                </a:lnTo>
                <a:lnTo>
                  <a:pt x="1116" y="532"/>
                </a:lnTo>
                <a:lnTo>
                  <a:pt x="1115" y="527"/>
                </a:lnTo>
                <a:lnTo>
                  <a:pt x="1116" y="524"/>
                </a:lnTo>
                <a:lnTo>
                  <a:pt x="1116" y="519"/>
                </a:lnTo>
                <a:lnTo>
                  <a:pt x="1117" y="516"/>
                </a:lnTo>
                <a:close/>
                <a:moveTo>
                  <a:pt x="1116" y="513"/>
                </a:moveTo>
                <a:lnTo>
                  <a:pt x="1116" y="513"/>
                </a:lnTo>
                <a:lnTo>
                  <a:pt x="1116" y="516"/>
                </a:lnTo>
                <a:lnTo>
                  <a:pt x="1116" y="513"/>
                </a:lnTo>
                <a:close/>
                <a:moveTo>
                  <a:pt x="1116" y="532"/>
                </a:moveTo>
                <a:lnTo>
                  <a:pt x="1116" y="532"/>
                </a:lnTo>
                <a:close/>
                <a:moveTo>
                  <a:pt x="1117" y="528"/>
                </a:moveTo>
                <a:lnTo>
                  <a:pt x="1117" y="528"/>
                </a:lnTo>
                <a:close/>
                <a:moveTo>
                  <a:pt x="1128" y="268"/>
                </a:moveTo>
                <a:lnTo>
                  <a:pt x="1128" y="268"/>
                </a:lnTo>
                <a:lnTo>
                  <a:pt x="1130" y="268"/>
                </a:lnTo>
                <a:lnTo>
                  <a:pt x="1128" y="268"/>
                </a:lnTo>
                <a:close/>
                <a:moveTo>
                  <a:pt x="1143" y="261"/>
                </a:moveTo>
                <a:lnTo>
                  <a:pt x="1143" y="261"/>
                </a:lnTo>
                <a:lnTo>
                  <a:pt x="1146" y="260"/>
                </a:lnTo>
                <a:lnTo>
                  <a:pt x="1143" y="261"/>
                </a:lnTo>
                <a:close/>
                <a:moveTo>
                  <a:pt x="1141" y="262"/>
                </a:moveTo>
                <a:lnTo>
                  <a:pt x="1141" y="262"/>
                </a:lnTo>
                <a:lnTo>
                  <a:pt x="1143" y="261"/>
                </a:lnTo>
                <a:lnTo>
                  <a:pt x="1141" y="262"/>
                </a:lnTo>
                <a:close/>
                <a:moveTo>
                  <a:pt x="1134" y="265"/>
                </a:moveTo>
                <a:lnTo>
                  <a:pt x="1134" y="265"/>
                </a:lnTo>
                <a:lnTo>
                  <a:pt x="1141" y="262"/>
                </a:lnTo>
                <a:lnTo>
                  <a:pt x="1134" y="265"/>
                </a:lnTo>
                <a:close/>
                <a:moveTo>
                  <a:pt x="1132" y="266"/>
                </a:moveTo>
                <a:lnTo>
                  <a:pt x="1132" y="266"/>
                </a:lnTo>
                <a:lnTo>
                  <a:pt x="1135" y="262"/>
                </a:lnTo>
                <a:lnTo>
                  <a:pt x="1132" y="266"/>
                </a:lnTo>
                <a:close/>
                <a:moveTo>
                  <a:pt x="1132" y="266"/>
                </a:moveTo>
                <a:lnTo>
                  <a:pt x="1132" y="266"/>
                </a:lnTo>
                <a:lnTo>
                  <a:pt x="1131" y="268"/>
                </a:lnTo>
                <a:lnTo>
                  <a:pt x="1132" y="266"/>
                </a:lnTo>
                <a:lnTo>
                  <a:pt x="1130" y="265"/>
                </a:lnTo>
                <a:lnTo>
                  <a:pt x="1132" y="266"/>
                </a:lnTo>
                <a:close/>
                <a:moveTo>
                  <a:pt x="1129" y="266"/>
                </a:moveTo>
                <a:lnTo>
                  <a:pt x="1129" y="266"/>
                </a:lnTo>
                <a:lnTo>
                  <a:pt x="1130" y="265"/>
                </a:lnTo>
                <a:lnTo>
                  <a:pt x="1129" y="266"/>
                </a:lnTo>
                <a:close/>
                <a:moveTo>
                  <a:pt x="1137" y="258"/>
                </a:moveTo>
                <a:lnTo>
                  <a:pt x="1137" y="258"/>
                </a:lnTo>
                <a:lnTo>
                  <a:pt x="1138" y="256"/>
                </a:lnTo>
                <a:lnTo>
                  <a:pt x="1137" y="258"/>
                </a:lnTo>
                <a:close/>
                <a:moveTo>
                  <a:pt x="1141" y="254"/>
                </a:moveTo>
                <a:lnTo>
                  <a:pt x="1141" y="254"/>
                </a:lnTo>
                <a:lnTo>
                  <a:pt x="1142" y="251"/>
                </a:lnTo>
                <a:lnTo>
                  <a:pt x="1141" y="254"/>
                </a:lnTo>
                <a:close/>
                <a:moveTo>
                  <a:pt x="1189" y="476"/>
                </a:moveTo>
                <a:lnTo>
                  <a:pt x="1189" y="476"/>
                </a:lnTo>
                <a:lnTo>
                  <a:pt x="1190" y="476"/>
                </a:lnTo>
                <a:lnTo>
                  <a:pt x="1189" y="476"/>
                </a:lnTo>
                <a:close/>
                <a:moveTo>
                  <a:pt x="1191" y="478"/>
                </a:moveTo>
                <a:lnTo>
                  <a:pt x="1191" y="478"/>
                </a:lnTo>
                <a:lnTo>
                  <a:pt x="1192" y="478"/>
                </a:lnTo>
                <a:lnTo>
                  <a:pt x="1191" y="478"/>
                </a:lnTo>
                <a:close/>
                <a:moveTo>
                  <a:pt x="1202" y="414"/>
                </a:moveTo>
                <a:lnTo>
                  <a:pt x="1202" y="414"/>
                </a:lnTo>
                <a:lnTo>
                  <a:pt x="1202" y="415"/>
                </a:lnTo>
                <a:lnTo>
                  <a:pt x="1202" y="414"/>
                </a:lnTo>
                <a:close/>
                <a:moveTo>
                  <a:pt x="1202" y="415"/>
                </a:moveTo>
                <a:lnTo>
                  <a:pt x="1202" y="415"/>
                </a:lnTo>
                <a:lnTo>
                  <a:pt x="1203" y="416"/>
                </a:lnTo>
                <a:lnTo>
                  <a:pt x="1202" y="415"/>
                </a:lnTo>
                <a:close/>
                <a:moveTo>
                  <a:pt x="1204" y="418"/>
                </a:moveTo>
                <a:lnTo>
                  <a:pt x="1204" y="418"/>
                </a:lnTo>
                <a:lnTo>
                  <a:pt x="1203" y="416"/>
                </a:lnTo>
                <a:lnTo>
                  <a:pt x="1204" y="418"/>
                </a:lnTo>
                <a:close/>
                <a:moveTo>
                  <a:pt x="1202" y="414"/>
                </a:moveTo>
                <a:lnTo>
                  <a:pt x="1202" y="414"/>
                </a:lnTo>
                <a:close/>
                <a:moveTo>
                  <a:pt x="1202" y="414"/>
                </a:moveTo>
                <a:lnTo>
                  <a:pt x="1202" y="414"/>
                </a:lnTo>
                <a:close/>
                <a:moveTo>
                  <a:pt x="1151" y="233"/>
                </a:moveTo>
                <a:lnTo>
                  <a:pt x="1151" y="233"/>
                </a:lnTo>
                <a:lnTo>
                  <a:pt x="1151" y="234"/>
                </a:lnTo>
                <a:lnTo>
                  <a:pt x="1151" y="233"/>
                </a:lnTo>
                <a:close/>
                <a:moveTo>
                  <a:pt x="134" y="1272"/>
                </a:moveTo>
                <a:lnTo>
                  <a:pt x="134" y="1272"/>
                </a:lnTo>
                <a:close/>
                <a:moveTo>
                  <a:pt x="136" y="1310"/>
                </a:moveTo>
                <a:lnTo>
                  <a:pt x="136" y="1310"/>
                </a:lnTo>
                <a:close/>
                <a:moveTo>
                  <a:pt x="137" y="1307"/>
                </a:moveTo>
                <a:lnTo>
                  <a:pt x="137" y="1307"/>
                </a:lnTo>
                <a:close/>
                <a:moveTo>
                  <a:pt x="133" y="1308"/>
                </a:moveTo>
                <a:lnTo>
                  <a:pt x="133" y="1308"/>
                </a:lnTo>
                <a:lnTo>
                  <a:pt x="131" y="1308"/>
                </a:lnTo>
                <a:lnTo>
                  <a:pt x="133" y="1308"/>
                </a:lnTo>
                <a:close/>
                <a:moveTo>
                  <a:pt x="137" y="1307"/>
                </a:moveTo>
                <a:lnTo>
                  <a:pt x="137" y="1307"/>
                </a:lnTo>
                <a:lnTo>
                  <a:pt x="136" y="1306"/>
                </a:lnTo>
                <a:lnTo>
                  <a:pt x="135" y="1306"/>
                </a:lnTo>
                <a:lnTo>
                  <a:pt x="133" y="1308"/>
                </a:lnTo>
                <a:lnTo>
                  <a:pt x="135" y="1306"/>
                </a:lnTo>
                <a:lnTo>
                  <a:pt x="136" y="1306"/>
                </a:lnTo>
                <a:lnTo>
                  <a:pt x="137" y="1307"/>
                </a:lnTo>
                <a:close/>
                <a:moveTo>
                  <a:pt x="137" y="1308"/>
                </a:moveTo>
                <a:lnTo>
                  <a:pt x="137" y="1308"/>
                </a:lnTo>
                <a:close/>
                <a:moveTo>
                  <a:pt x="136" y="1309"/>
                </a:moveTo>
                <a:lnTo>
                  <a:pt x="136" y="1309"/>
                </a:lnTo>
                <a:close/>
                <a:moveTo>
                  <a:pt x="136" y="1310"/>
                </a:moveTo>
                <a:lnTo>
                  <a:pt x="136" y="1310"/>
                </a:lnTo>
                <a:close/>
                <a:moveTo>
                  <a:pt x="136" y="1312"/>
                </a:moveTo>
                <a:lnTo>
                  <a:pt x="136" y="1312"/>
                </a:lnTo>
                <a:lnTo>
                  <a:pt x="135" y="1312"/>
                </a:lnTo>
                <a:lnTo>
                  <a:pt x="136" y="1312"/>
                </a:lnTo>
                <a:close/>
                <a:moveTo>
                  <a:pt x="137" y="1307"/>
                </a:moveTo>
                <a:lnTo>
                  <a:pt x="137" y="130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Freeform 6"/>
          <p:cNvSpPr>
            <a:spLocks/>
          </p:cNvSpPr>
          <p:nvPr/>
        </p:nvSpPr>
        <p:spPr bwMode="auto">
          <a:xfrm>
            <a:off x="3500438" y="420688"/>
            <a:ext cx="2176462" cy="1589087"/>
          </a:xfrm>
          <a:custGeom>
            <a:avLst/>
            <a:gdLst>
              <a:gd name="T0" fmla="*/ 5023 w 3900"/>
              <a:gd name="T1" fmla="*/ 1571790 h 2848"/>
              <a:gd name="T2" fmla="*/ 53574 w 3900"/>
              <a:gd name="T3" fmla="*/ 1460755 h 2848"/>
              <a:gd name="T4" fmla="*/ 126123 w 3900"/>
              <a:gd name="T5" fmla="*/ 1341350 h 2848"/>
              <a:gd name="T6" fmla="*/ 159607 w 3900"/>
              <a:gd name="T7" fmla="*/ 1269930 h 2848"/>
              <a:gd name="T8" fmla="*/ 212066 w 3900"/>
              <a:gd name="T9" fmla="*/ 1209670 h 2848"/>
              <a:gd name="T10" fmla="*/ 275685 w 3900"/>
              <a:gd name="T11" fmla="*/ 1157221 h 2848"/>
              <a:gd name="T12" fmla="*/ 372231 w 3900"/>
              <a:gd name="T13" fmla="*/ 1103099 h 2848"/>
              <a:gd name="T14" fmla="*/ 453709 w 3900"/>
              <a:gd name="T15" fmla="*/ 1072411 h 2848"/>
              <a:gd name="T16" fmla="*/ 635639 w 3900"/>
              <a:gd name="T17" fmla="*/ 1030005 h 2848"/>
              <a:gd name="T18" fmla="*/ 742229 w 3900"/>
              <a:gd name="T19" fmla="*/ 988158 h 2848"/>
              <a:gd name="T20" fmla="*/ 774597 w 3900"/>
              <a:gd name="T21" fmla="*/ 945194 h 2848"/>
              <a:gd name="T22" fmla="*/ 757855 w 3900"/>
              <a:gd name="T23" fmla="*/ 854804 h 2848"/>
              <a:gd name="T24" fmla="*/ 745020 w 3900"/>
              <a:gd name="T25" fmla="*/ 811840 h 2848"/>
              <a:gd name="T26" fmla="*/ 735533 w 3900"/>
              <a:gd name="T27" fmla="*/ 794544 h 2848"/>
              <a:gd name="T28" fmla="*/ 714884 w 3900"/>
              <a:gd name="T29" fmla="*/ 772225 h 2848"/>
              <a:gd name="T30" fmla="*/ 710420 w 3900"/>
              <a:gd name="T31" fmla="*/ 717544 h 2848"/>
              <a:gd name="T32" fmla="*/ 716000 w 3900"/>
              <a:gd name="T33" fmla="*/ 631059 h 2848"/>
              <a:gd name="T34" fmla="*/ 726603 w 3900"/>
              <a:gd name="T35" fmla="*/ 538995 h 2848"/>
              <a:gd name="T36" fmla="*/ 709303 w 3900"/>
              <a:gd name="T37" fmla="*/ 492126 h 2848"/>
              <a:gd name="T38" fmla="*/ 702607 w 3900"/>
              <a:gd name="T39" fmla="*/ 461996 h 2848"/>
              <a:gd name="T40" fmla="*/ 699816 w 3900"/>
              <a:gd name="T41" fmla="*/ 417916 h 2848"/>
              <a:gd name="T42" fmla="*/ 684190 w 3900"/>
              <a:gd name="T43" fmla="*/ 352077 h 2848"/>
              <a:gd name="T44" fmla="*/ 699816 w 3900"/>
              <a:gd name="T45" fmla="*/ 281773 h 2848"/>
              <a:gd name="T46" fmla="*/ 728836 w 3900"/>
              <a:gd name="T47" fmla="*/ 239367 h 2848"/>
              <a:gd name="T48" fmla="*/ 745020 w 3900"/>
              <a:gd name="T49" fmla="*/ 205331 h 2848"/>
              <a:gd name="T50" fmla="*/ 772365 w 3900"/>
              <a:gd name="T51" fmla="*/ 155672 h 2848"/>
              <a:gd name="T52" fmla="*/ 862772 w 3900"/>
              <a:gd name="T53" fmla="*/ 83695 h 2848"/>
              <a:gd name="T54" fmla="*/ 945366 w 3900"/>
              <a:gd name="T55" fmla="*/ 28456 h 2848"/>
              <a:gd name="T56" fmla="*/ 992243 w 3900"/>
              <a:gd name="T57" fmla="*/ 11717 h 2848"/>
              <a:gd name="T58" fmla="*/ 1064792 w 3900"/>
              <a:gd name="T59" fmla="*/ 5580 h 2848"/>
              <a:gd name="T60" fmla="*/ 1159106 w 3900"/>
              <a:gd name="T61" fmla="*/ 0 h 2848"/>
              <a:gd name="T62" fmla="*/ 1198170 w 3900"/>
              <a:gd name="T63" fmla="*/ 23435 h 2848"/>
              <a:gd name="T64" fmla="*/ 1232212 w 3900"/>
              <a:gd name="T65" fmla="*/ 36826 h 2848"/>
              <a:gd name="T66" fmla="*/ 1300855 w 3900"/>
              <a:gd name="T67" fmla="*/ 45753 h 2848"/>
              <a:gd name="T68" fmla="*/ 1319271 w 3900"/>
              <a:gd name="T69" fmla="*/ 58586 h 2848"/>
              <a:gd name="T70" fmla="*/ 1329316 w 3900"/>
              <a:gd name="T71" fmla="*/ 99318 h 2848"/>
              <a:gd name="T72" fmla="*/ 1350523 w 3900"/>
              <a:gd name="T73" fmla="*/ 111593 h 2848"/>
              <a:gd name="T74" fmla="*/ 1367823 w 3900"/>
              <a:gd name="T75" fmla="*/ 149535 h 2848"/>
              <a:gd name="T76" fmla="*/ 1408003 w 3900"/>
              <a:gd name="T77" fmla="*/ 225418 h 2848"/>
              <a:gd name="T78" fmla="*/ 1457671 w 3900"/>
              <a:gd name="T79" fmla="*/ 331432 h 2848"/>
              <a:gd name="T80" fmla="*/ 1462136 w 3900"/>
              <a:gd name="T81" fmla="*/ 387786 h 2848"/>
              <a:gd name="T82" fmla="*/ 1449859 w 3900"/>
              <a:gd name="T83" fmla="*/ 488220 h 2848"/>
              <a:gd name="T84" fmla="*/ 1457671 w 3900"/>
              <a:gd name="T85" fmla="*/ 528952 h 2848"/>
              <a:gd name="T86" fmla="*/ 1450417 w 3900"/>
              <a:gd name="T87" fmla="*/ 570799 h 2848"/>
              <a:gd name="T88" fmla="*/ 1430326 w 3900"/>
              <a:gd name="T89" fmla="*/ 639987 h 2848"/>
              <a:gd name="T90" fmla="*/ 1427536 w 3900"/>
              <a:gd name="T91" fmla="*/ 742095 h 2848"/>
              <a:gd name="T92" fmla="*/ 1422513 w 3900"/>
              <a:gd name="T93" fmla="*/ 795659 h 2848"/>
              <a:gd name="T94" fmla="*/ 1380658 w 3900"/>
              <a:gd name="T95" fmla="*/ 875449 h 2848"/>
              <a:gd name="T96" fmla="*/ 1367823 w 3900"/>
              <a:gd name="T97" fmla="*/ 917854 h 2848"/>
              <a:gd name="T98" fmla="*/ 1570401 w 3900"/>
              <a:gd name="T99" fmla="*/ 1030005 h 2848"/>
              <a:gd name="T100" fmla="*/ 1655785 w 3900"/>
              <a:gd name="T101" fmla="*/ 1064041 h 2848"/>
              <a:gd name="T102" fmla="*/ 1818741 w 3900"/>
              <a:gd name="T103" fmla="*/ 1122070 h 2848"/>
              <a:gd name="T104" fmla="*/ 1889057 w 3900"/>
              <a:gd name="T105" fmla="*/ 1145504 h 2848"/>
              <a:gd name="T106" fmla="*/ 1927006 w 3900"/>
              <a:gd name="T107" fmla="*/ 1167265 h 2848"/>
              <a:gd name="T108" fmla="*/ 2053129 w 3900"/>
              <a:gd name="T109" fmla="*/ 1305082 h 2848"/>
              <a:gd name="T110" fmla="*/ 2114517 w 3900"/>
              <a:gd name="T111" fmla="*/ 1375386 h 2848"/>
              <a:gd name="T112" fmla="*/ 2138513 w 3900"/>
              <a:gd name="T113" fmla="*/ 1437320 h 2848"/>
              <a:gd name="T114" fmla="*/ 2176462 w 3900"/>
              <a:gd name="T115" fmla="*/ 1589087 h 284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900" h="2848">
                <a:moveTo>
                  <a:pt x="3900" y="2848"/>
                </a:moveTo>
                <a:lnTo>
                  <a:pt x="3900" y="2848"/>
                </a:lnTo>
                <a:lnTo>
                  <a:pt x="0" y="2848"/>
                </a:lnTo>
                <a:lnTo>
                  <a:pt x="9" y="2817"/>
                </a:lnTo>
                <a:lnTo>
                  <a:pt x="19" y="2785"/>
                </a:lnTo>
                <a:lnTo>
                  <a:pt x="30" y="2756"/>
                </a:lnTo>
                <a:lnTo>
                  <a:pt x="42" y="2728"/>
                </a:lnTo>
                <a:lnTo>
                  <a:pt x="68" y="2672"/>
                </a:lnTo>
                <a:lnTo>
                  <a:pt x="96" y="2618"/>
                </a:lnTo>
                <a:lnTo>
                  <a:pt x="125" y="2567"/>
                </a:lnTo>
                <a:lnTo>
                  <a:pt x="157" y="2519"/>
                </a:lnTo>
                <a:lnTo>
                  <a:pt x="216" y="2423"/>
                </a:lnTo>
                <a:lnTo>
                  <a:pt x="226" y="2404"/>
                </a:lnTo>
                <a:lnTo>
                  <a:pt x="235" y="2386"/>
                </a:lnTo>
                <a:lnTo>
                  <a:pt x="251" y="2348"/>
                </a:lnTo>
                <a:lnTo>
                  <a:pt x="266" y="2311"/>
                </a:lnTo>
                <a:lnTo>
                  <a:pt x="275" y="2294"/>
                </a:lnTo>
                <a:lnTo>
                  <a:pt x="286" y="2276"/>
                </a:lnTo>
                <a:lnTo>
                  <a:pt x="305" y="2248"/>
                </a:lnTo>
                <a:lnTo>
                  <a:pt x="327" y="2222"/>
                </a:lnTo>
                <a:lnTo>
                  <a:pt x="352" y="2194"/>
                </a:lnTo>
                <a:lnTo>
                  <a:pt x="380" y="2168"/>
                </a:lnTo>
                <a:lnTo>
                  <a:pt x="407" y="2142"/>
                </a:lnTo>
                <a:lnTo>
                  <a:pt x="437" y="2118"/>
                </a:lnTo>
                <a:lnTo>
                  <a:pt x="467" y="2093"/>
                </a:lnTo>
                <a:lnTo>
                  <a:pt x="494" y="2074"/>
                </a:lnTo>
                <a:lnTo>
                  <a:pt x="528" y="2051"/>
                </a:lnTo>
                <a:lnTo>
                  <a:pt x="561" y="2032"/>
                </a:lnTo>
                <a:lnTo>
                  <a:pt x="595" y="2011"/>
                </a:lnTo>
                <a:lnTo>
                  <a:pt x="632" y="1994"/>
                </a:lnTo>
                <a:lnTo>
                  <a:pt x="667" y="1977"/>
                </a:lnTo>
                <a:lnTo>
                  <a:pt x="703" y="1961"/>
                </a:lnTo>
                <a:lnTo>
                  <a:pt x="738" y="1947"/>
                </a:lnTo>
                <a:lnTo>
                  <a:pt x="773" y="1935"/>
                </a:lnTo>
                <a:lnTo>
                  <a:pt x="813" y="1922"/>
                </a:lnTo>
                <a:lnTo>
                  <a:pt x="851" y="1912"/>
                </a:lnTo>
                <a:lnTo>
                  <a:pt x="933" y="1893"/>
                </a:lnTo>
                <a:lnTo>
                  <a:pt x="1015" y="1875"/>
                </a:lnTo>
                <a:lnTo>
                  <a:pt x="1097" y="1856"/>
                </a:lnTo>
                <a:lnTo>
                  <a:pt x="1139" y="1846"/>
                </a:lnTo>
                <a:lnTo>
                  <a:pt x="1179" y="1834"/>
                </a:lnTo>
                <a:lnTo>
                  <a:pt x="1217" y="1821"/>
                </a:lnTo>
                <a:lnTo>
                  <a:pt x="1257" y="1806"/>
                </a:lnTo>
                <a:lnTo>
                  <a:pt x="1294" y="1790"/>
                </a:lnTo>
                <a:lnTo>
                  <a:pt x="1330" y="1771"/>
                </a:lnTo>
                <a:lnTo>
                  <a:pt x="1367" y="1750"/>
                </a:lnTo>
                <a:lnTo>
                  <a:pt x="1400" y="1726"/>
                </a:lnTo>
                <a:lnTo>
                  <a:pt x="1393" y="1710"/>
                </a:lnTo>
                <a:lnTo>
                  <a:pt x="1388" y="1694"/>
                </a:lnTo>
                <a:lnTo>
                  <a:pt x="1379" y="1661"/>
                </a:lnTo>
                <a:lnTo>
                  <a:pt x="1372" y="1630"/>
                </a:lnTo>
                <a:lnTo>
                  <a:pt x="1367" y="1597"/>
                </a:lnTo>
                <a:lnTo>
                  <a:pt x="1363" y="1563"/>
                </a:lnTo>
                <a:lnTo>
                  <a:pt x="1358" y="1532"/>
                </a:lnTo>
                <a:lnTo>
                  <a:pt x="1349" y="1499"/>
                </a:lnTo>
                <a:lnTo>
                  <a:pt x="1344" y="1483"/>
                </a:lnTo>
                <a:lnTo>
                  <a:pt x="1337" y="1468"/>
                </a:lnTo>
                <a:lnTo>
                  <a:pt x="1335" y="1455"/>
                </a:lnTo>
                <a:lnTo>
                  <a:pt x="1334" y="1447"/>
                </a:lnTo>
                <a:lnTo>
                  <a:pt x="1330" y="1440"/>
                </a:lnTo>
                <a:lnTo>
                  <a:pt x="1325" y="1429"/>
                </a:lnTo>
                <a:lnTo>
                  <a:pt x="1318" y="1424"/>
                </a:lnTo>
                <a:lnTo>
                  <a:pt x="1304" y="1414"/>
                </a:lnTo>
                <a:lnTo>
                  <a:pt x="1299" y="1410"/>
                </a:lnTo>
                <a:lnTo>
                  <a:pt x="1292" y="1403"/>
                </a:lnTo>
                <a:lnTo>
                  <a:pt x="1287" y="1396"/>
                </a:lnTo>
                <a:lnTo>
                  <a:pt x="1281" y="1384"/>
                </a:lnTo>
                <a:lnTo>
                  <a:pt x="1278" y="1361"/>
                </a:lnTo>
                <a:lnTo>
                  <a:pt x="1274" y="1339"/>
                </a:lnTo>
                <a:lnTo>
                  <a:pt x="1273" y="1312"/>
                </a:lnTo>
                <a:lnTo>
                  <a:pt x="1273" y="1286"/>
                </a:lnTo>
                <a:lnTo>
                  <a:pt x="1273" y="1236"/>
                </a:lnTo>
                <a:lnTo>
                  <a:pt x="1274" y="1189"/>
                </a:lnTo>
                <a:lnTo>
                  <a:pt x="1278" y="1159"/>
                </a:lnTo>
                <a:lnTo>
                  <a:pt x="1283" y="1131"/>
                </a:lnTo>
                <a:lnTo>
                  <a:pt x="1294" y="1075"/>
                </a:lnTo>
                <a:lnTo>
                  <a:pt x="1299" y="1049"/>
                </a:lnTo>
                <a:lnTo>
                  <a:pt x="1304" y="1021"/>
                </a:lnTo>
                <a:lnTo>
                  <a:pt x="1304" y="993"/>
                </a:lnTo>
                <a:lnTo>
                  <a:pt x="1302" y="966"/>
                </a:lnTo>
                <a:lnTo>
                  <a:pt x="1301" y="950"/>
                </a:lnTo>
                <a:lnTo>
                  <a:pt x="1295" y="936"/>
                </a:lnTo>
                <a:lnTo>
                  <a:pt x="1283" y="908"/>
                </a:lnTo>
                <a:lnTo>
                  <a:pt x="1271" y="882"/>
                </a:lnTo>
                <a:lnTo>
                  <a:pt x="1266" y="868"/>
                </a:lnTo>
                <a:lnTo>
                  <a:pt x="1261" y="854"/>
                </a:lnTo>
                <a:lnTo>
                  <a:pt x="1259" y="842"/>
                </a:lnTo>
                <a:lnTo>
                  <a:pt x="1259" y="828"/>
                </a:lnTo>
                <a:lnTo>
                  <a:pt x="1257" y="802"/>
                </a:lnTo>
                <a:lnTo>
                  <a:pt x="1257" y="776"/>
                </a:lnTo>
                <a:lnTo>
                  <a:pt x="1257" y="762"/>
                </a:lnTo>
                <a:lnTo>
                  <a:pt x="1254" y="749"/>
                </a:lnTo>
                <a:lnTo>
                  <a:pt x="1247" y="716"/>
                </a:lnTo>
                <a:lnTo>
                  <a:pt x="1236" y="687"/>
                </a:lnTo>
                <a:lnTo>
                  <a:pt x="1229" y="659"/>
                </a:lnTo>
                <a:lnTo>
                  <a:pt x="1227" y="645"/>
                </a:lnTo>
                <a:lnTo>
                  <a:pt x="1226" y="631"/>
                </a:lnTo>
                <a:lnTo>
                  <a:pt x="1229" y="603"/>
                </a:lnTo>
                <a:lnTo>
                  <a:pt x="1234" y="572"/>
                </a:lnTo>
                <a:lnTo>
                  <a:pt x="1243" y="537"/>
                </a:lnTo>
                <a:lnTo>
                  <a:pt x="1254" y="505"/>
                </a:lnTo>
                <a:lnTo>
                  <a:pt x="1261" y="492"/>
                </a:lnTo>
                <a:lnTo>
                  <a:pt x="1268" y="479"/>
                </a:lnTo>
                <a:lnTo>
                  <a:pt x="1287" y="455"/>
                </a:lnTo>
                <a:lnTo>
                  <a:pt x="1306" y="429"/>
                </a:lnTo>
                <a:lnTo>
                  <a:pt x="1315" y="415"/>
                </a:lnTo>
                <a:lnTo>
                  <a:pt x="1323" y="401"/>
                </a:lnTo>
                <a:lnTo>
                  <a:pt x="1330" y="385"/>
                </a:lnTo>
                <a:lnTo>
                  <a:pt x="1335" y="368"/>
                </a:lnTo>
                <a:lnTo>
                  <a:pt x="1339" y="352"/>
                </a:lnTo>
                <a:lnTo>
                  <a:pt x="1344" y="338"/>
                </a:lnTo>
                <a:lnTo>
                  <a:pt x="1363" y="307"/>
                </a:lnTo>
                <a:lnTo>
                  <a:pt x="1384" y="279"/>
                </a:lnTo>
                <a:lnTo>
                  <a:pt x="1407" y="254"/>
                </a:lnTo>
                <a:lnTo>
                  <a:pt x="1433" y="230"/>
                </a:lnTo>
                <a:lnTo>
                  <a:pt x="1459" y="209"/>
                </a:lnTo>
                <a:lnTo>
                  <a:pt x="1487" y="190"/>
                </a:lnTo>
                <a:lnTo>
                  <a:pt x="1546" y="150"/>
                </a:lnTo>
                <a:lnTo>
                  <a:pt x="1597" y="115"/>
                </a:lnTo>
                <a:lnTo>
                  <a:pt x="1647" y="80"/>
                </a:lnTo>
                <a:lnTo>
                  <a:pt x="1671" y="64"/>
                </a:lnTo>
                <a:lnTo>
                  <a:pt x="1694" y="51"/>
                </a:lnTo>
                <a:lnTo>
                  <a:pt x="1715" y="38"/>
                </a:lnTo>
                <a:lnTo>
                  <a:pt x="1734" y="31"/>
                </a:lnTo>
                <a:lnTo>
                  <a:pt x="1757" y="24"/>
                </a:lnTo>
                <a:lnTo>
                  <a:pt x="1778" y="21"/>
                </a:lnTo>
                <a:lnTo>
                  <a:pt x="1823" y="17"/>
                </a:lnTo>
                <a:lnTo>
                  <a:pt x="1866" y="16"/>
                </a:lnTo>
                <a:lnTo>
                  <a:pt x="1887" y="14"/>
                </a:lnTo>
                <a:lnTo>
                  <a:pt x="1908" y="10"/>
                </a:lnTo>
                <a:lnTo>
                  <a:pt x="1931" y="5"/>
                </a:lnTo>
                <a:lnTo>
                  <a:pt x="1952" y="3"/>
                </a:lnTo>
                <a:lnTo>
                  <a:pt x="1994" y="0"/>
                </a:lnTo>
                <a:lnTo>
                  <a:pt x="2034" y="0"/>
                </a:lnTo>
                <a:lnTo>
                  <a:pt x="2077" y="0"/>
                </a:lnTo>
                <a:lnTo>
                  <a:pt x="2098" y="10"/>
                </a:lnTo>
                <a:lnTo>
                  <a:pt x="2114" y="19"/>
                </a:lnTo>
                <a:lnTo>
                  <a:pt x="2129" y="30"/>
                </a:lnTo>
                <a:lnTo>
                  <a:pt x="2147" y="42"/>
                </a:lnTo>
                <a:lnTo>
                  <a:pt x="2162" y="54"/>
                </a:lnTo>
                <a:lnTo>
                  <a:pt x="2176" y="59"/>
                </a:lnTo>
                <a:lnTo>
                  <a:pt x="2208" y="66"/>
                </a:lnTo>
                <a:lnTo>
                  <a:pt x="2225" y="70"/>
                </a:lnTo>
                <a:lnTo>
                  <a:pt x="2243" y="71"/>
                </a:lnTo>
                <a:lnTo>
                  <a:pt x="2279" y="77"/>
                </a:lnTo>
                <a:lnTo>
                  <a:pt x="2316" y="80"/>
                </a:lnTo>
                <a:lnTo>
                  <a:pt x="2331" y="82"/>
                </a:lnTo>
                <a:lnTo>
                  <a:pt x="2345" y="85"/>
                </a:lnTo>
                <a:lnTo>
                  <a:pt x="2352" y="89"/>
                </a:lnTo>
                <a:lnTo>
                  <a:pt x="2359" y="96"/>
                </a:lnTo>
                <a:lnTo>
                  <a:pt x="2364" y="105"/>
                </a:lnTo>
                <a:lnTo>
                  <a:pt x="2371" y="115"/>
                </a:lnTo>
                <a:lnTo>
                  <a:pt x="2375" y="129"/>
                </a:lnTo>
                <a:lnTo>
                  <a:pt x="2378" y="143"/>
                </a:lnTo>
                <a:lnTo>
                  <a:pt x="2382" y="160"/>
                </a:lnTo>
                <a:lnTo>
                  <a:pt x="2382" y="178"/>
                </a:lnTo>
                <a:lnTo>
                  <a:pt x="2390" y="180"/>
                </a:lnTo>
                <a:lnTo>
                  <a:pt x="2397" y="183"/>
                </a:lnTo>
                <a:lnTo>
                  <a:pt x="2410" y="190"/>
                </a:lnTo>
                <a:lnTo>
                  <a:pt x="2420" y="200"/>
                </a:lnTo>
                <a:lnTo>
                  <a:pt x="2427" y="213"/>
                </a:lnTo>
                <a:lnTo>
                  <a:pt x="2434" y="227"/>
                </a:lnTo>
                <a:lnTo>
                  <a:pt x="2439" y="241"/>
                </a:lnTo>
                <a:lnTo>
                  <a:pt x="2451" y="268"/>
                </a:lnTo>
                <a:lnTo>
                  <a:pt x="2481" y="321"/>
                </a:lnTo>
                <a:lnTo>
                  <a:pt x="2495" y="345"/>
                </a:lnTo>
                <a:lnTo>
                  <a:pt x="2507" y="373"/>
                </a:lnTo>
                <a:lnTo>
                  <a:pt x="2523" y="404"/>
                </a:lnTo>
                <a:lnTo>
                  <a:pt x="2540" y="434"/>
                </a:lnTo>
                <a:lnTo>
                  <a:pt x="2573" y="497"/>
                </a:lnTo>
                <a:lnTo>
                  <a:pt x="2589" y="528"/>
                </a:lnTo>
                <a:lnTo>
                  <a:pt x="2601" y="561"/>
                </a:lnTo>
                <a:lnTo>
                  <a:pt x="2612" y="594"/>
                </a:lnTo>
                <a:lnTo>
                  <a:pt x="2617" y="612"/>
                </a:lnTo>
                <a:lnTo>
                  <a:pt x="2619" y="631"/>
                </a:lnTo>
                <a:lnTo>
                  <a:pt x="2622" y="662"/>
                </a:lnTo>
                <a:lnTo>
                  <a:pt x="2620" y="695"/>
                </a:lnTo>
                <a:lnTo>
                  <a:pt x="2617" y="727"/>
                </a:lnTo>
                <a:lnTo>
                  <a:pt x="2613" y="756"/>
                </a:lnTo>
                <a:lnTo>
                  <a:pt x="2603" y="816"/>
                </a:lnTo>
                <a:lnTo>
                  <a:pt x="2599" y="845"/>
                </a:lnTo>
                <a:lnTo>
                  <a:pt x="2598" y="875"/>
                </a:lnTo>
                <a:lnTo>
                  <a:pt x="2601" y="896"/>
                </a:lnTo>
                <a:lnTo>
                  <a:pt x="2606" y="917"/>
                </a:lnTo>
                <a:lnTo>
                  <a:pt x="2610" y="938"/>
                </a:lnTo>
                <a:lnTo>
                  <a:pt x="2612" y="948"/>
                </a:lnTo>
                <a:lnTo>
                  <a:pt x="2612" y="959"/>
                </a:lnTo>
                <a:lnTo>
                  <a:pt x="2610" y="980"/>
                </a:lnTo>
                <a:lnTo>
                  <a:pt x="2606" y="1000"/>
                </a:lnTo>
                <a:lnTo>
                  <a:pt x="2599" y="1023"/>
                </a:lnTo>
                <a:lnTo>
                  <a:pt x="2592" y="1048"/>
                </a:lnTo>
                <a:lnTo>
                  <a:pt x="2577" y="1095"/>
                </a:lnTo>
                <a:lnTo>
                  <a:pt x="2570" y="1121"/>
                </a:lnTo>
                <a:lnTo>
                  <a:pt x="2563" y="1147"/>
                </a:lnTo>
                <a:lnTo>
                  <a:pt x="2558" y="1183"/>
                </a:lnTo>
                <a:lnTo>
                  <a:pt x="2556" y="1220"/>
                </a:lnTo>
                <a:lnTo>
                  <a:pt x="2556" y="1257"/>
                </a:lnTo>
                <a:lnTo>
                  <a:pt x="2558" y="1293"/>
                </a:lnTo>
                <a:lnTo>
                  <a:pt x="2558" y="1330"/>
                </a:lnTo>
                <a:lnTo>
                  <a:pt x="2558" y="1363"/>
                </a:lnTo>
                <a:lnTo>
                  <a:pt x="2556" y="1396"/>
                </a:lnTo>
                <a:lnTo>
                  <a:pt x="2552" y="1410"/>
                </a:lnTo>
                <a:lnTo>
                  <a:pt x="2549" y="1426"/>
                </a:lnTo>
                <a:lnTo>
                  <a:pt x="2545" y="1440"/>
                </a:lnTo>
                <a:lnTo>
                  <a:pt x="2538" y="1454"/>
                </a:lnTo>
                <a:lnTo>
                  <a:pt x="2525" y="1482"/>
                </a:lnTo>
                <a:lnTo>
                  <a:pt x="2490" y="1539"/>
                </a:lnTo>
                <a:lnTo>
                  <a:pt x="2474" y="1569"/>
                </a:lnTo>
                <a:lnTo>
                  <a:pt x="2467" y="1584"/>
                </a:lnTo>
                <a:lnTo>
                  <a:pt x="2460" y="1598"/>
                </a:lnTo>
                <a:lnTo>
                  <a:pt x="2457" y="1614"/>
                </a:lnTo>
                <a:lnTo>
                  <a:pt x="2453" y="1630"/>
                </a:lnTo>
                <a:lnTo>
                  <a:pt x="2451" y="1645"/>
                </a:lnTo>
                <a:lnTo>
                  <a:pt x="2451" y="1663"/>
                </a:lnTo>
                <a:lnTo>
                  <a:pt x="2638" y="1759"/>
                </a:lnTo>
                <a:lnTo>
                  <a:pt x="2760" y="1821"/>
                </a:lnTo>
                <a:lnTo>
                  <a:pt x="2814" y="1846"/>
                </a:lnTo>
                <a:lnTo>
                  <a:pt x="2855" y="1865"/>
                </a:lnTo>
                <a:lnTo>
                  <a:pt x="2911" y="1886"/>
                </a:lnTo>
                <a:lnTo>
                  <a:pt x="2939" y="1896"/>
                </a:lnTo>
                <a:lnTo>
                  <a:pt x="2967" y="1907"/>
                </a:lnTo>
                <a:lnTo>
                  <a:pt x="3033" y="1928"/>
                </a:lnTo>
                <a:lnTo>
                  <a:pt x="3122" y="1959"/>
                </a:lnTo>
                <a:lnTo>
                  <a:pt x="3259" y="2011"/>
                </a:lnTo>
                <a:lnTo>
                  <a:pt x="3292" y="2022"/>
                </a:lnTo>
                <a:lnTo>
                  <a:pt x="3325" y="2031"/>
                </a:lnTo>
                <a:lnTo>
                  <a:pt x="3357" y="2041"/>
                </a:lnTo>
                <a:lnTo>
                  <a:pt x="3371" y="2046"/>
                </a:lnTo>
                <a:lnTo>
                  <a:pt x="3385" y="2053"/>
                </a:lnTo>
                <a:lnTo>
                  <a:pt x="3413" y="2065"/>
                </a:lnTo>
                <a:lnTo>
                  <a:pt x="3440" y="2081"/>
                </a:lnTo>
                <a:lnTo>
                  <a:pt x="3453" y="2092"/>
                </a:lnTo>
                <a:lnTo>
                  <a:pt x="3468" y="2105"/>
                </a:lnTo>
                <a:lnTo>
                  <a:pt x="3507" y="2144"/>
                </a:lnTo>
                <a:lnTo>
                  <a:pt x="3548" y="2191"/>
                </a:lnTo>
                <a:lnTo>
                  <a:pt x="3595" y="2243"/>
                </a:lnTo>
                <a:lnTo>
                  <a:pt x="3679" y="2339"/>
                </a:lnTo>
                <a:lnTo>
                  <a:pt x="3726" y="2395"/>
                </a:lnTo>
                <a:lnTo>
                  <a:pt x="3749" y="2417"/>
                </a:lnTo>
                <a:lnTo>
                  <a:pt x="3769" y="2440"/>
                </a:lnTo>
                <a:lnTo>
                  <a:pt x="3789" y="2465"/>
                </a:lnTo>
                <a:lnTo>
                  <a:pt x="3796" y="2478"/>
                </a:lnTo>
                <a:lnTo>
                  <a:pt x="3803" y="2492"/>
                </a:lnTo>
                <a:lnTo>
                  <a:pt x="3820" y="2533"/>
                </a:lnTo>
                <a:lnTo>
                  <a:pt x="3832" y="2576"/>
                </a:lnTo>
                <a:lnTo>
                  <a:pt x="3844" y="2623"/>
                </a:lnTo>
                <a:lnTo>
                  <a:pt x="3856" y="2668"/>
                </a:lnTo>
                <a:lnTo>
                  <a:pt x="3877" y="2763"/>
                </a:lnTo>
                <a:lnTo>
                  <a:pt x="3888" y="2806"/>
                </a:lnTo>
                <a:lnTo>
                  <a:pt x="3900" y="28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3" name="Freeform 7"/>
          <p:cNvSpPr>
            <a:spLocks noEditPoints="1"/>
          </p:cNvSpPr>
          <p:nvPr/>
        </p:nvSpPr>
        <p:spPr bwMode="auto">
          <a:xfrm>
            <a:off x="860425" y="496888"/>
            <a:ext cx="1706563" cy="1536700"/>
          </a:xfrm>
          <a:custGeom>
            <a:avLst/>
            <a:gdLst>
              <a:gd name="T0" fmla="*/ 1581475 w 1528"/>
              <a:gd name="T1" fmla="*/ 1222883 h 1376"/>
              <a:gd name="T2" fmla="*/ 1401660 w 1528"/>
              <a:gd name="T3" fmla="*/ 1121255 h 1376"/>
              <a:gd name="T4" fmla="*/ 1361453 w 1528"/>
              <a:gd name="T5" fmla="*/ 1101153 h 1376"/>
              <a:gd name="T6" fmla="*/ 1378206 w 1528"/>
              <a:gd name="T7" fmla="*/ 1053131 h 1376"/>
              <a:gd name="T8" fmla="*/ 1346934 w 1528"/>
              <a:gd name="T9" fmla="*/ 1015160 h 1376"/>
              <a:gd name="T10" fmla="*/ 1379323 w 1528"/>
              <a:gd name="T11" fmla="*/ 978306 h 1376"/>
              <a:gd name="T12" fmla="*/ 1348051 w 1528"/>
              <a:gd name="T13" fmla="*/ 947036 h 1376"/>
              <a:gd name="T14" fmla="*/ 1344700 w 1528"/>
              <a:gd name="T15" fmla="*/ 922467 h 1376"/>
              <a:gd name="T16" fmla="*/ 1342466 w 1528"/>
              <a:gd name="T17" fmla="*/ 907948 h 1376"/>
              <a:gd name="T18" fmla="*/ 1339116 w 1528"/>
              <a:gd name="T19" fmla="*/ 878912 h 1376"/>
              <a:gd name="T20" fmla="*/ 1330181 w 1528"/>
              <a:gd name="T21" fmla="*/ 762766 h 1376"/>
              <a:gd name="T22" fmla="*/ 1330181 w 1528"/>
              <a:gd name="T23" fmla="*/ 714744 h 1376"/>
              <a:gd name="T24" fmla="*/ 1330181 w 1528"/>
              <a:gd name="T25" fmla="*/ 696876 h 1376"/>
              <a:gd name="T26" fmla="*/ 1344700 w 1528"/>
              <a:gd name="T27" fmla="*/ 672306 h 1376"/>
              <a:gd name="T28" fmla="*/ 1350284 w 1528"/>
              <a:gd name="T29" fmla="*/ 652204 h 1376"/>
              <a:gd name="T30" fmla="*/ 1352518 w 1528"/>
              <a:gd name="T31" fmla="*/ 612000 h 1376"/>
              <a:gd name="T32" fmla="*/ 1313428 w 1528"/>
              <a:gd name="T33" fmla="*/ 552810 h 1376"/>
              <a:gd name="T34" fmla="*/ 1305610 w 1528"/>
              <a:gd name="T35" fmla="*/ 507022 h 1376"/>
              <a:gd name="T36" fmla="*/ 1291091 w 1528"/>
              <a:gd name="T37" fmla="*/ 474635 h 1376"/>
              <a:gd name="T38" fmla="*/ 1256468 w 1528"/>
              <a:gd name="T39" fmla="*/ 423263 h 1376"/>
              <a:gd name="T40" fmla="*/ 1259819 w 1528"/>
              <a:gd name="T41" fmla="*/ 397576 h 1376"/>
              <a:gd name="T42" fmla="*/ 1239715 w 1528"/>
              <a:gd name="T43" fmla="*/ 391993 h 1376"/>
              <a:gd name="T44" fmla="*/ 1238598 w 1528"/>
              <a:gd name="T45" fmla="*/ 355139 h 1376"/>
              <a:gd name="T46" fmla="*/ 1222962 w 1528"/>
              <a:gd name="T47" fmla="*/ 335036 h 1376"/>
              <a:gd name="T48" fmla="*/ 1219612 w 1528"/>
              <a:gd name="T49" fmla="*/ 309350 h 1376"/>
              <a:gd name="T50" fmla="*/ 1188340 w 1528"/>
              <a:gd name="T51" fmla="*/ 278080 h 1376"/>
              <a:gd name="T52" fmla="*/ 1159301 w 1528"/>
              <a:gd name="T53" fmla="*/ 230058 h 1376"/>
              <a:gd name="T54" fmla="*/ 1120211 w 1528"/>
              <a:gd name="T55" fmla="*/ 189854 h 1376"/>
              <a:gd name="T56" fmla="*/ 1094523 w 1528"/>
              <a:gd name="T57" fmla="*/ 147416 h 1376"/>
              <a:gd name="T58" fmla="*/ 1047615 w 1528"/>
              <a:gd name="T59" fmla="*/ 101628 h 1376"/>
              <a:gd name="T60" fmla="*/ 968318 w 1528"/>
              <a:gd name="T61" fmla="*/ 56956 h 1376"/>
              <a:gd name="T62" fmla="*/ 845463 w 1528"/>
              <a:gd name="T63" fmla="*/ 27920 h 1376"/>
              <a:gd name="T64" fmla="*/ 698038 w 1528"/>
              <a:gd name="T65" fmla="*/ 17869 h 1376"/>
              <a:gd name="T66" fmla="*/ 617624 w 1528"/>
              <a:gd name="T67" fmla="*/ 39088 h 1376"/>
              <a:gd name="T68" fmla="*/ 564015 w 1528"/>
              <a:gd name="T69" fmla="*/ 65890 h 1376"/>
              <a:gd name="T70" fmla="*/ 543911 w 1528"/>
              <a:gd name="T71" fmla="*/ 65890 h 1376"/>
              <a:gd name="T72" fmla="*/ 507055 w 1528"/>
              <a:gd name="T73" fmla="*/ 91577 h 1376"/>
              <a:gd name="T74" fmla="*/ 387551 w 1528"/>
              <a:gd name="T75" fmla="*/ 204372 h 1376"/>
              <a:gd name="T76" fmla="*/ 350694 w 1528"/>
              <a:gd name="T77" fmla="*/ 255744 h 1376"/>
              <a:gd name="T78" fmla="*/ 349577 w 1528"/>
              <a:gd name="T79" fmla="*/ 281431 h 1376"/>
              <a:gd name="T80" fmla="*/ 310487 w 1528"/>
              <a:gd name="T81" fmla="*/ 303766 h 1376"/>
              <a:gd name="T82" fmla="*/ 284799 w 1528"/>
              <a:gd name="T83" fmla="*/ 364073 h 1376"/>
              <a:gd name="T84" fmla="*/ 276981 w 1528"/>
              <a:gd name="T85" fmla="*/ 406511 h 1376"/>
              <a:gd name="T86" fmla="*/ 279215 w 1528"/>
              <a:gd name="T87" fmla="*/ 409861 h 1376"/>
              <a:gd name="T88" fmla="*/ 255761 w 1528"/>
              <a:gd name="T89" fmla="*/ 441131 h 1376"/>
              <a:gd name="T90" fmla="*/ 261345 w 1528"/>
              <a:gd name="T91" fmla="*/ 485803 h 1376"/>
              <a:gd name="T92" fmla="*/ 240125 w 1528"/>
              <a:gd name="T93" fmla="*/ 538292 h 1376"/>
              <a:gd name="T94" fmla="*/ 265813 w 1528"/>
              <a:gd name="T95" fmla="*/ 574029 h 1376"/>
              <a:gd name="T96" fmla="*/ 262462 w 1528"/>
              <a:gd name="T97" fmla="*/ 612000 h 1376"/>
              <a:gd name="T98" fmla="*/ 251294 w 1528"/>
              <a:gd name="T99" fmla="*/ 680124 h 1376"/>
              <a:gd name="T100" fmla="*/ 282566 w 1528"/>
              <a:gd name="T101" fmla="*/ 813022 h 1376"/>
              <a:gd name="T102" fmla="*/ 233424 w 1528"/>
              <a:gd name="T103" fmla="*/ 853226 h 1376"/>
              <a:gd name="T104" fmla="*/ 216671 w 1528"/>
              <a:gd name="T105" fmla="*/ 958204 h 1376"/>
              <a:gd name="T106" fmla="*/ 218905 w 1528"/>
              <a:gd name="T107" fmla="*/ 1107853 h 1376"/>
              <a:gd name="T108" fmla="*/ 230073 w 1528"/>
              <a:gd name="T109" fmla="*/ 1163693 h 1376"/>
              <a:gd name="T110" fmla="*/ 156360 w 1528"/>
              <a:gd name="T111" fmla="*/ 1226233 h 1376"/>
              <a:gd name="T112" fmla="*/ 1344700 w 1528"/>
              <a:gd name="T113" fmla="*/ 608649 h 1376"/>
              <a:gd name="T114" fmla="*/ 242359 w 1528"/>
              <a:gd name="T115" fmla="*/ 518190 h 1376"/>
              <a:gd name="T116" fmla="*/ 264696 w 1528"/>
              <a:gd name="T117" fmla="*/ 662255 h 1376"/>
              <a:gd name="T118" fmla="*/ 316072 w 1528"/>
              <a:gd name="T119" fmla="*/ 312701 h 1376"/>
              <a:gd name="T120" fmla="*/ 1269871 w 1528"/>
              <a:gd name="T121" fmla="*/ 470168 h 1376"/>
              <a:gd name="T122" fmla="*/ 1296675 w 1528"/>
              <a:gd name="T123" fmla="*/ 540525 h 1376"/>
              <a:gd name="T124" fmla="*/ 1319012 w 1528"/>
              <a:gd name="T125" fmla="*/ 734846 h 137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528" h="1376">
                <a:moveTo>
                  <a:pt x="561" y="30"/>
                </a:moveTo>
                <a:lnTo>
                  <a:pt x="561" y="30"/>
                </a:lnTo>
                <a:lnTo>
                  <a:pt x="561" y="28"/>
                </a:lnTo>
                <a:lnTo>
                  <a:pt x="561" y="30"/>
                </a:lnTo>
                <a:close/>
                <a:moveTo>
                  <a:pt x="452" y="77"/>
                </a:moveTo>
                <a:lnTo>
                  <a:pt x="452" y="77"/>
                </a:lnTo>
                <a:lnTo>
                  <a:pt x="456" y="76"/>
                </a:lnTo>
                <a:lnTo>
                  <a:pt x="457" y="76"/>
                </a:lnTo>
                <a:lnTo>
                  <a:pt x="457" y="71"/>
                </a:lnTo>
                <a:lnTo>
                  <a:pt x="456" y="67"/>
                </a:lnTo>
                <a:lnTo>
                  <a:pt x="452" y="66"/>
                </a:lnTo>
                <a:lnTo>
                  <a:pt x="451" y="67"/>
                </a:lnTo>
                <a:lnTo>
                  <a:pt x="452" y="71"/>
                </a:lnTo>
                <a:lnTo>
                  <a:pt x="454" y="72"/>
                </a:lnTo>
                <a:lnTo>
                  <a:pt x="452" y="77"/>
                </a:lnTo>
                <a:close/>
                <a:moveTo>
                  <a:pt x="1456" y="1175"/>
                </a:moveTo>
                <a:lnTo>
                  <a:pt x="1456" y="1175"/>
                </a:lnTo>
                <a:lnTo>
                  <a:pt x="1442" y="1144"/>
                </a:lnTo>
                <a:lnTo>
                  <a:pt x="1436" y="1127"/>
                </a:lnTo>
                <a:lnTo>
                  <a:pt x="1426" y="1111"/>
                </a:lnTo>
                <a:lnTo>
                  <a:pt x="1416" y="1095"/>
                </a:lnTo>
                <a:lnTo>
                  <a:pt x="1405" y="1081"/>
                </a:lnTo>
                <a:lnTo>
                  <a:pt x="1391" y="1070"/>
                </a:lnTo>
                <a:lnTo>
                  <a:pt x="1385" y="1067"/>
                </a:lnTo>
                <a:lnTo>
                  <a:pt x="1377" y="1063"/>
                </a:lnTo>
                <a:lnTo>
                  <a:pt x="1359" y="1057"/>
                </a:lnTo>
                <a:lnTo>
                  <a:pt x="1340" y="1048"/>
                </a:lnTo>
                <a:lnTo>
                  <a:pt x="1301" y="1032"/>
                </a:lnTo>
                <a:lnTo>
                  <a:pt x="1273" y="1022"/>
                </a:lnTo>
                <a:lnTo>
                  <a:pt x="1258" y="1016"/>
                </a:lnTo>
                <a:lnTo>
                  <a:pt x="1247" y="1009"/>
                </a:lnTo>
                <a:lnTo>
                  <a:pt x="1243" y="1009"/>
                </a:lnTo>
                <a:lnTo>
                  <a:pt x="1240" y="1012"/>
                </a:lnTo>
                <a:lnTo>
                  <a:pt x="1237" y="1012"/>
                </a:lnTo>
                <a:lnTo>
                  <a:pt x="1235" y="1011"/>
                </a:lnTo>
                <a:lnTo>
                  <a:pt x="1237" y="1011"/>
                </a:lnTo>
                <a:lnTo>
                  <a:pt x="1239" y="1009"/>
                </a:lnTo>
                <a:lnTo>
                  <a:pt x="1239" y="1007"/>
                </a:lnTo>
                <a:lnTo>
                  <a:pt x="1240" y="1006"/>
                </a:lnTo>
                <a:lnTo>
                  <a:pt x="1248" y="1006"/>
                </a:lnTo>
                <a:lnTo>
                  <a:pt x="1255" y="1004"/>
                </a:lnTo>
                <a:lnTo>
                  <a:pt x="1255" y="1002"/>
                </a:lnTo>
                <a:lnTo>
                  <a:pt x="1253" y="999"/>
                </a:lnTo>
                <a:lnTo>
                  <a:pt x="1252" y="997"/>
                </a:lnTo>
                <a:lnTo>
                  <a:pt x="1252" y="994"/>
                </a:lnTo>
                <a:lnTo>
                  <a:pt x="1245" y="994"/>
                </a:lnTo>
                <a:lnTo>
                  <a:pt x="1245" y="997"/>
                </a:lnTo>
                <a:lnTo>
                  <a:pt x="1247" y="999"/>
                </a:lnTo>
                <a:lnTo>
                  <a:pt x="1248" y="1001"/>
                </a:lnTo>
                <a:lnTo>
                  <a:pt x="1247" y="1004"/>
                </a:lnTo>
                <a:lnTo>
                  <a:pt x="1245" y="1004"/>
                </a:lnTo>
                <a:lnTo>
                  <a:pt x="1242" y="1002"/>
                </a:lnTo>
                <a:lnTo>
                  <a:pt x="1240" y="1002"/>
                </a:lnTo>
                <a:lnTo>
                  <a:pt x="1239" y="1001"/>
                </a:lnTo>
                <a:lnTo>
                  <a:pt x="1237" y="1006"/>
                </a:lnTo>
                <a:lnTo>
                  <a:pt x="1235" y="1007"/>
                </a:lnTo>
                <a:lnTo>
                  <a:pt x="1234" y="1007"/>
                </a:lnTo>
                <a:lnTo>
                  <a:pt x="1229" y="994"/>
                </a:lnTo>
                <a:lnTo>
                  <a:pt x="1225" y="989"/>
                </a:lnTo>
                <a:lnTo>
                  <a:pt x="1219" y="986"/>
                </a:lnTo>
                <a:lnTo>
                  <a:pt x="1222" y="983"/>
                </a:lnTo>
                <a:lnTo>
                  <a:pt x="1227" y="983"/>
                </a:lnTo>
                <a:lnTo>
                  <a:pt x="1237" y="984"/>
                </a:lnTo>
                <a:lnTo>
                  <a:pt x="1237" y="974"/>
                </a:lnTo>
                <a:lnTo>
                  <a:pt x="1234" y="968"/>
                </a:lnTo>
                <a:lnTo>
                  <a:pt x="1237" y="968"/>
                </a:lnTo>
                <a:lnTo>
                  <a:pt x="1237" y="966"/>
                </a:lnTo>
                <a:lnTo>
                  <a:pt x="1237" y="963"/>
                </a:lnTo>
                <a:lnTo>
                  <a:pt x="1235" y="960"/>
                </a:lnTo>
                <a:lnTo>
                  <a:pt x="1234" y="963"/>
                </a:lnTo>
                <a:lnTo>
                  <a:pt x="1232" y="963"/>
                </a:lnTo>
                <a:lnTo>
                  <a:pt x="1232" y="961"/>
                </a:lnTo>
                <a:lnTo>
                  <a:pt x="1234" y="958"/>
                </a:lnTo>
                <a:lnTo>
                  <a:pt x="1229" y="958"/>
                </a:lnTo>
                <a:lnTo>
                  <a:pt x="1225" y="955"/>
                </a:lnTo>
                <a:lnTo>
                  <a:pt x="1220" y="948"/>
                </a:lnTo>
                <a:lnTo>
                  <a:pt x="1225" y="946"/>
                </a:lnTo>
                <a:lnTo>
                  <a:pt x="1230" y="945"/>
                </a:lnTo>
                <a:lnTo>
                  <a:pt x="1234" y="943"/>
                </a:lnTo>
                <a:lnTo>
                  <a:pt x="1237" y="945"/>
                </a:lnTo>
                <a:lnTo>
                  <a:pt x="1237" y="943"/>
                </a:lnTo>
                <a:lnTo>
                  <a:pt x="1235" y="941"/>
                </a:lnTo>
                <a:lnTo>
                  <a:pt x="1232" y="941"/>
                </a:lnTo>
                <a:lnTo>
                  <a:pt x="1230" y="940"/>
                </a:lnTo>
                <a:lnTo>
                  <a:pt x="1232" y="937"/>
                </a:lnTo>
                <a:lnTo>
                  <a:pt x="1227" y="935"/>
                </a:lnTo>
                <a:lnTo>
                  <a:pt x="1224" y="935"/>
                </a:lnTo>
                <a:lnTo>
                  <a:pt x="1217" y="930"/>
                </a:lnTo>
                <a:lnTo>
                  <a:pt x="1219" y="928"/>
                </a:lnTo>
                <a:lnTo>
                  <a:pt x="1217" y="925"/>
                </a:lnTo>
                <a:lnTo>
                  <a:pt x="1215" y="918"/>
                </a:lnTo>
                <a:lnTo>
                  <a:pt x="1215" y="910"/>
                </a:lnTo>
                <a:lnTo>
                  <a:pt x="1215" y="909"/>
                </a:lnTo>
                <a:lnTo>
                  <a:pt x="1219" y="907"/>
                </a:lnTo>
                <a:lnTo>
                  <a:pt x="1217" y="904"/>
                </a:lnTo>
                <a:lnTo>
                  <a:pt x="1215" y="902"/>
                </a:lnTo>
                <a:lnTo>
                  <a:pt x="1211" y="899"/>
                </a:lnTo>
                <a:lnTo>
                  <a:pt x="1207" y="907"/>
                </a:lnTo>
                <a:lnTo>
                  <a:pt x="1206" y="909"/>
                </a:lnTo>
                <a:lnTo>
                  <a:pt x="1202" y="912"/>
                </a:lnTo>
                <a:lnTo>
                  <a:pt x="1199" y="907"/>
                </a:lnTo>
                <a:lnTo>
                  <a:pt x="1196" y="904"/>
                </a:lnTo>
                <a:lnTo>
                  <a:pt x="1197" y="902"/>
                </a:lnTo>
                <a:lnTo>
                  <a:pt x="1199" y="899"/>
                </a:lnTo>
                <a:lnTo>
                  <a:pt x="1199" y="897"/>
                </a:lnTo>
                <a:lnTo>
                  <a:pt x="1202" y="895"/>
                </a:lnTo>
                <a:lnTo>
                  <a:pt x="1217" y="897"/>
                </a:lnTo>
                <a:lnTo>
                  <a:pt x="1224" y="897"/>
                </a:lnTo>
                <a:lnTo>
                  <a:pt x="1234" y="895"/>
                </a:lnTo>
                <a:lnTo>
                  <a:pt x="1234" y="892"/>
                </a:lnTo>
                <a:lnTo>
                  <a:pt x="1235" y="890"/>
                </a:lnTo>
                <a:lnTo>
                  <a:pt x="1227" y="886"/>
                </a:lnTo>
                <a:lnTo>
                  <a:pt x="1224" y="884"/>
                </a:lnTo>
                <a:lnTo>
                  <a:pt x="1224" y="879"/>
                </a:lnTo>
                <a:lnTo>
                  <a:pt x="1227" y="879"/>
                </a:lnTo>
                <a:lnTo>
                  <a:pt x="1230" y="879"/>
                </a:lnTo>
                <a:lnTo>
                  <a:pt x="1234" y="877"/>
                </a:lnTo>
                <a:lnTo>
                  <a:pt x="1235" y="876"/>
                </a:lnTo>
                <a:lnTo>
                  <a:pt x="1234" y="874"/>
                </a:lnTo>
                <a:lnTo>
                  <a:pt x="1229" y="877"/>
                </a:lnTo>
                <a:lnTo>
                  <a:pt x="1222" y="879"/>
                </a:lnTo>
                <a:lnTo>
                  <a:pt x="1217" y="877"/>
                </a:lnTo>
                <a:lnTo>
                  <a:pt x="1212" y="876"/>
                </a:lnTo>
                <a:lnTo>
                  <a:pt x="1215" y="871"/>
                </a:lnTo>
                <a:lnTo>
                  <a:pt x="1217" y="869"/>
                </a:lnTo>
                <a:lnTo>
                  <a:pt x="1214" y="867"/>
                </a:lnTo>
                <a:lnTo>
                  <a:pt x="1214" y="869"/>
                </a:lnTo>
                <a:lnTo>
                  <a:pt x="1212" y="871"/>
                </a:lnTo>
                <a:lnTo>
                  <a:pt x="1207" y="871"/>
                </a:lnTo>
                <a:lnTo>
                  <a:pt x="1204" y="869"/>
                </a:lnTo>
                <a:lnTo>
                  <a:pt x="1201" y="869"/>
                </a:lnTo>
                <a:lnTo>
                  <a:pt x="1206" y="864"/>
                </a:lnTo>
                <a:lnTo>
                  <a:pt x="1211" y="859"/>
                </a:lnTo>
                <a:lnTo>
                  <a:pt x="1209" y="856"/>
                </a:lnTo>
                <a:lnTo>
                  <a:pt x="1207" y="853"/>
                </a:lnTo>
                <a:lnTo>
                  <a:pt x="1209" y="851"/>
                </a:lnTo>
                <a:lnTo>
                  <a:pt x="1207" y="848"/>
                </a:lnTo>
                <a:lnTo>
                  <a:pt x="1206" y="849"/>
                </a:lnTo>
                <a:lnTo>
                  <a:pt x="1204" y="848"/>
                </a:lnTo>
                <a:lnTo>
                  <a:pt x="1202" y="844"/>
                </a:lnTo>
                <a:lnTo>
                  <a:pt x="1201" y="843"/>
                </a:lnTo>
                <a:lnTo>
                  <a:pt x="1199" y="846"/>
                </a:lnTo>
                <a:lnTo>
                  <a:pt x="1199" y="844"/>
                </a:lnTo>
                <a:lnTo>
                  <a:pt x="1199" y="843"/>
                </a:lnTo>
                <a:lnTo>
                  <a:pt x="1201" y="841"/>
                </a:lnTo>
                <a:lnTo>
                  <a:pt x="1202" y="841"/>
                </a:lnTo>
                <a:lnTo>
                  <a:pt x="1202" y="838"/>
                </a:lnTo>
                <a:lnTo>
                  <a:pt x="1202" y="834"/>
                </a:lnTo>
                <a:lnTo>
                  <a:pt x="1199" y="834"/>
                </a:lnTo>
                <a:lnTo>
                  <a:pt x="1197" y="834"/>
                </a:lnTo>
                <a:lnTo>
                  <a:pt x="1197" y="833"/>
                </a:lnTo>
                <a:lnTo>
                  <a:pt x="1199" y="831"/>
                </a:lnTo>
                <a:lnTo>
                  <a:pt x="1197" y="830"/>
                </a:lnTo>
                <a:lnTo>
                  <a:pt x="1197" y="828"/>
                </a:lnTo>
                <a:lnTo>
                  <a:pt x="1199" y="828"/>
                </a:lnTo>
                <a:lnTo>
                  <a:pt x="1204" y="826"/>
                </a:lnTo>
                <a:lnTo>
                  <a:pt x="1207" y="828"/>
                </a:lnTo>
                <a:lnTo>
                  <a:pt x="1215" y="831"/>
                </a:lnTo>
                <a:lnTo>
                  <a:pt x="1222" y="833"/>
                </a:lnTo>
                <a:lnTo>
                  <a:pt x="1225" y="833"/>
                </a:lnTo>
                <a:lnTo>
                  <a:pt x="1230" y="833"/>
                </a:lnTo>
                <a:lnTo>
                  <a:pt x="1225" y="830"/>
                </a:lnTo>
                <a:lnTo>
                  <a:pt x="1224" y="826"/>
                </a:lnTo>
                <a:lnTo>
                  <a:pt x="1229" y="816"/>
                </a:lnTo>
                <a:lnTo>
                  <a:pt x="1234" y="805"/>
                </a:lnTo>
                <a:lnTo>
                  <a:pt x="1232" y="805"/>
                </a:lnTo>
                <a:lnTo>
                  <a:pt x="1230" y="805"/>
                </a:lnTo>
                <a:lnTo>
                  <a:pt x="1229" y="802"/>
                </a:lnTo>
                <a:lnTo>
                  <a:pt x="1225" y="805"/>
                </a:lnTo>
                <a:lnTo>
                  <a:pt x="1222" y="808"/>
                </a:lnTo>
                <a:lnTo>
                  <a:pt x="1220" y="811"/>
                </a:lnTo>
                <a:lnTo>
                  <a:pt x="1215" y="813"/>
                </a:lnTo>
                <a:lnTo>
                  <a:pt x="1212" y="811"/>
                </a:lnTo>
                <a:lnTo>
                  <a:pt x="1211" y="811"/>
                </a:lnTo>
                <a:lnTo>
                  <a:pt x="1207" y="813"/>
                </a:lnTo>
                <a:lnTo>
                  <a:pt x="1202" y="813"/>
                </a:lnTo>
                <a:lnTo>
                  <a:pt x="1202" y="807"/>
                </a:lnTo>
                <a:lnTo>
                  <a:pt x="1202" y="802"/>
                </a:lnTo>
                <a:lnTo>
                  <a:pt x="1202" y="797"/>
                </a:lnTo>
                <a:lnTo>
                  <a:pt x="1201" y="795"/>
                </a:lnTo>
                <a:lnTo>
                  <a:pt x="1199" y="795"/>
                </a:lnTo>
                <a:lnTo>
                  <a:pt x="1197" y="803"/>
                </a:lnTo>
                <a:lnTo>
                  <a:pt x="1196" y="807"/>
                </a:lnTo>
                <a:lnTo>
                  <a:pt x="1192" y="808"/>
                </a:lnTo>
                <a:lnTo>
                  <a:pt x="1191" y="808"/>
                </a:lnTo>
                <a:lnTo>
                  <a:pt x="1192" y="803"/>
                </a:lnTo>
                <a:lnTo>
                  <a:pt x="1191" y="798"/>
                </a:lnTo>
                <a:lnTo>
                  <a:pt x="1191" y="793"/>
                </a:lnTo>
                <a:lnTo>
                  <a:pt x="1192" y="788"/>
                </a:lnTo>
                <a:lnTo>
                  <a:pt x="1192" y="790"/>
                </a:lnTo>
                <a:lnTo>
                  <a:pt x="1192" y="792"/>
                </a:lnTo>
                <a:lnTo>
                  <a:pt x="1197" y="793"/>
                </a:lnTo>
                <a:lnTo>
                  <a:pt x="1201" y="792"/>
                </a:lnTo>
                <a:lnTo>
                  <a:pt x="1201" y="790"/>
                </a:lnTo>
                <a:lnTo>
                  <a:pt x="1199" y="787"/>
                </a:lnTo>
                <a:lnTo>
                  <a:pt x="1197" y="783"/>
                </a:lnTo>
                <a:lnTo>
                  <a:pt x="1196" y="770"/>
                </a:lnTo>
                <a:lnTo>
                  <a:pt x="1196" y="747"/>
                </a:lnTo>
                <a:lnTo>
                  <a:pt x="1196" y="749"/>
                </a:lnTo>
                <a:lnTo>
                  <a:pt x="1199" y="751"/>
                </a:lnTo>
                <a:lnTo>
                  <a:pt x="1199" y="737"/>
                </a:lnTo>
                <a:lnTo>
                  <a:pt x="1202" y="724"/>
                </a:lnTo>
                <a:lnTo>
                  <a:pt x="1204" y="711"/>
                </a:lnTo>
                <a:lnTo>
                  <a:pt x="1202" y="698"/>
                </a:lnTo>
                <a:lnTo>
                  <a:pt x="1207" y="696"/>
                </a:lnTo>
                <a:lnTo>
                  <a:pt x="1209" y="695"/>
                </a:lnTo>
                <a:lnTo>
                  <a:pt x="1209" y="693"/>
                </a:lnTo>
                <a:lnTo>
                  <a:pt x="1206" y="693"/>
                </a:lnTo>
                <a:lnTo>
                  <a:pt x="1204" y="695"/>
                </a:lnTo>
                <a:lnTo>
                  <a:pt x="1202" y="696"/>
                </a:lnTo>
                <a:lnTo>
                  <a:pt x="1199" y="696"/>
                </a:lnTo>
                <a:lnTo>
                  <a:pt x="1194" y="690"/>
                </a:lnTo>
                <a:lnTo>
                  <a:pt x="1192" y="688"/>
                </a:lnTo>
                <a:lnTo>
                  <a:pt x="1191" y="683"/>
                </a:lnTo>
                <a:lnTo>
                  <a:pt x="1192" y="685"/>
                </a:lnTo>
                <a:lnTo>
                  <a:pt x="1194" y="685"/>
                </a:lnTo>
                <a:lnTo>
                  <a:pt x="1197" y="683"/>
                </a:lnTo>
                <a:lnTo>
                  <a:pt x="1201" y="685"/>
                </a:lnTo>
                <a:lnTo>
                  <a:pt x="1201" y="678"/>
                </a:lnTo>
                <a:lnTo>
                  <a:pt x="1201" y="676"/>
                </a:lnTo>
                <a:lnTo>
                  <a:pt x="1199" y="675"/>
                </a:lnTo>
                <a:lnTo>
                  <a:pt x="1197" y="678"/>
                </a:lnTo>
                <a:lnTo>
                  <a:pt x="1196" y="680"/>
                </a:lnTo>
                <a:lnTo>
                  <a:pt x="1194" y="668"/>
                </a:lnTo>
                <a:lnTo>
                  <a:pt x="1192" y="660"/>
                </a:lnTo>
                <a:lnTo>
                  <a:pt x="1189" y="652"/>
                </a:lnTo>
                <a:lnTo>
                  <a:pt x="1183" y="642"/>
                </a:lnTo>
                <a:lnTo>
                  <a:pt x="1186" y="644"/>
                </a:lnTo>
                <a:lnTo>
                  <a:pt x="1188" y="645"/>
                </a:lnTo>
                <a:lnTo>
                  <a:pt x="1189" y="647"/>
                </a:lnTo>
                <a:lnTo>
                  <a:pt x="1194" y="647"/>
                </a:lnTo>
                <a:lnTo>
                  <a:pt x="1192" y="644"/>
                </a:lnTo>
                <a:lnTo>
                  <a:pt x="1191" y="640"/>
                </a:lnTo>
                <a:lnTo>
                  <a:pt x="1189" y="637"/>
                </a:lnTo>
                <a:lnTo>
                  <a:pt x="1191" y="634"/>
                </a:lnTo>
                <a:lnTo>
                  <a:pt x="1196" y="634"/>
                </a:lnTo>
                <a:lnTo>
                  <a:pt x="1197" y="632"/>
                </a:lnTo>
                <a:lnTo>
                  <a:pt x="1197" y="630"/>
                </a:lnTo>
                <a:lnTo>
                  <a:pt x="1196" y="629"/>
                </a:lnTo>
                <a:lnTo>
                  <a:pt x="1196" y="625"/>
                </a:lnTo>
                <a:lnTo>
                  <a:pt x="1196" y="617"/>
                </a:lnTo>
                <a:lnTo>
                  <a:pt x="1194" y="611"/>
                </a:lnTo>
                <a:lnTo>
                  <a:pt x="1192" y="607"/>
                </a:lnTo>
                <a:lnTo>
                  <a:pt x="1191" y="606"/>
                </a:lnTo>
                <a:lnTo>
                  <a:pt x="1189" y="607"/>
                </a:lnTo>
                <a:lnTo>
                  <a:pt x="1189" y="609"/>
                </a:lnTo>
                <a:lnTo>
                  <a:pt x="1188" y="611"/>
                </a:lnTo>
                <a:lnTo>
                  <a:pt x="1188" y="612"/>
                </a:lnTo>
                <a:lnTo>
                  <a:pt x="1189" y="612"/>
                </a:lnTo>
                <a:lnTo>
                  <a:pt x="1191" y="614"/>
                </a:lnTo>
                <a:lnTo>
                  <a:pt x="1192" y="616"/>
                </a:lnTo>
                <a:lnTo>
                  <a:pt x="1191" y="621"/>
                </a:lnTo>
                <a:lnTo>
                  <a:pt x="1191" y="624"/>
                </a:lnTo>
                <a:lnTo>
                  <a:pt x="1178" y="611"/>
                </a:lnTo>
                <a:lnTo>
                  <a:pt x="1174" y="604"/>
                </a:lnTo>
                <a:lnTo>
                  <a:pt x="1174" y="602"/>
                </a:lnTo>
                <a:lnTo>
                  <a:pt x="1176" y="599"/>
                </a:lnTo>
                <a:lnTo>
                  <a:pt x="1174" y="597"/>
                </a:lnTo>
                <a:lnTo>
                  <a:pt x="1171" y="597"/>
                </a:lnTo>
                <a:lnTo>
                  <a:pt x="1169" y="596"/>
                </a:lnTo>
                <a:lnTo>
                  <a:pt x="1168" y="594"/>
                </a:lnTo>
                <a:lnTo>
                  <a:pt x="1171" y="593"/>
                </a:lnTo>
                <a:lnTo>
                  <a:pt x="1173" y="594"/>
                </a:lnTo>
                <a:lnTo>
                  <a:pt x="1176" y="596"/>
                </a:lnTo>
                <a:lnTo>
                  <a:pt x="1178" y="597"/>
                </a:lnTo>
                <a:lnTo>
                  <a:pt x="1179" y="597"/>
                </a:lnTo>
                <a:lnTo>
                  <a:pt x="1179" y="593"/>
                </a:lnTo>
                <a:lnTo>
                  <a:pt x="1178" y="591"/>
                </a:lnTo>
                <a:lnTo>
                  <a:pt x="1178" y="589"/>
                </a:lnTo>
                <a:lnTo>
                  <a:pt x="1176" y="586"/>
                </a:lnTo>
                <a:lnTo>
                  <a:pt x="1181" y="589"/>
                </a:lnTo>
                <a:lnTo>
                  <a:pt x="1184" y="593"/>
                </a:lnTo>
                <a:lnTo>
                  <a:pt x="1196" y="597"/>
                </a:lnTo>
                <a:lnTo>
                  <a:pt x="1204" y="602"/>
                </a:lnTo>
                <a:lnTo>
                  <a:pt x="1207" y="607"/>
                </a:lnTo>
                <a:lnTo>
                  <a:pt x="1209" y="612"/>
                </a:lnTo>
                <a:lnTo>
                  <a:pt x="1211" y="611"/>
                </a:lnTo>
                <a:lnTo>
                  <a:pt x="1209" y="609"/>
                </a:lnTo>
                <a:lnTo>
                  <a:pt x="1207" y="604"/>
                </a:lnTo>
                <a:lnTo>
                  <a:pt x="1207" y="599"/>
                </a:lnTo>
                <a:lnTo>
                  <a:pt x="1207" y="597"/>
                </a:lnTo>
                <a:lnTo>
                  <a:pt x="1209" y="596"/>
                </a:lnTo>
                <a:lnTo>
                  <a:pt x="1207" y="594"/>
                </a:lnTo>
                <a:lnTo>
                  <a:pt x="1206" y="594"/>
                </a:lnTo>
                <a:lnTo>
                  <a:pt x="1202" y="597"/>
                </a:lnTo>
                <a:lnTo>
                  <a:pt x="1201" y="591"/>
                </a:lnTo>
                <a:lnTo>
                  <a:pt x="1199" y="586"/>
                </a:lnTo>
                <a:lnTo>
                  <a:pt x="1202" y="588"/>
                </a:lnTo>
                <a:lnTo>
                  <a:pt x="1202" y="586"/>
                </a:lnTo>
                <a:lnTo>
                  <a:pt x="1204" y="583"/>
                </a:lnTo>
                <a:lnTo>
                  <a:pt x="1204" y="581"/>
                </a:lnTo>
                <a:lnTo>
                  <a:pt x="1206" y="583"/>
                </a:lnTo>
                <a:lnTo>
                  <a:pt x="1207" y="584"/>
                </a:lnTo>
                <a:lnTo>
                  <a:pt x="1209" y="584"/>
                </a:lnTo>
                <a:lnTo>
                  <a:pt x="1209" y="586"/>
                </a:lnTo>
                <a:lnTo>
                  <a:pt x="1212" y="607"/>
                </a:lnTo>
                <a:lnTo>
                  <a:pt x="1214" y="617"/>
                </a:lnTo>
                <a:lnTo>
                  <a:pt x="1217" y="624"/>
                </a:lnTo>
                <a:lnTo>
                  <a:pt x="1222" y="617"/>
                </a:lnTo>
                <a:lnTo>
                  <a:pt x="1224" y="611"/>
                </a:lnTo>
                <a:lnTo>
                  <a:pt x="1224" y="604"/>
                </a:lnTo>
                <a:lnTo>
                  <a:pt x="1224" y="602"/>
                </a:lnTo>
                <a:lnTo>
                  <a:pt x="1220" y="601"/>
                </a:lnTo>
                <a:lnTo>
                  <a:pt x="1220" y="599"/>
                </a:lnTo>
                <a:lnTo>
                  <a:pt x="1222" y="597"/>
                </a:lnTo>
                <a:lnTo>
                  <a:pt x="1224" y="596"/>
                </a:lnTo>
                <a:lnTo>
                  <a:pt x="1224" y="594"/>
                </a:lnTo>
                <a:lnTo>
                  <a:pt x="1220" y="593"/>
                </a:lnTo>
                <a:lnTo>
                  <a:pt x="1219" y="591"/>
                </a:lnTo>
                <a:lnTo>
                  <a:pt x="1219" y="583"/>
                </a:lnTo>
                <a:lnTo>
                  <a:pt x="1220" y="568"/>
                </a:lnTo>
                <a:lnTo>
                  <a:pt x="1215" y="565"/>
                </a:lnTo>
                <a:lnTo>
                  <a:pt x="1214" y="561"/>
                </a:lnTo>
                <a:lnTo>
                  <a:pt x="1211" y="548"/>
                </a:lnTo>
                <a:lnTo>
                  <a:pt x="1207" y="537"/>
                </a:lnTo>
                <a:lnTo>
                  <a:pt x="1204" y="532"/>
                </a:lnTo>
                <a:lnTo>
                  <a:pt x="1201" y="528"/>
                </a:lnTo>
                <a:lnTo>
                  <a:pt x="1201" y="523"/>
                </a:lnTo>
                <a:lnTo>
                  <a:pt x="1204" y="520"/>
                </a:lnTo>
                <a:lnTo>
                  <a:pt x="1211" y="523"/>
                </a:lnTo>
                <a:lnTo>
                  <a:pt x="1212" y="525"/>
                </a:lnTo>
                <a:lnTo>
                  <a:pt x="1214" y="523"/>
                </a:lnTo>
                <a:lnTo>
                  <a:pt x="1202" y="509"/>
                </a:lnTo>
                <a:lnTo>
                  <a:pt x="1196" y="502"/>
                </a:lnTo>
                <a:lnTo>
                  <a:pt x="1191" y="500"/>
                </a:lnTo>
                <a:lnTo>
                  <a:pt x="1186" y="499"/>
                </a:lnTo>
                <a:lnTo>
                  <a:pt x="1189" y="499"/>
                </a:lnTo>
                <a:lnTo>
                  <a:pt x="1191" y="497"/>
                </a:lnTo>
                <a:lnTo>
                  <a:pt x="1191" y="495"/>
                </a:lnTo>
                <a:lnTo>
                  <a:pt x="1186" y="497"/>
                </a:lnTo>
                <a:lnTo>
                  <a:pt x="1183" y="497"/>
                </a:lnTo>
                <a:lnTo>
                  <a:pt x="1179" y="497"/>
                </a:lnTo>
                <a:lnTo>
                  <a:pt x="1176" y="495"/>
                </a:lnTo>
                <a:lnTo>
                  <a:pt x="1179" y="494"/>
                </a:lnTo>
                <a:lnTo>
                  <a:pt x="1183" y="494"/>
                </a:lnTo>
                <a:lnTo>
                  <a:pt x="1184" y="492"/>
                </a:lnTo>
                <a:lnTo>
                  <a:pt x="1184" y="487"/>
                </a:lnTo>
                <a:lnTo>
                  <a:pt x="1181" y="489"/>
                </a:lnTo>
                <a:lnTo>
                  <a:pt x="1179" y="487"/>
                </a:lnTo>
                <a:lnTo>
                  <a:pt x="1178" y="481"/>
                </a:lnTo>
                <a:lnTo>
                  <a:pt x="1176" y="472"/>
                </a:lnTo>
                <a:lnTo>
                  <a:pt x="1173" y="466"/>
                </a:lnTo>
                <a:lnTo>
                  <a:pt x="1181" y="463"/>
                </a:lnTo>
                <a:lnTo>
                  <a:pt x="1184" y="461"/>
                </a:lnTo>
                <a:lnTo>
                  <a:pt x="1184" y="459"/>
                </a:lnTo>
                <a:lnTo>
                  <a:pt x="1183" y="458"/>
                </a:lnTo>
                <a:lnTo>
                  <a:pt x="1179" y="461"/>
                </a:lnTo>
                <a:lnTo>
                  <a:pt x="1174" y="461"/>
                </a:lnTo>
                <a:lnTo>
                  <a:pt x="1169" y="458"/>
                </a:lnTo>
                <a:lnTo>
                  <a:pt x="1168" y="454"/>
                </a:lnTo>
                <a:lnTo>
                  <a:pt x="1166" y="451"/>
                </a:lnTo>
                <a:lnTo>
                  <a:pt x="1169" y="453"/>
                </a:lnTo>
                <a:lnTo>
                  <a:pt x="1169" y="454"/>
                </a:lnTo>
                <a:lnTo>
                  <a:pt x="1169" y="456"/>
                </a:lnTo>
                <a:lnTo>
                  <a:pt x="1171" y="456"/>
                </a:lnTo>
                <a:lnTo>
                  <a:pt x="1171" y="448"/>
                </a:lnTo>
                <a:lnTo>
                  <a:pt x="1171" y="436"/>
                </a:lnTo>
                <a:lnTo>
                  <a:pt x="1171" y="431"/>
                </a:lnTo>
                <a:lnTo>
                  <a:pt x="1169" y="428"/>
                </a:lnTo>
                <a:lnTo>
                  <a:pt x="1168" y="425"/>
                </a:lnTo>
                <a:lnTo>
                  <a:pt x="1163" y="425"/>
                </a:lnTo>
                <a:lnTo>
                  <a:pt x="1168" y="428"/>
                </a:lnTo>
                <a:lnTo>
                  <a:pt x="1169" y="433"/>
                </a:lnTo>
                <a:lnTo>
                  <a:pt x="1168" y="436"/>
                </a:lnTo>
                <a:lnTo>
                  <a:pt x="1166" y="439"/>
                </a:lnTo>
                <a:lnTo>
                  <a:pt x="1163" y="443"/>
                </a:lnTo>
                <a:lnTo>
                  <a:pt x="1158" y="443"/>
                </a:lnTo>
                <a:lnTo>
                  <a:pt x="1155" y="443"/>
                </a:lnTo>
                <a:lnTo>
                  <a:pt x="1150" y="439"/>
                </a:lnTo>
                <a:lnTo>
                  <a:pt x="1151" y="436"/>
                </a:lnTo>
                <a:lnTo>
                  <a:pt x="1151" y="431"/>
                </a:lnTo>
                <a:lnTo>
                  <a:pt x="1151" y="428"/>
                </a:lnTo>
                <a:lnTo>
                  <a:pt x="1153" y="425"/>
                </a:lnTo>
                <a:lnTo>
                  <a:pt x="1156" y="425"/>
                </a:lnTo>
                <a:lnTo>
                  <a:pt x="1160" y="426"/>
                </a:lnTo>
                <a:lnTo>
                  <a:pt x="1156" y="421"/>
                </a:lnTo>
                <a:lnTo>
                  <a:pt x="1153" y="418"/>
                </a:lnTo>
                <a:lnTo>
                  <a:pt x="1150" y="416"/>
                </a:lnTo>
                <a:lnTo>
                  <a:pt x="1146" y="416"/>
                </a:lnTo>
                <a:lnTo>
                  <a:pt x="1148" y="413"/>
                </a:lnTo>
                <a:lnTo>
                  <a:pt x="1146" y="411"/>
                </a:lnTo>
                <a:lnTo>
                  <a:pt x="1145" y="407"/>
                </a:lnTo>
                <a:lnTo>
                  <a:pt x="1141" y="408"/>
                </a:lnTo>
                <a:lnTo>
                  <a:pt x="1141" y="410"/>
                </a:lnTo>
                <a:lnTo>
                  <a:pt x="1140" y="413"/>
                </a:lnTo>
                <a:lnTo>
                  <a:pt x="1138" y="415"/>
                </a:lnTo>
                <a:lnTo>
                  <a:pt x="1137" y="413"/>
                </a:lnTo>
                <a:lnTo>
                  <a:pt x="1133" y="411"/>
                </a:lnTo>
                <a:lnTo>
                  <a:pt x="1130" y="411"/>
                </a:lnTo>
                <a:lnTo>
                  <a:pt x="1127" y="407"/>
                </a:lnTo>
                <a:lnTo>
                  <a:pt x="1128" y="398"/>
                </a:lnTo>
                <a:lnTo>
                  <a:pt x="1128" y="392"/>
                </a:lnTo>
                <a:lnTo>
                  <a:pt x="1125" y="379"/>
                </a:lnTo>
                <a:lnTo>
                  <a:pt x="1123" y="379"/>
                </a:lnTo>
                <a:lnTo>
                  <a:pt x="1120" y="379"/>
                </a:lnTo>
                <a:lnTo>
                  <a:pt x="1118" y="377"/>
                </a:lnTo>
                <a:lnTo>
                  <a:pt x="1118" y="374"/>
                </a:lnTo>
                <a:lnTo>
                  <a:pt x="1120" y="375"/>
                </a:lnTo>
                <a:lnTo>
                  <a:pt x="1122" y="374"/>
                </a:lnTo>
                <a:lnTo>
                  <a:pt x="1123" y="372"/>
                </a:lnTo>
                <a:lnTo>
                  <a:pt x="1122" y="369"/>
                </a:lnTo>
                <a:lnTo>
                  <a:pt x="1118" y="367"/>
                </a:lnTo>
                <a:lnTo>
                  <a:pt x="1115" y="364"/>
                </a:lnTo>
                <a:lnTo>
                  <a:pt x="1117" y="359"/>
                </a:lnTo>
                <a:lnTo>
                  <a:pt x="1123" y="362"/>
                </a:lnTo>
                <a:lnTo>
                  <a:pt x="1127" y="364"/>
                </a:lnTo>
                <a:lnTo>
                  <a:pt x="1130" y="364"/>
                </a:lnTo>
                <a:lnTo>
                  <a:pt x="1130" y="360"/>
                </a:lnTo>
                <a:lnTo>
                  <a:pt x="1130" y="359"/>
                </a:lnTo>
                <a:lnTo>
                  <a:pt x="1127" y="359"/>
                </a:lnTo>
                <a:lnTo>
                  <a:pt x="1128" y="356"/>
                </a:lnTo>
                <a:lnTo>
                  <a:pt x="1132" y="356"/>
                </a:lnTo>
                <a:lnTo>
                  <a:pt x="1133" y="354"/>
                </a:lnTo>
                <a:lnTo>
                  <a:pt x="1133" y="351"/>
                </a:lnTo>
                <a:lnTo>
                  <a:pt x="1125" y="351"/>
                </a:lnTo>
                <a:lnTo>
                  <a:pt x="1122" y="351"/>
                </a:lnTo>
                <a:lnTo>
                  <a:pt x="1120" y="352"/>
                </a:lnTo>
                <a:lnTo>
                  <a:pt x="1120" y="354"/>
                </a:lnTo>
                <a:lnTo>
                  <a:pt x="1118" y="352"/>
                </a:lnTo>
                <a:lnTo>
                  <a:pt x="1117" y="352"/>
                </a:lnTo>
                <a:lnTo>
                  <a:pt x="1115" y="352"/>
                </a:lnTo>
                <a:lnTo>
                  <a:pt x="1115" y="351"/>
                </a:lnTo>
                <a:lnTo>
                  <a:pt x="1115" y="349"/>
                </a:lnTo>
                <a:lnTo>
                  <a:pt x="1117" y="347"/>
                </a:lnTo>
                <a:lnTo>
                  <a:pt x="1118" y="346"/>
                </a:lnTo>
                <a:lnTo>
                  <a:pt x="1117" y="346"/>
                </a:lnTo>
                <a:lnTo>
                  <a:pt x="1114" y="349"/>
                </a:lnTo>
                <a:lnTo>
                  <a:pt x="1112" y="351"/>
                </a:lnTo>
                <a:lnTo>
                  <a:pt x="1110" y="351"/>
                </a:lnTo>
                <a:lnTo>
                  <a:pt x="1110" y="347"/>
                </a:lnTo>
                <a:lnTo>
                  <a:pt x="1109" y="347"/>
                </a:lnTo>
                <a:lnTo>
                  <a:pt x="1105" y="346"/>
                </a:lnTo>
                <a:lnTo>
                  <a:pt x="1105" y="344"/>
                </a:lnTo>
                <a:lnTo>
                  <a:pt x="1105" y="339"/>
                </a:lnTo>
                <a:lnTo>
                  <a:pt x="1107" y="336"/>
                </a:lnTo>
                <a:lnTo>
                  <a:pt x="1102" y="332"/>
                </a:lnTo>
                <a:lnTo>
                  <a:pt x="1100" y="331"/>
                </a:lnTo>
                <a:lnTo>
                  <a:pt x="1099" y="329"/>
                </a:lnTo>
                <a:lnTo>
                  <a:pt x="1099" y="326"/>
                </a:lnTo>
                <a:lnTo>
                  <a:pt x="1100" y="324"/>
                </a:lnTo>
                <a:lnTo>
                  <a:pt x="1102" y="324"/>
                </a:lnTo>
                <a:lnTo>
                  <a:pt x="1104" y="326"/>
                </a:lnTo>
                <a:lnTo>
                  <a:pt x="1104" y="323"/>
                </a:lnTo>
                <a:lnTo>
                  <a:pt x="1102" y="319"/>
                </a:lnTo>
                <a:lnTo>
                  <a:pt x="1100" y="318"/>
                </a:lnTo>
                <a:lnTo>
                  <a:pt x="1104" y="316"/>
                </a:lnTo>
                <a:lnTo>
                  <a:pt x="1104" y="318"/>
                </a:lnTo>
                <a:lnTo>
                  <a:pt x="1105" y="319"/>
                </a:lnTo>
                <a:lnTo>
                  <a:pt x="1109" y="318"/>
                </a:lnTo>
                <a:lnTo>
                  <a:pt x="1107" y="321"/>
                </a:lnTo>
                <a:lnTo>
                  <a:pt x="1107" y="323"/>
                </a:lnTo>
                <a:lnTo>
                  <a:pt x="1109" y="324"/>
                </a:lnTo>
                <a:lnTo>
                  <a:pt x="1109" y="321"/>
                </a:lnTo>
                <a:lnTo>
                  <a:pt x="1109" y="319"/>
                </a:lnTo>
                <a:lnTo>
                  <a:pt x="1112" y="319"/>
                </a:lnTo>
                <a:lnTo>
                  <a:pt x="1115" y="318"/>
                </a:lnTo>
                <a:lnTo>
                  <a:pt x="1117" y="316"/>
                </a:lnTo>
                <a:lnTo>
                  <a:pt x="1110" y="314"/>
                </a:lnTo>
                <a:lnTo>
                  <a:pt x="1107" y="311"/>
                </a:lnTo>
                <a:lnTo>
                  <a:pt x="1100" y="304"/>
                </a:lnTo>
                <a:lnTo>
                  <a:pt x="1104" y="304"/>
                </a:lnTo>
                <a:lnTo>
                  <a:pt x="1105" y="306"/>
                </a:lnTo>
                <a:lnTo>
                  <a:pt x="1107" y="306"/>
                </a:lnTo>
                <a:lnTo>
                  <a:pt x="1107" y="303"/>
                </a:lnTo>
                <a:lnTo>
                  <a:pt x="1104" y="301"/>
                </a:lnTo>
                <a:lnTo>
                  <a:pt x="1100" y="301"/>
                </a:lnTo>
                <a:lnTo>
                  <a:pt x="1097" y="301"/>
                </a:lnTo>
                <a:lnTo>
                  <a:pt x="1095" y="300"/>
                </a:lnTo>
                <a:lnTo>
                  <a:pt x="1094" y="296"/>
                </a:lnTo>
                <a:lnTo>
                  <a:pt x="1094" y="293"/>
                </a:lnTo>
                <a:lnTo>
                  <a:pt x="1097" y="295"/>
                </a:lnTo>
                <a:lnTo>
                  <a:pt x="1100" y="295"/>
                </a:lnTo>
                <a:lnTo>
                  <a:pt x="1100" y="293"/>
                </a:lnTo>
                <a:lnTo>
                  <a:pt x="1099" y="291"/>
                </a:lnTo>
                <a:lnTo>
                  <a:pt x="1097" y="288"/>
                </a:lnTo>
                <a:lnTo>
                  <a:pt x="1097" y="280"/>
                </a:lnTo>
                <a:lnTo>
                  <a:pt x="1099" y="272"/>
                </a:lnTo>
                <a:lnTo>
                  <a:pt x="1097" y="268"/>
                </a:lnTo>
                <a:lnTo>
                  <a:pt x="1095" y="265"/>
                </a:lnTo>
                <a:lnTo>
                  <a:pt x="1095" y="268"/>
                </a:lnTo>
                <a:lnTo>
                  <a:pt x="1094" y="267"/>
                </a:lnTo>
                <a:lnTo>
                  <a:pt x="1092" y="267"/>
                </a:lnTo>
                <a:lnTo>
                  <a:pt x="1090" y="268"/>
                </a:lnTo>
                <a:lnTo>
                  <a:pt x="1094" y="270"/>
                </a:lnTo>
                <a:lnTo>
                  <a:pt x="1094" y="273"/>
                </a:lnTo>
                <a:lnTo>
                  <a:pt x="1094" y="278"/>
                </a:lnTo>
                <a:lnTo>
                  <a:pt x="1092" y="283"/>
                </a:lnTo>
                <a:lnTo>
                  <a:pt x="1092" y="277"/>
                </a:lnTo>
                <a:lnTo>
                  <a:pt x="1090" y="273"/>
                </a:lnTo>
                <a:lnTo>
                  <a:pt x="1087" y="265"/>
                </a:lnTo>
                <a:lnTo>
                  <a:pt x="1092" y="262"/>
                </a:lnTo>
                <a:lnTo>
                  <a:pt x="1087" y="257"/>
                </a:lnTo>
                <a:lnTo>
                  <a:pt x="1082" y="250"/>
                </a:lnTo>
                <a:lnTo>
                  <a:pt x="1074" y="239"/>
                </a:lnTo>
                <a:lnTo>
                  <a:pt x="1074" y="245"/>
                </a:lnTo>
                <a:lnTo>
                  <a:pt x="1077" y="252"/>
                </a:lnTo>
                <a:lnTo>
                  <a:pt x="1079" y="258"/>
                </a:lnTo>
                <a:lnTo>
                  <a:pt x="1079" y="260"/>
                </a:lnTo>
                <a:lnTo>
                  <a:pt x="1079" y="263"/>
                </a:lnTo>
                <a:lnTo>
                  <a:pt x="1071" y="255"/>
                </a:lnTo>
                <a:lnTo>
                  <a:pt x="1066" y="245"/>
                </a:lnTo>
                <a:lnTo>
                  <a:pt x="1066" y="249"/>
                </a:lnTo>
                <a:lnTo>
                  <a:pt x="1066" y="250"/>
                </a:lnTo>
                <a:lnTo>
                  <a:pt x="1067" y="252"/>
                </a:lnTo>
                <a:lnTo>
                  <a:pt x="1066" y="252"/>
                </a:lnTo>
                <a:lnTo>
                  <a:pt x="1064" y="250"/>
                </a:lnTo>
                <a:lnTo>
                  <a:pt x="1064" y="249"/>
                </a:lnTo>
                <a:lnTo>
                  <a:pt x="1063" y="249"/>
                </a:lnTo>
                <a:lnTo>
                  <a:pt x="1061" y="245"/>
                </a:lnTo>
                <a:lnTo>
                  <a:pt x="1064" y="245"/>
                </a:lnTo>
                <a:lnTo>
                  <a:pt x="1066" y="242"/>
                </a:lnTo>
                <a:lnTo>
                  <a:pt x="1064" y="242"/>
                </a:lnTo>
                <a:lnTo>
                  <a:pt x="1063" y="240"/>
                </a:lnTo>
                <a:lnTo>
                  <a:pt x="1061" y="237"/>
                </a:lnTo>
                <a:lnTo>
                  <a:pt x="1064" y="237"/>
                </a:lnTo>
                <a:lnTo>
                  <a:pt x="1066" y="239"/>
                </a:lnTo>
                <a:lnTo>
                  <a:pt x="1064" y="232"/>
                </a:lnTo>
                <a:lnTo>
                  <a:pt x="1066" y="227"/>
                </a:lnTo>
                <a:lnTo>
                  <a:pt x="1061" y="222"/>
                </a:lnTo>
                <a:lnTo>
                  <a:pt x="1054" y="219"/>
                </a:lnTo>
                <a:lnTo>
                  <a:pt x="1049" y="216"/>
                </a:lnTo>
                <a:lnTo>
                  <a:pt x="1048" y="212"/>
                </a:lnTo>
                <a:lnTo>
                  <a:pt x="1046" y="207"/>
                </a:lnTo>
                <a:lnTo>
                  <a:pt x="1041" y="209"/>
                </a:lnTo>
                <a:lnTo>
                  <a:pt x="1040" y="209"/>
                </a:lnTo>
                <a:lnTo>
                  <a:pt x="1038" y="206"/>
                </a:lnTo>
                <a:lnTo>
                  <a:pt x="1040" y="204"/>
                </a:lnTo>
                <a:lnTo>
                  <a:pt x="1041" y="204"/>
                </a:lnTo>
                <a:lnTo>
                  <a:pt x="1031" y="199"/>
                </a:lnTo>
                <a:lnTo>
                  <a:pt x="1028" y="198"/>
                </a:lnTo>
                <a:lnTo>
                  <a:pt x="1025" y="194"/>
                </a:lnTo>
                <a:lnTo>
                  <a:pt x="1023" y="199"/>
                </a:lnTo>
                <a:lnTo>
                  <a:pt x="1021" y="202"/>
                </a:lnTo>
                <a:lnTo>
                  <a:pt x="1018" y="196"/>
                </a:lnTo>
                <a:lnTo>
                  <a:pt x="1016" y="191"/>
                </a:lnTo>
                <a:lnTo>
                  <a:pt x="1015" y="189"/>
                </a:lnTo>
                <a:lnTo>
                  <a:pt x="1013" y="188"/>
                </a:lnTo>
                <a:lnTo>
                  <a:pt x="1012" y="188"/>
                </a:lnTo>
                <a:lnTo>
                  <a:pt x="1007" y="189"/>
                </a:lnTo>
                <a:lnTo>
                  <a:pt x="1008" y="181"/>
                </a:lnTo>
                <a:lnTo>
                  <a:pt x="1007" y="178"/>
                </a:lnTo>
                <a:lnTo>
                  <a:pt x="1005" y="176"/>
                </a:lnTo>
                <a:lnTo>
                  <a:pt x="1005" y="170"/>
                </a:lnTo>
                <a:lnTo>
                  <a:pt x="1003" y="170"/>
                </a:lnTo>
                <a:lnTo>
                  <a:pt x="1003" y="171"/>
                </a:lnTo>
                <a:lnTo>
                  <a:pt x="1003" y="174"/>
                </a:lnTo>
                <a:lnTo>
                  <a:pt x="1002" y="174"/>
                </a:lnTo>
                <a:lnTo>
                  <a:pt x="1003" y="166"/>
                </a:lnTo>
                <a:lnTo>
                  <a:pt x="1002" y="160"/>
                </a:lnTo>
                <a:lnTo>
                  <a:pt x="1002" y="151"/>
                </a:lnTo>
                <a:lnTo>
                  <a:pt x="1005" y="143"/>
                </a:lnTo>
                <a:lnTo>
                  <a:pt x="1002" y="142"/>
                </a:lnTo>
                <a:lnTo>
                  <a:pt x="998" y="138"/>
                </a:lnTo>
                <a:lnTo>
                  <a:pt x="997" y="135"/>
                </a:lnTo>
                <a:lnTo>
                  <a:pt x="993" y="133"/>
                </a:lnTo>
                <a:lnTo>
                  <a:pt x="992" y="135"/>
                </a:lnTo>
                <a:lnTo>
                  <a:pt x="992" y="137"/>
                </a:lnTo>
                <a:lnTo>
                  <a:pt x="993" y="138"/>
                </a:lnTo>
                <a:lnTo>
                  <a:pt x="995" y="142"/>
                </a:lnTo>
                <a:lnTo>
                  <a:pt x="993" y="143"/>
                </a:lnTo>
                <a:lnTo>
                  <a:pt x="990" y="140"/>
                </a:lnTo>
                <a:lnTo>
                  <a:pt x="987" y="138"/>
                </a:lnTo>
                <a:lnTo>
                  <a:pt x="984" y="137"/>
                </a:lnTo>
                <a:lnTo>
                  <a:pt x="980" y="132"/>
                </a:lnTo>
                <a:lnTo>
                  <a:pt x="984" y="132"/>
                </a:lnTo>
                <a:lnTo>
                  <a:pt x="985" y="130"/>
                </a:lnTo>
                <a:lnTo>
                  <a:pt x="984" y="127"/>
                </a:lnTo>
                <a:lnTo>
                  <a:pt x="980" y="122"/>
                </a:lnTo>
                <a:lnTo>
                  <a:pt x="977" y="115"/>
                </a:lnTo>
                <a:lnTo>
                  <a:pt x="974" y="114"/>
                </a:lnTo>
                <a:lnTo>
                  <a:pt x="972" y="115"/>
                </a:lnTo>
                <a:lnTo>
                  <a:pt x="970" y="114"/>
                </a:lnTo>
                <a:lnTo>
                  <a:pt x="967" y="112"/>
                </a:lnTo>
                <a:lnTo>
                  <a:pt x="967" y="109"/>
                </a:lnTo>
                <a:lnTo>
                  <a:pt x="969" y="107"/>
                </a:lnTo>
                <a:lnTo>
                  <a:pt x="970" y="104"/>
                </a:lnTo>
                <a:lnTo>
                  <a:pt x="967" y="100"/>
                </a:lnTo>
                <a:lnTo>
                  <a:pt x="962" y="99"/>
                </a:lnTo>
                <a:lnTo>
                  <a:pt x="956" y="99"/>
                </a:lnTo>
                <a:lnTo>
                  <a:pt x="954" y="99"/>
                </a:lnTo>
                <a:lnTo>
                  <a:pt x="951" y="102"/>
                </a:lnTo>
                <a:lnTo>
                  <a:pt x="944" y="95"/>
                </a:lnTo>
                <a:lnTo>
                  <a:pt x="938" y="91"/>
                </a:lnTo>
                <a:lnTo>
                  <a:pt x="934" y="95"/>
                </a:lnTo>
                <a:lnTo>
                  <a:pt x="931" y="91"/>
                </a:lnTo>
                <a:lnTo>
                  <a:pt x="929" y="89"/>
                </a:lnTo>
                <a:lnTo>
                  <a:pt x="926" y="87"/>
                </a:lnTo>
                <a:lnTo>
                  <a:pt x="924" y="81"/>
                </a:lnTo>
                <a:lnTo>
                  <a:pt x="921" y="76"/>
                </a:lnTo>
                <a:lnTo>
                  <a:pt x="916" y="71"/>
                </a:lnTo>
                <a:lnTo>
                  <a:pt x="910" y="67"/>
                </a:lnTo>
                <a:lnTo>
                  <a:pt x="896" y="61"/>
                </a:lnTo>
                <a:lnTo>
                  <a:pt x="883" y="54"/>
                </a:lnTo>
                <a:lnTo>
                  <a:pt x="882" y="56"/>
                </a:lnTo>
                <a:lnTo>
                  <a:pt x="882" y="58"/>
                </a:lnTo>
                <a:lnTo>
                  <a:pt x="882" y="61"/>
                </a:lnTo>
                <a:lnTo>
                  <a:pt x="880" y="61"/>
                </a:lnTo>
                <a:lnTo>
                  <a:pt x="878" y="58"/>
                </a:lnTo>
                <a:lnTo>
                  <a:pt x="875" y="54"/>
                </a:lnTo>
                <a:lnTo>
                  <a:pt x="872" y="54"/>
                </a:lnTo>
                <a:lnTo>
                  <a:pt x="870" y="56"/>
                </a:lnTo>
                <a:lnTo>
                  <a:pt x="868" y="53"/>
                </a:lnTo>
                <a:lnTo>
                  <a:pt x="867" y="51"/>
                </a:lnTo>
                <a:lnTo>
                  <a:pt x="865" y="51"/>
                </a:lnTo>
                <a:lnTo>
                  <a:pt x="862" y="51"/>
                </a:lnTo>
                <a:lnTo>
                  <a:pt x="862" y="49"/>
                </a:lnTo>
                <a:lnTo>
                  <a:pt x="860" y="48"/>
                </a:lnTo>
                <a:lnTo>
                  <a:pt x="860" y="46"/>
                </a:lnTo>
                <a:lnTo>
                  <a:pt x="860" y="44"/>
                </a:lnTo>
                <a:lnTo>
                  <a:pt x="852" y="41"/>
                </a:lnTo>
                <a:lnTo>
                  <a:pt x="845" y="38"/>
                </a:lnTo>
                <a:lnTo>
                  <a:pt x="834" y="31"/>
                </a:lnTo>
                <a:lnTo>
                  <a:pt x="822" y="25"/>
                </a:lnTo>
                <a:lnTo>
                  <a:pt x="816" y="21"/>
                </a:lnTo>
                <a:lnTo>
                  <a:pt x="809" y="20"/>
                </a:lnTo>
                <a:lnTo>
                  <a:pt x="803" y="20"/>
                </a:lnTo>
                <a:lnTo>
                  <a:pt x="794" y="21"/>
                </a:lnTo>
                <a:lnTo>
                  <a:pt x="778" y="25"/>
                </a:lnTo>
                <a:lnTo>
                  <a:pt x="776" y="25"/>
                </a:lnTo>
                <a:lnTo>
                  <a:pt x="776" y="23"/>
                </a:lnTo>
                <a:lnTo>
                  <a:pt x="773" y="21"/>
                </a:lnTo>
                <a:lnTo>
                  <a:pt x="765" y="23"/>
                </a:lnTo>
                <a:lnTo>
                  <a:pt x="757" y="25"/>
                </a:lnTo>
                <a:lnTo>
                  <a:pt x="752" y="25"/>
                </a:lnTo>
                <a:lnTo>
                  <a:pt x="748" y="23"/>
                </a:lnTo>
                <a:lnTo>
                  <a:pt x="745" y="20"/>
                </a:lnTo>
                <a:lnTo>
                  <a:pt x="742" y="15"/>
                </a:lnTo>
                <a:lnTo>
                  <a:pt x="735" y="15"/>
                </a:lnTo>
                <a:lnTo>
                  <a:pt x="727" y="13"/>
                </a:lnTo>
                <a:lnTo>
                  <a:pt x="720" y="10"/>
                </a:lnTo>
                <a:lnTo>
                  <a:pt x="719" y="7"/>
                </a:lnTo>
                <a:lnTo>
                  <a:pt x="717" y="3"/>
                </a:lnTo>
                <a:lnTo>
                  <a:pt x="712" y="3"/>
                </a:lnTo>
                <a:lnTo>
                  <a:pt x="709" y="5"/>
                </a:lnTo>
                <a:lnTo>
                  <a:pt x="706" y="8"/>
                </a:lnTo>
                <a:lnTo>
                  <a:pt x="702" y="8"/>
                </a:lnTo>
                <a:lnTo>
                  <a:pt x="696" y="5"/>
                </a:lnTo>
                <a:lnTo>
                  <a:pt x="691" y="2"/>
                </a:lnTo>
                <a:lnTo>
                  <a:pt x="684" y="0"/>
                </a:lnTo>
                <a:lnTo>
                  <a:pt x="679" y="0"/>
                </a:lnTo>
                <a:lnTo>
                  <a:pt x="668" y="2"/>
                </a:lnTo>
                <a:lnTo>
                  <a:pt x="658" y="5"/>
                </a:lnTo>
                <a:lnTo>
                  <a:pt x="648" y="10"/>
                </a:lnTo>
                <a:lnTo>
                  <a:pt x="637" y="13"/>
                </a:lnTo>
                <a:lnTo>
                  <a:pt x="625" y="16"/>
                </a:lnTo>
                <a:lnTo>
                  <a:pt x="620" y="15"/>
                </a:lnTo>
                <a:lnTo>
                  <a:pt x="614" y="13"/>
                </a:lnTo>
                <a:lnTo>
                  <a:pt x="614" y="16"/>
                </a:lnTo>
                <a:lnTo>
                  <a:pt x="612" y="18"/>
                </a:lnTo>
                <a:lnTo>
                  <a:pt x="607" y="18"/>
                </a:lnTo>
                <a:lnTo>
                  <a:pt x="600" y="18"/>
                </a:lnTo>
                <a:lnTo>
                  <a:pt x="599" y="20"/>
                </a:lnTo>
                <a:lnTo>
                  <a:pt x="599" y="21"/>
                </a:lnTo>
                <a:lnTo>
                  <a:pt x="594" y="18"/>
                </a:lnTo>
                <a:lnTo>
                  <a:pt x="589" y="16"/>
                </a:lnTo>
                <a:lnTo>
                  <a:pt x="584" y="16"/>
                </a:lnTo>
                <a:lnTo>
                  <a:pt x="579" y="16"/>
                </a:lnTo>
                <a:lnTo>
                  <a:pt x="569" y="21"/>
                </a:lnTo>
                <a:lnTo>
                  <a:pt x="561" y="28"/>
                </a:lnTo>
                <a:lnTo>
                  <a:pt x="563" y="28"/>
                </a:lnTo>
                <a:lnTo>
                  <a:pt x="564" y="30"/>
                </a:lnTo>
                <a:lnTo>
                  <a:pt x="563" y="31"/>
                </a:lnTo>
                <a:lnTo>
                  <a:pt x="558" y="33"/>
                </a:lnTo>
                <a:lnTo>
                  <a:pt x="554" y="33"/>
                </a:lnTo>
                <a:lnTo>
                  <a:pt x="553" y="35"/>
                </a:lnTo>
                <a:lnTo>
                  <a:pt x="553" y="36"/>
                </a:lnTo>
                <a:lnTo>
                  <a:pt x="549" y="33"/>
                </a:lnTo>
                <a:lnTo>
                  <a:pt x="546" y="33"/>
                </a:lnTo>
                <a:lnTo>
                  <a:pt x="541" y="33"/>
                </a:lnTo>
                <a:lnTo>
                  <a:pt x="539" y="31"/>
                </a:lnTo>
                <a:lnTo>
                  <a:pt x="538" y="30"/>
                </a:lnTo>
                <a:lnTo>
                  <a:pt x="535" y="35"/>
                </a:lnTo>
                <a:lnTo>
                  <a:pt x="530" y="40"/>
                </a:lnTo>
                <a:lnTo>
                  <a:pt x="526" y="43"/>
                </a:lnTo>
                <a:lnTo>
                  <a:pt x="523" y="48"/>
                </a:lnTo>
                <a:lnTo>
                  <a:pt x="520" y="48"/>
                </a:lnTo>
                <a:lnTo>
                  <a:pt x="518" y="48"/>
                </a:lnTo>
                <a:lnTo>
                  <a:pt x="520" y="49"/>
                </a:lnTo>
                <a:lnTo>
                  <a:pt x="521" y="49"/>
                </a:lnTo>
                <a:lnTo>
                  <a:pt x="523" y="48"/>
                </a:lnTo>
                <a:lnTo>
                  <a:pt x="525" y="49"/>
                </a:lnTo>
                <a:lnTo>
                  <a:pt x="520" y="54"/>
                </a:lnTo>
                <a:lnTo>
                  <a:pt x="515" y="56"/>
                </a:lnTo>
                <a:lnTo>
                  <a:pt x="505" y="59"/>
                </a:lnTo>
                <a:lnTo>
                  <a:pt x="503" y="59"/>
                </a:lnTo>
                <a:lnTo>
                  <a:pt x="503" y="56"/>
                </a:lnTo>
                <a:lnTo>
                  <a:pt x="500" y="54"/>
                </a:lnTo>
                <a:lnTo>
                  <a:pt x="497" y="61"/>
                </a:lnTo>
                <a:lnTo>
                  <a:pt x="495" y="63"/>
                </a:lnTo>
                <a:lnTo>
                  <a:pt x="493" y="63"/>
                </a:lnTo>
                <a:lnTo>
                  <a:pt x="492" y="61"/>
                </a:lnTo>
                <a:lnTo>
                  <a:pt x="495" y="56"/>
                </a:lnTo>
                <a:lnTo>
                  <a:pt x="498" y="49"/>
                </a:lnTo>
                <a:lnTo>
                  <a:pt x="492" y="49"/>
                </a:lnTo>
                <a:lnTo>
                  <a:pt x="487" y="48"/>
                </a:lnTo>
                <a:lnTo>
                  <a:pt x="482" y="48"/>
                </a:lnTo>
                <a:lnTo>
                  <a:pt x="482" y="49"/>
                </a:lnTo>
                <a:lnTo>
                  <a:pt x="482" y="51"/>
                </a:lnTo>
                <a:lnTo>
                  <a:pt x="484" y="49"/>
                </a:lnTo>
                <a:lnTo>
                  <a:pt x="485" y="51"/>
                </a:lnTo>
                <a:lnTo>
                  <a:pt x="490" y="53"/>
                </a:lnTo>
                <a:lnTo>
                  <a:pt x="488" y="58"/>
                </a:lnTo>
                <a:lnTo>
                  <a:pt x="487" y="59"/>
                </a:lnTo>
                <a:lnTo>
                  <a:pt x="484" y="56"/>
                </a:lnTo>
                <a:lnTo>
                  <a:pt x="482" y="56"/>
                </a:lnTo>
                <a:lnTo>
                  <a:pt x="480" y="54"/>
                </a:lnTo>
                <a:lnTo>
                  <a:pt x="480" y="63"/>
                </a:lnTo>
                <a:lnTo>
                  <a:pt x="480" y="71"/>
                </a:lnTo>
                <a:lnTo>
                  <a:pt x="480" y="77"/>
                </a:lnTo>
                <a:lnTo>
                  <a:pt x="477" y="79"/>
                </a:lnTo>
                <a:lnTo>
                  <a:pt x="475" y="82"/>
                </a:lnTo>
                <a:lnTo>
                  <a:pt x="475" y="81"/>
                </a:lnTo>
                <a:lnTo>
                  <a:pt x="477" y="79"/>
                </a:lnTo>
                <a:lnTo>
                  <a:pt x="479" y="77"/>
                </a:lnTo>
                <a:lnTo>
                  <a:pt x="477" y="76"/>
                </a:lnTo>
                <a:lnTo>
                  <a:pt x="474" y="77"/>
                </a:lnTo>
                <a:lnTo>
                  <a:pt x="470" y="77"/>
                </a:lnTo>
                <a:lnTo>
                  <a:pt x="467" y="76"/>
                </a:lnTo>
                <a:lnTo>
                  <a:pt x="464" y="77"/>
                </a:lnTo>
                <a:lnTo>
                  <a:pt x="464" y="82"/>
                </a:lnTo>
                <a:lnTo>
                  <a:pt x="462" y="84"/>
                </a:lnTo>
                <a:lnTo>
                  <a:pt x="457" y="84"/>
                </a:lnTo>
                <a:lnTo>
                  <a:pt x="454" y="82"/>
                </a:lnTo>
                <a:lnTo>
                  <a:pt x="454" y="86"/>
                </a:lnTo>
                <a:lnTo>
                  <a:pt x="452" y="86"/>
                </a:lnTo>
                <a:lnTo>
                  <a:pt x="451" y="86"/>
                </a:lnTo>
                <a:lnTo>
                  <a:pt x="449" y="84"/>
                </a:lnTo>
                <a:lnTo>
                  <a:pt x="446" y="91"/>
                </a:lnTo>
                <a:lnTo>
                  <a:pt x="442" y="97"/>
                </a:lnTo>
                <a:lnTo>
                  <a:pt x="434" y="107"/>
                </a:lnTo>
                <a:lnTo>
                  <a:pt x="421" y="110"/>
                </a:lnTo>
                <a:lnTo>
                  <a:pt x="406" y="115"/>
                </a:lnTo>
                <a:lnTo>
                  <a:pt x="395" y="122"/>
                </a:lnTo>
                <a:lnTo>
                  <a:pt x="388" y="127"/>
                </a:lnTo>
                <a:lnTo>
                  <a:pt x="383" y="132"/>
                </a:lnTo>
                <a:lnTo>
                  <a:pt x="382" y="130"/>
                </a:lnTo>
                <a:lnTo>
                  <a:pt x="380" y="128"/>
                </a:lnTo>
                <a:lnTo>
                  <a:pt x="373" y="135"/>
                </a:lnTo>
                <a:lnTo>
                  <a:pt x="367" y="145"/>
                </a:lnTo>
                <a:lnTo>
                  <a:pt x="357" y="165"/>
                </a:lnTo>
                <a:lnTo>
                  <a:pt x="352" y="174"/>
                </a:lnTo>
                <a:lnTo>
                  <a:pt x="347" y="183"/>
                </a:lnTo>
                <a:lnTo>
                  <a:pt x="340" y="189"/>
                </a:lnTo>
                <a:lnTo>
                  <a:pt x="334" y="194"/>
                </a:lnTo>
                <a:lnTo>
                  <a:pt x="332" y="198"/>
                </a:lnTo>
                <a:lnTo>
                  <a:pt x="329" y="201"/>
                </a:lnTo>
                <a:lnTo>
                  <a:pt x="322" y="204"/>
                </a:lnTo>
                <a:lnTo>
                  <a:pt x="316" y="207"/>
                </a:lnTo>
                <a:lnTo>
                  <a:pt x="313" y="209"/>
                </a:lnTo>
                <a:lnTo>
                  <a:pt x="311" y="212"/>
                </a:lnTo>
                <a:lnTo>
                  <a:pt x="314" y="212"/>
                </a:lnTo>
                <a:lnTo>
                  <a:pt x="317" y="211"/>
                </a:lnTo>
                <a:lnTo>
                  <a:pt x="317" y="216"/>
                </a:lnTo>
                <a:lnTo>
                  <a:pt x="319" y="219"/>
                </a:lnTo>
                <a:lnTo>
                  <a:pt x="314" y="219"/>
                </a:lnTo>
                <a:lnTo>
                  <a:pt x="313" y="222"/>
                </a:lnTo>
                <a:lnTo>
                  <a:pt x="316" y="222"/>
                </a:lnTo>
                <a:lnTo>
                  <a:pt x="317" y="222"/>
                </a:lnTo>
                <a:lnTo>
                  <a:pt x="319" y="224"/>
                </a:lnTo>
                <a:lnTo>
                  <a:pt x="316" y="225"/>
                </a:lnTo>
                <a:lnTo>
                  <a:pt x="314" y="229"/>
                </a:lnTo>
                <a:lnTo>
                  <a:pt x="313" y="237"/>
                </a:lnTo>
                <a:lnTo>
                  <a:pt x="316" y="235"/>
                </a:lnTo>
                <a:lnTo>
                  <a:pt x="317" y="234"/>
                </a:lnTo>
                <a:lnTo>
                  <a:pt x="321" y="227"/>
                </a:lnTo>
                <a:lnTo>
                  <a:pt x="324" y="221"/>
                </a:lnTo>
                <a:lnTo>
                  <a:pt x="327" y="219"/>
                </a:lnTo>
                <a:lnTo>
                  <a:pt x="331" y="219"/>
                </a:lnTo>
                <a:lnTo>
                  <a:pt x="327" y="229"/>
                </a:lnTo>
                <a:lnTo>
                  <a:pt x="324" y="235"/>
                </a:lnTo>
                <a:lnTo>
                  <a:pt x="321" y="244"/>
                </a:lnTo>
                <a:lnTo>
                  <a:pt x="317" y="245"/>
                </a:lnTo>
                <a:lnTo>
                  <a:pt x="314" y="247"/>
                </a:lnTo>
                <a:lnTo>
                  <a:pt x="311" y="249"/>
                </a:lnTo>
                <a:lnTo>
                  <a:pt x="311" y="245"/>
                </a:lnTo>
                <a:lnTo>
                  <a:pt x="311" y="244"/>
                </a:lnTo>
                <a:lnTo>
                  <a:pt x="309" y="244"/>
                </a:lnTo>
                <a:lnTo>
                  <a:pt x="308" y="245"/>
                </a:lnTo>
                <a:lnTo>
                  <a:pt x="308" y="247"/>
                </a:lnTo>
                <a:lnTo>
                  <a:pt x="311" y="250"/>
                </a:lnTo>
                <a:lnTo>
                  <a:pt x="313" y="252"/>
                </a:lnTo>
                <a:lnTo>
                  <a:pt x="309" y="252"/>
                </a:lnTo>
                <a:lnTo>
                  <a:pt x="308" y="252"/>
                </a:lnTo>
                <a:lnTo>
                  <a:pt x="304" y="257"/>
                </a:lnTo>
                <a:lnTo>
                  <a:pt x="301" y="263"/>
                </a:lnTo>
                <a:lnTo>
                  <a:pt x="299" y="265"/>
                </a:lnTo>
                <a:lnTo>
                  <a:pt x="294" y="265"/>
                </a:lnTo>
                <a:lnTo>
                  <a:pt x="296" y="255"/>
                </a:lnTo>
                <a:lnTo>
                  <a:pt x="298" y="245"/>
                </a:lnTo>
                <a:lnTo>
                  <a:pt x="301" y="247"/>
                </a:lnTo>
                <a:lnTo>
                  <a:pt x="303" y="245"/>
                </a:lnTo>
                <a:lnTo>
                  <a:pt x="304" y="242"/>
                </a:lnTo>
                <a:lnTo>
                  <a:pt x="308" y="242"/>
                </a:lnTo>
                <a:lnTo>
                  <a:pt x="308" y="234"/>
                </a:lnTo>
                <a:lnTo>
                  <a:pt x="304" y="230"/>
                </a:lnTo>
                <a:lnTo>
                  <a:pt x="301" y="230"/>
                </a:lnTo>
                <a:lnTo>
                  <a:pt x="299" y="242"/>
                </a:lnTo>
                <a:lnTo>
                  <a:pt x="294" y="252"/>
                </a:lnTo>
                <a:lnTo>
                  <a:pt x="288" y="260"/>
                </a:lnTo>
                <a:lnTo>
                  <a:pt x="278" y="267"/>
                </a:lnTo>
                <a:lnTo>
                  <a:pt x="278" y="272"/>
                </a:lnTo>
                <a:lnTo>
                  <a:pt x="276" y="277"/>
                </a:lnTo>
                <a:lnTo>
                  <a:pt x="271" y="285"/>
                </a:lnTo>
                <a:lnTo>
                  <a:pt x="273" y="288"/>
                </a:lnTo>
                <a:lnTo>
                  <a:pt x="273" y="293"/>
                </a:lnTo>
                <a:lnTo>
                  <a:pt x="271" y="300"/>
                </a:lnTo>
                <a:lnTo>
                  <a:pt x="266" y="308"/>
                </a:lnTo>
                <a:lnTo>
                  <a:pt x="263" y="316"/>
                </a:lnTo>
                <a:lnTo>
                  <a:pt x="265" y="316"/>
                </a:lnTo>
                <a:lnTo>
                  <a:pt x="266" y="314"/>
                </a:lnTo>
                <a:lnTo>
                  <a:pt x="270" y="311"/>
                </a:lnTo>
                <a:lnTo>
                  <a:pt x="271" y="309"/>
                </a:lnTo>
                <a:lnTo>
                  <a:pt x="273" y="309"/>
                </a:lnTo>
                <a:lnTo>
                  <a:pt x="275" y="311"/>
                </a:lnTo>
                <a:lnTo>
                  <a:pt x="270" y="318"/>
                </a:lnTo>
                <a:lnTo>
                  <a:pt x="266" y="324"/>
                </a:lnTo>
                <a:lnTo>
                  <a:pt x="263" y="332"/>
                </a:lnTo>
                <a:lnTo>
                  <a:pt x="257" y="337"/>
                </a:lnTo>
                <a:lnTo>
                  <a:pt x="258" y="331"/>
                </a:lnTo>
                <a:lnTo>
                  <a:pt x="257" y="328"/>
                </a:lnTo>
                <a:lnTo>
                  <a:pt x="255" y="326"/>
                </a:lnTo>
                <a:lnTo>
                  <a:pt x="253" y="329"/>
                </a:lnTo>
                <a:lnTo>
                  <a:pt x="253" y="334"/>
                </a:lnTo>
                <a:lnTo>
                  <a:pt x="255" y="341"/>
                </a:lnTo>
                <a:lnTo>
                  <a:pt x="250" y="342"/>
                </a:lnTo>
                <a:lnTo>
                  <a:pt x="247" y="346"/>
                </a:lnTo>
                <a:lnTo>
                  <a:pt x="250" y="346"/>
                </a:lnTo>
                <a:lnTo>
                  <a:pt x="252" y="344"/>
                </a:lnTo>
                <a:lnTo>
                  <a:pt x="253" y="342"/>
                </a:lnTo>
                <a:lnTo>
                  <a:pt x="255" y="342"/>
                </a:lnTo>
                <a:lnTo>
                  <a:pt x="257" y="347"/>
                </a:lnTo>
                <a:lnTo>
                  <a:pt x="258" y="351"/>
                </a:lnTo>
                <a:lnTo>
                  <a:pt x="258" y="354"/>
                </a:lnTo>
                <a:lnTo>
                  <a:pt x="255" y="357"/>
                </a:lnTo>
                <a:lnTo>
                  <a:pt x="255" y="354"/>
                </a:lnTo>
                <a:lnTo>
                  <a:pt x="255" y="352"/>
                </a:lnTo>
                <a:lnTo>
                  <a:pt x="252" y="354"/>
                </a:lnTo>
                <a:lnTo>
                  <a:pt x="250" y="357"/>
                </a:lnTo>
                <a:lnTo>
                  <a:pt x="250" y="360"/>
                </a:lnTo>
                <a:lnTo>
                  <a:pt x="248" y="364"/>
                </a:lnTo>
                <a:lnTo>
                  <a:pt x="247" y="364"/>
                </a:lnTo>
                <a:lnTo>
                  <a:pt x="245" y="362"/>
                </a:lnTo>
                <a:lnTo>
                  <a:pt x="247" y="359"/>
                </a:lnTo>
                <a:lnTo>
                  <a:pt x="248" y="356"/>
                </a:lnTo>
                <a:lnTo>
                  <a:pt x="245" y="357"/>
                </a:lnTo>
                <a:lnTo>
                  <a:pt x="245" y="356"/>
                </a:lnTo>
                <a:lnTo>
                  <a:pt x="245" y="351"/>
                </a:lnTo>
                <a:lnTo>
                  <a:pt x="243" y="349"/>
                </a:lnTo>
                <a:lnTo>
                  <a:pt x="242" y="349"/>
                </a:lnTo>
                <a:lnTo>
                  <a:pt x="243" y="354"/>
                </a:lnTo>
                <a:lnTo>
                  <a:pt x="242" y="357"/>
                </a:lnTo>
                <a:lnTo>
                  <a:pt x="242" y="362"/>
                </a:lnTo>
                <a:lnTo>
                  <a:pt x="243" y="364"/>
                </a:lnTo>
                <a:lnTo>
                  <a:pt x="245" y="365"/>
                </a:lnTo>
                <a:lnTo>
                  <a:pt x="247" y="370"/>
                </a:lnTo>
                <a:lnTo>
                  <a:pt x="248" y="370"/>
                </a:lnTo>
                <a:lnTo>
                  <a:pt x="250" y="369"/>
                </a:lnTo>
                <a:lnTo>
                  <a:pt x="250" y="367"/>
                </a:lnTo>
                <a:lnTo>
                  <a:pt x="253" y="367"/>
                </a:lnTo>
                <a:lnTo>
                  <a:pt x="250" y="377"/>
                </a:lnTo>
                <a:lnTo>
                  <a:pt x="250" y="379"/>
                </a:lnTo>
                <a:lnTo>
                  <a:pt x="255" y="380"/>
                </a:lnTo>
                <a:lnTo>
                  <a:pt x="250" y="382"/>
                </a:lnTo>
                <a:lnTo>
                  <a:pt x="248" y="385"/>
                </a:lnTo>
                <a:lnTo>
                  <a:pt x="245" y="392"/>
                </a:lnTo>
                <a:lnTo>
                  <a:pt x="243" y="398"/>
                </a:lnTo>
                <a:lnTo>
                  <a:pt x="242" y="402"/>
                </a:lnTo>
                <a:lnTo>
                  <a:pt x="238" y="403"/>
                </a:lnTo>
                <a:lnTo>
                  <a:pt x="237" y="397"/>
                </a:lnTo>
                <a:lnTo>
                  <a:pt x="235" y="395"/>
                </a:lnTo>
                <a:lnTo>
                  <a:pt x="234" y="397"/>
                </a:lnTo>
                <a:lnTo>
                  <a:pt x="237" y="390"/>
                </a:lnTo>
                <a:lnTo>
                  <a:pt x="237" y="387"/>
                </a:lnTo>
                <a:lnTo>
                  <a:pt x="235" y="384"/>
                </a:lnTo>
                <a:lnTo>
                  <a:pt x="235" y="388"/>
                </a:lnTo>
                <a:lnTo>
                  <a:pt x="234" y="390"/>
                </a:lnTo>
                <a:lnTo>
                  <a:pt x="230" y="392"/>
                </a:lnTo>
                <a:lnTo>
                  <a:pt x="229" y="395"/>
                </a:lnTo>
                <a:lnTo>
                  <a:pt x="234" y="400"/>
                </a:lnTo>
                <a:lnTo>
                  <a:pt x="234" y="403"/>
                </a:lnTo>
                <a:lnTo>
                  <a:pt x="232" y="405"/>
                </a:lnTo>
                <a:lnTo>
                  <a:pt x="230" y="405"/>
                </a:lnTo>
                <a:lnTo>
                  <a:pt x="229" y="403"/>
                </a:lnTo>
                <a:lnTo>
                  <a:pt x="229" y="402"/>
                </a:lnTo>
                <a:lnTo>
                  <a:pt x="225" y="403"/>
                </a:lnTo>
                <a:lnTo>
                  <a:pt x="227" y="407"/>
                </a:lnTo>
                <a:lnTo>
                  <a:pt x="229" y="408"/>
                </a:lnTo>
                <a:lnTo>
                  <a:pt x="237" y="408"/>
                </a:lnTo>
                <a:lnTo>
                  <a:pt x="238" y="418"/>
                </a:lnTo>
                <a:lnTo>
                  <a:pt x="238" y="428"/>
                </a:lnTo>
                <a:lnTo>
                  <a:pt x="235" y="430"/>
                </a:lnTo>
                <a:lnTo>
                  <a:pt x="232" y="428"/>
                </a:lnTo>
                <a:lnTo>
                  <a:pt x="232" y="430"/>
                </a:lnTo>
                <a:lnTo>
                  <a:pt x="234" y="431"/>
                </a:lnTo>
                <a:lnTo>
                  <a:pt x="235" y="433"/>
                </a:lnTo>
                <a:lnTo>
                  <a:pt x="234" y="435"/>
                </a:lnTo>
                <a:lnTo>
                  <a:pt x="232" y="433"/>
                </a:lnTo>
                <a:lnTo>
                  <a:pt x="230" y="435"/>
                </a:lnTo>
                <a:lnTo>
                  <a:pt x="227" y="438"/>
                </a:lnTo>
                <a:lnTo>
                  <a:pt x="225" y="439"/>
                </a:lnTo>
                <a:lnTo>
                  <a:pt x="222" y="438"/>
                </a:lnTo>
                <a:lnTo>
                  <a:pt x="217" y="436"/>
                </a:lnTo>
                <a:lnTo>
                  <a:pt x="207" y="433"/>
                </a:lnTo>
                <a:lnTo>
                  <a:pt x="212" y="441"/>
                </a:lnTo>
                <a:lnTo>
                  <a:pt x="215" y="444"/>
                </a:lnTo>
                <a:lnTo>
                  <a:pt x="219" y="446"/>
                </a:lnTo>
                <a:lnTo>
                  <a:pt x="217" y="454"/>
                </a:lnTo>
                <a:lnTo>
                  <a:pt x="215" y="461"/>
                </a:lnTo>
                <a:lnTo>
                  <a:pt x="214" y="459"/>
                </a:lnTo>
                <a:lnTo>
                  <a:pt x="212" y="458"/>
                </a:lnTo>
                <a:lnTo>
                  <a:pt x="212" y="464"/>
                </a:lnTo>
                <a:lnTo>
                  <a:pt x="211" y="471"/>
                </a:lnTo>
                <a:lnTo>
                  <a:pt x="211" y="476"/>
                </a:lnTo>
                <a:lnTo>
                  <a:pt x="212" y="479"/>
                </a:lnTo>
                <a:lnTo>
                  <a:pt x="215" y="482"/>
                </a:lnTo>
                <a:lnTo>
                  <a:pt x="219" y="479"/>
                </a:lnTo>
                <a:lnTo>
                  <a:pt x="224" y="476"/>
                </a:lnTo>
                <a:lnTo>
                  <a:pt x="225" y="479"/>
                </a:lnTo>
                <a:lnTo>
                  <a:pt x="227" y="481"/>
                </a:lnTo>
                <a:lnTo>
                  <a:pt x="232" y="486"/>
                </a:lnTo>
                <a:lnTo>
                  <a:pt x="247" y="492"/>
                </a:lnTo>
                <a:lnTo>
                  <a:pt x="243" y="492"/>
                </a:lnTo>
                <a:lnTo>
                  <a:pt x="243" y="494"/>
                </a:lnTo>
                <a:lnTo>
                  <a:pt x="242" y="497"/>
                </a:lnTo>
                <a:lnTo>
                  <a:pt x="240" y="497"/>
                </a:lnTo>
                <a:lnTo>
                  <a:pt x="232" y="490"/>
                </a:lnTo>
                <a:lnTo>
                  <a:pt x="229" y="487"/>
                </a:lnTo>
                <a:lnTo>
                  <a:pt x="224" y="487"/>
                </a:lnTo>
                <a:lnTo>
                  <a:pt x="230" y="495"/>
                </a:lnTo>
                <a:lnTo>
                  <a:pt x="237" y="502"/>
                </a:lnTo>
                <a:lnTo>
                  <a:pt x="234" y="505"/>
                </a:lnTo>
                <a:lnTo>
                  <a:pt x="235" y="507"/>
                </a:lnTo>
                <a:lnTo>
                  <a:pt x="237" y="510"/>
                </a:lnTo>
                <a:lnTo>
                  <a:pt x="238" y="514"/>
                </a:lnTo>
                <a:lnTo>
                  <a:pt x="237" y="517"/>
                </a:lnTo>
                <a:lnTo>
                  <a:pt x="235" y="522"/>
                </a:lnTo>
                <a:lnTo>
                  <a:pt x="234" y="520"/>
                </a:lnTo>
                <a:lnTo>
                  <a:pt x="234" y="518"/>
                </a:lnTo>
                <a:lnTo>
                  <a:pt x="232" y="518"/>
                </a:lnTo>
                <a:lnTo>
                  <a:pt x="230" y="518"/>
                </a:lnTo>
                <a:lnTo>
                  <a:pt x="232" y="522"/>
                </a:lnTo>
                <a:lnTo>
                  <a:pt x="232" y="523"/>
                </a:lnTo>
                <a:lnTo>
                  <a:pt x="229" y="527"/>
                </a:lnTo>
                <a:lnTo>
                  <a:pt x="224" y="530"/>
                </a:lnTo>
                <a:lnTo>
                  <a:pt x="224" y="532"/>
                </a:lnTo>
                <a:lnTo>
                  <a:pt x="222" y="535"/>
                </a:lnTo>
                <a:lnTo>
                  <a:pt x="227" y="535"/>
                </a:lnTo>
                <a:lnTo>
                  <a:pt x="229" y="538"/>
                </a:lnTo>
                <a:lnTo>
                  <a:pt x="230" y="543"/>
                </a:lnTo>
                <a:lnTo>
                  <a:pt x="230" y="548"/>
                </a:lnTo>
                <a:lnTo>
                  <a:pt x="230" y="561"/>
                </a:lnTo>
                <a:lnTo>
                  <a:pt x="232" y="566"/>
                </a:lnTo>
                <a:lnTo>
                  <a:pt x="235" y="568"/>
                </a:lnTo>
                <a:lnTo>
                  <a:pt x="234" y="555"/>
                </a:lnTo>
                <a:lnTo>
                  <a:pt x="235" y="548"/>
                </a:lnTo>
                <a:lnTo>
                  <a:pt x="237" y="546"/>
                </a:lnTo>
                <a:lnTo>
                  <a:pt x="238" y="545"/>
                </a:lnTo>
                <a:lnTo>
                  <a:pt x="238" y="551"/>
                </a:lnTo>
                <a:lnTo>
                  <a:pt x="238" y="556"/>
                </a:lnTo>
                <a:lnTo>
                  <a:pt x="240" y="568"/>
                </a:lnTo>
                <a:lnTo>
                  <a:pt x="237" y="568"/>
                </a:lnTo>
                <a:lnTo>
                  <a:pt x="234" y="569"/>
                </a:lnTo>
                <a:lnTo>
                  <a:pt x="235" y="576"/>
                </a:lnTo>
                <a:lnTo>
                  <a:pt x="234" y="581"/>
                </a:lnTo>
                <a:lnTo>
                  <a:pt x="227" y="589"/>
                </a:lnTo>
                <a:lnTo>
                  <a:pt x="229" y="593"/>
                </a:lnTo>
                <a:lnTo>
                  <a:pt x="229" y="597"/>
                </a:lnTo>
                <a:lnTo>
                  <a:pt x="225" y="602"/>
                </a:lnTo>
                <a:lnTo>
                  <a:pt x="222" y="604"/>
                </a:lnTo>
                <a:lnTo>
                  <a:pt x="222" y="602"/>
                </a:lnTo>
                <a:lnTo>
                  <a:pt x="220" y="601"/>
                </a:lnTo>
                <a:lnTo>
                  <a:pt x="222" y="604"/>
                </a:lnTo>
                <a:lnTo>
                  <a:pt x="224" y="606"/>
                </a:lnTo>
                <a:lnTo>
                  <a:pt x="225" y="609"/>
                </a:lnTo>
                <a:lnTo>
                  <a:pt x="225" y="611"/>
                </a:lnTo>
                <a:lnTo>
                  <a:pt x="224" y="624"/>
                </a:lnTo>
                <a:lnTo>
                  <a:pt x="224" y="635"/>
                </a:lnTo>
                <a:lnTo>
                  <a:pt x="225" y="648"/>
                </a:lnTo>
                <a:lnTo>
                  <a:pt x="229" y="660"/>
                </a:lnTo>
                <a:lnTo>
                  <a:pt x="235" y="681"/>
                </a:lnTo>
                <a:lnTo>
                  <a:pt x="237" y="691"/>
                </a:lnTo>
                <a:lnTo>
                  <a:pt x="235" y="700"/>
                </a:lnTo>
                <a:lnTo>
                  <a:pt x="237" y="701"/>
                </a:lnTo>
                <a:lnTo>
                  <a:pt x="238" y="708"/>
                </a:lnTo>
                <a:lnTo>
                  <a:pt x="238" y="714"/>
                </a:lnTo>
                <a:lnTo>
                  <a:pt x="237" y="719"/>
                </a:lnTo>
                <a:lnTo>
                  <a:pt x="238" y="719"/>
                </a:lnTo>
                <a:lnTo>
                  <a:pt x="240" y="721"/>
                </a:lnTo>
                <a:lnTo>
                  <a:pt x="240" y="726"/>
                </a:lnTo>
                <a:lnTo>
                  <a:pt x="243" y="726"/>
                </a:lnTo>
                <a:lnTo>
                  <a:pt x="245" y="728"/>
                </a:lnTo>
                <a:lnTo>
                  <a:pt x="248" y="731"/>
                </a:lnTo>
                <a:lnTo>
                  <a:pt x="250" y="729"/>
                </a:lnTo>
                <a:lnTo>
                  <a:pt x="253" y="728"/>
                </a:lnTo>
                <a:lnTo>
                  <a:pt x="253" y="732"/>
                </a:lnTo>
                <a:lnTo>
                  <a:pt x="257" y="739"/>
                </a:lnTo>
                <a:lnTo>
                  <a:pt x="262" y="749"/>
                </a:lnTo>
                <a:lnTo>
                  <a:pt x="265" y="754"/>
                </a:lnTo>
                <a:lnTo>
                  <a:pt x="265" y="759"/>
                </a:lnTo>
                <a:lnTo>
                  <a:pt x="265" y="762"/>
                </a:lnTo>
                <a:lnTo>
                  <a:pt x="260" y="765"/>
                </a:lnTo>
                <a:lnTo>
                  <a:pt x="257" y="767"/>
                </a:lnTo>
                <a:lnTo>
                  <a:pt x="253" y="767"/>
                </a:lnTo>
                <a:lnTo>
                  <a:pt x="245" y="765"/>
                </a:lnTo>
                <a:lnTo>
                  <a:pt x="238" y="759"/>
                </a:lnTo>
                <a:lnTo>
                  <a:pt x="234" y="754"/>
                </a:lnTo>
                <a:lnTo>
                  <a:pt x="234" y="757"/>
                </a:lnTo>
                <a:lnTo>
                  <a:pt x="235" y="759"/>
                </a:lnTo>
                <a:lnTo>
                  <a:pt x="235" y="760"/>
                </a:lnTo>
                <a:lnTo>
                  <a:pt x="232" y="760"/>
                </a:lnTo>
                <a:lnTo>
                  <a:pt x="222" y="757"/>
                </a:lnTo>
                <a:lnTo>
                  <a:pt x="215" y="757"/>
                </a:lnTo>
                <a:lnTo>
                  <a:pt x="212" y="759"/>
                </a:lnTo>
                <a:lnTo>
                  <a:pt x="209" y="764"/>
                </a:lnTo>
                <a:lnTo>
                  <a:pt x="207" y="765"/>
                </a:lnTo>
                <a:lnTo>
                  <a:pt x="202" y="769"/>
                </a:lnTo>
                <a:lnTo>
                  <a:pt x="199" y="772"/>
                </a:lnTo>
                <a:lnTo>
                  <a:pt x="199" y="782"/>
                </a:lnTo>
                <a:lnTo>
                  <a:pt x="197" y="792"/>
                </a:lnTo>
                <a:lnTo>
                  <a:pt x="191" y="811"/>
                </a:lnTo>
                <a:lnTo>
                  <a:pt x="188" y="830"/>
                </a:lnTo>
                <a:lnTo>
                  <a:pt x="186" y="839"/>
                </a:lnTo>
                <a:lnTo>
                  <a:pt x="186" y="849"/>
                </a:lnTo>
                <a:lnTo>
                  <a:pt x="189" y="838"/>
                </a:lnTo>
                <a:lnTo>
                  <a:pt x="191" y="828"/>
                </a:lnTo>
                <a:lnTo>
                  <a:pt x="194" y="818"/>
                </a:lnTo>
                <a:lnTo>
                  <a:pt x="196" y="815"/>
                </a:lnTo>
                <a:lnTo>
                  <a:pt x="199" y="813"/>
                </a:lnTo>
                <a:lnTo>
                  <a:pt x="199" y="825"/>
                </a:lnTo>
                <a:lnTo>
                  <a:pt x="199" y="836"/>
                </a:lnTo>
                <a:lnTo>
                  <a:pt x="199" y="839"/>
                </a:lnTo>
                <a:lnTo>
                  <a:pt x="197" y="844"/>
                </a:lnTo>
                <a:lnTo>
                  <a:pt x="194" y="846"/>
                </a:lnTo>
                <a:lnTo>
                  <a:pt x="191" y="846"/>
                </a:lnTo>
                <a:lnTo>
                  <a:pt x="194" y="858"/>
                </a:lnTo>
                <a:lnTo>
                  <a:pt x="197" y="871"/>
                </a:lnTo>
                <a:lnTo>
                  <a:pt x="197" y="884"/>
                </a:lnTo>
                <a:lnTo>
                  <a:pt x="197" y="889"/>
                </a:lnTo>
                <a:lnTo>
                  <a:pt x="194" y="894"/>
                </a:lnTo>
                <a:lnTo>
                  <a:pt x="196" y="897"/>
                </a:lnTo>
                <a:lnTo>
                  <a:pt x="196" y="902"/>
                </a:lnTo>
                <a:lnTo>
                  <a:pt x="194" y="912"/>
                </a:lnTo>
                <a:lnTo>
                  <a:pt x="191" y="923"/>
                </a:lnTo>
                <a:lnTo>
                  <a:pt x="188" y="935"/>
                </a:lnTo>
                <a:lnTo>
                  <a:pt x="183" y="935"/>
                </a:lnTo>
                <a:lnTo>
                  <a:pt x="183" y="950"/>
                </a:lnTo>
                <a:lnTo>
                  <a:pt x="184" y="963"/>
                </a:lnTo>
                <a:lnTo>
                  <a:pt x="189" y="989"/>
                </a:lnTo>
                <a:lnTo>
                  <a:pt x="192" y="983"/>
                </a:lnTo>
                <a:lnTo>
                  <a:pt x="196" y="983"/>
                </a:lnTo>
                <a:lnTo>
                  <a:pt x="197" y="986"/>
                </a:lnTo>
                <a:lnTo>
                  <a:pt x="201" y="991"/>
                </a:lnTo>
                <a:lnTo>
                  <a:pt x="197" y="996"/>
                </a:lnTo>
                <a:lnTo>
                  <a:pt x="196" y="992"/>
                </a:lnTo>
                <a:lnTo>
                  <a:pt x="192" y="991"/>
                </a:lnTo>
                <a:lnTo>
                  <a:pt x="192" y="994"/>
                </a:lnTo>
                <a:lnTo>
                  <a:pt x="194" y="997"/>
                </a:lnTo>
                <a:lnTo>
                  <a:pt x="196" y="1001"/>
                </a:lnTo>
                <a:lnTo>
                  <a:pt x="196" y="1006"/>
                </a:lnTo>
                <a:lnTo>
                  <a:pt x="192" y="1004"/>
                </a:lnTo>
                <a:lnTo>
                  <a:pt x="191" y="1006"/>
                </a:lnTo>
                <a:lnTo>
                  <a:pt x="191" y="1007"/>
                </a:lnTo>
                <a:lnTo>
                  <a:pt x="194" y="1011"/>
                </a:lnTo>
                <a:lnTo>
                  <a:pt x="199" y="1014"/>
                </a:lnTo>
                <a:lnTo>
                  <a:pt x="206" y="1017"/>
                </a:lnTo>
                <a:lnTo>
                  <a:pt x="211" y="1024"/>
                </a:lnTo>
                <a:lnTo>
                  <a:pt x="209" y="1027"/>
                </a:lnTo>
                <a:lnTo>
                  <a:pt x="207" y="1029"/>
                </a:lnTo>
                <a:lnTo>
                  <a:pt x="204" y="1032"/>
                </a:lnTo>
                <a:lnTo>
                  <a:pt x="206" y="1034"/>
                </a:lnTo>
                <a:lnTo>
                  <a:pt x="211" y="1034"/>
                </a:lnTo>
                <a:lnTo>
                  <a:pt x="206" y="1039"/>
                </a:lnTo>
                <a:lnTo>
                  <a:pt x="206" y="1042"/>
                </a:lnTo>
                <a:lnTo>
                  <a:pt x="207" y="1045"/>
                </a:lnTo>
                <a:lnTo>
                  <a:pt x="207" y="1042"/>
                </a:lnTo>
                <a:lnTo>
                  <a:pt x="211" y="1039"/>
                </a:lnTo>
                <a:lnTo>
                  <a:pt x="211" y="1044"/>
                </a:lnTo>
                <a:lnTo>
                  <a:pt x="211" y="1048"/>
                </a:lnTo>
                <a:lnTo>
                  <a:pt x="211" y="1052"/>
                </a:lnTo>
                <a:lnTo>
                  <a:pt x="209" y="1055"/>
                </a:lnTo>
                <a:lnTo>
                  <a:pt x="207" y="1053"/>
                </a:lnTo>
                <a:lnTo>
                  <a:pt x="206" y="1053"/>
                </a:lnTo>
                <a:lnTo>
                  <a:pt x="204" y="1052"/>
                </a:lnTo>
                <a:lnTo>
                  <a:pt x="202" y="1058"/>
                </a:lnTo>
                <a:lnTo>
                  <a:pt x="199" y="1063"/>
                </a:lnTo>
                <a:lnTo>
                  <a:pt x="194" y="1067"/>
                </a:lnTo>
                <a:lnTo>
                  <a:pt x="189" y="1070"/>
                </a:lnTo>
                <a:lnTo>
                  <a:pt x="176" y="1075"/>
                </a:lnTo>
                <a:lnTo>
                  <a:pt x="163" y="1081"/>
                </a:lnTo>
                <a:lnTo>
                  <a:pt x="151" y="1091"/>
                </a:lnTo>
                <a:lnTo>
                  <a:pt x="146" y="1095"/>
                </a:lnTo>
                <a:lnTo>
                  <a:pt x="140" y="1098"/>
                </a:lnTo>
                <a:lnTo>
                  <a:pt x="135" y="1104"/>
                </a:lnTo>
                <a:lnTo>
                  <a:pt x="128" y="1111"/>
                </a:lnTo>
                <a:lnTo>
                  <a:pt x="115" y="1121"/>
                </a:lnTo>
                <a:lnTo>
                  <a:pt x="100" y="1132"/>
                </a:lnTo>
                <a:lnTo>
                  <a:pt x="94" y="1139"/>
                </a:lnTo>
                <a:lnTo>
                  <a:pt x="89" y="1146"/>
                </a:lnTo>
                <a:lnTo>
                  <a:pt x="81" y="1159"/>
                </a:lnTo>
                <a:lnTo>
                  <a:pt x="74" y="1175"/>
                </a:lnTo>
                <a:lnTo>
                  <a:pt x="63" y="1208"/>
                </a:lnTo>
                <a:lnTo>
                  <a:pt x="58" y="1221"/>
                </a:lnTo>
                <a:lnTo>
                  <a:pt x="51" y="1234"/>
                </a:lnTo>
                <a:lnTo>
                  <a:pt x="38" y="1261"/>
                </a:lnTo>
                <a:lnTo>
                  <a:pt x="26" y="1289"/>
                </a:lnTo>
                <a:lnTo>
                  <a:pt x="16" y="1318"/>
                </a:lnTo>
                <a:lnTo>
                  <a:pt x="0" y="1376"/>
                </a:lnTo>
                <a:lnTo>
                  <a:pt x="1528" y="1376"/>
                </a:lnTo>
                <a:lnTo>
                  <a:pt x="1512" y="1325"/>
                </a:lnTo>
                <a:lnTo>
                  <a:pt x="1493" y="1272"/>
                </a:lnTo>
                <a:lnTo>
                  <a:pt x="1456" y="1175"/>
                </a:lnTo>
                <a:close/>
                <a:moveTo>
                  <a:pt x="1204" y="545"/>
                </a:moveTo>
                <a:lnTo>
                  <a:pt x="1204" y="545"/>
                </a:lnTo>
                <a:lnTo>
                  <a:pt x="1202" y="543"/>
                </a:lnTo>
                <a:lnTo>
                  <a:pt x="1201" y="540"/>
                </a:lnTo>
                <a:lnTo>
                  <a:pt x="1201" y="533"/>
                </a:lnTo>
                <a:lnTo>
                  <a:pt x="1202" y="535"/>
                </a:lnTo>
                <a:lnTo>
                  <a:pt x="1204" y="537"/>
                </a:lnTo>
                <a:lnTo>
                  <a:pt x="1204" y="545"/>
                </a:lnTo>
                <a:close/>
                <a:moveTo>
                  <a:pt x="1194" y="558"/>
                </a:moveTo>
                <a:lnTo>
                  <a:pt x="1194" y="558"/>
                </a:lnTo>
                <a:lnTo>
                  <a:pt x="1196" y="558"/>
                </a:lnTo>
                <a:lnTo>
                  <a:pt x="1196" y="561"/>
                </a:lnTo>
                <a:lnTo>
                  <a:pt x="1196" y="566"/>
                </a:lnTo>
                <a:lnTo>
                  <a:pt x="1194" y="569"/>
                </a:lnTo>
                <a:lnTo>
                  <a:pt x="1191" y="571"/>
                </a:lnTo>
                <a:lnTo>
                  <a:pt x="1189" y="571"/>
                </a:lnTo>
                <a:lnTo>
                  <a:pt x="1188" y="568"/>
                </a:lnTo>
                <a:lnTo>
                  <a:pt x="1189" y="565"/>
                </a:lnTo>
                <a:lnTo>
                  <a:pt x="1194" y="558"/>
                </a:lnTo>
                <a:close/>
                <a:moveTo>
                  <a:pt x="215" y="463"/>
                </a:moveTo>
                <a:lnTo>
                  <a:pt x="215" y="463"/>
                </a:lnTo>
                <a:lnTo>
                  <a:pt x="217" y="464"/>
                </a:lnTo>
                <a:lnTo>
                  <a:pt x="217" y="467"/>
                </a:lnTo>
                <a:lnTo>
                  <a:pt x="217" y="471"/>
                </a:lnTo>
                <a:lnTo>
                  <a:pt x="219" y="474"/>
                </a:lnTo>
                <a:lnTo>
                  <a:pt x="217" y="474"/>
                </a:lnTo>
                <a:lnTo>
                  <a:pt x="214" y="471"/>
                </a:lnTo>
                <a:lnTo>
                  <a:pt x="214" y="466"/>
                </a:lnTo>
                <a:lnTo>
                  <a:pt x="214" y="464"/>
                </a:lnTo>
                <a:lnTo>
                  <a:pt x="215" y="463"/>
                </a:lnTo>
                <a:close/>
                <a:moveTo>
                  <a:pt x="234" y="602"/>
                </a:moveTo>
                <a:lnTo>
                  <a:pt x="234" y="602"/>
                </a:lnTo>
                <a:lnTo>
                  <a:pt x="235" y="601"/>
                </a:lnTo>
                <a:lnTo>
                  <a:pt x="230" y="601"/>
                </a:lnTo>
                <a:lnTo>
                  <a:pt x="234" y="589"/>
                </a:lnTo>
                <a:lnTo>
                  <a:pt x="235" y="584"/>
                </a:lnTo>
                <a:lnTo>
                  <a:pt x="237" y="579"/>
                </a:lnTo>
                <a:lnTo>
                  <a:pt x="238" y="583"/>
                </a:lnTo>
                <a:lnTo>
                  <a:pt x="238" y="586"/>
                </a:lnTo>
                <a:lnTo>
                  <a:pt x="234" y="591"/>
                </a:lnTo>
                <a:lnTo>
                  <a:pt x="237" y="593"/>
                </a:lnTo>
                <a:lnTo>
                  <a:pt x="238" y="597"/>
                </a:lnTo>
                <a:lnTo>
                  <a:pt x="238" y="601"/>
                </a:lnTo>
                <a:lnTo>
                  <a:pt x="237" y="602"/>
                </a:lnTo>
                <a:lnTo>
                  <a:pt x="234" y="602"/>
                </a:lnTo>
                <a:close/>
                <a:moveTo>
                  <a:pt x="240" y="512"/>
                </a:moveTo>
                <a:lnTo>
                  <a:pt x="240" y="512"/>
                </a:lnTo>
                <a:lnTo>
                  <a:pt x="238" y="507"/>
                </a:lnTo>
                <a:lnTo>
                  <a:pt x="238" y="502"/>
                </a:lnTo>
                <a:lnTo>
                  <a:pt x="242" y="502"/>
                </a:lnTo>
                <a:lnTo>
                  <a:pt x="243" y="502"/>
                </a:lnTo>
                <a:lnTo>
                  <a:pt x="245" y="504"/>
                </a:lnTo>
                <a:lnTo>
                  <a:pt x="248" y="504"/>
                </a:lnTo>
                <a:lnTo>
                  <a:pt x="245" y="509"/>
                </a:lnTo>
                <a:lnTo>
                  <a:pt x="243" y="510"/>
                </a:lnTo>
                <a:lnTo>
                  <a:pt x="240" y="512"/>
                </a:lnTo>
                <a:close/>
                <a:moveTo>
                  <a:pt x="278" y="300"/>
                </a:moveTo>
                <a:lnTo>
                  <a:pt x="278" y="300"/>
                </a:lnTo>
                <a:lnTo>
                  <a:pt x="276" y="293"/>
                </a:lnTo>
                <a:lnTo>
                  <a:pt x="278" y="288"/>
                </a:lnTo>
                <a:lnTo>
                  <a:pt x="283" y="280"/>
                </a:lnTo>
                <a:lnTo>
                  <a:pt x="285" y="281"/>
                </a:lnTo>
                <a:lnTo>
                  <a:pt x="285" y="283"/>
                </a:lnTo>
                <a:lnTo>
                  <a:pt x="283" y="288"/>
                </a:lnTo>
                <a:lnTo>
                  <a:pt x="280" y="293"/>
                </a:lnTo>
                <a:lnTo>
                  <a:pt x="278" y="296"/>
                </a:lnTo>
                <a:lnTo>
                  <a:pt x="278" y="300"/>
                </a:lnTo>
                <a:close/>
                <a:moveTo>
                  <a:pt x="280" y="275"/>
                </a:moveTo>
                <a:lnTo>
                  <a:pt x="280" y="275"/>
                </a:lnTo>
                <a:lnTo>
                  <a:pt x="280" y="272"/>
                </a:lnTo>
                <a:lnTo>
                  <a:pt x="283" y="270"/>
                </a:lnTo>
                <a:lnTo>
                  <a:pt x="285" y="267"/>
                </a:lnTo>
                <a:lnTo>
                  <a:pt x="285" y="263"/>
                </a:lnTo>
                <a:lnTo>
                  <a:pt x="291" y="263"/>
                </a:lnTo>
                <a:lnTo>
                  <a:pt x="289" y="268"/>
                </a:lnTo>
                <a:lnTo>
                  <a:pt x="288" y="273"/>
                </a:lnTo>
                <a:lnTo>
                  <a:pt x="285" y="275"/>
                </a:lnTo>
                <a:lnTo>
                  <a:pt x="280" y="275"/>
                </a:lnTo>
                <a:close/>
                <a:moveTo>
                  <a:pt x="1143" y="425"/>
                </a:moveTo>
                <a:lnTo>
                  <a:pt x="1143" y="425"/>
                </a:lnTo>
                <a:lnTo>
                  <a:pt x="1140" y="425"/>
                </a:lnTo>
                <a:lnTo>
                  <a:pt x="1138" y="423"/>
                </a:lnTo>
                <a:lnTo>
                  <a:pt x="1137" y="421"/>
                </a:lnTo>
                <a:lnTo>
                  <a:pt x="1135" y="420"/>
                </a:lnTo>
                <a:lnTo>
                  <a:pt x="1137" y="416"/>
                </a:lnTo>
                <a:lnTo>
                  <a:pt x="1141" y="416"/>
                </a:lnTo>
                <a:lnTo>
                  <a:pt x="1141" y="420"/>
                </a:lnTo>
                <a:lnTo>
                  <a:pt x="1141" y="421"/>
                </a:lnTo>
                <a:lnTo>
                  <a:pt x="1143" y="423"/>
                </a:lnTo>
                <a:lnTo>
                  <a:pt x="1143" y="425"/>
                </a:lnTo>
                <a:close/>
                <a:moveTo>
                  <a:pt x="1160" y="451"/>
                </a:moveTo>
                <a:lnTo>
                  <a:pt x="1160" y="451"/>
                </a:lnTo>
                <a:lnTo>
                  <a:pt x="1163" y="458"/>
                </a:lnTo>
                <a:lnTo>
                  <a:pt x="1168" y="463"/>
                </a:lnTo>
                <a:lnTo>
                  <a:pt x="1171" y="469"/>
                </a:lnTo>
                <a:lnTo>
                  <a:pt x="1171" y="472"/>
                </a:lnTo>
                <a:lnTo>
                  <a:pt x="1169" y="477"/>
                </a:lnTo>
                <a:lnTo>
                  <a:pt x="1166" y="471"/>
                </a:lnTo>
                <a:lnTo>
                  <a:pt x="1161" y="466"/>
                </a:lnTo>
                <a:lnTo>
                  <a:pt x="1160" y="459"/>
                </a:lnTo>
                <a:lnTo>
                  <a:pt x="1160" y="451"/>
                </a:lnTo>
                <a:close/>
                <a:moveTo>
                  <a:pt x="1161" y="484"/>
                </a:moveTo>
                <a:lnTo>
                  <a:pt x="1161" y="484"/>
                </a:lnTo>
                <a:lnTo>
                  <a:pt x="1158" y="482"/>
                </a:lnTo>
                <a:lnTo>
                  <a:pt x="1158" y="481"/>
                </a:lnTo>
                <a:lnTo>
                  <a:pt x="1158" y="479"/>
                </a:lnTo>
                <a:lnTo>
                  <a:pt x="1161" y="477"/>
                </a:lnTo>
                <a:lnTo>
                  <a:pt x="1165" y="477"/>
                </a:lnTo>
                <a:lnTo>
                  <a:pt x="1169" y="479"/>
                </a:lnTo>
                <a:lnTo>
                  <a:pt x="1169" y="484"/>
                </a:lnTo>
                <a:lnTo>
                  <a:pt x="1168" y="486"/>
                </a:lnTo>
                <a:lnTo>
                  <a:pt x="1166" y="486"/>
                </a:lnTo>
                <a:lnTo>
                  <a:pt x="1165" y="484"/>
                </a:lnTo>
                <a:lnTo>
                  <a:pt x="1161" y="482"/>
                </a:lnTo>
                <a:lnTo>
                  <a:pt x="1161" y="484"/>
                </a:lnTo>
                <a:close/>
                <a:moveTo>
                  <a:pt x="1183" y="665"/>
                </a:moveTo>
                <a:lnTo>
                  <a:pt x="1183" y="665"/>
                </a:lnTo>
                <a:lnTo>
                  <a:pt x="1179" y="663"/>
                </a:lnTo>
                <a:lnTo>
                  <a:pt x="1176" y="662"/>
                </a:lnTo>
                <a:lnTo>
                  <a:pt x="1174" y="660"/>
                </a:lnTo>
                <a:lnTo>
                  <a:pt x="1178" y="662"/>
                </a:lnTo>
                <a:lnTo>
                  <a:pt x="1179" y="660"/>
                </a:lnTo>
                <a:lnTo>
                  <a:pt x="1181" y="658"/>
                </a:lnTo>
                <a:lnTo>
                  <a:pt x="1184" y="662"/>
                </a:lnTo>
                <a:lnTo>
                  <a:pt x="1184" y="663"/>
                </a:lnTo>
                <a:lnTo>
                  <a:pt x="1183" y="6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4" name="Freeform 8"/>
          <p:cNvSpPr>
            <a:spLocks noEditPoints="1"/>
          </p:cNvSpPr>
          <p:nvPr/>
        </p:nvSpPr>
        <p:spPr bwMode="auto">
          <a:xfrm>
            <a:off x="842963" y="2519363"/>
            <a:ext cx="1743075" cy="1598612"/>
          </a:xfrm>
          <a:custGeom>
            <a:avLst/>
            <a:gdLst>
              <a:gd name="T0" fmla="*/ 1685925 w 1098"/>
              <a:gd name="T1" fmla="*/ 1525587 h 1007"/>
              <a:gd name="T2" fmla="*/ 1647825 w 1098"/>
              <a:gd name="T3" fmla="*/ 1501775 h 1007"/>
              <a:gd name="T4" fmla="*/ 1624013 w 1098"/>
              <a:gd name="T5" fmla="*/ 1470025 h 1007"/>
              <a:gd name="T6" fmla="*/ 1550988 w 1098"/>
              <a:gd name="T7" fmla="*/ 1404937 h 1007"/>
              <a:gd name="T8" fmla="*/ 1544638 w 1098"/>
              <a:gd name="T9" fmla="*/ 1390650 h 1007"/>
              <a:gd name="T10" fmla="*/ 1539875 w 1098"/>
              <a:gd name="T11" fmla="*/ 1382712 h 1007"/>
              <a:gd name="T12" fmla="*/ 1520825 w 1098"/>
              <a:gd name="T13" fmla="*/ 1346200 h 1007"/>
              <a:gd name="T14" fmla="*/ 1506538 w 1098"/>
              <a:gd name="T15" fmla="*/ 1296987 h 1007"/>
              <a:gd name="T16" fmla="*/ 1503363 w 1098"/>
              <a:gd name="T17" fmla="*/ 1271587 h 1007"/>
              <a:gd name="T18" fmla="*/ 1498600 w 1098"/>
              <a:gd name="T19" fmla="*/ 1250950 h 1007"/>
              <a:gd name="T20" fmla="*/ 1484313 w 1098"/>
              <a:gd name="T21" fmla="*/ 1208087 h 1007"/>
              <a:gd name="T22" fmla="*/ 1492250 w 1098"/>
              <a:gd name="T23" fmla="*/ 1189037 h 1007"/>
              <a:gd name="T24" fmla="*/ 1487488 w 1098"/>
              <a:gd name="T25" fmla="*/ 1157287 h 1007"/>
              <a:gd name="T26" fmla="*/ 1484313 w 1098"/>
              <a:gd name="T27" fmla="*/ 1079500 h 1007"/>
              <a:gd name="T28" fmla="*/ 1468438 w 1098"/>
              <a:gd name="T29" fmla="*/ 938212 h 1007"/>
              <a:gd name="T30" fmla="*/ 1446213 w 1098"/>
              <a:gd name="T31" fmla="*/ 779462 h 1007"/>
              <a:gd name="T32" fmla="*/ 1439863 w 1098"/>
              <a:gd name="T33" fmla="*/ 708025 h 1007"/>
              <a:gd name="T34" fmla="*/ 1422400 w 1098"/>
              <a:gd name="T35" fmla="*/ 608012 h 1007"/>
              <a:gd name="T36" fmla="*/ 1416050 w 1098"/>
              <a:gd name="T37" fmla="*/ 539750 h 1007"/>
              <a:gd name="T38" fmla="*/ 1362075 w 1098"/>
              <a:gd name="T39" fmla="*/ 361950 h 1007"/>
              <a:gd name="T40" fmla="*/ 1346200 w 1098"/>
              <a:gd name="T41" fmla="*/ 319087 h 1007"/>
              <a:gd name="T42" fmla="*/ 1339850 w 1098"/>
              <a:gd name="T43" fmla="*/ 307975 h 1007"/>
              <a:gd name="T44" fmla="*/ 1339850 w 1098"/>
              <a:gd name="T45" fmla="*/ 293687 h 1007"/>
              <a:gd name="T46" fmla="*/ 1331913 w 1098"/>
              <a:gd name="T47" fmla="*/ 282575 h 1007"/>
              <a:gd name="T48" fmla="*/ 1308100 w 1098"/>
              <a:gd name="T49" fmla="*/ 227012 h 1007"/>
              <a:gd name="T50" fmla="*/ 1304925 w 1098"/>
              <a:gd name="T51" fmla="*/ 212725 h 1007"/>
              <a:gd name="T52" fmla="*/ 1254125 w 1098"/>
              <a:gd name="T53" fmla="*/ 142875 h 1007"/>
              <a:gd name="T54" fmla="*/ 1258888 w 1098"/>
              <a:gd name="T55" fmla="*/ 141287 h 1007"/>
              <a:gd name="T56" fmla="*/ 1246188 w 1098"/>
              <a:gd name="T57" fmla="*/ 131762 h 1007"/>
              <a:gd name="T58" fmla="*/ 1163638 w 1098"/>
              <a:gd name="T59" fmla="*/ 58737 h 1007"/>
              <a:gd name="T60" fmla="*/ 1104900 w 1098"/>
              <a:gd name="T61" fmla="*/ 30162 h 1007"/>
              <a:gd name="T62" fmla="*/ 1006475 w 1098"/>
              <a:gd name="T63" fmla="*/ 9525 h 1007"/>
              <a:gd name="T64" fmla="*/ 973138 w 1098"/>
              <a:gd name="T65" fmla="*/ 4762 h 1007"/>
              <a:gd name="T66" fmla="*/ 854075 w 1098"/>
              <a:gd name="T67" fmla="*/ 15875 h 1007"/>
              <a:gd name="T68" fmla="*/ 765175 w 1098"/>
              <a:gd name="T69" fmla="*/ 52387 h 1007"/>
              <a:gd name="T70" fmla="*/ 788988 w 1098"/>
              <a:gd name="T71" fmla="*/ 44450 h 1007"/>
              <a:gd name="T72" fmla="*/ 687388 w 1098"/>
              <a:gd name="T73" fmla="*/ 104775 h 1007"/>
              <a:gd name="T74" fmla="*/ 581025 w 1098"/>
              <a:gd name="T75" fmla="*/ 227012 h 1007"/>
              <a:gd name="T76" fmla="*/ 469900 w 1098"/>
              <a:gd name="T77" fmla="*/ 487362 h 1007"/>
              <a:gd name="T78" fmla="*/ 454025 w 1098"/>
              <a:gd name="T79" fmla="*/ 520700 h 1007"/>
              <a:gd name="T80" fmla="*/ 447675 w 1098"/>
              <a:gd name="T81" fmla="*/ 557212 h 1007"/>
              <a:gd name="T82" fmla="*/ 444500 w 1098"/>
              <a:gd name="T83" fmla="*/ 569912 h 1007"/>
              <a:gd name="T84" fmla="*/ 436563 w 1098"/>
              <a:gd name="T85" fmla="*/ 593725 h 1007"/>
              <a:gd name="T86" fmla="*/ 419100 w 1098"/>
              <a:gd name="T87" fmla="*/ 652462 h 1007"/>
              <a:gd name="T88" fmla="*/ 417513 w 1098"/>
              <a:gd name="T89" fmla="*/ 695325 h 1007"/>
              <a:gd name="T90" fmla="*/ 415925 w 1098"/>
              <a:gd name="T91" fmla="*/ 708025 h 1007"/>
              <a:gd name="T92" fmla="*/ 415925 w 1098"/>
              <a:gd name="T93" fmla="*/ 731837 h 1007"/>
              <a:gd name="T94" fmla="*/ 407988 w 1098"/>
              <a:gd name="T95" fmla="*/ 755650 h 1007"/>
              <a:gd name="T96" fmla="*/ 396875 w 1098"/>
              <a:gd name="T97" fmla="*/ 823912 h 1007"/>
              <a:gd name="T98" fmla="*/ 392113 w 1098"/>
              <a:gd name="T99" fmla="*/ 860425 h 1007"/>
              <a:gd name="T100" fmla="*/ 374650 w 1098"/>
              <a:gd name="T101" fmla="*/ 954087 h 1007"/>
              <a:gd name="T102" fmla="*/ 365125 w 1098"/>
              <a:gd name="T103" fmla="*/ 1004887 h 1007"/>
              <a:gd name="T104" fmla="*/ 341313 w 1098"/>
              <a:gd name="T105" fmla="*/ 1049337 h 1007"/>
              <a:gd name="T106" fmla="*/ 250825 w 1098"/>
              <a:gd name="T107" fmla="*/ 1238250 h 1007"/>
              <a:gd name="T108" fmla="*/ 233363 w 1098"/>
              <a:gd name="T109" fmla="*/ 1277937 h 1007"/>
              <a:gd name="T110" fmla="*/ 193675 w 1098"/>
              <a:gd name="T111" fmla="*/ 1376362 h 1007"/>
              <a:gd name="T112" fmla="*/ 146050 w 1098"/>
              <a:gd name="T113" fmla="*/ 1449387 h 1007"/>
              <a:gd name="T114" fmla="*/ 4763 w 1098"/>
              <a:gd name="T115" fmla="*/ 1577975 h 1007"/>
              <a:gd name="T116" fmla="*/ 1738313 w 1098"/>
              <a:gd name="T117" fmla="*/ 1597025 h 1007"/>
              <a:gd name="T118" fmla="*/ 231775 w 1098"/>
              <a:gd name="T119" fmla="*/ 1290637 h 1007"/>
              <a:gd name="T120" fmla="*/ 419100 w 1098"/>
              <a:gd name="T121" fmla="*/ 711200 h 1007"/>
              <a:gd name="T122" fmla="*/ 419100 w 1098"/>
              <a:gd name="T123" fmla="*/ 711200 h 1007"/>
              <a:gd name="T124" fmla="*/ 1238250 w 1098"/>
              <a:gd name="T125" fmla="*/ 120650 h 100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098" h="1007">
                <a:moveTo>
                  <a:pt x="1001" y="908"/>
                </a:moveTo>
                <a:lnTo>
                  <a:pt x="1001" y="908"/>
                </a:lnTo>
                <a:close/>
                <a:moveTo>
                  <a:pt x="1095" y="993"/>
                </a:moveTo>
                <a:lnTo>
                  <a:pt x="1095" y="993"/>
                </a:lnTo>
                <a:lnTo>
                  <a:pt x="1087" y="988"/>
                </a:lnTo>
                <a:lnTo>
                  <a:pt x="1075" y="980"/>
                </a:lnTo>
                <a:lnTo>
                  <a:pt x="1062" y="961"/>
                </a:lnTo>
                <a:lnTo>
                  <a:pt x="1048" y="952"/>
                </a:lnTo>
                <a:lnTo>
                  <a:pt x="1045" y="952"/>
                </a:lnTo>
                <a:lnTo>
                  <a:pt x="1042" y="948"/>
                </a:lnTo>
                <a:lnTo>
                  <a:pt x="1040" y="947"/>
                </a:lnTo>
                <a:lnTo>
                  <a:pt x="1038" y="946"/>
                </a:lnTo>
                <a:lnTo>
                  <a:pt x="1037" y="946"/>
                </a:lnTo>
                <a:lnTo>
                  <a:pt x="1032" y="940"/>
                </a:lnTo>
                <a:lnTo>
                  <a:pt x="1027" y="931"/>
                </a:lnTo>
                <a:lnTo>
                  <a:pt x="1023" y="926"/>
                </a:lnTo>
                <a:lnTo>
                  <a:pt x="1019" y="920"/>
                </a:lnTo>
                <a:lnTo>
                  <a:pt x="1007" y="910"/>
                </a:lnTo>
                <a:lnTo>
                  <a:pt x="994" y="900"/>
                </a:lnTo>
                <a:lnTo>
                  <a:pt x="984" y="890"/>
                </a:lnTo>
                <a:lnTo>
                  <a:pt x="977" y="885"/>
                </a:lnTo>
                <a:lnTo>
                  <a:pt x="976" y="881"/>
                </a:lnTo>
                <a:lnTo>
                  <a:pt x="977" y="877"/>
                </a:lnTo>
                <a:lnTo>
                  <a:pt x="977" y="876"/>
                </a:lnTo>
                <a:lnTo>
                  <a:pt x="976" y="876"/>
                </a:lnTo>
                <a:lnTo>
                  <a:pt x="973" y="876"/>
                </a:lnTo>
                <a:lnTo>
                  <a:pt x="973" y="877"/>
                </a:lnTo>
                <a:lnTo>
                  <a:pt x="972" y="877"/>
                </a:lnTo>
                <a:lnTo>
                  <a:pt x="972" y="873"/>
                </a:lnTo>
                <a:lnTo>
                  <a:pt x="971" y="871"/>
                </a:lnTo>
                <a:lnTo>
                  <a:pt x="970" y="871"/>
                </a:lnTo>
                <a:lnTo>
                  <a:pt x="968" y="870"/>
                </a:lnTo>
                <a:lnTo>
                  <a:pt x="966" y="867"/>
                </a:lnTo>
                <a:lnTo>
                  <a:pt x="961" y="853"/>
                </a:lnTo>
                <a:lnTo>
                  <a:pt x="958" y="848"/>
                </a:lnTo>
                <a:lnTo>
                  <a:pt x="953" y="834"/>
                </a:lnTo>
                <a:lnTo>
                  <a:pt x="952" y="831"/>
                </a:lnTo>
                <a:lnTo>
                  <a:pt x="949" y="821"/>
                </a:lnTo>
                <a:lnTo>
                  <a:pt x="949" y="817"/>
                </a:lnTo>
                <a:lnTo>
                  <a:pt x="949" y="816"/>
                </a:lnTo>
                <a:lnTo>
                  <a:pt x="949" y="813"/>
                </a:lnTo>
                <a:lnTo>
                  <a:pt x="948" y="807"/>
                </a:lnTo>
                <a:lnTo>
                  <a:pt x="946" y="802"/>
                </a:lnTo>
                <a:lnTo>
                  <a:pt x="946" y="801"/>
                </a:lnTo>
                <a:lnTo>
                  <a:pt x="947" y="801"/>
                </a:lnTo>
                <a:lnTo>
                  <a:pt x="949" y="801"/>
                </a:lnTo>
                <a:lnTo>
                  <a:pt x="949" y="798"/>
                </a:lnTo>
                <a:lnTo>
                  <a:pt x="947" y="792"/>
                </a:lnTo>
                <a:lnTo>
                  <a:pt x="944" y="788"/>
                </a:lnTo>
                <a:lnTo>
                  <a:pt x="943" y="782"/>
                </a:lnTo>
                <a:lnTo>
                  <a:pt x="942" y="778"/>
                </a:lnTo>
                <a:lnTo>
                  <a:pt x="939" y="773"/>
                </a:lnTo>
                <a:lnTo>
                  <a:pt x="935" y="765"/>
                </a:lnTo>
                <a:lnTo>
                  <a:pt x="935" y="761"/>
                </a:lnTo>
                <a:lnTo>
                  <a:pt x="935" y="757"/>
                </a:lnTo>
                <a:lnTo>
                  <a:pt x="937" y="754"/>
                </a:lnTo>
                <a:lnTo>
                  <a:pt x="938" y="752"/>
                </a:lnTo>
                <a:lnTo>
                  <a:pt x="939" y="751"/>
                </a:lnTo>
                <a:lnTo>
                  <a:pt x="940" y="749"/>
                </a:lnTo>
                <a:lnTo>
                  <a:pt x="938" y="742"/>
                </a:lnTo>
                <a:lnTo>
                  <a:pt x="937" y="735"/>
                </a:lnTo>
                <a:lnTo>
                  <a:pt x="935" y="729"/>
                </a:lnTo>
                <a:lnTo>
                  <a:pt x="935" y="728"/>
                </a:lnTo>
                <a:lnTo>
                  <a:pt x="937" y="729"/>
                </a:lnTo>
                <a:lnTo>
                  <a:pt x="938" y="727"/>
                </a:lnTo>
                <a:lnTo>
                  <a:pt x="938" y="718"/>
                </a:lnTo>
                <a:lnTo>
                  <a:pt x="935" y="698"/>
                </a:lnTo>
                <a:lnTo>
                  <a:pt x="934" y="684"/>
                </a:lnTo>
                <a:lnTo>
                  <a:pt x="935" y="680"/>
                </a:lnTo>
                <a:lnTo>
                  <a:pt x="935" y="670"/>
                </a:lnTo>
                <a:lnTo>
                  <a:pt x="923" y="614"/>
                </a:lnTo>
                <a:lnTo>
                  <a:pt x="923" y="602"/>
                </a:lnTo>
                <a:lnTo>
                  <a:pt x="923" y="596"/>
                </a:lnTo>
                <a:lnTo>
                  <a:pt x="924" y="593"/>
                </a:lnTo>
                <a:lnTo>
                  <a:pt x="925" y="591"/>
                </a:lnTo>
                <a:lnTo>
                  <a:pt x="925" y="587"/>
                </a:lnTo>
                <a:lnTo>
                  <a:pt x="921" y="574"/>
                </a:lnTo>
                <a:lnTo>
                  <a:pt x="918" y="559"/>
                </a:lnTo>
                <a:lnTo>
                  <a:pt x="916" y="508"/>
                </a:lnTo>
                <a:lnTo>
                  <a:pt x="911" y="491"/>
                </a:lnTo>
                <a:lnTo>
                  <a:pt x="910" y="488"/>
                </a:lnTo>
                <a:lnTo>
                  <a:pt x="909" y="479"/>
                </a:lnTo>
                <a:lnTo>
                  <a:pt x="909" y="466"/>
                </a:lnTo>
                <a:lnTo>
                  <a:pt x="907" y="452"/>
                </a:lnTo>
                <a:lnTo>
                  <a:pt x="907" y="446"/>
                </a:lnTo>
                <a:lnTo>
                  <a:pt x="906" y="434"/>
                </a:lnTo>
                <a:lnTo>
                  <a:pt x="904" y="423"/>
                </a:lnTo>
                <a:lnTo>
                  <a:pt x="900" y="412"/>
                </a:lnTo>
                <a:lnTo>
                  <a:pt x="898" y="402"/>
                </a:lnTo>
                <a:lnTo>
                  <a:pt x="897" y="395"/>
                </a:lnTo>
                <a:lnTo>
                  <a:pt x="896" y="383"/>
                </a:lnTo>
                <a:lnTo>
                  <a:pt x="896" y="379"/>
                </a:lnTo>
                <a:lnTo>
                  <a:pt x="896" y="377"/>
                </a:lnTo>
                <a:lnTo>
                  <a:pt x="895" y="372"/>
                </a:lnTo>
                <a:lnTo>
                  <a:pt x="893" y="365"/>
                </a:lnTo>
                <a:lnTo>
                  <a:pt x="893" y="356"/>
                </a:lnTo>
                <a:lnTo>
                  <a:pt x="892" y="340"/>
                </a:lnTo>
                <a:lnTo>
                  <a:pt x="887" y="323"/>
                </a:lnTo>
                <a:lnTo>
                  <a:pt x="881" y="304"/>
                </a:lnTo>
                <a:lnTo>
                  <a:pt x="877" y="290"/>
                </a:lnTo>
                <a:lnTo>
                  <a:pt x="869" y="262"/>
                </a:lnTo>
                <a:lnTo>
                  <a:pt x="858" y="228"/>
                </a:lnTo>
                <a:lnTo>
                  <a:pt x="853" y="211"/>
                </a:lnTo>
                <a:lnTo>
                  <a:pt x="850" y="209"/>
                </a:lnTo>
                <a:lnTo>
                  <a:pt x="849" y="205"/>
                </a:lnTo>
                <a:lnTo>
                  <a:pt x="848" y="201"/>
                </a:lnTo>
                <a:lnTo>
                  <a:pt x="848" y="199"/>
                </a:lnTo>
                <a:lnTo>
                  <a:pt x="846" y="197"/>
                </a:lnTo>
                <a:lnTo>
                  <a:pt x="845" y="197"/>
                </a:lnTo>
                <a:lnTo>
                  <a:pt x="844" y="194"/>
                </a:lnTo>
                <a:lnTo>
                  <a:pt x="844" y="191"/>
                </a:lnTo>
                <a:lnTo>
                  <a:pt x="844" y="192"/>
                </a:lnTo>
                <a:lnTo>
                  <a:pt x="845" y="191"/>
                </a:lnTo>
                <a:lnTo>
                  <a:pt x="845" y="190"/>
                </a:lnTo>
                <a:lnTo>
                  <a:pt x="845" y="187"/>
                </a:lnTo>
                <a:lnTo>
                  <a:pt x="844" y="185"/>
                </a:lnTo>
                <a:lnTo>
                  <a:pt x="843" y="183"/>
                </a:lnTo>
                <a:lnTo>
                  <a:pt x="840" y="183"/>
                </a:lnTo>
                <a:lnTo>
                  <a:pt x="840" y="182"/>
                </a:lnTo>
                <a:lnTo>
                  <a:pt x="839" y="178"/>
                </a:lnTo>
                <a:lnTo>
                  <a:pt x="839" y="177"/>
                </a:lnTo>
                <a:lnTo>
                  <a:pt x="835" y="171"/>
                </a:lnTo>
                <a:lnTo>
                  <a:pt x="830" y="160"/>
                </a:lnTo>
                <a:lnTo>
                  <a:pt x="827" y="154"/>
                </a:lnTo>
                <a:lnTo>
                  <a:pt x="824" y="143"/>
                </a:lnTo>
                <a:lnTo>
                  <a:pt x="825" y="144"/>
                </a:lnTo>
                <a:lnTo>
                  <a:pt x="824" y="139"/>
                </a:lnTo>
                <a:lnTo>
                  <a:pt x="822" y="134"/>
                </a:lnTo>
                <a:lnTo>
                  <a:pt x="820" y="131"/>
                </a:lnTo>
                <a:lnTo>
                  <a:pt x="816" y="126"/>
                </a:lnTo>
                <a:lnTo>
                  <a:pt x="808" y="108"/>
                </a:lnTo>
                <a:lnTo>
                  <a:pt x="803" y="102"/>
                </a:lnTo>
                <a:lnTo>
                  <a:pt x="798" y="97"/>
                </a:lnTo>
                <a:lnTo>
                  <a:pt x="790" y="90"/>
                </a:lnTo>
                <a:lnTo>
                  <a:pt x="790" y="89"/>
                </a:lnTo>
                <a:lnTo>
                  <a:pt x="792" y="89"/>
                </a:lnTo>
                <a:lnTo>
                  <a:pt x="793" y="89"/>
                </a:lnTo>
                <a:lnTo>
                  <a:pt x="793" y="88"/>
                </a:lnTo>
                <a:lnTo>
                  <a:pt x="793" y="87"/>
                </a:lnTo>
                <a:lnTo>
                  <a:pt x="789" y="85"/>
                </a:lnTo>
                <a:lnTo>
                  <a:pt x="785" y="84"/>
                </a:lnTo>
                <a:lnTo>
                  <a:pt x="785" y="83"/>
                </a:lnTo>
                <a:lnTo>
                  <a:pt x="784" y="79"/>
                </a:lnTo>
                <a:lnTo>
                  <a:pt x="778" y="70"/>
                </a:lnTo>
                <a:lnTo>
                  <a:pt x="763" y="57"/>
                </a:lnTo>
                <a:lnTo>
                  <a:pt x="738" y="41"/>
                </a:lnTo>
                <a:lnTo>
                  <a:pt x="733" y="37"/>
                </a:lnTo>
                <a:lnTo>
                  <a:pt x="722" y="31"/>
                </a:lnTo>
                <a:lnTo>
                  <a:pt x="714" y="27"/>
                </a:lnTo>
                <a:lnTo>
                  <a:pt x="707" y="24"/>
                </a:lnTo>
                <a:lnTo>
                  <a:pt x="704" y="23"/>
                </a:lnTo>
                <a:lnTo>
                  <a:pt x="696" y="19"/>
                </a:lnTo>
                <a:lnTo>
                  <a:pt x="682" y="15"/>
                </a:lnTo>
                <a:lnTo>
                  <a:pt x="675" y="13"/>
                </a:lnTo>
                <a:lnTo>
                  <a:pt x="668" y="13"/>
                </a:lnTo>
                <a:lnTo>
                  <a:pt x="644" y="9"/>
                </a:lnTo>
                <a:lnTo>
                  <a:pt x="635" y="8"/>
                </a:lnTo>
                <a:lnTo>
                  <a:pt x="633" y="6"/>
                </a:lnTo>
                <a:lnTo>
                  <a:pt x="634" y="6"/>
                </a:lnTo>
                <a:lnTo>
                  <a:pt x="634" y="5"/>
                </a:lnTo>
                <a:lnTo>
                  <a:pt x="634" y="4"/>
                </a:lnTo>
                <a:lnTo>
                  <a:pt x="632" y="4"/>
                </a:lnTo>
                <a:lnTo>
                  <a:pt x="624" y="4"/>
                </a:lnTo>
                <a:lnTo>
                  <a:pt x="619" y="4"/>
                </a:lnTo>
                <a:lnTo>
                  <a:pt x="613" y="3"/>
                </a:lnTo>
                <a:lnTo>
                  <a:pt x="596" y="0"/>
                </a:lnTo>
                <a:lnTo>
                  <a:pt x="581" y="3"/>
                </a:lnTo>
                <a:lnTo>
                  <a:pt x="566" y="4"/>
                </a:lnTo>
                <a:lnTo>
                  <a:pt x="554" y="6"/>
                </a:lnTo>
                <a:lnTo>
                  <a:pt x="538" y="10"/>
                </a:lnTo>
                <a:lnTo>
                  <a:pt x="526" y="14"/>
                </a:lnTo>
                <a:lnTo>
                  <a:pt x="511" y="17"/>
                </a:lnTo>
                <a:lnTo>
                  <a:pt x="501" y="19"/>
                </a:lnTo>
                <a:lnTo>
                  <a:pt x="493" y="20"/>
                </a:lnTo>
                <a:lnTo>
                  <a:pt x="482" y="33"/>
                </a:lnTo>
                <a:lnTo>
                  <a:pt x="477" y="36"/>
                </a:lnTo>
                <a:lnTo>
                  <a:pt x="480" y="32"/>
                </a:lnTo>
                <a:lnTo>
                  <a:pt x="484" y="32"/>
                </a:lnTo>
                <a:lnTo>
                  <a:pt x="488" y="31"/>
                </a:lnTo>
                <a:lnTo>
                  <a:pt x="493" y="29"/>
                </a:lnTo>
                <a:lnTo>
                  <a:pt x="497" y="28"/>
                </a:lnTo>
                <a:lnTo>
                  <a:pt x="498" y="28"/>
                </a:lnTo>
                <a:lnTo>
                  <a:pt x="493" y="32"/>
                </a:lnTo>
                <a:lnTo>
                  <a:pt x="473" y="37"/>
                </a:lnTo>
                <a:lnTo>
                  <a:pt x="460" y="45"/>
                </a:lnTo>
                <a:lnTo>
                  <a:pt x="449" y="53"/>
                </a:lnTo>
                <a:lnTo>
                  <a:pt x="433" y="66"/>
                </a:lnTo>
                <a:lnTo>
                  <a:pt x="419" y="79"/>
                </a:lnTo>
                <a:lnTo>
                  <a:pt x="405" y="90"/>
                </a:lnTo>
                <a:lnTo>
                  <a:pt x="390" y="103"/>
                </a:lnTo>
                <a:lnTo>
                  <a:pt x="385" y="111"/>
                </a:lnTo>
                <a:lnTo>
                  <a:pt x="377" y="122"/>
                </a:lnTo>
                <a:lnTo>
                  <a:pt x="366" y="143"/>
                </a:lnTo>
                <a:lnTo>
                  <a:pt x="341" y="180"/>
                </a:lnTo>
                <a:lnTo>
                  <a:pt x="332" y="199"/>
                </a:lnTo>
                <a:lnTo>
                  <a:pt x="329" y="213"/>
                </a:lnTo>
                <a:lnTo>
                  <a:pt x="328" y="222"/>
                </a:lnTo>
                <a:lnTo>
                  <a:pt x="325" y="228"/>
                </a:lnTo>
                <a:lnTo>
                  <a:pt x="296" y="307"/>
                </a:lnTo>
                <a:lnTo>
                  <a:pt x="292" y="317"/>
                </a:lnTo>
                <a:lnTo>
                  <a:pt x="290" y="322"/>
                </a:lnTo>
                <a:lnTo>
                  <a:pt x="288" y="322"/>
                </a:lnTo>
                <a:lnTo>
                  <a:pt x="287" y="325"/>
                </a:lnTo>
                <a:lnTo>
                  <a:pt x="286" y="328"/>
                </a:lnTo>
                <a:lnTo>
                  <a:pt x="287" y="331"/>
                </a:lnTo>
                <a:lnTo>
                  <a:pt x="287" y="335"/>
                </a:lnTo>
                <a:lnTo>
                  <a:pt x="282" y="342"/>
                </a:lnTo>
                <a:lnTo>
                  <a:pt x="281" y="344"/>
                </a:lnTo>
                <a:lnTo>
                  <a:pt x="281" y="346"/>
                </a:lnTo>
                <a:lnTo>
                  <a:pt x="282" y="351"/>
                </a:lnTo>
                <a:lnTo>
                  <a:pt x="285" y="358"/>
                </a:lnTo>
                <a:lnTo>
                  <a:pt x="283" y="359"/>
                </a:lnTo>
                <a:lnTo>
                  <a:pt x="282" y="360"/>
                </a:lnTo>
                <a:lnTo>
                  <a:pt x="281" y="360"/>
                </a:lnTo>
                <a:lnTo>
                  <a:pt x="280" y="360"/>
                </a:lnTo>
                <a:lnTo>
                  <a:pt x="280" y="359"/>
                </a:lnTo>
                <a:lnTo>
                  <a:pt x="280" y="360"/>
                </a:lnTo>
                <a:lnTo>
                  <a:pt x="280" y="364"/>
                </a:lnTo>
                <a:lnTo>
                  <a:pt x="278" y="369"/>
                </a:lnTo>
                <a:lnTo>
                  <a:pt x="278" y="370"/>
                </a:lnTo>
                <a:lnTo>
                  <a:pt x="275" y="374"/>
                </a:lnTo>
                <a:lnTo>
                  <a:pt x="272" y="379"/>
                </a:lnTo>
                <a:lnTo>
                  <a:pt x="268" y="390"/>
                </a:lnTo>
                <a:lnTo>
                  <a:pt x="263" y="400"/>
                </a:lnTo>
                <a:lnTo>
                  <a:pt x="263" y="404"/>
                </a:lnTo>
                <a:lnTo>
                  <a:pt x="263" y="407"/>
                </a:lnTo>
                <a:lnTo>
                  <a:pt x="264" y="411"/>
                </a:lnTo>
                <a:lnTo>
                  <a:pt x="266" y="414"/>
                </a:lnTo>
                <a:lnTo>
                  <a:pt x="263" y="421"/>
                </a:lnTo>
                <a:lnTo>
                  <a:pt x="262" y="425"/>
                </a:lnTo>
                <a:lnTo>
                  <a:pt x="262" y="428"/>
                </a:lnTo>
                <a:lnTo>
                  <a:pt x="263" y="433"/>
                </a:lnTo>
                <a:lnTo>
                  <a:pt x="263" y="438"/>
                </a:lnTo>
                <a:lnTo>
                  <a:pt x="262" y="442"/>
                </a:lnTo>
                <a:lnTo>
                  <a:pt x="261" y="443"/>
                </a:lnTo>
                <a:lnTo>
                  <a:pt x="262" y="443"/>
                </a:lnTo>
                <a:lnTo>
                  <a:pt x="263" y="444"/>
                </a:lnTo>
                <a:lnTo>
                  <a:pt x="262" y="446"/>
                </a:lnTo>
                <a:lnTo>
                  <a:pt x="261" y="451"/>
                </a:lnTo>
                <a:lnTo>
                  <a:pt x="259" y="453"/>
                </a:lnTo>
                <a:lnTo>
                  <a:pt x="259" y="456"/>
                </a:lnTo>
                <a:lnTo>
                  <a:pt x="262" y="461"/>
                </a:lnTo>
                <a:lnTo>
                  <a:pt x="259" y="462"/>
                </a:lnTo>
                <a:lnTo>
                  <a:pt x="258" y="466"/>
                </a:lnTo>
                <a:lnTo>
                  <a:pt x="258" y="468"/>
                </a:lnTo>
                <a:lnTo>
                  <a:pt x="259" y="471"/>
                </a:lnTo>
                <a:lnTo>
                  <a:pt x="261" y="472"/>
                </a:lnTo>
                <a:lnTo>
                  <a:pt x="257" y="476"/>
                </a:lnTo>
                <a:lnTo>
                  <a:pt x="257" y="479"/>
                </a:lnTo>
                <a:lnTo>
                  <a:pt x="257" y="484"/>
                </a:lnTo>
                <a:lnTo>
                  <a:pt x="255" y="495"/>
                </a:lnTo>
                <a:lnTo>
                  <a:pt x="253" y="511"/>
                </a:lnTo>
                <a:lnTo>
                  <a:pt x="250" y="519"/>
                </a:lnTo>
                <a:lnTo>
                  <a:pt x="250" y="526"/>
                </a:lnTo>
                <a:lnTo>
                  <a:pt x="249" y="533"/>
                </a:lnTo>
                <a:lnTo>
                  <a:pt x="250" y="537"/>
                </a:lnTo>
                <a:lnTo>
                  <a:pt x="249" y="540"/>
                </a:lnTo>
                <a:lnTo>
                  <a:pt x="247" y="542"/>
                </a:lnTo>
                <a:lnTo>
                  <a:pt x="245" y="556"/>
                </a:lnTo>
                <a:lnTo>
                  <a:pt x="244" y="569"/>
                </a:lnTo>
                <a:lnTo>
                  <a:pt x="241" y="579"/>
                </a:lnTo>
                <a:lnTo>
                  <a:pt x="239" y="588"/>
                </a:lnTo>
                <a:lnTo>
                  <a:pt x="236" y="601"/>
                </a:lnTo>
                <a:lnTo>
                  <a:pt x="235" y="610"/>
                </a:lnTo>
                <a:lnTo>
                  <a:pt x="235" y="616"/>
                </a:lnTo>
                <a:lnTo>
                  <a:pt x="234" y="621"/>
                </a:lnTo>
                <a:lnTo>
                  <a:pt x="231" y="629"/>
                </a:lnTo>
                <a:lnTo>
                  <a:pt x="230" y="633"/>
                </a:lnTo>
                <a:lnTo>
                  <a:pt x="226" y="634"/>
                </a:lnTo>
                <a:lnTo>
                  <a:pt x="224" y="635"/>
                </a:lnTo>
                <a:lnTo>
                  <a:pt x="221" y="640"/>
                </a:lnTo>
                <a:lnTo>
                  <a:pt x="219" y="643"/>
                </a:lnTo>
                <a:lnTo>
                  <a:pt x="217" y="649"/>
                </a:lnTo>
                <a:lnTo>
                  <a:pt x="215" y="661"/>
                </a:lnTo>
                <a:lnTo>
                  <a:pt x="202" y="677"/>
                </a:lnTo>
                <a:lnTo>
                  <a:pt x="192" y="707"/>
                </a:lnTo>
                <a:lnTo>
                  <a:pt x="173" y="750"/>
                </a:lnTo>
                <a:lnTo>
                  <a:pt x="163" y="769"/>
                </a:lnTo>
                <a:lnTo>
                  <a:pt x="158" y="780"/>
                </a:lnTo>
                <a:lnTo>
                  <a:pt x="153" y="794"/>
                </a:lnTo>
                <a:lnTo>
                  <a:pt x="150" y="801"/>
                </a:lnTo>
                <a:lnTo>
                  <a:pt x="151" y="799"/>
                </a:lnTo>
                <a:lnTo>
                  <a:pt x="150" y="801"/>
                </a:lnTo>
                <a:lnTo>
                  <a:pt x="147" y="805"/>
                </a:lnTo>
                <a:lnTo>
                  <a:pt x="142" y="819"/>
                </a:lnTo>
                <a:lnTo>
                  <a:pt x="128" y="848"/>
                </a:lnTo>
                <a:lnTo>
                  <a:pt x="125" y="858"/>
                </a:lnTo>
                <a:lnTo>
                  <a:pt x="123" y="862"/>
                </a:lnTo>
                <a:lnTo>
                  <a:pt x="122" y="867"/>
                </a:lnTo>
                <a:lnTo>
                  <a:pt x="118" y="877"/>
                </a:lnTo>
                <a:lnTo>
                  <a:pt x="103" y="894"/>
                </a:lnTo>
                <a:lnTo>
                  <a:pt x="97" y="903"/>
                </a:lnTo>
                <a:lnTo>
                  <a:pt x="94" y="906"/>
                </a:lnTo>
                <a:lnTo>
                  <a:pt x="94" y="909"/>
                </a:lnTo>
                <a:lnTo>
                  <a:pt x="92" y="913"/>
                </a:lnTo>
                <a:lnTo>
                  <a:pt x="89" y="914"/>
                </a:lnTo>
                <a:lnTo>
                  <a:pt x="85" y="915"/>
                </a:lnTo>
                <a:lnTo>
                  <a:pt x="79" y="917"/>
                </a:lnTo>
                <a:lnTo>
                  <a:pt x="74" y="923"/>
                </a:lnTo>
                <a:lnTo>
                  <a:pt x="64" y="932"/>
                </a:lnTo>
                <a:lnTo>
                  <a:pt x="3" y="994"/>
                </a:lnTo>
                <a:lnTo>
                  <a:pt x="0" y="999"/>
                </a:lnTo>
                <a:lnTo>
                  <a:pt x="0" y="1003"/>
                </a:lnTo>
                <a:lnTo>
                  <a:pt x="3" y="1006"/>
                </a:lnTo>
                <a:lnTo>
                  <a:pt x="8" y="1007"/>
                </a:lnTo>
                <a:lnTo>
                  <a:pt x="1093" y="1007"/>
                </a:lnTo>
                <a:lnTo>
                  <a:pt x="1095" y="1006"/>
                </a:lnTo>
                <a:lnTo>
                  <a:pt x="1097" y="1004"/>
                </a:lnTo>
                <a:lnTo>
                  <a:pt x="1098" y="1003"/>
                </a:lnTo>
                <a:lnTo>
                  <a:pt x="1098" y="1001"/>
                </a:lnTo>
                <a:lnTo>
                  <a:pt x="1098" y="996"/>
                </a:lnTo>
                <a:lnTo>
                  <a:pt x="1095" y="993"/>
                </a:lnTo>
                <a:close/>
                <a:moveTo>
                  <a:pt x="146" y="813"/>
                </a:moveTo>
                <a:lnTo>
                  <a:pt x="146" y="813"/>
                </a:lnTo>
                <a:lnTo>
                  <a:pt x="147" y="810"/>
                </a:lnTo>
                <a:lnTo>
                  <a:pt x="146" y="813"/>
                </a:lnTo>
                <a:close/>
                <a:moveTo>
                  <a:pt x="264" y="448"/>
                </a:moveTo>
                <a:lnTo>
                  <a:pt x="264" y="448"/>
                </a:lnTo>
                <a:lnTo>
                  <a:pt x="263" y="451"/>
                </a:lnTo>
                <a:lnTo>
                  <a:pt x="264" y="448"/>
                </a:lnTo>
                <a:close/>
                <a:moveTo>
                  <a:pt x="780" y="76"/>
                </a:moveTo>
                <a:lnTo>
                  <a:pt x="780" y="76"/>
                </a:lnTo>
                <a:close/>
                <a:moveTo>
                  <a:pt x="966" y="867"/>
                </a:moveTo>
                <a:lnTo>
                  <a:pt x="966" y="8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5" name="Freeform 9"/>
          <p:cNvSpPr>
            <a:spLocks noEditPoints="1"/>
          </p:cNvSpPr>
          <p:nvPr/>
        </p:nvSpPr>
        <p:spPr bwMode="auto">
          <a:xfrm>
            <a:off x="3530600" y="2603500"/>
            <a:ext cx="2032000" cy="1514475"/>
          </a:xfrm>
          <a:custGeom>
            <a:avLst/>
            <a:gdLst>
              <a:gd name="T0" fmla="*/ 1968500 w 3840"/>
              <a:gd name="T1" fmla="*/ 1372129 h 2862"/>
              <a:gd name="T2" fmla="*/ 1896533 w 3840"/>
              <a:gd name="T3" fmla="*/ 1307571 h 2862"/>
              <a:gd name="T4" fmla="*/ 1769533 w 3840"/>
              <a:gd name="T5" fmla="*/ 1250421 h 2862"/>
              <a:gd name="T6" fmla="*/ 1676929 w 3840"/>
              <a:gd name="T7" fmla="*/ 1209146 h 2862"/>
              <a:gd name="T8" fmla="*/ 1556279 w 3840"/>
              <a:gd name="T9" fmla="*/ 1180042 h 2862"/>
              <a:gd name="T10" fmla="*/ 1529292 w 3840"/>
              <a:gd name="T11" fmla="*/ 1172104 h 2862"/>
              <a:gd name="T12" fmla="*/ 1451504 w 3840"/>
              <a:gd name="T13" fmla="*/ 1147233 h 2862"/>
              <a:gd name="T14" fmla="*/ 1339321 w 3840"/>
              <a:gd name="T15" fmla="*/ 1120246 h 2862"/>
              <a:gd name="T16" fmla="*/ 1291167 w 3840"/>
              <a:gd name="T17" fmla="*/ 1095904 h 2862"/>
              <a:gd name="T18" fmla="*/ 1325033 w 3840"/>
              <a:gd name="T19" fmla="*/ 869950 h 2862"/>
              <a:gd name="T20" fmla="*/ 1397529 w 3840"/>
              <a:gd name="T21" fmla="*/ 776288 h 2862"/>
              <a:gd name="T22" fmla="*/ 1459442 w 3840"/>
              <a:gd name="T23" fmla="*/ 678392 h 2862"/>
              <a:gd name="T24" fmla="*/ 1463146 w 3840"/>
              <a:gd name="T25" fmla="*/ 622829 h 2862"/>
              <a:gd name="T26" fmla="*/ 1433513 w 3840"/>
              <a:gd name="T27" fmla="*/ 560917 h 2862"/>
              <a:gd name="T28" fmla="*/ 1420283 w 3840"/>
              <a:gd name="T29" fmla="*/ 485775 h 2862"/>
              <a:gd name="T30" fmla="*/ 1391179 w 3840"/>
              <a:gd name="T31" fmla="*/ 334433 h 2862"/>
              <a:gd name="T32" fmla="*/ 1301221 w 3840"/>
              <a:gd name="T33" fmla="*/ 166688 h 2862"/>
              <a:gd name="T34" fmla="*/ 1252538 w 3840"/>
              <a:gd name="T35" fmla="*/ 116417 h 2862"/>
              <a:gd name="T36" fmla="*/ 1214438 w 3840"/>
              <a:gd name="T37" fmla="*/ 88371 h 2862"/>
              <a:gd name="T38" fmla="*/ 1122363 w 3840"/>
              <a:gd name="T39" fmla="*/ 50271 h 2862"/>
              <a:gd name="T40" fmla="*/ 1025525 w 3840"/>
              <a:gd name="T41" fmla="*/ 3704 h 2862"/>
              <a:gd name="T42" fmla="*/ 933979 w 3840"/>
              <a:gd name="T43" fmla="*/ 0 h 2862"/>
              <a:gd name="T44" fmla="*/ 801158 w 3840"/>
              <a:gd name="T45" fmla="*/ 32279 h 2862"/>
              <a:gd name="T46" fmla="*/ 669396 w 3840"/>
              <a:gd name="T47" fmla="*/ 119062 h 2862"/>
              <a:gd name="T48" fmla="*/ 552450 w 3840"/>
              <a:gd name="T49" fmla="*/ 365125 h 2862"/>
              <a:gd name="T50" fmla="*/ 547688 w 3840"/>
              <a:gd name="T51" fmla="*/ 376238 h 2862"/>
              <a:gd name="T52" fmla="*/ 520700 w 3840"/>
              <a:gd name="T53" fmla="*/ 456142 h 2862"/>
              <a:gd name="T54" fmla="*/ 478896 w 3840"/>
              <a:gd name="T55" fmla="*/ 614892 h 2862"/>
              <a:gd name="T56" fmla="*/ 445029 w 3840"/>
              <a:gd name="T57" fmla="*/ 751417 h 2862"/>
              <a:gd name="T58" fmla="*/ 447146 w 3840"/>
              <a:gd name="T59" fmla="*/ 842962 h 2862"/>
              <a:gd name="T60" fmla="*/ 450321 w 3840"/>
              <a:gd name="T61" fmla="*/ 903287 h 2862"/>
              <a:gd name="T62" fmla="*/ 508529 w 3840"/>
              <a:gd name="T63" fmla="*/ 1036637 h 2862"/>
              <a:gd name="T64" fmla="*/ 545042 w 3840"/>
              <a:gd name="T65" fmla="*/ 1087438 h 2862"/>
              <a:gd name="T66" fmla="*/ 595313 w 3840"/>
              <a:gd name="T67" fmla="*/ 1162050 h 2862"/>
              <a:gd name="T68" fmla="*/ 605367 w 3840"/>
              <a:gd name="T69" fmla="*/ 1136650 h 2862"/>
              <a:gd name="T70" fmla="*/ 667279 w 3840"/>
              <a:gd name="T71" fmla="*/ 1152525 h 2862"/>
              <a:gd name="T72" fmla="*/ 627063 w 3840"/>
              <a:gd name="T73" fmla="*/ 1180042 h 2862"/>
              <a:gd name="T74" fmla="*/ 537633 w 3840"/>
              <a:gd name="T75" fmla="*/ 1207558 h 2862"/>
              <a:gd name="T76" fmla="*/ 389996 w 3840"/>
              <a:gd name="T77" fmla="*/ 1250421 h 2862"/>
              <a:gd name="T78" fmla="*/ 193675 w 3840"/>
              <a:gd name="T79" fmla="*/ 1340379 h 2862"/>
              <a:gd name="T80" fmla="*/ 157163 w 3840"/>
              <a:gd name="T81" fmla="*/ 1370542 h 2862"/>
              <a:gd name="T82" fmla="*/ 122237 w 3840"/>
              <a:gd name="T83" fmla="*/ 1399646 h 2862"/>
              <a:gd name="T84" fmla="*/ 105304 w 3840"/>
              <a:gd name="T85" fmla="*/ 1414463 h 2862"/>
              <a:gd name="T86" fmla="*/ 0 w 3840"/>
              <a:gd name="T87" fmla="*/ 1507596 h 2862"/>
              <a:gd name="T88" fmla="*/ 507471 w 3840"/>
              <a:gd name="T89" fmla="*/ 1008592 h 2862"/>
              <a:gd name="T90" fmla="*/ 515937 w 3840"/>
              <a:gd name="T91" fmla="*/ 1029758 h 2862"/>
              <a:gd name="T92" fmla="*/ 557742 w 3840"/>
              <a:gd name="T93" fmla="*/ 1070504 h 2862"/>
              <a:gd name="T94" fmla="*/ 510117 w 3840"/>
              <a:gd name="T95" fmla="*/ 931333 h 2862"/>
              <a:gd name="T96" fmla="*/ 512233 w 3840"/>
              <a:gd name="T97" fmla="*/ 883708 h 2862"/>
              <a:gd name="T98" fmla="*/ 569383 w 3840"/>
              <a:gd name="T99" fmla="*/ 1045633 h 2862"/>
              <a:gd name="T100" fmla="*/ 599017 w 3840"/>
              <a:gd name="T101" fmla="*/ 962025 h 2862"/>
              <a:gd name="T102" fmla="*/ 626004 w 3840"/>
              <a:gd name="T103" fmla="*/ 1090083 h 2862"/>
              <a:gd name="T104" fmla="*/ 612246 w 3840"/>
              <a:gd name="T105" fmla="*/ 1092200 h 2862"/>
              <a:gd name="T106" fmla="*/ 687388 w 3840"/>
              <a:gd name="T107" fmla="*/ 1134004 h 2862"/>
              <a:gd name="T108" fmla="*/ 760413 w 3840"/>
              <a:gd name="T109" fmla="*/ 1132417 h 2862"/>
              <a:gd name="T110" fmla="*/ 768879 w 3840"/>
              <a:gd name="T111" fmla="*/ 1130829 h 2862"/>
              <a:gd name="T112" fmla="*/ 705379 w 3840"/>
              <a:gd name="T113" fmla="*/ 1098550 h 2862"/>
              <a:gd name="T114" fmla="*/ 655638 w 3840"/>
              <a:gd name="T115" fmla="*/ 1041400 h 2862"/>
              <a:gd name="T116" fmla="*/ 652463 w 3840"/>
              <a:gd name="T117" fmla="*/ 978429 h 2862"/>
              <a:gd name="T118" fmla="*/ 740833 w 3840"/>
              <a:gd name="T119" fmla="*/ 1073150 h 286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40" h="2862">
                <a:moveTo>
                  <a:pt x="3796" y="2735"/>
                </a:moveTo>
                <a:lnTo>
                  <a:pt x="3796" y="2735"/>
                </a:lnTo>
                <a:lnTo>
                  <a:pt x="3783" y="2700"/>
                </a:lnTo>
                <a:lnTo>
                  <a:pt x="3768" y="2663"/>
                </a:lnTo>
                <a:lnTo>
                  <a:pt x="3759" y="2645"/>
                </a:lnTo>
                <a:lnTo>
                  <a:pt x="3751" y="2632"/>
                </a:lnTo>
                <a:lnTo>
                  <a:pt x="3742" y="2622"/>
                </a:lnTo>
                <a:lnTo>
                  <a:pt x="3737" y="2618"/>
                </a:lnTo>
                <a:lnTo>
                  <a:pt x="3732" y="2615"/>
                </a:lnTo>
                <a:lnTo>
                  <a:pt x="3729" y="2613"/>
                </a:lnTo>
                <a:lnTo>
                  <a:pt x="3727" y="2610"/>
                </a:lnTo>
                <a:lnTo>
                  <a:pt x="3726" y="2603"/>
                </a:lnTo>
                <a:lnTo>
                  <a:pt x="3720" y="2593"/>
                </a:lnTo>
                <a:lnTo>
                  <a:pt x="3713" y="2582"/>
                </a:lnTo>
                <a:lnTo>
                  <a:pt x="3698" y="2566"/>
                </a:lnTo>
                <a:lnTo>
                  <a:pt x="3680" y="2550"/>
                </a:lnTo>
                <a:lnTo>
                  <a:pt x="3664" y="2536"/>
                </a:lnTo>
                <a:lnTo>
                  <a:pt x="3661" y="2534"/>
                </a:lnTo>
                <a:lnTo>
                  <a:pt x="3661" y="2533"/>
                </a:lnTo>
                <a:lnTo>
                  <a:pt x="3639" y="2508"/>
                </a:lnTo>
                <a:lnTo>
                  <a:pt x="3628" y="2497"/>
                </a:lnTo>
                <a:lnTo>
                  <a:pt x="3622" y="2493"/>
                </a:lnTo>
                <a:lnTo>
                  <a:pt x="3614" y="2489"/>
                </a:lnTo>
                <a:lnTo>
                  <a:pt x="3584" y="2471"/>
                </a:lnTo>
                <a:lnTo>
                  <a:pt x="3571" y="2462"/>
                </a:lnTo>
                <a:lnTo>
                  <a:pt x="3556" y="2452"/>
                </a:lnTo>
                <a:lnTo>
                  <a:pt x="3535" y="2436"/>
                </a:lnTo>
                <a:lnTo>
                  <a:pt x="3512" y="2423"/>
                </a:lnTo>
                <a:lnTo>
                  <a:pt x="3489" y="2410"/>
                </a:lnTo>
                <a:lnTo>
                  <a:pt x="3464" y="2399"/>
                </a:lnTo>
                <a:lnTo>
                  <a:pt x="3437" y="2389"/>
                </a:lnTo>
                <a:lnTo>
                  <a:pt x="3409" y="2380"/>
                </a:lnTo>
                <a:lnTo>
                  <a:pt x="3380" y="2372"/>
                </a:lnTo>
                <a:lnTo>
                  <a:pt x="3349" y="2366"/>
                </a:lnTo>
                <a:lnTo>
                  <a:pt x="3346" y="2364"/>
                </a:lnTo>
                <a:lnTo>
                  <a:pt x="3345" y="2364"/>
                </a:lnTo>
                <a:lnTo>
                  <a:pt x="3344" y="2363"/>
                </a:lnTo>
                <a:lnTo>
                  <a:pt x="3332" y="2355"/>
                </a:lnTo>
                <a:lnTo>
                  <a:pt x="3319" y="2348"/>
                </a:lnTo>
                <a:lnTo>
                  <a:pt x="3291" y="2338"/>
                </a:lnTo>
                <a:lnTo>
                  <a:pt x="3283" y="2335"/>
                </a:lnTo>
                <a:lnTo>
                  <a:pt x="3276" y="2332"/>
                </a:lnTo>
                <a:lnTo>
                  <a:pt x="3264" y="2325"/>
                </a:lnTo>
                <a:lnTo>
                  <a:pt x="3251" y="2317"/>
                </a:lnTo>
                <a:lnTo>
                  <a:pt x="3244" y="2314"/>
                </a:lnTo>
                <a:lnTo>
                  <a:pt x="3235" y="2313"/>
                </a:lnTo>
                <a:lnTo>
                  <a:pt x="3215" y="2303"/>
                </a:lnTo>
                <a:lnTo>
                  <a:pt x="3193" y="2294"/>
                </a:lnTo>
                <a:lnTo>
                  <a:pt x="3169" y="2285"/>
                </a:lnTo>
                <a:lnTo>
                  <a:pt x="3144" y="2278"/>
                </a:lnTo>
                <a:lnTo>
                  <a:pt x="3095" y="2265"/>
                </a:lnTo>
                <a:lnTo>
                  <a:pt x="3042" y="2254"/>
                </a:lnTo>
                <a:lnTo>
                  <a:pt x="3026" y="2250"/>
                </a:lnTo>
                <a:lnTo>
                  <a:pt x="3010" y="2246"/>
                </a:lnTo>
                <a:lnTo>
                  <a:pt x="2994" y="2244"/>
                </a:lnTo>
                <a:lnTo>
                  <a:pt x="2974" y="2243"/>
                </a:lnTo>
                <a:lnTo>
                  <a:pt x="2972" y="2243"/>
                </a:lnTo>
                <a:lnTo>
                  <a:pt x="2969" y="2240"/>
                </a:lnTo>
                <a:lnTo>
                  <a:pt x="2966" y="2237"/>
                </a:lnTo>
                <a:lnTo>
                  <a:pt x="2958" y="2234"/>
                </a:lnTo>
                <a:lnTo>
                  <a:pt x="2941" y="2230"/>
                </a:lnTo>
                <a:lnTo>
                  <a:pt x="2939" y="2228"/>
                </a:lnTo>
                <a:lnTo>
                  <a:pt x="2938" y="2227"/>
                </a:lnTo>
                <a:lnTo>
                  <a:pt x="2935" y="2227"/>
                </a:lnTo>
                <a:lnTo>
                  <a:pt x="2929" y="2227"/>
                </a:lnTo>
                <a:lnTo>
                  <a:pt x="2925" y="2227"/>
                </a:lnTo>
                <a:lnTo>
                  <a:pt x="2922" y="2227"/>
                </a:lnTo>
                <a:lnTo>
                  <a:pt x="2920" y="2224"/>
                </a:lnTo>
                <a:lnTo>
                  <a:pt x="2917" y="2222"/>
                </a:lnTo>
                <a:lnTo>
                  <a:pt x="2911" y="2219"/>
                </a:lnTo>
                <a:lnTo>
                  <a:pt x="2903" y="2218"/>
                </a:lnTo>
                <a:lnTo>
                  <a:pt x="2894" y="2218"/>
                </a:lnTo>
                <a:lnTo>
                  <a:pt x="2891" y="2218"/>
                </a:lnTo>
                <a:lnTo>
                  <a:pt x="2890" y="2215"/>
                </a:lnTo>
                <a:lnTo>
                  <a:pt x="2888" y="2212"/>
                </a:lnTo>
                <a:lnTo>
                  <a:pt x="2882" y="2211"/>
                </a:lnTo>
                <a:lnTo>
                  <a:pt x="2876" y="2209"/>
                </a:lnTo>
                <a:lnTo>
                  <a:pt x="2869" y="2209"/>
                </a:lnTo>
                <a:lnTo>
                  <a:pt x="2840" y="2199"/>
                </a:lnTo>
                <a:lnTo>
                  <a:pt x="2810" y="2189"/>
                </a:lnTo>
                <a:lnTo>
                  <a:pt x="2781" y="2180"/>
                </a:lnTo>
                <a:lnTo>
                  <a:pt x="2765" y="2175"/>
                </a:lnTo>
                <a:lnTo>
                  <a:pt x="2749" y="2171"/>
                </a:lnTo>
                <a:lnTo>
                  <a:pt x="2745" y="2171"/>
                </a:lnTo>
                <a:lnTo>
                  <a:pt x="2743" y="2170"/>
                </a:lnTo>
                <a:lnTo>
                  <a:pt x="2743" y="2168"/>
                </a:lnTo>
                <a:lnTo>
                  <a:pt x="2737" y="2165"/>
                </a:lnTo>
                <a:lnTo>
                  <a:pt x="2730" y="2162"/>
                </a:lnTo>
                <a:lnTo>
                  <a:pt x="2715" y="2159"/>
                </a:lnTo>
                <a:lnTo>
                  <a:pt x="2699" y="2156"/>
                </a:lnTo>
                <a:lnTo>
                  <a:pt x="2693" y="2155"/>
                </a:lnTo>
                <a:lnTo>
                  <a:pt x="2687" y="2151"/>
                </a:lnTo>
                <a:lnTo>
                  <a:pt x="2654" y="2136"/>
                </a:lnTo>
                <a:lnTo>
                  <a:pt x="2636" y="2129"/>
                </a:lnTo>
                <a:lnTo>
                  <a:pt x="2619" y="2124"/>
                </a:lnTo>
                <a:lnTo>
                  <a:pt x="2600" y="2120"/>
                </a:lnTo>
                <a:lnTo>
                  <a:pt x="2578" y="2117"/>
                </a:lnTo>
                <a:lnTo>
                  <a:pt x="2556" y="2115"/>
                </a:lnTo>
                <a:lnTo>
                  <a:pt x="2531" y="2117"/>
                </a:lnTo>
                <a:lnTo>
                  <a:pt x="2518" y="2117"/>
                </a:lnTo>
                <a:lnTo>
                  <a:pt x="2501" y="2117"/>
                </a:lnTo>
                <a:lnTo>
                  <a:pt x="2484" y="2115"/>
                </a:lnTo>
                <a:lnTo>
                  <a:pt x="2477" y="2112"/>
                </a:lnTo>
                <a:lnTo>
                  <a:pt x="2472" y="2110"/>
                </a:lnTo>
                <a:lnTo>
                  <a:pt x="2471" y="2107"/>
                </a:lnTo>
                <a:lnTo>
                  <a:pt x="2468" y="2105"/>
                </a:lnTo>
                <a:lnTo>
                  <a:pt x="2460" y="2104"/>
                </a:lnTo>
                <a:lnTo>
                  <a:pt x="2453" y="2102"/>
                </a:lnTo>
                <a:lnTo>
                  <a:pt x="2452" y="2101"/>
                </a:lnTo>
                <a:lnTo>
                  <a:pt x="2450" y="2098"/>
                </a:lnTo>
                <a:lnTo>
                  <a:pt x="2440" y="2071"/>
                </a:lnTo>
                <a:lnTo>
                  <a:pt x="2433" y="2044"/>
                </a:lnTo>
                <a:lnTo>
                  <a:pt x="2427" y="2014"/>
                </a:lnTo>
                <a:lnTo>
                  <a:pt x="2422" y="1984"/>
                </a:lnTo>
                <a:lnTo>
                  <a:pt x="2418" y="1951"/>
                </a:lnTo>
                <a:lnTo>
                  <a:pt x="2415" y="1918"/>
                </a:lnTo>
                <a:lnTo>
                  <a:pt x="2411" y="1852"/>
                </a:lnTo>
                <a:lnTo>
                  <a:pt x="2425" y="1830"/>
                </a:lnTo>
                <a:lnTo>
                  <a:pt x="2437" y="1807"/>
                </a:lnTo>
                <a:lnTo>
                  <a:pt x="2447" y="1780"/>
                </a:lnTo>
                <a:lnTo>
                  <a:pt x="2457" y="1754"/>
                </a:lnTo>
                <a:lnTo>
                  <a:pt x="2474" y="1698"/>
                </a:lnTo>
                <a:lnTo>
                  <a:pt x="2490" y="1643"/>
                </a:lnTo>
                <a:lnTo>
                  <a:pt x="2504" y="1644"/>
                </a:lnTo>
                <a:lnTo>
                  <a:pt x="2523" y="1645"/>
                </a:lnTo>
                <a:lnTo>
                  <a:pt x="2541" y="1645"/>
                </a:lnTo>
                <a:lnTo>
                  <a:pt x="2556" y="1643"/>
                </a:lnTo>
                <a:lnTo>
                  <a:pt x="2561" y="1638"/>
                </a:lnTo>
                <a:lnTo>
                  <a:pt x="2567" y="1634"/>
                </a:lnTo>
                <a:lnTo>
                  <a:pt x="2573" y="1629"/>
                </a:lnTo>
                <a:lnTo>
                  <a:pt x="2578" y="1622"/>
                </a:lnTo>
                <a:lnTo>
                  <a:pt x="2585" y="1609"/>
                </a:lnTo>
                <a:lnTo>
                  <a:pt x="2589" y="1593"/>
                </a:lnTo>
                <a:lnTo>
                  <a:pt x="2598" y="1561"/>
                </a:lnTo>
                <a:lnTo>
                  <a:pt x="2604" y="1544"/>
                </a:lnTo>
                <a:lnTo>
                  <a:pt x="2610" y="1531"/>
                </a:lnTo>
                <a:lnTo>
                  <a:pt x="2641" y="1467"/>
                </a:lnTo>
                <a:lnTo>
                  <a:pt x="2655" y="1435"/>
                </a:lnTo>
                <a:lnTo>
                  <a:pt x="2668" y="1401"/>
                </a:lnTo>
                <a:lnTo>
                  <a:pt x="2693" y="1373"/>
                </a:lnTo>
                <a:lnTo>
                  <a:pt x="2705" y="1359"/>
                </a:lnTo>
                <a:lnTo>
                  <a:pt x="2715" y="1344"/>
                </a:lnTo>
                <a:lnTo>
                  <a:pt x="2721" y="1334"/>
                </a:lnTo>
                <a:lnTo>
                  <a:pt x="2728" y="1326"/>
                </a:lnTo>
                <a:lnTo>
                  <a:pt x="2734" y="1316"/>
                </a:lnTo>
                <a:lnTo>
                  <a:pt x="2740" y="1306"/>
                </a:lnTo>
                <a:lnTo>
                  <a:pt x="2747" y="1297"/>
                </a:lnTo>
                <a:lnTo>
                  <a:pt x="2755" y="1288"/>
                </a:lnTo>
                <a:lnTo>
                  <a:pt x="2758" y="1282"/>
                </a:lnTo>
                <a:lnTo>
                  <a:pt x="2761" y="1277"/>
                </a:lnTo>
                <a:lnTo>
                  <a:pt x="2762" y="1269"/>
                </a:lnTo>
                <a:lnTo>
                  <a:pt x="2762" y="1260"/>
                </a:lnTo>
                <a:lnTo>
                  <a:pt x="2764" y="1253"/>
                </a:lnTo>
                <a:lnTo>
                  <a:pt x="2765" y="1246"/>
                </a:lnTo>
                <a:lnTo>
                  <a:pt x="2765" y="1230"/>
                </a:lnTo>
                <a:lnTo>
                  <a:pt x="2768" y="1217"/>
                </a:lnTo>
                <a:lnTo>
                  <a:pt x="2769" y="1202"/>
                </a:lnTo>
                <a:lnTo>
                  <a:pt x="2769" y="1195"/>
                </a:lnTo>
                <a:lnTo>
                  <a:pt x="2769" y="1189"/>
                </a:lnTo>
                <a:lnTo>
                  <a:pt x="2768" y="1181"/>
                </a:lnTo>
                <a:lnTo>
                  <a:pt x="2765" y="1177"/>
                </a:lnTo>
                <a:lnTo>
                  <a:pt x="2762" y="1162"/>
                </a:lnTo>
                <a:lnTo>
                  <a:pt x="2759" y="1151"/>
                </a:lnTo>
                <a:lnTo>
                  <a:pt x="2755" y="1139"/>
                </a:lnTo>
                <a:lnTo>
                  <a:pt x="2752" y="1124"/>
                </a:lnTo>
                <a:lnTo>
                  <a:pt x="2749" y="1110"/>
                </a:lnTo>
                <a:lnTo>
                  <a:pt x="2746" y="1096"/>
                </a:lnTo>
                <a:lnTo>
                  <a:pt x="2745" y="1091"/>
                </a:lnTo>
                <a:lnTo>
                  <a:pt x="2742" y="1085"/>
                </a:lnTo>
                <a:lnTo>
                  <a:pt x="2737" y="1080"/>
                </a:lnTo>
                <a:lnTo>
                  <a:pt x="2730" y="1079"/>
                </a:lnTo>
                <a:lnTo>
                  <a:pt x="2725" y="1073"/>
                </a:lnTo>
                <a:lnTo>
                  <a:pt x="2720" y="1069"/>
                </a:lnTo>
                <a:lnTo>
                  <a:pt x="2709" y="1060"/>
                </a:lnTo>
                <a:lnTo>
                  <a:pt x="2706" y="1060"/>
                </a:lnTo>
                <a:lnTo>
                  <a:pt x="2704" y="1057"/>
                </a:lnTo>
                <a:lnTo>
                  <a:pt x="2704" y="1053"/>
                </a:lnTo>
                <a:lnTo>
                  <a:pt x="2704" y="1042"/>
                </a:lnTo>
                <a:lnTo>
                  <a:pt x="2704" y="1032"/>
                </a:lnTo>
                <a:lnTo>
                  <a:pt x="2702" y="1029"/>
                </a:lnTo>
                <a:lnTo>
                  <a:pt x="2699" y="1026"/>
                </a:lnTo>
                <a:lnTo>
                  <a:pt x="2701" y="1010"/>
                </a:lnTo>
                <a:lnTo>
                  <a:pt x="2701" y="995"/>
                </a:lnTo>
                <a:lnTo>
                  <a:pt x="2698" y="981"/>
                </a:lnTo>
                <a:lnTo>
                  <a:pt x="2696" y="969"/>
                </a:lnTo>
                <a:lnTo>
                  <a:pt x="2689" y="944"/>
                </a:lnTo>
                <a:lnTo>
                  <a:pt x="2684" y="918"/>
                </a:lnTo>
                <a:lnTo>
                  <a:pt x="2683" y="903"/>
                </a:lnTo>
                <a:lnTo>
                  <a:pt x="2682" y="896"/>
                </a:lnTo>
                <a:lnTo>
                  <a:pt x="2679" y="890"/>
                </a:lnTo>
                <a:lnTo>
                  <a:pt x="2674" y="875"/>
                </a:lnTo>
                <a:lnTo>
                  <a:pt x="2670" y="861"/>
                </a:lnTo>
                <a:lnTo>
                  <a:pt x="2664" y="827"/>
                </a:lnTo>
                <a:lnTo>
                  <a:pt x="2660" y="793"/>
                </a:lnTo>
                <a:lnTo>
                  <a:pt x="2655" y="760"/>
                </a:lnTo>
                <a:lnTo>
                  <a:pt x="2652" y="725"/>
                </a:lnTo>
                <a:lnTo>
                  <a:pt x="2646" y="691"/>
                </a:lnTo>
                <a:lnTo>
                  <a:pt x="2639" y="660"/>
                </a:lnTo>
                <a:lnTo>
                  <a:pt x="2635" y="646"/>
                </a:lnTo>
                <a:lnTo>
                  <a:pt x="2629" y="632"/>
                </a:lnTo>
                <a:lnTo>
                  <a:pt x="2620" y="597"/>
                </a:lnTo>
                <a:lnTo>
                  <a:pt x="2610" y="565"/>
                </a:lnTo>
                <a:lnTo>
                  <a:pt x="2598" y="534"/>
                </a:lnTo>
                <a:lnTo>
                  <a:pt x="2583" y="504"/>
                </a:lnTo>
                <a:lnTo>
                  <a:pt x="2569" y="476"/>
                </a:lnTo>
                <a:lnTo>
                  <a:pt x="2554" y="448"/>
                </a:lnTo>
                <a:lnTo>
                  <a:pt x="2520" y="395"/>
                </a:lnTo>
                <a:lnTo>
                  <a:pt x="2512" y="386"/>
                </a:lnTo>
                <a:lnTo>
                  <a:pt x="2504" y="376"/>
                </a:lnTo>
                <a:lnTo>
                  <a:pt x="2491" y="354"/>
                </a:lnTo>
                <a:lnTo>
                  <a:pt x="2477" y="332"/>
                </a:lnTo>
                <a:lnTo>
                  <a:pt x="2469" y="324"/>
                </a:lnTo>
                <a:lnTo>
                  <a:pt x="2459" y="315"/>
                </a:lnTo>
                <a:lnTo>
                  <a:pt x="2455" y="306"/>
                </a:lnTo>
                <a:lnTo>
                  <a:pt x="2449" y="299"/>
                </a:lnTo>
                <a:lnTo>
                  <a:pt x="2436" y="287"/>
                </a:lnTo>
                <a:lnTo>
                  <a:pt x="2425" y="274"/>
                </a:lnTo>
                <a:lnTo>
                  <a:pt x="2415" y="262"/>
                </a:lnTo>
                <a:lnTo>
                  <a:pt x="2405" y="250"/>
                </a:lnTo>
                <a:lnTo>
                  <a:pt x="2392" y="240"/>
                </a:lnTo>
                <a:lnTo>
                  <a:pt x="2387" y="234"/>
                </a:lnTo>
                <a:lnTo>
                  <a:pt x="2381" y="228"/>
                </a:lnTo>
                <a:lnTo>
                  <a:pt x="2374" y="223"/>
                </a:lnTo>
                <a:lnTo>
                  <a:pt x="2367" y="220"/>
                </a:lnTo>
                <a:lnTo>
                  <a:pt x="2364" y="214"/>
                </a:lnTo>
                <a:lnTo>
                  <a:pt x="2358" y="209"/>
                </a:lnTo>
                <a:lnTo>
                  <a:pt x="2346" y="203"/>
                </a:lnTo>
                <a:lnTo>
                  <a:pt x="2337" y="196"/>
                </a:lnTo>
                <a:lnTo>
                  <a:pt x="2329" y="190"/>
                </a:lnTo>
                <a:lnTo>
                  <a:pt x="2320" y="184"/>
                </a:lnTo>
                <a:lnTo>
                  <a:pt x="2311" y="179"/>
                </a:lnTo>
                <a:lnTo>
                  <a:pt x="2308" y="177"/>
                </a:lnTo>
                <a:lnTo>
                  <a:pt x="2307" y="176"/>
                </a:lnTo>
                <a:lnTo>
                  <a:pt x="2304" y="173"/>
                </a:lnTo>
                <a:lnTo>
                  <a:pt x="2299" y="173"/>
                </a:lnTo>
                <a:lnTo>
                  <a:pt x="2295" y="167"/>
                </a:lnTo>
                <a:lnTo>
                  <a:pt x="2292" y="164"/>
                </a:lnTo>
                <a:lnTo>
                  <a:pt x="2288" y="164"/>
                </a:lnTo>
                <a:lnTo>
                  <a:pt x="2273" y="152"/>
                </a:lnTo>
                <a:lnTo>
                  <a:pt x="2260" y="141"/>
                </a:lnTo>
                <a:lnTo>
                  <a:pt x="2252" y="135"/>
                </a:lnTo>
                <a:lnTo>
                  <a:pt x="2244" y="130"/>
                </a:lnTo>
                <a:lnTo>
                  <a:pt x="2235" y="126"/>
                </a:lnTo>
                <a:lnTo>
                  <a:pt x="2225" y="123"/>
                </a:lnTo>
                <a:lnTo>
                  <a:pt x="2207" y="114"/>
                </a:lnTo>
                <a:lnTo>
                  <a:pt x="2187" y="105"/>
                </a:lnTo>
                <a:lnTo>
                  <a:pt x="2166" y="101"/>
                </a:lnTo>
                <a:lnTo>
                  <a:pt x="2144" y="97"/>
                </a:lnTo>
                <a:lnTo>
                  <a:pt x="2121" y="95"/>
                </a:lnTo>
                <a:lnTo>
                  <a:pt x="2096" y="95"/>
                </a:lnTo>
                <a:lnTo>
                  <a:pt x="2069" y="97"/>
                </a:lnTo>
                <a:lnTo>
                  <a:pt x="2043" y="100"/>
                </a:lnTo>
                <a:lnTo>
                  <a:pt x="2027" y="76"/>
                </a:lnTo>
                <a:lnTo>
                  <a:pt x="2017" y="64"/>
                </a:lnTo>
                <a:lnTo>
                  <a:pt x="2006" y="54"/>
                </a:lnTo>
                <a:lnTo>
                  <a:pt x="1996" y="45"/>
                </a:lnTo>
                <a:lnTo>
                  <a:pt x="1984" y="37"/>
                </a:lnTo>
                <a:lnTo>
                  <a:pt x="1971" y="29"/>
                </a:lnTo>
                <a:lnTo>
                  <a:pt x="1957" y="22"/>
                </a:lnTo>
                <a:lnTo>
                  <a:pt x="1952" y="15"/>
                </a:lnTo>
                <a:lnTo>
                  <a:pt x="1946" y="10"/>
                </a:lnTo>
                <a:lnTo>
                  <a:pt x="1938" y="7"/>
                </a:lnTo>
                <a:lnTo>
                  <a:pt x="1929" y="4"/>
                </a:lnTo>
                <a:lnTo>
                  <a:pt x="1919" y="3"/>
                </a:lnTo>
                <a:lnTo>
                  <a:pt x="1907" y="3"/>
                </a:lnTo>
                <a:lnTo>
                  <a:pt x="1883" y="3"/>
                </a:lnTo>
                <a:lnTo>
                  <a:pt x="1864" y="3"/>
                </a:lnTo>
                <a:lnTo>
                  <a:pt x="1860" y="1"/>
                </a:lnTo>
                <a:lnTo>
                  <a:pt x="1854" y="0"/>
                </a:lnTo>
                <a:lnTo>
                  <a:pt x="1841" y="0"/>
                </a:lnTo>
                <a:lnTo>
                  <a:pt x="1826" y="1"/>
                </a:lnTo>
                <a:lnTo>
                  <a:pt x="1813" y="0"/>
                </a:lnTo>
                <a:lnTo>
                  <a:pt x="1794" y="0"/>
                </a:lnTo>
                <a:lnTo>
                  <a:pt x="1779" y="1"/>
                </a:lnTo>
                <a:lnTo>
                  <a:pt x="1765" y="0"/>
                </a:lnTo>
                <a:lnTo>
                  <a:pt x="1750" y="0"/>
                </a:lnTo>
                <a:lnTo>
                  <a:pt x="1744" y="1"/>
                </a:lnTo>
                <a:lnTo>
                  <a:pt x="1738" y="3"/>
                </a:lnTo>
                <a:lnTo>
                  <a:pt x="1715" y="9"/>
                </a:lnTo>
                <a:lnTo>
                  <a:pt x="1690" y="13"/>
                </a:lnTo>
                <a:lnTo>
                  <a:pt x="1667" y="18"/>
                </a:lnTo>
                <a:lnTo>
                  <a:pt x="1656" y="20"/>
                </a:lnTo>
                <a:lnTo>
                  <a:pt x="1646" y="25"/>
                </a:lnTo>
                <a:lnTo>
                  <a:pt x="1637" y="25"/>
                </a:lnTo>
                <a:lnTo>
                  <a:pt x="1604" y="32"/>
                </a:lnTo>
                <a:lnTo>
                  <a:pt x="1573" y="40"/>
                </a:lnTo>
                <a:lnTo>
                  <a:pt x="1544" y="50"/>
                </a:lnTo>
                <a:lnTo>
                  <a:pt x="1514" y="61"/>
                </a:lnTo>
                <a:lnTo>
                  <a:pt x="1460" y="86"/>
                </a:lnTo>
                <a:lnTo>
                  <a:pt x="1406" y="111"/>
                </a:lnTo>
                <a:lnTo>
                  <a:pt x="1397" y="119"/>
                </a:lnTo>
                <a:lnTo>
                  <a:pt x="1385" y="124"/>
                </a:lnTo>
                <a:lnTo>
                  <a:pt x="1375" y="129"/>
                </a:lnTo>
                <a:lnTo>
                  <a:pt x="1366" y="136"/>
                </a:lnTo>
                <a:lnTo>
                  <a:pt x="1352" y="145"/>
                </a:lnTo>
                <a:lnTo>
                  <a:pt x="1337" y="154"/>
                </a:lnTo>
                <a:lnTo>
                  <a:pt x="1325" y="165"/>
                </a:lnTo>
                <a:lnTo>
                  <a:pt x="1314" y="176"/>
                </a:lnTo>
                <a:lnTo>
                  <a:pt x="1289" y="199"/>
                </a:lnTo>
                <a:lnTo>
                  <a:pt x="1265" y="225"/>
                </a:lnTo>
                <a:lnTo>
                  <a:pt x="1243" y="250"/>
                </a:lnTo>
                <a:lnTo>
                  <a:pt x="1223" y="278"/>
                </a:lnTo>
                <a:lnTo>
                  <a:pt x="1204" y="307"/>
                </a:lnTo>
                <a:lnTo>
                  <a:pt x="1185" y="337"/>
                </a:lnTo>
                <a:lnTo>
                  <a:pt x="1167" y="367"/>
                </a:lnTo>
                <a:lnTo>
                  <a:pt x="1151" y="400"/>
                </a:lnTo>
                <a:lnTo>
                  <a:pt x="1136" y="432"/>
                </a:lnTo>
                <a:lnTo>
                  <a:pt x="1122" y="466"/>
                </a:lnTo>
                <a:lnTo>
                  <a:pt x="1107" y="499"/>
                </a:lnTo>
                <a:lnTo>
                  <a:pt x="1094" y="534"/>
                </a:lnTo>
                <a:lnTo>
                  <a:pt x="1071" y="606"/>
                </a:lnTo>
                <a:lnTo>
                  <a:pt x="1049" y="681"/>
                </a:lnTo>
                <a:lnTo>
                  <a:pt x="1046" y="685"/>
                </a:lnTo>
                <a:lnTo>
                  <a:pt x="1044" y="690"/>
                </a:lnTo>
                <a:lnTo>
                  <a:pt x="1043" y="700"/>
                </a:lnTo>
                <a:lnTo>
                  <a:pt x="1038" y="703"/>
                </a:lnTo>
                <a:lnTo>
                  <a:pt x="1038" y="706"/>
                </a:lnTo>
                <a:lnTo>
                  <a:pt x="1040" y="709"/>
                </a:lnTo>
                <a:lnTo>
                  <a:pt x="1041" y="711"/>
                </a:lnTo>
                <a:lnTo>
                  <a:pt x="1044" y="717"/>
                </a:lnTo>
                <a:lnTo>
                  <a:pt x="1044" y="719"/>
                </a:lnTo>
                <a:lnTo>
                  <a:pt x="1043" y="722"/>
                </a:lnTo>
                <a:lnTo>
                  <a:pt x="1041" y="717"/>
                </a:lnTo>
                <a:lnTo>
                  <a:pt x="1041" y="714"/>
                </a:lnTo>
                <a:lnTo>
                  <a:pt x="1038" y="713"/>
                </a:lnTo>
                <a:lnTo>
                  <a:pt x="1035" y="711"/>
                </a:lnTo>
                <a:lnTo>
                  <a:pt x="1032" y="726"/>
                </a:lnTo>
                <a:lnTo>
                  <a:pt x="1027" y="739"/>
                </a:lnTo>
                <a:lnTo>
                  <a:pt x="1027" y="742"/>
                </a:lnTo>
                <a:lnTo>
                  <a:pt x="1024" y="748"/>
                </a:lnTo>
                <a:lnTo>
                  <a:pt x="1021" y="754"/>
                </a:lnTo>
                <a:lnTo>
                  <a:pt x="1018" y="767"/>
                </a:lnTo>
                <a:lnTo>
                  <a:pt x="1009" y="791"/>
                </a:lnTo>
                <a:lnTo>
                  <a:pt x="1002" y="814"/>
                </a:lnTo>
                <a:lnTo>
                  <a:pt x="997" y="826"/>
                </a:lnTo>
                <a:lnTo>
                  <a:pt x="991" y="837"/>
                </a:lnTo>
                <a:lnTo>
                  <a:pt x="987" y="849"/>
                </a:lnTo>
                <a:lnTo>
                  <a:pt x="984" y="862"/>
                </a:lnTo>
                <a:lnTo>
                  <a:pt x="972" y="902"/>
                </a:lnTo>
                <a:lnTo>
                  <a:pt x="959" y="940"/>
                </a:lnTo>
                <a:lnTo>
                  <a:pt x="950" y="963"/>
                </a:lnTo>
                <a:lnTo>
                  <a:pt x="945" y="990"/>
                </a:lnTo>
                <a:lnTo>
                  <a:pt x="939" y="1016"/>
                </a:lnTo>
                <a:lnTo>
                  <a:pt x="934" y="1044"/>
                </a:lnTo>
                <a:lnTo>
                  <a:pt x="923" y="1098"/>
                </a:lnTo>
                <a:lnTo>
                  <a:pt x="917" y="1124"/>
                </a:lnTo>
                <a:lnTo>
                  <a:pt x="909" y="1149"/>
                </a:lnTo>
                <a:lnTo>
                  <a:pt x="907" y="1155"/>
                </a:lnTo>
                <a:lnTo>
                  <a:pt x="905" y="1162"/>
                </a:lnTo>
                <a:lnTo>
                  <a:pt x="904" y="1177"/>
                </a:lnTo>
                <a:lnTo>
                  <a:pt x="904" y="1184"/>
                </a:lnTo>
                <a:lnTo>
                  <a:pt x="901" y="1190"/>
                </a:lnTo>
                <a:lnTo>
                  <a:pt x="898" y="1198"/>
                </a:lnTo>
                <a:lnTo>
                  <a:pt x="898" y="1205"/>
                </a:lnTo>
                <a:lnTo>
                  <a:pt x="880" y="1255"/>
                </a:lnTo>
                <a:lnTo>
                  <a:pt x="863" y="1304"/>
                </a:lnTo>
                <a:lnTo>
                  <a:pt x="857" y="1331"/>
                </a:lnTo>
                <a:lnTo>
                  <a:pt x="849" y="1359"/>
                </a:lnTo>
                <a:lnTo>
                  <a:pt x="845" y="1386"/>
                </a:lnTo>
                <a:lnTo>
                  <a:pt x="842" y="1417"/>
                </a:lnTo>
                <a:lnTo>
                  <a:pt x="841" y="1420"/>
                </a:lnTo>
                <a:lnTo>
                  <a:pt x="839" y="1423"/>
                </a:lnTo>
                <a:lnTo>
                  <a:pt x="839" y="1432"/>
                </a:lnTo>
                <a:lnTo>
                  <a:pt x="839" y="1442"/>
                </a:lnTo>
                <a:lnTo>
                  <a:pt x="839" y="1451"/>
                </a:lnTo>
                <a:lnTo>
                  <a:pt x="839" y="1464"/>
                </a:lnTo>
                <a:lnTo>
                  <a:pt x="839" y="1477"/>
                </a:lnTo>
                <a:lnTo>
                  <a:pt x="842" y="1501"/>
                </a:lnTo>
                <a:lnTo>
                  <a:pt x="842" y="1549"/>
                </a:lnTo>
                <a:lnTo>
                  <a:pt x="842" y="1561"/>
                </a:lnTo>
                <a:lnTo>
                  <a:pt x="842" y="1574"/>
                </a:lnTo>
                <a:lnTo>
                  <a:pt x="842" y="1584"/>
                </a:lnTo>
                <a:lnTo>
                  <a:pt x="844" y="1588"/>
                </a:lnTo>
                <a:lnTo>
                  <a:pt x="845" y="1593"/>
                </a:lnTo>
                <a:lnTo>
                  <a:pt x="845" y="1618"/>
                </a:lnTo>
                <a:lnTo>
                  <a:pt x="845" y="1628"/>
                </a:lnTo>
                <a:lnTo>
                  <a:pt x="845" y="1640"/>
                </a:lnTo>
                <a:lnTo>
                  <a:pt x="845" y="1650"/>
                </a:lnTo>
                <a:lnTo>
                  <a:pt x="846" y="1654"/>
                </a:lnTo>
                <a:lnTo>
                  <a:pt x="848" y="1657"/>
                </a:lnTo>
                <a:lnTo>
                  <a:pt x="848" y="1676"/>
                </a:lnTo>
                <a:lnTo>
                  <a:pt x="851" y="1678"/>
                </a:lnTo>
                <a:lnTo>
                  <a:pt x="851" y="1681"/>
                </a:lnTo>
                <a:lnTo>
                  <a:pt x="852" y="1689"/>
                </a:lnTo>
                <a:lnTo>
                  <a:pt x="851" y="1698"/>
                </a:lnTo>
                <a:lnTo>
                  <a:pt x="851" y="1707"/>
                </a:lnTo>
                <a:lnTo>
                  <a:pt x="864" y="1751"/>
                </a:lnTo>
                <a:lnTo>
                  <a:pt x="877" y="1795"/>
                </a:lnTo>
                <a:lnTo>
                  <a:pt x="885" y="1815"/>
                </a:lnTo>
                <a:lnTo>
                  <a:pt x="893" y="1836"/>
                </a:lnTo>
                <a:lnTo>
                  <a:pt x="902" y="1855"/>
                </a:lnTo>
                <a:lnTo>
                  <a:pt x="912" y="1872"/>
                </a:lnTo>
                <a:lnTo>
                  <a:pt x="920" y="1887"/>
                </a:lnTo>
                <a:lnTo>
                  <a:pt x="923" y="1896"/>
                </a:lnTo>
                <a:lnTo>
                  <a:pt x="926" y="1903"/>
                </a:lnTo>
                <a:lnTo>
                  <a:pt x="933" y="1912"/>
                </a:lnTo>
                <a:lnTo>
                  <a:pt x="939" y="1921"/>
                </a:lnTo>
                <a:lnTo>
                  <a:pt x="950" y="1940"/>
                </a:lnTo>
                <a:lnTo>
                  <a:pt x="961" y="1959"/>
                </a:lnTo>
                <a:lnTo>
                  <a:pt x="971" y="1978"/>
                </a:lnTo>
                <a:lnTo>
                  <a:pt x="972" y="1984"/>
                </a:lnTo>
                <a:lnTo>
                  <a:pt x="975" y="1988"/>
                </a:lnTo>
                <a:lnTo>
                  <a:pt x="978" y="1992"/>
                </a:lnTo>
                <a:lnTo>
                  <a:pt x="981" y="1995"/>
                </a:lnTo>
                <a:lnTo>
                  <a:pt x="987" y="2001"/>
                </a:lnTo>
                <a:lnTo>
                  <a:pt x="991" y="2006"/>
                </a:lnTo>
                <a:lnTo>
                  <a:pt x="996" y="2013"/>
                </a:lnTo>
                <a:lnTo>
                  <a:pt x="999" y="2020"/>
                </a:lnTo>
                <a:lnTo>
                  <a:pt x="999" y="2023"/>
                </a:lnTo>
                <a:lnTo>
                  <a:pt x="1013" y="2041"/>
                </a:lnTo>
                <a:lnTo>
                  <a:pt x="1030" y="2055"/>
                </a:lnTo>
                <a:lnTo>
                  <a:pt x="1057" y="2083"/>
                </a:lnTo>
                <a:lnTo>
                  <a:pt x="1085" y="2111"/>
                </a:lnTo>
                <a:lnTo>
                  <a:pt x="1097" y="2126"/>
                </a:lnTo>
                <a:lnTo>
                  <a:pt x="1110" y="2140"/>
                </a:lnTo>
                <a:lnTo>
                  <a:pt x="1112" y="2145"/>
                </a:lnTo>
                <a:lnTo>
                  <a:pt x="1113" y="2149"/>
                </a:lnTo>
                <a:lnTo>
                  <a:pt x="1113" y="2161"/>
                </a:lnTo>
                <a:lnTo>
                  <a:pt x="1113" y="2172"/>
                </a:lnTo>
                <a:lnTo>
                  <a:pt x="1113" y="2184"/>
                </a:lnTo>
                <a:lnTo>
                  <a:pt x="1116" y="2189"/>
                </a:lnTo>
                <a:lnTo>
                  <a:pt x="1119" y="2193"/>
                </a:lnTo>
                <a:lnTo>
                  <a:pt x="1122" y="2196"/>
                </a:lnTo>
                <a:lnTo>
                  <a:pt x="1125" y="2196"/>
                </a:lnTo>
                <a:lnTo>
                  <a:pt x="1129" y="2196"/>
                </a:lnTo>
                <a:lnTo>
                  <a:pt x="1131" y="2193"/>
                </a:lnTo>
                <a:lnTo>
                  <a:pt x="1135" y="2193"/>
                </a:lnTo>
                <a:lnTo>
                  <a:pt x="1135" y="2180"/>
                </a:lnTo>
                <a:lnTo>
                  <a:pt x="1135" y="2167"/>
                </a:lnTo>
                <a:lnTo>
                  <a:pt x="1135" y="2153"/>
                </a:lnTo>
                <a:lnTo>
                  <a:pt x="1135" y="2149"/>
                </a:lnTo>
                <a:lnTo>
                  <a:pt x="1138" y="2143"/>
                </a:lnTo>
                <a:lnTo>
                  <a:pt x="1142" y="2145"/>
                </a:lnTo>
                <a:lnTo>
                  <a:pt x="1144" y="2145"/>
                </a:lnTo>
                <a:lnTo>
                  <a:pt x="1144" y="2148"/>
                </a:lnTo>
                <a:lnTo>
                  <a:pt x="1156" y="2151"/>
                </a:lnTo>
                <a:lnTo>
                  <a:pt x="1167" y="2155"/>
                </a:lnTo>
                <a:lnTo>
                  <a:pt x="1177" y="2158"/>
                </a:lnTo>
                <a:lnTo>
                  <a:pt x="1183" y="2162"/>
                </a:lnTo>
                <a:lnTo>
                  <a:pt x="1199" y="2162"/>
                </a:lnTo>
                <a:lnTo>
                  <a:pt x="1205" y="2165"/>
                </a:lnTo>
                <a:lnTo>
                  <a:pt x="1207" y="2167"/>
                </a:lnTo>
                <a:lnTo>
                  <a:pt x="1208" y="2168"/>
                </a:lnTo>
                <a:lnTo>
                  <a:pt x="1211" y="2168"/>
                </a:lnTo>
                <a:lnTo>
                  <a:pt x="1230" y="2170"/>
                </a:lnTo>
                <a:lnTo>
                  <a:pt x="1248" y="2172"/>
                </a:lnTo>
                <a:lnTo>
                  <a:pt x="1255" y="2175"/>
                </a:lnTo>
                <a:lnTo>
                  <a:pt x="1261" y="2178"/>
                </a:lnTo>
                <a:lnTo>
                  <a:pt x="1267" y="2184"/>
                </a:lnTo>
                <a:lnTo>
                  <a:pt x="1270" y="2190"/>
                </a:lnTo>
                <a:lnTo>
                  <a:pt x="1271" y="2193"/>
                </a:lnTo>
                <a:lnTo>
                  <a:pt x="1273" y="2194"/>
                </a:lnTo>
                <a:lnTo>
                  <a:pt x="1276" y="2197"/>
                </a:lnTo>
                <a:lnTo>
                  <a:pt x="1277" y="2199"/>
                </a:lnTo>
                <a:lnTo>
                  <a:pt x="1267" y="2205"/>
                </a:lnTo>
                <a:lnTo>
                  <a:pt x="1254" y="2209"/>
                </a:lnTo>
                <a:lnTo>
                  <a:pt x="1240" y="2212"/>
                </a:lnTo>
                <a:lnTo>
                  <a:pt x="1227" y="2215"/>
                </a:lnTo>
                <a:lnTo>
                  <a:pt x="1207" y="2222"/>
                </a:lnTo>
                <a:lnTo>
                  <a:pt x="1185" y="2230"/>
                </a:lnTo>
                <a:lnTo>
                  <a:pt x="1141" y="2243"/>
                </a:lnTo>
                <a:lnTo>
                  <a:pt x="1129" y="2247"/>
                </a:lnTo>
                <a:lnTo>
                  <a:pt x="1116" y="2252"/>
                </a:lnTo>
                <a:lnTo>
                  <a:pt x="1103" y="2256"/>
                </a:lnTo>
                <a:lnTo>
                  <a:pt x="1088" y="2257"/>
                </a:lnTo>
                <a:lnTo>
                  <a:pt x="1075" y="2263"/>
                </a:lnTo>
                <a:lnTo>
                  <a:pt x="1059" y="2268"/>
                </a:lnTo>
                <a:lnTo>
                  <a:pt x="1043" y="2272"/>
                </a:lnTo>
                <a:lnTo>
                  <a:pt x="1027" y="2276"/>
                </a:lnTo>
                <a:lnTo>
                  <a:pt x="1025" y="2278"/>
                </a:lnTo>
                <a:lnTo>
                  <a:pt x="1022" y="2279"/>
                </a:lnTo>
                <a:lnTo>
                  <a:pt x="1016" y="2282"/>
                </a:lnTo>
                <a:lnTo>
                  <a:pt x="1009" y="2284"/>
                </a:lnTo>
                <a:lnTo>
                  <a:pt x="1006" y="2284"/>
                </a:lnTo>
                <a:lnTo>
                  <a:pt x="1005" y="2282"/>
                </a:lnTo>
                <a:lnTo>
                  <a:pt x="977" y="2294"/>
                </a:lnTo>
                <a:lnTo>
                  <a:pt x="948" y="2303"/>
                </a:lnTo>
                <a:lnTo>
                  <a:pt x="886" y="2320"/>
                </a:lnTo>
                <a:lnTo>
                  <a:pt x="823" y="2336"/>
                </a:lnTo>
                <a:lnTo>
                  <a:pt x="762" y="2354"/>
                </a:lnTo>
                <a:lnTo>
                  <a:pt x="757" y="2357"/>
                </a:lnTo>
                <a:lnTo>
                  <a:pt x="751" y="2360"/>
                </a:lnTo>
                <a:lnTo>
                  <a:pt x="745" y="2361"/>
                </a:lnTo>
                <a:lnTo>
                  <a:pt x="737" y="2363"/>
                </a:lnTo>
                <a:lnTo>
                  <a:pt x="703" y="2376"/>
                </a:lnTo>
                <a:lnTo>
                  <a:pt x="668" y="2389"/>
                </a:lnTo>
                <a:lnTo>
                  <a:pt x="598" y="2414"/>
                </a:lnTo>
                <a:lnTo>
                  <a:pt x="562" y="2426"/>
                </a:lnTo>
                <a:lnTo>
                  <a:pt x="529" y="2440"/>
                </a:lnTo>
                <a:lnTo>
                  <a:pt x="495" y="2455"/>
                </a:lnTo>
                <a:lnTo>
                  <a:pt x="463" y="2470"/>
                </a:lnTo>
                <a:lnTo>
                  <a:pt x="457" y="2476"/>
                </a:lnTo>
                <a:lnTo>
                  <a:pt x="450" y="2480"/>
                </a:lnTo>
                <a:lnTo>
                  <a:pt x="432" y="2486"/>
                </a:lnTo>
                <a:lnTo>
                  <a:pt x="407" y="2505"/>
                </a:lnTo>
                <a:lnTo>
                  <a:pt x="379" y="2522"/>
                </a:lnTo>
                <a:lnTo>
                  <a:pt x="366" y="2533"/>
                </a:lnTo>
                <a:lnTo>
                  <a:pt x="354" y="2543"/>
                </a:lnTo>
                <a:lnTo>
                  <a:pt x="344" y="2553"/>
                </a:lnTo>
                <a:lnTo>
                  <a:pt x="337" y="2563"/>
                </a:lnTo>
                <a:lnTo>
                  <a:pt x="331" y="2563"/>
                </a:lnTo>
                <a:lnTo>
                  <a:pt x="325" y="2565"/>
                </a:lnTo>
                <a:lnTo>
                  <a:pt x="322" y="2569"/>
                </a:lnTo>
                <a:lnTo>
                  <a:pt x="319" y="2574"/>
                </a:lnTo>
                <a:lnTo>
                  <a:pt x="316" y="2578"/>
                </a:lnTo>
                <a:lnTo>
                  <a:pt x="312" y="2582"/>
                </a:lnTo>
                <a:lnTo>
                  <a:pt x="306" y="2584"/>
                </a:lnTo>
                <a:lnTo>
                  <a:pt x="300" y="2584"/>
                </a:lnTo>
                <a:lnTo>
                  <a:pt x="297" y="2587"/>
                </a:lnTo>
                <a:lnTo>
                  <a:pt x="297" y="2590"/>
                </a:lnTo>
                <a:lnTo>
                  <a:pt x="299" y="2594"/>
                </a:lnTo>
                <a:lnTo>
                  <a:pt x="302" y="2597"/>
                </a:lnTo>
                <a:lnTo>
                  <a:pt x="302" y="2598"/>
                </a:lnTo>
                <a:lnTo>
                  <a:pt x="300" y="2600"/>
                </a:lnTo>
                <a:lnTo>
                  <a:pt x="294" y="2598"/>
                </a:lnTo>
                <a:lnTo>
                  <a:pt x="290" y="2598"/>
                </a:lnTo>
                <a:lnTo>
                  <a:pt x="284" y="2600"/>
                </a:lnTo>
                <a:lnTo>
                  <a:pt x="280" y="2603"/>
                </a:lnTo>
                <a:lnTo>
                  <a:pt x="269" y="2610"/>
                </a:lnTo>
                <a:lnTo>
                  <a:pt x="261" y="2619"/>
                </a:lnTo>
                <a:lnTo>
                  <a:pt x="245" y="2638"/>
                </a:lnTo>
                <a:lnTo>
                  <a:pt x="237" y="2644"/>
                </a:lnTo>
                <a:lnTo>
                  <a:pt x="234" y="2645"/>
                </a:lnTo>
                <a:lnTo>
                  <a:pt x="231" y="2645"/>
                </a:lnTo>
                <a:lnTo>
                  <a:pt x="234" y="2647"/>
                </a:lnTo>
                <a:lnTo>
                  <a:pt x="237" y="2648"/>
                </a:lnTo>
                <a:lnTo>
                  <a:pt x="237" y="2651"/>
                </a:lnTo>
                <a:lnTo>
                  <a:pt x="237" y="2654"/>
                </a:lnTo>
                <a:lnTo>
                  <a:pt x="236" y="2656"/>
                </a:lnTo>
                <a:lnTo>
                  <a:pt x="233" y="2657"/>
                </a:lnTo>
                <a:lnTo>
                  <a:pt x="230" y="2659"/>
                </a:lnTo>
                <a:lnTo>
                  <a:pt x="226" y="2659"/>
                </a:lnTo>
                <a:lnTo>
                  <a:pt x="228" y="2653"/>
                </a:lnTo>
                <a:lnTo>
                  <a:pt x="228" y="2650"/>
                </a:lnTo>
                <a:lnTo>
                  <a:pt x="228" y="2645"/>
                </a:lnTo>
                <a:lnTo>
                  <a:pt x="199" y="2673"/>
                </a:lnTo>
                <a:lnTo>
                  <a:pt x="168" y="2700"/>
                </a:lnTo>
                <a:lnTo>
                  <a:pt x="135" y="2723"/>
                </a:lnTo>
                <a:lnTo>
                  <a:pt x="117" y="2735"/>
                </a:lnTo>
                <a:lnTo>
                  <a:pt x="100" y="2745"/>
                </a:lnTo>
                <a:lnTo>
                  <a:pt x="67" y="2773"/>
                </a:lnTo>
                <a:lnTo>
                  <a:pt x="51" y="2786"/>
                </a:lnTo>
                <a:lnTo>
                  <a:pt x="32" y="2796"/>
                </a:lnTo>
                <a:lnTo>
                  <a:pt x="19" y="2808"/>
                </a:lnTo>
                <a:lnTo>
                  <a:pt x="13" y="2815"/>
                </a:lnTo>
                <a:lnTo>
                  <a:pt x="9" y="2821"/>
                </a:lnTo>
                <a:lnTo>
                  <a:pt x="4" y="2830"/>
                </a:lnTo>
                <a:lnTo>
                  <a:pt x="1" y="2839"/>
                </a:lnTo>
                <a:lnTo>
                  <a:pt x="0" y="2849"/>
                </a:lnTo>
                <a:lnTo>
                  <a:pt x="1" y="2862"/>
                </a:lnTo>
                <a:lnTo>
                  <a:pt x="2263" y="2862"/>
                </a:lnTo>
                <a:lnTo>
                  <a:pt x="2851" y="2862"/>
                </a:lnTo>
                <a:lnTo>
                  <a:pt x="3840" y="2862"/>
                </a:lnTo>
                <a:lnTo>
                  <a:pt x="3840" y="2847"/>
                </a:lnTo>
                <a:lnTo>
                  <a:pt x="3839" y="2833"/>
                </a:lnTo>
                <a:lnTo>
                  <a:pt x="3833" y="2817"/>
                </a:lnTo>
                <a:lnTo>
                  <a:pt x="3827" y="2801"/>
                </a:lnTo>
                <a:lnTo>
                  <a:pt x="3811" y="2768"/>
                </a:lnTo>
                <a:lnTo>
                  <a:pt x="3796" y="2735"/>
                </a:lnTo>
                <a:close/>
                <a:moveTo>
                  <a:pt x="959" y="1906"/>
                </a:moveTo>
                <a:lnTo>
                  <a:pt x="959" y="1906"/>
                </a:lnTo>
                <a:lnTo>
                  <a:pt x="956" y="1909"/>
                </a:lnTo>
                <a:lnTo>
                  <a:pt x="955" y="1909"/>
                </a:lnTo>
                <a:lnTo>
                  <a:pt x="953" y="1908"/>
                </a:lnTo>
                <a:lnTo>
                  <a:pt x="953" y="1903"/>
                </a:lnTo>
                <a:lnTo>
                  <a:pt x="958" y="1903"/>
                </a:lnTo>
                <a:lnTo>
                  <a:pt x="959" y="1900"/>
                </a:lnTo>
                <a:lnTo>
                  <a:pt x="967" y="1913"/>
                </a:lnTo>
                <a:lnTo>
                  <a:pt x="974" y="1927"/>
                </a:lnTo>
                <a:lnTo>
                  <a:pt x="980" y="1940"/>
                </a:lnTo>
                <a:lnTo>
                  <a:pt x="983" y="1947"/>
                </a:lnTo>
                <a:lnTo>
                  <a:pt x="984" y="1956"/>
                </a:lnTo>
                <a:lnTo>
                  <a:pt x="975" y="1946"/>
                </a:lnTo>
                <a:lnTo>
                  <a:pt x="968" y="1935"/>
                </a:lnTo>
                <a:lnTo>
                  <a:pt x="962" y="1922"/>
                </a:lnTo>
                <a:lnTo>
                  <a:pt x="961" y="1915"/>
                </a:lnTo>
                <a:lnTo>
                  <a:pt x="959" y="1906"/>
                </a:lnTo>
                <a:close/>
                <a:moveTo>
                  <a:pt x="1113" y="2076"/>
                </a:moveTo>
                <a:lnTo>
                  <a:pt x="1113" y="2076"/>
                </a:lnTo>
                <a:lnTo>
                  <a:pt x="1112" y="2077"/>
                </a:lnTo>
                <a:lnTo>
                  <a:pt x="1109" y="2079"/>
                </a:lnTo>
                <a:lnTo>
                  <a:pt x="1103" y="2076"/>
                </a:lnTo>
                <a:lnTo>
                  <a:pt x="1094" y="2071"/>
                </a:lnTo>
                <a:lnTo>
                  <a:pt x="1087" y="2063"/>
                </a:lnTo>
                <a:lnTo>
                  <a:pt x="1069" y="2044"/>
                </a:lnTo>
                <a:lnTo>
                  <a:pt x="1054" y="2023"/>
                </a:lnTo>
                <a:lnTo>
                  <a:pt x="1043" y="2006"/>
                </a:lnTo>
                <a:lnTo>
                  <a:pt x="1034" y="1987"/>
                </a:lnTo>
                <a:lnTo>
                  <a:pt x="1025" y="1969"/>
                </a:lnTo>
                <a:lnTo>
                  <a:pt x="1018" y="1953"/>
                </a:lnTo>
                <a:lnTo>
                  <a:pt x="1005" y="1929"/>
                </a:lnTo>
                <a:lnTo>
                  <a:pt x="993" y="1903"/>
                </a:lnTo>
                <a:lnTo>
                  <a:pt x="984" y="1875"/>
                </a:lnTo>
                <a:lnTo>
                  <a:pt x="980" y="1861"/>
                </a:lnTo>
                <a:lnTo>
                  <a:pt x="978" y="1845"/>
                </a:lnTo>
                <a:lnTo>
                  <a:pt x="971" y="1807"/>
                </a:lnTo>
                <a:lnTo>
                  <a:pt x="965" y="1766"/>
                </a:lnTo>
                <a:lnTo>
                  <a:pt x="964" y="1760"/>
                </a:lnTo>
                <a:lnTo>
                  <a:pt x="962" y="1754"/>
                </a:lnTo>
                <a:lnTo>
                  <a:pt x="962" y="1741"/>
                </a:lnTo>
                <a:lnTo>
                  <a:pt x="962" y="1726"/>
                </a:lnTo>
                <a:lnTo>
                  <a:pt x="962" y="1713"/>
                </a:lnTo>
                <a:lnTo>
                  <a:pt x="959" y="1700"/>
                </a:lnTo>
                <a:lnTo>
                  <a:pt x="958" y="1684"/>
                </a:lnTo>
                <a:lnTo>
                  <a:pt x="959" y="1667"/>
                </a:lnTo>
                <a:lnTo>
                  <a:pt x="962" y="1654"/>
                </a:lnTo>
                <a:lnTo>
                  <a:pt x="962" y="1629"/>
                </a:lnTo>
                <a:lnTo>
                  <a:pt x="965" y="1638"/>
                </a:lnTo>
                <a:lnTo>
                  <a:pt x="967" y="1648"/>
                </a:lnTo>
                <a:lnTo>
                  <a:pt x="968" y="1670"/>
                </a:lnTo>
                <a:lnTo>
                  <a:pt x="972" y="1700"/>
                </a:lnTo>
                <a:lnTo>
                  <a:pt x="978" y="1729"/>
                </a:lnTo>
                <a:lnTo>
                  <a:pt x="986" y="1757"/>
                </a:lnTo>
                <a:lnTo>
                  <a:pt x="993" y="1783"/>
                </a:lnTo>
                <a:lnTo>
                  <a:pt x="1011" y="1836"/>
                </a:lnTo>
                <a:lnTo>
                  <a:pt x="1030" y="1886"/>
                </a:lnTo>
                <a:lnTo>
                  <a:pt x="1043" y="1903"/>
                </a:lnTo>
                <a:lnTo>
                  <a:pt x="1049" y="1913"/>
                </a:lnTo>
                <a:lnTo>
                  <a:pt x="1049" y="1918"/>
                </a:lnTo>
                <a:lnTo>
                  <a:pt x="1049" y="1922"/>
                </a:lnTo>
                <a:lnTo>
                  <a:pt x="1054" y="1937"/>
                </a:lnTo>
                <a:lnTo>
                  <a:pt x="1060" y="1950"/>
                </a:lnTo>
                <a:lnTo>
                  <a:pt x="1076" y="1976"/>
                </a:lnTo>
                <a:lnTo>
                  <a:pt x="1093" y="2001"/>
                </a:lnTo>
                <a:lnTo>
                  <a:pt x="1107" y="2028"/>
                </a:lnTo>
                <a:lnTo>
                  <a:pt x="1110" y="2030"/>
                </a:lnTo>
                <a:lnTo>
                  <a:pt x="1113" y="2035"/>
                </a:lnTo>
                <a:lnTo>
                  <a:pt x="1113" y="2041"/>
                </a:lnTo>
                <a:lnTo>
                  <a:pt x="1113" y="2048"/>
                </a:lnTo>
                <a:lnTo>
                  <a:pt x="1113" y="2063"/>
                </a:lnTo>
                <a:lnTo>
                  <a:pt x="1113" y="2070"/>
                </a:lnTo>
                <a:lnTo>
                  <a:pt x="1113" y="2076"/>
                </a:lnTo>
                <a:close/>
                <a:moveTo>
                  <a:pt x="1138" y="1833"/>
                </a:moveTo>
                <a:lnTo>
                  <a:pt x="1138" y="1833"/>
                </a:lnTo>
                <a:lnTo>
                  <a:pt x="1135" y="1826"/>
                </a:lnTo>
                <a:lnTo>
                  <a:pt x="1132" y="1818"/>
                </a:lnTo>
                <a:lnTo>
                  <a:pt x="1131" y="1809"/>
                </a:lnTo>
                <a:lnTo>
                  <a:pt x="1129" y="1802"/>
                </a:lnTo>
                <a:lnTo>
                  <a:pt x="1132" y="1804"/>
                </a:lnTo>
                <a:lnTo>
                  <a:pt x="1135" y="1807"/>
                </a:lnTo>
                <a:lnTo>
                  <a:pt x="1136" y="1811"/>
                </a:lnTo>
                <a:lnTo>
                  <a:pt x="1138" y="1815"/>
                </a:lnTo>
                <a:lnTo>
                  <a:pt x="1139" y="1826"/>
                </a:lnTo>
                <a:lnTo>
                  <a:pt x="1138" y="1833"/>
                </a:lnTo>
                <a:close/>
                <a:moveTo>
                  <a:pt x="1202" y="2249"/>
                </a:moveTo>
                <a:lnTo>
                  <a:pt x="1202" y="2249"/>
                </a:lnTo>
                <a:close/>
                <a:moveTo>
                  <a:pt x="1157" y="2045"/>
                </a:moveTo>
                <a:lnTo>
                  <a:pt x="1157" y="2045"/>
                </a:lnTo>
                <a:lnTo>
                  <a:pt x="1183" y="2060"/>
                </a:lnTo>
                <a:lnTo>
                  <a:pt x="1197" y="2067"/>
                </a:lnTo>
                <a:lnTo>
                  <a:pt x="1208" y="2074"/>
                </a:lnTo>
                <a:lnTo>
                  <a:pt x="1218" y="2085"/>
                </a:lnTo>
                <a:lnTo>
                  <a:pt x="1229" y="2096"/>
                </a:lnTo>
                <a:lnTo>
                  <a:pt x="1235" y="2110"/>
                </a:lnTo>
                <a:lnTo>
                  <a:pt x="1239" y="2126"/>
                </a:lnTo>
                <a:lnTo>
                  <a:pt x="1210" y="2114"/>
                </a:lnTo>
                <a:lnTo>
                  <a:pt x="1195" y="2108"/>
                </a:lnTo>
                <a:lnTo>
                  <a:pt x="1182" y="2101"/>
                </a:lnTo>
                <a:lnTo>
                  <a:pt x="1172" y="2092"/>
                </a:lnTo>
                <a:lnTo>
                  <a:pt x="1167" y="2086"/>
                </a:lnTo>
                <a:lnTo>
                  <a:pt x="1163" y="2080"/>
                </a:lnTo>
                <a:lnTo>
                  <a:pt x="1160" y="2073"/>
                </a:lnTo>
                <a:lnTo>
                  <a:pt x="1157" y="2064"/>
                </a:lnTo>
                <a:lnTo>
                  <a:pt x="1157" y="2055"/>
                </a:lnTo>
                <a:lnTo>
                  <a:pt x="1157" y="2045"/>
                </a:lnTo>
                <a:close/>
                <a:moveTo>
                  <a:pt x="1301" y="2190"/>
                </a:moveTo>
                <a:lnTo>
                  <a:pt x="1301" y="2190"/>
                </a:lnTo>
                <a:lnTo>
                  <a:pt x="1298" y="2186"/>
                </a:lnTo>
                <a:lnTo>
                  <a:pt x="1296" y="2180"/>
                </a:lnTo>
                <a:lnTo>
                  <a:pt x="1293" y="2168"/>
                </a:lnTo>
                <a:lnTo>
                  <a:pt x="1290" y="2155"/>
                </a:lnTo>
                <a:lnTo>
                  <a:pt x="1289" y="2149"/>
                </a:lnTo>
                <a:lnTo>
                  <a:pt x="1286" y="2143"/>
                </a:lnTo>
                <a:lnTo>
                  <a:pt x="1289" y="2143"/>
                </a:lnTo>
                <a:lnTo>
                  <a:pt x="1292" y="2142"/>
                </a:lnTo>
                <a:lnTo>
                  <a:pt x="1299" y="2143"/>
                </a:lnTo>
                <a:lnTo>
                  <a:pt x="1306" y="2148"/>
                </a:lnTo>
                <a:lnTo>
                  <a:pt x="1314" y="2153"/>
                </a:lnTo>
                <a:lnTo>
                  <a:pt x="1328" y="2167"/>
                </a:lnTo>
                <a:lnTo>
                  <a:pt x="1342" y="2178"/>
                </a:lnTo>
                <a:lnTo>
                  <a:pt x="1334" y="2184"/>
                </a:lnTo>
                <a:lnTo>
                  <a:pt x="1325" y="2187"/>
                </a:lnTo>
                <a:lnTo>
                  <a:pt x="1314" y="2190"/>
                </a:lnTo>
                <a:lnTo>
                  <a:pt x="1301" y="2190"/>
                </a:lnTo>
                <a:close/>
                <a:moveTo>
                  <a:pt x="1451" y="2140"/>
                </a:moveTo>
                <a:lnTo>
                  <a:pt x="1451" y="2140"/>
                </a:lnTo>
                <a:lnTo>
                  <a:pt x="1445" y="2140"/>
                </a:lnTo>
                <a:lnTo>
                  <a:pt x="1440" y="2142"/>
                </a:lnTo>
                <a:lnTo>
                  <a:pt x="1437" y="2140"/>
                </a:lnTo>
                <a:lnTo>
                  <a:pt x="1434" y="2140"/>
                </a:lnTo>
                <a:lnTo>
                  <a:pt x="1434" y="2137"/>
                </a:lnTo>
                <a:lnTo>
                  <a:pt x="1434" y="2134"/>
                </a:lnTo>
                <a:lnTo>
                  <a:pt x="1441" y="2136"/>
                </a:lnTo>
                <a:lnTo>
                  <a:pt x="1447" y="2137"/>
                </a:lnTo>
                <a:lnTo>
                  <a:pt x="1448" y="2137"/>
                </a:lnTo>
                <a:lnTo>
                  <a:pt x="1450" y="2136"/>
                </a:lnTo>
                <a:lnTo>
                  <a:pt x="1451" y="2133"/>
                </a:lnTo>
                <a:lnTo>
                  <a:pt x="1451" y="2129"/>
                </a:lnTo>
                <a:lnTo>
                  <a:pt x="1454" y="2130"/>
                </a:lnTo>
                <a:lnTo>
                  <a:pt x="1456" y="2130"/>
                </a:lnTo>
                <a:lnTo>
                  <a:pt x="1454" y="2133"/>
                </a:lnTo>
                <a:lnTo>
                  <a:pt x="1453" y="2137"/>
                </a:lnTo>
                <a:lnTo>
                  <a:pt x="1451" y="2139"/>
                </a:lnTo>
                <a:lnTo>
                  <a:pt x="1451" y="2140"/>
                </a:lnTo>
                <a:close/>
                <a:moveTo>
                  <a:pt x="1459" y="2101"/>
                </a:moveTo>
                <a:lnTo>
                  <a:pt x="1459" y="2101"/>
                </a:lnTo>
                <a:lnTo>
                  <a:pt x="1445" y="2101"/>
                </a:lnTo>
                <a:lnTo>
                  <a:pt x="1434" y="2101"/>
                </a:lnTo>
                <a:lnTo>
                  <a:pt x="1421" y="2101"/>
                </a:lnTo>
                <a:lnTo>
                  <a:pt x="1416" y="2099"/>
                </a:lnTo>
                <a:lnTo>
                  <a:pt x="1412" y="2098"/>
                </a:lnTo>
                <a:lnTo>
                  <a:pt x="1397" y="2096"/>
                </a:lnTo>
                <a:lnTo>
                  <a:pt x="1383" y="2093"/>
                </a:lnTo>
                <a:lnTo>
                  <a:pt x="1356" y="2086"/>
                </a:lnTo>
                <a:lnTo>
                  <a:pt x="1333" y="2076"/>
                </a:lnTo>
                <a:lnTo>
                  <a:pt x="1311" y="2064"/>
                </a:lnTo>
                <a:lnTo>
                  <a:pt x="1298" y="2057"/>
                </a:lnTo>
                <a:lnTo>
                  <a:pt x="1286" y="2048"/>
                </a:lnTo>
                <a:lnTo>
                  <a:pt x="1277" y="2044"/>
                </a:lnTo>
                <a:lnTo>
                  <a:pt x="1270" y="2038"/>
                </a:lnTo>
                <a:lnTo>
                  <a:pt x="1262" y="2030"/>
                </a:lnTo>
                <a:lnTo>
                  <a:pt x="1257" y="2023"/>
                </a:lnTo>
                <a:lnTo>
                  <a:pt x="1252" y="2014"/>
                </a:lnTo>
                <a:lnTo>
                  <a:pt x="1248" y="2006"/>
                </a:lnTo>
                <a:lnTo>
                  <a:pt x="1245" y="1995"/>
                </a:lnTo>
                <a:lnTo>
                  <a:pt x="1242" y="1984"/>
                </a:lnTo>
                <a:lnTo>
                  <a:pt x="1239" y="1968"/>
                </a:lnTo>
                <a:lnTo>
                  <a:pt x="1238" y="1950"/>
                </a:lnTo>
                <a:lnTo>
                  <a:pt x="1235" y="1931"/>
                </a:lnTo>
                <a:lnTo>
                  <a:pt x="1230" y="1913"/>
                </a:lnTo>
                <a:lnTo>
                  <a:pt x="1226" y="1908"/>
                </a:lnTo>
                <a:lnTo>
                  <a:pt x="1223" y="1899"/>
                </a:lnTo>
                <a:lnTo>
                  <a:pt x="1221" y="1890"/>
                </a:lnTo>
                <a:lnTo>
                  <a:pt x="1221" y="1880"/>
                </a:lnTo>
                <a:lnTo>
                  <a:pt x="1218" y="1874"/>
                </a:lnTo>
                <a:lnTo>
                  <a:pt x="1217" y="1867"/>
                </a:lnTo>
                <a:lnTo>
                  <a:pt x="1218" y="1852"/>
                </a:lnTo>
                <a:lnTo>
                  <a:pt x="1224" y="1852"/>
                </a:lnTo>
                <a:lnTo>
                  <a:pt x="1233" y="1849"/>
                </a:lnTo>
                <a:lnTo>
                  <a:pt x="1243" y="1847"/>
                </a:lnTo>
                <a:lnTo>
                  <a:pt x="1267" y="1849"/>
                </a:lnTo>
                <a:lnTo>
                  <a:pt x="1280" y="1881"/>
                </a:lnTo>
                <a:lnTo>
                  <a:pt x="1287" y="1896"/>
                </a:lnTo>
                <a:lnTo>
                  <a:pt x="1295" y="1912"/>
                </a:lnTo>
                <a:lnTo>
                  <a:pt x="1303" y="1925"/>
                </a:lnTo>
                <a:lnTo>
                  <a:pt x="1314" y="1938"/>
                </a:lnTo>
                <a:lnTo>
                  <a:pt x="1324" y="1951"/>
                </a:lnTo>
                <a:lnTo>
                  <a:pt x="1336" y="1962"/>
                </a:lnTo>
                <a:lnTo>
                  <a:pt x="1352" y="1978"/>
                </a:lnTo>
                <a:lnTo>
                  <a:pt x="1366" y="1995"/>
                </a:lnTo>
                <a:lnTo>
                  <a:pt x="1383" y="2011"/>
                </a:lnTo>
                <a:lnTo>
                  <a:pt x="1400" y="2028"/>
                </a:lnTo>
                <a:lnTo>
                  <a:pt x="1412" y="2038"/>
                </a:lnTo>
                <a:lnTo>
                  <a:pt x="1425" y="2047"/>
                </a:lnTo>
                <a:lnTo>
                  <a:pt x="1451" y="2067"/>
                </a:lnTo>
                <a:lnTo>
                  <a:pt x="1451" y="2080"/>
                </a:lnTo>
                <a:lnTo>
                  <a:pt x="1453" y="2088"/>
                </a:lnTo>
                <a:lnTo>
                  <a:pt x="1456" y="2092"/>
                </a:lnTo>
                <a:lnTo>
                  <a:pt x="1457" y="2092"/>
                </a:lnTo>
                <a:lnTo>
                  <a:pt x="1459" y="2095"/>
                </a:lnTo>
                <a:lnTo>
                  <a:pt x="1459" y="2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6" name="Freeform 10"/>
          <p:cNvSpPr>
            <a:spLocks/>
          </p:cNvSpPr>
          <p:nvPr/>
        </p:nvSpPr>
        <p:spPr bwMode="auto">
          <a:xfrm>
            <a:off x="6507163" y="2387600"/>
            <a:ext cx="2039937" cy="1730375"/>
          </a:xfrm>
          <a:custGeom>
            <a:avLst/>
            <a:gdLst>
              <a:gd name="T0" fmla="*/ 1669255 w 1717"/>
              <a:gd name="T1" fmla="*/ 1580631 h 1456"/>
              <a:gd name="T2" fmla="*/ 1517181 w 1717"/>
              <a:gd name="T3" fmla="*/ 1489121 h 1456"/>
              <a:gd name="T4" fmla="*/ 1481538 w 1717"/>
              <a:gd name="T5" fmla="*/ 1443960 h 1456"/>
              <a:gd name="T6" fmla="*/ 1450648 w 1717"/>
              <a:gd name="T7" fmla="*/ 1413060 h 1456"/>
              <a:gd name="T8" fmla="*/ 1416194 w 1717"/>
              <a:gd name="T9" fmla="*/ 1338188 h 1456"/>
              <a:gd name="T10" fmla="*/ 1393620 w 1717"/>
              <a:gd name="T11" fmla="*/ 1231228 h 1456"/>
              <a:gd name="T12" fmla="*/ 1426887 w 1717"/>
              <a:gd name="T13" fmla="*/ 1028004 h 1456"/>
              <a:gd name="T14" fmla="*/ 1461341 w 1717"/>
              <a:gd name="T15" fmla="*/ 905595 h 1456"/>
              <a:gd name="T16" fmla="*/ 1472034 w 1717"/>
              <a:gd name="T17" fmla="*/ 911537 h 1456"/>
              <a:gd name="T18" fmla="*/ 1507676 w 1717"/>
              <a:gd name="T19" fmla="*/ 922233 h 1456"/>
              <a:gd name="T20" fmla="*/ 1545695 w 1717"/>
              <a:gd name="T21" fmla="*/ 907971 h 1456"/>
              <a:gd name="T22" fmla="*/ 1556388 w 1717"/>
              <a:gd name="T23" fmla="*/ 883014 h 1456"/>
              <a:gd name="T24" fmla="*/ 1575397 w 1717"/>
              <a:gd name="T25" fmla="*/ 831911 h 1456"/>
              <a:gd name="T26" fmla="*/ 1594406 w 1717"/>
              <a:gd name="T27" fmla="*/ 658398 h 1456"/>
              <a:gd name="T28" fmla="*/ 1600347 w 1717"/>
              <a:gd name="T29" fmla="*/ 632252 h 1456"/>
              <a:gd name="T30" fmla="*/ 1594406 w 1717"/>
              <a:gd name="T31" fmla="*/ 602541 h 1456"/>
              <a:gd name="T32" fmla="*/ 1584902 w 1717"/>
              <a:gd name="T33" fmla="*/ 571642 h 1456"/>
              <a:gd name="T34" fmla="*/ 1536190 w 1717"/>
              <a:gd name="T35" fmla="*/ 553815 h 1456"/>
              <a:gd name="T36" fmla="*/ 1507676 w 1717"/>
              <a:gd name="T37" fmla="*/ 543119 h 1456"/>
              <a:gd name="T38" fmla="*/ 1513617 w 1717"/>
              <a:gd name="T39" fmla="*/ 445667 h 1456"/>
              <a:gd name="T40" fmla="*/ 1507676 w 1717"/>
              <a:gd name="T41" fmla="*/ 396940 h 1456"/>
              <a:gd name="T42" fmla="*/ 1483915 w 1717"/>
              <a:gd name="T43" fmla="*/ 267400 h 1456"/>
              <a:gd name="T44" fmla="*/ 1422134 w 1717"/>
              <a:gd name="T45" fmla="*/ 174701 h 1456"/>
              <a:gd name="T46" fmla="*/ 1328276 w 1717"/>
              <a:gd name="T47" fmla="*/ 89133 h 1456"/>
              <a:gd name="T48" fmla="*/ 1243922 w 1717"/>
              <a:gd name="T49" fmla="*/ 36842 h 1456"/>
              <a:gd name="T50" fmla="*/ 1047888 w 1717"/>
              <a:gd name="T51" fmla="*/ 0 h 1456"/>
              <a:gd name="T52" fmla="*/ 936209 w 1717"/>
              <a:gd name="T53" fmla="*/ 20204 h 1456"/>
              <a:gd name="T54" fmla="*/ 872052 w 1717"/>
              <a:gd name="T55" fmla="*/ 55857 h 1456"/>
              <a:gd name="T56" fmla="*/ 737799 w 1717"/>
              <a:gd name="T57" fmla="*/ 155686 h 1456"/>
              <a:gd name="T58" fmla="*/ 673643 w 1717"/>
              <a:gd name="T59" fmla="*/ 267400 h 1456"/>
              <a:gd name="T60" fmla="*/ 655821 w 1717"/>
              <a:gd name="T61" fmla="*/ 367229 h 1456"/>
              <a:gd name="T62" fmla="*/ 647505 w 1717"/>
              <a:gd name="T63" fmla="*/ 453986 h 1456"/>
              <a:gd name="T64" fmla="*/ 657009 w 1717"/>
              <a:gd name="T65" fmla="*/ 545496 h 1456"/>
              <a:gd name="T66" fmla="*/ 655821 w 1717"/>
              <a:gd name="T67" fmla="*/ 553815 h 1456"/>
              <a:gd name="T68" fmla="*/ 622555 w 1717"/>
              <a:gd name="T69" fmla="*/ 530046 h 1456"/>
              <a:gd name="T70" fmla="*/ 597605 w 1717"/>
              <a:gd name="T71" fmla="*/ 532423 h 1456"/>
              <a:gd name="T72" fmla="*/ 572656 w 1717"/>
              <a:gd name="T73" fmla="*/ 572830 h 1456"/>
              <a:gd name="T74" fmla="*/ 576220 w 1717"/>
              <a:gd name="T75" fmla="*/ 696428 h 1456"/>
              <a:gd name="T76" fmla="*/ 576220 w 1717"/>
              <a:gd name="T77" fmla="*/ 789127 h 1456"/>
              <a:gd name="T78" fmla="*/ 595229 w 1717"/>
              <a:gd name="T79" fmla="*/ 861622 h 1456"/>
              <a:gd name="T80" fmla="*/ 620179 w 1717"/>
              <a:gd name="T81" fmla="*/ 886579 h 1456"/>
              <a:gd name="T82" fmla="*/ 636812 w 1717"/>
              <a:gd name="T83" fmla="*/ 892522 h 1456"/>
              <a:gd name="T84" fmla="*/ 664138 w 1717"/>
              <a:gd name="T85" fmla="*/ 883014 h 1456"/>
              <a:gd name="T86" fmla="*/ 683147 w 1717"/>
              <a:gd name="T87" fmla="*/ 930552 h 1456"/>
              <a:gd name="T88" fmla="*/ 724730 w 1717"/>
              <a:gd name="T89" fmla="*/ 1054150 h 1456"/>
              <a:gd name="T90" fmla="*/ 729482 w 1717"/>
              <a:gd name="T91" fmla="*/ 1111195 h 1456"/>
              <a:gd name="T92" fmla="*/ 728294 w 1717"/>
              <a:gd name="T93" fmla="*/ 1196763 h 1456"/>
              <a:gd name="T94" fmla="*/ 730671 w 1717"/>
              <a:gd name="T95" fmla="*/ 1256186 h 1456"/>
              <a:gd name="T96" fmla="*/ 729482 w 1717"/>
              <a:gd name="T97" fmla="*/ 1321550 h 1456"/>
              <a:gd name="T98" fmla="*/ 653445 w 1717"/>
              <a:gd name="T99" fmla="*/ 1427322 h 1456"/>
              <a:gd name="T100" fmla="*/ 618991 w 1717"/>
              <a:gd name="T101" fmla="*/ 1449902 h 1456"/>
              <a:gd name="T102" fmla="*/ 573844 w 1717"/>
              <a:gd name="T103" fmla="*/ 1470106 h 1456"/>
              <a:gd name="T104" fmla="*/ 515628 w 1717"/>
              <a:gd name="T105" fmla="*/ 1539035 h 1456"/>
              <a:gd name="T106" fmla="*/ 430086 w 1717"/>
              <a:gd name="T107" fmla="*/ 1571123 h 1456"/>
              <a:gd name="T108" fmla="*/ 187717 w 1717"/>
              <a:gd name="T109" fmla="*/ 1665011 h 1456"/>
              <a:gd name="T110" fmla="*/ 0 w 1717"/>
              <a:gd name="T111" fmla="*/ 1730375 h 1456"/>
              <a:gd name="T112" fmla="*/ 1923505 w 1717"/>
              <a:gd name="T113" fmla="*/ 1685214 h 145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717" h="1456">
                <a:moveTo>
                  <a:pt x="1619" y="1418"/>
                </a:moveTo>
                <a:lnTo>
                  <a:pt x="1619" y="1418"/>
                </a:lnTo>
                <a:lnTo>
                  <a:pt x="1583" y="1404"/>
                </a:lnTo>
                <a:lnTo>
                  <a:pt x="1547" y="1390"/>
                </a:lnTo>
                <a:lnTo>
                  <a:pt x="1476" y="1361"/>
                </a:lnTo>
                <a:lnTo>
                  <a:pt x="1405" y="1330"/>
                </a:lnTo>
                <a:lnTo>
                  <a:pt x="1334" y="1301"/>
                </a:lnTo>
                <a:lnTo>
                  <a:pt x="1319" y="1290"/>
                </a:lnTo>
                <a:lnTo>
                  <a:pt x="1305" y="1278"/>
                </a:lnTo>
                <a:lnTo>
                  <a:pt x="1277" y="1253"/>
                </a:lnTo>
                <a:lnTo>
                  <a:pt x="1272" y="1243"/>
                </a:lnTo>
                <a:lnTo>
                  <a:pt x="1265" y="1235"/>
                </a:lnTo>
                <a:lnTo>
                  <a:pt x="1258" y="1227"/>
                </a:lnTo>
                <a:lnTo>
                  <a:pt x="1249" y="1221"/>
                </a:lnTo>
                <a:lnTo>
                  <a:pt x="1247" y="1215"/>
                </a:lnTo>
                <a:lnTo>
                  <a:pt x="1244" y="1211"/>
                </a:lnTo>
                <a:lnTo>
                  <a:pt x="1241" y="1206"/>
                </a:lnTo>
                <a:lnTo>
                  <a:pt x="1237" y="1203"/>
                </a:lnTo>
                <a:lnTo>
                  <a:pt x="1229" y="1196"/>
                </a:lnTo>
                <a:lnTo>
                  <a:pt x="1221" y="1189"/>
                </a:lnTo>
                <a:lnTo>
                  <a:pt x="1217" y="1180"/>
                </a:lnTo>
                <a:lnTo>
                  <a:pt x="1213" y="1171"/>
                </a:lnTo>
                <a:lnTo>
                  <a:pt x="1206" y="1152"/>
                </a:lnTo>
                <a:lnTo>
                  <a:pt x="1202" y="1142"/>
                </a:lnTo>
                <a:lnTo>
                  <a:pt x="1197" y="1134"/>
                </a:lnTo>
                <a:lnTo>
                  <a:pt x="1192" y="1126"/>
                </a:lnTo>
                <a:lnTo>
                  <a:pt x="1185" y="1120"/>
                </a:lnTo>
                <a:lnTo>
                  <a:pt x="1177" y="1104"/>
                </a:lnTo>
                <a:lnTo>
                  <a:pt x="1174" y="1095"/>
                </a:lnTo>
                <a:lnTo>
                  <a:pt x="1173" y="1084"/>
                </a:lnTo>
                <a:lnTo>
                  <a:pt x="1173" y="1036"/>
                </a:lnTo>
                <a:lnTo>
                  <a:pt x="1176" y="999"/>
                </a:lnTo>
                <a:lnTo>
                  <a:pt x="1180" y="964"/>
                </a:lnTo>
                <a:lnTo>
                  <a:pt x="1186" y="929"/>
                </a:lnTo>
                <a:lnTo>
                  <a:pt x="1193" y="897"/>
                </a:lnTo>
                <a:lnTo>
                  <a:pt x="1201" y="865"/>
                </a:lnTo>
                <a:lnTo>
                  <a:pt x="1209" y="834"/>
                </a:lnTo>
                <a:lnTo>
                  <a:pt x="1225" y="771"/>
                </a:lnTo>
                <a:lnTo>
                  <a:pt x="1227" y="770"/>
                </a:lnTo>
                <a:lnTo>
                  <a:pt x="1229" y="767"/>
                </a:lnTo>
                <a:lnTo>
                  <a:pt x="1230" y="762"/>
                </a:lnTo>
                <a:lnTo>
                  <a:pt x="1231" y="760"/>
                </a:lnTo>
                <a:lnTo>
                  <a:pt x="1232" y="759"/>
                </a:lnTo>
                <a:lnTo>
                  <a:pt x="1234" y="760"/>
                </a:lnTo>
                <a:lnTo>
                  <a:pt x="1237" y="763"/>
                </a:lnTo>
                <a:lnTo>
                  <a:pt x="1239" y="767"/>
                </a:lnTo>
                <a:lnTo>
                  <a:pt x="1243" y="770"/>
                </a:lnTo>
                <a:lnTo>
                  <a:pt x="1247" y="773"/>
                </a:lnTo>
                <a:lnTo>
                  <a:pt x="1252" y="775"/>
                </a:lnTo>
                <a:lnTo>
                  <a:pt x="1257" y="776"/>
                </a:lnTo>
                <a:lnTo>
                  <a:pt x="1263" y="776"/>
                </a:lnTo>
                <a:lnTo>
                  <a:pt x="1269" y="776"/>
                </a:lnTo>
                <a:lnTo>
                  <a:pt x="1275" y="775"/>
                </a:lnTo>
                <a:lnTo>
                  <a:pt x="1281" y="774"/>
                </a:lnTo>
                <a:lnTo>
                  <a:pt x="1287" y="772"/>
                </a:lnTo>
                <a:lnTo>
                  <a:pt x="1293" y="770"/>
                </a:lnTo>
                <a:lnTo>
                  <a:pt x="1297" y="767"/>
                </a:lnTo>
                <a:lnTo>
                  <a:pt x="1301" y="764"/>
                </a:lnTo>
                <a:lnTo>
                  <a:pt x="1304" y="760"/>
                </a:lnTo>
                <a:lnTo>
                  <a:pt x="1306" y="756"/>
                </a:lnTo>
                <a:lnTo>
                  <a:pt x="1306" y="751"/>
                </a:lnTo>
                <a:lnTo>
                  <a:pt x="1309" y="746"/>
                </a:lnTo>
                <a:lnTo>
                  <a:pt x="1310" y="743"/>
                </a:lnTo>
                <a:lnTo>
                  <a:pt x="1310" y="739"/>
                </a:lnTo>
                <a:lnTo>
                  <a:pt x="1315" y="730"/>
                </a:lnTo>
                <a:lnTo>
                  <a:pt x="1319" y="720"/>
                </a:lnTo>
                <a:lnTo>
                  <a:pt x="1323" y="710"/>
                </a:lnTo>
                <a:lnTo>
                  <a:pt x="1326" y="700"/>
                </a:lnTo>
                <a:lnTo>
                  <a:pt x="1330" y="677"/>
                </a:lnTo>
                <a:lnTo>
                  <a:pt x="1334" y="654"/>
                </a:lnTo>
                <a:lnTo>
                  <a:pt x="1336" y="629"/>
                </a:lnTo>
                <a:lnTo>
                  <a:pt x="1338" y="604"/>
                </a:lnTo>
                <a:lnTo>
                  <a:pt x="1340" y="579"/>
                </a:lnTo>
                <a:lnTo>
                  <a:pt x="1342" y="554"/>
                </a:lnTo>
                <a:lnTo>
                  <a:pt x="1344" y="552"/>
                </a:lnTo>
                <a:lnTo>
                  <a:pt x="1346" y="549"/>
                </a:lnTo>
                <a:lnTo>
                  <a:pt x="1347" y="544"/>
                </a:lnTo>
                <a:lnTo>
                  <a:pt x="1347" y="538"/>
                </a:lnTo>
                <a:lnTo>
                  <a:pt x="1347" y="532"/>
                </a:lnTo>
                <a:lnTo>
                  <a:pt x="1346" y="527"/>
                </a:lnTo>
                <a:lnTo>
                  <a:pt x="1344" y="524"/>
                </a:lnTo>
                <a:lnTo>
                  <a:pt x="1342" y="522"/>
                </a:lnTo>
                <a:lnTo>
                  <a:pt x="1342" y="514"/>
                </a:lnTo>
                <a:lnTo>
                  <a:pt x="1342" y="507"/>
                </a:lnTo>
                <a:lnTo>
                  <a:pt x="1341" y="501"/>
                </a:lnTo>
                <a:lnTo>
                  <a:pt x="1338" y="497"/>
                </a:lnTo>
                <a:lnTo>
                  <a:pt x="1337" y="491"/>
                </a:lnTo>
                <a:lnTo>
                  <a:pt x="1336" y="486"/>
                </a:lnTo>
                <a:lnTo>
                  <a:pt x="1334" y="481"/>
                </a:lnTo>
                <a:lnTo>
                  <a:pt x="1331" y="478"/>
                </a:lnTo>
                <a:lnTo>
                  <a:pt x="1328" y="475"/>
                </a:lnTo>
                <a:lnTo>
                  <a:pt x="1324" y="472"/>
                </a:lnTo>
                <a:lnTo>
                  <a:pt x="1314" y="469"/>
                </a:lnTo>
                <a:lnTo>
                  <a:pt x="1304" y="467"/>
                </a:lnTo>
                <a:lnTo>
                  <a:pt x="1293" y="466"/>
                </a:lnTo>
                <a:lnTo>
                  <a:pt x="1273" y="465"/>
                </a:lnTo>
                <a:lnTo>
                  <a:pt x="1273" y="462"/>
                </a:lnTo>
                <a:lnTo>
                  <a:pt x="1272" y="460"/>
                </a:lnTo>
                <a:lnTo>
                  <a:pt x="1271" y="458"/>
                </a:lnTo>
                <a:lnTo>
                  <a:pt x="1269" y="457"/>
                </a:lnTo>
                <a:lnTo>
                  <a:pt x="1269" y="401"/>
                </a:lnTo>
                <a:lnTo>
                  <a:pt x="1271" y="397"/>
                </a:lnTo>
                <a:lnTo>
                  <a:pt x="1273" y="391"/>
                </a:lnTo>
                <a:lnTo>
                  <a:pt x="1274" y="383"/>
                </a:lnTo>
                <a:lnTo>
                  <a:pt x="1274" y="375"/>
                </a:lnTo>
                <a:lnTo>
                  <a:pt x="1274" y="367"/>
                </a:lnTo>
                <a:lnTo>
                  <a:pt x="1273" y="359"/>
                </a:lnTo>
                <a:lnTo>
                  <a:pt x="1271" y="353"/>
                </a:lnTo>
                <a:lnTo>
                  <a:pt x="1269" y="349"/>
                </a:lnTo>
                <a:lnTo>
                  <a:pt x="1269" y="334"/>
                </a:lnTo>
                <a:lnTo>
                  <a:pt x="1269" y="320"/>
                </a:lnTo>
                <a:lnTo>
                  <a:pt x="1268" y="306"/>
                </a:lnTo>
                <a:lnTo>
                  <a:pt x="1267" y="293"/>
                </a:lnTo>
                <a:lnTo>
                  <a:pt x="1263" y="269"/>
                </a:lnTo>
                <a:lnTo>
                  <a:pt x="1257" y="246"/>
                </a:lnTo>
                <a:lnTo>
                  <a:pt x="1249" y="225"/>
                </a:lnTo>
                <a:lnTo>
                  <a:pt x="1240" y="206"/>
                </a:lnTo>
                <a:lnTo>
                  <a:pt x="1229" y="189"/>
                </a:lnTo>
                <a:lnTo>
                  <a:pt x="1217" y="172"/>
                </a:lnTo>
                <a:lnTo>
                  <a:pt x="1208" y="159"/>
                </a:lnTo>
                <a:lnTo>
                  <a:pt x="1197" y="147"/>
                </a:lnTo>
                <a:lnTo>
                  <a:pt x="1186" y="135"/>
                </a:lnTo>
                <a:lnTo>
                  <a:pt x="1175" y="124"/>
                </a:lnTo>
                <a:lnTo>
                  <a:pt x="1150" y="103"/>
                </a:lnTo>
                <a:lnTo>
                  <a:pt x="1125" y="83"/>
                </a:lnTo>
                <a:lnTo>
                  <a:pt x="1118" y="75"/>
                </a:lnTo>
                <a:lnTo>
                  <a:pt x="1109" y="68"/>
                </a:lnTo>
                <a:lnTo>
                  <a:pt x="1101" y="61"/>
                </a:lnTo>
                <a:lnTo>
                  <a:pt x="1091" y="55"/>
                </a:lnTo>
                <a:lnTo>
                  <a:pt x="1081" y="48"/>
                </a:lnTo>
                <a:lnTo>
                  <a:pt x="1070" y="42"/>
                </a:lnTo>
                <a:lnTo>
                  <a:pt x="1047" y="31"/>
                </a:lnTo>
                <a:lnTo>
                  <a:pt x="1022" y="22"/>
                </a:lnTo>
                <a:lnTo>
                  <a:pt x="996" y="14"/>
                </a:lnTo>
                <a:lnTo>
                  <a:pt x="968" y="8"/>
                </a:lnTo>
                <a:lnTo>
                  <a:pt x="939" y="3"/>
                </a:lnTo>
                <a:lnTo>
                  <a:pt x="910" y="1"/>
                </a:lnTo>
                <a:lnTo>
                  <a:pt x="882" y="0"/>
                </a:lnTo>
                <a:lnTo>
                  <a:pt x="854" y="2"/>
                </a:lnTo>
                <a:lnTo>
                  <a:pt x="840" y="4"/>
                </a:lnTo>
                <a:lnTo>
                  <a:pt x="827" y="6"/>
                </a:lnTo>
                <a:lnTo>
                  <a:pt x="813" y="9"/>
                </a:lnTo>
                <a:lnTo>
                  <a:pt x="801" y="12"/>
                </a:lnTo>
                <a:lnTo>
                  <a:pt x="788" y="17"/>
                </a:lnTo>
                <a:lnTo>
                  <a:pt x="777" y="21"/>
                </a:lnTo>
                <a:lnTo>
                  <a:pt x="764" y="27"/>
                </a:lnTo>
                <a:lnTo>
                  <a:pt x="754" y="33"/>
                </a:lnTo>
                <a:lnTo>
                  <a:pt x="743" y="40"/>
                </a:lnTo>
                <a:lnTo>
                  <a:pt x="734" y="47"/>
                </a:lnTo>
                <a:lnTo>
                  <a:pt x="705" y="67"/>
                </a:lnTo>
                <a:lnTo>
                  <a:pt x="676" y="87"/>
                </a:lnTo>
                <a:lnTo>
                  <a:pt x="661" y="97"/>
                </a:lnTo>
                <a:lnTo>
                  <a:pt x="647" y="108"/>
                </a:lnTo>
                <a:lnTo>
                  <a:pt x="634" y="120"/>
                </a:lnTo>
                <a:lnTo>
                  <a:pt x="621" y="131"/>
                </a:lnTo>
                <a:lnTo>
                  <a:pt x="610" y="144"/>
                </a:lnTo>
                <a:lnTo>
                  <a:pt x="598" y="158"/>
                </a:lnTo>
                <a:lnTo>
                  <a:pt x="588" y="172"/>
                </a:lnTo>
                <a:lnTo>
                  <a:pt x="579" y="188"/>
                </a:lnTo>
                <a:lnTo>
                  <a:pt x="572" y="206"/>
                </a:lnTo>
                <a:lnTo>
                  <a:pt x="567" y="225"/>
                </a:lnTo>
                <a:lnTo>
                  <a:pt x="563" y="246"/>
                </a:lnTo>
                <a:lnTo>
                  <a:pt x="561" y="268"/>
                </a:lnTo>
                <a:lnTo>
                  <a:pt x="561" y="272"/>
                </a:lnTo>
                <a:lnTo>
                  <a:pt x="556" y="290"/>
                </a:lnTo>
                <a:lnTo>
                  <a:pt x="552" y="309"/>
                </a:lnTo>
                <a:lnTo>
                  <a:pt x="550" y="331"/>
                </a:lnTo>
                <a:lnTo>
                  <a:pt x="549" y="353"/>
                </a:lnTo>
                <a:lnTo>
                  <a:pt x="549" y="361"/>
                </a:lnTo>
                <a:lnTo>
                  <a:pt x="546" y="371"/>
                </a:lnTo>
                <a:lnTo>
                  <a:pt x="545" y="382"/>
                </a:lnTo>
                <a:lnTo>
                  <a:pt x="545" y="394"/>
                </a:lnTo>
                <a:lnTo>
                  <a:pt x="545" y="406"/>
                </a:lnTo>
                <a:lnTo>
                  <a:pt x="549" y="429"/>
                </a:lnTo>
                <a:lnTo>
                  <a:pt x="553" y="449"/>
                </a:lnTo>
                <a:lnTo>
                  <a:pt x="553" y="459"/>
                </a:lnTo>
                <a:lnTo>
                  <a:pt x="554" y="463"/>
                </a:lnTo>
                <a:lnTo>
                  <a:pt x="555" y="464"/>
                </a:lnTo>
                <a:lnTo>
                  <a:pt x="557" y="465"/>
                </a:lnTo>
                <a:lnTo>
                  <a:pt x="554" y="466"/>
                </a:lnTo>
                <a:lnTo>
                  <a:pt x="552" y="466"/>
                </a:lnTo>
                <a:lnTo>
                  <a:pt x="549" y="465"/>
                </a:lnTo>
                <a:lnTo>
                  <a:pt x="546" y="464"/>
                </a:lnTo>
                <a:lnTo>
                  <a:pt x="541" y="460"/>
                </a:lnTo>
                <a:lnTo>
                  <a:pt x="536" y="455"/>
                </a:lnTo>
                <a:lnTo>
                  <a:pt x="531" y="450"/>
                </a:lnTo>
                <a:lnTo>
                  <a:pt x="524" y="446"/>
                </a:lnTo>
                <a:lnTo>
                  <a:pt x="521" y="445"/>
                </a:lnTo>
                <a:lnTo>
                  <a:pt x="517" y="444"/>
                </a:lnTo>
                <a:lnTo>
                  <a:pt x="513" y="444"/>
                </a:lnTo>
                <a:lnTo>
                  <a:pt x="509" y="445"/>
                </a:lnTo>
                <a:lnTo>
                  <a:pt x="503" y="448"/>
                </a:lnTo>
                <a:lnTo>
                  <a:pt x="498" y="451"/>
                </a:lnTo>
                <a:lnTo>
                  <a:pt x="493" y="456"/>
                </a:lnTo>
                <a:lnTo>
                  <a:pt x="489" y="461"/>
                </a:lnTo>
                <a:lnTo>
                  <a:pt x="486" y="467"/>
                </a:lnTo>
                <a:lnTo>
                  <a:pt x="484" y="474"/>
                </a:lnTo>
                <a:lnTo>
                  <a:pt x="482" y="482"/>
                </a:lnTo>
                <a:lnTo>
                  <a:pt x="480" y="490"/>
                </a:lnTo>
                <a:lnTo>
                  <a:pt x="479" y="507"/>
                </a:lnTo>
                <a:lnTo>
                  <a:pt x="480" y="526"/>
                </a:lnTo>
                <a:lnTo>
                  <a:pt x="482" y="544"/>
                </a:lnTo>
                <a:lnTo>
                  <a:pt x="485" y="562"/>
                </a:lnTo>
                <a:lnTo>
                  <a:pt x="485" y="586"/>
                </a:lnTo>
                <a:lnTo>
                  <a:pt x="486" y="598"/>
                </a:lnTo>
                <a:lnTo>
                  <a:pt x="485" y="612"/>
                </a:lnTo>
                <a:lnTo>
                  <a:pt x="485" y="638"/>
                </a:lnTo>
                <a:lnTo>
                  <a:pt x="484" y="652"/>
                </a:lnTo>
                <a:lnTo>
                  <a:pt x="485" y="664"/>
                </a:lnTo>
                <a:lnTo>
                  <a:pt x="486" y="676"/>
                </a:lnTo>
                <a:lnTo>
                  <a:pt x="489" y="686"/>
                </a:lnTo>
                <a:lnTo>
                  <a:pt x="493" y="699"/>
                </a:lnTo>
                <a:lnTo>
                  <a:pt x="497" y="712"/>
                </a:lnTo>
                <a:lnTo>
                  <a:pt x="501" y="725"/>
                </a:lnTo>
                <a:lnTo>
                  <a:pt x="505" y="739"/>
                </a:lnTo>
                <a:lnTo>
                  <a:pt x="509" y="739"/>
                </a:lnTo>
                <a:lnTo>
                  <a:pt x="512" y="740"/>
                </a:lnTo>
                <a:lnTo>
                  <a:pt x="517" y="743"/>
                </a:lnTo>
                <a:lnTo>
                  <a:pt x="522" y="746"/>
                </a:lnTo>
                <a:lnTo>
                  <a:pt x="525" y="747"/>
                </a:lnTo>
                <a:lnTo>
                  <a:pt x="529" y="747"/>
                </a:lnTo>
                <a:lnTo>
                  <a:pt x="531" y="749"/>
                </a:lnTo>
                <a:lnTo>
                  <a:pt x="533" y="751"/>
                </a:lnTo>
                <a:lnTo>
                  <a:pt x="536" y="751"/>
                </a:lnTo>
                <a:lnTo>
                  <a:pt x="538" y="751"/>
                </a:lnTo>
                <a:lnTo>
                  <a:pt x="543" y="750"/>
                </a:lnTo>
                <a:lnTo>
                  <a:pt x="547" y="748"/>
                </a:lnTo>
                <a:lnTo>
                  <a:pt x="552" y="745"/>
                </a:lnTo>
                <a:lnTo>
                  <a:pt x="557" y="744"/>
                </a:lnTo>
                <a:lnTo>
                  <a:pt x="559" y="743"/>
                </a:lnTo>
                <a:lnTo>
                  <a:pt x="561" y="744"/>
                </a:lnTo>
                <a:lnTo>
                  <a:pt x="563" y="745"/>
                </a:lnTo>
                <a:lnTo>
                  <a:pt x="565" y="747"/>
                </a:lnTo>
                <a:lnTo>
                  <a:pt x="569" y="766"/>
                </a:lnTo>
                <a:lnTo>
                  <a:pt x="575" y="783"/>
                </a:lnTo>
                <a:lnTo>
                  <a:pt x="582" y="799"/>
                </a:lnTo>
                <a:lnTo>
                  <a:pt x="589" y="815"/>
                </a:lnTo>
                <a:lnTo>
                  <a:pt x="595" y="832"/>
                </a:lnTo>
                <a:lnTo>
                  <a:pt x="602" y="849"/>
                </a:lnTo>
                <a:lnTo>
                  <a:pt x="607" y="867"/>
                </a:lnTo>
                <a:lnTo>
                  <a:pt x="610" y="887"/>
                </a:lnTo>
                <a:lnTo>
                  <a:pt x="609" y="895"/>
                </a:lnTo>
                <a:lnTo>
                  <a:pt x="610" y="902"/>
                </a:lnTo>
                <a:lnTo>
                  <a:pt x="612" y="915"/>
                </a:lnTo>
                <a:lnTo>
                  <a:pt x="614" y="928"/>
                </a:lnTo>
                <a:lnTo>
                  <a:pt x="614" y="935"/>
                </a:lnTo>
                <a:lnTo>
                  <a:pt x="614" y="944"/>
                </a:lnTo>
                <a:lnTo>
                  <a:pt x="615" y="956"/>
                </a:lnTo>
                <a:lnTo>
                  <a:pt x="614" y="969"/>
                </a:lnTo>
                <a:lnTo>
                  <a:pt x="613" y="995"/>
                </a:lnTo>
                <a:lnTo>
                  <a:pt x="613" y="1007"/>
                </a:lnTo>
                <a:lnTo>
                  <a:pt x="614" y="1019"/>
                </a:lnTo>
                <a:lnTo>
                  <a:pt x="616" y="1024"/>
                </a:lnTo>
                <a:lnTo>
                  <a:pt x="617" y="1028"/>
                </a:lnTo>
                <a:lnTo>
                  <a:pt x="619" y="1032"/>
                </a:lnTo>
                <a:lnTo>
                  <a:pt x="622" y="1036"/>
                </a:lnTo>
                <a:lnTo>
                  <a:pt x="615" y="1057"/>
                </a:lnTo>
                <a:lnTo>
                  <a:pt x="614" y="1083"/>
                </a:lnTo>
                <a:lnTo>
                  <a:pt x="613" y="1087"/>
                </a:lnTo>
                <a:lnTo>
                  <a:pt x="614" y="1092"/>
                </a:lnTo>
                <a:lnTo>
                  <a:pt x="614" y="1112"/>
                </a:lnTo>
                <a:lnTo>
                  <a:pt x="603" y="1125"/>
                </a:lnTo>
                <a:lnTo>
                  <a:pt x="593" y="1140"/>
                </a:lnTo>
                <a:lnTo>
                  <a:pt x="575" y="1169"/>
                </a:lnTo>
                <a:lnTo>
                  <a:pt x="566" y="1183"/>
                </a:lnTo>
                <a:lnTo>
                  <a:pt x="555" y="1195"/>
                </a:lnTo>
                <a:lnTo>
                  <a:pt x="550" y="1201"/>
                </a:lnTo>
                <a:lnTo>
                  <a:pt x="543" y="1207"/>
                </a:lnTo>
                <a:lnTo>
                  <a:pt x="536" y="1212"/>
                </a:lnTo>
                <a:lnTo>
                  <a:pt x="529" y="1217"/>
                </a:lnTo>
                <a:lnTo>
                  <a:pt x="525" y="1219"/>
                </a:lnTo>
                <a:lnTo>
                  <a:pt x="521" y="1220"/>
                </a:lnTo>
                <a:lnTo>
                  <a:pt x="511" y="1223"/>
                </a:lnTo>
                <a:lnTo>
                  <a:pt x="501" y="1225"/>
                </a:lnTo>
                <a:lnTo>
                  <a:pt x="497" y="1227"/>
                </a:lnTo>
                <a:lnTo>
                  <a:pt x="493" y="1229"/>
                </a:lnTo>
                <a:lnTo>
                  <a:pt x="483" y="1237"/>
                </a:lnTo>
                <a:lnTo>
                  <a:pt x="474" y="1247"/>
                </a:lnTo>
                <a:lnTo>
                  <a:pt x="466" y="1257"/>
                </a:lnTo>
                <a:lnTo>
                  <a:pt x="458" y="1267"/>
                </a:lnTo>
                <a:lnTo>
                  <a:pt x="450" y="1277"/>
                </a:lnTo>
                <a:lnTo>
                  <a:pt x="442" y="1287"/>
                </a:lnTo>
                <a:lnTo>
                  <a:pt x="434" y="1295"/>
                </a:lnTo>
                <a:lnTo>
                  <a:pt x="424" y="1301"/>
                </a:lnTo>
                <a:lnTo>
                  <a:pt x="415" y="1305"/>
                </a:lnTo>
                <a:lnTo>
                  <a:pt x="405" y="1309"/>
                </a:lnTo>
                <a:lnTo>
                  <a:pt x="384" y="1315"/>
                </a:lnTo>
                <a:lnTo>
                  <a:pt x="362" y="1322"/>
                </a:lnTo>
                <a:lnTo>
                  <a:pt x="351" y="1325"/>
                </a:lnTo>
                <a:lnTo>
                  <a:pt x="340" y="1329"/>
                </a:lnTo>
                <a:lnTo>
                  <a:pt x="281" y="1354"/>
                </a:lnTo>
                <a:lnTo>
                  <a:pt x="220" y="1378"/>
                </a:lnTo>
                <a:lnTo>
                  <a:pt x="158" y="1401"/>
                </a:lnTo>
                <a:lnTo>
                  <a:pt x="127" y="1412"/>
                </a:lnTo>
                <a:lnTo>
                  <a:pt x="95" y="1422"/>
                </a:lnTo>
                <a:lnTo>
                  <a:pt x="45" y="1437"/>
                </a:lnTo>
                <a:lnTo>
                  <a:pt x="22" y="1446"/>
                </a:lnTo>
                <a:lnTo>
                  <a:pt x="0" y="1456"/>
                </a:lnTo>
                <a:lnTo>
                  <a:pt x="1717" y="1456"/>
                </a:lnTo>
                <a:lnTo>
                  <a:pt x="1669" y="1436"/>
                </a:lnTo>
                <a:lnTo>
                  <a:pt x="1645" y="1427"/>
                </a:lnTo>
                <a:lnTo>
                  <a:pt x="1619" y="14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7"/>
          <p:cNvSpPr>
            <a:spLocks noChangeArrowheads="1"/>
          </p:cNvSpPr>
          <p:nvPr/>
        </p:nvSpPr>
        <p:spPr bwMode="auto">
          <a:xfrm>
            <a:off x="3311525" y="2443163"/>
            <a:ext cx="2519363" cy="1835150"/>
          </a:xfrm>
          <a:prstGeom prst="rect">
            <a:avLst/>
          </a:prstGeom>
          <a:solidFill>
            <a:srgbClr val="99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147" name="Rectangle 18"/>
          <p:cNvSpPr>
            <a:spLocks noChangeArrowheads="1"/>
          </p:cNvSpPr>
          <p:nvPr/>
        </p:nvSpPr>
        <p:spPr bwMode="auto">
          <a:xfrm>
            <a:off x="3311525" y="4581525"/>
            <a:ext cx="2519363" cy="1835150"/>
          </a:xfrm>
          <a:prstGeom prst="rect">
            <a:avLst/>
          </a:prstGeom>
          <a:solidFill>
            <a:srgbClr val="B2BFD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148" name="Rectangle 19"/>
          <p:cNvSpPr>
            <a:spLocks noChangeArrowheads="1"/>
          </p:cNvSpPr>
          <p:nvPr/>
        </p:nvSpPr>
        <p:spPr bwMode="auto">
          <a:xfrm>
            <a:off x="3311525" y="306388"/>
            <a:ext cx="2519363" cy="1835150"/>
          </a:xfrm>
          <a:prstGeom prst="rect">
            <a:avLst/>
          </a:prstGeom>
          <a:solidFill>
            <a:srgbClr val="0A70B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149" name="Rectangle 16"/>
          <p:cNvSpPr>
            <a:spLocks noChangeArrowheads="1"/>
          </p:cNvSpPr>
          <p:nvPr/>
        </p:nvSpPr>
        <p:spPr bwMode="auto">
          <a:xfrm>
            <a:off x="6192838" y="2443163"/>
            <a:ext cx="2519362" cy="1835150"/>
          </a:xfrm>
          <a:prstGeom prst="rect">
            <a:avLst/>
          </a:prstGeom>
          <a:solidFill>
            <a:srgbClr val="E2799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150" name="Rectangle 15"/>
          <p:cNvSpPr>
            <a:spLocks noChangeArrowheads="1"/>
          </p:cNvSpPr>
          <p:nvPr/>
        </p:nvSpPr>
        <p:spPr bwMode="auto">
          <a:xfrm>
            <a:off x="6192838" y="4581525"/>
            <a:ext cx="2519362" cy="1835150"/>
          </a:xfrm>
          <a:prstGeom prst="rect">
            <a:avLst/>
          </a:prstGeom>
          <a:solidFill>
            <a:srgbClr val="5F79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151" name="Rectangle 14"/>
          <p:cNvSpPr>
            <a:spLocks noChangeArrowheads="1"/>
          </p:cNvSpPr>
          <p:nvPr/>
        </p:nvSpPr>
        <p:spPr bwMode="auto">
          <a:xfrm>
            <a:off x="431800" y="2443163"/>
            <a:ext cx="2519363" cy="1835150"/>
          </a:xfrm>
          <a:prstGeom prst="rect">
            <a:avLst/>
          </a:prstGeom>
          <a:solidFill>
            <a:srgbClr val="EDB1B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152" name="Rectangle 13"/>
          <p:cNvSpPr>
            <a:spLocks noChangeArrowheads="1"/>
          </p:cNvSpPr>
          <p:nvPr/>
        </p:nvSpPr>
        <p:spPr bwMode="auto">
          <a:xfrm>
            <a:off x="431800" y="4581525"/>
            <a:ext cx="2519363" cy="1835150"/>
          </a:xfrm>
          <a:prstGeom prst="rect">
            <a:avLst/>
          </a:prstGeom>
          <a:solidFill>
            <a:srgbClr val="2584C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153" name="Rectangle 12"/>
          <p:cNvSpPr>
            <a:spLocks noChangeArrowheads="1"/>
          </p:cNvSpPr>
          <p:nvPr/>
        </p:nvSpPr>
        <p:spPr bwMode="auto">
          <a:xfrm>
            <a:off x="6192838" y="306388"/>
            <a:ext cx="2519362" cy="1835150"/>
          </a:xfrm>
          <a:prstGeom prst="rect">
            <a:avLst/>
          </a:prstGeom>
          <a:solidFill>
            <a:srgbClr val="63B8F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154" name="Rectangle 11"/>
          <p:cNvSpPr>
            <a:spLocks noChangeArrowheads="1"/>
          </p:cNvSpPr>
          <p:nvPr/>
        </p:nvSpPr>
        <p:spPr bwMode="auto">
          <a:xfrm>
            <a:off x="431800" y="306388"/>
            <a:ext cx="2519363" cy="1835150"/>
          </a:xfrm>
          <a:prstGeom prst="rect">
            <a:avLst/>
          </a:prstGeom>
          <a:solidFill>
            <a:srgbClr val="DB617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6155" name="Freeform 2"/>
          <p:cNvSpPr>
            <a:spLocks noEditPoints="1"/>
          </p:cNvSpPr>
          <p:nvPr/>
        </p:nvSpPr>
        <p:spPr bwMode="auto">
          <a:xfrm>
            <a:off x="635000" y="4759325"/>
            <a:ext cx="2111375" cy="1657350"/>
          </a:xfrm>
          <a:custGeom>
            <a:avLst/>
            <a:gdLst>
              <a:gd name="T0" fmla="*/ 2094627 w 1891"/>
              <a:gd name="T1" fmla="*/ 1636131 h 1484"/>
              <a:gd name="T2" fmla="*/ 1940545 w 1891"/>
              <a:gd name="T3" fmla="*/ 1445156 h 1484"/>
              <a:gd name="T4" fmla="*/ 1767481 w 1891"/>
              <a:gd name="T5" fmla="*/ 1333474 h 1484"/>
              <a:gd name="T6" fmla="*/ 1632380 w 1891"/>
              <a:gd name="T7" fmla="*/ 1280984 h 1484"/>
              <a:gd name="T8" fmla="*/ 1528542 w 1891"/>
              <a:gd name="T9" fmla="*/ 1236312 h 1484"/>
              <a:gd name="T10" fmla="*/ 1445918 w 1891"/>
              <a:gd name="T11" fmla="*/ 1207274 h 1484"/>
              <a:gd name="T12" fmla="*/ 1430286 w 1891"/>
              <a:gd name="T13" fmla="*/ 1167069 h 1484"/>
              <a:gd name="T14" fmla="*/ 1452617 w 1891"/>
              <a:gd name="T15" fmla="*/ 1160368 h 1484"/>
              <a:gd name="T16" fmla="*/ 1491696 w 1891"/>
              <a:gd name="T17" fmla="*/ 1162602 h 1484"/>
              <a:gd name="T18" fmla="*/ 1574320 w 1891"/>
              <a:gd name="T19" fmla="*/ 1145850 h 1484"/>
              <a:gd name="T20" fmla="*/ 1624564 w 1891"/>
              <a:gd name="T21" fmla="*/ 1121280 h 1484"/>
              <a:gd name="T22" fmla="*/ 1653594 w 1891"/>
              <a:gd name="T23" fmla="*/ 1086659 h 1484"/>
              <a:gd name="T24" fmla="*/ 1611166 w 1891"/>
              <a:gd name="T25" fmla="*/ 1062089 h 1484"/>
              <a:gd name="T26" fmla="*/ 1615632 w 1891"/>
              <a:gd name="T27" fmla="*/ 1045337 h 1484"/>
              <a:gd name="T28" fmla="*/ 1618981 w 1891"/>
              <a:gd name="T29" fmla="*/ 1034169 h 1484"/>
              <a:gd name="T30" fmla="*/ 1585485 w 1891"/>
              <a:gd name="T31" fmla="*/ 1011832 h 1484"/>
              <a:gd name="T32" fmla="*/ 1537474 w 1891"/>
              <a:gd name="T33" fmla="*/ 983912 h 1484"/>
              <a:gd name="T34" fmla="*/ 1562038 w 1891"/>
              <a:gd name="T35" fmla="*/ 919137 h 1484"/>
              <a:gd name="T36" fmla="*/ 1565387 w 1891"/>
              <a:gd name="T37" fmla="*/ 897917 h 1484"/>
              <a:gd name="T38" fmla="*/ 1563154 w 1891"/>
              <a:gd name="T39" fmla="*/ 873348 h 1484"/>
              <a:gd name="T40" fmla="*/ 1573203 w 1891"/>
              <a:gd name="T41" fmla="*/ 788470 h 1484"/>
              <a:gd name="T42" fmla="*/ 1592184 w 1891"/>
              <a:gd name="T43" fmla="*/ 681256 h 1484"/>
              <a:gd name="T44" fmla="*/ 1587718 w 1891"/>
              <a:gd name="T45" fmla="*/ 624298 h 1484"/>
              <a:gd name="T46" fmla="*/ 1574320 w 1891"/>
              <a:gd name="T47" fmla="*/ 509267 h 1484"/>
              <a:gd name="T48" fmla="*/ 1487230 w 1891"/>
              <a:gd name="T49" fmla="*/ 317175 h 1484"/>
              <a:gd name="T50" fmla="*/ 1464899 w 1891"/>
              <a:gd name="T51" fmla="*/ 281437 h 1484"/>
              <a:gd name="T52" fmla="*/ 1447034 w 1891"/>
              <a:gd name="T53" fmla="*/ 233414 h 1484"/>
              <a:gd name="T54" fmla="*/ 1433636 w 1891"/>
              <a:gd name="T55" fmla="*/ 204377 h 1484"/>
              <a:gd name="T56" fmla="*/ 1421354 w 1891"/>
              <a:gd name="T57" fmla="*/ 175340 h 1484"/>
              <a:gd name="T58" fmla="*/ 1401256 w 1891"/>
              <a:gd name="T59" fmla="*/ 137368 h 1484"/>
              <a:gd name="T60" fmla="*/ 1348779 w 1891"/>
              <a:gd name="T61" fmla="*/ 74826 h 1484"/>
              <a:gd name="T62" fmla="*/ 1244941 w 1891"/>
              <a:gd name="T63" fmla="*/ 23453 h 1484"/>
              <a:gd name="T64" fmla="*/ 1176832 w 1891"/>
              <a:gd name="T65" fmla="*/ 8935 h 1484"/>
              <a:gd name="T66" fmla="*/ 1144452 w 1891"/>
              <a:gd name="T67" fmla="*/ 12285 h 1484"/>
              <a:gd name="T68" fmla="*/ 1114306 w 1891"/>
              <a:gd name="T69" fmla="*/ 44673 h 1484"/>
              <a:gd name="T70" fmla="*/ 1087509 w 1891"/>
              <a:gd name="T71" fmla="*/ 41322 h 1484"/>
              <a:gd name="T72" fmla="*/ 1074110 w 1891"/>
              <a:gd name="T73" fmla="*/ 29037 h 1484"/>
              <a:gd name="T74" fmla="*/ 1038381 w 1891"/>
              <a:gd name="T75" fmla="*/ 23453 h 1484"/>
              <a:gd name="T76" fmla="*/ 1011584 w 1891"/>
              <a:gd name="T77" fmla="*/ 7818 h 1484"/>
              <a:gd name="T78" fmla="*/ 962457 w 1891"/>
              <a:gd name="T79" fmla="*/ 7818 h 1484"/>
              <a:gd name="T80" fmla="*/ 903280 w 1891"/>
              <a:gd name="T81" fmla="*/ 16752 h 1484"/>
              <a:gd name="T82" fmla="*/ 840754 w 1891"/>
              <a:gd name="T83" fmla="*/ 78177 h 1484"/>
              <a:gd name="T84" fmla="*/ 775995 w 1891"/>
              <a:gd name="T85" fmla="*/ 203260 h 1484"/>
              <a:gd name="T86" fmla="*/ 717934 w 1891"/>
              <a:gd name="T87" fmla="*/ 317175 h 1484"/>
              <a:gd name="T88" fmla="*/ 676623 w 1891"/>
              <a:gd name="T89" fmla="*/ 416571 h 1484"/>
              <a:gd name="T90" fmla="*/ 655408 w 1891"/>
              <a:gd name="T91" fmla="*/ 460127 h 1484"/>
              <a:gd name="T92" fmla="*/ 635311 w 1891"/>
              <a:gd name="T93" fmla="*/ 529369 h 1484"/>
              <a:gd name="T94" fmla="*/ 635311 w 1891"/>
              <a:gd name="T95" fmla="*/ 585210 h 1484"/>
              <a:gd name="T96" fmla="*/ 660991 w 1891"/>
              <a:gd name="T97" fmla="*/ 852128 h 1484"/>
              <a:gd name="T98" fmla="*/ 668807 w 1891"/>
              <a:gd name="T99" fmla="*/ 909086 h 1484"/>
              <a:gd name="T100" fmla="*/ 611863 w 1891"/>
              <a:gd name="T101" fmla="*/ 1077724 h 1484"/>
              <a:gd name="T102" fmla="*/ 549337 w 1891"/>
              <a:gd name="T103" fmla="*/ 1114579 h 1484"/>
              <a:gd name="T104" fmla="*/ 577251 w 1891"/>
              <a:gd name="T105" fmla="*/ 1139149 h 1484"/>
              <a:gd name="T106" fmla="*/ 590649 w 1891"/>
              <a:gd name="T107" fmla="*/ 1154784 h 1484"/>
              <a:gd name="T108" fmla="*/ 585066 w 1891"/>
              <a:gd name="T109" fmla="*/ 1194990 h 1484"/>
              <a:gd name="T110" fmla="*/ 656525 w 1891"/>
              <a:gd name="T111" fmla="*/ 1184938 h 1484"/>
              <a:gd name="T112" fmla="*/ 683322 w 1891"/>
              <a:gd name="T113" fmla="*/ 1188289 h 1484"/>
              <a:gd name="T114" fmla="*/ 434334 w 1891"/>
              <a:gd name="T115" fmla="*/ 1298853 h 1484"/>
              <a:gd name="T116" fmla="*/ 217725 w 1891"/>
              <a:gd name="T117" fmla="*/ 1383731 h 1484"/>
              <a:gd name="T118" fmla="*/ 2111375 w 1891"/>
              <a:gd name="T119" fmla="*/ 1657350 h 1484"/>
              <a:gd name="T120" fmla="*/ 676623 w 1891"/>
              <a:gd name="T121" fmla="*/ 452309 h 148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891" h="1484">
                <a:moveTo>
                  <a:pt x="562" y="480"/>
                </a:moveTo>
                <a:lnTo>
                  <a:pt x="562" y="485"/>
                </a:lnTo>
                <a:lnTo>
                  <a:pt x="563" y="482"/>
                </a:lnTo>
                <a:lnTo>
                  <a:pt x="563" y="480"/>
                </a:lnTo>
                <a:lnTo>
                  <a:pt x="562" y="480"/>
                </a:lnTo>
                <a:close/>
                <a:moveTo>
                  <a:pt x="563" y="487"/>
                </a:moveTo>
                <a:lnTo>
                  <a:pt x="562" y="485"/>
                </a:lnTo>
                <a:lnTo>
                  <a:pt x="562" y="486"/>
                </a:lnTo>
                <a:lnTo>
                  <a:pt x="563" y="487"/>
                </a:lnTo>
                <a:close/>
                <a:moveTo>
                  <a:pt x="1888" y="1481"/>
                </a:moveTo>
                <a:lnTo>
                  <a:pt x="1888" y="1481"/>
                </a:lnTo>
                <a:lnTo>
                  <a:pt x="1881" y="1473"/>
                </a:lnTo>
                <a:lnTo>
                  <a:pt x="1876" y="1465"/>
                </a:lnTo>
                <a:lnTo>
                  <a:pt x="1866" y="1452"/>
                </a:lnTo>
                <a:lnTo>
                  <a:pt x="1848" y="1429"/>
                </a:lnTo>
                <a:lnTo>
                  <a:pt x="1843" y="1423"/>
                </a:lnTo>
                <a:lnTo>
                  <a:pt x="1837" y="1418"/>
                </a:lnTo>
                <a:lnTo>
                  <a:pt x="1833" y="1412"/>
                </a:lnTo>
                <a:lnTo>
                  <a:pt x="1828" y="1406"/>
                </a:lnTo>
                <a:lnTo>
                  <a:pt x="1818" y="1393"/>
                </a:lnTo>
                <a:lnTo>
                  <a:pt x="1813" y="1385"/>
                </a:lnTo>
                <a:lnTo>
                  <a:pt x="1807" y="1378"/>
                </a:lnTo>
                <a:lnTo>
                  <a:pt x="1754" y="1311"/>
                </a:lnTo>
                <a:lnTo>
                  <a:pt x="1738" y="1294"/>
                </a:lnTo>
                <a:lnTo>
                  <a:pt x="1733" y="1286"/>
                </a:lnTo>
                <a:lnTo>
                  <a:pt x="1726" y="1278"/>
                </a:lnTo>
                <a:lnTo>
                  <a:pt x="1714" y="1265"/>
                </a:lnTo>
                <a:lnTo>
                  <a:pt x="1705" y="1258"/>
                </a:lnTo>
                <a:lnTo>
                  <a:pt x="1699" y="1253"/>
                </a:lnTo>
                <a:lnTo>
                  <a:pt x="1627" y="1220"/>
                </a:lnTo>
                <a:lnTo>
                  <a:pt x="1612" y="1209"/>
                </a:lnTo>
                <a:lnTo>
                  <a:pt x="1609" y="1206"/>
                </a:lnTo>
                <a:lnTo>
                  <a:pt x="1602" y="1200"/>
                </a:lnTo>
                <a:lnTo>
                  <a:pt x="1598" y="1199"/>
                </a:lnTo>
                <a:lnTo>
                  <a:pt x="1593" y="1198"/>
                </a:lnTo>
                <a:lnTo>
                  <a:pt x="1587" y="1196"/>
                </a:lnTo>
                <a:lnTo>
                  <a:pt x="1583" y="1194"/>
                </a:lnTo>
                <a:lnTo>
                  <a:pt x="1572" y="1189"/>
                </a:lnTo>
                <a:lnTo>
                  <a:pt x="1567" y="1188"/>
                </a:lnTo>
                <a:lnTo>
                  <a:pt x="1553" y="1181"/>
                </a:lnTo>
                <a:lnTo>
                  <a:pt x="1556" y="1180"/>
                </a:lnTo>
                <a:lnTo>
                  <a:pt x="1550" y="1177"/>
                </a:lnTo>
                <a:lnTo>
                  <a:pt x="1541" y="1174"/>
                </a:lnTo>
                <a:lnTo>
                  <a:pt x="1523" y="1169"/>
                </a:lnTo>
                <a:lnTo>
                  <a:pt x="1516" y="1167"/>
                </a:lnTo>
                <a:lnTo>
                  <a:pt x="1513" y="1167"/>
                </a:lnTo>
                <a:lnTo>
                  <a:pt x="1510" y="1167"/>
                </a:lnTo>
                <a:lnTo>
                  <a:pt x="1487" y="1156"/>
                </a:lnTo>
                <a:lnTo>
                  <a:pt x="1462" y="1147"/>
                </a:lnTo>
                <a:lnTo>
                  <a:pt x="1435" y="1136"/>
                </a:lnTo>
                <a:lnTo>
                  <a:pt x="1414" y="1129"/>
                </a:lnTo>
                <a:lnTo>
                  <a:pt x="1400" y="1125"/>
                </a:lnTo>
                <a:lnTo>
                  <a:pt x="1399" y="1123"/>
                </a:lnTo>
                <a:lnTo>
                  <a:pt x="1398" y="1122"/>
                </a:lnTo>
                <a:lnTo>
                  <a:pt x="1396" y="1119"/>
                </a:lnTo>
                <a:lnTo>
                  <a:pt x="1389" y="1118"/>
                </a:lnTo>
                <a:lnTo>
                  <a:pt x="1376" y="1115"/>
                </a:lnTo>
                <a:lnTo>
                  <a:pt x="1374" y="1114"/>
                </a:lnTo>
                <a:lnTo>
                  <a:pt x="1372" y="1111"/>
                </a:lnTo>
                <a:lnTo>
                  <a:pt x="1369" y="1107"/>
                </a:lnTo>
                <a:lnTo>
                  <a:pt x="1366" y="1108"/>
                </a:lnTo>
                <a:lnTo>
                  <a:pt x="1363" y="1108"/>
                </a:lnTo>
                <a:lnTo>
                  <a:pt x="1348" y="1104"/>
                </a:lnTo>
                <a:lnTo>
                  <a:pt x="1337" y="1100"/>
                </a:lnTo>
                <a:lnTo>
                  <a:pt x="1333" y="1097"/>
                </a:lnTo>
                <a:lnTo>
                  <a:pt x="1326" y="1094"/>
                </a:lnTo>
                <a:lnTo>
                  <a:pt x="1322" y="1094"/>
                </a:lnTo>
                <a:lnTo>
                  <a:pt x="1315" y="1090"/>
                </a:lnTo>
                <a:lnTo>
                  <a:pt x="1307" y="1086"/>
                </a:lnTo>
                <a:lnTo>
                  <a:pt x="1301" y="1083"/>
                </a:lnTo>
                <a:lnTo>
                  <a:pt x="1295" y="1081"/>
                </a:lnTo>
                <a:lnTo>
                  <a:pt x="1289" y="1077"/>
                </a:lnTo>
                <a:lnTo>
                  <a:pt x="1284" y="1074"/>
                </a:lnTo>
                <a:lnTo>
                  <a:pt x="1273" y="1064"/>
                </a:lnTo>
                <a:lnTo>
                  <a:pt x="1271" y="1061"/>
                </a:lnTo>
                <a:lnTo>
                  <a:pt x="1273" y="1059"/>
                </a:lnTo>
                <a:lnTo>
                  <a:pt x="1278" y="1056"/>
                </a:lnTo>
                <a:lnTo>
                  <a:pt x="1282" y="1053"/>
                </a:lnTo>
                <a:lnTo>
                  <a:pt x="1284" y="1049"/>
                </a:lnTo>
                <a:lnTo>
                  <a:pt x="1284" y="1048"/>
                </a:lnTo>
                <a:lnTo>
                  <a:pt x="1282" y="1046"/>
                </a:lnTo>
                <a:lnTo>
                  <a:pt x="1281" y="1045"/>
                </a:lnTo>
                <a:lnTo>
                  <a:pt x="1281" y="1042"/>
                </a:lnTo>
                <a:lnTo>
                  <a:pt x="1281" y="1039"/>
                </a:lnTo>
                <a:lnTo>
                  <a:pt x="1282" y="1037"/>
                </a:lnTo>
                <a:lnTo>
                  <a:pt x="1285" y="1032"/>
                </a:lnTo>
                <a:lnTo>
                  <a:pt x="1286" y="1031"/>
                </a:lnTo>
                <a:lnTo>
                  <a:pt x="1288" y="1031"/>
                </a:lnTo>
                <a:lnTo>
                  <a:pt x="1289" y="1031"/>
                </a:lnTo>
                <a:lnTo>
                  <a:pt x="1290" y="1032"/>
                </a:lnTo>
                <a:lnTo>
                  <a:pt x="1289" y="1032"/>
                </a:lnTo>
                <a:lnTo>
                  <a:pt x="1288" y="1034"/>
                </a:lnTo>
                <a:lnTo>
                  <a:pt x="1289" y="1034"/>
                </a:lnTo>
                <a:lnTo>
                  <a:pt x="1296" y="1037"/>
                </a:lnTo>
                <a:lnTo>
                  <a:pt x="1301" y="1039"/>
                </a:lnTo>
                <a:lnTo>
                  <a:pt x="1304" y="1039"/>
                </a:lnTo>
                <a:lnTo>
                  <a:pt x="1307" y="1041"/>
                </a:lnTo>
                <a:lnTo>
                  <a:pt x="1310" y="1041"/>
                </a:lnTo>
                <a:lnTo>
                  <a:pt x="1312" y="1042"/>
                </a:lnTo>
                <a:lnTo>
                  <a:pt x="1314" y="1042"/>
                </a:lnTo>
                <a:lnTo>
                  <a:pt x="1315" y="1041"/>
                </a:lnTo>
                <a:lnTo>
                  <a:pt x="1318" y="1041"/>
                </a:lnTo>
                <a:lnTo>
                  <a:pt x="1319" y="1041"/>
                </a:lnTo>
                <a:lnTo>
                  <a:pt x="1321" y="1041"/>
                </a:lnTo>
                <a:lnTo>
                  <a:pt x="1322" y="1043"/>
                </a:lnTo>
                <a:lnTo>
                  <a:pt x="1322" y="1042"/>
                </a:lnTo>
                <a:lnTo>
                  <a:pt x="1323" y="1041"/>
                </a:lnTo>
                <a:lnTo>
                  <a:pt x="1329" y="1041"/>
                </a:lnTo>
                <a:lnTo>
                  <a:pt x="1336" y="1041"/>
                </a:lnTo>
                <a:lnTo>
                  <a:pt x="1341" y="1041"/>
                </a:lnTo>
                <a:lnTo>
                  <a:pt x="1345" y="1038"/>
                </a:lnTo>
                <a:lnTo>
                  <a:pt x="1358" y="1035"/>
                </a:lnTo>
                <a:lnTo>
                  <a:pt x="1363" y="1034"/>
                </a:lnTo>
                <a:lnTo>
                  <a:pt x="1366" y="1034"/>
                </a:lnTo>
                <a:lnTo>
                  <a:pt x="1369" y="1031"/>
                </a:lnTo>
                <a:lnTo>
                  <a:pt x="1372" y="1028"/>
                </a:lnTo>
                <a:lnTo>
                  <a:pt x="1376" y="1027"/>
                </a:lnTo>
                <a:lnTo>
                  <a:pt x="1383" y="1027"/>
                </a:lnTo>
                <a:lnTo>
                  <a:pt x="1388" y="1027"/>
                </a:lnTo>
                <a:lnTo>
                  <a:pt x="1394" y="1027"/>
                </a:lnTo>
                <a:lnTo>
                  <a:pt x="1400" y="1027"/>
                </a:lnTo>
                <a:lnTo>
                  <a:pt x="1410" y="1026"/>
                </a:lnTo>
                <a:lnTo>
                  <a:pt x="1425" y="1023"/>
                </a:lnTo>
                <a:lnTo>
                  <a:pt x="1435" y="1020"/>
                </a:lnTo>
                <a:lnTo>
                  <a:pt x="1440" y="1017"/>
                </a:lnTo>
                <a:lnTo>
                  <a:pt x="1439" y="1016"/>
                </a:lnTo>
                <a:lnTo>
                  <a:pt x="1437" y="1013"/>
                </a:lnTo>
                <a:lnTo>
                  <a:pt x="1431" y="1013"/>
                </a:lnTo>
                <a:lnTo>
                  <a:pt x="1444" y="1013"/>
                </a:lnTo>
                <a:lnTo>
                  <a:pt x="1448" y="1010"/>
                </a:lnTo>
                <a:lnTo>
                  <a:pt x="1453" y="1008"/>
                </a:lnTo>
                <a:lnTo>
                  <a:pt x="1455" y="1005"/>
                </a:lnTo>
                <a:lnTo>
                  <a:pt x="1455" y="1004"/>
                </a:lnTo>
                <a:lnTo>
                  <a:pt x="1455" y="1002"/>
                </a:lnTo>
                <a:lnTo>
                  <a:pt x="1458" y="1002"/>
                </a:lnTo>
                <a:lnTo>
                  <a:pt x="1462" y="1001"/>
                </a:lnTo>
                <a:lnTo>
                  <a:pt x="1464" y="998"/>
                </a:lnTo>
                <a:lnTo>
                  <a:pt x="1465" y="997"/>
                </a:lnTo>
                <a:lnTo>
                  <a:pt x="1464" y="994"/>
                </a:lnTo>
                <a:lnTo>
                  <a:pt x="1464" y="993"/>
                </a:lnTo>
                <a:lnTo>
                  <a:pt x="1465" y="990"/>
                </a:lnTo>
                <a:lnTo>
                  <a:pt x="1470" y="988"/>
                </a:lnTo>
                <a:lnTo>
                  <a:pt x="1473" y="988"/>
                </a:lnTo>
                <a:lnTo>
                  <a:pt x="1476" y="986"/>
                </a:lnTo>
                <a:lnTo>
                  <a:pt x="1479" y="982"/>
                </a:lnTo>
                <a:lnTo>
                  <a:pt x="1480" y="976"/>
                </a:lnTo>
                <a:lnTo>
                  <a:pt x="1481" y="973"/>
                </a:lnTo>
                <a:lnTo>
                  <a:pt x="1483" y="972"/>
                </a:lnTo>
                <a:lnTo>
                  <a:pt x="1481" y="969"/>
                </a:lnTo>
                <a:lnTo>
                  <a:pt x="1480" y="966"/>
                </a:lnTo>
                <a:lnTo>
                  <a:pt x="1477" y="965"/>
                </a:lnTo>
                <a:lnTo>
                  <a:pt x="1468" y="965"/>
                </a:lnTo>
                <a:lnTo>
                  <a:pt x="1462" y="965"/>
                </a:lnTo>
                <a:lnTo>
                  <a:pt x="1464" y="961"/>
                </a:lnTo>
                <a:lnTo>
                  <a:pt x="1462" y="960"/>
                </a:lnTo>
                <a:lnTo>
                  <a:pt x="1461" y="958"/>
                </a:lnTo>
                <a:lnTo>
                  <a:pt x="1447" y="957"/>
                </a:lnTo>
                <a:lnTo>
                  <a:pt x="1446" y="954"/>
                </a:lnTo>
                <a:lnTo>
                  <a:pt x="1444" y="953"/>
                </a:lnTo>
                <a:lnTo>
                  <a:pt x="1443" y="951"/>
                </a:lnTo>
                <a:lnTo>
                  <a:pt x="1442" y="951"/>
                </a:lnTo>
                <a:lnTo>
                  <a:pt x="1444" y="950"/>
                </a:lnTo>
                <a:lnTo>
                  <a:pt x="1447" y="951"/>
                </a:lnTo>
                <a:lnTo>
                  <a:pt x="1450" y="951"/>
                </a:lnTo>
                <a:lnTo>
                  <a:pt x="1453" y="951"/>
                </a:lnTo>
                <a:lnTo>
                  <a:pt x="1457" y="947"/>
                </a:lnTo>
                <a:lnTo>
                  <a:pt x="1459" y="943"/>
                </a:lnTo>
                <a:lnTo>
                  <a:pt x="1461" y="940"/>
                </a:lnTo>
                <a:lnTo>
                  <a:pt x="1459" y="937"/>
                </a:lnTo>
                <a:lnTo>
                  <a:pt x="1455" y="936"/>
                </a:lnTo>
                <a:lnTo>
                  <a:pt x="1450" y="936"/>
                </a:lnTo>
                <a:lnTo>
                  <a:pt x="1447" y="936"/>
                </a:lnTo>
                <a:lnTo>
                  <a:pt x="1447" y="935"/>
                </a:lnTo>
                <a:lnTo>
                  <a:pt x="1448" y="933"/>
                </a:lnTo>
                <a:lnTo>
                  <a:pt x="1450" y="932"/>
                </a:lnTo>
                <a:lnTo>
                  <a:pt x="1455" y="933"/>
                </a:lnTo>
                <a:lnTo>
                  <a:pt x="1458" y="935"/>
                </a:lnTo>
                <a:lnTo>
                  <a:pt x="1461" y="933"/>
                </a:lnTo>
                <a:lnTo>
                  <a:pt x="1462" y="932"/>
                </a:lnTo>
                <a:lnTo>
                  <a:pt x="1462" y="931"/>
                </a:lnTo>
                <a:lnTo>
                  <a:pt x="1459" y="931"/>
                </a:lnTo>
                <a:lnTo>
                  <a:pt x="1453" y="929"/>
                </a:lnTo>
                <a:lnTo>
                  <a:pt x="1450" y="928"/>
                </a:lnTo>
                <a:lnTo>
                  <a:pt x="1451" y="926"/>
                </a:lnTo>
                <a:lnTo>
                  <a:pt x="1450" y="926"/>
                </a:lnTo>
                <a:lnTo>
                  <a:pt x="1448" y="925"/>
                </a:lnTo>
                <a:lnTo>
                  <a:pt x="1447" y="924"/>
                </a:lnTo>
                <a:lnTo>
                  <a:pt x="1447" y="922"/>
                </a:lnTo>
                <a:lnTo>
                  <a:pt x="1447" y="920"/>
                </a:lnTo>
                <a:lnTo>
                  <a:pt x="1443" y="917"/>
                </a:lnTo>
                <a:lnTo>
                  <a:pt x="1435" y="915"/>
                </a:lnTo>
                <a:lnTo>
                  <a:pt x="1431" y="914"/>
                </a:lnTo>
                <a:lnTo>
                  <a:pt x="1429" y="913"/>
                </a:lnTo>
                <a:lnTo>
                  <a:pt x="1426" y="910"/>
                </a:lnTo>
                <a:lnTo>
                  <a:pt x="1424" y="909"/>
                </a:lnTo>
                <a:lnTo>
                  <a:pt x="1421" y="907"/>
                </a:lnTo>
                <a:lnTo>
                  <a:pt x="1420" y="906"/>
                </a:lnTo>
                <a:lnTo>
                  <a:pt x="1410" y="906"/>
                </a:lnTo>
                <a:lnTo>
                  <a:pt x="1410" y="904"/>
                </a:lnTo>
                <a:lnTo>
                  <a:pt x="1405" y="902"/>
                </a:lnTo>
                <a:lnTo>
                  <a:pt x="1399" y="900"/>
                </a:lnTo>
                <a:lnTo>
                  <a:pt x="1395" y="899"/>
                </a:lnTo>
                <a:lnTo>
                  <a:pt x="1395" y="896"/>
                </a:lnTo>
                <a:lnTo>
                  <a:pt x="1392" y="893"/>
                </a:lnTo>
                <a:lnTo>
                  <a:pt x="1384" y="888"/>
                </a:lnTo>
                <a:lnTo>
                  <a:pt x="1377" y="884"/>
                </a:lnTo>
                <a:lnTo>
                  <a:pt x="1377" y="881"/>
                </a:lnTo>
                <a:lnTo>
                  <a:pt x="1378" y="878"/>
                </a:lnTo>
                <a:lnTo>
                  <a:pt x="1381" y="876"/>
                </a:lnTo>
                <a:lnTo>
                  <a:pt x="1383" y="873"/>
                </a:lnTo>
                <a:lnTo>
                  <a:pt x="1384" y="870"/>
                </a:lnTo>
                <a:lnTo>
                  <a:pt x="1384" y="860"/>
                </a:lnTo>
                <a:lnTo>
                  <a:pt x="1387" y="858"/>
                </a:lnTo>
                <a:lnTo>
                  <a:pt x="1389" y="854"/>
                </a:lnTo>
                <a:lnTo>
                  <a:pt x="1394" y="849"/>
                </a:lnTo>
                <a:lnTo>
                  <a:pt x="1395" y="847"/>
                </a:lnTo>
                <a:lnTo>
                  <a:pt x="1396" y="834"/>
                </a:lnTo>
                <a:lnTo>
                  <a:pt x="1399" y="830"/>
                </a:lnTo>
                <a:lnTo>
                  <a:pt x="1399" y="823"/>
                </a:lnTo>
                <a:lnTo>
                  <a:pt x="1399" y="818"/>
                </a:lnTo>
                <a:lnTo>
                  <a:pt x="1399" y="816"/>
                </a:lnTo>
                <a:lnTo>
                  <a:pt x="1399" y="815"/>
                </a:lnTo>
                <a:lnTo>
                  <a:pt x="1399" y="814"/>
                </a:lnTo>
                <a:lnTo>
                  <a:pt x="1400" y="812"/>
                </a:lnTo>
                <a:lnTo>
                  <a:pt x="1402" y="811"/>
                </a:lnTo>
                <a:lnTo>
                  <a:pt x="1399" y="809"/>
                </a:lnTo>
                <a:lnTo>
                  <a:pt x="1398" y="808"/>
                </a:lnTo>
                <a:lnTo>
                  <a:pt x="1399" y="807"/>
                </a:lnTo>
                <a:lnTo>
                  <a:pt x="1400" y="805"/>
                </a:lnTo>
                <a:lnTo>
                  <a:pt x="1402" y="804"/>
                </a:lnTo>
                <a:lnTo>
                  <a:pt x="1402" y="803"/>
                </a:lnTo>
                <a:lnTo>
                  <a:pt x="1400" y="801"/>
                </a:lnTo>
                <a:lnTo>
                  <a:pt x="1399" y="800"/>
                </a:lnTo>
                <a:lnTo>
                  <a:pt x="1399" y="796"/>
                </a:lnTo>
                <a:lnTo>
                  <a:pt x="1399" y="792"/>
                </a:lnTo>
                <a:lnTo>
                  <a:pt x="1400" y="790"/>
                </a:lnTo>
                <a:lnTo>
                  <a:pt x="1402" y="787"/>
                </a:lnTo>
                <a:lnTo>
                  <a:pt x="1402" y="785"/>
                </a:lnTo>
                <a:lnTo>
                  <a:pt x="1400" y="782"/>
                </a:lnTo>
                <a:lnTo>
                  <a:pt x="1402" y="781"/>
                </a:lnTo>
                <a:lnTo>
                  <a:pt x="1402" y="775"/>
                </a:lnTo>
                <a:lnTo>
                  <a:pt x="1403" y="771"/>
                </a:lnTo>
                <a:lnTo>
                  <a:pt x="1405" y="765"/>
                </a:lnTo>
                <a:lnTo>
                  <a:pt x="1407" y="759"/>
                </a:lnTo>
                <a:lnTo>
                  <a:pt x="1409" y="752"/>
                </a:lnTo>
                <a:lnTo>
                  <a:pt x="1409" y="732"/>
                </a:lnTo>
                <a:lnTo>
                  <a:pt x="1407" y="717"/>
                </a:lnTo>
                <a:lnTo>
                  <a:pt x="1410" y="714"/>
                </a:lnTo>
                <a:lnTo>
                  <a:pt x="1411" y="713"/>
                </a:lnTo>
                <a:lnTo>
                  <a:pt x="1410" y="710"/>
                </a:lnTo>
                <a:lnTo>
                  <a:pt x="1409" y="709"/>
                </a:lnTo>
                <a:lnTo>
                  <a:pt x="1409" y="706"/>
                </a:lnTo>
                <a:lnTo>
                  <a:pt x="1409" y="698"/>
                </a:lnTo>
                <a:lnTo>
                  <a:pt x="1409" y="686"/>
                </a:lnTo>
                <a:lnTo>
                  <a:pt x="1409" y="673"/>
                </a:lnTo>
                <a:lnTo>
                  <a:pt x="1409" y="664"/>
                </a:lnTo>
                <a:lnTo>
                  <a:pt x="1411" y="648"/>
                </a:lnTo>
                <a:lnTo>
                  <a:pt x="1416" y="633"/>
                </a:lnTo>
                <a:lnTo>
                  <a:pt x="1420" y="622"/>
                </a:lnTo>
                <a:lnTo>
                  <a:pt x="1424" y="621"/>
                </a:lnTo>
                <a:lnTo>
                  <a:pt x="1428" y="619"/>
                </a:lnTo>
                <a:lnTo>
                  <a:pt x="1428" y="618"/>
                </a:lnTo>
                <a:lnTo>
                  <a:pt x="1429" y="615"/>
                </a:lnTo>
                <a:lnTo>
                  <a:pt x="1426" y="610"/>
                </a:lnTo>
                <a:lnTo>
                  <a:pt x="1425" y="607"/>
                </a:lnTo>
                <a:lnTo>
                  <a:pt x="1425" y="606"/>
                </a:lnTo>
                <a:lnTo>
                  <a:pt x="1429" y="600"/>
                </a:lnTo>
                <a:lnTo>
                  <a:pt x="1431" y="597"/>
                </a:lnTo>
                <a:lnTo>
                  <a:pt x="1432" y="595"/>
                </a:lnTo>
                <a:lnTo>
                  <a:pt x="1431" y="589"/>
                </a:lnTo>
                <a:lnTo>
                  <a:pt x="1429" y="586"/>
                </a:lnTo>
                <a:lnTo>
                  <a:pt x="1431" y="582"/>
                </a:lnTo>
                <a:lnTo>
                  <a:pt x="1431" y="580"/>
                </a:lnTo>
                <a:lnTo>
                  <a:pt x="1429" y="578"/>
                </a:lnTo>
                <a:lnTo>
                  <a:pt x="1426" y="573"/>
                </a:lnTo>
                <a:lnTo>
                  <a:pt x="1424" y="567"/>
                </a:lnTo>
                <a:lnTo>
                  <a:pt x="1422" y="564"/>
                </a:lnTo>
                <a:lnTo>
                  <a:pt x="1422" y="559"/>
                </a:lnTo>
                <a:lnTo>
                  <a:pt x="1422" y="555"/>
                </a:lnTo>
                <a:lnTo>
                  <a:pt x="1424" y="549"/>
                </a:lnTo>
                <a:lnTo>
                  <a:pt x="1425" y="541"/>
                </a:lnTo>
                <a:lnTo>
                  <a:pt x="1422" y="529"/>
                </a:lnTo>
                <a:lnTo>
                  <a:pt x="1420" y="519"/>
                </a:lnTo>
                <a:lnTo>
                  <a:pt x="1421" y="515"/>
                </a:lnTo>
                <a:lnTo>
                  <a:pt x="1420" y="511"/>
                </a:lnTo>
                <a:lnTo>
                  <a:pt x="1420" y="505"/>
                </a:lnTo>
                <a:lnTo>
                  <a:pt x="1416" y="489"/>
                </a:lnTo>
                <a:lnTo>
                  <a:pt x="1414" y="479"/>
                </a:lnTo>
                <a:lnTo>
                  <a:pt x="1413" y="472"/>
                </a:lnTo>
                <a:lnTo>
                  <a:pt x="1410" y="465"/>
                </a:lnTo>
                <a:lnTo>
                  <a:pt x="1410" y="456"/>
                </a:lnTo>
                <a:lnTo>
                  <a:pt x="1407" y="443"/>
                </a:lnTo>
                <a:lnTo>
                  <a:pt x="1403" y="438"/>
                </a:lnTo>
                <a:lnTo>
                  <a:pt x="1400" y="434"/>
                </a:lnTo>
                <a:lnTo>
                  <a:pt x="1395" y="418"/>
                </a:lnTo>
                <a:lnTo>
                  <a:pt x="1365" y="357"/>
                </a:lnTo>
                <a:lnTo>
                  <a:pt x="1359" y="346"/>
                </a:lnTo>
                <a:lnTo>
                  <a:pt x="1358" y="340"/>
                </a:lnTo>
                <a:lnTo>
                  <a:pt x="1356" y="332"/>
                </a:lnTo>
                <a:lnTo>
                  <a:pt x="1352" y="319"/>
                </a:lnTo>
                <a:lnTo>
                  <a:pt x="1339" y="300"/>
                </a:lnTo>
                <a:lnTo>
                  <a:pt x="1333" y="289"/>
                </a:lnTo>
                <a:lnTo>
                  <a:pt x="1332" y="284"/>
                </a:lnTo>
                <a:lnTo>
                  <a:pt x="1332" y="279"/>
                </a:lnTo>
                <a:lnTo>
                  <a:pt x="1329" y="277"/>
                </a:lnTo>
                <a:lnTo>
                  <a:pt x="1328" y="278"/>
                </a:lnTo>
                <a:lnTo>
                  <a:pt x="1326" y="278"/>
                </a:lnTo>
                <a:lnTo>
                  <a:pt x="1323" y="274"/>
                </a:lnTo>
                <a:lnTo>
                  <a:pt x="1323" y="273"/>
                </a:lnTo>
                <a:lnTo>
                  <a:pt x="1323" y="268"/>
                </a:lnTo>
                <a:lnTo>
                  <a:pt x="1319" y="263"/>
                </a:lnTo>
                <a:lnTo>
                  <a:pt x="1317" y="257"/>
                </a:lnTo>
                <a:lnTo>
                  <a:pt x="1315" y="256"/>
                </a:lnTo>
                <a:lnTo>
                  <a:pt x="1314" y="253"/>
                </a:lnTo>
                <a:lnTo>
                  <a:pt x="1312" y="252"/>
                </a:lnTo>
                <a:lnTo>
                  <a:pt x="1312" y="249"/>
                </a:lnTo>
                <a:lnTo>
                  <a:pt x="1312" y="245"/>
                </a:lnTo>
                <a:lnTo>
                  <a:pt x="1312" y="241"/>
                </a:lnTo>
                <a:lnTo>
                  <a:pt x="1310" y="237"/>
                </a:lnTo>
                <a:lnTo>
                  <a:pt x="1307" y="234"/>
                </a:lnTo>
                <a:lnTo>
                  <a:pt x="1301" y="231"/>
                </a:lnTo>
                <a:lnTo>
                  <a:pt x="1304" y="230"/>
                </a:lnTo>
                <a:lnTo>
                  <a:pt x="1306" y="227"/>
                </a:lnTo>
                <a:lnTo>
                  <a:pt x="1303" y="224"/>
                </a:lnTo>
                <a:lnTo>
                  <a:pt x="1300" y="220"/>
                </a:lnTo>
                <a:lnTo>
                  <a:pt x="1299" y="219"/>
                </a:lnTo>
                <a:lnTo>
                  <a:pt x="1297" y="213"/>
                </a:lnTo>
                <a:lnTo>
                  <a:pt x="1296" y="209"/>
                </a:lnTo>
                <a:lnTo>
                  <a:pt x="1293" y="205"/>
                </a:lnTo>
                <a:lnTo>
                  <a:pt x="1292" y="202"/>
                </a:lnTo>
                <a:lnTo>
                  <a:pt x="1292" y="201"/>
                </a:lnTo>
                <a:lnTo>
                  <a:pt x="1292" y="198"/>
                </a:lnTo>
                <a:lnTo>
                  <a:pt x="1290" y="197"/>
                </a:lnTo>
                <a:lnTo>
                  <a:pt x="1289" y="197"/>
                </a:lnTo>
                <a:lnTo>
                  <a:pt x="1288" y="194"/>
                </a:lnTo>
                <a:lnTo>
                  <a:pt x="1286" y="190"/>
                </a:lnTo>
                <a:lnTo>
                  <a:pt x="1285" y="184"/>
                </a:lnTo>
                <a:lnTo>
                  <a:pt x="1284" y="184"/>
                </a:lnTo>
                <a:lnTo>
                  <a:pt x="1282" y="184"/>
                </a:lnTo>
                <a:lnTo>
                  <a:pt x="1284" y="183"/>
                </a:lnTo>
                <a:lnTo>
                  <a:pt x="1284" y="182"/>
                </a:lnTo>
                <a:lnTo>
                  <a:pt x="1279" y="179"/>
                </a:lnTo>
                <a:lnTo>
                  <a:pt x="1275" y="176"/>
                </a:lnTo>
                <a:lnTo>
                  <a:pt x="1275" y="172"/>
                </a:lnTo>
                <a:lnTo>
                  <a:pt x="1275" y="171"/>
                </a:lnTo>
                <a:lnTo>
                  <a:pt x="1275" y="169"/>
                </a:lnTo>
                <a:lnTo>
                  <a:pt x="1273" y="165"/>
                </a:lnTo>
                <a:lnTo>
                  <a:pt x="1273" y="164"/>
                </a:lnTo>
                <a:lnTo>
                  <a:pt x="1274" y="164"/>
                </a:lnTo>
                <a:lnTo>
                  <a:pt x="1274" y="161"/>
                </a:lnTo>
                <a:lnTo>
                  <a:pt x="1273" y="157"/>
                </a:lnTo>
                <a:lnTo>
                  <a:pt x="1270" y="154"/>
                </a:lnTo>
                <a:lnTo>
                  <a:pt x="1268" y="153"/>
                </a:lnTo>
                <a:lnTo>
                  <a:pt x="1270" y="153"/>
                </a:lnTo>
                <a:lnTo>
                  <a:pt x="1268" y="150"/>
                </a:lnTo>
                <a:lnTo>
                  <a:pt x="1264" y="147"/>
                </a:lnTo>
                <a:lnTo>
                  <a:pt x="1263" y="145"/>
                </a:lnTo>
                <a:lnTo>
                  <a:pt x="1263" y="140"/>
                </a:lnTo>
                <a:lnTo>
                  <a:pt x="1262" y="138"/>
                </a:lnTo>
                <a:lnTo>
                  <a:pt x="1255" y="131"/>
                </a:lnTo>
                <a:lnTo>
                  <a:pt x="1256" y="129"/>
                </a:lnTo>
                <a:lnTo>
                  <a:pt x="1255" y="123"/>
                </a:lnTo>
                <a:lnTo>
                  <a:pt x="1251" y="118"/>
                </a:lnTo>
                <a:lnTo>
                  <a:pt x="1246" y="114"/>
                </a:lnTo>
                <a:lnTo>
                  <a:pt x="1241" y="109"/>
                </a:lnTo>
                <a:lnTo>
                  <a:pt x="1241" y="105"/>
                </a:lnTo>
                <a:lnTo>
                  <a:pt x="1235" y="96"/>
                </a:lnTo>
                <a:lnTo>
                  <a:pt x="1226" y="85"/>
                </a:lnTo>
                <a:lnTo>
                  <a:pt x="1218" y="77"/>
                </a:lnTo>
                <a:lnTo>
                  <a:pt x="1219" y="77"/>
                </a:lnTo>
                <a:lnTo>
                  <a:pt x="1219" y="76"/>
                </a:lnTo>
                <a:lnTo>
                  <a:pt x="1212" y="72"/>
                </a:lnTo>
                <a:lnTo>
                  <a:pt x="1208" y="67"/>
                </a:lnTo>
                <a:lnTo>
                  <a:pt x="1205" y="66"/>
                </a:lnTo>
                <a:lnTo>
                  <a:pt x="1204" y="63"/>
                </a:lnTo>
                <a:lnTo>
                  <a:pt x="1201" y="58"/>
                </a:lnTo>
                <a:lnTo>
                  <a:pt x="1198" y="56"/>
                </a:lnTo>
                <a:lnTo>
                  <a:pt x="1194" y="54"/>
                </a:lnTo>
                <a:lnTo>
                  <a:pt x="1187" y="51"/>
                </a:lnTo>
                <a:lnTo>
                  <a:pt x="1182" y="47"/>
                </a:lnTo>
                <a:lnTo>
                  <a:pt x="1143" y="26"/>
                </a:lnTo>
                <a:lnTo>
                  <a:pt x="1124" y="21"/>
                </a:lnTo>
                <a:lnTo>
                  <a:pt x="1117" y="21"/>
                </a:lnTo>
                <a:lnTo>
                  <a:pt x="1115" y="21"/>
                </a:lnTo>
                <a:lnTo>
                  <a:pt x="1113" y="18"/>
                </a:lnTo>
                <a:lnTo>
                  <a:pt x="1106" y="17"/>
                </a:lnTo>
                <a:lnTo>
                  <a:pt x="1110" y="12"/>
                </a:lnTo>
                <a:lnTo>
                  <a:pt x="1109" y="14"/>
                </a:lnTo>
                <a:lnTo>
                  <a:pt x="1104" y="14"/>
                </a:lnTo>
                <a:lnTo>
                  <a:pt x="1102" y="12"/>
                </a:lnTo>
                <a:lnTo>
                  <a:pt x="1098" y="10"/>
                </a:lnTo>
                <a:lnTo>
                  <a:pt x="1090" y="7"/>
                </a:lnTo>
                <a:lnTo>
                  <a:pt x="1083" y="6"/>
                </a:lnTo>
                <a:lnTo>
                  <a:pt x="1072" y="6"/>
                </a:lnTo>
                <a:lnTo>
                  <a:pt x="1062" y="7"/>
                </a:lnTo>
                <a:lnTo>
                  <a:pt x="1054" y="8"/>
                </a:lnTo>
                <a:lnTo>
                  <a:pt x="1043" y="14"/>
                </a:lnTo>
                <a:lnTo>
                  <a:pt x="1038" y="15"/>
                </a:lnTo>
                <a:lnTo>
                  <a:pt x="1043" y="11"/>
                </a:lnTo>
                <a:lnTo>
                  <a:pt x="1044" y="8"/>
                </a:lnTo>
                <a:lnTo>
                  <a:pt x="1044" y="7"/>
                </a:lnTo>
                <a:lnTo>
                  <a:pt x="1042" y="6"/>
                </a:lnTo>
                <a:lnTo>
                  <a:pt x="1039" y="7"/>
                </a:lnTo>
                <a:lnTo>
                  <a:pt x="1038" y="8"/>
                </a:lnTo>
                <a:lnTo>
                  <a:pt x="1038" y="10"/>
                </a:lnTo>
                <a:lnTo>
                  <a:pt x="1038" y="11"/>
                </a:lnTo>
                <a:lnTo>
                  <a:pt x="1036" y="11"/>
                </a:lnTo>
                <a:lnTo>
                  <a:pt x="1033" y="12"/>
                </a:lnTo>
                <a:lnTo>
                  <a:pt x="1025" y="11"/>
                </a:lnTo>
                <a:lnTo>
                  <a:pt x="1020" y="10"/>
                </a:lnTo>
                <a:lnTo>
                  <a:pt x="1017" y="10"/>
                </a:lnTo>
                <a:lnTo>
                  <a:pt x="1016" y="10"/>
                </a:lnTo>
                <a:lnTo>
                  <a:pt x="1016" y="12"/>
                </a:lnTo>
                <a:lnTo>
                  <a:pt x="1017" y="12"/>
                </a:lnTo>
                <a:lnTo>
                  <a:pt x="1014" y="17"/>
                </a:lnTo>
                <a:lnTo>
                  <a:pt x="1011" y="19"/>
                </a:lnTo>
                <a:lnTo>
                  <a:pt x="1010" y="21"/>
                </a:lnTo>
                <a:lnTo>
                  <a:pt x="1009" y="21"/>
                </a:lnTo>
                <a:lnTo>
                  <a:pt x="1007" y="22"/>
                </a:lnTo>
                <a:lnTo>
                  <a:pt x="1006" y="23"/>
                </a:lnTo>
                <a:lnTo>
                  <a:pt x="1003" y="29"/>
                </a:lnTo>
                <a:lnTo>
                  <a:pt x="998" y="40"/>
                </a:lnTo>
                <a:lnTo>
                  <a:pt x="996" y="41"/>
                </a:lnTo>
                <a:lnTo>
                  <a:pt x="994" y="40"/>
                </a:lnTo>
                <a:lnTo>
                  <a:pt x="992" y="37"/>
                </a:lnTo>
                <a:lnTo>
                  <a:pt x="991" y="37"/>
                </a:lnTo>
                <a:lnTo>
                  <a:pt x="988" y="37"/>
                </a:lnTo>
                <a:lnTo>
                  <a:pt x="983" y="37"/>
                </a:lnTo>
                <a:lnTo>
                  <a:pt x="980" y="37"/>
                </a:lnTo>
                <a:lnTo>
                  <a:pt x="978" y="34"/>
                </a:lnTo>
                <a:lnTo>
                  <a:pt x="976" y="32"/>
                </a:lnTo>
                <a:lnTo>
                  <a:pt x="974" y="33"/>
                </a:lnTo>
                <a:lnTo>
                  <a:pt x="974" y="34"/>
                </a:lnTo>
                <a:lnTo>
                  <a:pt x="974" y="37"/>
                </a:lnTo>
                <a:lnTo>
                  <a:pt x="974" y="39"/>
                </a:lnTo>
                <a:lnTo>
                  <a:pt x="972" y="36"/>
                </a:lnTo>
                <a:lnTo>
                  <a:pt x="972" y="34"/>
                </a:lnTo>
                <a:lnTo>
                  <a:pt x="970" y="36"/>
                </a:lnTo>
                <a:lnTo>
                  <a:pt x="966" y="33"/>
                </a:lnTo>
                <a:lnTo>
                  <a:pt x="965" y="32"/>
                </a:lnTo>
                <a:lnTo>
                  <a:pt x="962" y="30"/>
                </a:lnTo>
                <a:lnTo>
                  <a:pt x="959" y="30"/>
                </a:lnTo>
                <a:lnTo>
                  <a:pt x="958" y="29"/>
                </a:lnTo>
                <a:lnTo>
                  <a:pt x="959" y="28"/>
                </a:lnTo>
                <a:lnTo>
                  <a:pt x="961" y="28"/>
                </a:lnTo>
                <a:lnTo>
                  <a:pt x="962" y="26"/>
                </a:lnTo>
                <a:lnTo>
                  <a:pt x="959" y="26"/>
                </a:lnTo>
                <a:lnTo>
                  <a:pt x="955" y="28"/>
                </a:lnTo>
                <a:lnTo>
                  <a:pt x="954" y="28"/>
                </a:lnTo>
                <a:lnTo>
                  <a:pt x="951" y="26"/>
                </a:lnTo>
                <a:lnTo>
                  <a:pt x="948" y="25"/>
                </a:lnTo>
                <a:lnTo>
                  <a:pt x="948" y="23"/>
                </a:lnTo>
                <a:lnTo>
                  <a:pt x="951" y="21"/>
                </a:lnTo>
                <a:lnTo>
                  <a:pt x="951" y="19"/>
                </a:lnTo>
                <a:lnTo>
                  <a:pt x="946" y="18"/>
                </a:lnTo>
                <a:lnTo>
                  <a:pt x="943" y="18"/>
                </a:lnTo>
                <a:lnTo>
                  <a:pt x="939" y="19"/>
                </a:lnTo>
                <a:lnTo>
                  <a:pt x="935" y="21"/>
                </a:lnTo>
                <a:lnTo>
                  <a:pt x="930" y="21"/>
                </a:lnTo>
                <a:lnTo>
                  <a:pt x="925" y="21"/>
                </a:lnTo>
                <a:lnTo>
                  <a:pt x="926" y="19"/>
                </a:lnTo>
                <a:lnTo>
                  <a:pt x="928" y="18"/>
                </a:lnTo>
                <a:lnTo>
                  <a:pt x="922" y="14"/>
                </a:lnTo>
                <a:lnTo>
                  <a:pt x="921" y="12"/>
                </a:lnTo>
                <a:lnTo>
                  <a:pt x="919" y="11"/>
                </a:lnTo>
                <a:lnTo>
                  <a:pt x="919" y="10"/>
                </a:lnTo>
                <a:lnTo>
                  <a:pt x="921" y="10"/>
                </a:lnTo>
                <a:lnTo>
                  <a:pt x="919" y="8"/>
                </a:lnTo>
                <a:lnTo>
                  <a:pt x="919" y="7"/>
                </a:lnTo>
                <a:lnTo>
                  <a:pt x="917" y="6"/>
                </a:lnTo>
                <a:lnTo>
                  <a:pt x="910" y="7"/>
                </a:lnTo>
                <a:lnTo>
                  <a:pt x="906" y="7"/>
                </a:lnTo>
                <a:lnTo>
                  <a:pt x="904" y="6"/>
                </a:lnTo>
                <a:lnTo>
                  <a:pt x="902" y="4"/>
                </a:lnTo>
                <a:lnTo>
                  <a:pt x="897" y="4"/>
                </a:lnTo>
                <a:lnTo>
                  <a:pt x="893" y="4"/>
                </a:lnTo>
                <a:lnTo>
                  <a:pt x="889" y="4"/>
                </a:lnTo>
                <a:lnTo>
                  <a:pt x="878" y="1"/>
                </a:lnTo>
                <a:lnTo>
                  <a:pt x="866" y="0"/>
                </a:lnTo>
                <a:lnTo>
                  <a:pt x="864" y="0"/>
                </a:lnTo>
                <a:lnTo>
                  <a:pt x="867" y="0"/>
                </a:lnTo>
                <a:lnTo>
                  <a:pt x="870" y="1"/>
                </a:lnTo>
                <a:lnTo>
                  <a:pt x="870" y="4"/>
                </a:lnTo>
                <a:lnTo>
                  <a:pt x="867" y="6"/>
                </a:lnTo>
                <a:lnTo>
                  <a:pt x="862" y="7"/>
                </a:lnTo>
                <a:lnTo>
                  <a:pt x="855" y="8"/>
                </a:lnTo>
                <a:lnTo>
                  <a:pt x="840" y="8"/>
                </a:lnTo>
                <a:lnTo>
                  <a:pt x="838" y="8"/>
                </a:lnTo>
                <a:lnTo>
                  <a:pt x="837" y="8"/>
                </a:lnTo>
                <a:lnTo>
                  <a:pt x="836" y="8"/>
                </a:lnTo>
                <a:lnTo>
                  <a:pt x="823" y="12"/>
                </a:lnTo>
                <a:lnTo>
                  <a:pt x="809" y="15"/>
                </a:lnTo>
                <a:lnTo>
                  <a:pt x="803" y="18"/>
                </a:lnTo>
                <a:lnTo>
                  <a:pt x="800" y="19"/>
                </a:lnTo>
                <a:lnTo>
                  <a:pt x="798" y="21"/>
                </a:lnTo>
                <a:lnTo>
                  <a:pt x="800" y="21"/>
                </a:lnTo>
                <a:lnTo>
                  <a:pt x="812" y="18"/>
                </a:lnTo>
                <a:lnTo>
                  <a:pt x="809" y="22"/>
                </a:lnTo>
                <a:lnTo>
                  <a:pt x="801" y="29"/>
                </a:lnTo>
                <a:lnTo>
                  <a:pt x="764" y="52"/>
                </a:lnTo>
                <a:lnTo>
                  <a:pt x="760" y="55"/>
                </a:lnTo>
                <a:lnTo>
                  <a:pt x="759" y="58"/>
                </a:lnTo>
                <a:lnTo>
                  <a:pt x="759" y="62"/>
                </a:lnTo>
                <a:lnTo>
                  <a:pt x="753" y="70"/>
                </a:lnTo>
                <a:lnTo>
                  <a:pt x="746" y="78"/>
                </a:lnTo>
                <a:lnTo>
                  <a:pt x="742" y="84"/>
                </a:lnTo>
                <a:lnTo>
                  <a:pt x="739" y="87"/>
                </a:lnTo>
                <a:lnTo>
                  <a:pt x="737" y="87"/>
                </a:lnTo>
                <a:lnTo>
                  <a:pt x="737" y="89"/>
                </a:lnTo>
                <a:lnTo>
                  <a:pt x="732" y="98"/>
                </a:lnTo>
                <a:lnTo>
                  <a:pt x="728" y="105"/>
                </a:lnTo>
                <a:lnTo>
                  <a:pt x="724" y="113"/>
                </a:lnTo>
                <a:lnTo>
                  <a:pt x="715" y="132"/>
                </a:lnTo>
                <a:lnTo>
                  <a:pt x="695" y="182"/>
                </a:lnTo>
                <a:lnTo>
                  <a:pt x="680" y="211"/>
                </a:lnTo>
                <a:lnTo>
                  <a:pt x="676" y="222"/>
                </a:lnTo>
                <a:lnTo>
                  <a:pt x="669" y="240"/>
                </a:lnTo>
                <a:lnTo>
                  <a:pt x="665" y="245"/>
                </a:lnTo>
                <a:lnTo>
                  <a:pt x="661" y="248"/>
                </a:lnTo>
                <a:lnTo>
                  <a:pt x="660" y="252"/>
                </a:lnTo>
                <a:lnTo>
                  <a:pt x="657" y="257"/>
                </a:lnTo>
                <a:lnTo>
                  <a:pt x="653" y="264"/>
                </a:lnTo>
                <a:lnTo>
                  <a:pt x="647" y="273"/>
                </a:lnTo>
                <a:lnTo>
                  <a:pt x="647" y="275"/>
                </a:lnTo>
                <a:lnTo>
                  <a:pt x="647" y="278"/>
                </a:lnTo>
                <a:lnTo>
                  <a:pt x="643" y="284"/>
                </a:lnTo>
                <a:lnTo>
                  <a:pt x="638" y="295"/>
                </a:lnTo>
                <a:lnTo>
                  <a:pt x="636" y="295"/>
                </a:lnTo>
                <a:lnTo>
                  <a:pt x="629" y="310"/>
                </a:lnTo>
                <a:lnTo>
                  <a:pt x="624" y="332"/>
                </a:lnTo>
                <a:lnTo>
                  <a:pt x="620" y="341"/>
                </a:lnTo>
                <a:lnTo>
                  <a:pt x="618" y="347"/>
                </a:lnTo>
                <a:lnTo>
                  <a:pt x="618" y="348"/>
                </a:lnTo>
                <a:lnTo>
                  <a:pt x="616" y="355"/>
                </a:lnTo>
                <a:lnTo>
                  <a:pt x="607" y="372"/>
                </a:lnTo>
                <a:lnTo>
                  <a:pt x="607" y="373"/>
                </a:lnTo>
                <a:lnTo>
                  <a:pt x="606" y="373"/>
                </a:lnTo>
                <a:lnTo>
                  <a:pt x="605" y="374"/>
                </a:lnTo>
                <a:lnTo>
                  <a:pt x="603" y="379"/>
                </a:lnTo>
                <a:lnTo>
                  <a:pt x="601" y="387"/>
                </a:lnTo>
                <a:lnTo>
                  <a:pt x="602" y="388"/>
                </a:lnTo>
                <a:lnTo>
                  <a:pt x="599" y="401"/>
                </a:lnTo>
                <a:lnTo>
                  <a:pt x="596" y="405"/>
                </a:lnTo>
                <a:lnTo>
                  <a:pt x="592" y="410"/>
                </a:lnTo>
                <a:lnTo>
                  <a:pt x="587" y="414"/>
                </a:lnTo>
                <a:lnTo>
                  <a:pt x="587" y="412"/>
                </a:lnTo>
                <a:lnTo>
                  <a:pt x="587" y="410"/>
                </a:lnTo>
                <a:lnTo>
                  <a:pt x="587" y="412"/>
                </a:lnTo>
                <a:lnTo>
                  <a:pt x="581" y="423"/>
                </a:lnTo>
                <a:lnTo>
                  <a:pt x="579" y="435"/>
                </a:lnTo>
                <a:lnTo>
                  <a:pt x="577" y="442"/>
                </a:lnTo>
                <a:lnTo>
                  <a:pt x="577" y="443"/>
                </a:lnTo>
                <a:lnTo>
                  <a:pt x="577" y="445"/>
                </a:lnTo>
                <a:lnTo>
                  <a:pt x="579" y="446"/>
                </a:lnTo>
                <a:lnTo>
                  <a:pt x="577" y="447"/>
                </a:lnTo>
                <a:lnTo>
                  <a:pt x="576" y="450"/>
                </a:lnTo>
                <a:lnTo>
                  <a:pt x="570" y="465"/>
                </a:lnTo>
                <a:lnTo>
                  <a:pt x="569" y="474"/>
                </a:lnTo>
                <a:lnTo>
                  <a:pt x="568" y="476"/>
                </a:lnTo>
                <a:lnTo>
                  <a:pt x="568" y="479"/>
                </a:lnTo>
                <a:lnTo>
                  <a:pt x="568" y="482"/>
                </a:lnTo>
                <a:lnTo>
                  <a:pt x="569" y="486"/>
                </a:lnTo>
                <a:lnTo>
                  <a:pt x="568" y="496"/>
                </a:lnTo>
                <a:lnTo>
                  <a:pt x="568" y="501"/>
                </a:lnTo>
                <a:lnTo>
                  <a:pt x="568" y="508"/>
                </a:lnTo>
                <a:lnTo>
                  <a:pt x="569" y="516"/>
                </a:lnTo>
                <a:lnTo>
                  <a:pt x="569" y="518"/>
                </a:lnTo>
                <a:lnTo>
                  <a:pt x="569" y="523"/>
                </a:lnTo>
                <a:lnTo>
                  <a:pt x="569" y="524"/>
                </a:lnTo>
                <a:lnTo>
                  <a:pt x="569" y="526"/>
                </a:lnTo>
                <a:lnTo>
                  <a:pt x="569" y="534"/>
                </a:lnTo>
                <a:lnTo>
                  <a:pt x="569" y="545"/>
                </a:lnTo>
                <a:lnTo>
                  <a:pt x="569" y="555"/>
                </a:lnTo>
                <a:lnTo>
                  <a:pt x="569" y="569"/>
                </a:lnTo>
                <a:lnTo>
                  <a:pt x="568" y="613"/>
                </a:lnTo>
                <a:lnTo>
                  <a:pt x="569" y="630"/>
                </a:lnTo>
                <a:lnTo>
                  <a:pt x="570" y="650"/>
                </a:lnTo>
                <a:lnTo>
                  <a:pt x="576" y="688"/>
                </a:lnTo>
                <a:lnTo>
                  <a:pt x="583" y="731"/>
                </a:lnTo>
                <a:lnTo>
                  <a:pt x="588" y="746"/>
                </a:lnTo>
                <a:lnTo>
                  <a:pt x="592" y="763"/>
                </a:lnTo>
                <a:lnTo>
                  <a:pt x="592" y="768"/>
                </a:lnTo>
                <a:lnTo>
                  <a:pt x="592" y="774"/>
                </a:lnTo>
                <a:lnTo>
                  <a:pt x="594" y="779"/>
                </a:lnTo>
                <a:lnTo>
                  <a:pt x="599" y="794"/>
                </a:lnTo>
                <a:lnTo>
                  <a:pt x="601" y="796"/>
                </a:lnTo>
                <a:lnTo>
                  <a:pt x="601" y="797"/>
                </a:lnTo>
                <a:lnTo>
                  <a:pt x="599" y="800"/>
                </a:lnTo>
                <a:lnTo>
                  <a:pt x="601" y="804"/>
                </a:lnTo>
                <a:lnTo>
                  <a:pt x="601" y="805"/>
                </a:lnTo>
                <a:lnTo>
                  <a:pt x="599" y="807"/>
                </a:lnTo>
                <a:lnTo>
                  <a:pt x="598" y="809"/>
                </a:lnTo>
                <a:lnTo>
                  <a:pt x="599" y="814"/>
                </a:lnTo>
                <a:lnTo>
                  <a:pt x="598" y="826"/>
                </a:lnTo>
                <a:lnTo>
                  <a:pt x="595" y="841"/>
                </a:lnTo>
                <a:lnTo>
                  <a:pt x="592" y="863"/>
                </a:lnTo>
                <a:lnTo>
                  <a:pt x="590" y="874"/>
                </a:lnTo>
                <a:lnTo>
                  <a:pt x="587" y="887"/>
                </a:lnTo>
                <a:lnTo>
                  <a:pt x="581" y="902"/>
                </a:lnTo>
                <a:lnTo>
                  <a:pt x="579" y="911"/>
                </a:lnTo>
                <a:lnTo>
                  <a:pt x="576" y="921"/>
                </a:lnTo>
                <a:lnTo>
                  <a:pt x="572" y="931"/>
                </a:lnTo>
                <a:lnTo>
                  <a:pt x="565" y="940"/>
                </a:lnTo>
                <a:lnTo>
                  <a:pt x="548" y="965"/>
                </a:lnTo>
                <a:lnTo>
                  <a:pt x="547" y="971"/>
                </a:lnTo>
                <a:lnTo>
                  <a:pt x="539" y="975"/>
                </a:lnTo>
                <a:lnTo>
                  <a:pt x="535" y="980"/>
                </a:lnTo>
                <a:lnTo>
                  <a:pt x="530" y="983"/>
                </a:lnTo>
                <a:lnTo>
                  <a:pt x="525" y="986"/>
                </a:lnTo>
                <a:lnTo>
                  <a:pt x="517" y="987"/>
                </a:lnTo>
                <a:lnTo>
                  <a:pt x="511" y="987"/>
                </a:lnTo>
                <a:lnTo>
                  <a:pt x="506" y="990"/>
                </a:lnTo>
                <a:lnTo>
                  <a:pt x="499" y="993"/>
                </a:lnTo>
                <a:lnTo>
                  <a:pt x="492" y="995"/>
                </a:lnTo>
                <a:lnTo>
                  <a:pt x="485" y="997"/>
                </a:lnTo>
                <a:lnTo>
                  <a:pt x="492" y="998"/>
                </a:lnTo>
                <a:lnTo>
                  <a:pt x="496" y="999"/>
                </a:lnTo>
                <a:lnTo>
                  <a:pt x="496" y="1001"/>
                </a:lnTo>
                <a:lnTo>
                  <a:pt x="495" y="1002"/>
                </a:lnTo>
                <a:lnTo>
                  <a:pt x="496" y="1002"/>
                </a:lnTo>
                <a:lnTo>
                  <a:pt x="497" y="1002"/>
                </a:lnTo>
                <a:lnTo>
                  <a:pt x="500" y="1004"/>
                </a:lnTo>
                <a:lnTo>
                  <a:pt x="503" y="1005"/>
                </a:lnTo>
                <a:lnTo>
                  <a:pt x="506" y="1008"/>
                </a:lnTo>
                <a:lnTo>
                  <a:pt x="506" y="1009"/>
                </a:lnTo>
                <a:lnTo>
                  <a:pt x="506" y="1012"/>
                </a:lnTo>
                <a:lnTo>
                  <a:pt x="506" y="1015"/>
                </a:lnTo>
                <a:lnTo>
                  <a:pt x="508" y="1017"/>
                </a:lnTo>
                <a:lnTo>
                  <a:pt x="513" y="1020"/>
                </a:lnTo>
                <a:lnTo>
                  <a:pt x="517" y="1020"/>
                </a:lnTo>
                <a:lnTo>
                  <a:pt x="518" y="1021"/>
                </a:lnTo>
                <a:lnTo>
                  <a:pt x="521" y="1026"/>
                </a:lnTo>
                <a:lnTo>
                  <a:pt x="522" y="1027"/>
                </a:lnTo>
                <a:lnTo>
                  <a:pt x="522" y="1028"/>
                </a:lnTo>
                <a:lnTo>
                  <a:pt x="524" y="1030"/>
                </a:lnTo>
                <a:lnTo>
                  <a:pt x="525" y="1031"/>
                </a:lnTo>
                <a:lnTo>
                  <a:pt x="528" y="1032"/>
                </a:lnTo>
                <a:lnTo>
                  <a:pt x="529" y="1034"/>
                </a:lnTo>
                <a:lnTo>
                  <a:pt x="530" y="1041"/>
                </a:lnTo>
                <a:lnTo>
                  <a:pt x="535" y="1048"/>
                </a:lnTo>
                <a:lnTo>
                  <a:pt x="536" y="1050"/>
                </a:lnTo>
                <a:lnTo>
                  <a:pt x="536" y="1053"/>
                </a:lnTo>
                <a:lnTo>
                  <a:pt x="529" y="1054"/>
                </a:lnTo>
                <a:lnTo>
                  <a:pt x="524" y="1056"/>
                </a:lnTo>
                <a:lnTo>
                  <a:pt x="521" y="1060"/>
                </a:lnTo>
                <a:lnTo>
                  <a:pt x="521" y="1064"/>
                </a:lnTo>
                <a:lnTo>
                  <a:pt x="524" y="1066"/>
                </a:lnTo>
                <a:lnTo>
                  <a:pt x="526" y="1067"/>
                </a:lnTo>
                <a:lnTo>
                  <a:pt x="525" y="1067"/>
                </a:lnTo>
                <a:lnTo>
                  <a:pt x="524" y="1070"/>
                </a:lnTo>
                <a:lnTo>
                  <a:pt x="525" y="1071"/>
                </a:lnTo>
                <a:lnTo>
                  <a:pt x="526" y="1072"/>
                </a:lnTo>
                <a:lnTo>
                  <a:pt x="528" y="1074"/>
                </a:lnTo>
                <a:lnTo>
                  <a:pt x="530" y="1074"/>
                </a:lnTo>
                <a:lnTo>
                  <a:pt x="547" y="1075"/>
                </a:lnTo>
                <a:lnTo>
                  <a:pt x="559" y="1072"/>
                </a:lnTo>
                <a:lnTo>
                  <a:pt x="573" y="1067"/>
                </a:lnTo>
                <a:lnTo>
                  <a:pt x="588" y="1061"/>
                </a:lnTo>
                <a:lnTo>
                  <a:pt x="588" y="1060"/>
                </a:lnTo>
                <a:lnTo>
                  <a:pt x="588" y="1061"/>
                </a:lnTo>
                <a:lnTo>
                  <a:pt x="588" y="1060"/>
                </a:lnTo>
                <a:lnTo>
                  <a:pt x="590" y="1060"/>
                </a:lnTo>
                <a:lnTo>
                  <a:pt x="594" y="1064"/>
                </a:lnTo>
                <a:lnTo>
                  <a:pt x="596" y="1064"/>
                </a:lnTo>
                <a:lnTo>
                  <a:pt x="602" y="1064"/>
                </a:lnTo>
                <a:lnTo>
                  <a:pt x="609" y="1064"/>
                </a:lnTo>
                <a:lnTo>
                  <a:pt x="612" y="1064"/>
                </a:lnTo>
                <a:lnTo>
                  <a:pt x="612" y="1066"/>
                </a:lnTo>
                <a:lnTo>
                  <a:pt x="610" y="1068"/>
                </a:lnTo>
                <a:lnTo>
                  <a:pt x="609" y="1071"/>
                </a:lnTo>
                <a:lnTo>
                  <a:pt x="605" y="1075"/>
                </a:lnTo>
                <a:lnTo>
                  <a:pt x="563" y="1107"/>
                </a:lnTo>
                <a:lnTo>
                  <a:pt x="548" y="1112"/>
                </a:lnTo>
                <a:lnTo>
                  <a:pt x="532" y="1116"/>
                </a:lnTo>
                <a:lnTo>
                  <a:pt x="478" y="1132"/>
                </a:lnTo>
                <a:lnTo>
                  <a:pt x="432" y="1145"/>
                </a:lnTo>
                <a:lnTo>
                  <a:pt x="394" y="1158"/>
                </a:lnTo>
                <a:lnTo>
                  <a:pt x="393" y="1158"/>
                </a:lnTo>
                <a:lnTo>
                  <a:pt x="390" y="1160"/>
                </a:lnTo>
                <a:lnTo>
                  <a:pt x="389" y="1163"/>
                </a:lnTo>
                <a:lnTo>
                  <a:pt x="381" y="1165"/>
                </a:lnTo>
                <a:lnTo>
                  <a:pt x="367" y="1167"/>
                </a:lnTo>
                <a:lnTo>
                  <a:pt x="348" y="1181"/>
                </a:lnTo>
                <a:lnTo>
                  <a:pt x="333" y="1185"/>
                </a:lnTo>
                <a:lnTo>
                  <a:pt x="317" y="1191"/>
                </a:lnTo>
                <a:lnTo>
                  <a:pt x="294" y="1194"/>
                </a:lnTo>
                <a:lnTo>
                  <a:pt x="268" y="1203"/>
                </a:lnTo>
                <a:lnTo>
                  <a:pt x="265" y="1205"/>
                </a:lnTo>
                <a:lnTo>
                  <a:pt x="256" y="1207"/>
                </a:lnTo>
                <a:lnTo>
                  <a:pt x="246" y="1213"/>
                </a:lnTo>
                <a:lnTo>
                  <a:pt x="227" y="1224"/>
                </a:lnTo>
                <a:lnTo>
                  <a:pt x="210" y="1232"/>
                </a:lnTo>
                <a:lnTo>
                  <a:pt x="195" y="1239"/>
                </a:lnTo>
                <a:lnTo>
                  <a:pt x="179" y="1244"/>
                </a:lnTo>
                <a:lnTo>
                  <a:pt x="161" y="1251"/>
                </a:lnTo>
                <a:lnTo>
                  <a:pt x="155" y="1257"/>
                </a:lnTo>
                <a:lnTo>
                  <a:pt x="147" y="1266"/>
                </a:lnTo>
                <a:lnTo>
                  <a:pt x="74" y="1355"/>
                </a:lnTo>
                <a:lnTo>
                  <a:pt x="49" y="1377"/>
                </a:lnTo>
                <a:lnTo>
                  <a:pt x="40" y="1390"/>
                </a:lnTo>
                <a:lnTo>
                  <a:pt x="36" y="1396"/>
                </a:lnTo>
                <a:lnTo>
                  <a:pt x="32" y="1401"/>
                </a:lnTo>
                <a:lnTo>
                  <a:pt x="29" y="1408"/>
                </a:lnTo>
                <a:lnTo>
                  <a:pt x="27" y="1415"/>
                </a:lnTo>
                <a:lnTo>
                  <a:pt x="0" y="1484"/>
                </a:lnTo>
                <a:lnTo>
                  <a:pt x="1891" y="1484"/>
                </a:lnTo>
                <a:lnTo>
                  <a:pt x="1888" y="1481"/>
                </a:lnTo>
                <a:close/>
                <a:moveTo>
                  <a:pt x="566" y="1068"/>
                </a:moveTo>
                <a:lnTo>
                  <a:pt x="566" y="1068"/>
                </a:lnTo>
                <a:lnTo>
                  <a:pt x="577" y="1066"/>
                </a:lnTo>
                <a:lnTo>
                  <a:pt x="588" y="1061"/>
                </a:lnTo>
                <a:lnTo>
                  <a:pt x="577" y="1066"/>
                </a:lnTo>
                <a:lnTo>
                  <a:pt x="566" y="1068"/>
                </a:lnTo>
                <a:close/>
                <a:moveTo>
                  <a:pt x="606" y="405"/>
                </a:moveTo>
                <a:lnTo>
                  <a:pt x="606" y="405"/>
                </a:lnTo>
                <a:close/>
                <a:moveTo>
                  <a:pt x="1264" y="1064"/>
                </a:moveTo>
                <a:lnTo>
                  <a:pt x="1264" y="1064"/>
                </a:lnTo>
                <a:close/>
                <a:moveTo>
                  <a:pt x="737" y="87"/>
                </a:moveTo>
                <a:lnTo>
                  <a:pt x="737" y="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6" name="Freeform 3"/>
          <p:cNvSpPr>
            <a:spLocks noEditPoints="1"/>
          </p:cNvSpPr>
          <p:nvPr/>
        </p:nvSpPr>
        <p:spPr bwMode="auto">
          <a:xfrm>
            <a:off x="3756025" y="4938713"/>
            <a:ext cx="1628775" cy="1477962"/>
          </a:xfrm>
          <a:custGeom>
            <a:avLst/>
            <a:gdLst>
              <a:gd name="T0" fmla="*/ 1614252 w 1458"/>
              <a:gd name="T1" fmla="*/ 1419871 h 1323"/>
              <a:gd name="T2" fmla="*/ 1606432 w 1458"/>
              <a:gd name="T3" fmla="*/ 1381889 h 1323"/>
              <a:gd name="T4" fmla="*/ 1582973 w 1458"/>
              <a:gd name="T5" fmla="*/ 1332735 h 1323"/>
              <a:gd name="T6" fmla="*/ 1541639 w 1458"/>
              <a:gd name="T7" fmla="*/ 1283582 h 1323"/>
              <a:gd name="T8" fmla="*/ 1491368 w 1458"/>
              <a:gd name="T9" fmla="*/ 1246716 h 1323"/>
              <a:gd name="T10" fmla="*/ 1460088 w 1458"/>
              <a:gd name="T11" fmla="*/ 1235545 h 1323"/>
              <a:gd name="T12" fmla="*/ 1388592 w 1458"/>
              <a:gd name="T13" fmla="*/ 1196445 h 1323"/>
              <a:gd name="T14" fmla="*/ 1272411 w 1458"/>
              <a:gd name="T15" fmla="*/ 1140589 h 1323"/>
              <a:gd name="T16" fmla="*/ 1190860 w 1458"/>
              <a:gd name="T17" fmla="*/ 1101489 h 1323"/>
              <a:gd name="T18" fmla="*/ 1120481 w 1458"/>
              <a:gd name="T19" fmla="*/ 1036696 h 1323"/>
              <a:gd name="T20" fmla="*/ 1104841 w 1458"/>
              <a:gd name="T21" fmla="*/ 946208 h 1323"/>
              <a:gd name="T22" fmla="*/ 1136121 w 1458"/>
              <a:gd name="T23" fmla="*/ 870244 h 1323"/>
              <a:gd name="T24" fmla="*/ 1178572 w 1458"/>
              <a:gd name="T25" fmla="*/ 792045 h 1323"/>
              <a:gd name="T26" fmla="*/ 1254537 w 1458"/>
              <a:gd name="T27" fmla="*/ 641232 h 1323"/>
              <a:gd name="T28" fmla="*/ 1264591 w 1458"/>
              <a:gd name="T29" fmla="*/ 568619 h 1323"/>
              <a:gd name="T30" fmla="*/ 1246717 w 1458"/>
              <a:gd name="T31" fmla="*/ 465843 h 1323"/>
              <a:gd name="T32" fmla="*/ 1253419 w 1458"/>
              <a:gd name="T33" fmla="*/ 318382 h 1323"/>
              <a:gd name="T34" fmla="*/ 1241131 w 1458"/>
              <a:gd name="T35" fmla="*/ 250237 h 1323"/>
              <a:gd name="T36" fmla="*/ 1206500 w 1458"/>
              <a:gd name="T37" fmla="*/ 161984 h 1323"/>
              <a:gd name="T38" fmla="*/ 1164049 w 1458"/>
              <a:gd name="T39" fmla="*/ 129587 h 1323"/>
              <a:gd name="T40" fmla="*/ 1130535 w 1458"/>
              <a:gd name="T41" fmla="*/ 100542 h 1323"/>
              <a:gd name="T42" fmla="*/ 1100373 w 1458"/>
              <a:gd name="T43" fmla="*/ 79316 h 1323"/>
              <a:gd name="T44" fmla="*/ 1074679 w 1458"/>
              <a:gd name="T45" fmla="*/ 54739 h 1323"/>
              <a:gd name="T46" fmla="*/ 1028876 w 1458"/>
              <a:gd name="T47" fmla="*/ 14523 h 1323"/>
              <a:gd name="T48" fmla="*/ 984191 w 1458"/>
              <a:gd name="T49" fmla="*/ 12288 h 1323"/>
              <a:gd name="T50" fmla="*/ 957380 w 1458"/>
              <a:gd name="T51" fmla="*/ 3351 h 1323"/>
              <a:gd name="T52" fmla="*/ 919398 w 1458"/>
              <a:gd name="T53" fmla="*/ 3351 h 1323"/>
              <a:gd name="T54" fmla="*/ 881415 w 1458"/>
              <a:gd name="T55" fmla="*/ 5586 h 1323"/>
              <a:gd name="T56" fmla="*/ 818856 w 1458"/>
              <a:gd name="T57" fmla="*/ 11171 h 1323"/>
              <a:gd name="T58" fmla="*/ 783108 w 1458"/>
              <a:gd name="T59" fmla="*/ 10054 h 1323"/>
              <a:gd name="T60" fmla="*/ 719431 w 1458"/>
              <a:gd name="T61" fmla="*/ 33514 h 1323"/>
              <a:gd name="T62" fmla="*/ 699323 w 1458"/>
              <a:gd name="T63" fmla="*/ 42451 h 1323"/>
              <a:gd name="T64" fmla="*/ 666926 w 1458"/>
              <a:gd name="T65" fmla="*/ 58091 h 1323"/>
              <a:gd name="T66" fmla="*/ 636764 w 1458"/>
              <a:gd name="T67" fmla="*/ 87136 h 1323"/>
              <a:gd name="T68" fmla="*/ 595430 w 1458"/>
              <a:gd name="T69" fmla="*/ 113947 h 1323"/>
              <a:gd name="T70" fmla="*/ 559682 w 1458"/>
              <a:gd name="T71" fmla="*/ 166452 h 1323"/>
              <a:gd name="T72" fmla="*/ 539574 w 1458"/>
              <a:gd name="T73" fmla="*/ 173155 h 1323"/>
              <a:gd name="T74" fmla="*/ 503825 w 1458"/>
              <a:gd name="T75" fmla="*/ 204435 h 1323"/>
              <a:gd name="T76" fmla="*/ 485951 w 1458"/>
              <a:gd name="T77" fmla="*/ 271462 h 1323"/>
              <a:gd name="T78" fmla="*/ 477014 w 1458"/>
              <a:gd name="T79" fmla="*/ 294922 h 1323"/>
              <a:gd name="T80" fmla="*/ 479249 w 1458"/>
              <a:gd name="T81" fmla="*/ 329553 h 1323"/>
              <a:gd name="T82" fmla="*/ 491537 w 1458"/>
              <a:gd name="T83" fmla="*/ 403284 h 1323"/>
              <a:gd name="T84" fmla="*/ 507177 w 1458"/>
              <a:gd name="T85" fmla="*/ 469194 h 1323"/>
              <a:gd name="T86" fmla="*/ 504943 w 1458"/>
              <a:gd name="T87" fmla="*/ 568619 h 1323"/>
              <a:gd name="T88" fmla="*/ 510528 w 1458"/>
              <a:gd name="T89" fmla="*/ 687034 h 1323"/>
              <a:gd name="T90" fmla="*/ 540691 w 1458"/>
              <a:gd name="T91" fmla="*/ 757414 h 1323"/>
              <a:gd name="T92" fmla="*/ 595430 w 1458"/>
              <a:gd name="T93" fmla="*/ 822207 h 1323"/>
              <a:gd name="T94" fmla="*/ 615538 w 1458"/>
              <a:gd name="T95" fmla="*/ 888118 h 1323"/>
              <a:gd name="T96" fmla="*/ 645701 w 1458"/>
              <a:gd name="T97" fmla="*/ 965200 h 1323"/>
              <a:gd name="T98" fmla="*/ 613304 w 1458"/>
              <a:gd name="T99" fmla="*/ 1024408 h 1323"/>
              <a:gd name="T100" fmla="*/ 556331 w 1458"/>
              <a:gd name="T101" fmla="*/ 1062390 h 1323"/>
              <a:gd name="T102" fmla="*/ 517231 w 1458"/>
              <a:gd name="T103" fmla="*/ 1078030 h 1323"/>
              <a:gd name="T104" fmla="*/ 474780 w 1458"/>
              <a:gd name="T105" fmla="*/ 1088084 h 1323"/>
              <a:gd name="T106" fmla="*/ 398815 w 1458"/>
              <a:gd name="T107" fmla="*/ 1127183 h 1323"/>
              <a:gd name="T108" fmla="*/ 356364 w 1458"/>
              <a:gd name="T109" fmla="*/ 1148409 h 1323"/>
              <a:gd name="T110" fmla="*/ 303859 w 1458"/>
              <a:gd name="T111" fmla="*/ 1174103 h 1323"/>
              <a:gd name="T112" fmla="*/ 217840 w 1458"/>
              <a:gd name="T113" fmla="*/ 1209851 h 1323"/>
              <a:gd name="T114" fmla="*/ 140758 w 1458"/>
              <a:gd name="T115" fmla="*/ 1257888 h 1323"/>
              <a:gd name="T116" fmla="*/ 90488 w 1458"/>
              <a:gd name="T117" fmla="*/ 1323798 h 1323"/>
              <a:gd name="T118" fmla="*/ 40217 w 1458"/>
              <a:gd name="T119" fmla="*/ 1387475 h 1323"/>
              <a:gd name="T120" fmla="*/ 1626541 w 1458"/>
              <a:gd name="T121" fmla="*/ 1470142 h 1323"/>
              <a:gd name="T122" fmla="*/ 614421 w 1458"/>
              <a:gd name="T123" fmla="*/ 879181 h 1323"/>
              <a:gd name="T124" fmla="*/ 645701 w 1458"/>
              <a:gd name="T125" fmla="*/ 946208 h 132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458" h="1323">
                <a:moveTo>
                  <a:pt x="1456" y="1316"/>
                </a:moveTo>
                <a:lnTo>
                  <a:pt x="1456" y="1316"/>
                </a:lnTo>
                <a:lnTo>
                  <a:pt x="1454" y="1313"/>
                </a:lnTo>
                <a:lnTo>
                  <a:pt x="1452" y="1306"/>
                </a:lnTo>
                <a:lnTo>
                  <a:pt x="1452" y="1302"/>
                </a:lnTo>
                <a:lnTo>
                  <a:pt x="1452" y="1294"/>
                </a:lnTo>
                <a:lnTo>
                  <a:pt x="1452" y="1291"/>
                </a:lnTo>
                <a:lnTo>
                  <a:pt x="1451" y="1286"/>
                </a:lnTo>
                <a:lnTo>
                  <a:pt x="1451" y="1283"/>
                </a:lnTo>
                <a:lnTo>
                  <a:pt x="1450" y="1278"/>
                </a:lnTo>
                <a:lnTo>
                  <a:pt x="1449" y="1275"/>
                </a:lnTo>
                <a:lnTo>
                  <a:pt x="1449" y="1273"/>
                </a:lnTo>
                <a:lnTo>
                  <a:pt x="1449" y="1271"/>
                </a:lnTo>
                <a:lnTo>
                  <a:pt x="1447" y="1270"/>
                </a:lnTo>
                <a:lnTo>
                  <a:pt x="1446" y="1268"/>
                </a:lnTo>
                <a:lnTo>
                  <a:pt x="1445" y="1271"/>
                </a:lnTo>
                <a:lnTo>
                  <a:pt x="1443" y="1268"/>
                </a:lnTo>
                <a:lnTo>
                  <a:pt x="1443" y="1264"/>
                </a:lnTo>
                <a:lnTo>
                  <a:pt x="1446" y="1264"/>
                </a:lnTo>
                <a:lnTo>
                  <a:pt x="1447" y="1261"/>
                </a:lnTo>
                <a:lnTo>
                  <a:pt x="1447" y="1257"/>
                </a:lnTo>
                <a:lnTo>
                  <a:pt x="1446" y="1254"/>
                </a:lnTo>
                <a:lnTo>
                  <a:pt x="1445" y="1254"/>
                </a:lnTo>
                <a:lnTo>
                  <a:pt x="1443" y="1254"/>
                </a:lnTo>
                <a:lnTo>
                  <a:pt x="1442" y="1255"/>
                </a:lnTo>
                <a:lnTo>
                  <a:pt x="1442" y="1252"/>
                </a:lnTo>
                <a:lnTo>
                  <a:pt x="1442" y="1248"/>
                </a:lnTo>
                <a:lnTo>
                  <a:pt x="1441" y="1246"/>
                </a:lnTo>
                <a:lnTo>
                  <a:pt x="1441" y="1243"/>
                </a:lnTo>
                <a:lnTo>
                  <a:pt x="1438" y="1237"/>
                </a:lnTo>
                <a:lnTo>
                  <a:pt x="1437" y="1229"/>
                </a:lnTo>
                <a:lnTo>
                  <a:pt x="1435" y="1225"/>
                </a:lnTo>
                <a:lnTo>
                  <a:pt x="1433" y="1219"/>
                </a:lnTo>
                <a:lnTo>
                  <a:pt x="1431" y="1216"/>
                </a:lnTo>
                <a:lnTo>
                  <a:pt x="1430" y="1214"/>
                </a:lnTo>
                <a:lnTo>
                  <a:pt x="1429" y="1212"/>
                </a:lnTo>
                <a:lnTo>
                  <a:pt x="1427" y="1205"/>
                </a:lnTo>
                <a:lnTo>
                  <a:pt x="1425" y="1199"/>
                </a:lnTo>
                <a:lnTo>
                  <a:pt x="1422" y="1198"/>
                </a:lnTo>
                <a:lnTo>
                  <a:pt x="1421" y="1197"/>
                </a:lnTo>
                <a:lnTo>
                  <a:pt x="1421" y="1198"/>
                </a:lnTo>
                <a:lnTo>
                  <a:pt x="1420" y="1198"/>
                </a:lnTo>
                <a:lnTo>
                  <a:pt x="1418" y="1196"/>
                </a:lnTo>
                <a:lnTo>
                  <a:pt x="1417" y="1193"/>
                </a:lnTo>
                <a:lnTo>
                  <a:pt x="1413" y="1189"/>
                </a:lnTo>
                <a:lnTo>
                  <a:pt x="1412" y="1188"/>
                </a:lnTo>
                <a:lnTo>
                  <a:pt x="1408" y="1181"/>
                </a:lnTo>
                <a:lnTo>
                  <a:pt x="1402" y="1175"/>
                </a:lnTo>
                <a:lnTo>
                  <a:pt x="1398" y="1170"/>
                </a:lnTo>
                <a:lnTo>
                  <a:pt x="1398" y="1169"/>
                </a:lnTo>
                <a:lnTo>
                  <a:pt x="1396" y="1166"/>
                </a:lnTo>
                <a:lnTo>
                  <a:pt x="1392" y="1163"/>
                </a:lnTo>
                <a:lnTo>
                  <a:pt x="1389" y="1158"/>
                </a:lnTo>
                <a:lnTo>
                  <a:pt x="1383" y="1152"/>
                </a:lnTo>
                <a:lnTo>
                  <a:pt x="1378" y="1148"/>
                </a:lnTo>
                <a:lnTo>
                  <a:pt x="1375" y="1146"/>
                </a:lnTo>
                <a:lnTo>
                  <a:pt x="1380" y="1149"/>
                </a:lnTo>
                <a:lnTo>
                  <a:pt x="1378" y="1145"/>
                </a:lnTo>
                <a:lnTo>
                  <a:pt x="1377" y="1144"/>
                </a:lnTo>
                <a:lnTo>
                  <a:pt x="1373" y="1140"/>
                </a:lnTo>
                <a:lnTo>
                  <a:pt x="1372" y="1138"/>
                </a:lnTo>
                <a:lnTo>
                  <a:pt x="1369" y="1136"/>
                </a:lnTo>
                <a:lnTo>
                  <a:pt x="1364" y="1135"/>
                </a:lnTo>
                <a:lnTo>
                  <a:pt x="1356" y="1130"/>
                </a:lnTo>
                <a:lnTo>
                  <a:pt x="1354" y="1128"/>
                </a:lnTo>
                <a:lnTo>
                  <a:pt x="1352" y="1126"/>
                </a:lnTo>
                <a:lnTo>
                  <a:pt x="1348" y="1125"/>
                </a:lnTo>
                <a:lnTo>
                  <a:pt x="1343" y="1120"/>
                </a:lnTo>
                <a:lnTo>
                  <a:pt x="1339" y="1118"/>
                </a:lnTo>
                <a:lnTo>
                  <a:pt x="1335" y="1116"/>
                </a:lnTo>
                <a:lnTo>
                  <a:pt x="1333" y="1115"/>
                </a:lnTo>
                <a:lnTo>
                  <a:pt x="1331" y="1115"/>
                </a:lnTo>
                <a:lnTo>
                  <a:pt x="1327" y="1113"/>
                </a:lnTo>
                <a:lnTo>
                  <a:pt x="1326" y="1112"/>
                </a:lnTo>
                <a:lnTo>
                  <a:pt x="1325" y="1110"/>
                </a:lnTo>
                <a:lnTo>
                  <a:pt x="1323" y="1109"/>
                </a:lnTo>
                <a:lnTo>
                  <a:pt x="1321" y="1109"/>
                </a:lnTo>
                <a:lnTo>
                  <a:pt x="1319" y="1108"/>
                </a:lnTo>
                <a:lnTo>
                  <a:pt x="1319" y="1107"/>
                </a:lnTo>
                <a:lnTo>
                  <a:pt x="1316" y="1107"/>
                </a:lnTo>
                <a:lnTo>
                  <a:pt x="1315" y="1107"/>
                </a:lnTo>
                <a:lnTo>
                  <a:pt x="1314" y="1106"/>
                </a:lnTo>
                <a:lnTo>
                  <a:pt x="1313" y="1102"/>
                </a:lnTo>
                <a:lnTo>
                  <a:pt x="1310" y="1106"/>
                </a:lnTo>
                <a:lnTo>
                  <a:pt x="1307" y="1107"/>
                </a:lnTo>
                <a:lnTo>
                  <a:pt x="1307" y="1106"/>
                </a:lnTo>
                <a:lnTo>
                  <a:pt x="1306" y="1105"/>
                </a:lnTo>
                <a:lnTo>
                  <a:pt x="1306" y="1103"/>
                </a:lnTo>
                <a:lnTo>
                  <a:pt x="1304" y="1101"/>
                </a:lnTo>
                <a:lnTo>
                  <a:pt x="1303" y="1100"/>
                </a:lnTo>
                <a:lnTo>
                  <a:pt x="1301" y="1101"/>
                </a:lnTo>
                <a:lnTo>
                  <a:pt x="1298" y="1101"/>
                </a:lnTo>
                <a:lnTo>
                  <a:pt x="1291" y="1098"/>
                </a:lnTo>
                <a:lnTo>
                  <a:pt x="1277" y="1089"/>
                </a:lnTo>
                <a:lnTo>
                  <a:pt x="1272" y="1087"/>
                </a:lnTo>
                <a:lnTo>
                  <a:pt x="1266" y="1082"/>
                </a:lnTo>
                <a:lnTo>
                  <a:pt x="1256" y="1077"/>
                </a:lnTo>
                <a:lnTo>
                  <a:pt x="1254" y="1076"/>
                </a:lnTo>
                <a:lnTo>
                  <a:pt x="1252" y="1074"/>
                </a:lnTo>
                <a:lnTo>
                  <a:pt x="1243" y="1071"/>
                </a:lnTo>
                <a:lnTo>
                  <a:pt x="1235" y="1066"/>
                </a:lnTo>
                <a:lnTo>
                  <a:pt x="1230" y="1063"/>
                </a:lnTo>
                <a:lnTo>
                  <a:pt x="1227" y="1062"/>
                </a:lnTo>
                <a:lnTo>
                  <a:pt x="1219" y="1058"/>
                </a:lnTo>
                <a:lnTo>
                  <a:pt x="1209" y="1053"/>
                </a:lnTo>
                <a:lnTo>
                  <a:pt x="1200" y="1050"/>
                </a:lnTo>
                <a:lnTo>
                  <a:pt x="1194" y="1045"/>
                </a:lnTo>
                <a:lnTo>
                  <a:pt x="1179" y="1040"/>
                </a:lnTo>
                <a:lnTo>
                  <a:pt x="1174" y="1038"/>
                </a:lnTo>
                <a:lnTo>
                  <a:pt x="1169" y="1035"/>
                </a:lnTo>
                <a:lnTo>
                  <a:pt x="1158" y="1031"/>
                </a:lnTo>
                <a:lnTo>
                  <a:pt x="1149" y="1027"/>
                </a:lnTo>
                <a:lnTo>
                  <a:pt x="1137" y="1022"/>
                </a:lnTo>
                <a:lnTo>
                  <a:pt x="1139" y="1021"/>
                </a:lnTo>
                <a:lnTo>
                  <a:pt x="1137" y="1019"/>
                </a:lnTo>
                <a:lnTo>
                  <a:pt x="1136" y="1019"/>
                </a:lnTo>
                <a:lnTo>
                  <a:pt x="1133" y="1019"/>
                </a:lnTo>
                <a:lnTo>
                  <a:pt x="1131" y="1019"/>
                </a:lnTo>
                <a:lnTo>
                  <a:pt x="1120" y="1011"/>
                </a:lnTo>
                <a:lnTo>
                  <a:pt x="1098" y="1001"/>
                </a:lnTo>
                <a:lnTo>
                  <a:pt x="1083" y="995"/>
                </a:lnTo>
                <a:lnTo>
                  <a:pt x="1081" y="994"/>
                </a:lnTo>
                <a:lnTo>
                  <a:pt x="1080" y="993"/>
                </a:lnTo>
                <a:lnTo>
                  <a:pt x="1076" y="991"/>
                </a:lnTo>
                <a:lnTo>
                  <a:pt x="1072" y="990"/>
                </a:lnTo>
                <a:lnTo>
                  <a:pt x="1071" y="989"/>
                </a:lnTo>
                <a:lnTo>
                  <a:pt x="1069" y="986"/>
                </a:lnTo>
                <a:lnTo>
                  <a:pt x="1068" y="986"/>
                </a:lnTo>
                <a:lnTo>
                  <a:pt x="1066" y="986"/>
                </a:lnTo>
                <a:lnTo>
                  <a:pt x="1063" y="985"/>
                </a:lnTo>
                <a:lnTo>
                  <a:pt x="1058" y="981"/>
                </a:lnTo>
                <a:lnTo>
                  <a:pt x="1054" y="976"/>
                </a:lnTo>
                <a:lnTo>
                  <a:pt x="1051" y="974"/>
                </a:lnTo>
                <a:lnTo>
                  <a:pt x="1050" y="973"/>
                </a:lnTo>
                <a:lnTo>
                  <a:pt x="1047" y="970"/>
                </a:lnTo>
                <a:lnTo>
                  <a:pt x="1041" y="962"/>
                </a:lnTo>
                <a:lnTo>
                  <a:pt x="1039" y="959"/>
                </a:lnTo>
                <a:lnTo>
                  <a:pt x="1031" y="952"/>
                </a:lnTo>
                <a:lnTo>
                  <a:pt x="1023" y="944"/>
                </a:lnTo>
                <a:lnTo>
                  <a:pt x="1016" y="937"/>
                </a:lnTo>
                <a:lnTo>
                  <a:pt x="1011" y="935"/>
                </a:lnTo>
                <a:lnTo>
                  <a:pt x="1006" y="933"/>
                </a:lnTo>
                <a:lnTo>
                  <a:pt x="1003" y="928"/>
                </a:lnTo>
                <a:lnTo>
                  <a:pt x="1002" y="928"/>
                </a:lnTo>
                <a:lnTo>
                  <a:pt x="1002" y="930"/>
                </a:lnTo>
                <a:lnTo>
                  <a:pt x="1000" y="928"/>
                </a:lnTo>
                <a:lnTo>
                  <a:pt x="997" y="923"/>
                </a:lnTo>
                <a:lnTo>
                  <a:pt x="995" y="920"/>
                </a:lnTo>
                <a:lnTo>
                  <a:pt x="993" y="917"/>
                </a:lnTo>
                <a:lnTo>
                  <a:pt x="988" y="913"/>
                </a:lnTo>
                <a:lnTo>
                  <a:pt x="984" y="910"/>
                </a:lnTo>
                <a:lnTo>
                  <a:pt x="983" y="908"/>
                </a:lnTo>
                <a:lnTo>
                  <a:pt x="983" y="905"/>
                </a:lnTo>
                <a:lnTo>
                  <a:pt x="985" y="888"/>
                </a:lnTo>
                <a:lnTo>
                  <a:pt x="987" y="863"/>
                </a:lnTo>
                <a:lnTo>
                  <a:pt x="989" y="849"/>
                </a:lnTo>
                <a:lnTo>
                  <a:pt x="989" y="847"/>
                </a:lnTo>
                <a:lnTo>
                  <a:pt x="991" y="839"/>
                </a:lnTo>
                <a:lnTo>
                  <a:pt x="991" y="835"/>
                </a:lnTo>
                <a:lnTo>
                  <a:pt x="993" y="832"/>
                </a:lnTo>
                <a:lnTo>
                  <a:pt x="996" y="824"/>
                </a:lnTo>
                <a:lnTo>
                  <a:pt x="1001" y="816"/>
                </a:lnTo>
                <a:lnTo>
                  <a:pt x="1003" y="811"/>
                </a:lnTo>
                <a:lnTo>
                  <a:pt x="1004" y="809"/>
                </a:lnTo>
                <a:lnTo>
                  <a:pt x="1006" y="804"/>
                </a:lnTo>
                <a:lnTo>
                  <a:pt x="1011" y="794"/>
                </a:lnTo>
                <a:lnTo>
                  <a:pt x="1013" y="790"/>
                </a:lnTo>
                <a:lnTo>
                  <a:pt x="1015" y="785"/>
                </a:lnTo>
                <a:lnTo>
                  <a:pt x="1017" y="779"/>
                </a:lnTo>
                <a:lnTo>
                  <a:pt x="1020" y="769"/>
                </a:lnTo>
                <a:lnTo>
                  <a:pt x="1022" y="768"/>
                </a:lnTo>
                <a:lnTo>
                  <a:pt x="1024" y="767"/>
                </a:lnTo>
                <a:lnTo>
                  <a:pt x="1024" y="759"/>
                </a:lnTo>
                <a:lnTo>
                  <a:pt x="1027" y="752"/>
                </a:lnTo>
                <a:lnTo>
                  <a:pt x="1032" y="736"/>
                </a:lnTo>
                <a:lnTo>
                  <a:pt x="1034" y="722"/>
                </a:lnTo>
                <a:lnTo>
                  <a:pt x="1035" y="716"/>
                </a:lnTo>
                <a:lnTo>
                  <a:pt x="1036" y="710"/>
                </a:lnTo>
                <a:lnTo>
                  <a:pt x="1036" y="709"/>
                </a:lnTo>
                <a:lnTo>
                  <a:pt x="1039" y="709"/>
                </a:lnTo>
                <a:lnTo>
                  <a:pt x="1041" y="709"/>
                </a:lnTo>
                <a:lnTo>
                  <a:pt x="1047" y="710"/>
                </a:lnTo>
                <a:lnTo>
                  <a:pt x="1055" y="709"/>
                </a:lnTo>
                <a:lnTo>
                  <a:pt x="1060" y="707"/>
                </a:lnTo>
                <a:lnTo>
                  <a:pt x="1064" y="703"/>
                </a:lnTo>
                <a:lnTo>
                  <a:pt x="1073" y="698"/>
                </a:lnTo>
                <a:lnTo>
                  <a:pt x="1089" y="683"/>
                </a:lnTo>
                <a:lnTo>
                  <a:pt x="1090" y="681"/>
                </a:lnTo>
                <a:lnTo>
                  <a:pt x="1099" y="664"/>
                </a:lnTo>
                <a:lnTo>
                  <a:pt x="1105" y="648"/>
                </a:lnTo>
                <a:lnTo>
                  <a:pt x="1113" y="630"/>
                </a:lnTo>
                <a:lnTo>
                  <a:pt x="1118" y="615"/>
                </a:lnTo>
                <a:lnTo>
                  <a:pt x="1119" y="605"/>
                </a:lnTo>
                <a:lnTo>
                  <a:pt x="1120" y="587"/>
                </a:lnTo>
                <a:lnTo>
                  <a:pt x="1120" y="585"/>
                </a:lnTo>
                <a:lnTo>
                  <a:pt x="1122" y="582"/>
                </a:lnTo>
                <a:lnTo>
                  <a:pt x="1123" y="574"/>
                </a:lnTo>
                <a:lnTo>
                  <a:pt x="1126" y="571"/>
                </a:lnTo>
                <a:lnTo>
                  <a:pt x="1127" y="566"/>
                </a:lnTo>
                <a:lnTo>
                  <a:pt x="1128" y="561"/>
                </a:lnTo>
                <a:lnTo>
                  <a:pt x="1131" y="557"/>
                </a:lnTo>
                <a:lnTo>
                  <a:pt x="1130" y="556"/>
                </a:lnTo>
                <a:lnTo>
                  <a:pt x="1130" y="555"/>
                </a:lnTo>
                <a:lnTo>
                  <a:pt x="1131" y="553"/>
                </a:lnTo>
                <a:lnTo>
                  <a:pt x="1132" y="551"/>
                </a:lnTo>
                <a:lnTo>
                  <a:pt x="1133" y="545"/>
                </a:lnTo>
                <a:lnTo>
                  <a:pt x="1136" y="531"/>
                </a:lnTo>
                <a:lnTo>
                  <a:pt x="1136" y="525"/>
                </a:lnTo>
                <a:lnTo>
                  <a:pt x="1136" y="519"/>
                </a:lnTo>
                <a:lnTo>
                  <a:pt x="1134" y="512"/>
                </a:lnTo>
                <a:lnTo>
                  <a:pt x="1132" y="509"/>
                </a:lnTo>
                <a:lnTo>
                  <a:pt x="1132" y="506"/>
                </a:lnTo>
                <a:lnTo>
                  <a:pt x="1131" y="503"/>
                </a:lnTo>
                <a:lnTo>
                  <a:pt x="1127" y="498"/>
                </a:lnTo>
                <a:lnTo>
                  <a:pt x="1124" y="497"/>
                </a:lnTo>
                <a:lnTo>
                  <a:pt x="1123" y="496"/>
                </a:lnTo>
                <a:lnTo>
                  <a:pt x="1119" y="495"/>
                </a:lnTo>
                <a:lnTo>
                  <a:pt x="1113" y="495"/>
                </a:lnTo>
                <a:lnTo>
                  <a:pt x="1109" y="494"/>
                </a:lnTo>
                <a:lnTo>
                  <a:pt x="1108" y="492"/>
                </a:lnTo>
                <a:lnTo>
                  <a:pt x="1107" y="488"/>
                </a:lnTo>
                <a:lnTo>
                  <a:pt x="1107" y="484"/>
                </a:lnTo>
                <a:lnTo>
                  <a:pt x="1107" y="478"/>
                </a:lnTo>
                <a:lnTo>
                  <a:pt x="1109" y="459"/>
                </a:lnTo>
                <a:lnTo>
                  <a:pt x="1112" y="443"/>
                </a:lnTo>
                <a:lnTo>
                  <a:pt x="1116" y="426"/>
                </a:lnTo>
                <a:lnTo>
                  <a:pt x="1116" y="421"/>
                </a:lnTo>
                <a:lnTo>
                  <a:pt x="1116" y="417"/>
                </a:lnTo>
                <a:lnTo>
                  <a:pt x="1116" y="411"/>
                </a:lnTo>
                <a:lnTo>
                  <a:pt x="1116" y="407"/>
                </a:lnTo>
                <a:lnTo>
                  <a:pt x="1117" y="397"/>
                </a:lnTo>
                <a:lnTo>
                  <a:pt x="1117" y="392"/>
                </a:lnTo>
                <a:lnTo>
                  <a:pt x="1113" y="369"/>
                </a:lnTo>
                <a:lnTo>
                  <a:pt x="1110" y="353"/>
                </a:lnTo>
                <a:lnTo>
                  <a:pt x="1112" y="349"/>
                </a:lnTo>
                <a:lnTo>
                  <a:pt x="1113" y="332"/>
                </a:lnTo>
                <a:lnTo>
                  <a:pt x="1116" y="298"/>
                </a:lnTo>
                <a:lnTo>
                  <a:pt x="1118" y="298"/>
                </a:lnTo>
                <a:lnTo>
                  <a:pt x="1120" y="298"/>
                </a:lnTo>
                <a:lnTo>
                  <a:pt x="1120" y="295"/>
                </a:lnTo>
                <a:lnTo>
                  <a:pt x="1120" y="293"/>
                </a:lnTo>
                <a:lnTo>
                  <a:pt x="1119" y="290"/>
                </a:lnTo>
                <a:lnTo>
                  <a:pt x="1120" y="288"/>
                </a:lnTo>
                <a:lnTo>
                  <a:pt x="1122" y="285"/>
                </a:lnTo>
                <a:lnTo>
                  <a:pt x="1126" y="284"/>
                </a:lnTo>
                <a:lnTo>
                  <a:pt x="1127" y="282"/>
                </a:lnTo>
                <a:lnTo>
                  <a:pt x="1127" y="279"/>
                </a:lnTo>
                <a:lnTo>
                  <a:pt x="1127" y="272"/>
                </a:lnTo>
                <a:lnTo>
                  <a:pt x="1128" y="266"/>
                </a:lnTo>
                <a:lnTo>
                  <a:pt x="1128" y="263"/>
                </a:lnTo>
                <a:lnTo>
                  <a:pt x="1126" y="258"/>
                </a:lnTo>
                <a:lnTo>
                  <a:pt x="1122" y="250"/>
                </a:lnTo>
                <a:lnTo>
                  <a:pt x="1120" y="243"/>
                </a:lnTo>
                <a:lnTo>
                  <a:pt x="1118" y="240"/>
                </a:lnTo>
                <a:lnTo>
                  <a:pt x="1114" y="237"/>
                </a:lnTo>
                <a:lnTo>
                  <a:pt x="1113" y="235"/>
                </a:lnTo>
                <a:lnTo>
                  <a:pt x="1112" y="233"/>
                </a:lnTo>
                <a:lnTo>
                  <a:pt x="1112" y="230"/>
                </a:lnTo>
                <a:lnTo>
                  <a:pt x="1112" y="229"/>
                </a:lnTo>
                <a:lnTo>
                  <a:pt x="1111" y="227"/>
                </a:lnTo>
                <a:lnTo>
                  <a:pt x="1111" y="224"/>
                </a:lnTo>
                <a:lnTo>
                  <a:pt x="1110" y="217"/>
                </a:lnTo>
                <a:lnTo>
                  <a:pt x="1110" y="211"/>
                </a:lnTo>
                <a:lnTo>
                  <a:pt x="1108" y="203"/>
                </a:lnTo>
                <a:lnTo>
                  <a:pt x="1105" y="193"/>
                </a:lnTo>
                <a:lnTo>
                  <a:pt x="1102" y="190"/>
                </a:lnTo>
                <a:lnTo>
                  <a:pt x="1095" y="183"/>
                </a:lnTo>
                <a:lnTo>
                  <a:pt x="1088" y="164"/>
                </a:lnTo>
                <a:lnTo>
                  <a:pt x="1083" y="156"/>
                </a:lnTo>
                <a:lnTo>
                  <a:pt x="1082" y="153"/>
                </a:lnTo>
                <a:lnTo>
                  <a:pt x="1082" y="152"/>
                </a:lnTo>
                <a:lnTo>
                  <a:pt x="1081" y="151"/>
                </a:lnTo>
                <a:lnTo>
                  <a:pt x="1080" y="149"/>
                </a:lnTo>
                <a:lnTo>
                  <a:pt x="1079" y="147"/>
                </a:lnTo>
                <a:lnTo>
                  <a:pt x="1076" y="145"/>
                </a:lnTo>
                <a:lnTo>
                  <a:pt x="1078" y="146"/>
                </a:lnTo>
                <a:lnTo>
                  <a:pt x="1080" y="146"/>
                </a:lnTo>
                <a:lnTo>
                  <a:pt x="1080" y="145"/>
                </a:lnTo>
                <a:lnTo>
                  <a:pt x="1076" y="144"/>
                </a:lnTo>
                <a:lnTo>
                  <a:pt x="1075" y="143"/>
                </a:lnTo>
                <a:lnTo>
                  <a:pt x="1074" y="141"/>
                </a:lnTo>
                <a:lnTo>
                  <a:pt x="1074" y="142"/>
                </a:lnTo>
                <a:lnTo>
                  <a:pt x="1072" y="142"/>
                </a:lnTo>
                <a:lnTo>
                  <a:pt x="1070" y="142"/>
                </a:lnTo>
                <a:lnTo>
                  <a:pt x="1069" y="141"/>
                </a:lnTo>
                <a:lnTo>
                  <a:pt x="1063" y="134"/>
                </a:lnTo>
                <a:lnTo>
                  <a:pt x="1059" y="129"/>
                </a:lnTo>
                <a:lnTo>
                  <a:pt x="1055" y="126"/>
                </a:lnTo>
                <a:lnTo>
                  <a:pt x="1053" y="126"/>
                </a:lnTo>
                <a:lnTo>
                  <a:pt x="1052" y="126"/>
                </a:lnTo>
                <a:lnTo>
                  <a:pt x="1046" y="123"/>
                </a:lnTo>
                <a:lnTo>
                  <a:pt x="1043" y="120"/>
                </a:lnTo>
                <a:lnTo>
                  <a:pt x="1042" y="116"/>
                </a:lnTo>
                <a:lnTo>
                  <a:pt x="1042" y="115"/>
                </a:lnTo>
                <a:lnTo>
                  <a:pt x="1041" y="115"/>
                </a:lnTo>
                <a:lnTo>
                  <a:pt x="1037" y="114"/>
                </a:lnTo>
                <a:lnTo>
                  <a:pt x="1037" y="113"/>
                </a:lnTo>
                <a:lnTo>
                  <a:pt x="1037" y="110"/>
                </a:lnTo>
                <a:lnTo>
                  <a:pt x="1035" y="108"/>
                </a:lnTo>
                <a:lnTo>
                  <a:pt x="1025" y="102"/>
                </a:lnTo>
                <a:lnTo>
                  <a:pt x="1023" y="102"/>
                </a:lnTo>
                <a:lnTo>
                  <a:pt x="1020" y="102"/>
                </a:lnTo>
                <a:lnTo>
                  <a:pt x="1016" y="100"/>
                </a:lnTo>
                <a:lnTo>
                  <a:pt x="1011" y="96"/>
                </a:lnTo>
                <a:lnTo>
                  <a:pt x="1012" y="95"/>
                </a:lnTo>
                <a:lnTo>
                  <a:pt x="1013" y="93"/>
                </a:lnTo>
                <a:lnTo>
                  <a:pt x="1012" y="90"/>
                </a:lnTo>
                <a:lnTo>
                  <a:pt x="1006" y="88"/>
                </a:lnTo>
                <a:lnTo>
                  <a:pt x="1004" y="88"/>
                </a:lnTo>
                <a:lnTo>
                  <a:pt x="1003" y="89"/>
                </a:lnTo>
                <a:lnTo>
                  <a:pt x="1001" y="88"/>
                </a:lnTo>
                <a:lnTo>
                  <a:pt x="1000" y="88"/>
                </a:lnTo>
                <a:lnTo>
                  <a:pt x="1000" y="87"/>
                </a:lnTo>
                <a:lnTo>
                  <a:pt x="998" y="85"/>
                </a:lnTo>
                <a:lnTo>
                  <a:pt x="996" y="87"/>
                </a:lnTo>
                <a:lnTo>
                  <a:pt x="994" y="86"/>
                </a:lnTo>
                <a:lnTo>
                  <a:pt x="992" y="81"/>
                </a:lnTo>
                <a:lnTo>
                  <a:pt x="989" y="77"/>
                </a:lnTo>
                <a:lnTo>
                  <a:pt x="987" y="74"/>
                </a:lnTo>
                <a:lnTo>
                  <a:pt x="985" y="73"/>
                </a:lnTo>
                <a:lnTo>
                  <a:pt x="985" y="71"/>
                </a:lnTo>
                <a:lnTo>
                  <a:pt x="985" y="69"/>
                </a:lnTo>
                <a:lnTo>
                  <a:pt x="984" y="68"/>
                </a:lnTo>
                <a:lnTo>
                  <a:pt x="982" y="67"/>
                </a:lnTo>
                <a:lnTo>
                  <a:pt x="981" y="61"/>
                </a:lnTo>
                <a:lnTo>
                  <a:pt x="979" y="60"/>
                </a:lnTo>
                <a:lnTo>
                  <a:pt x="977" y="58"/>
                </a:lnTo>
                <a:lnTo>
                  <a:pt x="973" y="56"/>
                </a:lnTo>
                <a:lnTo>
                  <a:pt x="972" y="52"/>
                </a:lnTo>
                <a:lnTo>
                  <a:pt x="972" y="50"/>
                </a:lnTo>
                <a:lnTo>
                  <a:pt x="971" y="48"/>
                </a:lnTo>
                <a:lnTo>
                  <a:pt x="969" y="46"/>
                </a:lnTo>
                <a:lnTo>
                  <a:pt x="968" y="46"/>
                </a:lnTo>
                <a:lnTo>
                  <a:pt x="967" y="45"/>
                </a:lnTo>
                <a:lnTo>
                  <a:pt x="966" y="46"/>
                </a:lnTo>
                <a:lnTo>
                  <a:pt x="965" y="47"/>
                </a:lnTo>
                <a:lnTo>
                  <a:pt x="962" y="49"/>
                </a:lnTo>
                <a:lnTo>
                  <a:pt x="956" y="50"/>
                </a:lnTo>
                <a:lnTo>
                  <a:pt x="955" y="48"/>
                </a:lnTo>
                <a:lnTo>
                  <a:pt x="952" y="45"/>
                </a:lnTo>
                <a:lnTo>
                  <a:pt x="949" y="44"/>
                </a:lnTo>
                <a:lnTo>
                  <a:pt x="946" y="40"/>
                </a:lnTo>
                <a:lnTo>
                  <a:pt x="940" y="36"/>
                </a:lnTo>
                <a:lnTo>
                  <a:pt x="940" y="35"/>
                </a:lnTo>
                <a:lnTo>
                  <a:pt x="940" y="34"/>
                </a:lnTo>
                <a:lnTo>
                  <a:pt x="938" y="31"/>
                </a:lnTo>
                <a:lnTo>
                  <a:pt x="934" y="28"/>
                </a:lnTo>
                <a:lnTo>
                  <a:pt x="930" y="22"/>
                </a:lnTo>
                <a:lnTo>
                  <a:pt x="926" y="19"/>
                </a:lnTo>
                <a:lnTo>
                  <a:pt x="924" y="17"/>
                </a:lnTo>
                <a:lnTo>
                  <a:pt x="921" y="13"/>
                </a:lnTo>
                <a:lnTo>
                  <a:pt x="919" y="12"/>
                </a:lnTo>
                <a:lnTo>
                  <a:pt x="917" y="11"/>
                </a:lnTo>
                <a:lnTo>
                  <a:pt x="916" y="11"/>
                </a:lnTo>
                <a:lnTo>
                  <a:pt x="914" y="17"/>
                </a:lnTo>
                <a:lnTo>
                  <a:pt x="913" y="18"/>
                </a:lnTo>
                <a:lnTo>
                  <a:pt x="909" y="18"/>
                </a:lnTo>
                <a:lnTo>
                  <a:pt x="904" y="17"/>
                </a:lnTo>
                <a:lnTo>
                  <a:pt x="898" y="15"/>
                </a:lnTo>
                <a:lnTo>
                  <a:pt x="894" y="11"/>
                </a:lnTo>
                <a:lnTo>
                  <a:pt x="889" y="9"/>
                </a:lnTo>
                <a:lnTo>
                  <a:pt x="888" y="8"/>
                </a:lnTo>
                <a:lnTo>
                  <a:pt x="887" y="8"/>
                </a:lnTo>
                <a:lnTo>
                  <a:pt x="886" y="9"/>
                </a:lnTo>
                <a:lnTo>
                  <a:pt x="885" y="11"/>
                </a:lnTo>
                <a:lnTo>
                  <a:pt x="882" y="12"/>
                </a:lnTo>
                <a:lnTo>
                  <a:pt x="881" y="11"/>
                </a:lnTo>
                <a:lnTo>
                  <a:pt x="880" y="8"/>
                </a:lnTo>
                <a:lnTo>
                  <a:pt x="880" y="7"/>
                </a:lnTo>
                <a:lnTo>
                  <a:pt x="879" y="7"/>
                </a:lnTo>
                <a:lnTo>
                  <a:pt x="878" y="9"/>
                </a:lnTo>
                <a:lnTo>
                  <a:pt x="877" y="10"/>
                </a:lnTo>
                <a:lnTo>
                  <a:pt x="876" y="10"/>
                </a:lnTo>
                <a:lnTo>
                  <a:pt x="872" y="9"/>
                </a:lnTo>
                <a:lnTo>
                  <a:pt x="871" y="10"/>
                </a:lnTo>
                <a:lnTo>
                  <a:pt x="870" y="10"/>
                </a:lnTo>
                <a:lnTo>
                  <a:pt x="868" y="12"/>
                </a:lnTo>
                <a:lnTo>
                  <a:pt x="866" y="10"/>
                </a:lnTo>
                <a:lnTo>
                  <a:pt x="863" y="9"/>
                </a:lnTo>
                <a:lnTo>
                  <a:pt x="861" y="9"/>
                </a:lnTo>
                <a:lnTo>
                  <a:pt x="859" y="6"/>
                </a:lnTo>
                <a:lnTo>
                  <a:pt x="858" y="3"/>
                </a:lnTo>
                <a:lnTo>
                  <a:pt x="857" y="3"/>
                </a:lnTo>
                <a:lnTo>
                  <a:pt x="854" y="3"/>
                </a:lnTo>
                <a:lnTo>
                  <a:pt x="854" y="5"/>
                </a:lnTo>
                <a:lnTo>
                  <a:pt x="853" y="3"/>
                </a:lnTo>
                <a:lnTo>
                  <a:pt x="852" y="3"/>
                </a:lnTo>
                <a:lnTo>
                  <a:pt x="851" y="3"/>
                </a:lnTo>
                <a:lnTo>
                  <a:pt x="850" y="5"/>
                </a:lnTo>
                <a:lnTo>
                  <a:pt x="846" y="5"/>
                </a:lnTo>
                <a:lnTo>
                  <a:pt x="842" y="7"/>
                </a:lnTo>
                <a:lnTo>
                  <a:pt x="840" y="8"/>
                </a:lnTo>
                <a:lnTo>
                  <a:pt x="838" y="8"/>
                </a:lnTo>
                <a:lnTo>
                  <a:pt x="837" y="8"/>
                </a:lnTo>
                <a:lnTo>
                  <a:pt x="836" y="8"/>
                </a:lnTo>
                <a:lnTo>
                  <a:pt x="834" y="7"/>
                </a:lnTo>
                <a:lnTo>
                  <a:pt x="832" y="7"/>
                </a:lnTo>
                <a:lnTo>
                  <a:pt x="830" y="8"/>
                </a:lnTo>
                <a:lnTo>
                  <a:pt x="828" y="6"/>
                </a:lnTo>
                <a:lnTo>
                  <a:pt x="823" y="3"/>
                </a:lnTo>
                <a:lnTo>
                  <a:pt x="822" y="0"/>
                </a:lnTo>
                <a:lnTo>
                  <a:pt x="821" y="0"/>
                </a:lnTo>
                <a:lnTo>
                  <a:pt x="820" y="0"/>
                </a:lnTo>
                <a:lnTo>
                  <a:pt x="819" y="1"/>
                </a:lnTo>
                <a:lnTo>
                  <a:pt x="817" y="2"/>
                </a:lnTo>
                <a:lnTo>
                  <a:pt x="814" y="5"/>
                </a:lnTo>
                <a:lnTo>
                  <a:pt x="813" y="6"/>
                </a:lnTo>
                <a:lnTo>
                  <a:pt x="811" y="5"/>
                </a:lnTo>
                <a:lnTo>
                  <a:pt x="809" y="2"/>
                </a:lnTo>
                <a:lnTo>
                  <a:pt x="805" y="1"/>
                </a:lnTo>
                <a:lnTo>
                  <a:pt x="803" y="1"/>
                </a:lnTo>
                <a:lnTo>
                  <a:pt x="802" y="2"/>
                </a:lnTo>
                <a:lnTo>
                  <a:pt x="801" y="3"/>
                </a:lnTo>
                <a:lnTo>
                  <a:pt x="795" y="3"/>
                </a:lnTo>
                <a:lnTo>
                  <a:pt x="792" y="3"/>
                </a:lnTo>
                <a:lnTo>
                  <a:pt x="789" y="5"/>
                </a:lnTo>
                <a:lnTo>
                  <a:pt x="782" y="5"/>
                </a:lnTo>
                <a:lnTo>
                  <a:pt x="779" y="6"/>
                </a:lnTo>
                <a:lnTo>
                  <a:pt x="776" y="7"/>
                </a:lnTo>
                <a:lnTo>
                  <a:pt x="774" y="8"/>
                </a:lnTo>
                <a:lnTo>
                  <a:pt x="769" y="10"/>
                </a:lnTo>
                <a:lnTo>
                  <a:pt x="764" y="10"/>
                </a:lnTo>
                <a:lnTo>
                  <a:pt x="761" y="10"/>
                </a:lnTo>
                <a:lnTo>
                  <a:pt x="757" y="10"/>
                </a:lnTo>
                <a:lnTo>
                  <a:pt x="756" y="10"/>
                </a:lnTo>
                <a:lnTo>
                  <a:pt x="755" y="10"/>
                </a:lnTo>
                <a:lnTo>
                  <a:pt x="751" y="11"/>
                </a:lnTo>
                <a:lnTo>
                  <a:pt x="746" y="10"/>
                </a:lnTo>
                <a:lnTo>
                  <a:pt x="742" y="11"/>
                </a:lnTo>
                <a:lnTo>
                  <a:pt x="737" y="10"/>
                </a:lnTo>
                <a:lnTo>
                  <a:pt x="733" y="10"/>
                </a:lnTo>
                <a:lnTo>
                  <a:pt x="731" y="10"/>
                </a:lnTo>
                <a:lnTo>
                  <a:pt x="727" y="9"/>
                </a:lnTo>
                <a:lnTo>
                  <a:pt x="724" y="8"/>
                </a:lnTo>
                <a:lnTo>
                  <a:pt x="723" y="8"/>
                </a:lnTo>
                <a:lnTo>
                  <a:pt x="722" y="8"/>
                </a:lnTo>
                <a:lnTo>
                  <a:pt x="720" y="9"/>
                </a:lnTo>
                <a:lnTo>
                  <a:pt x="714" y="8"/>
                </a:lnTo>
                <a:lnTo>
                  <a:pt x="706" y="8"/>
                </a:lnTo>
                <a:lnTo>
                  <a:pt x="705" y="8"/>
                </a:lnTo>
                <a:lnTo>
                  <a:pt x="705" y="9"/>
                </a:lnTo>
                <a:lnTo>
                  <a:pt x="704" y="11"/>
                </a:lnTo>
                <a:lnTo>
                  <a:pt x="703" y="10"/>
                </a:lnTo>
                <a:lnTo>
                  <a:pt x="702" y="9"/>
                </a:lnTo>
                <a:lnTo>
                  <a:pt x="701" y="9"/>
                </a:lnTo>
                <a:lnTo>
                  <a:pt x="697" y="11"/>
                </a:lnTo>
                <a:lnTo>
                  <a:pt x="688" y="11"/>
                </a:lnTo>
                <a:lnTo>
                  <a:pt x="686" y="12"/>
                </a:lnTo>
                <a:lnTo>
                  <a:pt x="685" y="13"/>
                </a:lnTo>
                <a:lnTo>
                  <a:pt x="684" y="15"/>
                </a:lnTo>
                <a:lnTo>
                  <a:pt x="683" y="16"/>
                </a:lnTo>
                <a:lnTo>
                  <a:pt x="679" y="17"/>
                </a:lnTo>
                <a:lnTo>
                  <a:pt x="678" y="16"/>
                </a:lnTo>
                <a:lnTo>
                  <a:pt x="677" y="15"/>
                </a:lnTo>
                <a:lnTo>
                  <a:pt x="663" y="17"/>
                </a:lnTo>
                <a:lnTo>
                  <a:pt x="660" y="18"/>
                </a:lnTo>
                <a:lnTo>
                  <a:pt x="657" y="19"/>
                </a:lnTo>
                <a:lnTo>
                  <a:pt x="653" y="24"/>
                </a:lnTo>
                <a:lnTo>
                  <a:pt x="648" y="30"/>
                </a:lnTo>
                <a:lnTo>
                  <a:pt x="645" y="30"/>
                </a:lnTo>
                <a:lnTo>
                  <a:pt x="644" y="30"/>
                </a:lnTo>
                <a:lnTo>
                  <a:pt x="644" y="31"/>
                </a:lnTo>
                <a:lnTo>
                  <a:pt x="643" y="32"/>
                </a:lnTo>
                <a:lnTo>
                  <a:pt x="641" y="32"/>
                </a:lnTo>
                <a:lnTo>
                  <a:pt x="641" y="34"/>
                </a:lnTo>
                <a:lnTo>
                  <a:pt x="640" y="32"/>
                </a:lnTo>
                <a:lnTo>
                  <a:pt x="639" y="32"/>
                </a:lnTo>
                <a:lnTo>
                  <a:pt x="639" y="34"/>
                </a:lnTo>
                <a:lnTo>
                  <a:pt x="638" y="36"/>
                </a:lnTo>
                <a:lnTo>
                  <a:pt x="637" y="36"/>
                </a:lnTo>
                <a:lnTo>
                  <a:pt x="634" y="36"/>
                </a:lnTo>
                <a:lnTo>
                  <a:pt x="629" y="34"/>
                </a:lnTo>
                <a:lnTo>
                  <a:pt x="628" y="34"/>
                </a:lnTo>
                <a:lnTo>
                  <a:pt x="628" y="35"/>
                </a:lnTo>
                <a:lnTo>
                  <a:pt x="627" y="36"/>
                </a:lnTo>
                <a:lnTo>
                  <a:pt x="626" y="38"/>
                </a:lnTo>
                <a:lnTo>
                  <a:pt x="625" y="39"/>
                </a:lnTo>
                <a:lnTo>
                  <a:pt x="618" y="40"/>
                </a:lnTo>
                <a:lnTo>
                  <a:pt x="616" y="41"/>
                </a:lnTo>
                <a:lnTo>
                  <a:pt x="615" y="42"/>
                </a:lnTo>
                <a:lnTo>
                  <a:pt x="612" y="44"/>
                </a:lnTo>
                <a:lnTo>
                  <a:pt x="610" y="45"/>
                </a:lnTo>
                <a:lnTo>
                  <a:pt x="609" y="45"/>
                </a:lnTo>
                <a:lnTo>
                  <a:pt x="607" y="46"/>
                </a:lnTo>
                <a:lnTo>
                  <a:pt x="606" y="47"/>
                </a:lnTo>
                <a:lnTo>
                  <a:pt x="605" y="50"/>
                </a:lnTo>
                <a:lnTo>
                  <a:pt x="605" y="51"/>
                </a:lnTo>
                <a:lnTo>
                  <a:pt x="604" y="51"/>
                </a:lnTo>
                <a:lnTo>
                  <a:pt x="602" y="51"/>
                </a:lnTo>
                <a:lnTo>
                  <a:pt x="601" y="52"/>
                </a:lnTo>
                <a:lnTo>
                  <a:pt x="597" y="52"/>
                </a:lnTo>
                <a:lnTo>
                  <a:pt x="593" y="54"/>
                </a:lnTo>
                <a:lnTo>
                  <a:pt x="591" y="55"/>
                </a:lnTo>
                <a:lnTo>
                  <a:pt x="589" y="56"/>
                </a:lnTo>
                <a:lnTo>
                  <a:pt x="588" y="56"/>
                </a:lnTo>
                <a:lnTo>
                  <a:pt x="587" y="56"/>
                </a:lnTo>
                <a:lnTo>
                  <a:pt x="586" y="57"/>
                </a:lnTo>
                <a:lnTo>
                  <a:pt x="585" y="59"/>
                </a:lnTo>
                <a:lnTo>
                  <a:pt x="581" y="61"/>
                </a:lnTo>
                <a:lnTo>
                  <a:pt x="580" y="64"/>
                </a:lnTo>
                <a:lnTo>
                  <a:pt x="578" y="67"/>
                </a:lnTo>
                <a:lnTo>
                  <a:pt x="578" y="70"/>
                </a:lnTo>
                <a:lnTo>
                  <a:pt x="577" y="70"/>
                </a:lnTo>
                <a:lnTo>
                  <a:pt x="574" y="71"/>
                </a:lnTo>
                <a:lnTo>
                  <a:pt x="572" y="71"/>
                </a:lnTo>
                <a:lnTo>
                  <a:pt x="570" y="74"/>
                </a:lnTo>
                <a:lnTo>
                  <a:pt x="570" y="77"/>
                </a:lnTo>
                <a:lnTo>
                  <a:pt x="570" y="78"/>
                </a:lnTo>
                <a:lnTo>
                  <a:pt x="570" y="79"/>
                </a:lnTo>
                <a:lnTo>
                  <a:pt x="567" y="84"/>
                </a:lnTo>
                <a:lnTo>
                  <a:pt x="566" y="87"/>
                </a:lnTo>
                <a:lnTo>
                  <a:pt x="564" y="89"/>
                </a:lnTo>
                <a:lnTo>
                  <a:pt x="560" y="88"/>
                </a:lnTo>
                <a:lnTo>
                  <a:pt x="557" y="88"/>
                </a:lnTo>
                <a:lnTo>
                  <a:pt x="553" y="88"/>
                </a:lnTo>
                <a:lnTo>
                  <a:pt x="552" y="90"/>
                </a:lnTo>
                <a:lnTo>
                  <a:pt x="551" y="93"/>
                </a:lnTo>
                <a:lnTo>
                  <a:pt x="549" y="94"/>
                </a:lnTo>
                <a:lnTo>
                  <a:pt x="548" y="95"/>
                </a:lnTo>
                <a:lnTo>
                  <a:pt x="545" y="98"/>
                </a:lnTo>
                <a:lnTo>
                  <a:pt x="542" y="100"/>
                </a:lnTo>
                <a:lnTo>
                  <a:pt x="539" y="100"/>
                </a:lnTo>
                <a:lnTo>
                  <a:pt x="534" y="102"/>
                </a:lnTo>
                <a:lnTo>
                  <a:pt x="533" y="102"/>
                </a:lnTo>
                <a:lnTo>
                  <a:pt x="531" y="104"/>
                </a:lnTo>
                <a:lnTo>
                  <a:pt x="530" y="106"/>
                </a:lnTo>
                <a:lnTo>
                  <a:pt x="528" y="106"/>
                </a:lnTo>
                <a:lnTo>
                  <a:pt x="525" y="105"/>
                </a:lnTo>
                <a:lnTo>
                  <a:pt x="523" y="104"/>
                </a:lnTo>
                <a:lnTo>
                  <a:pt x="522" y="103"/>
                </a:lnTo>
                <a:lnTo>
                  <a:pt x="519" y="105"/>
                </a:lnTo>
                <a:lnTo>
                  <a:pt x="518" y="106"/>
                </a:lnTo>
                <a:lnTo>
                  <a:pt x="518" y="108"/>
                </a:lnTo>
                <a:lnTo>
                  <a:pt x="520" y="116"/>
                </a:lnTo>
                <a:lnTo>
                  <a:pt x="521" y="120"/>
                </a:lnTo>
                <a:lnTo>
                  <a:pt x="522" y="119"/>
                </a:lnTo>
                <a:lnTo>
                  <a:pt x="521" y="125"/>
                </a:lnTo>
                <a:lnTo>
                  <a:pt x="518" y="134"/>
                </a:lnTo>
                <a:lnTo>
                  <a:pt x="514" y="138"/>
                </a:lnTo>
                <a:lnTo>
                  <a:pt x="509" y="144"/>
                </a:lnTo>
                <a:lnTo>
                  <a:pt x="501" y="149"/>
                </a:lnTo>
                <a:lnTo>
                  <a:pt x="499" y="149"/>
                </a:lnTo>
                <a:lnTo>
                  <a:pt x="498" y="149"/>
                </a:lnTo>
                <a:lnTo>
                  <a:pt x="492" y="146"/>
                </a:lnTo>
                <a:lnTo>
                  <a:pt x="486" y="143"/>
                </a:lnTo>
                <a:lnTo>
                  <a:pt x="486" y="142"/>
                </a:lnTo>
                <a:lnTo>
                  <a:pt x="484" y="142"/>
                </a:lnTo>
                <a:lnTo>
                  <a:pt x="483" y="143"/>
                </a:lnTo>
                <a:lnTo>
                  <a:pt x="482" y="143"/>
                </a:lnTo>
                <a:lnTo>
                  <a:pt x="480" y="144"/>
                </a:lnTo>
                <a:lnTo>
                  <a:pt x="480" y="145"/>
                </a:lnTo>
                <a:lnTo>
                  <a:pt x="481" y="146"/>
                </a:lnTo>
                <a:lnTo>
                  <a:pt x="484" y="148"/>
                </a:lnTo>
                <a:lnTo>
                  <a:pt x="485" y="152"/>
                </a:lnTo>
                <a:lnTo>
                  <a:pt x="486" y="155"/>
                </a:lnTo>
                <a:lnTo>
                  <a:pt x="484" y="155"/>
                </a:lnTo>
                <a:lnTo>
                  <a:pt x="483" y="155"/>
                </a:lnTo>
                <a:lnTo>
                  <a:pt x="483" y="154"/>
                </a:lnTo>
                <a:lnTo>
                  <a:pt x="482" y="153"/>
                </a:lnTo>
                <a:lnTo>
                  <a:pt x="481" y="153"/>
                </a:lnTo>
                <a:lnTo>
                  <a:pt x="480" y="154"/>
                </a:lnTo>
                <a:lnTo>
                  <a:pt x="477" y="155"/>
                </a:lnTo>
                <a:lnTo>
                  <a:pt x="473" y="156"/>
                </a:lnTo>
                <a:lnTo>
                  <a:pt x="470" y="157"/>
                </a:lnTo>
                <a:lnTo>
                  <a:pt x="466" y="159"/>
                </a:lnTo>
                <a:lnTo>
                  <a:pt x="464" y="163"/>
                </a:lnTo>
                <a:lnTo>
                  <a:pt x="463" y="165"/>
                </a:lnTo>
                <a:lnTo>
                  <a:pt x="466" y="170"/>
                </a:lnTo>
                <a:lnTo>
                  <a:pt x="467" y="172"/>
                </a:lnTo>
                <a:lnTo>
                  <a:pt x="467" y="173"/>
                </a:lnTo>
                <a:lnTo>
                  <a:pt x="466" y="174"/>
                </a:lnTo>
                <a:lnTo>
                  <a:pt x="460" y="178"/>
                </a:lnTo>
                <a:lnTo>
                  <a:pt x="455" y="181"/>
                </a:lnTo>
                <a:lnTo>
                  <a:pt x="453" y="182"/>
                </a:lnTo>
                <a:lnTo>
                  <a:pt x="451" y="183"/>
                </a:lnTo>
                <a:lnTo>
                  <a:pt x="452" y="183"/>
                </a:lnTo>
                <a:lnTo>
                  <a:pt x="453" y="184"/>
                </a:lnTo>
                <a:lnTo>
                  <a:pt x="453" y="187"/>
                </a:lnTo>
                <a:lnTo>
                  <a:pt x="452" y="191"/>
                </a:lnTo>
                <a:lnTo>
                  <a:pt x="450" y="193"/>
                </a:lnTo>
                <a:lnTo>
                  <a:pt x="447" y="195"/>
                </a:lnTo>
                <a:lnTo>
                  <a:pt x="446" y="200"/>
                </a:lnTo>
                <a:lnTo>
                  <a:pt x="444" y="206"/>
                </a:lnTo>
                <a:lnTo>
                  <a:pt x="443" y="212"/>
                </a:lnTo>
                <a:lnTo>
                  <a:pt x="442" y="219"/>
                </a:lnTo>
                <a:lnTo>
                  <a:pt x="440" y="223"/>
                </a:lnTo>
                <a:lnTo>
                  <a:pt x="438" y="227"/>
                </a:lnTo>
                <a:lnTo>
                  <a:pt x="440" y="230"/>
                </a:lnTo>
                <a:lnTo>
                  <a:pt x="437" y="234"/>
                </a:lnTo>
                <a:lnTo>
                  <a:pt x="435" y="239"/>
                </a:lnTo>
                <a:lnTo>
                  <a:pt x="435" y="243"/>
                </a:lnTo>
                <a:lnTo>
                  <a:pt x="437" y="243"/>
                </a:lnTo>
                <a:lnTo>
                  <a:pt x="438" y="245"/>
                </a:lnTo>
                <a:lnTo>
                  <a:pt x="438" y="246"/>
                </a:lnTo>
                <a:lnTo>
                  <a:pt x="438" y="248"/>
                </a:lnTo>
                <a:lnTo>
                  <a:pt x="436" y="249"/>
                </a:lnTo>
                <a:lnTo>
                  <a:pt x="436" y="250"/>
                </a:lnTo>
                <a:lnTo>
                  <a:pt x="436" y="251"/>
                </a:lnTo>
                <a:lnTo>
                  <a:pt x="435" y="252"/>
                </a:lnTo>
                <a:lnTo>
                  <a:pt x="435" y="254"/>
                </a:lnTo>
                <a:lnTo>
                  <a:pt x="435" y="256"/>
                </a:lnTo>
                <a:lnTo>
                  <a:pt x="432" y="256"/>
                </a:lnTo>
                <a:lnTo>
                  <a:pt x="431" y="259"/>
                </a:lnTo>
                <a:lnTo>
                  <a:pt x="428" y="260"/>
                </a:lnTo>
                <a:lnTo>
                  <a:pt x="427" y="262"/>
                </a:lnTo>
                <a:lnTo>
                  <a:pt x="427" y="264"/>
                </a:lnTo>
                <a:lnTo>
                  <a:pt x="428" y="265"/>
                </a:lnTo>
                <a:lnTo>
                  <a:pt x="431" y="264"/>
                </a:lnTo>
                <a:lnTo>
                  <a:pt x="433" y="262"/>
                </a:lnTo>
                <a:lnTo>
                  <a:pt x="434" y="263"/>
                </a:lnTo>
                <a:lnTo>
                  <a:pt x="434" y="268"/>
                </a:lnTo>
                <a:lnTo>
                  <a:pt x="433" y="273"/>
                </a:lnTo>
                <a:lnTo>
                  <a:pt x="432" y="278"/>
                </a:lnTo>
                <a:lnTo>
                  <a:pt x="429" y="281"/>
                </a:lnTo>
                <a:lnTo>
                  <a:pt x="428" y="283"/>
                </a:lnTo>
                <a:lnTo>
                  <a:pt x="428" y="284"/>
                </a:lnTo>
                <a:lnTo>
                  <a:pt x="429" y="288"/>
                </a:lnTo>
                <a:lnTo>
                  <a:pt x="429" y="291"/>
                </a:lnTo>
                <a:lnTo>
                  <a:pt x="431" y="292"/>
                </a:lnTo>
                <a:lnTo>
                  <a:pt x="431" y="293"/>
                </a:lnTo>
                <a:lnTo>
                  <a:pt x="429" y="295"/>
                </a:lnTo>
                <a:lnTo>
                  <a:pt x="429" y="297"/>
                </a:lnTo>
                <a:lnTo>
                  <a:pt x="431" y="299"/>
                </a:lnTo>
                <a:lnTo>
                  <a:pt x="433" y="302"/>
                </a:lnTo>
                <a:lnTo>
                  <a:pt x="434" y="311"/>
                </a:lnTo>
                <a:lnTo>
                  <a:pt x="435" y="317"/>
                </a:lnTo>
                <a:lnTo>
                  <a:pt x="436" y="320"/>
                </a:lnTo>
                <a:lnTo>
                  <a:pt x="438" y="323"/>
                </a:lnTo>
                <a:lnTo>
                  <a:pt x="438" y="330"/>
                </a:lnTo>
                <a:lnTo>
                  <a:pt x="437" y="334"/>
                </a:lnTo>
                <a:lnTo>
                  <a:pt x="438" y="340"/>
                </a:lnTo>
                <a:lnTo>
                  <a:pt x="440" y="343"/>
                </a:lnTo>
                <a:lnTo>
                  <a:pt x="440" y="344"/>
                </a:lnTo>
                <a:lnTo>
                  <a:pt x="440" y="347"/>
                </a:lnTo>
                <a:lnTo>
                  <a:pt x="438" y="351"/>
                </a:lnTo>
                <a:lnTo>
                  <a:pt x="440" y="361"/>
                </a:lnTo>
                <a:lnTo>
                  <a:pt x="442" y="373"/>
                </a:lnTo>
                <a:lnTo>
                  <a:pt x="444" y="382"/>
                </a:lnTo>
                <a:lnTo>
                  <a:pt x="448" y="383"/>
                </a:lnTo>
                <a:lnTo>
                  <a:pt x="450" y="385"/>
                </a:lnTo>
                <a:lnTo>
                  <a:pt x="451" y="387"/>
                </a:lnTo>
                <a:lnTo>
                  <a:pt x="450" y="392"/>
                </a:lnTo>
                <a:lnTo>
                  <a:pt x="451" y="395"/>
                </a:lnTo>
                <a:lnTo>
                  <a:pt x="452" y="396"/>
                </a:lnTo>
                <a:lnTo>
                  <a:pt x="452" y="398"/>
                </a:lnTo>
                <a:lnTo>
                  <a:pt x="453" y="401"/>
                </a:lnTo>
                <a:lnTo>
                  <a:pt x="454" y="401"/>
                </a:lnTo>
                <a:lnTo>
                  <a:pt x="454" y="402"/>
                </a:lnTo>
                <a:lnTo>
                  <a:pt x="454" y="409"/>
                </a:lnTo>
                <a:lnTo>
                  <a:pt x="453" y="416"/>
                </a:lnTo>
                <a:lnTo>
                  <a:pt x="454" y="420"/>
                </a:lnTo>
                <a:lnTo>
                  <a:pt x="455" y="423"/>
                </a:lnTo>
                <a:lnTo>
                  <a:pt x="455" y="427"/>
                </a:lnTo>
                <a:lnTo>
                  <a:pt x="457" y="434"/>
                </a:lnTo>
                <a:lnTo>
                  <a:pt x="457" y="440"/>
                </a:lnTo>
                <a:lnTo>
                  <a:pt x="457" y="447"/>
                </a:lnTo>
                <a:lnTo>
                  <a:pt x="461" y="455"/>
                </a:lnTo>
                <a:lnTo>
                  <a:pt x="461" y="457"/>
                </a:lnTo>
                <a:lnTo>
                  <a:pt x="461" y="465"/>
                </a:lnTo>
                <a:lnTo>
                  <a:pt x="461" y="470"/>
                </a:lnTo>
                <a:lnTo>
                  <a:pt x="461" y="478"/>
                </a:lnTo>
                <a:lnTo>
                  <a:pt x="461" y="486"/>
                </a:lnTo>
                <a:lnTo>
                  <a:pt x="460" y="489"/>
                </a:lnTo>
                <a:lnTo>
                  <a:pt x="456" y="494"/>
                </a:lnTo>
                <a:lnTo>
                  <a:pt x="453" y="503"/>
                </a:lnTo>
                <a:lnTo>
                  <a:pt x="452" y="509"/>
                </a:lnTo>
                <a:lnTo>
                  <a:pt x="452" y="511"/>
                </a:lnTo>
                <a:lnTo>
                  <a:pt x="452" y="514"/>
                </a:lnTo>
                <a:lnTo>
                  <a:pt x="452" y="516"/>
                </a:lnTo>
                <a:lnTo>
                  <a:pt x="452" y="527"/>
                </a:lnTo>
                <a:lnTo>
                  <a:pt x="451" y="538"/>
                </a:lnTo>
                <a:lnTo>
                  <a:pt x="451" y="543"/>
                </a:lnTo>
                <a:lnTo>
                  <a:pt x="452" y="553"/>
                </a:lnTo>
                <a:lnTo>
                  <a:pt x="452" y="571"/>
                </a:lnTo>
                <a:lnTo>
                  <a:pt x="453" y="587"/>
                </a:lnTo>
                <a:lnTo>
                  <a:pt x="454" y="603"/>
                </a:lnTo>
                <a:lnTo>
                  <a:pt x="455" y="610"/>
                </a:lnTo>
                <a:lnTo>
                  <a:pt x="457" y="613"/>
                </a:lnTo>
                <a:lnTo>
                  <a:pt x="457" y="615"/>
                </a:lnTo>
                <a:lnTo>
                  <a:pt x="458" y="616"/>
                </a:lnTo>
                <a:lnTo>
                  <a:pt x="458" y="620"/>
                </a:lnTo>
                <a:lnTo>
                  <a:pt x="462" y="630"/>
                </a:lnTo>
                <a:lnTo>
                  <a:pt x="464" y="634"/>
                </a:lnTo>
                <a:lnTo>
                  <a:pt x="465" y="636"/>
                </a:lnTo>
                <a:lnTo>
                  <a:pt x="465" y="638"/>
                </a:lnTo>
                <a:lnTo>
                  <a:pt x="469" y="644"/>
                </a:lnTo>
                <a:lnTo>
                  <a:pt x="472" y="653"/>
                </a:lnTo>
                <a:lnTo>
                  <a:pt x="474" y="661"/>
                </a:lnTo>
                <a:lnTo>
                  <a:pt x="476" y="664"/>
                </a:lnTo>
                <a:lnTo>
                  <a:pt x="477" y="667"/>
                </a:lnTo>
                <a:lnTo>
                  <a:pt x="479" y="670"/>
                </a:lnTo>
                <a:lnTo>
                  <a:pt x="481" y="673"/>
                </a:lnTo>
                <a:lnTo>
                  <a:pt x="484" y="678"/>
                </a:lnTo>
                <a:lnTo>
                  <a:pt x="486" y="682"/>
                </a:lnTo>
                <a:lnTo>
                  <a:pt x="491" y="687"/>
                </a:lnTo>
                <a:lnTo>
                  <a:pt x="494" y="691"/>
                </a:lnTo>
                <a:lnTo>
                  <a:pt x="496" y="693"/>
                </a:lnTo>
                <a:lnTo>
                  <a:pt x="499" y="696"/>
                </a:lnTo>
                <a:lnTo>
                  <a:pt x="500" y="699"/>
                </a:lnTo>
                <a:lnTo>
                  <a:pt x="506" y="704"/>
                </a:lnTo>
                <a:lnTo>
                  <a:pt x="510" y="708"/>
                </a:lnTo>
                <a:lnTo>
                  <a:pt x="513" y="710"/>
                </a:lnTo>
                <a:lnTo>
                  <a:pt x="520" y="714"/>
                </a:lnTo>
                <a:lnTo>
                  <a:pt x="522" y="717"/>
                </a:lnTo>
                <a:lnTo>
                  <a:pt x="525" y="718"/>
                </a:lnTo>
                <a:lnTo>
                  <a:pt x="528" y="718"/>
                </a:lnTo>
                <a:lnTo>
                  <a:pt x="532" y="732"/>
                </a:lnTo>
                <a:lnTo>
                  <a:pt x="533" y="736"/>
                </a:lnTo>
                <a:lnTo>
                  <a:pt x="537" y="751"/>
                </a:lnTo>
                <a:lnTo>
                  <a:pt x="539" y="757"/>
                </a:lnTo>
                <a:lnTo>
                  <a:pt x="540" y="761"/>
                </a:lnTo>
                <a:lnTo>
                  <a:pt x="540" y="762"/>
                </a:lnTo>
                <a:lnTo>
                  <a:pt x="541" y="766"/>
                </a:lnTo>
                <a:lnTo>
                  <a:pt x="544" y="776"/>
                </a:lnTo>
                <a:lnTo>
                  <a:pt x="545" y="779"/>
                </a:lnTo>
                <a:lnTo>
                  <a:pt x="545" y="782"/>
                </a:lnTo>
                <a:lnTo>
                  <a:pt x="548" y="788"/>
                </a:lnTo>
                <a:lnTo>
                  <a:pt x="550" y="791"/>
                </a:lnTo>
                <a:lnTo>
                  <a:pt x="551" y="793"/>
                </a:lnTo>
                <a:lnTo>
                  <a:pt x="551" y="794"/>
                </a:lnTo>
                <a:lnTo>
                  <a:pt x="551" y="795"/>
                </a:lnTo>
                <a:lnTo>
                  <a:pt x="553" y="797"/>
                </a:lnTo>
                <a:lnTo>
                  <a:pt x="554" y="798"/>
                </a:lnTo>
                <a:lnTo>
                  <a:pt x="553" y="798"/>
                </a:lnTo>
                <a:lnTo>
                  <a:pt x="554" y="804"/>
                </a:lnTo>
                <a:lnTo>
                  <a:pt x="557" y="809"/>
                </a:lnTo>
                <a:lnTo>
                  <a:pt x="560" y="815"/>
                </a:lnTo>
                <a:lnTo>
                  <a:pt x="566" y="827"/>
                </a:lnTo>
                <a:lnTo>
                  <a:pt x="568" y="832"/>
                </a:lnTo>
                <a:lnTo>
                  <a:pt x="573" y="840"/>
                </a:lnTo>
                <a:lnTo>
                  <a:pt x="577" y="845"/>
                </a:lnTo>
                <a:lnTo>
                  <a:pt x="578" y="847"/>
                </a:lnTo>
                <a:lnTo>
                  <a:pt x="578" y="850"/>
                </a:lnTo>
                <a:lnTo>
                  <a:pt x="579" y="856"/>
                </a:lnTo>
                <a:lnTo>
                  <a:pt x="578" y="864"/>
                </a:lnTo>
                <a:lnTo>
                  <a:pt x="579" y="871"/>
                </a:lnTo>
                <a:lnTo>
                  <a:pt x="580" y="877"/>
                </a:lnTo>
                <a:lnTo>
                  <a:pt x="580" y="901"/>
                </a:lnTo>
                <a:lnTo>
                  <a:pt x="579" y="907"/>
                </a:lnTo>
                <a:lnTo>
                  <a:pt x="578" y="910"/>
                </a:lnTo>
                <a:lnTo>
                  <a:pt x="577" y="911"/>
                </a:lnTo>
                <a:lnTo>
                  <a:pt x="573" y="911"/>
                </a:lnTo>
                <a:lnTo>
                  <a:pt x="571" y="912"/>
                </a:lnTo>
                <a:lnTo>
                  <a:pt x="569" y="913"/>
                </a:lnTo>
                <a:lnTo>
                  <a:pt x="566" y="913"/>
                </a:lnTo>
                <a:lnTo>
                  <a:pt x="561" y="914"/>
                </a:lnTo>
                <a:lnTo>
                  <a:pt x="554" y="915"/>
                </a:lnTo>
                <a:lnTo>
                  <a:pt x="552" y="915"/>
                </a:lnTo>
                <a:lnTo>
                  <a:pt x="551" y="916"/>
                </a:lnTo>
                <a:lnTo>
                  <a:pt x="549" y="917"/>
                </a:lnTo>
                <a:lnTo>
                  <a:pt x="545" y="916"/>
                </a:lnTo>
                <a:lnTo>
                  <a:pt x="543" y="917"/>
                </a:lnTo>
                <a:lnTo>
                  <a:pt x="541" y="918"/>
                </a:lnTo>
                <a:lnTo>
                  <a:pt x="532" y="921"/>
                </a:lnTo>
                <a:lnTo>
                  <a:pt x="531" y="923"/>
                </a:lnTo>
                <a:lnTo>
                  <a:pt x="530" y="924"/>
                </a:lnTo>
                <a:lnTo>
                  <a:pt x="527" y="925"/>
                </a:lnTo>
                <a:lnTo>
                  <a:pt x="522" y="927"/>
                </a:lnTo>
                <a:lnTo>
                  <a:pt x="519" y="930"/>
                </a:lnTo>
                <a:lnTo>
                  <a:pt x="518" y="931"/>
                </a:lnTo>
                <a:lnTo>
                  <a:pt x="511" y="936"/>
                </a:lnTo>
                <a:lnTo>
                  <a:pt x="508" y="939"/>
                </a:lnTo>
                <a:lnTo>
                  <a:pt x="505" y="942"/>
                </a:lnTo>
                <a:lnTo>
                  <a:pt x="503" y="947"/>
                </a:lnTo>
                <a:lnTo>
                  <a:pt x="501" y="950"/>
                </a:lnTo>
                <a:lnTo>
                  <a:pt x="498" y="951"/>
                </a:lnTo>
                <a:lnTo>
                  <a:pt x="495" y="954"/>
                </a:lnTo>
                <a:lnTo>
                  <a:pt x="494" y="956"/>
                </a:lnTo>
                <a:lnTo>
                  <a:pt x="492" y="956"/>
                </a:lnTo>
                <a:lnTo>
                  <a:pt x="490" y="955"/>
                </a:lnTo>
                <a:lnTo>
                  <a:pt x="489" y="955"/>
                </a:lnTo>
                <a:lnTo>
                  <a:pt x="487" y="956"/>
                </a:lnTo>
                <a:lnTo>
                  <a:pt x="485" y="957"/>
                </a:lnTo>
                <a:lnTo>
                  <a:pt x="484" y="959"/>
                </a:lnTo>
                <a:lnTo>
                  <a:pt x="482" y="960"/>
                </a:lnTo>
                <a:lnTo>
                  <a:pt x="479" y="961"/>
                </a:lnTo>
                <a:lnTo>
                  <a:pt x="472" y="964"/>
                </a:lnTo>
                <a:lnTo>
                  <a:pt x="469" y="965"/>
                </a:lnTo>
                <a:lnTo>
                  <a:pt x="465" y="964"/>
                </a:lnTo>
                <a:lnTo>
                  <a:pt x="464" y="965"/>
                </a:lnTo>
                <a:lnTo>
                  <a:pt x="463" y="965"/>
                </a:lnTo>
                <a:lnTo>
                  <a:pt x="461" y="965"/>
                </a:lnTo>
                <a:lnTo>
                  <a:pt x="455" y="963"/>
                </a:lnTo>
                <a:lnTo>
                  <a:pt x="454" y="964"/>
                </a:lnTo>
                <a:lnTo>
                  <a:pt x="453" y="964"/>
                </a:lnTo>
                <a:lnTo>
                  <a:pt x="451" y="964"/>
                </a:lnTo>
                <a:lnTo>
                  <a:pt x="447" y="965"/>
                </a:lnTo>
                <a:lnTo>
                  <a:pt x="445" y="966"/>
                </a:lnTo>
                <a:lnTo>
                  <a:pt x="444" y="967"/>
                </a:lnTo>
                <a:lnTo>
                  <a:pt x="443" y="967"/>
                </a:lnTo>
                <a:lnTo>
                  <a:pt x="438" y="969"/>
                </a:lnTo>
                <a:lnTo>
                  <a:pt x="437" y="970"/>
                </a:lnTo>
                <a:lnTo>
                  <a:pt x="436" y="971"/>
                </a:lnTo>
                <a:lnTo>
                  <a:pt x="433" y="972"/>
                </a:lnTo>
                <a:lnTo>
                  <a:pt x="425" y="974"/>
                </a:lnTo>
                <a:lnTo>
                  <a:pt x="422" y="976"/>
                </a:lnTo>
                <a:lnTo>
                  <a:pt x="419" y="978"/>
                </a:lnTo>
                <a:lnTo>
                  <a:pt x="416" y="980"/>
                </a:lnTo>
                <a:lnTo>
                  <a:pt x="412" y="981"/>
                </a:lnTo>
                <a:lnTo>
                  <a:pt x="406" y="984"/>
                </a:lnTo>
                <a:lnTo>
                  <a:pt x="403" y="986"/>
                </a:lnTo>
                <a:lnTo>
                  <a:pt x="400" y="988"/>
                </a:lnTo>
                <a:lnTo>
                  <a:pt x="395" y="989"/>
                </a:lnTo>
                <a:lnTo>
                  <a:pt x="388" y="992"/>
                </a:lnTo>
                <a:lnTo>
                  <a:pt x="377" y="999"/>
                </a:lnTo>
                <a:lnTo>
                  <a:pt x="374" y="1001"/>
                </a:lnTo>
                <a:lnTo>
                  <a:pt x="368" y="1002"/>
                </a:lnTo>
                <a:lnTo>
                  <a:pt x="361" y="1004"/>
                </a:lnTo>
                <a:lnTo>
                  <a:pt x="359" y="1006"/>
                </a:lnTo>
                <a:lnTo>
                  <a:pt x="357" y="1009"/>
                </a:lnTo>
                <a:lnTo>
                  <a:pt x="351" y="1011"/>
                </a:lnTo>
                <a:lnTo>
                  <a:pt x="348" y="1011"/>
                </a:lnTo>
                <a:lnTo>
                  <a:pt x="345" y="1013"/>
                </a:lnTo>
                <a:lnTo>
                  <a:pt x="342" y="1014"/>
                </a:lnTo>
                <a:lnTo>
                  <a:pt x="340" y="1018"/>
                </a:lnTo>
                <a:lnTo>
                  <a:pt x="338" y="1018"/>
                </a:lnTo>
                <a:lnTo>
                  <a:pt x="335" y="1018"/>
                </a:lnTo>
                <a:lnTo>
                  <a:pt x="331" y="1020"/>
                </a:lnTo>
                <a:lnTo>
                  <a:pt x="330" y="1021"/>
                </a:lnTo>
                <a:lnTo>
                  <a:pt x="329" y="1022"/>
                </a:lnTo>
                <a:lnTo>
                  <a:pt x="329" y="1023"/>
                </a:lnTo>
                <a:lnTo>
                  <a:pt x="324" y="1024"/>
                </a:lnTo>
                <a:lnTo>
                  <a:pt x="322" y="1024"/>
                </a:lnTo>
                <a:lnTo>
                  <a:pt x="324" y="1024"/>
                </a:lnTo>
                <a:lnTo>
                  <a:pt x="319" y="1028"/>
                </a:lnTo>
                <a:lnTo>
                  <a:pt x="309" y="1034"/>
                </a:lnTo>
                <a:lnTo>
                  <a:pt x="303" y="1037"/>
                </a:lnTo>
                <a:lnTo>
                  <a:pt x="299" y="1038"/>
                </a:lnTo>
                <a:lnTo>
                  <a:pt x="297" y="1039"/>
                </a:lnTo>
                <a:lnTo>
                  <a:pt x="297" y="1040"/>
                </a:lnTo>
                <a:lnTo>
                  <a:pt x="295" y="1041"/>
                </a:lnTo>
                <a:lnTo>
                  <a:pt x="291" y="1042"/>
                </a:lnTo>
                <a:lnTo>
                  <a:pt x="288" y="1043"/>
                </a:lnTo>
                <a:lnTo>
                  <a:pt x="287" y="1044"/>
                </a:lnTo>
                <a:lnTo>
                  <a:pt x="286" y="1045"/>
                </a:lnTo>
                <a:lnTo>
                  <a:pt x="283" y="1047"/>
                </a:lnTo>
                <a:lnTo>
                  <a:pt x="278" y="1048"/>
                </a:lnTo>
                <a:lnTo>
                  <a:pt x="276" y="1049"/>
                </a:lnTo>
                <a:lnTo>
                  <a:pt x="272" y="1051"/>
                </a:lnTo>
                <a:lnTo>
                  <a:pt x="260" y="1056"/>
                </a:lnTo>
                <a:lnTo>
                  <a:pt x="251" y="1059"/>
                </a:lnTo>
                <a:lnTo>
                  <a:pt x="242" y="1063"/>
                </a:lnTo>
                <a:lnTo>
                  <a:pt x="239" y="1063"/>
                </a:lnTo>
                <a:lnTo>
                  <a:pt x="233" y="1067"/>
                </a:lnTo>
                <a:lnTo>
                  <a:pt x="231" y="1068"/>
                </a:lnTo>
                <a:lnTo>
                  <a:pt x="229" y="1070"/>
                </a:lnTo>
                <a:lnTo>
                  <a:pt x="222" y="1072"/>
                </a:lnTo>
                <a:lnTo>
                  <a:pt x="215" y="1076"/>
                </a:lnTo>
                <a:lnTo>
                  <a:pt x="214" y="1077"/>
                </a:lnTo>
                <a:lnTo>
                  <a:pt x="215" y="1077"/>
                </a:lnTo>
                <a:lnTo>
                  <a:pt x="207" y="1079"/>
                </a:lnTo>
                <a:lnTo>
                  <a:pt x="195" y="1083"/>
                </a:lnTo>
                <a:lnTo>
                  <a:pt x="191" y="1086"/>
                </a:lnTo>
                <a:lnTo>
                  <a:pt x="187" y="1086"/>
                </a:lnTo>
                <a:lnTo>
                  <a:pt x="183" y="1088"/>
                </a:lnTo>
                <a:lnTo>
                  <a:pt x="181" y="1090"/>
                </a:lnTo>
                <a:lnTo>
                  <a:pt x="174" y="1092"/>
                </a:lnTo>
                <a:lnTo>
                  <a:pt x="168" y="1095"/>
                </a:lnTo>
                <a:lnTo>
                  <a:pt x="163" y="1098"/>
                </a:lnTo>
                <a:lnTo>
                  <a:pt x="151" y="1105"/>
                </a:lnTo>
                <a:lnTo>
                  <a:pt x="148" y="1107"/>
                </a:lnTo>
                <a:lnTo>
                  <a:pt x="146" y="1109"/>
                </a:lnTo>
                <a:lnTo>
                  <a:pt x="141" y="1113"/>
                </a:lnTo>
                <a:lnTo>
                  <a:pt x="134" y="1118"/>
                </a:lnTo>
                <a:lnTo>
                  <a:pt x="129" y="1122"/>
                </a:lnTo>
                <a:lnTo>
                  <a:pt x="126" y="1126"/>
                </a:lnTo>
                <a:lnTo>
                  <a:pt x="120" y="1130"/>
                </a:lnTo>
                <a:lnTo>
                  <a:pt x="118" y="1131"/>
                </a:lnTo>
                <a:lnTo>
                  <a:pt x="117" y="1135"/>
                </a:lnTo>
                <a:lnTo>
                  <a:pt x="115" y="1139"/>
                </a:lnTo>
                <a:lnTo>
                  <a:pt x="114" y="1141"/>
                </a:lnTo>
                <a:lnTo>
                  <a:pt x="112" y="1142"/>
                </a:lnTo>
                <a:lnTo>
                  <a:pt x="107" y="1148"/>
                </a:lnTo>
                <a:lnTo>
                  <a:pt x="105" y="1154"/>
                </a:lnTo>
                <a:lnTo>
                  <a:pt x="102" y="1159"/>
                </a:lnTo>
                <a:lnTo>
                  <a:pt x="93" y="1168"/>
                </a:lnTo>
                <a:lnTo>
                  <a:pt x="89" y="1175"/>
                </a:lnTo>
                <a:lnTo>
                  <a:pt x="86" y="1179"/>
                </a:lnTo>
                <a:lnTo>
                  <a:pt x="84" y="1181"/>
                </a:lnTo>
                <a:lnTo>
                  <a:pt x="81" y="1185"/>
                </a:lnTo>
                <a:lnTo>
                  <a:pt x="77" y="1189"/>
                </a:lnTo>
                <a:lnTo>
                  <a:pt x="75" y="1193"/>
                </a:lnTo>
                <a:lnTo>
                  <a:pt x="73" y="1195"/>
                </a:lnTo>
                <a:lnTo>
                  <a:pt x="67" y="1200"/>
                </a:lnTo>
                <a:lnTo>
                  <a:pt x="65" y="1205"/>
                </a:lnTo>
                <a:lnTo>
                  <a:pt x="62" y="1208"/>
                </a:lnTo>
                <a:lnTo>
                  <a:pt x="56" y="1213"/>
                </a:lnTo>
                <a:lnTo>
                  <a:pt x="50" y="1219"/>
                </a:lnTo>
                <a:lnTo>
                  <a:pt x="48" y="1223"/>
                </a:lnTo>
                <a:lnTo>
                  <a:pt x="44" y="1229"/>
                </a:lnTo>
                <a:lnTo>
                  <a:pt x="38" y="1234"/>
                </a:lnTo>
                <a:lnTo>
                  <a:pt x="37" y="1237"/>
                </a:lnTo>
                <a:lnTo>
                  <a:pt x="36" y="1242"/>
                </a:lnTo>
                <a:lnTo>
                  <a:pt x="35" y="1245"/>
                </a:lnTo>
                <a:lnTo>
                  <a:pt x="32" y="1249"/>
                </a:lnTo>
                <a:lnTo>
                  <a:pt x="26" y="1262"/>
                </a:lnTo>
                <a:lnTo>
                  <a:pt x="23" y="1267"/>
                </a:lnTo>
                <a:lnTo>
                  <a:pt x="22" y="1271"/>
                </a:lnTo>
                <a:lnTo>
                  <a:pt x="20" y="1273"/>
                </a:lnTo>
                <a:lnTo>
                  <a:pt x="19" y="1276"/>
                </a:lnTo>
                <a:lnTo>
                  <a:pt x="18" y="1280"/>
                </a:lnTo>
                <a:lnTo>
                  <a:pt x="11" y="1293"/>
                </a:lnTo>
                <a:lnTo>
                  <a:pt x="6" y="1310"/>
                </a:lnTo>
                <a:lnTo>
                  <a:pt x="0" y="1322"/>
                </a:lnTo>
                <a:lnTo>
                  <a:pt x="13" y="1323"/>
                </a:lnTo>
                <a:lnTo>
                  <a:pt x="1445" y="1323"/>
                </a:lnTo>
                <a:lnTo>
                  <a:pt x="1455" y="1322"/>
                </a:lnTo>
                <a:lnTo>
                  <a:pt x="1458" y="1322"/>
                </a:lnTo>
                <a:lnTo>
                  <a:pt x="1456" y="1316"/>
                </a:lnTo>
                <a:close/>
                <a:moveTo>
                  <a:pt x="544" y="775"/>
                </a:moveTo>
                <a:lnTo>
                  <a:pt x="544" y="775"/>
                </a:lnTo>
                <a:lnTo>
                  <a:pt x="544" y="774"/>
                </a:lnTo>
                <a:lnTo>
                  <a:pt x="544" y="772"/>
                </a:lnTo>
                <a:lnTo>
                  <a:pt x="544" y="774"/>
                </a:lnTo>
                <a:lnTo>
                  <a:pt x="544" y="775"/>
                </a:lnTo>
                <a:close/>
                <a:moveTo>
                  <a:pt x="548" y="782"/>
                </a:moveTo>
                <a:lnTo>
                  <a:pt x="548" y="782"/>
                </a:lnTo>
                <a:close/>
                <a:moveTo>
                  <a:pt x="550" y="789"/>
                </a:moveTo>
                <a:lnTo>
                  <a:pt x="550" y="789"/>
                </a:lnTo>
                <a:lnTo>
                  <a:pt x="549" y="788"/>
                </a:lnTo>
                <a:lnTo>
                  <a:pt x="549" y="785"/>
                </a:lnTo>
                <a:lnTo>
                  <a:pt x="550" y="787"/>
                </a:lnTo>
                <a:lnTo>
                  <a:pt x="550" y="789"/>
                </a:lnTo>
                <a:close/>
                <a:moveTo>
                  <a:pt x="554" y="801"/>
                </a:moveTo>
                <a:lnTo>
                  <a:pt x="554" y="801"/>
                </a:lnTo>
                <a:lnTo>
                  <a:pt x="554" y="800"/>
                </a:lnTo>
                <a:lnTo>
                  <a:pt x="556" y="801"/>
                </a:lnTo>
                <a:lnTo>
                  <a:pt x="554" y="801"/>
                </a:lnTo>
                <a:close/>
                <a:moveTo>
                  <a:pt x="574" y="839"/>
                </a:moveTo>
                <a:lnTo>
                  <a:pt x="574" y="839"/>
                </a:lnTo>
                <a:lnTo>
                  <a:pt x="574" y="840"/>
                </a:lnTo>
                <a:lnTo>
                  <a:pt x="574" y="839"/>
                </a:lnTo>
                <a:close/>
                <a:moveTo>
                  <a:pt x="578" y="845"/>
                </a:moveTo>
                <a:lnTo>
                  <a:pt x="579" y="847"/>
                </a:lnTo>
                <a:lnTo>
                  <a:pt x="578" y="847"/>
                </a:lnTo>
                <a:lnTo>
                  <a:pt x="578" y="845"/>
                </a:lnTo>
                <a:close/>
                <a:moveTo>
                  <a:pt x="581" y="874"/>
                </a:moveTo>
                <a:lnTo>
                  <a:pt x="581" y="8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7" name="Freeform 4"/>
          <p:cNvSpPr>
            <a:spLocks noEditPoints="1"/>
          </p:cNvSpPr>
          <p:nvPr/>
        </p:nvSpPr>
        <p:spPr bwMode="auto">
          <a:xfrm>
            <a:off x="6376988" y="4624388"/>
            <a:ext cx="2149475" cy="1792287"/>
          </a:xfrm>
          <a:custGeom>
            <a:avLst/>
            <a:gdLst>
              <a:gd name="T0" fmla="*/ 1864474 w 1976"/>
              <a:gd name="T1" fmla="*/ 1456167 h 1701"/>
              <a:gd name="T2" fmla="*/ 1530522 w 1976"/>
              <a:gd name="T3" fmla="*/ 1290742 h 1701"/>
              <a:gd name="T4" fmla="*/ 1450025 w 1976"/>
              <a:gd name="T5" fmla="*/ 1160087 h 1701"/>
              <a:gd name="T6" fmla="*/ 1384758 w 1976"/>
              <a:gd name="T7" fmla="*/ 1095813 h 1701"/>
              <a:gd name="T8" fmla="*/ 1414128 w 1976"/>
              <a:gd name="T9" fmla="*/ 1051559 h 1701"/>
              <a:gd name="T10" fmla="*/ 1409777 w 1976"/>
              <a:gd name="T11" fmla="*/ 994661 h 1701"/>
              <a:gd name="T12" fmla="*/ 1409777 w 1976"/>
              <a:gd name="T13" fmla="*/ 983071 h 1701"/>
              <a:gd name="T14" fmla="*/ 1434796 w 1976"/>
              <a:gd name="T15" fmla="*/ 926173 h 1701"/>
              <a:gd name="T16" fmla="*/ 1461991 w 1976"/>
              <a:gd name="T17" fmla="*/ 811323 h 1701"/>
              <a:gd name="T18" fmla="*/ 1453289 w 1976"/>
              <a:gd name="T19" fmla="*/ 764962 h 1701"/>
              <a:gd name="T20" fmla="*/ 1470693 w 1976"/>
              <a:gd name="T21" fmla="*/ 676454 h 1701"/>
              <a:gd name="T22" fmla="*/ 1509854 w 1976"/>
              <a:gd name="T23" fmla="*/ 587946 h 1701"/>
              <a:gd name="T24" fmla="*/ 1514205 w 1976"/>
              <a:gd name="T25" fmla="*/ 511028 h 1701"/>
              <a:gd name="T26" fmla="*/ 1516381 w 1976"/>
              <a:gd name="T27" fmla="*/ 428842 h 1701"/>
              <a:gd name="T28" fmla="*/ 1487010 w 1976"/>
              <a:gd name="T29" fmla="*/ 354032 h 1701"/>
              <a:gd name="T30" fmla="*/ 1475045 w 1976"/>
              <a:gd name="T31" fmla="*/ 298188 h 1701"/>
              <a:gd name="T32" fmla="*/ 1476132 w 1976"/>
              <a:gd name="T33" fmla="*/ 251826 h 1701"/>
              <a:gd name="T34" fmla="*/ 1478308 w 1976"/>
              <a:gd name="T35" fmla="*/ 217055 h 1701"/>
              <a:gd name="T36" fmla="*/ 1420655 w 1976"/>
              <a:gd name="T37" fmla="*/ 197036 h 1701"/>
              <a:gd name="T38" fmla="*/ 1368441 w 1976"/>
              <a:gd name="T39" fmla="*/ 172801 h 1701"/>
              <a:gd name="T40" fmla="*/ 1304261 w 1976"/>
              <a:gd name="T41" fmla="*/ 143299 h 1701"/>
              <a:gd name="T42" fmla="*/ 1246608 w 1976"/>
              <a:gd name="T43" fmla="*/ 68488 h 1701"/>
              <a:gd name="T44" fmla="*/ 1196570 w 1976"/>
              <a:gd name="T45" fmla="*/ 35825 h 1701"/>
              <a:gd name="T46" fmla="*/ 1110635 w 1976"/>
              <a:gd name="T47" fmla="*/ 13698 h 1701"/>
              <a:gd name="T48" fmla="*/ 1036665 w 1976"/>
              <a:gd name="T49" fmla="*/ 20020 h 1701"/>
              <a:gd name="T50" fmla="*/ 965958 w 1976"/>
              <a:gd name="T51" fmla="*/ 20020 h 1701"/>
              <a:gd name="T52" fmla="*/ 930061 w 1976"/>
              <a:gd name="T53" fmla="*/ 6322 h 1701"/>
              <a:gd name="T54" fmla="*/ 913744 w 1976"/>
              <a:gd name="T55" fmla="*/ 32664 h 1701"/>
              <a:gd name="T56" fmla="*/ 872408 w 1976"/>
              <a:gd name="T57" fmla="*/ 17912 h 1701"/>
              <a:gd name="T58" fmla="*/ 847389 w 1976"/>
              <a:gd name="T59" fmla="*/ 50576 h 1701"/>
              <a:gd name="T60" fmla="*/ 808229 w 1976"/>
              <a:gd name="T61" fmla="*/ 92723 h 1701"/>
              <a:gd name="T62" fmla="*/ 788648 w 1976"/>
              <a:gd name="T63" fmla="*/ 134869 h 1701"/>
              <a:gd name="T64" fmla="*/ 724469 w 1976"/>
              <a:gd name="T65" fmla="*/ 161211 h 1701"/>
              <a:gd name="T66" fmla="*/ 671167 w 1976"/>
              <a:gd name="T67" fmla="*/ 185445 h 1701"/>
              <a:gd name="T68" fmla="*/ 655938 w 1976"/>
              <a:gd name="T69" fmla="*/ 225485 h 1701"/>
              <a:gd name="T70" fmla="*/ 646148 w 1976"/>
              <a:gd name="T71" fmla="*/ 239182 h 1701"/>
              <a:gd name="T72" fmla="*/ 598285 w 1976"/>
              <a:gd name="T73" fmla="*/ 306617 h 1701"/>
              <a:gd name="T74" fmla="*/ 573266 w 1976"/>
              <a:gd name="T75" fmla="*/ 360354 h 1701"/>
              <a:gd name="T76" fmla="*/ 554773 w 1976"/>
              <a:gd name="T77" fmla="*/ 417252 h 1701"/>
              <a:gd name="T78" fmla="*/ 577617 w 1976"/>
              <a:gd name="T79" fmla="*/ 521565 h 1701"/>
              <a:gd name="T80" fmla="*/ 571090 w 1976"/>
              <a:gd name="T81" fmla="*/ 618502 h 1701"/>
              <a:gd name="T82" fmla="*/ 583056 w 1976"/>
              <a:gd name="T83" fmla="*/ 684883 h 1701"/>
              <a:gd name="T84" fmla="*/ 591758 w 1976"/>
              <a:gd name="T85" fmla="*/ 716493 h 1701"/>
              <a:gd name="T86" fmla="*/ 627655 w 1976"/>
              <a:gd name="T87" fmla="*/ 769177 h 1701"/>
              <a:gd name="T88" fmla="*/ 650499 w 1976"/>
              <a:gd name="T89" fmla="*/ 789196 h 1701"/>
              <a:gd name="T90" fmla="*/ 664640 w 1976"/>
              <a:gd name="T91" fmla="*/ 851363 h 1701"/>
              <a:gd name="T92" fmla="*/ 666816 w 1976"/>
              <a:gd name="T93" fmla="*/ 906153 h 1701"/>
              <a:gd name="T94" fmla="*/ 664640 w 1976"/>
              <a:gd name="T95" fmla="*/ 941978 h 1701"/>
              <a:gd name="T96" fmla="*/ 685308 w 1976"/>
              <a:gd name="T97" fmla="*/ 1007305 h 1701"/>
              <a:gd name="T98" fmla="*/ 712503 w 1976"/>
              <a:gd name="T99" fmla="*/ 1054720 h 1701"/>
              <a:gd name="T100" fmla="*/ 730996 w 1976"/>
              <a:gd name="T101" fmla="*/ 1083169 h 1701"/>
              <a:gd name="T102" fmla="*/ 741873 w 1976"/>
              <a:gd name="T103" fmla="*/ 1122155 h 1701"/>
              <a:gd name="T104" fmla="*/ 689659 w 1976"/>
              <a:gd name="T105" fmla="*/ 1184321 h 1701"/>
              <a:gd name="T106" fmla="*/ 650499 w 1976"/>
              <a:gd name="T107" fmla="*/ 1226468 h 1701"/>
              <a:gd name="T108" fmla="*/ 333952 w 1976"/>
              <a:gd name="T109" fmla="*/ 1421396 h 1701"/>
              <a:gd name="T110" fmla="*/ 122920 w 1976"/>
              <a:gd name="T111" fmla="*/ 1564695 h 1701"/>
              <a:gd name="T112" fmla="*/ 72882 w 1976"/>
              <a:gd name="T113" fmla="*/ 1661632 h 1701"/>
              <a:gd name="T114" fmla="*/ 41336 w 1976"/>
              <a:gd name="T115" fmla="*/ 1705886 h 1701"/>
              <a:gd name="T116" fmla="*/ 2126631 w 1976"/>
              <a:gd name="T117" fmla="*/ 1750140 h 1701"/>
              <a:gd name="T118" fmla="*/ 1436972 w 1976"/>
              <a:gd name="T119" fmla="*/ 910368 h 1701"/>
              <a:gd name="T120" fmla="*/ 1430445 w 1976"/>
              <a:gd name="T121" fmla="*/ 910368 h 170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976" h="1701">
                <a:moveTo>
                  <a:pt x="1882" y="1550"/>
                </a:moveTo>
                <a:lnTo>
                  <a:pt x="1882" y="1550"/>
                </a:lnTo>
                <a:lnTo>
                  <a:pt x="1854" y="1512"/>
                </a:lnTo>
                <a:lnTo>
                  <a:pt x="1823" y="1475"/>
                </a:lnTo>
                <a:lnTo>
                  <a:pt x="1791" y="1441"/>
                </a:lnTo>
                <a:lnTo>
                  <a:pt x="1755" y="1410"/>
                </a:lnTo>
                <a:lnTo>
                  <a:pt x="1714" y="1382"/>
                </a:lnTo>
                <a:lnTo>
                  <a:pt x="1672" y="1357"/>
                </a:lnTo>
                <a:lnTo>
                  <a:pt x="1630" y="1334"/>
                </a:lnTo>
                <a:lnTo>
                  <a:pt x="1585" y="1311"/>
                </a:lnTo>
                <a:lnTo>
                  <a:pt x="1497" y="1267"/>
                </a:lnTo>
                <a:lnTo>
                  <a:pt x="1453" y="1244"/>
                </a:lnTo>
                <a:lnTo>
                  <a:pt x="1407" y="1225"/>
                </a:lnTo>
                <a:lnTo>
                  <a:pt x="1405" y="1219"/>
                </a:lnTo>
                <a:lnTo>
                  <a:pt x="1403" y="1216"/>
                </a:lnTo>
                <a:lnTo>
                  <a:pt x="1401" y="1202"/>
                </a:lnTo>
                <a:lnTo>
                  <a:pt x="1384" y="1185"/>
                </a:lnTo>
                <a:lnTo>
                  <a:pt x="1371" y="1164"/>
                </a:lnTo>
                <a:lnTo>
                  <a:pt x="1346" y="1120"/>
                </a:lnTo>
                <a:lnTo>
                  <a:pt x="1333" y="1101"/>
                </a:lnTo>
                <a:lnTo>
                  <a:pt x="1325" y="1091"/>
                </a:lnTo>
                <a:lnTo>
                  <a:pt x="1317" y="1084"/>
                </a:lnTo>
                <a:lnTo>
                  <a:pt x="1306" y="1076"/>
                </a:lnTo>
                <a:lnTo>
                  <a:pt x="1296" y="1070"/>
                </a:lnTo>
                <a:lnTo>
                  <a:pt x="1283" y="1065"/>
                </a:lnTo>
                <a:lnTo>
                  <a:pt x="1270" y="1061"/>
                </a:lnTo>
                <a:lnTo>
                  <a:pt x="1273" y="1040"/>
                </a:lnTo>
                <a:lnTo>
                  <a:pt x="1275" y="1026"/>
                </a:lnTo>
                <a:lnTo>
                  <a:pt x="1275" y="1011"/>
                </a:lnTo>
                <a:lnTo>
                  <a:pt x="1283" y="1009"/>
                </a:lnTo>
                <a:lnTo>
                  <a:pt x="1289" y="1005"/>
                </a:lnTo>
                <a:lnTo>
                  <a:pt x="1296" y="1003"/>
                </a:lnTo>
                <a:lnTo>
                  <a:pt x="1298" y="1000"/>
                </a:lnTo>
                <a:lnTo>
                  <a:pt x="1300" y="998"/>
                </a:lnTo>
                <a:lnTo>
                  <a:pt x="1294" y="984"/>
                </a:lnTo>
                <a:lnTo>
                  <a:pt x="1289" y="969"/>
                </a:lnTo>
                <a:lnTo>
                  <a:pt x="1287" y="961"/>
                </a:lnTo>
                <a:lnTo>
                  <a:pt x="1287" y="956"/>
                </a:lnTo>
                <a:lnTo>
                  <a:pt x="1289" y="948"/>
                </a:lnTo>
                <a:lnTo>
                  <a:pt x="1296" y="944"/>
                </a:lnTo>
                <a:lnTo>
                  <a:pt x="1289" y="935"/>
                </a:lnTo>
                <a:lnTo>
                  <a:pt x="1287" y="929"/>
                </a:lnTo>
                <a:lnTo>
                  <a:pt x="1289" y="921"/>
                </a:lnTo>
                <a:lnTo>
                  <a:pt x="1294" y="923"/>
                </a:lnTo>
                <a:lnTo>
                  <a:pt x="1294" y="925"/>
                </a:lnTo>
                <a:lnTo>
                  <a:pt x="1294" y="929"/>
                </a:lnTo>
                <a:lnTo>
                  <a:pt x="1296" y="933"/>
                </a:lnTo>
                <a:lnTo>
                  <a:pt x="1302" y="929"/>
                </a:lnTo>
                <a:lnTo>
                  <a:pt x="1308" y="923"/>
                </a:lnTo>
                <a:lnTo>
                  <a:pt x="1315" y="910"/>
                </a:lnTo>
                <a:lnTo>
                  <a:pt x="1319" y="902"/>
                </a:lnTo>
                <a:lnTo>
                  <a:pt x="1321" y="894"/>
                </a:lnTo>
                <a:lnTo>
                  <a:pt x="1321" y="887"/>
                </a:lnTo>
                <a:lnTo>
                  <a:pt x="1319" y="879"/>
                </a:lnTo>
                <a:lnTo>
                  <a:pt x="1327" y="877"/>
                </a:lnTo>
                <a:lnTo>
                  <a:pt x="1335" y="872"/>
                </a:lnTo>
                <a:lnTo>
                  <a:pt x="1348" y="858"/>
                </a:lnTo>
                <a:lnTo>
                  <a:pt x="1348" y="835"/>
                </a:lnTo>
                <a:lnTo>
                  <a:pt x="1346" y="812"/>
                </a:lnTo>
                <a:lnTo>
                  <a:pt x="1344" y="770"/>
                </a:lnTo>
                <a:lnTo>
                  <a:pt x="1344" y="759"/>
                </a:lnTo>
                <a:lnTo>
                  <a:pt x="1346" y="755"/>
                </a:lnTo>
                <a:lnTo>
                  <a:pt x="1346" y="749"/>
                </a:lnTo>
                <a:lnTo>
                  <a:pt x="1344" y="743"/>
                </a:lnTo>
                <a:lnTo>
                  <a:pt x="1340" y="738"/>
                </a:lnTo>
                <a:lnTo>
                  <a:pt x="1336" y="726"/>
                </a:lnTo>
                <a:lnTo>
                  <a:pt x="1333" y="696"/>
                </a:lnTo>
                <a:lnTo>
                  <a:pt x="1331" y="678"/>
                </a:lnTo>
                <a:lnTo>
                  <a:pt x="1333" y="665"/>
                </a:lnTo>
                <a:lnTo>
                  <a:pt x="1335" y="659"/>
                </a:lnTo>
                <a:lnTo>
                  <a:pt x="1340" y="654"/>
                </a:lnTo>
                <a:lnTo>
                  <a:pt x="1352" y="642"/>
                </a:lnTo>
                <a:lnTo>
                  <a:pt x="1365" y="623"/>
                </a:lnTo>
                <a:lnTo>
                  <a:pt x="1378" y="598"/>
                </a:lnTo>
                <a:lnTo>
                  <a:pt x="1384" y="585"/>
                </a:lnTo>
                <a:lnTo>
                  <a:pt x="1388" y="571"/>
                </a:lnTo>
                <a:lnTo>
                  <a:pt x="1388" y="558"/>
                </a:lnTo>
                <a:lnTo>
                  <a:pt x="1386" y="547"/>
                </a:lnTo>
                <a:lnTo>
                  <a:pt x="1382" y="535"/>
                </a:lnTo>
                <a:lnTo>
                  <a:pt x="1382" y="520"/>
                </a:lnTo>
                <a:lnTo>
                  <a:pt x="1384" y="512"/>
                </a:lnTo>
                <a:lnTo>
                  <a:pt x="1386" y="503"/>
                </a:lnTo>
                <a:lnTo>
                  <a:pt x="1390" y="495"/>
                </a:lnTo>
                <a:lnTo>
                  <a:pt x="1392" y="485"/>
                </a:lnTo>
                <a:lnTo>
                  <a:pt x="1390" y="474"/>
                </a:lnTo>
                <a:lnTo>
                  <a:pt x="1388" y="468"/>
                </a:lnTo>
                <a:lnTo>
                  <a:pt x="1388" y="463"/>
                </a:lnTo>
                <a:lnTo>
                  <a:pt x="1390" y="445"/>
                </a:lnTo>
                <a:lnTo>
                  <a:pt x="1392" y="426"/>
                </a:lnTo>
                <a:lnTo>
                  <a:pt x="1394" y="407"/>
                </a:lnTo>
                <a:lnTo>
                  <a:pt x="1394" y="392"/>
                </a:lnTo>
                <a:lnTo>
                  <a:pt x="1388" y="378"/>
                </a:lnTo>
                <a:lnTo>
                  <a:pt x="1382" y="367"/>
                </a:lnTo>
                <a:lnTo>
                  <a:pt x="1375" y="355"/>
                </a:lnTo>
                <a:lnTo>
                  <a:pt x="1367" y="340"/>
                </a:lnTo>
                <a:lnTo>
                  <a:pt x="1367" y="336"/>
                </a:lnTo>
                <a:lnTo>
                  <a:pt x="1369" y="334"/>
                </a:lnTo>
                <a:lnTo>
                  <a:pt x="1371" y="331"/>
                </a:lnTo>
                <a:lnTo>
                  <a:pt x="1371" y="327"/>
                </a:lnTo>
                <a:lnTo>
                  <a:pt x="1367" y="310"/>
                </a:lnTo>
                <a:lnTo>
                  <a:pt x="1361" y="291"/>
                </a:lnTo>
                <a:lnTo>
                  <a:pt x="1356" y="283"/>
                </a:lnTo>
                <a:lnTo>
                  <a:pt x="1350" y="273"/>
                </a:lnTo>
                <a:lnTo>
                  <a:pt x="1346" y="269"/>
                </a:lnTo>
                <a:lnTo>
                  <a:pt x="1346" y="264"/>
                </a:lnTo>
                <a:lnTo>
                  <a:pt x="1346" y="260"/>
                </a:lnTo>
                <a:lnTo>
                  <a:pt x="1350" y="256"/>
                </a:lnTo>
                <a:lnTo>
                  <a:pt x="1354" y="248"/>
                </a:lnTo>
                <a:lnTo>
                  <a:pt x="1357" y="239"/>
                </a:lnTo>
                <a:lnTo>
                  <a:pt x="1361" y="218"/>
                </a:lnTo>
                <a:lnTo>
                  <a:pt x="1363" y="214"/>
                </a:lnTo>
                <a:lnTo>
                  <a:pt x="1365" y="212"/>
                </a:lnTo>
                <a:lnTo>
                  <a:pt x="1363" y="208"/>
                </a:lnTo>
                <a:lnTo>
                  <a:pt x="1359" y="206"/>
                </a:lnTo>
                <a:lnTo>
                  <a:pt x="1348" y="203"/>
                </a:lnTo>
                <a:lnTo>
                  <a:pt x="1338" y="197"/>
                </a:lnTo>
                <a:lnTo>
                  <a:pt x="1336" y="195"/>
                </a:lnTo>
                <a:lnTo>
                  <a:pt x="1335" y="189"/>
                </a:lnTo>
                <a:lnTo>
                  <a:pt x="1329" y="187"/>
                </a:lnTo>
                <a:lnTo>
                  <a:pt x="1321" y="187"/>
                </a:lnTo>
                <a:lnTo>
                  <a:pt x="1306" y="187"/>
                </a:lnTo>
                <a:lnTo>
                  <a:pt x="1289" y="187"/>
                </a:lnTo>
                <a:lnTo>
                  <a:pt x="1281" y="185"/>
                </a:lnTo>
                <a:lnTo>
                  <a:pt x="1273" y="183"/>
                </a:lnTo>
                <a:lnTo>
                  <a:pt x="1270" y="182"/>
                </a:lnTo>
                <a:lnTo>
                  <a:pt x="1266" y="180"/>
                </a:lnTo>
                <a:lnTo>
                  <a:pt x="1262" y="172"/>
                </a:lnTo>
                <a:lnTo>
                  <a:pt x="1258" y="164"/>
                </a:lnTo>
                <a:lnTo>
                  <a:pt x="1254" y="157"/>
                </a:lnTo>
                <a:lnTo>
                  <a:pt x="1245" y="157"/>
                </a:lnTo>
                <a:lnTo>
                  <a:pt x="1235" y="157"/>
                </a:lnTo>
                <a:lnTo>
                  <a:pt x="1228" y="153"/>
                </a:lnTo>
                <a:lnTo>
                  <a:pt x="1222" y="151"/>
                </a:lnTo>
                <a:lnTo>
                  <a:pt x="1210" y="143"/>
                </a:lnTo>
                <a:lnTo>
                  <a:pt x="1199" y="136"/>
                </a:lnTo>
                <a:lnTo>
                  <a:pt x="1195" y="120"/>
                </a:lnTo>
                <a:lnTo>
                  <a:pt x="1189" y="107"/>
                </a:lnTo>
                <a:lnTo>
                  <a:pt x="1180" y="96"/>
                </a:lnTo>
                <a:lnTo>
                  <a:pt x="1170" y="86"/>
                </a:lnTo>
                <a:lnTo>
                  <a:pt x="1157" y="73"/>
                </a:lnTo>
                <a:lnTo>
                  <a:pt x="1146" y="65"/>
                </a:lnTo>
                <a:lnTo>
                  <a:pt x="1138" y="61"/>
                </a:lnTo>
                <a:lnTo>
                  <a:pt x="1130" y="59"/>
                </a:lnTo>
                <a:lnTo>
                  <a:pt x="1109" y="57"/>
                </a:lnTo>
                <a:lnTo>
                  <a:pt x="1104" y="54"/>
                </a:lnTo>
                <a:lnTo>
                  <a:pt x="1102" y="46"/>
                </a:lnTo>
                <a:lnTo>
                  <a:pt x="1100" y="34"/>
                </a:lnTo>
                <a:lnTo>
                  <a:pt x="1094" y="38"/>
                </a:lnTo>
                <a:lnTo>
                  <a:pt x="1088" y="42"/>
                </a:lnTo>
                <a:lnTo>
                  <a:pt x="1081" y="52"/>
                </a:lnTo>
                <a:lnTo>
                  <a:pt x="1063" y="38"/>
                </a:lnTo>
                <a:lnTo>
                  <a:pt x="1042" y="23"/>
                </a:lnTo>
                <a:lnTo>
                  <a:pt x="1033" y="17"/>
                </a:lnTo>
                <a:lnTo>
                  <a:pt x="1021" y="13"/>
                </a:lnTo>
                <a:lnTo>
                  <a:pt x="1008" y="11"/>
                </a:lnTo>
                <a:lnTo>
                  <a:pt x="995" y="10"/>
                </a:lnTo>
                <a:lnTo>
                  <a:pt x="987" y="11"/>
                </a:lnTo>
                <a:lnTo>
                  <a:pt x="979" y="13"/>
                </a:lnTo>
                <a:lnTo>
                  <a:pt x="966" y="19"/>
                </a:lnTo>
                <a:lnTo>
                  <a:pt x="958" y="21"/>
                </a:lnTo>
                <a:lnTo>
                  <a:pt x="953" y="19"/>
                </a:lnTo>
                <a:lnTo>
                  <a:pt x="945" y="17"/>
                </a:lnTo>
                <a:lnTo>
                  <a:pt x="939" y="10"/>
                </a:lnTo>
                <a:lnTo>
                  <a:pt x="928" y="11"/>
                </a:lnTo>
                <a:lnTo>
                  <a:pt x="914" y="15"/>
                </a:lnTo>
                <a:lnTo>
                  <a:pt x="903" y="19"/>
                </a:lnTo>
                <a:lnTo>
                  <a:pt x="888" y="19"/>
                </a:lnTo>
                <a:lnTo>
                  <a:pt x="884" y="15"/>
                </a:lnTo>
                <a:lnTo>
                  <a:pt x="886" y="11"/>
                </a:lnTo>
                <a:lnTo>
                  <a:pt x="888" y="10"/>
                </a:lnTo>
                <a:lnTo>
                  <a:pt x="888" y="6"/>
                </a:lnTo>
                <a:lnTo>
                  <a:pt x="872" y="10"/>
                </a:lnTo>
                <a:lnTo>
                  <a:pt x="863" y="10"/>
                </a:lnTo>
                <a:lnTo>
                  <a:pt x="855" y="6"/>
                </a:lnTo>
                <a:lnTo>
                  <a:pt x="848" y="0"/>
                </a:lnTo>
                <a:lnTo>
                  <a:pt x="846" y="4"/>
                </a:lnTo>
                <a:lnTo>
                  <a:pt x="846" y="10"/>
                </a:lnTo>
                <a:lnTo>
                  <a:pt x="846" y="17"/>
                </a:lnTo>
                <a:lnTo>
                  <a:pt x="846" y="25"/>
                </a:lnTo>
                <a:lnTo>
                  <a:pt x="844" y="27"/>
                </a:lnTo>
                <a:lnTo>
                  <a:pt x="840" y="31"/>
                </a:lnTo>
                <a:lnTo>
                  <a:pt x="836" y="31"/>
                </a:lnTo>
                <a:lnTo>
                  <a:pt x="830" y="31"/>
                </a:lnTo>
                <a:lnTo>
                  <a:pt x="823" y="27"/>
                </a:lnTo>
                <a:lnTo>
                  <a:pt x="813" y="21"/>
                </a:lnTo>
                <a:lnTo>
                  <a:pt x="808" y="19"/>
                </a:lnTo>
                <a:lnTo>
                  <a:pt x="802" y="17"/>
                </a:lnTo>
                <a:lnTo>
                  <a:pt x="792" y="19"/>
                </a:lnTo>
                <a:lnTo>
                  <a:pt x="785" y="21"/>
                </a:lnTo>
                <a:lnTo>
                  <a:pt x="769" y="32"/>
                </a:lnTo>
                <a:lnTo>
                  <a:pt x="769" y="38"/>
                </a:lnTo>
                <a:lnTo>
                  <a:pt x="771" y="40"/>
                </a:lnTo>
                <a:lnTo>
                  <a:pt x="775" y="46"/>
                </a:lnTo>
                <a:lnTo>
                  <a:pt x="779" y="48"/>
                </a:lnTo>
                <a:lnTo>
                  <a:pt x="781" y="52"/>
                </a:lnTo>
                <a:lnTo>
                  <a:pt x="781" y="54"/>
                </a:lnTo>
                <a:lnTo>
                  <a:pt x="779" y="61"/>
                </a:lnTo>
                <a:lnTo>
                  <a:pt x="775" y="67"/>
                </a:lnTo>
                <a:lnTo>
                  <a:pt x="767" y="73"/>
                </a:lnTo>
                <a:lnTo>
                  <a:pt x="760" y="76"/>
                </a:lnTo>
                <a:lnTo>
                  <a:pt x="743" y="88"/>
                </a:lnTo>
                <a:lnTo>
                  <a:pt x="737" y="94"/>
                </a:lnTo>
                <a:lnTo>
                  <a:pt x="731" y="101"/>
                </a:lnTo>
                <a:lnTo>
                  <a:pt x="729" y="109"/>
                </a:lnTo>
                <a:lnTo>
                  <a:pt x="729" y="113"/>
                </a:lnTo>
                <a:lnTo>
                  <a:pt x="729" y="120"/>
                </a:lnTo>
                <a:lnTo>
                  <a:pt x="725" y="128"/>
                </a:lnTo>
                <a:lnTo>
                  <a:pt x="718" y="134"/>
                </a:lnTo>
                <a:lnTo>
                  <a:pt x="708" y="138"/>
                </a:lnTo>
                <a:lnTo>
                  <a:pt x="697" y="140"/>
                </a:lnTo>
                <a:lnTo>
                  <a:pt x="683" y="138"/>
                </a:lnTo>
                <a:lnTo>
                  <a:pt x="678" y="141"/>
                </a:lnTo>
                <a:lnTo>
                  <a:pt x="674" y="145"/>
                </a:lnTo>
                <a:lnTo>
                  <a:pt x="666" y="153"/>
                </a:lnTo>
                <a:lnTo>
                  <a:pt x="662" y="162"/>
                </a:lnTo>
                <a:lnTo>
                  <a:pt x="659" y="168"/>
                </a:lnTo>
                <a:lnTo>
                  <a:pt x="655" y="172"/>
                </a:lnTo>
                <a:lnTo>
                  <a:pt x="649" y="174"/>
                </a:lnTo>
                <a:lnTo>
                  <a:pt x="641" y="176"/>
                </a:lnTo>
                <a:lnTo>
                  <a:pt x="626" y="176"/>
                </a:lnTo>
                <a:lnTo>
                  <a:pt x="617" y="176"/>
                </a:lnTo>
                <a:lnTo>
                  <a:pt x="611" y="178"/>
                </a:lnTo>
                <a:lnTo>
                  <a:pt x="603" y="183"/>
                </a:lnTo>
                <a:lnTo>
                  <a:pt x="598" y="189"/>
                </a:lnTo>
                <a:lnTo>
                  <a:pt x="598" y="197"/>
                </a:lnTo>
                <a:lnTo>
                  <a:pt x="599" y="201"/>
                </a:lnTo>
                <a:lnTo>
                  <a:pt x="601" y="206"/>
                </a:lnTo>
                <a:lnTo>
                  <a:pt x="603" y="214"/>
                </a:lnTo>
                <a:lnTo>
                  <a:pt x="603" y="218"/>
                </a:lnTo>
                <a:lnTo>
                  <a:pt x="601" y="222"/>
                </a:lnTo>
                <a:lnTo>
                  <a:pt x="598" y="224"/>
                </a:lnTo>
                <a:lnTo>
                  <a:pt x="594" y="226"/>
                </a:lnTo>
                <a:lnTo>
                  <a:pt x="594" y="227"/>
                </a:lnTo>
                <a:lnTo>
                  <a:pt x="596" y="229"/>
                </a:lnTo>
                <a:lnTo>
                  <a:pt x="598" y="233"/>
                </a:lnTo>
                <a:lnTo>
                  <a:pt x="598" y="237"/>
                </a:lnTo>
                <a:lnTo>
                  <a:pt x="588" y="250"/>
                </a:lnTo>
                <a:lnTo>
                  <a:pt x="575" y="264"/>
                </a:lnTo>
                <a:lnTo>
                  <a:pt x="561" y="277"/>
                </a:lnTo>
                <a:lnTo>
                  <a:pt x="550" y="291"/>
                </a:lnTo>
                <a:lnTo>
                  <a:pt x="546" y="302"/>
                </a:lnTo>
                <a:lnTo>
                  <a:pt x="540" y="313"/>
                </a:lnTo>
                <a:lnTo>
                  <a:pt x="535" y="325"/>
                </a:lnTo>
                <a:lnTo>
                  <a:pt x="529" y="334"/>
                </a:lnTo>
                <a:lnTo>
                  <a:pt x="527" y="342"/>
                </a:lnTo>
                <a:lnTo>
                  <a:pt x="525" y="350"/>
                </a:lnTo>
                <a:lnTo>
                  <a:pt x="525" y="365"/>
                </a:lnTo>
                <a:lnTo>
                  <a:pt x="521" y="373"/>
                </a:lnTo>
                <a:lnTo>
                  <a:pt x="517" y="380"/>
                </a:lnTo>
                <a:lnTo>
                  <a:pt x="514" y="388"/>
                </a:lnTo>
                <a:lnTo>
                  <a:pt x="510" y="396"/>
                </a:lnTo>
                <a:lnTo>
                  <a:pt x="508" y="405"/>
                </a:lnTo>
                <a:lnTo>
                  <a:pt x="508" y="417"/>
                </a:lnTo>
                <a:lnTo>
                  <a:pt x="510" y="440"/>
                </a:lnTo>
                <a:lnTo>
                  <a:pt x="512" y="453"/>
                </a:lnTo>
                <a:lnTo>
                  <a:pt x="517" y="468"/>
                </a:lnTo>
                <a:lnTo>
                  <a:pt x="531" y="495"/>
                </a:lnTo>
                <a:lnTo>
                  <a:pt x="527" y="514"/>
                </a:lnTo>
                <a:lnTo>
                  <a:pt x="521" y="535"/>
                </a:lnTo>
                <a:lnTo>
                  <a:pt x="517" y="554"/>
                </a:lnTo>
                <a:lnTo>
                  <a:pt x="517" y="566"/>
                </a:lnTo>
                <a:lnTo>
                  <a:pt x="519" y="575"/>
                </a:lnTo>
                <a:lnTo>
                  <a:pt x="521" y="581"/>
                </a:lnTo>
                <a:lnTo>
                  <a:pt x="525" y="587"/>
                </a:lnTo>
                <a:lnTo>
                  <a:pt x="529" y="592"/>
                </a:lnTo>
                <a:lnTo>
                  <a:pt x="531" y="598"/>
                </a:lnTo>
                <a:lnTo>
                  <a:pt x="533" y="608"/>
                </a:lnTo>
                <a:lnTo>
                  <a:pt x="535" y="617"/>
                </a:lnTo>
                <a:lnTo>
                  <a:pt x="535" y="635"/>
                </a:lnTo>
                <a:lnTo>
                  <a:pt x="535" y="644"/>
                </a:lnTo>
                <a:lnTo>
                  <a:pt x="536" y="650"/>
                </a:lnTo>
                <a:lnTo>
                  <a:pt x="540" y="657"/>
                </a:lnTo>
                <a:lnTo>
                  <a:pt x="546" y="661"/>
                </a:lnTo>
                <a:lnTo>
                  <a:pt x="546" y="667"/>
                </a:lnTo>
                <a:lnTo>
                  <a:pt x="546" y="671"/>
                </a:lnTo>
                <a:lnTo>
                  <a:pt x="544" y="675"/>
                </a:lnTo>
                <a:lnTo>
                  <a:pt x="544" y="680"/>
                </a:lnTo>
                <a:lnTo>
                  <a:pt x="546" y="688"/>
                </a:lnTo>
                <a:lnTo>
                  <a:pt x="550" y="694"/>
                </a:lnTo>
                <a:lnTo>
                  <a:pt x="561" y="705"/>
                </a:lnTo>
                <a:lnTo>
                  <a:pt x="571" y="717"/>
                </a:lnTo>
                <a:lnTo>
                  <a:pt x="573" y="722"/>
                </a:lnTo>
                <a:lnTo>
                  <a:pt x="575" y="730"/>
                </a:lnTo>
                <a:lnTo>
                  <a:pt x="577" y="730"/>
                </a:lnTo>
                <a:lnTo>
                  <a:pt x="580" y="730"/>
                </a:lnTo>
                <a:lnTo>
                  <a:pt x="586" y="730"/>
                </a:lnTo>
                <a:lnTo>
                  <a:pt x="588" y="732"/>
                </a:lnTo>
                <a:lnTo>
                  <a:pt x="588" y="738"/>
                </a:lnTo>
                <a:lnTo>
                  <a:pt x="590" y="743"/>
                </a:lnTo>
                <a:lnTo>
                  <a:pt x="598" y="749"/>
                </a:lnTo>
                <a:lnTo>
                  <a:pt x="596" y="757"/>
                </a:lnTo>
                <a:lnTo>
                  <a:pt x="598" y="764"/>
                </a:lnTo>
                <a:lnTo>
                  <a:pt x="599" y="774"/>
                </a:lnTo>
                <a:lnTo>
                  <a:pt x="603" y="780"/>
                </a:lnTo>
                <a:lnTo>
                  <a:pt x="611" y="795"/>
                </a:lnTo>
                <a:lnTo>
                  <a:pt x="611" y="803"/>
                </a:lnTo>
                <a:lnTo>
                  <a:pt x="611" y="808"/>
                </a:lnTo>
                <a:lnTo>
                  <a:pt x="609" y="814"/>
                </a:lnTo>
                <a:lnTo>
                  <a:pt x="611" y="820"/>
                </a:lnTo>
                <a:lnTo>
                  <a:pt x="615" y="826"/>
                </a:lnTo>
                <a:lnTo>
                  <a:pt x="617" y="833"/>
                </a:lnTo>
                <a:lnTo>
                  <a:pt x="615" y="843"/>
                </a:lnTo>
                <a:lnTo>
                  <a:pt x="613" y="852"/>
                </a:lnTo>
                <a:lnTo>
                  <a:pt x="613" y="860"/>
                </a:lnTo>
                <a:lnTo>
                  <a:pt x="615" y="864"/>
                </a:lnTo>
                <a:lnTo>
                  <a:pt x="619" y="870"/>
                </a:lnTo>
                <a:lnTo>
                  <a:pt x="613" y="877"/>
                </a:lnTo>
                <a:lnTo>
                  <a:pt x="609" y="883"/>
                </a:lnTo>
                <a:lnTo>
                  <a:pt x="609" y="887"/>
                </a:lnTo>
                <a:lnTo>
                  <a:pt x="611" y="894"/>
                </a:lnTo>
                <a:lnTo>
                  <a:pt x="617" y="900"/>
                </a:lnTo>
                <a:lnTo>
                  <a:pt x="622" y="906"/>
                </a:lnTo>
                <a:lnTo>
                  <a:pt x="626" y="914"/>
                </a:lnTo>
                <a:lnTo>
                  <a:pt x="630" y="923"/>
                </a:lnTo>
                <a:lnTo>
                  <a:pt x="630" y="933"/>
                </a:lnTo>
                <a:lnTo>
                  <a:pt x="630" y="956"/>
                </a:lnTo>
                <a:lnTo>
                  <a:pt x="632" y="958"/>
                </a:lnTo>
                <a:lnTo>
                  <a:pt x="634" y="961"/>
                </a:lnTo>
                <a:lnTo>
                  <a:pt x="634" y="967"/>
                </a:lnTo>
                <a:lnTo>
                  <a:pt x="638" y="977"/>
                </a:lnTo>
                <a:lnTo>
                  <a:pt x="649" y="992"/>
                </a:lnTo>
                <a:lnTo>
                  <a:pt x="655" y="1001"/>
                </a:lnTo>
                <a:lnTo>
                  <a:pt x="662" y="1011"/>
                </a:lnTo>
                <a:lnTo>
                  <a:pt x="664" y="1023"/>
                </a:lnTo>
                <a:lnTo>
                  <a:pt x="666" y="1026"/>
                </a:lnTo>
                <a:lnTo>
                  <a:pt x="668" y="1026"/>
                </a:lnTo>
                <a:lnTo>
                  <a:pt x="672" y="1026"/>
                </a:lnTo>
                <a:lnTo>
                  <a:pt x="672" y="1028"/>
                </a:lnTo>
                <a:lnTo>
                  <a:pt x="674" y="1036"/>
                </a:lnTo>
                <a:lnTo>
                  <a:pt x="674" y="1047"/>
                </a:lnTo>
                <a:lnTo>
                  <a:pt x="680" y="1057"/>
                </a:lnTo>
                <a:lnTo>
                  <a:pt x="682" y="1061"/>
                </a:lnTo>
                <a:lnTo>
                  <a:pt x="682" y="1065"/>
                </a:lnTo>
                <a:lnTo>
                  <a:pt x="680" y="1070"/>
                </a:lnTo>
                <a:lnTo>
                  <a:pt x="678" y="1076"/>
                </a:lnTo>
                <a:lnTo>
                  <a:pt x="668" y="1084"/>
                </a:lnTo>
                <a:lnTo>
                  <a:pt x="657" y="1093"/>
                </a:lnTo>
                <a:lnTo>
                  <a:pt x="647" y="1101"/>
                </a:lnTo>
                <a:lnTo>
                  <a:pt x="640" y="1112"/>
                </a:lnTo>
                <a:lnTo>
                  <a:pt x="634" y="1124"/>
                </a:lnTo>
                <a:lnTo>
                  <a:pt x="628" y="1137"/>
                </a:lnTo>
                <a:lnTo>
                  <a:pt x="620" y="1147"/>
                </a:lnTo>
                <a:lnTo>
                  <a:pt x="615" y="1152"/>
                </a:lnTo>
                <a:lnTo>
                  <a:pt x="609" y="1156"/>
                </a:lnTo>
                <a:lnTo>
                  <a:pt x="603" y="1160"/>
                </a:lnTo>
                <a:lnTo>
                  <a:pt x="598" y="1164"/>
                </a:lnTo>
                <a:lnTo>
                  <a:pt x="592" y="1172"/>
                </a:lnTo>
                <a:lnTo>
                  <a:pt x="588" y="1179"/>
                </a:lnTo>
                <a:lnTo>
                  <a:pt x="582" y="1196"/>
                </a:lnTo>
                <a:lnTo>
                  <a:pt x="573" y="1231"/>
                </a:lnTo>
                <a:lnTo>
                  <a:pt x="466" y="1277"/>
                </a:lnTo>
                <a:lnTo>
                  <a:pt x="359" y="1324"/>
                </a:lnTo>
                <a:lnTo>
                  <a:pt x="307" y="1349"/>
                </a:lnTo>
                <a:lnTo>
                  <a:pt x="258" y="1376"/>
                </a:lnTo>
                <a:lnTo>
                  <a:pt x="208" y="1405"/>
                </a:lnTo>
                <a:lnTo>
                  <a:pt x="162" y="1433"/>
                </a:lnTo>
                <a:lnTo>
                  <a:pt x="139" y="1460"/>
                </a:lnTo>
                <a:lnTo>
                  <a:pt x="126" y="1474"/>
                </a:lnTo>
                <a:lnTo>
                  <a:pt x="113" y="1485"/>
                </a:lnTo>
                <a:lnTo>
                  <a:pt x="109" y="1496"/>
                </a:lnTo>
                <a:lnTo>
                  <a:pt x="103" y="1508"/>
                </a:lnTo>
                <a:lnTo>
                  <a:pt x="95" y="1516"/>
                </a:lnTo>
                <a:lnTo>
                  <a:pt x="86" y="1521"/>
                </a:lnTo>
                <a:lnTo>
                  <a:pt x="82" y="1540"/>
                </a:lnTo>
                <a:lnTo>
                  <a:pt x="76" y="1560"/>
                </a:lnTo>
                <a:lnTo>
                  <a:pt x="67" y="1577"/>
                </a:lnTo>
                <a:lnTo>
                  <a:pt x="57" y="1596"/>
                </a:lnTo>
                <a:lnTo>
                  <a:pt x="53" y="1600"/>
                </a:lnTo>
                <a:lnTo>
                  <a:pt x="48" y="1605"/>
                </a:lnTo>
                <a:lnTo>
                  <a:pt x="44" y="1609"/>
                </a:lnTo>
                <a:lnTo>
                  <a:pt x="40" y="1613"/>
                </a:lnTo>
                <a:lnTo>
                  <a:pt x="38" y="1619"/>
                </a:lnTo>
                <a:lnTo>
                  <a:pt x="36" y="1626"/>
                </a:lnTo>
                <a:lnTo>
                  <a:pt x="31" y="1642"/>
                </a:lnTo>
                <a:lnTo>
                  <a:pt x="15" y="1672"/>
                </a:lnTo>
                <a:lnTo>
                  <a:pt x="0" y="1701"/>
                </a:lnTo>
                <a:lnTo>
                  <a:pt x="1976" y="1701"/>
                </a:lnTo>
                <a:lnTo>
                  <a:pt x="1955" y="1661"/>
                </a:lnTo>
                <a:lnTo>
                  <a:pt x="1932" y="1623"/>
                </a:lnTo>
                <a:lnTo>
                  <a:pt x="1907" y="1586"/>
                </a:lnTo>
                <a:lnTo>
                  <a:pt x="1882" y="1550"/>
                </a:lnTo>
                <a:close/>
                <a:moveTo>
                  <a:pt x="1315" y="864"/>
                </a:moveTo>
                <a:lnTo>
                  <a:pt x="1315" y="864"/>
                </a:lnTo>
                <a:lnTo>
                  <a:pt x="1321" y="864"/>
                </a:lnTo>
                <a:lnTo>
                  <a:pt x="1321" y="866"/>
                </a:lnTo>
                <a:lnTo>
                  <a:pt x="1321" y="870"/>
                </a:lnTo>
                <a:lnTo>
                  <a:pt x="1317" y="872"/>
                </a:lnTo>
                <a:lnTo>
                  <a:pt x="1315" y="872"/>
                </a:lnTo>
                <a:lnTo>
                  <a:pt x="1315" y="870"/>
                </a:lnTo>
                <a:lnTo>
                  <a:pt x="1315" y="8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8" name="Freeform 5"/>
          <p:cNvSpPr>
            <a:spLocks noEditPoints="1"/>
          </p:cNvSpPr>
          <p:nvPr/>
        </p:nvSpPr>
        <p:spPr bwMode="auto">
          <a:xfrm>
            <a:off x="6535738" y="463550"/>
            <a:ext cx="1831975" cy="1677988"/>
          </a:xfrm>
          <a:custGeom>
            <a:avLst/>
            <a:gdLst>
              <a:gd name="T0" fmla="*/ 1766109 w 1641"/>
              <a:gd name="T1" fmla="*/ 1482613 h 1503"/>
              <a:gd name="T2" fmla="*/ 1714755 w 1641"/>
              <a:gd name="T3" fmla="*/ 1416744 h 1503"/>
              <a:gd name="T4" fmla="*/ 1633260 w 1641"/>
              <a:gd name="T5" fmla="*/ 1348642 h 1503"/>
              <a:gd name="T6" fmla="*/ 1529437 w 1641"/>
              <a:gd name="T7" fmla="*/ 1298403 h 1503"/>
              <a:gd name="T8" fmla="*/ 1369795 w 1641"/>
              <a:gd name="T9" fmla="*/ 1235883 h 1503"/>
              <a:gd name="T10" fmla="*/ 1263739 w 1641"/>
              <a:gd name="T11" fmla="*/ 1173364 h 1503"/>
              <a:gd name="T12" fmla="*/ 1168847 w 1641"/>
              <a:gd name="T13" fmla="*/ 956777 h 1503"/>
              <a:gd name="T14" fmla="*/ 1204571 w 1641"/>
              <a:gd name="T15" fmla="*/ 838436 h 1503"/>
              <a:gd name="T16" fmla="*/ 1217968 w 1641"/>
              <a:gd name="T17" fmla="*/ 752471 h 1503"/>
              <a:gd name="T18" fmla="*/ 1299463 w 1641"/>
              <a:gd name="T19" fmla="*/ 534768 h 1503"/>
              <a:gd name="T20" fmla="*/ 1328489 w 1641"/>
              <a:gd name="T21" fmla="*/ 533652 h 1503"/>
              <a:gd name="T22" fmla="*/ 1353049 w 1641"/>
              <a:gd name="T23" fmla="*/ 463317 h 1503"/>
              <a:gd name="T24" fmla="*/ 1329605 w 1641"/>
              <a:gd name="T25" fmla="*/ 408612 h 1503"/>
              <a:gd name="T26" fmla="*/ 1312860 w 1641"/>
              <a:gd name="T27" fmla="*/ 327113 h 1503"/>
              <a:gd name="T28" fmla="*/ 1270437 w 1641"/>
              <a:gd name="T29" fmla="*/ 226634 h 1503"/>
              <a:gd name="T30" fmla="*/ 1130890 w 1641"/>
              <a:gd name="T31" fmla="*/ 59171 h 1503"/>
              <a:gd name="T32" fmla="*/ 967899 w 1641"/>
              <a:gd name="T33" fmla="*/ 8931 h 1503"/>
              <a:gd name="T34" fmla="*/ 833934 w 1641"/>
              <a:gd name="T35" fmla="*/ 11164 h 1503"/>
              <a:gd name="T36" fmla="*/ 692154 w 1641"/>
              <a:gd name="T37" fmla="*/ 70335 h 1503"/>
              <a:gd name="T38" fmla="*/ 618473 w 1641"/>
              <a:gd name="T39" fmla="*/ 130622 h 1503"/>
              <a:gd name="T40" fmla="*/ 570469 w 1641"/>
              <a:gd name="T41" fmla="*/ 211004 h 1503"/>
              <a:gd name="T42" fmla="*/ 538094 w 1641"/>
              <a:gd name="T43" fmla="*/ 321531 h 1503"/>
              <a:gd name="T44" fmla="*/ 530279 w 1641"/>
              <a:gd name="T45" fmla="*/ 442105 h 1503"/>
              <a:gd name="T46" fmla="*/ 535861 w 1641"/>
              <a:gd name="T47" fmla="*/ 530302 h 1503"/>
              <a:gd name="T48" fmla="*/ 539210 w 1641"/>
              <a:gd name="T49" fmla="*/ 610685 h 1503"/>
              <a:gd name="T50" fmla="*/ 574934 w 1641"/>
              <a:gd name="T51" fmla="*/ 677670 h 1503"/>
              <a:gd name="T52" fmla="*/ 599495 w 1641"/>
              <a:gd name="T53" fmla="*/ 750238 h 1503"/>
              <a:gd name="T54" fmla="*/ 704434 w 1641"/>
              <a:gd name="T55" fmla="*/ 887559 h 1503"/>
              <a:gd name="T56" fmla="*/ 599495 w 1641"/>
              <a:gd name="T57" fmla="*/ 1167781 h 1503"/>
              <a:gd name="T58" fmla="*/ 469995 w 1641"/>
              <a:gd name="T59" fmla="*/ 1234767 h 1503"/>
              <a:gd name="T60" fmla="*/ 132849 w 1641"/>
              <a:gd name="T61" fmla="*/ 1387717 h 1503"/>
              <a:gd name="T62" fmla="*/ 1831975 w 1641"/>
              <a:gd name="T63" fmla="*/ 1677988 h 1503"/>
              <a:gd name="T64" fmla="*/ 1035998 w 1641"/>
              <a:gd name="T65" fmla="*/ 828388 h 1503"/>
              <a:gd name="T66" fmla="*/ 989110 w 1641"/>
              <a:gd name="T67" fmla="*/ 802710 h 1503"/>
              <a:gd name="T68" fmla="*/ 879705 w 1641"/>
              <a:gd name="T69" fmla="*/ 740190 h 1503"/>
              <a:gd name="T70" fmla="*/ 881938 w 1641"/>
              <a:gd name="T71" fmla="*/ 741307 h 1503"/>
              <a:gd name="T72" fmla="*/ 880822 w 1641"/>
              <a:gd name="T73" fmla="*/ 732375 h 1503"/>
              <a:gd name="T74" fmla="*/ 880822 w 1641"/>
              <a:gd name="T75" fmla="*/ 694417 h 1503"/>
              <a:gd name="T76" fmla="*/ 884171 w 1641"/>
              <a:gd name="T77" fmla="*/ 694417 h 1503"/>
              <a:gd name="T78" fmla="*/ 1130890 w 1641"/>
              <a:gd name="T79" fmla="*/ 628548 h 1503"/>
              <a:gd name="T80" fmla="*/ 971248 w 1641"/>
              <a:gd name="T81" fmla="*/ 803827 h 1503"/>
              <a:gd name="T82" fmla="*/ 896451 w 1641"/>
              <a:gd name="T83" fmla="*/ 693300 h 1503"/>
              <a:gd name="T84" fmla="*/ 885287 w 1641"/>
              <a:gd name="T85" fmla="*/ 694417 h 1503"/>
              <a:gd name="T86" fmla="*/ 1030416 w 1641"/>
              <a:gd name="T87" fmla="*/ 825039 h 1503"/>
              <a:gd name="T88" fmla="*/ 1035998 w 1641"/>
              <a:gd name="T89" fmla="*/ 827272 h 1503"/>
              <a:gd name="T90" fmla="*/ 1049395 w 1641"/>
              <a:gd name="T91" fmla="*/ 823922 h 1503"/>
              <a:gd name="T92" fmla="*/ 1092933 w 1641"/>
              <a:gd name="T93" fmla="*/ 699999 h 1503"/>
              <a:gd name="T94" fmla="*/ 1097399 w 1641"/>
              <a:gd name="T95" fmla="*/ 703348 h 1503"/>
              <a:gd name="T96" fmla="*/ 742391 w 1641"/>
              <a:gd name="T97" fmla="*/ 506857 h 1503"/>
              <a:gd name="T98" fmla="*/ 856261 w 1641"/>
              <a:gd name="T99" fmla="*/ 470015 h 1503"/>
              <a:gd name="T100" fmla="*/ 842865 w 1641"/>
              <a:gd name="T101" fmla="*/ 459967 h 1503"/>
              <a:gd name="T102" fmla="*/ 855145 w 1641"/>
              <a:gd name="T103" fmla="*/ 462200 h 1503"/>
              <a:gd name="T104" fmla="*/ 1240295 w 1641"/>
              <a:gd name="T105" fmla="*/ 606219 h 1503"/>
              <a:gd name="T106" fmla="*/ 1244761 w 1641"/>
              <a:gd name="T107" fmla="*/ 612918 h 1503"/>
              <a:gd name="T108" fmla="*/ 1246993 w 1641"/>
              <a:gd name="T109" fmla="*/ 576076 h 1503"/>
              <a:gd name="T110" fmla="*/ 1246993 w 1641"/>
              <a:gd name="T111" fmla="*/ 589473 h 1503"/>
              <a:gd name="T112" fmla="*/ 1267088 w 1641"/>
              <a:gd name="T113" fmla="*/ 292504 h 1503"/>
              <a:gd name="T114" fmla="*/ 1274903 w 1641"/>
              <a:gd name="T115" fmla="*/ 280223 h 1503"/>
              <a:gd name="T116" fmla="*/ 1343002 w 1641"/>
              <a:gd name="T117" fmla="*/ 464433 h 1503"/>
              <a:gd name="T118" fmla="*/ 151827 w 1641"/>
              <a:gd name="T119" fmla="*/ 1462518 h 1503"/>
              <a:gd name="T120" fmla="*/ 152944 w 1641"/>
              <a:gd name="T121" fmla="*/ 1460285 h 150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41" h="1503">
                <a:moveTo>
                  <a:pt x="1634" y="1456"/>
                </a:moveTo>
                <a:lnTo>
                  <a:pt x="1634" y="1456"/>
                </a:lnTo>
                <a:lnTo>
                  <a:pt x="1629" y="1446"/>
                </a:lnTo>
                <a:lnTo>
                  <a:pt x="1627" y="1437"/>
                </a:lnTo>
                <a:lnTo>
                  <a:pt x="1625" y="1416"/>
                </a:lnTo>
                <a:lnTo>
                  <a:pt x="1623" y="1407"/>
                </a:lnTo>
                <a:lnTo>
                  <a:pt x="1620" y="1398"/>
                </a:lnTo>
                <a:lnTo>
                  <a:pt x="1617" y="1391"/>
                </a:lnTo>
                <a:lnTo>
                  <a:pt x="1614" y="1388"/>
                </a:lnTo>
                <a:lnTo>
                  <a:pt x="1611" y="1385"/>
                </a:lnTo>
                <a:lnTo>
                  <a:pt x="1612" y="1384"/>
                </a:lnTo>
                <a:lnTo>
                  <a:pt x="1612" y="1382"/>
                </a:lnTo>
                <a:lnTo>
                  <a:pt x="1611" y="1378"/>
                </a:lnTo>
                <a:lnTo>
                  <a:pt x="1609" y="1375"/>
                </a:lnTo>
                <a:lnTo>
                  <a:pt x="1606" y="1373"/>
                </a:lnTo>
                <a:lnTo>
                  <a:pt x="1608" y="1373"/>
                </a:lnTo>
                <a:lnTo>
                  <a:pt x="1609" y="1372"/>
                </a:lnTo>
                <a:lnTo>
                  <a:pt x="1598" y="1352"/>
                </a:lnTo>
                <a:lnTo>
                  <a:pt x="1588" y="1333"/>
                </a:lnTo>
                <a:lnTo>
                  <a:pt x="1586" y="1333"/>
                </a:lnTo>
                <a:lnTo>
                  <a:pt x="1584" y="1335"/>
                </a:lnTo>
                <a:lnTo>
                  <a:pt x="1583" y="1332"/>
                </a:lnTo>
                <a:lnTo>
                  <a:pt x="1582" y="1330"/>
                </a:lnTo>
                <a:lnTo>
                  <a:pt x="1582" y="1328"/>
                </a:lnTo>
                <a:lnTo>
                  <a:pt x="1582" y="1327"/>
                </a:lnTo>
                <a:lnTo>
                  <a:pt x="1581" y="1325"/>
                </a:lnTo>
                <a:lnTo>
                  <a:pt x="1580" y="1325"/>
                </a:lnTo>
                <a:lnTo>
                  <a:pt x="1580" y="1324"/>
                </a:lnTo>
                <a:lnTo>
                  <a:pt x="1581" y="1323"/>
                </a:lnTo>
                <a:lnTo>
                  <a:pt x="1575" y="1318"/>
                </a:lnTo>
                <a:lnTo>
                  <a:pt x="1570" y="1312"/>
                </a:lnTo>
                <a:lnTo>
                  <a:pt x="1564" y="1303"/>
                </a:lnTo>
                <a:lnTo>
                  <a:pt x="1558" y="1299"/>
                </a:lnTo>
                <a:lnTo>
                  <a:pt x="1555" y="1298"/>
                </a:lnTo>
                <a:lnTo>
                  <a:pt x="1553" y="1294"/>
                </a:lnTo>
                <a:lnTo>
                  <a:pt x="1553" y="1291"/>
                </a:lnTo>
                <a:lnTo>
                  <a:pt x="1552" y="1288"/>
                </a:lnTo>
                <a:lnTo>
                  <a:pt x="1551" y="1287"/>
                </a:lnTo>
                <a:lnTo>
                  <a:pt x="1549" y="1287"/>
                </a:lnTo>
                <a:lnTo>
                  <a:pt x="1548" y="1287"/>
                </a:lnTo>
                <a:lnTo>
                  <a:pt x="1548" y="1286"/>
                </a:lnTo>
                <a:lnTo>
                  <a:pt x="1549" y="1284"/>
                </a:lnTo>
                <a:lnTo>
                  <a:pt x="1548" y="1283"/>
                </a:lnTo>
                <a:lnTo>
                  <a:pt x="1544" y="1279"/>
                </a:lnTo>
                <a:lnTo>
                  <a:pt x="1538" y="1272"/>
                </a:lnTo>
                <a:lnTo>
                  <a:pt x="1536" y="1269"/>
                </a:lnTo>
                <a:lnTo>
                  <a:pt x="1531" y="1267"/>
                </a:lnTo>
                <a:lnTo>
                  <a:pt x="1531" y="1263"/>
                </a:lnTo>
                <a:lnTo>
                  <a:pt x="1530" y="1262"/>
                </a:lnTo>
                <a:lnTo>
                  <a:pt x="1528" y="1262"/>
                </a:lnTo>
                <a:lnTo>
                  <a:pt x="1527" y="1260"/>
                </a:lnTo>
                <a:lnTo>
                  <a:pt x="1528" y="1258"/>
                </a:lnTo>
                <a:lnTo>
                  <a:pt x="1527" y="1256"/>
                </a:lnTo>
                <a:lnTo>
                  <a:pt x="1523" y="1252"/>
                </a:lnTo>
                <a:lnTo>
                  <a:pt x="1516" y="1248"/>
                </a:lnTo>
                <a:lnTo>
                  <a:pt x="1511" y="1245"/>
                </a:lnTo>
                <a:lnTo>
                  <a:pt x="1501" y="1234"/>
                </a:lnTo>
                <a:lnTo>
                  <a:pt x="1497" y="1230"/>
                </a:lnTo>
                <a:lnTo>
                  <a:pt x="1491" y="1226"/>
                </a:lnTo>
                <a:lnTo>
                  <a:pt x="1491" y="1225"/>
                </a:lnTo>
                <a:lnTo>
                  <a:pt x="1489" y="1223"/>
                </a:lnTo>
                <a:lnTo>
                  <a:pt x="1485" y="1220"/>
                </a:lnTo>
                <a:lnTo>
                  <a:pt x="1483" y="1220"/>
                </a:lnTo>
                <a:lnTo>
                  <a:pt x="1473" y="1213"/>
                </a:lnTo>
                <a:lnTo>
                  <a:pt x="1468" y="1211"/>
                </a:lnTo>
                <a:lnTo>
                  <a:pt x="1463" y="1210"/>
                </a:lnTo>
                <a:lnTo>
                  <a:pt x="1465" y="1209"/>
                </a:lnTo>
                <a:lnTo>
                  <a:pt x="1466" y="1209"/>
                </a:lnTo>
                <a:lnTo>
                  <a:pt x="1463" y="1208"/>
                </a:lnTo>
                <a:lnTo>
                  <a:pt x="1456" y="1205"/>
                </a:lnTo>
                <a:lnTo>
                  <a:pt x="1452" y="1203"/>
                </a:lnTo>
                <a:lnTo>
                  <a:pt x="1447" y="1200"/>
                </a:lnTo>
                <a:lnTo>
                  <a:pt x="1444" y="1198"/>
                </a:lnTo>
                <a:lnTo>
                  <a:pt x="1441" y="1197"/>
                </a:lnTo>
                <a:lnTo>
                  <a:pt x="1438" y="1195"/>
                </a:lnTo>
                <a:lnTo>
                  <a:pt x="1436" y="1196"/>
                </a:lnTo>
                <a:lnTo>
                  <a:pt x="1432" y="1194"/>
                </a:lnTo>
                <a:lnTo>
                  <a:pt x="1430" y="1192"/>
                </a:lnTo>
                <a:lnTo>
                  <a:pt x="1427" y="1189"/>
                </a:lnTo>
                <a:lnTo>
                  <a:pt x="1424" y="1188"/>
                </a:lnTo>
                <a:lnTo>
                  <a:pt x="1422" y="1186"/>
                </a:lnTo>
                <a:lnTo>
                  <a:pt x="1420" y="1183"/>
                </a:lnTo>
                <a:lnTo>
                  <a:pt x="1416" y="1183"/>
                </a:lnTo>
                <a:lnTo>
                  <a:pt x="1414" y="1183"/>
                </a:lnTo>
                <a:lnTo>
                  <a:pt x="1408" y="1179"/>
                </a:lnTo>
                <a:lnTo>
                  <a:pt x="1402" y="1175"/>
                </a:lnTo>
                <a:lnTo>
                  <a:pt x="1391" y="1171"/>
                </a:lnTo>
                <a:lnTo>
                  <a:pt x="1384" y="1170"/>
                </a:lnTo>
                <a:lnTo>
                  <a:pt x="1378" y="1166"/>
                </a:lnTo>
                <a:lnTo>
                  <a:pt x="1373" y="1164"/>
                </a:lnTo>
                <a:lnTo>
                  <a:pt x="1370" y="1163"/>
                </a:lnTo>
                <a:lnTo>
                  <a:pt x="1360" y="1159"/>
                </a:lnTo>
                <a:lnTo>
                  <a:pt x="1348" y="1156"/>
                </a:lnTo>
                <a:lnTo>
                  <a:pt x="1325" y="1151"/>
                </a:lnTo>
                <a:lnTo>
                  <a:pt x="1313" y="1147"/>
                </a:lnTo>
                <a:lnTo>
                  <a:pt x="1310" y="1147"/>
                </a:lnTo>
                <a:lnTo>
                  <a:pt x="1307" y="1144"/>
                </a:lnTo>
                <a:lnTo>
                  <a:pt x="1304" y="1143"/>
                </a:lnTo>
                <a:lnTo>
                  <a:pt x="1301" y="1143"/>
                </a:lnTo>
                <a:lnTo>
                  <a:pt x="1295" y="1140"/>
                </a:lnTo>
                <a:lnTo>
                  <a:pt x="1289" y="1137"/>
                </a:lnTo>
                <a:lnTo>
                  <a:pt x="1284" y="1135"/>
                </a:lnTo>
                <a:lnTo>
                  <a:pt x="1278" y="1132"/>
                </a:lnTo>
                <a:lnTo>
                  <a:pt x="1272" y="1128"/>
                </a:lnTo>
                <a:lnTo>
                  <a:pt x="1266" y="1126"/>
                </a:lnTo>
                <a:lnTo>
                  <a:pt x="1262" y="1122"/>
                </a:lnTo>
                <a:lnTo>
                  <a:pt x="1259" y="1121"/>
                </a:lnTo>
                <a:lnTo>
                  <a:pt x="1259" y="1119"/>
                </a:lnTo>
                <a:lnTo>
                  <a:pt x="1249" y="1117"/>
                </a:lnTo>
                <a:lnTo>
                  <a:pt x="1237" y="1113"/>
                </a:lnTo>
                <a:lnTo>
                  <a:pt x="1235" y="1110"/>
                </a:lnTo>
                <a:lnTo>
                  <a:pt x="1234" y="1109"/>
                </a:lnTo>
                <a:lnTo>
                  <a:pt x="1227" y="1107"/>
                </a:lnTo>
                <a:lnTo>
                  <a:pt x="1221" y="1106"/>
                </a:lnTo>
                <a:lnTo>
                  <a:pt x="1213" y="1102"/>
                </a:lnTo>
                <a:lnTo>
                  <a:pt x="1206" y="1096"/>
                </a:lnTo>
                <a:lnTo>
                  <a:pt x="1199" y="1091"/>
                </a:lnTo>
                <a:lnTo>
                  <a:pt x="1192" y="1087"/>
                </a:lnTo>
                <a:lnTo>
                  <a:pt x="1190" y="1083"/>
                </a:lnTo>
                <a:lnTo>
                  <a:pt x="1185" y="1080"/>
                </a:lnTo>
                <a:lnTo>
                  <a:pt x="1179" y="1076"/>
                </a:lnTo>
                <a:lnTo>
                  <a:pt x="1177" y="1075"/>
                </a:lnTo>
                <a:lnTo>
                  <a:pt x="1175" y="1074"/>
                </a:lnTo>
                <a:lnTo>
                  <a:pt x="1174" y="1073"/>
                </a:lnTo>
                <a:lnTo>
                  <a:pt x="1172" y="1072"/>
                </a:lnTo>
                <a:lnTo>
                  <a:pt x="1166" y="1068"/>
                </a:lnTo>
                <a:lnTo>
                  <a:pt x="1161" y="1065"/>
                </a:lnTo>
                <a:lnTo>
                  <a:pt x="1150" y="1059"/>
                </a:lnTo>
                <a:lnTo>
                  <a:pt x="1149" y="1058"/>
                </a:lnTo>
                <a:lnTo>
                  <a:pt x="1147" y="1058"/>
                </a:lnTo>
                <a:lnTo>
                  <a:pt x="1144" y="1057"/>
                </a:lnTo>
                <a:lnTo>
                  <a:pt x="1142" y="1055"/>
                </a:lnTo>
                <a:lnTo>
                  <a:pt x="1143" y="1054"/>
                </a:lnTo>
                <a:lnTo>
                  <a:pt x="1144" y="1053"/>
                </a:lnTo>
                <a:lnTo>
                  <a:pt x="1137" y="1052"/>
                </a:lnTo>
                <a:lnTo>
                  <a:pt x="1132" y="1051"/>
                </a:lnTo>
                <a:lnTo>
                  <a:pt x="1123" y="1047"/>
                </a:lnTo>
                <a:lnTo>
                  <a:pt x="1114" y="1044"/>
                </a:lnTo>
                <a:lnTo>
                  <a:pt x="1108" y="1043"/>
                </a:lnTo>
                <a:lnTo>
                  <a:pt x="1100" y="1042"/>
                </a:lnTo>
                <a:lnTo>
                  <a:pt x="1098" y="1040"/>
                </a:lnTo>
                <a:lnTo>
                  <a:pt x="1096" y="1040"/>
                </a:lnTo>
                <a:lnTo>
                  <a:pt x="1092" y="1040"/>
                </a:lnTo>
                <a:lnTo>
                  <a:pt x="1090" y="1039"/>
                </a:lnTo>
                <a:lnTo>
                  <a:pt x="1078" y="1032"/>
                </a:lnTo>
                <a:lnTo>
                  <a:pt x="1068" y="1023"/>
                </a:lnTo>
                <a:lnTo>
                  <a:pt x="1060" y="1013"/>
                </a:lnTo>
                <a:lnTo>
                  <a:pt x="1053" y="1000"/>
                </a:lnTo>
                <a:lnTo>
                  <a:pt x="1048" y="986"/>
                </a:lnTo>
                <a:lnTo>
                  <a:pt x="1046" y="970"/>
                </a:lnTo>
                <a:lnTo>
                  <a:pt x="1045" y="953"/>
                </a:lnTo>
                <a:lnTo>
                  <a:pt x="1045" y="933"/>
                </a:lnTo>
                <a:lnTo>
                  <a:pt x="1046" y="931"/>
                </a:lnTo>
                <a:lnTo>
                  <a:pt x="1046" y="926"/>
                </a:lnTo>
                <a:lnTo>
                  <a:pt x="1046" y="919"/>
                </a:lnTo>
                <a:lnTo>
                  <a:pt x="1046" y="895"/>
                </a:lnTo>
                <a:lnTo>
                  <a:pt x="1047" y="893"/>
                </a:lnTo>
                <a:lnTo>
                  <a:pt x="1047" y="888"/>
                </a:lnTo>
                <a:lnTo>
                  <a:pt x="1047" y="880"/>
                </a:lnTo>
                <a:lnTo>
                  <a:pt x="1047" y="857"/>
                </a:lnTo>
                <a:lnTo>
                  <a:pt x="1048" y="854"/>
                </a:lnTo>
                <a:lnTo>
                  <a:pt x="1048" y="850"/>
                </a:lnTo>
                <a:lnTo>
                  <a:pt x="1048" y="841"/>
                </a:lnTo>
                <a:lnTo>
                  <a:pt x="1048" y="834"/>
                </a:lnTo>
                <a:lnTo>
                  <a:pt x="1048" y="831"/>
                </a:lnTo>
                <a:lnTo>
                  <a:pt x="1049" y="827"/>
                </a:lnTo>
                <a:lnTo>
                  <a:pt x="1052" y="825"/>
                </a:lnTo>
                <a:lnTo>
                  <a:pt x="1052" y="822"/>
                </a:lnTo>
                <a:lnTo>
                  <a:pt x="1057" y="813"/>
                </a:lnTo>
                <a:lnTo>
                  <a:pt x="1063" y="804"/>
                </a:lnTo>
                <a:lnTo>
                  <a:pt x="1064" y="803"/>
                </a:lnTo>
                <a:lnTo>
                  <a:pt x="1066" y="801"/>
                </a:lnTo>
                <a:lnTo>
                  <a:pt x="1067" y="797"/>
                </a:lnTo>
                <a:lnTo>
                  <a:pt x="1067" y="796"/>
                </a:lnTo>
                <a:lnTo>
                  <a:pt x="1068" y="795"/>
                </a:lnTo>
                <a:lnTo>
                  <a:pt x="1075" y="781"/>
                </a:lnTo>
                <a:lnTo>
                  <a:pt x="1076" y="773"/>
                </a:lnTo>
                <a:lnTo>
                  <a:pt x="1077" y="764"/>
                </a:lnTo>
                <a:lnTo>
                  <a:pt x="1078" y="761"/>
                </a:lnTo>
                <a:lnTo>
                  <a:pt x="1079" y="758"/>
                </a:lnTo>
                <a:lnTo>
                  <a:pt x="1079" y="751"/>
                </a:lnTo>
                <a:lnTo>
                  <a:pt x="1081" y="750"/>
                </a:lnTo>
                <a:lnTo>
                  <a:pt x="1081" y="747"/>
                </a:lnTo>
                <a:lnTo>
                  <a:pt x="1081" y="746"/>
                </a:lnTo>
                <a:lnTo>
                  <a:pt x="1082" y="745"/>
                </a:lnTo>
                <a:lnTo>
                  <a:pt x="1082" y="739"/>
                </a:lnTo>
                <a:lnTo>
                  <a:pt x="1083" y="736"/>
                </a:lnTo>
                <a:lnTo>
                  <a:pt x="1084" y="734"/>
                </a:lnTo>
                <a:lnTo>
                  <a:pt x="1084" y="728"/>
                </a:lnTo>
                <a:lnTo>
                  <a:pt x="1085" y="728"/>
                </a:lnTo>
                <a:lnTo>
                  <a:pt x="1085" y="727"/>
                </a:lnTo>
                <a:lnTo>
                  <a:pt x="1085" y="723"/>
                </a:lnTo>
                <a:lnTo>
                  <a:pt x="1085" y="721"/>
                </a:lnTo>
                <a:lnTo>
                  <a:pt x="1086" y="719"/>
                </a:lnTo>
                <a:lnTo>
                  <a:pt x="1086" y="716"/>
                </a:lnTo>
                <a:lnTo>
                  <a:pt x="1086" y="715"/>
                </a:lnTo>
                <a:lnTo>
                  <a:pt x="1087" y="714"/>
                </a:lnTo>
                <a:lnTo>
                  <a:pt x="1087" y="712"/>
                </a:lnTo>
                <a:lnTo>
                  <a:pt x="1087" y="707"/>
                </a:lnTo>
                <a:lnTo>
                  <a:pt x="1087" y="697"/>
                </a:lnTo>
                <a:lnTo>
                  <a:pt x="1089" y="685"/>
                </a:lnTo>
                <a:lnTo>
                  <a:pt x="1089" y="674"/>
                </a:lnTo>
                <a:lnTo>
                  <a:pt x="1090" y="674"/>
                </a:lnTo>
                <a:lnTo>
                  <a:pt x="1091" y="674"/>
                </a:lnTo>
                <a:lnTo>
                  <a:pt x="1092" y="672"/>
                </a:lnTo>
                <a:lnTo>
                  <a:pt x="1093" y="671"/>
                </a:lnTo>
                <a:lnTo>
                  <a:pt x="1098" y="671"/>
                </a:lnTo>
                <a:lnTo>
                  <a:pt x="1102" y="670"/>
                </a:lnTo>
                <a:lnTo>
                  <a:pt x="1111" y="667"/>
                </a:lnTo>
                <a:lnTo>
                  <a:pt x="1117" y="662"/>
                </a:lnTo>
                <a:lnTo>
                  <a:pt x="1123" y="656"/>
                </a:lnTo>
                <a:lnTo>
                  <a:pt x="1129" y="640"/>
                </a:lnTo>
                <a:lnTo>
                  <a:pt x="1132" y="623"/>
                </a:lnTo>
                <a:lnTo>
                  <a:pt x="1139" y="587"/>
                </a:lnTo>
                <a:lnTo>
                  <a:pt x="1144" y="550"/>
                </a:lnTo>
                <a:lnTo>
                  <a:pt x="1151" y="513"/>
                </a:lnTo>
                <a:lnTo>
                  <a:pt x="1152" y="508"/>
                </a:lnTo>
                <a:lnTo>
                  <a:pt x="1152" y="501"/>
                </a:lnTo>
                <a:lnTo>
                  <a:pt x="1151" y="486"/>
                </a:lnTo>
                <a:lnTo>
                  <a:pt x="1154" y="486"/>
                </a:lnTo>
                <a:lnTo>
                  <a:pt x="1154" y="484"/>
                </a:lnTo>
                <a:lnTo>
                  <a:pt x="1152" y="481"/>
                </a:lnTo>
                <a:lnTo>
                  <a:pt x="1154" y="481"/>
                </a:lnTo>
                <a:lnTo>
                  <a:pt x="1156" y="484"/>
                </a:lnTo>
                <a:lnTo>
                  <a:pt x="1158" y="483"/>
                </a:lnTo>
                <a:lnTo>
                  <a:pt x="1160" y="481"/>
                </a:lnTo>
                <a:lnTo>
                  <a:pt x="1164" y="479"/>
                </a:lnTo>
                <a:lnTo>
                  <a:pt x="1168" y="480"/>
                </a:lnTo>
                <a:lnTo>
                  <a:pt x="1172" y="481"/>
                </a:lnTo>
                <a:lnTo>
                  <a:pt x="1174" y="480"/>
                </a:lnTo>
                <a:lnTo>
                  <a:pt x="1175" y="479"/>
                </a:lnTo>
                <a:lnTo>
                  <a:pt x="1176" y="476"/>
                </a:lnTo>
                <a:lnTo>
                  <a:pt x="1177" y="473"/>
                </a:lnTo>
                <a:lnTo>
                  <a:pt x="1177" y="472"/>
                </a:lnTo>
                <a:lnTo>
                  <a:pt x="1181" y="471"/>
                </a:lnTo>
                <a:lnTo>
                  <a:pt x="1183" y="472"/>
                </a:lnTo>
                <a:lnTo>
                  <a:pt x="1188" y="478"/>
                </a:lnTo>
                <a:lnTo>
                  <a:pt x="1190" y="478"/>
                </a:lnTo>
                <a:lnTo>
                  <a:pt x="1190" y="476"/>
                </a:lnTo>
                <a:lnTo>
                  <a:pt x="1190" y="478"/>
                </a:lnTo>
                <a:lnTo>
                  <a:pt x="1194" y="478"/>
                </a:lnTo>
                <a:lnTo>
                  <a:pt x="1197" y="476"/>
                </a:lnTo>
                <a:lnTo>
                  <a:pt x="1200" y="474"/>
                </a:lnTo>
                <a:lnTo>
                  <a:pt x="1203" y="472"/>
                </a:lnTo>
                <a:lnTo>
                  <a:pt x="1204" y="468"/>
                </a:lnTo>
                <a:lnTo>
                  <a:pt x="1205" y="465"/>
                </a:lnTo>
                <a:lnTo>
                  <a:pt x="1204" y="463"/>
                </a:lnTo>
                <a:lnTo>
                  <a:pt x="1200" y="460"/>
                </a:lnTo>
                <a:lnTo>
                  <a:pt x="1200" y="458"/>
                </a:lnTo>
                <a:lnTo>
                  <a:pt x="1205" y="457"/>
                </a:lnTo>
                <a:lnTo>
                  <a:pt x="1206" y="454"/>
                </a:lnTo>
                <a:lnTo>
                  <a:pt x="1206" y="453"/>
                </a:lnTo>
                <a:lnTo>
                  <a:pt x="1207" y="452"/>
                </a:lnTo>
                <a:lnTo>
                  <a:pt x="1207" y="451"/>
                </a:lnTo>
                <a:lnTo>
                  <a:pt x="1206" y="450"/>
                </a:lnTo>
                <a:lnTo>
                  <a:pt x="1206" y="448"/>
                </a:lnTo>
                <a:lnTo>
                  <a:pt x="1210" y="446"/>
                </a:lnTo>
                <a:lnTo>
                  <a:pt x="1211" y="446"/>
                </a:lnTo>
                <a:lnTo>
                  <a:pt x="1212" y="448"/>
                </a:lnTo>
                <a:lnTo>
                  <a:pt x="1213" y="438"/>
                </a:lnTo>
                <a:lnTo>
                  <a:pt x="1212" y="429"/>
                </a:lnTo>
                <a:lnTo>
                  <a:pt x="1212" y="421"/>
                </a:lnTo>
                <a:lnTo>
                  <a:pt x="1212" y="415"/>
                </a:lnTo>
                <a:lnTo>
                  <a:pt x="1213" y="414"/>
                </a:lnTo>
                <a:lnTo>
                  <a:pt x="1213" y="413"/>
                </a:lnTo>
                <a:lnTo>
                  <a:pt x="1203" y="411"/>
                </a:lnTo>
                <a:lnTo>
                  <a:pt x="1203" y="409"/>
                </a:lnTo>
                <a:lnTo>
                  <a:pt x="1203" y="400"/>
                </a:lnTo>
                <a:lnTo>
                  <a:pt x="1203" y="396"/>
                </a:lnTo>
                <a:lnTo>
                  <a:pt x="1202" y="392"/>
                </a:lnTo>
                <a:lnTo>
                  <a:pt x="1197" y="404"/>
                </a:lnTo>
                <a:lnTo>
                  <a:pt x="1194" y="408"/>
                </a:lnTo>
                <a:lnTo>
                  <a:pt x="1190" y="414"/>
                </a:lnTo>
                <a:lnTo>
                  <a:pt x="1190" y="412"/>
                </a:lnTo>
                <a:lnTo>
                  <a:pt x="1189" y="411"/>
                </a:lnTo>
                <a:lnTo>
                  <a:pt x="1187" y="408"/>
                </a:lnTo>
                <a:lnTo>
                  <a:pt x="1188" y="398"/>
                </a:lnTo>
                <a:lnTo>
                  <a:pt x="1189" y="389"/>
                </a:lnTo>
                <a:lnTo>
                  <a:pt x="1190" y="378"/>
                </a:lnTo>
                <a:lnTo>
                  <a:pt x="1191" y="366"/>
                </a:lnTo>
                <a:lnTo>
                  <a:pt x="1191" y="362"/>
                </a:lnTo>
                <a:lnTo>
                  <a:pt x="1191" y="358"/>
                </a:lnTo>
                <a:lnTo>
                  <a:pt x="1190" y="354"/>
                </a:lnTo>
                <a:lnTo>
                  <a:pt x="1191" y="353"/>
                </a:lnTo>
                <a:lnTo>
                  <a:pt x="1190" y="351"/>
                </a:lnTo>
                <a:lnTo>
                  <a:pt x="1190" y="347"/>
                </a:lnTo>
                <a:lnTo>
                  <a:pt x="1188" y="345"/>
                </a:lnTo>
                <a:lnTo>
                  <a:pt x="1190" y="338"/>
                </a:lnTo>
                <a:lnTo>
                  <a:pt x="1192" y="330"/>
                </a:lnTo>
                <a:lnTo>
                  <a:pt x="1194" y="322"/>
                </a:lnTo>
                <a:lnTo>
                  <a:pt x="1194" y="317"/>
                </a:lnTo>
                <a:lnTo>
                  <a:pt x="1192" y="311"/>
                </a:lnTo>
                <a:lnTo>
                  <a:pt x="1190" y="311"/>
                </a:lnTo>
                <a:lnTo>
                  <a:pt x="1189" y="314"/>
                </a:lnTo>
                <a:lnTo>
                  <a:pt x="1188" y="315"/>
                </a:lnTo>
                <a:lnTo>
                  <a:pt x="1187" y="316"/>
                </a:lnTo>
                <a:lnTo>
                  <a:pt x="1183" y="316"/>
                </a:lnTo>
                <a:lnTo>
                  <a:pt x="1183" y="313"/>
                </a:lnTo>
                <a:lnTo>
                  <a:pt x="1182" y="310"/>
                </a:lnTo>
                <a:lnTo>
                  <a:pt x="1179" y="307"/>
                </a:lnTo>
                <a:lnTo>
                  <a:pt x="1179" y="303"/>
                </a:lnTo>
                <a:lnTo>
                  <a:pt x="1176" y="293"/>
                </a:lnTo>
                <a:lnTo>
                  <a:pt x="1174" y="284"/>
                </a:lnTo>
                <a:lnTo>
                  <a:pt x="1174" y="283"/>
                </a:lnTo>
                <a:lnTo>
                  <a:pt x="1164" y="255"/>
                </a:lnTo>
                <a:lnTo>
                  <a:pt x="1151" y="230"/>
                </a:lnTo>
                <a:lnTo>
                  <a:pt x="1151" y="228"/>
                </a:lnTo>
                <a:lnTo>
                  <a:pt x="1147" y="220"/>
                </a:lnTo>
                <a:lnTo>
                  <a:pt x="1144" y="215"/>
                </a:lnTo>
                <a:lnTo>
                  <a:pt x="1144" y="213"/>
                </a:lnTo>
                <a:lnTo>
                  <a:pt x="1143" y="211"/>
                </a:lnTo>
                <a:lnTo>
                  <a:pt x="1139" y="206"/>
                </a:lnTo>
                <a:lnTo>
                  <a:pt x="1139" y="204"/>
                </a:lnTo>
                <a:lnTo>
                  <a:pt x="1138" y="203"/>
                </a:lnTo>
                <a:lnTo>
                  <a:pt x="1136" y="201"/>
                </a:lnTo>
                <a:lnTo>
                  <a:pt x="1131" y="193"/>
                </a:lnTo>
                <a:lnTo>
                  <a:pt x="1127" y="186"/>
                </a:lnTo>
                <a:lnTo>
                  <a:pt x="1120" y="170"/>
                </a:lnTo>
                <a:lnTo>
                  <a:pt x="1113" y="153"/>
                </a:lnTo>
                <a:lnTo>
                  <a:pt x="1108" y="145"/>
                </a:lnTo>
                <a:lnTo>
                  <a:pt x="1104" y="138"/>
                </a:lnTo>
                <a:lnTo>
                  <a:pt x="1100" y="135"/>
                </a:lnTo>
                <a:lnTo>
                  <a:pt x="1099" y="133"/>
                </a:lnTo>
                <a:lnTo>
                  <a:pt x="1098" y="130"/>
                </a:lnTo>
                <a:lnTo>
                  <a:pt x="1096" y="123"/>
                </a:lnTo>
                <a:lnTo>
                  <a:pt x="1091" y="117"/>
                </a:lnTo>
                <a:lnTo>
                  <a:pt x="1082" y="106"/>
                </a:lnTo>
                <a:lnTo>
                  <a:pt x="1079" y="106"/>
                </a:lnTo>
                <a:lnTo>
                  <a:pt x="1079" y="104"/>
                </a:lnTo>
                <a:lnTo>
                  <a:pt x="1071" y="95"/>
                </a:lnTo>
                <a:lnTo>
                  <a:pt x="1061" y="87"/>
                </a:lnTo>
                <a:lnTo>
                  <a:pt x="1040" y="74"/>
                </a:lnTo>
                <a:lnTo>
                  <a:pt x="1031" y="66"/>
                </a:lnTo>
                <a:lnTo>
                  <a:pt x="1025" y="62"/>
                </a:lnTo>
                <a:lnTo>
                  <a:pt x="1019" y="59"/>
                </a:lnTo>
                <a:lnTo>
                  <a:pt x="1013" y="53"/>
                </a:lnTo>
                <a:lnTo>
                  <a:pt x="1006" y="48"/>
                </a:lnTo>
                <a:lnTo>
                  <a:pt x="996" y="46"/>
                </a:lnTo>
                <a:lnTo>
                  <a:pt x="987" y="43"/>
                </a:lnTo>
                <a:lnTo>
                  <a:pt x="986" y="43"/>
                </a:lnTo>
                <a:lnTo>
                  <a:pt x="972" y="38"/>
                </a:lnTo>
                <a:lnTo>
                  <a:pt x="971" y="38"/>
                </a:lnTo>
                <a:lnTo>
                  <a:pt x="961" y="36"/>
                </a:lnTo>
                <a:lnTo>
                  <a:pt x="951" y="33"/>
                </a:lnTo>
                <a:lnTo>
                  <a:pt x="942" y="30"/>
                </a:lnTo>
                <a:lnTo>
                  <a:pt x="931" y="27"/>
                </a:lnTo>
                <a:lnTo>
                  <a:pt x="923" y="24"/>
                </a:lnTo>
                <a:lnTo>
                  <a:pt x="913" y="23"/>
                </a:lnTo>
                <a:lnTo>
                  <a:pt x="905" y="22"/>
                </a:lnTo>
                <a:lnTo>
                  <a:pt x="897" y="20"/>
                </a:lnTo>
                <a:lnTo>
                  <a:pt x="890" y="17"/>
                </a:lnTo>
                <a:lnTo>
                  <a:pt x="882" y="15"/>
                </a:lnTo>
                <a:lnTo>
                  <a:pt x="880" y="15"/>
                </a:lnTo>
                <a:lnTo>
                  <a:pt x="879" y="15"/>
                </a:lnTo>
                <a:lnTo>
                  <a:pt x="878" y="14"/>
                </a:lnTo>
                <a:lnTo>
                  <a:pt x="875" y="14"/>
                </a:lnTo>
                <a:lnTo>
                  <a:pt x="874" y="12"/>
                </a:lnTo>
                <a:lnTo>
                  <a:pt x="872" y="10"/>
                </a:lnTo>
                <a:lnTo>
                  <a:pt x="867" y="8"/>
                </a:lnTo>
                <a:lnTo>
                  <a:pt x="859" y="6"/>
                </a:lnTo>
                <a:lnTo>
                  <a:pt x="855" y="5"/>
                </a:lnTo>
                <a:lnTo>
                  <a:pt x="849" y="5"/>
                </a:lnTo>
                <a:lnTo>
                  <a:pt x="842" y="2"/>
                </a:lnTo>
                <a:lnTo>
                  <a:pt x="837" y="2"/>
                </a:lnTo>
                <a:lnTo>
                  <a:pt x="834" y="3"/>
                </a:lnTo>
                <a:lnTo>
                  <a:pt x="815" y="1"/>
                </a:lnTo>
                <a:lnTo>
                  <a:pt x="806" y="0"/>
                </a:lnTo>
                <a:lnTo>
                  <a:pt x="795" y="1"/>
                </a:lnTo>
                <a:lnTo>
                  <a:pt x="792" y="1"/>
                </a:lnTo>
                <a:lnTo>
                  <a:pt x="790" y="3"/>
                </a:lnTo>
                <a:lnTo>
                  <a:pt x="785" y="6"/>
                </a:lnTo>
                <a:lnTo>
                  <a:pt x="782" y="5"/>
                </a:lnTo>
                <a:lnTo>
                  <a:pt x="778" y="3"/>
                </a:lnTo>
                <a:lnTo>
                  <a:pt x="774" y="3"/>
                </a:lnTo>
                <a:lnTo>
                  <a:pt x="769" y="5"/>
                </a:lnTo>
                <a:lnTo>
                  <a:pt x="766" y="7"/>
                </a:lnTo>
                <a:lnTo>
                  <a:pt x="762" y="7"/>
                </a:lnTo>
                <a:lnTo>
                  <a:pt x="754" y="8"/>
                </a:lnTo>
                <a:lnTo>
                  <a:pt x="751" y="9"/>
                </a:lnTo>
                <a:lnTo>
                  <a:pt x="747" y="10"/>
                </a:lnTo>
                <a:lnTo>
                  <a:pt x="744" y="12"/>
                </a:lnTo>
                <a:lnTo>
                  <a:pt x="742" y="13"/>
                </a:lnTo>
                <a:lnTo>
                  <a:pt x="736" y="15"/>
                </a:lnTo>
                <a:lnTo>
                  <a:pt x="730" y="16"/>
                </a:lnTo>
                <a:lnTo>
                  <a:pt x="722" y="17"/>
                </a:lnTo>
                <a:lnTo>
                  <a:pt x="708" y="23"/>
                </a:lnTo>
                <a:lnTo>
                  <a:pt x="705" y="23"/>
                </a:lnTo>
                <a:lnTo>
                  <a:pt x="702" y="24"/>
                </a:lnTo>
                <a:lnTo>
                  <a:pt x="699" y="24"/>
                </a:lnTo>
                <a:lnTo>
                  <a:pt x="697" y="25"/>
                </a:lnTo>
                <a:lnTo>
                  <a:pt x="692" y="29"/>
                </a:lnTo>
                <a:lnTo>
                  <a:pt x="690" y="29"/>
                </a:lnTo>
                <a:lnTo>
                  <a:pt x="687" y="30"/>
                </a:lnTo>
                <a:lnTo>
                  <a:pt x="684" y="32"/>
                </a:lnTo>
                <a:lnTo>
                  <a:pt x="683" y="32"/>
                </a:lnTo>
                <a:lnTo>
                  <a:pt x="680" y="33"/>
                </a:lnTo>
                <a:lnTo>
                  <a:pt x="677" y="39"/>
                </a:lnTo>
                <a:lnTo>
                  <a:pt x="665" y="46"/>
                </a:lnTo>
                <a:lnTo>
                  <a:pt x="654" y="52"/>
                </a:lnTo>
                <a:lnTo>
                  <a:pt x="628" y="63"/>
                </a:lnTo>
                <a:lnTo>
                  <a:pt x="620" y="63"/>
                </a:lnTo>
                <a:lnTo>
                  <a:pt x="617" y="63"/>
                </a:lnTo>
                <a:lnTo>
                  <a:pt x="614" y="65"/>
                </a:lnTo>
                <a:lnTo>
                  <a:pt x="611" y="66"/>
                </a:lnTo>
                <a:lnTo>
                  <a:pt x="609" y="68"/>
                </a:lnTo>
                <a:lnTo>
                  <a:pt x="607" y="74"/>
                </a:lnTo>
                <a:lnTo>
                  <a:pt x="604" y="80"/>
                </a:lnTo>
                <a:lnTo>
                  <a:pt x="602" y="80"/>
                </a:lnTo>
                <a:lnTo>
                  <a:pt x="601" y="81"/>
                </a:lnTo>
                <a:lnTo>
                  <a:pt x="601" y="83"/>
                </a:lnTo>
                <a:lnTo>
                  <a:pt x="599" y="84"/>
                </a:lnTo>
                <a:lnTo>
                  <a:pt x="594" y="87"/>
                </a:lnTo>
                <a:lnTo>
                  <a:pt x="589" y="91"/>
                </a:lnTo>
                <a:lnTo>
                  <a:pt x="587" y="96"/>
                </a:lnTo>
                <a:lnTo>
                  <a:pt x="586" y="100"/>
                </a:lnTo>
                <a:lnTo>
                  <a:pt x="585" y="100"/>
                </a:lnTo>
                <a:lnTo>
                  <a:pt x="574" y="105"/>
                </a:lnTo>
                <a:lnTo>
                  <a:pt x="566" y="110"/>
                </a:lnTo>
                <a:lnTo>
                  <a:pt x="564" y="110"/>
                </a:lnTo>
                <a:lnTo>
                  <a:pt x="564" y="111"/>
                </a:lnTo>
                <a:lnTo>
                  <a:pt x="563" y="111"/>
                </a:lnTo>
                <a:lnTo>
                  <a:pt x="560" y="112"/>
                </a:lnTo>
                <a:lnTo>
                  <a:pt x="558" y="113"/>
                </a:lnTo>
                <a:lnTo>
                  <a:pt x="555" y="114"/>
                </a:lnTo>
                <a:lnTo>
                  <a:pt x="554" y="117"/>
                </a:lnTo>
                <a:lnTo>
                  <a:pt x="552" y="117"/>
                </a:lnTo>
                <a:lnTo>
                  <a:pt x="550" y="118"/>
                </a:lnTo>
                <a:lnTo>
                  <a:pt x="547" y="120"/>
                </a:lnTo>
                <a:lnTo>
                  <a:pt x="544" y="122"/>
                </a:lnTo>
                <a:lnTo>
                  <a:pt x="542" y="125"/>
                </a:lnTo>
                <a:lnTo>
                  <a:pt x="539" y="128"/>
                </a:lnTo>
                <a:lnTo>
                  <a:pt x="535" y="133"/>
                </a:lnTo>
                <a:lnTo>
                  <a:pt x="533" y="134"/>
                </a:lnTo>
                <a:lnTo>
                  <a:pt x="532" y="136"/>
                </a:lnTo>
                <a:lnTo>
                  <a:pt x="529" y="141"/>
                </a:lnTo>
                <a:lnTo>
                  <a:pt x="529" y="142"/>
                </a:lnTo>
                <a:lnTo>
                  <a:pt x="527" y="145"/>
                </a:lnTo>
                <a:lnTo>
                  <a:pt x="525" y="149"/>
                </a:lnTo>
                <a:lnTo>
                  <a:pt x="522" y="153"/>
                </a:lnTo>
                <a:lnTo>
                  <a:pt x="520" y="159"/>
                </a:lnTo>
                <a:lnTo>
                  <a:pt x="519" y="164"/>
                </a:lnTo>
                <a:lnTo>
                  <a:pt x="518" y="168"/>
                </a:lnTo>
                <a:lnTo>
                  <a:pt x="515" y="171"/>
                </a:lnTo>
                <a:lnTo>
                  <a:pt x="514" y="173"/>
                </a:lnTo>
                <a:lnTo>
                  <a:pt x="514" y="181"/>
                </a:lnTo>
                <a:lnTo>
                  <a:pt x="511" y="189"/>
                </a:lnTo>
                <a:lnTo>
                  <a:pt x="509" y="197"/>
                </a:lnTo>
                <a:lnTo>
                  <a:pt x="506" y="198"/>
                </a:lnTo>
                <a:lnTo>
                  <a:pt x="505" y="200"/>
                </a:lnTo>
                <a:lnTo>
                  <a:pt x="504" y="205"/>
                </a:lnTo>
                <a:lnTo>
                  <a:pt x="503" y="209"/>
                </a:lnTo>
                <a:lnTo>
                  <a:pt x="502" y="211"/>
                </a:lnTo>
                <a:lnTo>
                  <a:pt x="499" y="213"/>
                </a:lnTo>
                <a:lnTo>
                  <a:pt x="498" y="217"/>
                </a:lnTo>
                <a:lnTo>
                  <a:pt x="496" y="220"/>
                </a:lnTo>
                <a:lnTo>
                  <a:pt x="494" y="225"/>
                </a:lnTo>
                <a:lnTo>
                  <a:pt x="490" y="235"/>
                </a:lnTo>
                <a:lnTo>
                  <a:pt x="488" y="247"/>
                </a:lnTo>
                <a:lnTo>
                  <a:pt x="485" y="258"/>
                </a:lnTo>
                <a:lnTo>
                  <a:pt x="485" y="262"/>
                </a:lnTo>
                <a:lnTo>
                  <a:pt x="483" y="268"/>
                </a:lnTo>
                <a:lnTo>
                  <a:pt x="484" y="271"/>
                </a:lnTo>
                <a:lnTo>
                  <a:pt x="485" y="273"/>
                </a:lnTo>
                <a:lnTo>
                  <a:pt x="485" y="280"/>
                </a:lnTo>
                <a:lnTo>
                  <a:pt x="485" y="283"/>
                </a:lnTo>
                <a:lnTo>
                  <a:pt x="485" y="285"/>
                </a:lnTo>
                <a:lnTo>
                  <a:pt x="484" y="288"/>
                </a:lnTo>
                <a:lnTo>
                  <a:pt x="483" y="290"/>
                </a:lnTo>
                <a:lnTo>
                  <a:pt x="482" y="288"/>
                </a:lnTo>
                <a:lnTo>
                  <a:pt x="483" y="292"/>
                </a:lnTo>
                <a:lnTo>
                  <a:pt x="483" y="294"/>
                </a:lnTo>
                <a:lnTo>
                  <a:pt x="482" y="299"/>
                </a:lnTo>
                <a:lnTo>
                  <a:pt x="480" y="303"/>
                </a:lnTo>
                <a:lnTo>
                  <a:pt x="480" y="306"/>
                </a:lnTo>
                <a:lnTo>
                  <a:pt x="482" y="309"/>
                </a:lnTo>
                <a:lnTo>
                  <a:pt x="482" y="310"/>
                </a:lnTo>
                <a:lnTo>
                  <a:pt x="481" y="314"/>
                </a:lnTo>
                <a:lnTo>
                  <a:pt x="480" y="317"/>
                </a:lnTo>
                <a:lnTo>
                  <a:pt x="480" y="321"/>
                </a:lnTo>
                <a:lnTo>
                  <a:pt x="479" y="324"/>
                </a:lnTo>
                <a:lnTo>
                  <a:pt x="479" y="328"/>
                </a:lnTo>
                <a:lnTo>
                  <a:pt x="479" y="337"/>
                </a:lnTo>
                <a:lnTo>
                  <a:pt x="477" y="340"/>
                </a:lnTo>
                <a:lnTo>
                  <a:pt x="475" y="343"/>
                </a:lnTo>
                <a:lnTo>
                  <a:pt x="474" y="346"/>
                </a:lnTo>
                <a:lnTo>
                  <a:pt x="475" y="348"/>
                </a:lnTo>
                <a:lnTo>
                  <a:pt x="474" y="352"/>
                </a:lnTo>
                <a:lnTo>
                  <a:pt x="473" y="354"/>
                </a:lnTo>
                <a:lnTo>
                  <a:pt x="469" y="358"/>
                </a:lnTo>
                <a:lnTo>
                  <a:pt x="473" y="371"/>
                </a:lnTo>
                <a:lnTo>
                  <a:pt x="474" y="383"/>
                </a:lnTo>
                <a:lnTo>
                  <a:pt x="475" y="396"/>
                </a:lnTo>
                <a:lnTo>
                  <a:pt x="477" y="408"/>
                </a:lnTo>
                <a:lnTo>
                  <a:pt x="475" y="408"/>
                </a:lnTo>
                <a:lnTo>
                  <a:pt x="475" y="409"/>
                </a:lnTo>
                <a:lnTo>
                  <a:pt x="476" y="413"/>
                </a:lnTo>
                <a:lnTo>
                  <a:pt x="477" y="415"/>
                </a:lnTo>
                <a:lnTo>
                  <a:pt x="479" y="415"/>
                </a:lnTo>
                <a:lnTo>
                  <a:pt x="479" y="414"/>
                </a:lnTo>
                <a:lnTo>
                  <a:pt x="480" y="421"/>
                </a:lnTo>
                <a:lnTo>
                  <a:pt x="483" y="429"/>
                </a:lnTo>
                <a:lnTo>
                  <a:pt x="487" y="438"/>
                </a:lnTo>
                <a:lnTo>
                  <a:pt x="488" y="450"/>
                </a:lnTo>
                <a:lnTo>
                  <a:pt x="487" y="450"/>
                </a:lnTo>
                <a:lnTo>
                  <a:pt x="487" y="451"/>
                </a:lnTo>
                <a:lnTo>
                  <a:pt x="487" y="454"/>
                </a:lnTo>
                <a:lnTo>
                  <a:pt x="485" y="456"/>
                </a:lnTo>
                <a:lnTo>
                  <a:pt x="485" y="461"/>
                </a:lnTo>
                <a:lnTo>
                  <a:pt x="483" y="466"/>
                </a:lnTo>
                <a:lnTo>
                  <a:pt x="481" y="471"/>
                </a:lnTo>
                <a:lnTo>
                  <a:pt x="481" y="472"/>
                </a:lnTo>
                <a:lnTo>
                  <a:pt x="481" y="473"/>
                </a:lnTo>
                <a:lnTo>
                  <a:pt x="480" y="474"/>
                </a:lnTo>
                <a:lnTo>
                  <a:pt x="480" y="475"/>
                </a:lnTo>
                <a:lnTo>
                  <a:pt x="480" y="478"/>
                </a:lnTo>
                <a:lnTo>
                  <a:pt x="479" y="482"/>
                </a:lnTo>
                <a:lnTo>
                  <a:pt x="479" y="484"/>
                </a:lnTo>
                <a:lnTo>
                  <a:pt x="479" y="487"/>
                </a:lnTo>
                <a:lnTo>
                  <a:pt x="479" y="490"/>
                </a:lnTo>
                <a:lnTo>
                  <a:pt x="474" y="495"/>
                </a:lnTo>
                <a:lnTo>
                  <a:pt x="472" y="501"/>
                </a:lnTo>
                <a:lnTo>
                  <a:pt x="475" y="506"/>
                </a:lnTo>
                <a:lnTo>
                  <a:pt x="476" y="512"/>
                </a:lnTo>
                <a:lnTo>
                  <a:pt x="476" y="516"/>
                </a:lnTo>
                <a:lnTo>
                  <a:pt x="475" y="518"/>
                </a:lnTo>
                <a:lnTo>
                  <a:pt x="473" y="519"/>
                </a:lnTo>
                <a:lnTo>
                  <a:pt x="469" y="520"/>
                </a:lnTo>
                <a:lnTo>
                  <a:pt x="471" y="523"/>
                </a:lnTo>
                <a:lnTo>
                  <a:pt x="472" y="525"/>
                </a:lnTo>
                <a:lnTo>
                  <a:pt x="475" y="528"/>
                </a:lnTo>
                <a:lnTo>
                  <a:pt x="479" y="532"/>
                </a:lnTo>
                <a:lnTo>
                  <a:pt x="481" y="534"/>
                </a:lnTo>
                <a:lnTo>
                  <a:pt x="482" y="536"/>
                </a:lnTo>
                <a:lnTo>
                  <a:pt x="482" y="541"/>
                </a:lnTo>
                <a:lnTo>
                  <a:pt x="481" y="544"/>
                </a:lnTo>
                <a:lnTo>
                  <a:pt x="481" y="547"/>
                </a:lnTo>
                <a:lnTo>
                  <a:pt x="482" y="548"/>
                </a:lnTo>
                <a:lnTo>
                  <a:pt x="483" y="547"/>
                </a:lnTo>
                <a:lnTo>
                  <a:pt x="482" y="548"/>
                </a:lnTo>
                <a:lnTo>
                  <a:pt x="482" y="549"/>
                </a:lnTo>
                <a:lnTo>
                  <a:pt x="483" y="550"/>
                </a:lnTo>
                <a:lnTo>
                  <a:pt x="485" y="551"/>
                </a:lnTo>
                <a:lnTo>
                  <a:pt x="487" y="553"/>
                </a:lnTo>
                <a:lnTo>
                  <a:pt x="487" y="554"/>
                </a:lnTo>
                <a:lnTo>
                  <a:pt x="487" y="557"/>
                </a:lnTo>
                <a:lnTo>
                  <a:pt x="488" y="558"/>
                </a:lnTo>
                <a:lnTo>
                  <a:pt x="489" y="558"/>
                </a:lnTo>
                <a:lnTo>
                  <a:pt x="490" y="561"/>
                </a:lnTo>
                <a:lnTo>
                  <a:pt x="489" y="563"/>
                </a:lnTo>
                <a:lnTo>
                  <a:pt x="492" y="568"/>
                </a:lnTo>
                <a:lnTo>
                  <a:pt x="495" y="571"/>
                </a:lnTo>
                <a:lnTo>
                  <a:pt x="502" y="577"/>
                </a:lnTo>
                <a:lnTo>
                  <a:pt x="502" y="589"/>
                </a:lnTo>
                <a:lnTo>
                  <a:pt x="503" y="594"/>
                </a:lnTo>
                <a:lnTo>
                  <a:pt x="505" y="599"/>
                </a:lnTo>
                <a:lnTo>
                  <a:pt x="507" y="601"/>
                </a:lnTo>
                <a:lnTo>
                  <a:pt x="511" y="604"/>
                </a:lnTo>
                <a:lnTo>
                  <a:pt x="513" y="607"/>
                </a:lnTo>
                <a:lnTo>
                  <a:pt x="514" y="607"/>
                </a:lnTo>
                <a:lnTo>
                  <a:pt x="515" y="607"/>
                </a:lnTo>
                <a:lnTo>
                  <a:pt x="517" y="608"/>
                </a:lnTo>
                <a:lnTo>
                  <a:pt x="518" y="610"/>
                </a:lnTo>
                <a:lnTo>
                  <a:pt x="521" y="614"/>
                </a:lnTo>
                <a:lnTo>
                  <a:pt x="530" y="618"/>
                </a:lnTo>
                <a:lnTo>
                  <a:pt x="534" y="625"/>
                </a:lnTo>
                <a:lnTo>
                  <a:pt x="535" y="629"/>
                </a:lnTo>
                <a:lnTo>
                  <a:pt x="536" y="632"/>
                </a:lnTo>
                <a:lnTo>
                  <a:pt x="536" y="633"/>
                </a:lnTo>
                <a:lnTo>
                  <a:pt x="537" y="636"/>
                </a:lnTo>
                <a:lnTo>
                  <a:pt x="539" y="640"/>
                </a:lnTo>
                <a:lnTo>
                  <a:pt x="540" y="642"/>
                </a:lnTo>
                <a:lnTo>
                  <a:pt x="540" y="645"/>
                </a:lnTo>
                <a:lnTo>
                  <a:pt x="539" y="649"/>
                </a:lnTo>
                <a:lnTo>
                  <a:pt x="537" y="652"/>
                </a:lnTo>
                <a:lnTo>
                  <a:pt x="536" y="652"/>
                </a:lnTo>
                <a:lnTo>
                  <a:pt x="536" y="653"/>
                </a:lnTo>
                <a:lnTo>
                  <a:pt x="537" y="659"/>
                </a:lnTo>
                <a:lnTo>
                  <a:pt x="539" y="663"/>
                </a:lnTo>
                <a:lnTo>
                  <a:pt x="539" y="667"/>
                </a:lnTo>
                <a:lnTo>
                  <a:pt x="537" y="669"/>
                </a:lnTo>
                <a:lnTo>
                  <a:pt x="537" y="672"/>
                </a:lnTo>
                <a:lnTo>
                  <a:pt x="537" y="676"/>
                </a:lnTo>
                <a:lnTo>
                  <a:pt x="540" y="682"/>
                </a:lnTo>
                <a:lnTo>
                  <a:pt x="542" y="685"/>
                </a:lnTo>
                <a:lnTo>
                  <a:pt x="542" y="689"/>
                </a:lnTo>
                <a:lnTo>
                  <a:pt x="543" y="694"/>
                </a:lnTo>
                <a:lnTo>
                  <a:pt x="545" y="696"/>
                </a:lnTo>
                <a:lnTo>
                  <a:pt x="547" y="698"/>
                </a:lnTo>
                <a:lnTo>
                  <a:pt x="550" y="698"/>
                </a:lnTo>
                <a:lnTo>
                  <a:pt x="552" y="698"/>
                </a:lnTo>
                <a:lnTo>
                  <a:pt x="555" y="698"/>
                </a:lnTo>
                <a:lnTo>
                  <a:pt x="562" y="704"/>
                </a:lnTo>
                <a:lnTo>
                  <a:pt x="570" y="709"/>
                </a:lnTo>
                <a:lnTo>
                  <a:pt x="587" y="720"/>
                </a:lnTo>
                <a:lnTo>
                  <a:pt x="588" y="720"/>
                </a:lnTo>
                <a:lnTo>
                  <a:pt x="589" y="720"/>
                </a:lnTo>
                <a:lnTo>
                  <a:pt x="590" y="721"/>
                </a:lnTo>
                <a:lnTo>
                  <a:pt x="593" y="721"/>
                </a:lnTo>
                <a:lnTo>
                  <a:pt x="601" y="729"/>
                </a:lnTo>
                <a:lnTo>
                  <a:pt x="609" y="737"/>
                </a:lnTo>
                <a:lnTo>
                  <a:pt x="616" y="747"/>
                </a:lnTo>
                <a:lnTo>
                  <a:pt x="622" y="758"/>
                </a:lnTo>
                <a:lnTo>
                  <a:pt x="626" y="775"/>
                </a:lnTo>
                <a:lnTo>
                  <a:pt x="631" y="795"/>
                </a:lnTo>
                <a:lnTo>
                  <a:pt x="633" y="817"/>
                </a:lnTo>
                <a:lnTo>
                  <a:pt x="634" y="841"/>
                </a:lnTo>
                <a:lnTo>
                  <a:pt x="637" y="890"/>
                </a:lnTo>
                <a:lnTo>
                  <a:pt x="637" y="915"/>
                </a:lnTo>
                <a:lnTo>
                  <a:pt x="635" y="938"/>
                </a:lnTo>
                <a:lnTo>
                  <a:pt x="633" y="959"/>
                </a:lnTo>
                <a:lnTo>
                  <a:pt x="631" y="969"/>
                </a:lnTo>
                <a:lnTo>
                  <a:pt x="627" y="979"/>
                </a:lnTo>
                <a:lnTo>
                  <a:pt x="624" y="989"/>
                </a:lnTo>
                <a:lnTo>
                  <a:pt x="619" y="997"/>
                </a:lnTo>
                <a:lnTo>
                  <a:pt x="615" y="1005"/>
                </a:lnTo>
                <a:lnTo>
                  <a:pt x="608" y="1012"/>
                </a:lnTo>
                <a:lnTo>
                  <a:pt x="601" y="1012"/>
                </a:lnTo>
                <a:lnTo>
                  <a:pt x="594" y="1014"/>
                </a:lnTo>
                <a:lnTo>
                  <a:pt x="589" y="1017"/>
                </a:lnTo>
                <a:lnTo>
                  <a:pt x="584" y="1021"/>
                </a:lnTo>
                <a:lnTo>
                  <a:pt x="575" y="1030"/>
                </a:lnTo>
                <a:lnTo>
                  <a:pt x="571" y="1035"/>
                </a:lnTo>
                <a:lnTo>
                  <a:pt x="566" y="1037"/>
                </a:lnTo>
                <a:lnTo>
                  <a:pt x="558" y="1040"/>
                </a:lnTo>
                <a:lnTo>
                  <a:pt x="551" y="1042"/>
                </a:lnTo>
                <a:lnTo>
                  <a:pt x="544" y="1043"/>
                </a:lnTo>
                <a:lnTo>
                  <a:pt x="537" y="1044"/>
                </a:lnTo>
                <a:lnTo>
                  <a:pt x="537" y="1046"/>
                </a:lnTo>
                <a:lnTo>
                  <a:pt x="539" y="1045"/>
                </a:lnTo>
                <a:lnTo>
                  <a:pt x="540" y="1044"/>
                </a:lnTo>
                <a:lnTo>
                  <a:pt x="541" y="1044"/>
                </a:lnTo>
                <a:lnTo>
                  <a:pt x="541" y="1045"/>
                </a:lnTo>
                <a:lnTo>
                  <a:pt x="539" y="1047"/>
                </a:lnTo>
                <a:lnTo>
                  <a:pt x="535" y="1050"/>
                </a:lnTo>
                <a:lnTo>
                  <a:pt x="534" y="1051"/>
                </a:lnTo>
                <a:lnTo>
                  <a:pt x="534" y="1052"/>
                </a:lnTo>
                <a:lnTo>
                  <a:pt x="529" y="1057"/>
                </a:lnTo>
                <a:lnTo>
                  <a:pt x="528" y="1059"/>
                </a:lnTo>
                <a:lnTo>
                  <a:pt x="526" y="1061"/>
                </a:lnTo>
                <a:lnTo>
                  <a:pt x="521" y="1062"/>
                </a:lnTo>
                <a:lnTo>
                  <a:pt x="517" y="1065"/>
                </a:lnTo>
                <a:lnTo>
                  <a:pt x="512" y="1066"/>
                </a:lnTo>
                <a:lnTo>
                  <a:pt x="507" y="1066"/>
                </a:lnTo>
                <a:lnTo>
                  <a:pt x="495" y="1073"/>
                </a:lnTo>
                <a:lnTo>
                  <a:pt x="482" y="1080"/>
                </a:lnTo>
                <a:lnTo>
                  <a:pt x="476" y="1083"/>
                </a:lnTo>
                <a:lnTo>
                  <a:pt x="469" y="1087"/>
                </a:lnTo>
                <a:lnTo>
                  <a:pt x="461" y="1088"/>
                </a:lnTo>
                <a:lnTo>
                  <a:pt x="453" y="1089"/>
                </a:lnTo>
                <a:lnTo>
                  <a:pt x="436" y="1097"/>
                </a:lnTo>
                <a:lnTo>
                  <a:pt x="421" y="1106"/>
                </a:lnTo>
                <a:lnTo>
                  <a:pt x="413" y="1111"/>
                </a:lnTo>
                <a:lnTo>
                  <a:pt x="405" y="1114"/>
                </a:lnTo>
                <a:lnTo>
                  <a:pt x="386" y="1120"/>
                </a:lnTo>
                <a:lnTo>
                  <a:pt x="367" y="1125"/>
                </a:lnTo>
                <a:lnTo>
                  <a:pt x="345" y="1130"/>
                </a:lnTo>
                <a:lnTo>
                  <a:pt x="332" y="1135"/>
                </a:lnTo>
                <a:lnTo>
                  <a:pt x="321" y="1141"/>
                </a:lnTo>
                <a:lnTo>
                  <a:pt x="309" y="1147"/>
                </a:lnTo>
                <a:lnTo>
                  <a:pt x="296" y="1151"/>
                </a:lnTo>
                <a:lnTo>
                  <a:pt x="259" y="1164"/>
                </a:lnTo>
                <a:lnTo>
                  <a:pt x="221" y="1178"/>
                </a:lnTo>
                <a:lnTo>
                  <a:pt x="204" y="1185"/>
                </a:lnTo>
                <a:lnTo>
                  <a:pt x="186" y="1193"/>
                </a:lnTo>
                <a:lnTo>
                  <a:pt x="170" y="1201"/>
                </a:lnTo>
                <a:lnTo>
                  <a:pt x="155" y="1211"/>
                </a:lnTo>
                <a:lnTo>
                  <a:pt x="151" y="1211"/>
                </a:lnTo>
                <a:lnTo>
                  <a:pt x="150" y="1212"/>
                </a:lnTo>
                <a:lnTo>
                  <a:pt x="148" y="1215"/>
                </a:lnTo>
                <a:lnTo>
                  <a:pt x="148" y="1217"/>
                </a:lnTo>
                <a:lnTo>
                  <a:pt x="143" y="1219"/>
                </a:lnTo>
                <a:lnTo>
                  <a:pt x="140" y="1223"/>
                </a:lnTo>
                <a:lnTo>
                  <a:pt x="133" y="1230"/>
                </a:lnTo>
                <a:lnTo>
                  <a:pt x="127" y="1238"/>
                </a:lnTo>
                <a:lnTo>
                  <a:pt x="123" y="1241"/>
                </a:lnTo>
                <a:lnTo>
                  <a:pt x="119" y="1243"/>
                </a:lnTo>
                <a:lnTo>
                  <a:pt x="114" y="1245"/>
                </a:lnTo>
                <a:lnTo>
                  <a:pt x="113" y="1247"/>
                </a:lnTo>
                <a:lnTo>
                  <a:pt x="112" y="1249"/>
                </a:lnTo>
                <a:lnTo>
                  <a:pt x="103" y="1256"/>
                </a:lnTo>
                <a:lnTo>
                  <a:pt x="101" y="1256"/>
                </a:lnTo>
                <a:lnTo>
                  <a:pt x="100" y="1260"/>
                </a:lnTo>
                <a:lnTo>
                  <a:pt x="99" y="1262"/>
                </a:lnTo>
                <a:lnTo>
                  <a:pt x="96" y="1264"/>
                </a:lnTo>
                <a:lnTo>
                  <a:pt x="93" y="1267"/>
                </a:lnTo>
                <a:lnTo>
                  <a:pt x="88" y="1272"/>
                </a:lnTo>
                <a:lnTo>
                  <a:pt x="83" y="1279"/>
                </a:lnTo>
                <a:lnTo>
                  <a:pt x="77" y="1284"/>
                </a:lnTo>
                <a:lnTo>
                  <a:pt x="74" y="1293"/>
                </a:lnTo>
                <a:lnTo>
                  <a:pt x="69" y="1301"/>
                </a:lnTo>
                <a:lnTo>
                  <a:pt x="59" y="1316"/>
                </a:lnTo>
                <a:lnTo>
                  <a:pt x="51" y="1332"/>
                </a:lnTo>
                <a:lnTo>
                  <a:pt x="46" y="1340"/>
                </a:lnTo>
                <a:lnTo>
                  <a:pt x="42" y="1348"/>
                </a:lnTo>
                <a:lnTo>
                  <a:pt x="20" y="1425"/>
                </a:lnTo>
                <a:lnTo>
                  <a:pt x="9" y="1464"/>
                </a:lnTo>
                <a:lnTo>
                  <a:pt x="0" y="1503"/>
                </a:lnTo>
                <a:lnTo>
                  <a:pt x="1641" y="1503"/>
                </a:lnTo>
                <a:lnTo>
                  <a:pt x="1641" y="1497"/>
                </a:lnTo>
                <a:lnTo>
                  <a:pt x="1640" y="1490"/>
                </a:lnTo>
                <a:lnTo>
                  <a:pt x="1638" y="1479"/>
                </a:lnTo>
                <a:lnTo>
                  <a:pt x="1635" y="1467"/>
                </a:lnTo>
                <a:lnTo>
                  <a:pt x="1634" y="1461"/>
                </a:lnTo>
                <a:lnTo>
                  <a:pt x="1634" y="1456"/>
                </a:lnTo>
                <a:close/>
                <a:moveTo>
                  <a:pt x="661" y="454"/>
                </a:moveTo>
                <a:lnTo>
                  <a:pt x="661" y="454"/>
                </a:lnTo>
                <a:lnTo>
                  <a:pt x="660" y="454"/>
                </a:lnTo>
                <a:lnTo>
                  <a:pt x="661" y="454"/>
                </a:lnTo>
                <a:close/>
                <a:moveTo>
                  <a:pt x="984" y="624"/>
                </a:moveTo>
                <a:lnTo>
                  <a:pt x="984" y="624"/>
                </a:lnTo>
                <a:lnTo>
                  <a:pt x="985" y="625"/>
                </a:lnTo>
                <a:lnTo>
                  <a:pt x="985" y="626"/>
                </a:lnTo>
                <a:lnTo>
                  <a:pt x="983" y="630"/>
                </a:lnTo>
                <a:lnTo>
                  <a:pt x="985" y="626"/>
                </a:lnTo>
                <a:lnTo>
                  <a:pt x="985" y="625"/>
                </a:lnTo>
                <a:lnTo>
                  <a:pt x="984" y="624"/>
                </a:lnTo>
                <a:close/>
                <a:moveTo>
                  <a:pt x="928" y="742"/>
                </a:moveTo>
                <a:lnTo>
                  <a:pt x="928" y="742"/>
                </a:lnTo>
                <a:lnTo>
                  <a:pt x="929" y="743"/>
                </a:lnTo>
                <a:lnTo>
                  <a:pt x="928" y="742"/>
                </a:lnTo>
                <a:close/>
                <a:moveTo>
                  <a:pt x="914" y="736"/>
                </a:moveTo>
                <a:lnTo>
                  <a:pt x="914" y="736"/>
                </a:lnTo>
                <a:lnTo>
                  <a:pt x="909" y="736"/>
                </a:lnTo>
                <a:lnTo>
                  <a:pt x="914" y="736"/>
                </a:lnTo>
                <a:close/>
                <a:moveTo>
                  <a:pt x="867" y="721"/>
                </a:moveTo>
                <a:lnTo>
                  <a:pt x="867" y="721"/>
                </a:lnTo>
                <a:lnTo>
                  <a:pt x="867" y="722"/>
                </a:lnTo>
                <a:lnTo>
                  <a:pt x="867" y="721"/>
                </a:lnTo>
                <a:close/>
                <a:moveTo>
                  <a:pt x="867" y="722"/>
                </a:moveTo>
                <a:lnTo>
                  <a:pt x="867" y="722"/>
                </a:lnTo>
                <a:lnTo>
                  <a:pt x="867" y="723"/>
                </a:lnTo>
                <a:lnTo>
                  <a:pt x="867" y="722"/>
                </a:lnTo>
                <a:close/>
                <a:moveTo>
                  <a:pt x="886" y="719"/>
                </a:moveTo>
                <a:lnTo>
                  <a:pt x="886" y="719"/>
                </a:lnTo>
                <a:close/>
                <a:moveTo>
                  <a:pt x="885" y="720"/>
                </a:moveTo>
                <a:lnTo>
                  <a:pt x="885" y="720"/>
                </a:lnTo>
                <a:close/>
                <a:moveTo>
                  <a:pt x="872" y="719"/>
                </a:moveTo>
                <a:lnTo>
                  <a:pt x="872" y="719"/>
                </a:lnTo>
                <a:lnTo>
                  <a:pt x="878" y="721"/>
                </a:lnTo>
                <a:lnTo>
                  <a:pt x="882" y="721"/>
                </a:lnTo>
                <a:lnTo>
                  <a:pt x="878" y="721"/>
                </a:lnTo>
                <a:lnTo>
                  <a:pt x="872" y="719"/>
                </a:lnTo>
                <a:close/>
                <a:moveTo>
                  <a:pt x="882" y="721"/>
                </a:moveTo>
                <a:lnTo>
                  <a:pt x="882" y="721"/>
                </a:lnTo>
                <a:lnTo>
                  <a:pt x="883" y="720"/>
                </a:lnTo>
                <a:lnTo>
                  <a:pt x="882" y="721"/>
                </a:lnTo>
                <a:close/>
                <a:moveTo>
                  <a:pt x="789" y="656"/>
                </a:moveTo>
                <a:lnTo>
                  <a:pt x="789" y="656"/>
                </a:lnTo>
                <a:lnTo>
                  <a:pt x="788" y="659"/>
                </a:lnTo>
                <a:lnTo>
                  <a:pt x="786" y="660"/>
                </a:lnTo>
                <a:lnTo>
                  <a:pt x="788" y="659"/>
                </a:lnTo>
                <a:lnTo>
                  <a:pt x="789" y="656"/>
                </a:lnTo>
                <a:close/>
                <a:moveTo>
                  <a:pt x="788" y="663"/>
                </a:moveTo>
                <a:lnTo>
                  <a:pt x="788" y="663"/>
                </a:lnTo>
                <a:lnTo>
                  <a:pt x="789" y="663"/>
                </a:lnTo>
                <a:lnTo>
                  <a:pt x="788" y="663"/>
                </a:lnTo>
                <a:close/>
                <a:moveTo>
                  <a:pt x="788" y="662"/>
                </a:moveTo>
                <a:lnTo>
                  <a:pt x="788" y="662"/>
                </a:lnTo>
                <a:close/>
                <a:moveTo>
                  <a:pt x="786" y="661"/>
                </a:moveTo>
                <a:lnTo>
                  <a:pt x="786" y="661"/>
                </a:lnTo>
                <a:close/>
                <a:moveTo>
                  <a:pt x="790" y="664"/>
                </a:moveTo>
                <a:lnTo>
                  <a:pt x="790" y="664"/>
                </a:lnTo>
                <a:close/>
                <a:moveTo>
                  <a:pt x="790" y="664"/>
                </a:moveTo>
                <a:lnTo>
                  <a:pt x="790" y="664"/>
                </a:lnTo>
                <a:close/>
                <a:moveTo>
                  <a:pt x="790" y="664"/>
                </a:moveTo>
                <a:lnTo>
                  <a:pt x="790" y="664"/>
                </a:lnTo>
                <a:close/>
                <a:moveTo>
                  <a:pt x="790" y="663"/>
                </a:moveTo>
                <a:lnTo>
                  <a:pt x="790" y="663"/>
                </a:lnTo>
                <a:close/>
                <a:moveTo>
                  <a:pt x="789" y="656"/>
                </a:moveTo>
                <a:lnTo>
                  <a:pt x="789" y="656"/>
                </a:lnTo>
                <a:lnTo>
                  <a:pt x="790" y="661"/>
                </a:lnTo>
                <a:lnTo>
                  <a:pt x="789" y="656"/>
                </a:lnTo>
                <a:close/>
                <a:moveTo>
                  <a:pt x="790" y="661"/>
                </a:moveTo>
                <a:lnTo>
                  <a:pt x="790" y="661"/>
                </a:lnTo>
                <a:lnTo>
                  <a:pt x="790" y="662"/>
                </a:lnTo>
                <a:lnTo>
                  <a:pt x="790" y="661"/>
                </a:lnTo>
                <a:close/>
                <a:moveTo>
                  <a:pt x="789" y="656"/>
                </a:moveTo>
                <a:lnTo>
                  <a:pt x="789" y="656"/>
                </a:lnTo>
                <a:lnTo>
                  <a:pt x="789" y="655"/>
                </a:lnTo>
                <a:lnTo>
                  <a:pt x="789" y="656"/>
                </a:lnTo>
                <a:close/>
                <a:moveTo>
                  <a:pt x="785" y="654"/>
                </a:moveTo>
                <a:lnTo>
                  <a:pt x="785" y="654"/>
                </a:lnTo>
                <a:close/>
                <a:moveTo>
                  <a:pt x="785" y="655"/>
                </a:moveTo>
                <a:lnTo>
                  <a:pt x="785" y="655"/>
                </a:lnTo>
                <a:close/>
                <a:moveTo>
                  <a:pt x="785" y="655"/>
                </a:moveTo>
                <a:lnTo>
                  <a:pt x="785" y="655"/>
                </a:lnTo>
                <a:close/>
                <a:moveTo>
                  <a:pt x="789" y="655"/>
                </a:moveTo>
                <a:lnTo>
                  <a:pt x="789" y="655"/>
                </a:lnTo>
                <a:lnTo>
                  <a:pt x="789" y="654"/>
                </a:lnTo>
                <a:lnTo>
                  <a:pt x="789" y="655"/>
                </a:lnTo>
                <a:close/>
                <a:moveTo>
                  <a:pt x="789" y="622"/>
                </a:moveTo>
                <a:lnTo>
                  <a:pt x="789" y="622"/>
                </a:lnTo>
                <a:close/>
                <a:moveTo>
                  <a:pt x="806" y="622"/>
                </a:moveTo>
                <a:lnTo>
                  <a:pt x="806" y="622"/>
                </a:lnTo>
                <a:lnTo>
                  <a:pt x="808" y="622"/>
                </a:lnTo>
                <a:lnTo>
                  <a:pt x="806" y="622"/>
                </a:lnTo>
                <a:close/>
                <a:moveTo>
                  <a:pt x="805" y="621"/>
                </a:moveTo>
                <a:lnTo>
                  <a:pt x="805" y="621"/>
                </a:lnTo>
                <a:lnTo>
                  <a:pt x="806" y="622"/>
                </a:lnTo>
                <a:lnTo>
                  <a:pt x="805" y="621"/>
                </a:lnTo>
                <a:close/>
                <a:moveTo>
                  <a:pt x="792" y="622"/>
                </a:moveTo>
                <a:lnTo>
                  <a:pt x="792" y="622"/>
                </a:lnTo>
                <a:lnTo>
                  <a:pt x="793" y="622"/>
                </a:lnTo>
                <a:lnTo>
                  <a:pt x="792" y="622"/>
                </a:lnTo>
                <a:close/>
                <a:moveTo>
                  <a:pt x="790" y="622"/>
                </a:moveTo>
                <a:lnTo>
                  <a:pt x="790" y="622"/>
                </a:lnTo>
                <a:lnTo>
                  <a:pt x="791" y="622"/>
                </a:lnTo>
                <a:lnTo>
                  <a:pt x="790" y="622"/>
                </a:lnTo>
                <a:close/>
                <a:moveTo>
                  <a:pt x="791" y="622"/>
                </a:moveTo>
                <a:lnTo>
                  <a:pt x="791" y="622"/>
                </a:lnTo>
                <a:lnTo>
                  <a:pt x="792" y="622"/>
                </a:lnTo>
                <a:lnTo>
                  <a:pt x="791" y="622"/>
                </a:lnTo>
                <a:close/>
                <a:moveTo>
                  <a:pt x="790" y="622"/>
                </a:moveTo>
                <a:lnTo>
                  <a:pt x="790" y="622"/>
                </a:lnTo>
                <a:close/>
                <a:moveTo>
                  <a:pt x="789" y="622"/>
                </a:moveTo>
                <a:lnTo>
                  <a:pt x="789" y="622"/>
                </a:lnTo>
                <a:close/>
                <a:moveTo>
                  <a:pt x="1015" y="558"/>
                </a:moveTo>
                <a:lnTo>
                  <a:pt x="1015" y="558"/>
                </a:lnTo>
                <a:close/>
                <a:moveTo>
                  <a:pt x="1014" y="558"/>
                </a:moveTo>
                <a:lnTo>
                  <a:pt x="1014" y="558"/>
                </a:lnTo>
                <a:lnTo>
                  <a:pt x="1015" y="558"/>
                </a:lnTo>
                <a:lnTo>
                  <a:pt x="1014" y="558"/>
                </a:lnTo>
                <a:close/>
                <a:moveTo>
                  <a:pt x="1013" y="563"/>
                </a:moveTo>
                <a:lnTo>
                  <a:pt x="1013" y="563"/>
                </a:lnTo>
                <a:lnTo>
                  <a:pt x="1015" y="563"/>
                </a:lnTo>
                <a:lnTo>
                  <a:pt x="1016" y="564"/>
                </a:lnTo>
                <a:lnTo>
                  <a:pt x="1015" y="563"/>
                </a:lnTo>
                <a:lnTo>
                  <a:pt x="1013" y="563"/>
                </a:lnTo>
                <a:close/>
                <a:moveTo>
                  <a:pt x="885" y="715"/>
                </a:moveTo>
                <a:lnTo>
                  <a:pt x="885" y="715"/>
                </a:lnTo>
                <a:lnTo>
                  <a:pt x="888" y="715"/>
                </a:lnTo>
                <a:lnTo>
                  <a:pt x="885" y="715"/>
                </a:lnTo>
                <a:close/>
                <a:moveTo>
                  <a:pt x="880" y="716"/>
                </a:moveTo>
                <a:lnTo>
                  <a:pt x="880" y="716"/>
                </a:lnTo>
                <a:lnTo>
                  <a:pt x="883" y="715"/>
                </a:lnTo>
                <a:lnTo>
                  <a:pt x="880" y="716"/>
                </a:lnTo>
                <a:close/>
                <a:moveTo>
                  <a:pt x="872" y="719"/>
                </a:moveTo>
                <a:lnTo>
                  <a:pt x="872" y="719"/>
                </a:lnTo>
                <a:close/>
                <a:moveTo>
                  <a:pt x="871" y="719"/>
                </a:moveTo>
                <a:lnTo>
                  <a:pt x="871" y="719"/>
                </a:lnTo>
                <a:lnTo>
                  <a:pt x="870" y="720"/>
                </a:lnTo>
                <a:lnTo>
                  <a:pt x="867" y="721"/>
                </a:lnTo>
                <a:lnTo>
                  <a:pt x="870" y="720"/>
                </a:lnTo>
                <a:lnTo>
                  <a:pt x="871" y="719"/>
                </a:lnTo>
                <a:close/>
                <a:moveTo>
                  <a:pt x="867" y="719"/>
                </a:moveTo>
                <a:lnTo>
                  <a:pt x="867" y="719"/>
                </a:lnTo>
                <a:lnTo>
                  <a:pt x="868" y="719"/>
                </a:lnTo>
                <a:lnTo>
                  <a:pt x="867" y="719"/>
                </a:lnTo>
                <a:close/>
                <a:moveTo>
                  <a:pt x="860" y="717"/>
                </a:moveTo>
                <a:lnTo>
                  <a:pt x="860" y="717"/>
                </a:lnTo>
                <a:close/>
                <a:moveTo>
                  <a:pt x="864" y="719"/>
                </a:moveTo>
                <a:lnTo>
                  <a:pt x="864" y="719"/>
                </a:lnTo>
                <a:lnTo>
                  <a:pt x="865" y="719"/>
                </a:lnTo>
                <a:lnTo>
                  <a:pt x="864" y="719"/>
                </a:lnTo>
                <a:close/>
                <a:moveTo>
                  <a:pt x="805" y="621"/>
                </a:moveTo>
                <a:lnTo>
                  <a:pt x="805" y="621"/>
                </a:lnTo>
                <a:lnTo>
                  <a:pt x="803" y="621"/>
                </a:lnTo>
                <a:lnTo>
                  <a:pt x="805" y="621"/>
                </a:lnTo>
                <a:close/>
                <a:moveTo>
                  <a:pt x="803" y="621"/>
                </a:moveTo>
                <a:lnTo>
                  <a:pt x="803" y="621"/>
                </a:lnTo>
                <a:lnTo>
                  <a:pt x="801" y="622"/>
                </a:lnTo>
                <a:lnTo>
                  <a:pt x="803" y="621"/>
                </a:lnTo>
                <a:close/>
                <a:moveTo>
                  <a:pt x="796" y="622"/>
                </a:moveTo>
                <a:lnTo>
                  <a:pt x="796" y="622"/>
                </a:lnTo>
                <a:close/>
                <a:moveTo>
                  <a:pt x="793" y="622"/>
                </a:moveTo>
                <a:lnTo>
                  <a:pt x="793" y="622"/>
                </a:lnTo>
                <a:close/>
                <a:moveTo>
                  <a:pt x="793" y="622"/>
                </a:moveTo>
                <a:lnTo>
                  <a:pt x="793" y="622"/>
                </a:lnTo>
                <a:close/>
                <a:moveTo>
                  <a:pt x="791" y="622"/>
                </a:moveTo>
                <a:lnTo>
                  <a:pt x="791" y="622"/>
                </a:lnTo>
                <a:close/>
                <a:moveTo>
                  <a:pt x="902" y="735"/>
                </a:moveTo>
                <a:lnTo>
                  <a:pt x="902" y="735"/>
                </a:lnTo>
                <a:lnTo>
                  <a:pt x="909" y="738"/>
                </a:lnTo>
                <a:lnTo>
                  <a:pt x="911" y="738"/>
                </a:lnTo>
                <a:lnTo>
                  <a:pt x="913" y="737"/>
                </a:lnTo>
                <a:lnTo>
                  <a:pt x="911" y="738"/>
                </a:lnTo>
                <a:lnTo>
                  <a:pt x="909" y="738"/>
                </a:lnTo>
                <a:lnTo>
                  <a:pt x="902" y="735"/>
                </a:lnTo>
                <a:close/>
                <a:moveTo>
                  <a:pt x="914" y="736"/>
                </a:moveTo>
                <a:lnTo>
                  <a:pt x="914" y="736"/>
                </a:lnTo>
                <a:lnTo>
                  <a:pt x="913" y="737"/>
                </a:lnTo>
                <a:lnTo>
                  <a:pt x="914" y="736"/>
                </a:lnTo>
                <a:close/>
                <a:moveTo>
                  <a:pt x="914" y="736"/>
                </a:moveTo>
                <a:lnTo>
                  <a:pt x="914" y="736"/>
                </a:lnTo>
                <a:lnTo>
                  <a:pt x="916" y="738"/>
                </a:lnTo>
                <a:lnTo>
                  <a:pt x="917" y="738"/>
                </a:lnTo>
                <a:lnTo>
                  <a:pt x="919" y="739"/>
                </a:lnTo>
                <a:lnTo>
                  <a:pt x="923" y="739"/>
                </a:lnTo>
                <a:lnTo>
                  <a:pt x="926" y="739"/>
                </a:lnTo>
                <a:lnTo>
                  <a:pt x="923" y="739"/>
                </a:lnTo>
                <a:lnTo>
                  <a:pt x="919" y="739"/>
                </a:lnTo>
                <a:lnTo>
                  <a:pt x="917" y="738"/>
                </a:lnTo>
                <a:lnTo>
                  <a:pt x="916" y="738"/>
                </a:lnTo>
                <a:lnTo>
                  <a:pt x="914" y="736"/>
                </a:lnTo>
                <a:close/>
                <a:moveTo>
                  <a:pt x="914" y="736"/>
                </a:moveTo>
                <a:lnTo>
                  <a:pt x="914" y="736"/>
                </a:lnTo>
                <a:lnTo>
                  <a:pt x="929" y="738"/>
                </a:lnTo>
                <a:lnTo>
                  <a:pt x="914" y="736"/>
                </a:lnTo>
                <a:close/>
                <a:moveTo>
                  <a:pt x="927" y="741"/>
                </a:moveTo>
                <a:lnTo>
                  <a:pt x="927" y="741"/>
                </a:lnTo>
                <a:lnTo>
                  <a:pt x="927" y="739"/>
                </a:lnTo>
                <a:lnTo>
                  <a:pt x="927" y="741"/>
                </a:lnTo>
                <a:close/>
                <a:moveTo>
                  <a:pt x="927" y="739"/>
                </a:moveTo>
                <a:lnTo>
                  <a:pt x="927" y="739"/>
                </a:lnTo>
                <a:lnTo>
                  <a:pt x="926" y="739"/>
                </a:lnTo>
                <a:lnTo>
                  <a:pt x="927" y="739"/>
                </a:lnTo>
                <a:close/>
                <a:moveTo>
                  <a:pt x="928" y="742"/>
                </a:moveTo>
                <a:lnTo>
                  <a:pt x="928" y="742"/>
                </a:lnTo>
                <a:lnTo>
                  <a:pt x="928" y="741"/>
                </a:lnTo>
                <a:lnTo>
                  <a:pt x="928" y="742"/>
                </a:lnTo>
                <a:close/>
                <a:moveTo>
                  <a:pt x="933" y="738"/>
                </a:moveTo>
                <a:lnTo>
                  <a:pt x="933" y="738"/>
                </a:lnTo>
                <a:lnTo>
                  <a:pt x="938" y="738"/>
                </a:lnTo>
                <a:lnTo>
                  <a:pt x="933" y="738"/>
                </a:lnTo>
                <a:close/>
                <a:moveTo>
                  <a:pt x="929" y="738"/>
                </a:moveTo>
                <a:lnTo>
                  <a:pt x="929" y="738"/>
                </a:lnTo>
                <a:lnTo>
                  <a:pt x="933" y="738"/>
                </a:lnTo>
                <a:lnTo>
                  <a:pt x="929" y="738"/>
                </a:lnTo>
                <a:close/>
                <a:moveTo>
                  <a:pt x="944" y="737"/>
                </a:moveTo>
                <a:lnTo>
                  <a:pt x="944" y="737"/>
                </a:lnTo>
                <a:lnTo>
                  <a:pt x="943" y="737"/>
                </a:lnTo>
                <a:lnTo>
                  <a:pt x="944" y="737"/>
                </a:lnTo>
                <a:close/>
                <a:moveTo>
                  <a:pt x="942" y="737"/>
                </a:moveTo>
                <a:lnTo>
                  <a:pt x="942" y="737"/>
                </a:lnTo>
                <a:lnTo>
                  <a:pt x="941" y="738"/>
                </a:lnTo>
                <a:lnTo>
                  <a:pt x="942" y="737"/>
                </a:lnTo>
                <a:close/>
                <a:moveTo>
                  <a:pt x="940" y="738"/>
                </a:moveTo>
                <a:lnTo>
                  <a:pt x="940" y="738"/>
                </a:lnTo>
                <a:lnTo>
                  <a:pt x="939" y="738"/>
                </a:lnTo>
                <a:lnTo>
                  <a:pt x="940" y="738"/>
                </a:lnTo>
                <a:close/>
                <a:moveTo>
                  <a:pt x="950" y="734"/>
                </a:moveTo>
                <a:lnTo>
                  <a:pt x="950" y="734"/>
                </a:lnTo>
                <a:lnTo>
                  <a:pt x="948" y="735"/>
                </a:lnTo>
                <a:lnTo>
                  <a:pt x="950" y="734"/>
                </a:lnTo>
                <a:close/>
                <a:moveTo>
                  <a:pt x="947" y="736"/>
                </a:moveTo>
                <a:lnTo>
                  <a:pt x="947" y="736"/>
                </a:lnTo>
                <a:lnTo>
                  <a:pt x="946" y="736"/>
                </a:lnTo>
                <a:lnTo>
                  <a:pt x="947" y="736"/>
                </a:lnTo>
                <a:close/>
                <a:moveTo>
                  <a:pt x="984" y="622"/>
                </a:moveTo>
                <a:lnTo>
                  <a:pt x="984" y="622"/>
                </a:lnTo>
                <a:close/>
                <a:moveTo>
                  <a:pt x="984" y="632"/>
                </a:moveTo>
                <a:lnTo>
                  <a:pt x="984" y="632"/>
                </a:lnTo>
                <a:lnTo>
                  <a:pt x="985" y="632"/>
                </a:lnTo>
                <a:lnTo>
                  <a:pt x="984" y="632"/>
                </a:lnTo>
                <a:close/>
                <a:moveTo>
                  <a:pt x="979" y="627"/>
                </a:moveTo>
                <a:lnTo>
                  <a:pt x="979" y="627"/>
                </a:lnTo>
                <a:lnTo>
                  <a:pt x="977" y="627"/>
                </a:lnTo>
                <a:lnTo>
                  <a:pt x="979" y="627"/>
                </a:lnTo>
                <a:close/>
                <a:moveTo>
                  <a:pt x="981" y="626"/>
                </a:moveTo>
                <a:lnTo>
                  <a:pt x="981" y="626"/>
                </a:lnTo>
                <a:lnTo>
                  <a:pt x="979" y="627"/>
                </a:lnTo>
                <a:lnTo>
                  <a:pt x="981" y="626"/>
                </a:lnTo>
                <a:close/>
                <a:moveTo>
                  <a:pt x="983" y="626"/>
                </a:moveTo>
                <a:lnTo>
                  <a:pt x="983" y="626"/>
                </a:lnTo>
                <a:lnTo>
                  <a:pt x="981" y="626"/>
                </a:lnTo>
                <a:lnTo>
                  <a:pt x="983" y="626"/>
                </a:lnTo>
                <a:close/>
                <a:moveTo>
                  <a:pt x="984" y="625"/>
                </a:moveTo>
                <a:lnTo>
                  <a:pt x="984" y="625"/>
                </a:lnTo>
                <a:lnTo>
                  <a:pt x="983" y="625"/>
                </a:lnTo>
                <a:lnTo>
                  <a:pt x="984" y="625"/>
                </a:lnTo>
                <a:close/>
                <a:moveTo>
                  <a:pt x="983" y="630"/>
                </a:moveTo>
                <a:lnTo>
                  <a:pt x="983" y="630"/>
                </a:lnTo>
                <a:close/>
                <a:moveTo>
                  <a:pt x="984" y="631"/>
                </a:moveTo>
                <a:lnTo>
                  <a:pt x="984" y="631"/>
                </a:lnTo>
                <a:lnTo>
                  <a:pt x="983" y="631"/>
                </a:lnTo>
                <a:lnTo>
                  <a:pt x="984" y="631"/>
                </a:lnTo>
                <a:close/>
                <a:moveTo>
                  <a:pt x="983" y="631"/>
                </a:moveTo>
                <a:lnTo>
                  <a:pt x="983" y="631"/>
                </a:lnTo>
                <a:close/>
                <a:moveTo>
                  <a:pt x="668" y="453"/>
                </a:moveTo>
                <a:lnTo>
                  <a:pt x="668" y="453"/>
                </a:lnTo>
                <a:close/>
                <a:moveTo>
                  <a:pt x="667" y="453"/>
                </a:moveTo>
                <a:lnTo>
                  <a:pt x="667" y="453"/>
                </a:lnTo>
                <a:close/>
                <a:moveTo>
                  <a:pt x="665" y="454"/>
                </a:moveTo>
                <a:lnTo>
                  <a:pt x="665" y="454"/>
                </a:lnTo>
                <a:close/>
                <a:moveTo>
                  <a:pt x="661" y="454"/>
                </a:moveTo>
                <a:lnTo>
                  <a:pt x="661" y="454"/>
                </a:lnTo>
                <a:lnTo>
                  <a:pt x="661" y="453"/>
                </a:lnTo>
                <a:lnTo>
                  <a:pt x="662" y="451"/>
                </a:lnTo>
                <a:lnTo>
                  <a:pt x="661" y="453"/>
                </a:lnTo>
                <a:lnTo>
                  <a:pt x="661" y="454"/>
                </a:lnTo>
                <a:close/>
                <a:moveTo>
                  <a:pt x="660" y="456"/>
                </a:moveTo>
                <a:lnTo>
                  <a:pt x="660" y="456"/>
                </a:lnTo>
                <a:lnTo>
                  <a:pt x="658" y="456"/>
                </a:lnTo>
                <a:lnTo>
                  <a:pt x="660" y="456"/>
                </a:lnTo>
                <a:close/>
                <a:moveTo>
                  <a:pt x="768" y="415"/>
                </a:moveTo>
                <a:lnTo>
                  <a:pt x="768" y="415"/>
                </a:lnTo>
                <a:lnTo>
                  <a:pt x="767" y="415"/>
                </a:lnTo>
                <a:lnTo>
                  <a:pt x="768" y="415"/>
                </a:lnTo>
                <a:close/>
                <a:moveTo>
                  <a:pt x="765" y="419"/>
                </a:moveTo>
                <a:lnTo>
                  <a:pt x="765" y="419"/>
                </a:lnTo>
                <a:lnTo>
                  <a:pt x="766" y="419"/>
                </a:lnTo>
                <a:lnTo>
                  <a:pt x="765" y="419"/>
                </a:lnTo>
                <a:close/>
                <a:moveTo>
                  <a:pt x="767" y="421"/>
                </a:moveTo>
                <a:lnTo>
                  <a:pt x="767" y="421"/>
                </a:lnTo>
                <a:lnTo>
                  <a:pt x="768" y="422"/>
                </a:lnTo>
                <a:lnTo>
                  <a:pt x="767" y="421"/>
                </a:lnTo>
                <a:close/>
                <a:moveTo>
                  <a:pt x="762" y="416"/>
                </a:moveTo>
                <a:lnTo>
                  <a:pt x="762" y="416"/>
                </a:lnTo>
                <a:close/>
                <a:moveTo>
                  <a:pt x="759" y="414"/>
                </a:moveTo>
                <a:lnTo>
                  <a:pt x="759" y="414"/>
                </a:lnTo>
                <a:close/>
                <a:moveTo>
                  <a:pt x="744" y="409"/>
                </a:moveTo>
                <a:lnTo>
                  <a:pt x="744" y="409"/>
                </a:lnTo>
                <a:close/>
                <a:moveTo>
                  <a:pt x="752" y="411"/>
                </a:moveTo>
                <a:lnTo>
                  <a:pt x="752" y="411"/>
                </a:lnTo>
                <a:close/>
                <a:moveTo>
                  <a:pt x="755" y="412"/>
                </a:moveTo>
                <a:lnTo>
                  <a:pt x="755" y="412"/>
                </a:lnTo>
                <a:lnTo>
                  <a:pt x="755" y="413"/>
                </a:lnTo>
                <a:lnTo>
                  <a:pt x="755" y="412"/>
                </a:lnTo>
                <a:close/>
                <a:moveTo>
                  <a:pt x="743" y="408"/>
                </a:moveTo>
                <a:lnTo>
                  <a:pt x="743" y="408"/>
                </a:lnTo>
                <a:lnTo>
                  <a:pt x="742" y="407"/>
                </a:lnTo>
                <a:lnTo>
                  <a:pt x="743" y="408"/>
                </a:lnTo>
                <a:close/>
                <a:moveTo>
                  <a:pt x="742" y="406"/>
                </a:moveTo>
                <a:lnTo>
                  <a:pt x="742" y="406"/>
                </a:lnTo>
                <a:lnTo>
                  <a:pt x="742" y="405"/>
                </a:lnTo>
                <a:lnTo>
                  <a:pt x="742" y="406"/>
                </a:lnTo>
                <a:close/>
                <a:moveTo>
                  <a:pt x="733" y="407"/>
                </a:moveTo>
                <a:lnTo>
                  <a:pt x="733" y="407"/>
                </a:lnTo>
                <a:lnTo>
                  <a:pt x="725" y="406"/>
                </a:lnTo>
                <a:lnTo>
                  <a:pt x="733" y="407"/>
                </a:lnTo>
                <a:close/>
                <a:moveTo>
                  <a:pt x="766" y="414"/>
                </a:moveTo>
                <a:lnTo>
                  <a:pt x="766" y="414"/>
                </a:lnTo>
                <a:lnTo>
                  <a:pt x="755" y="409"/>
                </a:lnTo>
                <a:lnTo>
                  <a:pt x="748" y="407"/>
                </a:lnTo>
                <a:lnTo>
                  <a:pt x="746" y="408"/>
                </a:lnTo>
                <a:lnTo>
                  <a:pt x="744" y="409"/>
                </a:lnTo>
                <a:lnTo>
                  <a:pt x="746" y="408"/>
                </a:lnTo>
                <a:lnTo>
                  <a:pt x="748" y="407"/>
                </a:lnTo>
                <a:lnTo>
                  <a:pt x="755" y="409"/>
                </a:lnTo>
                <a:lnTo>
                  <a:pt x="766" y="414"/>
                </a:lnTo>
                <a:close/>
                <a:moveTo>
                  <a:pt x="767" y="415"/>
                </a:moveTo>
                <a:lnTo>
                  <a:pt x="767" y="415"/>
                </a:lnTo>
                <a:lnTo>
                  <a:pt x="766" y="414"/>
                </a:lnTo>
                <a:lnTo>
                  <a:pt x="767" y="415"/>
                </a:lnTo>
                <a:close/>
                <a:moveTo>
                  <a:pt x="1114" y="542"/>
                </a:moveTo>
                <a:lnTo>
                  <a:pt x="1114" y="542"/>
                </a:lnTo>
                <a:lnTo>
                  <a:pt x="1114" y="546"/>
                </a:lnTo>
                <a:lnTo>
                  <a:pt x="1114" y="542"/>
                </a:lnTo>
                <a:close/>
                <a:moveTo>
                  <a:pt x="1111" y="543"/>
                </a:moveTo>
                <a:lnTo>
                  <a:pt x="1111" y="543"/>
                </a:lnTo>
                <a:lnTo>
                  <a:pt x="1111" y="544"/>
                </a:lnTo>
                <a:lnTo>
                  <a:pt x="1111" y="543"/>
                </a:lnTo>
                <a:close/>
                <a:moveTo>
                  <a:pt x="1112" y="540"/>
                </a:moveTo>
                <a:lnTo>
                  <a:pt x="1112" y="540"/>
                </a:lnTo>
                <a:lnTo>
                  <a:pt x="1112" y="542"/>
                </a:lnTo>
                <a:lnTo>
                  <a:pt x="1112" y="540"/>
                </a:lnTo>
                <a:close/>
                <a:moveTo>
                  <a:pt x="1108" y="555"/>
                </a:moveTo>
                <a:lnTo>
                  <a:pt x="1108" y="555"/>
                </a:lnTo>
                <a:lnTo>
                  <a:pt x="1108" y="554"/>
                </a:lnTo>
                <a:lnTo>
                  <a:pt x="1108" y="555"/>
                </a:lnTo>
                <a:close/>
                <a:moveTo>
                  <a:pt x="1112" y="539"/>
                </a:moveTo>
                <a:lnTo>
                  <a:pt x="1112" y="539"/>
                </a:lnTo>
                <a:lnTo>
                  <a:pt x="1114" y="535"/>
                </a:lnTo>
                <a:lnTo>
                  <a:pt x="1115" y="533"/>
                </a:lnTo>
                <a:lnTo>
                  <a:pt x="1114" y="535"/>
                </a:lnTo>
                <a:lnTo>
                  <a:pt x="1112" y="539"/>
                </a:lnTo>
                <a:close/>
                <a:moveTo>
                  <a:pt x="1114" y="546"/>
                </a:moveTo>
                <a:lnTo>
                  <a:pt x="1114" y="546"/>
                </a:lnTo>
                <a:lnTo>
                  <a:pt x="1115" y="549"/>
                </a:lnTo>
                <a:lnTo>
                  <a:pt x="1114" y="546"/>
                </a:lnTo>
                <a:close/>
                <a:moveTo>
                  <a:pt x="1115" y="535"/>
                </a:moveTo>
                <a:lnTo>
                  <a:pt x="1115" y="535"/>
                </a:lnTo>
                <a:lnTo>
                  <a:pt x="1115" y="533"/>
                </a:lnTo>
                <a:lnTo>
                  <a:pt x="1115" y="535"/>
                </a:lnTo>
                <a:close/>
                <a:moveTo>
                  <a:pt x="1114" y="542"/>
                </a:moveTo>
                <a:lnTo>
                  <a:pt x="1114" y="542"/>
                </a:lnTo>
                <a:lnTo>
                  <a:pt x="1114" y="540"/>
                </a:lnTo>
                <a:lnTo>
                  <a:pt x="1114" y="542"/>
                </a:lnTo>
                <a:close/>
                <a:moveTo>
                  <a:pt x="1114" y="539"/>
                </a:moveTo>
                <a:lnTo>
                  <a:pt x="1114" y="539"/>
                </a:lnTo>
                <a:lnTo>
                  <a:pt x="1114" y="536"/>
                </a:lnTo>
                <a:lnTo>
                  <a:pt x="1114" y="539"/>
                </a:lnTo>
                <a:close/>
                <a:moveTo>
                  <a:pt x="1115" y="533"/>
                </a:moveTo>
                <a:lnTo>
                  <a:pt x="1115" y="533"/>
                </a:lnTo>
                <a:close/>
                <a:moveTo>
                  <a:pt x="1117" y="516"/>
                </a:moveTo>
                <a:lnTo>
                  <a:pt x="1117" y="516"/>
                </a:lnTo>
                <a:lnTo>
                  <a:pt x="1116" y="519"/>
                </a:lnTo>
                <a:lnTo>
                  <a:pt x="1116" y="524"/>
                </a:lnTo>
                <a:lnTo>
                  <a:pt x="1115" y="527"/>
                </a:lnTo>
                <a:lnTo>
                  <a:pt x="1116" y="532"/>
                </a:lnTo>
                <a:lnTo>
                  <a:pt x="1115" y="527"/>
                </a:lnTo>
                <a:lnTo>
                  <a:pt x="1116" y="524"/>
                </a:lnTo>
                <a:lnTo>
                  <a:pt x="1116" y="519"/>
                </a:lnTo>
                <a:lnTo>
                  <a:pt x="1117" y="516"/>
                </a:lnTo>
                <a:close/>
                <a:moveTo>
                  <a:pt x="1116" y="513"/>
                </a:moveTo>
                <a:lnTo>
                  <a:pt x="1116" y="513"/>
                </a:lnTo>
                <a:lnTo>
                  <a:pt x="1116" y="516"/>
                </a:lnTo>
                <a:lnTo>
                  <a:pt x="1116" y="513"/>
                </a:lnTo>
                <a:close/>
                <a:moveTo>
                  <a:pt x="1116" y="532"/>
                </a:moveTo>
                <a:lnTo>
                  <a:pt x="1116" y="532"/>
                </a:lnTo>
                <a:close/>
                <a:moveTo>
                  <a:pt x="1117" y="528"/>
                </a:moveTo>
                <a:lnTo>
                  <a:pt x="1117" y="528"/>
                </a:lnTo>
                <a:close/>
                <a:moveTo>
                  <a:pt x="1128" y="268"/>
                </a:moveTo>
                <a:lnTo>
                  <a:pt x="1128" y="268"/>
                </a:lnTo>
                <a:lnTo>
                  <a:pt x="1130" y="268"/>
                </a:lnTo>
                <a:lnTo>
                  <a:pt x="1128" y="268"/>
                </a:lnTo>
                <a:close/>
                <a:moveTo>
                  <a:pt x="1143" y="261"/>
                </a:moveTo>
                <a:lnTo>
                  <a:pt x="1143" y="261"/>
                </a:lnTo>
                <a:lnTo>
                  <a:pt x="1146" y="260"/>
                </a:lnTo>
                <a:lnTo>
                  <a:pt x="1143" y="261"/>
                </a:lnTo>
                <a:close/>
                <a:moveTo>
                  <a:pt x="1141" y="262"/>
                </a:moveTo>
                <a:lnTo>
                  <a:pt x="1141" y="262"/>
                </a:lnTo>
                <a:lnTo>
                  <a:pt x="1143" y="261"/>
                </a:lnTo>
                <a:lnTo>
                  <a:pt x="1141" y="262"/>
                </a:lnTo>
                <a:close/>
                <a:moveTo>
                  <a:pt x="1134" y="265"/>
                </a:moveTo>
                <a:lnTo>
                  <a:pt x="1134" y="265"/>
                </a:lnTo>
                <a:lnTo>
                  <a:pt x="1141" y="262"/>
                </a:lnTo>
                <a:lnTo>
                  <a:pt x="1134" y="265"/>
                </a:lnTo>
                <a:close/>
                <a:moveTo>
                  <a:pt x="1132" y="266"/>
                </a:moveTo>
                <a:lnTo>
                  <a:pt x="1132" y="266"/>
                </a:lnTo>
                <a:lnTo>
                  <a:pt x="1135" y="262"/>
                </a:lnTo>
                <a:lnTo>
                  <a:pt x="1132" y="266"/>
                </a:lnTo>
                <a:close/>
                <a:moveTo>
                  <a:pt x="1132" y="266"/>
                </a:moveTo>
                <a:lnTo>
                  <a:pt x="1132" y="266"/>
                </a:lnTo>
                <a:lnTo>
                  <a:pt x="1131" y="268"/>
                </a:lnTo>
                <a:lnTo>
                  <a:pt x="1132" y="266"/>
                </a:lnTo>
                <a:lnTo>
                  <a:pt x="1130" y="265"/>
                </a:lnTo>
                <a:lnTo>
                  <a:pt x="1132" y="266"/>
                </a:lnTo>
                <a:close/>
                <a:moveTo>
                  <a:pt x="1129" y="266"/>
                </a:moveTo>
                <a:lnTo>
                  <a:pt x="1129" y="266"/>
                </a:lnTo>
                <a:lnTo>
                  <a:pt x="1130" y="265"/>
                </a:lnTo>
                <a:lnTo>
                  <a:pt x="1129" y="266"/>
                </a:lnTo>
                <a:close/>
                <a:moveTo>
                  <a:pt x="1137" y="258"/>
                </a:moveTo>
                <a:lnTo>
                  <a:pt x="1137" y="258"/>
                </a:lnTo>
                <a:lnTo>
                  <a:pt x="1138" y="256"/>
                </a:lnTo>
                <a:lnTo>
                  <a:pt x="1137" y="258"/>
                </a:lnTo>
                <a:close/>
                <a:moveTo>
                  <a:pt x="1141" y="254"/>
                </a:moveTo>
                <a:lnTo>
                  <a:pt x="1141" y="254"/>
                </a:lnTo>
                <a:lnTo>
                  <a:pt x="1142" y="251"/>
                </a:lnTo>
                <a:lnTo>
                  <a:pt x="1141" y="254"/>
                </a:lnTo>
                <a:close/>
                <a:moveTo>
                  <a:pt x="1189" y="476"/>
                </a:moveTo>
                <a:lnTo>
                  <a:pt x="1189" y="476"/>
                </a:lnTo>
                <a:lnTo>
                  <a:pt x="1190" y="476"/>
                </a:lnTo>
                <a:lnTo>
                  <a:pt x="1189" y="476"/>
                </a:lnTo>
                <a:close/>
                <a:moveTo>
                  <a:pt x="1191" y="478"/>
                </a:moveTo>
                <a:lnTo>
                  <a:pt x="1191" y="478"/>
                </a:lnTo>
                <a:lnTo>
                  <a:pt x="1192" y="478"/>
                </a:lnTo>
                <a:lnTo>
                  <a:pt x="1191" y="478"/>
                </a:lnTo>
                <a:close/>
                <a:moveTo>
                  <a:pt x="1202" y="414"/>
                </a:moveTo>
                <a:lnTo>
                  <a:pt x="1202" y="414"/>
                </a:lnTo>
                <a:lnTo>
                  <a:pt x="1202" y="415"/>
                </a:lnTo>
                <a:lnTo>
                  <a:pt x="1202" y="414"/>
                </a:lnTo>
                <a:close/>
                <a:moveTo>
                  <a:pt x="1202" y="415"/>
                </a:moveTo>
                <a:lnTo>
                  <a:pt x="1202" y="415"/>
                </a:lnTo>
                <a:lnTo>
                  <a:pt x="1203" y="416"/>
                </a:lnTo>
                <a:lnTo>
                  <a:pt x="1202" y="415"/>
                </a:lnTo>
                <a:close/>
                <a:moveTo>
                  <a:pt x="1204" y="418"/>
                </a:moveTo>
                <a:lnTo>
                  <a:pt x="1204" y="418"/>
                </a:lnTo>
                <a:lnTo>
                  <a:pt x="1203" y="416"/>
                </a:lnTo>
                <a:lnTo>
                  <a:pt x="1204" y="418"/>
                </a:lnTo>
                <a:close/>
                <a:moveTo>
                  <a:pt x="1202" y="414"/>
                </a:moveTo>
                <a:lnTo>
                  <a:pt x="1202" y="414"/>
                </a:lnTo>
                <a:close/>
                <a:moveTo>
                  <a:pt x="1202" y="414"/>
                </a:moveTo>
                <a:lnTo>
                  <a:pt x="1202" y="414"/>
                </a:lnTo>
                <a:close/>
                <a:moveTo>
                  <a:pt x="1151" y="233"/>
                </a:moveTo>
                <a:lnTo>
                  <a:pt x="1151" y="233"/>
                </a:lnTo>
                <a:lnTo>
                  <a:pt x="1151" y="234"/>
                </a:lnTo>
                <a:lnTo>
                  <a:pt x="1151" y="233"/>
                </a:lnTo>
                <a:close/>
                <a:moveTo>
                  <a:pt x="134" y="1272"/>
                </a:moveTo>
                <a:lnTo>
                  <a:pt x="134" y="1272"/>
                </a:lnTo>
                <a:close/>
                <a:moveTo>
                  <a:pt x="136" y="1310"/>
                </a:moveTo>
                <a:lnTo>
                  <a:pt x="136" y="1310"/>
                </a:lnTo>
                <a:close/>
                <a:moveTo>
                  <a:pt x="137" y="1307"/>
                </a:moveTo>
                <a:lnTo>
                  <a:pt x="137" y="1307"/>
                </a:lnTo>
                <a:close/>
                <a:moveTo>
                  <a:pt x="133" y="1308"/>
                </a:moveTo>
                <a:lnTo>
                  <a:pt x="133" y="1308"/>
                </a:lnTo>
                <a:lnTo>
                  <a:pt x="131" y="1308"/>
                </a:lnTo>
                <a:lnTo>
                  <a:pt x="133" y="1308"/>
                </a:lnTo>
                <a:close/>
                <a:moveTo>
                  <a:pt x="137" y="1307"/>
                </a:moveTo>
                <a:lnTo>
                  <a:pt x="137" y="1307"/>
                </a:lnTo>
                <a:lnTo>
                  <a:pt x="136" y="1306"/>
                </a:lnTo>
                <a:lnTo>
                  <a:pt x="135" y="1306"/>
                </a:lnTo>
                <a:lnTo>
                  <a:pt x="133" y="1308"/>
                </a:lnTo>
                <a:lnTo>
                  <a:pt x="135" y="1306"/>
                </a:lnTo>
                <a:lnTo>
                  <a:pt x="136" y="1306"/>
                </a:lnTo>
                <a:lnTo>
                  <a:pt x="137" y="1307"/>
                </a:lnTo>
                <a:close/>
                <a:moveTo>
                  <a:pt x="137" y="1308"/>
                </a:moveTo>
                <a:lnTo>
                  <a:pt x="137" y="1308"/>
                </a:lnTo>
                <a:close/>
                <a:moveTo>
                  <a:pt x="136" y="1309"/>
                </a:moveTo>
                <a:lnTo>
                  <a:pt x="136" y="1309"/>
                </a:lnTo>
                <a:close/>
                <a:moveTo>
                  <a:pt x="136" y="1310"/>
                </a:moveTo>
                <a:lnTo>
                  <a:pt x="136" y="1310"/>
                </a:lnTo>
                <a:close/>
                <a:moveTo>
                  <a:pt x="136" y="1312"/>
                </a:moveTo>
                <a:lnTo>
                  <a:pt x="136" y="1312"/>
                </a:lnTo>
                <a:lnTo>
                  <a:pt x="135" y="1312"/>
                </a:lnTo>
                <a:lnTo>
                  <a:pt x="136" y="1312"/>
                </a:lnTo>
                <a:close/>
                <a:moveTo>
                  <a:pt x="137" y="1307"/>
                </a:moveTo>
                <a:lnTo>
                  <a:pt x="137" y="130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59" name="Freeform 6"/>
          <p:cNvSpPr>
            <a:spLocks/>
          </p:cNvSpPr>
          <p:nvPr/>
        </p:nvSpPr>
        <p:spPr bwMode="auto">
          <a:xfrm>
            <a:off x="3482975" y="552450"/>
            <a:ext cx="2176463" cy="1589088"/>
          </a:xfrm>
          <a:custGeom>
            <a:avLst/>
            <a:gdLst>
              <a:gd name="T0" fmla="*/ 5023 w 3900"/>
              <a:gd name="T1" fmla="*/ 1571791 h 2848"/>
              <a:gd name="T2" fmla="*/ 53574 w 3900"/>
              <a:gd name="T3" fmla="*/ 1460756 h 2848"/>
              <a:gd name="T4" fmla="*/ 126123 w 3900"/>
              <a:gd name="T5" fmla="*/ 1341351 h 2848"/>
              <a:gd name="T6" fmla="*/ 159607 w 3900"/>
              <a:gd name="T7" fmla="*/ 1269931 h 2848"/>
              <a:gd name="T8" fmla="*/ 212066 w 3900"/>
              <a:gd name="T9" fmla="*/ 1209671 h 2848"/>
              <a:gd name="T10" fmla="*/ 275685 w 3900"/>
              <a:gd name="T11" fmla="*/ 1157222 h 2848"/>
              <a:gd name="T12" fmla="*/ 372231 w 3900"/>
              <a:gd name="T13" fmla="*/ 1103099 h 2848"/>
              <a:gd name="T14" fmla="*/ 453709 w 3900"/>
              <a:gd name="T15" fmla="*/ 1072411 h 2848"/>
              <a:gd name="T16" fmla="*/ 635639 w 3900"/>
              <a:gd name="T17" fmla="*/ 1030006 h 2848"/>
              <a:gd name="T18" fmla="*/ 742230 w 3900"/>
              <a:gd name="T19" fmla="*/ 988158 h 2848"/>
              <a:gd name="T20" fmla="*/ 774598 w 3900"/>
              <a:gd name="T21" fmla="*/ 945195 h 2848"/>
              <a:gd name="T22" fmla="*/ 757856 w 3900"/>
              <a:gd name="T23" fmla="*/ 854804 h 2848"/>
              <a:gd name="T24" fmla="*/ 745020 w 3900"/>
              <a:gd name="T25" fmla="*/ 811841 h 2848"/>
              <a:gd name="T26" fmla="*/ 735533 w 3900"/>
              <a:gd name="T27" fmla="*/ 794544 h 2848"/>
              <a:gd name="T28" fmla="*/ 714884 w 3900"/>
              <a:gd name="T29" fmla="*/ 772225 h 2848"/>
              <a:gd name="T30" fmla="*/ 710420 w 3900"/>
              <a:gd name="T31" fmla="*/ 717545 h 2848"/>
              <a:gd name="T32" fmla="*/ 716001 w 3900"/>
              <a:gd name="T33" fmla="*/ 631060 h 2848"/>
              <a:gd name="T34" fmla="*/ 726604 w 3900"/>
              <a:gd name="T35" fmla="*/ 538995 h 2848"/>
              <a:gd name="T36" fmla="*/ 709304 w 3900"/>
              <a:gd name="T37" fmla="*/ 492126 h 2848"/>
              <a:gd name="T38" fmla="*/ 702607 w 3900"/>
              <a:gd name="T39" fmla="*/ 461996 h 2848"/>
              <a:gd name="T40" fmla="*/ 699817 w 3900"/>
              <a:gd name="T41" fmla="*/ 417917 h 2848"/>
              <a:gd name="T42" fmla="*/ 684191 w 3900"/>
              <a:gd name="T43" fmla="*/ 352077 h 2848"/>
              <a:gd name="T44" fmla="*/ 699817 w 3900"/>
              <a:gd name="T45" fmla="*/ 281773 h 2848"/>
              <a:gd name="T46" fmla="*/ 728836 w 3900"/>
              <a:gd name="T47" fmla="*/ 239368 h 2848"/>
              <a:gd name="T48" fmla="*/ 745020 w 3900"/>
              <a:gd name="T49" fmla="*/ 205332 h 2848"/>
              <a:gd name="T50" fmla="*/ 772365 w 3900"/>
              <a:gd name="T51" fmla="*/ 155673 h 2848"/>
              <a:gd name="T52" fmla="*/ 862772 w 3900"/>
              <a:gd name="T53" fmla="*/ 83695 h 2848"/>
              <a:gd name="T54" fmla="*/ 945366 w 3900"/>
              <a:gd name="T55" fmla="*/ 28456 h 2848"/>
              <a:gd name="T56" fmla="*/ 992244 w 3900"/>
              <a:gd name="T57" fmla="*/ 11717 h 2848"/>
              <a:gd name="T58" fmla="*/ 1064793 w 3900"/>
              <a:gd name="T59" fmla="*/ 5580 h 2848"/>
              <a:gd name="T60" fmla="*/ 1159106 w 3900"/>
              <a:gd name="T61" fmla="*/ 0 h 2848"/>
              <a:gd name="T62" fmla="*/ 1198171 w 3900"/>
              <a:gd name="T63" fmla="*/ 23435 h 2848"/>
              <a:gd name="T64" fmla="*/ 1232213 w 3900"/>
              <a:gd name="T65" fmla="*/ 36826 h 2848"/>
              <a:gd name="T66" fmla="*/ 1300855 w 3900"/>
              <a:gd name="T67" fmla="*/ 45753 h 2848"/>
              <a:gd name="T68" fmla="*/ 1319271 w 3900"/>
              <a:gd name="T69" fmla="*/ 58586 h 2848"/>
              <a:gd name="T70" fmla="*/ 1329317 w 3900"/>
              <a:gd name="T71" fmla="*/ 99318 h 2848"/>
              <a:gd name="T72" fmla="*/ 1350523 w 3900"/>
              <a:gd name="T73" fmla="*/ 111593 h 2848"/>
              <a:gd name="T74" fmla="*/ 1367823 w 3900"/>
              <a:gd name="T75" fmla="*/ 149535 h 2848"/>
              <a:gd name="T76" fmla="*/ 1408004 w 3900"/>
              <a:gd name="T77" fmla="*/ 225418 h 2848"/>
              <a:gd name="T78" fmla="*/ 1457672 w 3900"/>
              <a:gd name="T79" fmla="*/ 331432 h 2848"/>
              <a:gd name="T80" fmla="*/ 1462137 w 3900"/>
              <a:gd name="T81" fmla="*/ 387787 h 2848"/>
              <a:gd name="T82" fmla="*/ 1449859 w 3900"/>
              <a:gd name="T83" fmla="*/ 488221 h 2848"/>
              <a:gd name="T84" fmla="*/ 1457672 w 3900"/>
              <a:gd name="T85" fmla="*/ 528952 h 2848"/>
              <a:gd name="T86" fmla="*/ 1450417 w 3900"/>
              <a:gd name="T87" fmla="*/ 570800 h 2848"/>
              <a:gd name="T88" fmla="*/ 1430327 w 3900"/>
              <a:gd name="T89" fmla="*/ 639987 h 2848"/>
              <a:gd name="T90" fmla="*/ 1427537 w 3900"/>
              <a:gd name="T91" fmla="*/ 742095 h 2848"/>
              <a:gd name="T92" fmla="*/ 1422514 w 3900"/>
              <a:gd name="T93" fmla="*/ 795660 h 2848"/>
              <a:gd name="T94" fmla="*/ 1380659 w 3900"/>
              <a:gd name="T95" fmla="*/ 875449 h 2848"/>
              <a:gd name="T96" fmla="*/ 1367823 w 3900"/>
              <a:gd name="T97" fmla="*/ 917855 h 2848"/>
              <a:gd name="T98" fmla="*/ 1570402 w 3900"/>
              <a:gd name="T99" fmla="*/ 1030006 h 2848"/>
              <a:gd name="T100" fmla="*/ 1655786 w 3900"/>
              <a:gd name="T101" fmla="*/ 1064042 h 2848"/>
              <a:gd name="T102" fmla="*/ 1818742 w 3900"/>
              <a:gd name="T103" fmla="*/ 1122070 h 2848"/>
              <a:gd name="T104" fmla="*/ 1889058 w 3900"/>
              <a:gd name="T105" fmla="*/ 1145505 h 2848"/>
              <a:gd name="T106" fmla="*/ 1927007 w 3900"/>
              <a:gd name="T107" fmla="*/ 1167265 h 2848"/>
              <a:gd name="T108" fmla="*/ 2053130 w 3900"/>
              <a:gd name="T109" fmla="*/ 1305083 h 2848"/>
              <a:gd name="T110" fmla="*/ 2114518 w 3900"/>
              <a:gd name="T111" fmla="*/ 1375387 h 2848"/>
              <a:gd name="T112" fmla="*/ 2138514 w 3900"/>
              <a:gd name="T113" fmla="*/ 1437321 h 2848"/>
              <a:gd name="T114" fmla="*/ 2176463 w 3900"/>
              <a:gd name="T115" fmla="*/ 1589088 h 284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900" h="2848">
                <a:moveTo>
                  <a:pt x="3900" y="2848"/>
                </a:moveTo>
                <a:lnTo>
                  <a:pt x="3900" y="2848"/>
                </a:lnTo>
                <a:lnTo>
                  <a:pt x="0" y="2848"/>
                </a:lnTo>
                <a:lnTo>
                  <a:pt x="9" y="2817"/>
                </a:lnTo>
                <a:lnTo>
                  <a:pt x="19" y="2785"/>
                </a:lnTo>
                <a:lnTo>
                  <a:pt x="30" y="2756"/>
                </a:lnTo>
                <a:lnTo>
                  <a:pt x="42" y="2728"/>
                </a:lnTo>
                <a:lnTo>
                  <a:pt x="68" y="2672"/>
                </a:lnTo>
                <a:lnTo>
                  <a:pt x="96" y="2618"/>
                </a:lnTo>
                <a:lnTo>
                  <a:pt x="125" y="2567"/>
                </a:lnTo>
                <a:lnTo>
                  <a:pt x="157" y="2519"/>
                </a:lnTo>
                <a:lnTo>
                  <a:pt x="216" y="2423"/>
                </a:lnTo>
                <a:lnTo>
                  <a:pt x="226" y="2404"/>
                </a:lnTo>
                <a:lnTo>
                  <a:pt x="235" y="2386"/>
                </a:lnTo>
                <a:lnTo>
                  <a:pt x="251" y="2348"/>
                </a:lnTo>
                <a:lnTo>
                  <a:pt x="266" y="2311"/>
                </a:lnTo>
                <a:lnTo>
                  <a:pt x="275" y="2294"/>
                </a:lnTo>
                <a:lnTo>
                  <a:pt x="286" y="2276"/>
                </a:lnTo>
                <a:lnTo>
                  <a:pt x="305" y="2248"/>
                </a:lnTo>
                <a:lnTo>
                  <a:pt x="327" y="2222"/>
                </a:lnTo>
                <a:lnTo>
                  <a:pt x="352" y="2194"/>
                </a:lnTo>
                <a:lnTo>
                  <a:pt x="380" y="2168"/>
                </a:lnTo>
                <a:lnTo>
                  <a:pt x="407" y="2142"/>
                </a:lnTo>
                <a:lnTo>
                  <a:pt x="437" y="2118"/>
                </a:lnTo>
                <a:lnTo>
                  <a:pt x="467" y="2093"/>
                </a:lnTo>
                <a:lnTo>
                  <a:pt x="494" y="2074"/>
                </a:lnTo>
                <a:lnTo>
                  <a:pt x="528" y="2051"/>
                </a:lnTo>
                <a:lnTo>
                  <a:pt x="561" y="2032"/>
                </a:lnTo>
                <a:lnTo>
                  <a:pt x="595" y="2011"/>
                </a:lnTo>
                <a:lnTo>
                  <a:pt x="632" y="1994"/>
                </a:lnTo>
                <a:lnTo>
                  <a:pt x="667" y="1977"/>
                </a:lnTo>
                <a:lnTo>
                  <a:pt x="703" y="1961"/>
                </a:lnTo>
                <a:lnTo>
                  <a:pt x="738" y="1947"/>
                </a:lnTo>
                <a:lnTo>
                  <a:pt x="773" y="1935"/>
                </a:lnTo>
                <a:lnTo>
                  <a:pt x="813" y="1922"/>
                </a:lnTo>
                <a:lnTo>
                  <a:pt x="851" y="1912"/>
                </a:lnTo>
                <a:lnTo>
                  <a:pt x="933" y="1893"/>
                </a:lnTo>
                <a:lnTo>
                  <a:pt x="1015" y="1875"/>
                </a:lnTo>
                <a:lnTo>
                  <a:pt x="1097" y="1856"/>
                </a:lnTo>
                <a:lnTo>
                  <a:pt x="1139" y="1846"/>
                </a:lnTo>
                <a:lnTo>
                  <a:pt x="1179" y="1834"/>
                </a:lnTo>
                <a:lnTo>
                  <a:pt x="1217" y="1821"/>
                </a:lnTo>
                <a:lnTo>
                  <a:pt x="1257" y="1806"/>
                </a:lnTo>
                <a:lnTo>
                  <a:pt x="1294" y="1790"/>
                </a:lnTo>
                <a:lnTo>
                  <a:pt x="1330" y="1771"/>
                </a:lnTo>
                <a:lnTo>
                  <a:pt x="1367" y="1750"/>
                </a:lnTo>
                <a:lnTo>
                  <a:pt x="1400" y="1726"/>
                </a:lnTo>
                <a:lnTo>
                  <a:pt x="1393" y="1710"/>
                </a:lnTo>
                <a:lnTo>
                  <a:pt x="1388" y="1694"/>
                </a:lnTo>
                <a:lnTo>
                  <a:pt x="1379" y="1661"/>
                </a:lnTo>
                <a:lnTo>
                  <a:pt x="1372" y="1630"/>
                </a:lnTo>
                <a:lnTo>
                  <a:pt x="1367" y="1597"/>
                </a:lnTo>
                <a:lnTo>
                  <a:pt x="1363" y="1563"/>
                </a:lnTo>
                <a:lnTo>
                  <a:pt x="1358" y="1532"/>
                </a:lnTo>
                <a:lnTo>
                  <a:pt x="1349" y="1499"/>
                </a:lnTo>
                <a:lnTo>
                  <a:pt x="1344" y="1483"/>
                </a:lnTo>
                <a:lnTo>
                  <a:pt x="1337" y="1468"/>
                </a:lnTo>
                <a:lnTo>
                  <a:pt x="1335" y="1455"/>
                </a:lnTo>
                <a:lnTo>
                  <a:pt x="1334" y="1447"/>
                </a:lnTo>
                <a:lnTo>
                  <a:pt x="1330" y="1440"/>
                </a:lnTo>
                <a:lnTo>
                  <a:pt x="1325" y="1429"/>
                </a:lnTo>
                <a:lnTo>
                  <a:pt x="1318" y="1424"/>
                </a:lnTo>
                <a:lnTo>
                  <a:pt x="1304" y="1414"/>
                </a:lnTo>
                <a:lnTo>
                  <a:pt x="1299" y="1410"/>
                </a:lnTo>
                <a:lnTo>
                  <a:pt x="1292" y="1403"/>
                </a:lnTo>
                <a:lnTo>
                  <a:pt x="1287" y="1396"/>
                </a:lnTo>
                <a:lnTo>
                  <a:pt x="1281" y="1384"/>
                </a:lnTo>
                <a:lnTo>
                  <a:pt x="1278" y="1361"/>
                </a:lnTo>
                <a:lnTo>
                  <a:pt x="1274" y="1339"/>
                </a:lnTo>
                <a:lnTo>
                  <a:pt x="1273" y="1312"/>
                </a:lnTo>
                <a:lnTo>
                  <a:pt x="1273" y="1286"/>
                </a:lnTo>
                <a:lnTo>
                  <a:pt x="1273" y="1236"/>
                </a:lnTo>
                <a:lnTo>
                  <a:pt x="1274" y="1189"/>
                </a:lnTo>
                <a:lnTo>
                  <a:pt x="1278" y="1159"/>
                </a:lnTo>
                <a:lnTo>
                  <a:pt x="1283" y="1131"/>
                </a:lnTo>
                <a:lnTo>
                  <a:pt x="1294" y="1075"/>
                </a:lnTo>
                <a:lnTo>
                  <a:pt x="1299" y="1049"/>
                </a:lnTo>
                <a:lnTo>
                  <a:pt x="1304" y="1021"/>
                </a:lnTo>
                <a:lnTo>
                  <a:pt x="1304" y="993"/>
                </a:lnTo>
                <a:lnTo>
                  <a:pt x="1302" y="966"/>
                </a:lnTo>
                <a:lnTo>
                  <a:pt x="1301" y="950"/>
                </a:lnTo>
                <a:lnTo>
                  <a:pt x="1295" y="936"/>
                </a:lnTo>
                <a:lnTo>
                  <a:pt x="1283" y="908"/>
                </a:lnTo>
                <a:lnTo>
                  <a:pt x="1271" y="882"/>
                </a:lnTo>
                <a:lnTo>
                  <a:pt x="1266" y="868"/>
                </a:lnTo>
                <a:lnTo>
                  <a:pt x="1261" y="854"/>
                </a:lnTo>
                <a:lnTo>
                  <a:pt x="1259" y="842"/>
                </a:lnTo>
                <a:lnTo>
                  <a:pt x="1259" y="828"/>
                </a:lnTo>
                <a:lnTo>
                  <a:pt x="1257" y="802"/>
                </a:lnTo>
                <a:lnTo>
                  <a:pt x="1257" y="776"/>
                </a:lnTo>
                <a:lnTo>
                  <a:pt x="1257" y="762"/>
                </a:lnTo>
                <a:lnTo>
                  <a:pt x="1254" y="749"/>
                </a:lnTo>
                <a:lnTo>
                  <a:pt x="1247" y="716"/>
                </a:lnTo>
                <a:lnTo>
                  <a:pt x="1236" y="687"/>
                </a:lnTo>
                <a:lnTo>
                  <a:pt x="1229" y="659"/>
                </a:lnTo>
                <a:lnTo>
                  <a:pt x="1227" y="645"/>
                </a:lnTo>
                <a:lnTo>
                  <a:pt x="1226" y="631"/>
                </a:lnTo>
                <a:lnTo>
                  <a:pt x="1229" y="603"/>
                </a:lnTo>
                <a:lnTo>
                  <a:pt x="1234" y="572"/>
                </a:lnTo>
                <a:lnTo>
                  <a:pt x="1243" y="537"/>
                </a:lnTo>
                <a:lnTo>
                  <a:pt x="1254" y="505"/>
                </a:lnTo>
                <a:lnTo>
                  <a:pt x="1261" y="492"/>
                </a:lnTo>
                <a:lnTo>
                  <a:pt x="1268" y="479"/>
                </a:lnTo>
                <a:lnTo>
                  <a:pt x="1287" y="455"/>
                </a:lnTo>
                <a:lnTo>
                  <a:pt x="1306" y="429"/>
                </a:lnTo>
                <a:lnTo>
                  <a:pt x="1315" y="415"/>
                </a:lnTo>
                <a:lnTo>
                  <a:pt x="1323" y="401"/>
                </a:lnTo>
                <a:lnTo>
                  <a:pt x="1330" y="385"/>
                </a:lnTo>
                <a:lnTo>
                  <a:pt x="1335" y="368"/>
                </a:lnTo>
                <a:lnTo>
                  <a:pt x="1339" y="352"/>
                </a:lnTo>
                <a:lnTo>
                  <a:pt x="1344" y="338"/>
                </a:lnTo>
                <a:lnTo>
                  <a:pt x="1363" y="307"/>
                </a:lnTo>
                <a:lnTo>
                  <a:pt x="1384" y="279"/>
                </a:lnTo>
                <a:lnTo>
                  <a:pt x="1407" y="254"/>
                </a:lnTo>
                <a:lnTo>
                  <a:pt x="1433" y="230"/>
                </a:lnTo>
                <a:lnTo>
                  <a:pt x="1459" y="209"/>
                </a:lnTo>
                <a:lnTo>
                  <a:pt x="1487" y="190"/>
                </a:lnTo>
                <a:lnTo>
                  <a:pt x="1546" y="150"/>
                </a:lnTo>
                <a:lnTo>
                  <a:pt x="1597" y="115"/>
                </a:lnTo>
                <a:lnTo>
                  <a:pt x="1647" y="80"/>
                </a:lnTo>
                <a:lnTo>
                  <a:pt x="1671" y="64"/>
                </a:lnTo>
                <a:lnTo>
                  <a:pt x="1694" y="51"/>
                </a:lnTo>
                <a:lnTo>
                  <a:pt x="1715" y="38"/>
                </a:lnTo>
                <a:lnTo>
                  <a:pt x="1734" y="31"/>
                </a:lnTo>
                <a:lnTo>
                  <a:pt x="1757" y="24"/>
                </a:lnTo>
                <a:lnTo>
                  <a:pt x="1778" y="21"/>
                </a:lnTo>
                <a:lnTo>
                  <a:pt x="1823" y="17"/>
                </a:lnTo>
                <a:lnTo>
                  <a:pt x="1866" y="16"/>
                </a:lnTo>
                <a:lnTo>
                  <a:pt x="1887" y="14"/>
                </a:lnTo>
                <a:lnTo>
                  <a:pt x="1908" y="10"/>
                </a:lnTo>
                <a:lnTo>
                  <a:pt x="1931" y="5"/>
                </a:lnTo>
                <a:lnTo>
                  <a:pt x="1952" y="3"/>
                </a:lnTo>
                <a:lnTo>
                  <a:pt x="1994" y="0"/>
                </a:lnTo>
                <a:lnTo>
                  <a:pt x="2034" y="0"/>
                </a:lnTo>
                <a:lnTo>
                  <a:pt x="2077" y="0"/>
                </a:lnTo>
                <a:lnTo>
                  <a:pt x="2098" y="10"/>
                </a:lnTo>
                <a:lnTo>
                  <a:pt x="2114" y="19"/>
                </a:lnTo>
                <a:lnTo>
                  <a:pt x="2129" y="30"/>
                </a:lnTo>
                <a:lnTo>
                  <a:pt x="2147" y="42"/>
                </a:lnTo>
                <a:lnTo>
                  <a:pt x="2162" y="54"/>
                </a:lnTo>
                <a:lnTo>
                  <a:pt x="2176" y="59"/>
                </a:lnTo>
                <a:lnTo>
                  <a:pt x="2208" y="66"/>
                </a:lnTo>
                <a:lnTo>
                  <a:pt x="2225" y="70"/>
                </a:lnTo>
                <a:lnTo>
                  <a:pt x="2243" y="71"/>
                </a:lnTo>
                <a:lnTo>
                  <a:pt x="2279" y="77"/>
                </a:lnTo>
                <a:lnTo>
                  <a:pt x="2316" y="80"/>
                </a:lnTo>
                <a:lnTo>
                  <a:pt x="2331" y="82"/>
                </a:lnTo>
                <a:lnTo>
                  <a:pt x="2345" y="85"/>
                </a:lnTo>
                <a:lnTo>
                  <a:pt x="2352" y="89"/>
                </a:lnTo>
                <a:lnTo>
                  <a:pt x="2359" y="96"/>
                </a:lnTo>
                <a:lnTo>
                  <a:pt x="2364" y="105"/>
                </a:lnTo>
                <a:lnTo>
                  <a:pt x="2371" y="115"/>
                </a:lnTo>
                <a:lnTo>
                  <a:pt x="2375" y="129"/>
                </a:lnTo>
                <a:lnTo>
                  <a:pt x="2378" y="143"/>
                </a:lnTo>
                <a:lnTo>
                  <a:pt x="2382" y="160"/>
                </a:lnTo>
                <a:lnTo>
                  <a:pt x="2382" y="178"/>
                </a:lnTo>
                <a:lnTo>
                  <a:pt x="2390" y="180"/>
                </a:lnTo>
                <a:lnTo>
                  <a:pt x="2397" y="183"/>
                </a:lnTo>
                <a:lnTo>
                  <a:pt x="2410" y="190"/>
                </a:lnTo>
                <a:lnTo>
                  <a:pt x="2420" y="200"/>
                </a:lnTo>
                <a:lnTo>
                  <a:pt x="2427" y="213"/>
                </a:lnTo>
                <a:lnTo>
                  <a:pt x="2434" y="227"/>
                </a:lnTo>
                <a:lnTo>
                  <a:pt x="2439" y="241"/>
                </a:lnTo>
                <a:lnTo>
                  <a:pt x="2451" y="268"/>
                </a:lnTo>
                <a:lnTo>
                  <a:pt x="2481" y="321"/>
                </a:lnTo>
                <a:lnTo>
                  <a:pt x="2495" y="345"/>
                </a:lnTo>
                <a:lnTo>
                  <a:pt x="2507" y="373"/>
                </a:lnTo>
                <a:lnTo>
                  <a:pt x="2523" y="404"/>
                </a:lnTo>
                <a:lnTo>
                  <a:pt x="2540" y="434"/>
                </a:lnTo>
                <a:lnTo>
                  <a:pt x="2573" y="497"/>
                </a:lnTo>
                <a:lnTo>
                  <a:pt x="2589" y="528"/>
                </a:lnTo>
                <a:lnTo>
                  <a:pt x="2601" y="561"/>
                </a:lnTo>
                <a:lnTo>
                  <a:pt x="2612" y="594"/>
                </a:lnTo>
                <a:lnTo>
                  <a:pt x="2617" y="612"/>
                </a:lnTo>
                <a:lnTo>
                  <a:pt x="2619" y="631"/>
                </a:lnTo>
                <a:lnTo>
                  <a:pt x="2622" y="662"/>
                </a:lnTo>
                <a:lnTo>
                  <a:pt x="2620" y="695"/>
                </a:lnTo>
                <a:lnTo>
                  <a:pt x="2617" y="727"/>
                </a:lnTo>
                <a:lnTo>
                  <a:pt x="2613" y="756"/>
                </a:lnTo>
                <a:lnTo>
                  <a:pt x="2603" y="816"/>
                </a:lnTo>
                <a:lnTo>
                  <a:pt x="2599" y="845"/>
                </a:lnTo>
                <a:lnTo>
                  <a:pt x="2598" y="875"/>
                </a:lnTo>
                <a:lnTo>
                  <a:pt x="2601" y="896"/>
                </a:lnTo>
                <a:lnTo>
                  <a:pt x="2606" y="917"/>
                </a:lnTo>
                <a:lnTo>
                  <a:pt x="2610" y="938"/>
                </a:lnTo>
                <a:lnTo>
                  <a:pt x="2612" y="948"/>
                </a:lnTo>
                <a:lnTo>
                  <a:pt x="2612" y="959"/>
                </a:lnTo>
                <a:lnTo>
                  <a:pt x="2610" y="980"/>
                </a:lnTo>
                <a:lnTo>
                  <a:pt x="2606" y="1000"/>
                </a:lnTo>
                <a:lnTo>
                  <a:pt x="2599" y="1023"/>
                </a:lnTo>
                <a:lnTo>
                  <a:pt x="2592" y="1048"/>
                </a:lnTo>
                <a:lnTo>
                  <a:pt x="2577" y="1095"/>
                </a:lnTo>
                <a:lnTo>
                  <a:pt x="2570" y="1121"/>
                </a:lnTo>
                <a:lnTo>
                  <a:pt x="2563" y="1147"/>
                </a:lnTo>
                <a:lnTo>
                  <a:pt x="2558" y="1183"/>
                </a:lnTo>
                <a:lnTo>
                  <a:pt x="2556" y="1220"/>
                </a:lnTo>
                <a:lnTo>
                  <a:pt x="2556" y="1257"/>
                </a:lnTo>
                <a:lnTo>
                  <a:pt x="2558" y="1293"/>
                </a:lnTo>
                <a:lnTo>
                  <a:pt x="2558" y="1330"/>
                </a:lnTo>
                <a:lnTo>
                  <a:pt x="2558" y="1363"/>
                </a:lnTo>
                <a:lnTo>
                  <a:pt x="2556" y="1396"/>
                </a:lnTo>
                <a:lnTo>
                  <a:pt x="2552" y="1410"/>
                </a:lnTo>
                <a:lnTo>
                  <a:pt x="2549" y="1426"/>
                </a:lnTo>
                <a:lnTo>
                  <a:pt x="2545" y="1440"/>
                </a:lnTo>
                <a:lnTo>
                  <a:pt x="2538" y="1454"/>
                </a:lnTo>
                <a:lnTo>
                  <a:pt x="2525" y="1482"/>
                </a:lnTo>
                <a:lnTo>
                  <a:pt x="2490" y="1539"/>
                </a:lnTo>
                <a:lnTo>
                  <a:pt x="2474" y="1569"/>
                </a:lnTo>
                <a:lnTo>
                  <a:pt x="2467" y="1584"/>
                </a:lnTo>
                <a:lnTo>
                  <a:pt x="2460" y="1598"/>
                </a:lnTo>
                <a:lnTo>
                  <a:pt x="2457" y="1614"/>
                </a:lnTo>
                <a:lnTo>
                  <a:pt x="2453" y="1630"/>
                </a:lnTo>
                <a:lnTo>
                  <a:pt x="2451" y="1645"/>
                </a:lnTo>
                <a:lnTo>
                  <a:pt x="2451" y="1663"/>
                </a:lnTo>
                <a:lnTo>
                  <a:pt x="2638" y="1759"/>
                </a:lnTo>
                <a:lnTo>
                  <a:pt x="2760" y="1821"/>
                </a:lnTo>
                <a:lnTo>
                  <a:pt x="2814" y="1846"/>
                </a:lnTo>
                <a:lnTo>
                  <a:pt x="2855" y="1865"/>
                </a:lnTo>
                <a:lnTo>
                  <a:pt x="2911" y="1886"/>
                </a:lnTo>
                <a:lnTo>
                  <a:pt x="2939" y="1896"/>
                </a:lnTo>
                <a:lnTo>
                  <a:pt x="2967" y="1907"/>
                </a:lnTo>
                <a:lnTo>
                  <a:pt x="3033" y="1928"/>
                </a:lnTo>
                <a:lnTo>
                  <a:pt x="3122" y="1959"/>
                </a:lnTo>
                <a:lnTo>
                  <a:pt x="3259" y="2011"/>
                </a:lnTo>
                <a:lnTo>
                  <a:pt x="3292" y="2022"/>
                </a:lnTo>
                <a:lnTo>
                  <a:pt x="3325" y="2031"/>
                </a:lnTo>
                <a:lnTo>
                  <a:pt x="3357" y="2041"/>
                </a:lnTo>
                <a:lnTo>
                  <a:pt x="3371" y="2046"/>
                </a:lnTo>
                <a:lnTo>
                  <a:pt x="3385" y="2053"/>
                </a:lnTo>
                <a:lnTo>
                  <a:pt x="3413" y="2065"/>
                </a:lnTo>
                <a:lnTo>
                  <a:pt x="3440" y="2081"/>
                </a:lnTo>
                <a:lnTo>
                  <a:pt x="3453" y="2092"/>
                </a:lnTo>
                <a:lnTo>
                  <a:pt x="3468" y="2105"/>
                </a:lnTo>
                <a:lnTo>
                  <a:pt x="3507" y="2144"/>
                </a:lnTo>
                <a:lnTo>
                  <a:pt x="3548" y="2191"/>
                </a:lnTo>
                <a:lnTo>
                  <a:pt x="3595" y="2243"/>
                </a:lnTo>
                <a:lnTo>
                  <a:pt x="3679" y="2339"/>
                </a:lnTo>
                <a:lnTo>
                  <a:pt x="3726" y="2395"/>
                </a:lnTo>
                <a:lnTo>
                  <a:pt x="3749" y="2417"/>
                </a:lnTo>
                <a:lnTo>
                  <a:pt x="3769" y="2440"/>
                </a:lnTo>
                <a:lnTo>
                  <a:pt x="3789" y="2465"/>
                </a:lnTo>
                <a:lnTo>
                  <a:pt x="3796" y="2478"/>
                </a:lnTo>
                <a:lnTo>
                  <a:pt x="3803" y="2492"/>
                </a:lnTo>
                <a:lnTo>
                  <a:pt x="3820" y="2533"/>
                </a:lnTo>
                <a:lnTo>
                  <a:pt x="3832" y="2576"/>
                </a:lnTo>
                <a:lnTo>
                  <a:pt x="3844" y="2623"/>
                </a:lnTo>
                <a:lnTo>
                  <a:pt x="3856" y="2668"/>
                </a:lnTo>
                <a:lnTo>
                  <a:pt x="3877" y="2763"/>
                </a:lnTo>
                <a:lnTo>
                  <a:pt x="3888" y="2806"/>
                </a:lnTo>
                <a:lnTo>
                  <a:pt x="3900" y="28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60" name="Freeform 7"/>
          <p:cNvSpPr>
            <a:spLocks noEditPoints="1"/>
          </p:cNvSpPr>
          <p:nvPr/>
        </p:nvSpPr>
        <p:spPr bwMode="auto">
          <a:xfrm>
            <a:off x="838200" y="604838"/>
            <a:ext cx="1706563" cy="1536700"/>
          </a:xfrm>
          <a:custGeom>
            <a:avLst/>
            <a:gdLst>
              <a:gd name="T0" fmla="*/ 1581475 w 1528"/>
              <a:gd name="T1" fmla="*/ 1222883 h 1376"/>
              <a:gd name="T2" fmla="*/ 1401660 w 1528"/>
              <a:gd name="T3" fmla="*/ 1121255 h 1376"/>
              <a:gd name="T4" fmla="*/ 1361453 w 1528"/>
              <a:gd name="T5" fmla="*/ 1101153 h 1376"/>
              <a:gd name="T6" fmla="*/ 1378206 w 1528"/>
              <a:gd name="T7" fmla="*/ 1053131 h 1376"/>
              <a:gd name="T8" fmla="*/ 1346934 w 1528"/>
              <a:gd name="T9" fmla="*/ 1015160 h 1376"/>
              <a:gd name="T10" fmla="*/ 1379323 w 1528"/>
              <a:gd name="T11" fmla="*/ 978306 h 1376"/>
              <a:gd name="T12" fmla="*/ 1348051 w 1528"/>
              <a:gd name="T13" fmla="*/ 947036 h 1376"/>
              <a:gd name="T14" fmla="*/ 1344700 w 1528"/>
              <a:gd name="T15" fmla="*/ 922467 h 1376"/>
              <a:gd name="T16" fmla="*/ 1342466 w 1528"/>
              <a:gd name="T17" fmla="*/ 907948 h 1376"/>
              <a:gd name="T18" fmla="*/ 1339116 w 1528"/>
              <a:gd name="T19" fmla="*/ 878912 h 1376"/>
              <a:gd name="T20" fmla="*/ 1330181 w 1528"/>
              <a:gd name="T21" fmla="*/ 762766 h 1376"/>
              <a:gd name="T22" fmla="*/ 1330181 w 1528"/>
              <a:gd name="T23" fmla="*/ 714744 h 1376"/>
              <a:gd name="T24" fmla="*/ 1330181 w 1528"/>
              <a:gd name="T25" fmla="*/ 696876 h 1376"/>
              <a:gd name="T26" fmla="*/ 1344700 w 1528"/>
              <a:gd name="T27" fmla="*/ 672306 h 1376"/>
              <a:gd name="T28" fmla="*/ 1350284 w 1528"/>
              <a:gd name="T29" fmla="*/ 652204 h 1376"/>
              <a:gd name="T30" fmla="*/ 1352518 w 1528"/>
              <a:gd name="T31" fmla="*/ 612000 h 1376"/>
              <a:gd name="T32" fmla="*/ 1313428 w 1528"/>
              <a:gd name="T33" fmla="*/ 552810 h 1376"/>
              <a:gd name="T34" fmla="*/ 1305610 w 1528"/>
              <a:gd name="T35" fmla="*/ 507022 h 1376"/>
              <a:gd name="T36" fmla="*/ 1291091 w 1528"/>
              <a:gd name="T37" fmla="*/ 474635 h 1376"/>
              <a:gd name="T38" fmla="*/ 1256468 w 1528"/>
              <a:gd name="T39" fmla="*/ 423263 h 1376"/>
              <a:gd name="T40" fmla="*/ 1259819 w 1528"/>
              <a:gd name="T41" fmla="*/ 397576 h 1376"/>
              <a:gd name="T42" fmla="*/ 1239715 w 1528"/>
              <a:gd name="T43" fmla="*/ 391993 h 1376"/>
              <a:gd name="T44" fmla="*/ 1238598 w 1528"/>
              <a:gd name="T45" fmla="*/ 355139 h 1376"/>
              <a:gd name="T46" fmla="*/ 1222962 w 1528"/>
              <a:gd name="T47" fmla="*/ 335036 h 1376"/>
              <a:gd name="T48" fmla="*/ 1219612 w 1528"/>
              <a:gd name="T49" fmla="*/ 309350 h 1376"/>
              <a:gd name="T50" fmla="*/ 1188340 w 1528"/>
              <a:gd name="T51" fmla="*/ 278080 h 1376"/>
              <a:gd name="T52" fmla="*/ 1159301 w 1528"/>
              <a:gd name="T53" fmla="*/ 230058 h 1376"/>
              <a:gd name="T54" fmla="*/ 1120211 w 1528"/>
              <a:gd name="T55" fmla="*/ 189854 h 1376"/>
              <a:gd name="T56" fmla="*/ 1094523 w 1528"/>
              <a:gd name="T57" fmla="*/ 147416 h 1376"/>
              <a:gd name="T58" fmla="*/ 1047615 w 1528"/>
              <a:gd name="T59" fmla="*/ 101628 h 1376"/>
              <a:gd name="T60" fmla="*/ 968318 w 1528"/>
              <a:gd name="T61" fmla="*/ 56956 h 1376"/>
              <a:gd name="T62" fmla="*/ 845463 w 1528"/>
              <a:gd name="T63" fmla="*/ 27920 h 1376"/>
              <a:gd name="T64" fmla="*/ 698038 w 1528"/>
              <a:gd name="T65" fmla="*/ 17869 h 1376"/>
              <a:gd name="T66" fmla="*/ 617624 w 1528"/>
              <a:gd name="T67" fmla="*/ 39088 h 1376"/>
              <a:gd name="T68" fmla="*/ 564015 w 1528"/>
              <a:gd name="T69" fmla="*/ 65890 h 1376"/>
              <a:gd name="T70" fmla="*/ 543911 w 1528"/>
              <a:gd name="T71" fmla="*/ 65890 h 1376"/>
              <a:gd name="T72" fmla="*/ 507055 w 1528"/>
              <a:gd name="T73" fmla="*/ 91577 h 1376"/>
              <a:gd name="T74" fmla="*/ 387551 w 1528"/>
              <a:gd name="T75" fmla="*/ 204372 h 1376"/>
              <a:gd name="T76" fmla="*/ 350694 w 1528"/>
              <a:gd name="T77" fmla="*/ 255744 h 1376"/>
              <a:gd name="T78" fmla="*/ 349577 w 1528"/>
              <a:gd name="T79" fmla="*/ 281431 h 1376"/>
              <a:gd name="T80" fmla="*/ 310487 w 1528"/>
              <a:gd name="T81" fmla="*/ 303766 h 1376"/>
              <a:gd name="T82" fmla="*/ 284799 w 1528"/>
              <a:gd name="T83" fmla="*/ 364073 h 1376"/>
              <a:gd name="T84" fmla="*/ 276981 w 1528"/>
              <a:gd name="T85" fmla="*/ 406511 h 1376"/>
              <a:gd name="T86" fmla="*/ 279215 w 1528"/>
              <a:gd name="T87" fmla="*/ 409861 h 1376"/>
              <a:gd name="T88" fmla="*/ 255761 w 1528"/>
              <a:gd name="T89" fmla="*/ 441131 h 1376"/>
              <a:gd name="T90" fmla="*/ 261345 w 1528"/>
              <a:gd name="T91" fmla="*/ 485803 h 1376"/>
              <a:gd name="T92" fmla="*/ 240125 w 1528"/>
              <a:gd name="T93" fmla="*/ 538292 h 1376"/>
              <a:gd name="T94" fmla="*/ 265813 w 1528"/>
              <a:gd name="T95" fmla="*/ 574029 h 1376"/>
              <a:gd name="T96" fmla="*/ 262462 w 1528"/>
              <a:gd name="T97" fmla="*/ 612000 h 1376"/>
              <a:gd name="T98" fmla="*/ 251294 w 1528"/>
              <a:gd name="T99" fmla="*/ 680124 h 1376"/>
              <a:gd name="T100" fmla="*/ 282566 w 1528"/>
              <a:gd name="T101" fmla="*/ 813022 h 1376"/>
              <a:gd name="T102" fmla="*/ 233424 w 1528"/>
              <a:gd name="T103" fmla="*/ 853226 h 1376"/>
              <a:gd name="T104" fmla="*/ 216671 w 1528"/>
              <a:gd name="T105" fmla="*/ 958204 h 1376"/>
              <a:gd name="T106" fmla="*/ 218905 w 1528"/>
              <a:gd name="T107" fmla="*/ 1107853 h 1376"/>
              <a:gd name="T108" fmla="*/ 230073 w 1528"/>
              <a:gd name="T109" fmla="*/ 1163693 h 1376"/>
              <a:gd name="T110" fmla="*/ 156360 w 1528"/>
              <a:gd name="T111" fmla="*/ 1226233 h 1376"/>
              <a:gd name="T112" fmla="*/ 1344700 w 1528"/>
              <a:gd name="T113" fmla="*/ 608649 h 1376"/>
              <a:gd name="T114" fmla="*/ 242359 w 1528"/>
              <a:gd name="T115" fmla="*/ 518190 h 1376"/>
              <a:gd name="T116" fmla="*/ 264696 w 1528"/>
              <a:gd name="T117" fmla="*/ 662255 h 1376"/>
              <a:gd name="T118" fmla="*/ 316072 w 1528"/>
              <a:gd name="T119" fmla="*/ 312701 h 1376"/>
              <a:gd name="T120" fmla="*/ 1269871 w 1528"/>
              <a:gd name="T121" fmla="*/ 470168 h 1376"/>
              <a:gd name="T122" fmla="*/ 1296675 w 1528"/>
              <a:gd name="T123" fmla="*/ 540525 h 1376"/>
              <a:gd name="T124" fmla="*/ 1319012 w 1528"/>
              <a:gd name="T125" fmla="*/ 734846 h 137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528" h="1376">
                <a:moveTo>
                  <a:pt x="561" y="30"/>
                </a:moveTo>
                <a:lnTo>
                  <a:pt x="561" y="30"/>
                </a:lnTo>
                <a:lnTo>
                  <a:pt x="561" y="28"/>
                </a:lnTo>
                <a:lnTo>
                  <a:pt x="561" y="30"/>
                </a:lnTo>
                <a:close/>
                <a:moveTo>
                  <a:pt x="452" y="77"/>
                </a:moveTo>
                <a:lnTo>
                  <a:pt x="452" y="77"/>
                </a:lnTo>
                <a:lnTo>
                  <a:pt x="456" y="76"/>
                </a:lnTo>
                <a:lnTo>
                  <a:pt x="457" y="76"/>
                </a:lnTo>
                <a:lnTo>
                  <a:pt x="457" y="71"/>
                </a:lnTo>
                <a:lnTo>
                  <a:pt x="456" y="67"/>
                </a:lnTo>
                <a:lnTo>
                  <a:pt x="452" y="66"/>
                </a:lnTo>
                <a:lnTo>
                  <a:pt x="451" y="67"/>
                </a:lnTo>
                <a:lnTo>
                  <a:pt x="452" y="71"/>
                </a:lnTo>
                <a:lnTo>
                  <a:pt x="454" y="72"/>
                </a:lnTo>
                <a:lnTo>
                  <a:pt x="452" y="77"/>
                </a:lnTo>
                <a:close/>
                <a:moveTo>
                  <a:pt x="1456" y="1175"/>
                </a:moveTo>
                <a:lnTo>
                  <a:pt x="1456" y="1175"/>
                </a:lnTo>
                <a:lnTo>
                  <a:pt x="1442" y="1144"/>
                </a:lnTo>
                <a:lnTo>
                  <a:pt x="1436" y="1127"/>
                </a:lnTo>
                <a:lnTo>
                  <a:pt x="1426" y="1111"/>
                </a:lnTo>
                <a:lnTo>
                  <a:pt x="1416" y="1095"/>
                </a:lnTo>
                <a:lnTo>
                  <a:pt x="1405" y="1081"/>
                </a:lnTo>
                <a:lnTo>
                  <a:pt x="1391" y="1070"/>
                </a:lnTo>
                <a:lnTo>
                  <a:pt x="1385" y="1067"/>
                </a:lnTo>
                <a:lnTo>
                  <a:pt x="1377" y="1063"/>
                </a:lnTo>
                <a:lnTo>
                  <a:pt x="1359" y="1057"/>
                </a:lnTo>
                <a:lnTo>
                  <a:pt x="1340" y="1048"/>
                </a:lnTo>
                <a:lnTo>
                  <a:pt x="1301" y="1032"/>
                </a:lnTo>
                <a:lnTo>
                  <a:pt x="1273" y="1022"/>
                </a:lnTo>
                <a:lnTo>
                  <a:pt x="1258" y="1016"/>
                </a:lnTo>
                <a:lnTo>
                  <a:pt x="1247" y="1009"/>
                </a:lnTo>
                <a:lnTo>
                  <a:pt x="1243" y="1009"/>
                </a:lnTo>
                <a:lnTo>
                  <a:pt x="1240" y="1012"/>
                </a:lnTo>
                <a:lnTo>
                  <a:pt x="1237" y="1012"/>
                </a:lnTo>
                <a:lnTo>
                  <a:pt x="1235" y="1011"/>
                </a:lnTo>
                <a:lnTo>
                  <a:pt x="1237" y="1011"/>
                </a:lnTo>
                <a:lnTo>
                  <a:pt x="1239" y="1009"/>
                </a:lnTo>
                <a:lnTo>
                  <a:pt x="1239" y="1007"/>
                </a:lnTo>
                <a:lnTo>
                  <a:pt x="1240" y="1006"/>
                </a:lnTo>
                <a:lnTo>
                  <a:pt x="1248" y="1006"/>
                </a:lnTo>
                <a:lnTo>
                  <a:pt x="1255" y="1004"/>
                </a:lnTo>
                <a:lnTo>
                  <a:pt x="1255" y="1002"/>
                </a:lnTo>
                <a:lnTo>
                  <a:pt x="1253" y="999"/>
                </a:lnTo>
                <a:lnTo>
                  <a:pt x="1252" y="997"/>
                </a:lnTo>
                <a:lnTo>
                  <a:pt x="1252" y="994"/>
                </a:lnTo>
                <a:lnTo>
                  <a:pt x="1245" y="994"/>
                </a:lnTo>
                <a:lnTo>
                  <a:pt x="1245" y="997"/>
                </a:lnTo>
                <a:lnTo>
                  <a:pt x="1247" y="999"/>
                </a:lnTo>
                <a:lnTo>
                  <a:pt x="1248" y="1001"/>
                </a:lnTo>
                <a:lnTo>
                  <a:pt x="1247" y="1004"/>
                </a:lnTo>
                <a:lnTo>
                  <a:pt x="1245" y="1004"/>
                </a:lnTo>
                <a:lnTo>
                  <a:pt x="1242" y="1002"/>
                </a:lnTo>
                <a:lnTo>
                  <a:pt x="1240" y="1002"/>
                </a:lnTo>
                <a:lnTo>
                  <a:pt x="1239" y="1001"/>
                </a:lnTo>
                <a:lnTo>
                  <a:pt x="1237" y="1006"/>
                </a:lnTo>
                <a:lnTo>
                  <a:pt x="1235" y="1007"/>
                </a:lnTo>
                <a:lnTo>
                  <a:pt x="1234" y="1007"/>
                </a:lnTo>
                <a:lnTo>
                  <a:pt x="1229" y="994"/>
                </a:lnTo>
                <a:lnTo>
                  <a:pt x="1225" y="989"/>
                </a:lnTo>
                <a:lnTo>
                  <a:pt x="1219" y="986"/>
                </a:lnTo>
                <a:lnTo>
                  <a:pt x="1222" y="983"/>
                </a:lnTo>
                <a:lnTo>
                  <a:pt x="1227" y="983"/>
                </a:lnTo>
                <a:lnTo>
                  <a:pt x="1237" y="984"/>
                </a:lnTo>
                <a:lnTo>
                  <a:pt x="1237" y="974"/>
                </a:lnTo>
                <a:lnTo>
                  <a:pt x="1234" y="968"/>
                </a:lnTo>
                <a:lnTo>
                  <a:pt x="1237" y="968"/>
                </a:lnTo>
                <a:lnTo>
                  <a:pt x="1237" y="966"/>
                </a:lnTo>
                <a:lnTo>
                  <a:pt x="1237" y="963"/>
                </a:lnTo>
                <a:lnTo>
                  <a:pt x="1235" y="960"/>
                </a:lnTo>
                <a:lnTo>
                  <a:pt x="1234" y="963"/>
                </a:lnTo>
                <a:lnTo>
                  <a:pt x="1232" y="963"/>
                </a:lnTo>
                <a:lnTo>
                  <a:pt x="1232" y="961"/>
                </a:lnTo>
                <a:lnTo>
                  <a:pt x="1234" y="958"/>
                </a:lnTo>
                <a:lnTo>
                  <a:pt x="1229" y="958"/>
                </a:lnTo>
                <a:lnTo>
                  <a:pt x="1225" y="955"/>
                </a:lnTo>
                <a:lnTo>
                  <a:pt x="1220" y="948"/>
                </a:lnTo>
                <a:lnTo>
                  <a:pt x="1225" y="946"/>
                </a:lnTo>
                <a:lnTo>
                  <a:pt x="1230" y="945"/>
                </a:lnTo>
                <a:lnTo>
                  <a:pt x="1234" y="943"/>
                </a:lnTo>
                <a:lnTo>
                  <a:pt x="1237" y="945"/>
                </a:lnTo>
                <a:lnTo>
                  <a:pt x="1237" y="943"/>
                </a:lnTo>
                <a:lnTo>
                  <a:pt x="1235" y="941"/>
                </a:lnTo>
                <a:lnTo>
                  <a:pt x="1232" y="941"/>
                </a:lnTo>
                <a:lnTo>
                  <a:pt x="1230" y="940"/>
                </a:lnTo>
                <a:lnTo>
                  <a:pt x="1232" y="937"/>
                </a:lnTo>
                <a:lnTo>
                  <a:pt x="1227" y="935"/>
                </a:lnTo>
                <a:lnTo>
                  <a:pt x="1224" y="935"/>
                </a:lnTo>
                <a:lnTo>
                  <a:pt x="1217" y="930"/>
                </a:lnTo>
                <a:lnTo>
                  <a:pt x="1219" y="928"/>
                </a:lnTo>
                <a:lnTo>
                  <a:pt x="1217" y="925"/>
                </a:lnTo>
                <a:lnTo>
                  <a:pt x="1215" y="918"/>
                </a:lnTo>
                <a:lnTo>
                  <a:pt x="1215" y="910"/>
                </a:lnTo>
                <a:lnTo>
                  <a:pt x="1215" y="909"/>
                </a:lnTo>
                <a:lnTo>
                  <a:pt x="1219" y="907"/>
                </a:lnTo>
                <a:lnTo>
                  <a:pt x="1217" y="904"/>
                </a:lnTo>
                <a:lnTo>
                  <a:pt x="1215" y="902"/>
                </a:lnTo>
                <a:lnTo>
                  <a:pt x="1211" y="899"/>
                </a:lnTo>
                <a:lnTo>
                  <a:pt x="1207" y="907"/>
                </a:lnTo>
                <a:lnTo>
                  <a:pt x="1206" y="909"/>
                </a:lnTo>
                <a:lnTo>
                  <a:pt x="1202" y="912"/>
                </a:lnTo>
                <a:lnTo>
                  <a:pt x="1199" y="907"/>
                </a:lnTo>
                <a:lnTo>
                  <a:pt x="1196" y="904"/>
                </a:lnTo>
                <a:lnTo>
                  <a:pt x="1197" y="902"/>
                </a:lnTo>
                <a:lnTo>
                  <a:pt x="1199" y="899"/>
                </a:lnTo>
                <a:lnTo>
                  <a:pt x="1199" y="897"/>
                </a:lnTo>
                <a:lnTo>
                  <a:pt x="1202" y="895"/>
                </a:lnTo>
                <a:lnTo>
                  <a:pt x="1217" y="897"/>
                </a:lnTo>
                <a:lnTo>
                  <a:pt x="1224" y="897"/>
                </a:lnTo>
                <a:lnTo>
                  <a:pt x="1234" y="895"/>
                </a:lnTo>
                <a:lnTo>
                  <a:pt x="1234" y="892"/>
                </a:lnTo>
                <a:lnTo>
                  <a:pt x="1235" y="890"/>
                </a:lnTo>
                <a:lnTo>
                  <a:pt x="1227" y="886"/>
                </a:lnTo>
                <a:lnTo>
                  <a:pt x="1224" y="884"/>
                </a:lnTo>
                <a:lnTo>
                  <a:pt x="1224" y="879"/>
                </a:lnTo>
                <a:lnTo>
                  <a:pt x="1227" y="879"/>
                </a:lnTo>
                <a:lnTo>
                  <a:pt x="1230" y="879"/>
                </a:lnTo>
                <a:lnTo>
                  <a:pt x="1234" y="877"/>
                </a:lnTo>
                <a:lnTo>
                  <a:pt x="1235" y="876"/>
                </a:lnTo>
                <a:lnTo>
                  <a:pt x="1234" y="874"/>
                </a:lnTo>
                <a:lnTo>
                  <a:pt x="1229" y="877"/>
                </a:lnTo>
                <a:lnTo>
                  <a:pt x="1222" y="879"/>
                </a:lnTo>
                <a:lnTo>
                  <a:pt x="1217" y="877"/>
                </a:lnTo>
                <a:lnTo>
                  <a:pt x="1212" y="876"/>
                </a:lnTo>
                <a:lnTo>
                  <a:pt x="1215" y="871"/>
                </a:lnTo>
                <a:lnTo>
                  <a:pt x="1217" y="869"/>
                </a:lnTo>
                <a:lnTo>
                  <a:pt x="1214" y="867"/>
                </a:lnTo>
                <a:lnTo>
                  <a:pt x="1214" y="869"/>
                </a:lnTo>
                <a:lnTo>
                  <a:pt x="1212" y="871"/>
                </a:lnTo>
                <a:lnTo>
                  <a:pt x="1207" y="871"/>
                </a:lnTo>
                <a:lnTo>
                  <a:pt x="1204" y="869"/>
                </a:lnTo>
                <a:lnTo>
                  <a:pt x="1201" y="869"/>
                </a:lnTo>
                <a:lnTo>
                  <a:pt x="1206" y="864"/>
                </a:lnTo>
                <a:lnTo>
                  <a:pt x="1211" y="859"/>
                </a:lnTo>
                <a:lnTo>
                  <a:pt x="1209" y="856"/>
                </a:lnTo>
                <a:lnTo>
                  <a:pt x="1207" y="853"/>
                </a:lnTo>
                <a:lnTo>
                  <a:pt x="1209" y="851"/>
                </a:lnTo>
                <a:lnTo>
                  <a:pt x="1207" y="848"/>
                </a:lnTo>
                <a:lnTo>
                  <a:pt x="1206" y="849"/>
                </a:lnTo>
                <a:lnTo>
                  <a:pt x="1204" y="848"/>
                </a:lnTo>
                <a:lnTo>
                  <a:pt x="1202" y="844"/>
                </a:lnTo>
                <a:lnTo>
                  <a:pt x="1201" y="843"/>
                </a:lnTo>
                <a:lnTo>
                  <a:pt x="1199" y="846"/>
                </a:lnTo>
                <a:lnTo>
                  <a:pt x="1199" y="844"/>
                </a:lnTo>
                <a:lnTo>
                  <a:pt x="1199" y="843"/>
                </a:lnTo>
                <a:lnTo>
                  <a:pt x="1201" y="841"/>
                </a:lnTo>
                <a:lnTo>
                  <a:pt x="1202" y="841"/>
                </a:lnTo>
                <a:lnTo>
                  <a:pt x="1202" y="838"/>
                </a:lnTo>
                <a:lnTo>
                  <a:pt x="1202" y="834"/>
                </a:lnTo>
                <a:lnTo>
                  <a:pt x="1199" y="834"/>
                </a:lnTo>
                <a:lnTo>
                  <a:pt x="1197" y="834"/>
                </a:lnTo>
                <a:lnTo>
                  <a:pt x="1197" y="833"/>
                </a:lnTo>
                <a:lnTo>
                  <a:pt x="1199" y="831"/>
                </a:lnTo>
                <a:lnTo>
                  <a:pt x="1197" y="830"/>
                </a:lnTo>
                <a:lnTo>
                  <a:pt x="1197" y="828"/>
                </a:lnTo>
                <a:lnTo>
                  <a:pt x="1199" y="828"/>
                </a:lnTo>
                <a:lnTo>
                  <a:pt x="1204" y="826"/>
                </a:lnTo>
                <a:lnTo>
                  <a:pt x="1207" y="828"/>
                </a:lnTo>
                <a:lnTo>
                  <a:pt x="1215" y="831"/>
                </a:lnTo>
                <a:lnTo>
                  <a:pt x="1222" y="833"/>
                </a:lnTo>
                <a:lnTo>
                  <a:pt x="1225" y="833"/>
                </a:lnTo>
                <a:lnTo>
                  <a:pt x="1230" y="833"/>
                </a:lnTo>
                <a:lnTo>
                  <a:pt x="1225" y="830"/>
                </a:lnTo>
                <a:lnTo>
                  <a:pt x="1224" y="826"/>
                </a:lnTo>
                <a:lnTo>
                  <a:pt x="1229" y="816"/>
                </a:lnTo>
                <a:lnTo>
                  <a:pt x="1234" y="805"/>
                </a:lnTo>
                <a:lnTo>
                  <a:pt x="1232" y="805"/>
                </a:lnTo>
                <a:lnTo>
                  <a:pt x="1230" y="805"/>
                </a:lnTo>
                <a:lnTo>
                  <a:pt x="1229" y="802"/>
                </a:lnTo>
                <a:lnTo>
                  <a:pt x="1225" y="805"/>
                </a:lnTo>
                <a:lnTo>
                  <a:pt x="1222" y="808"/>
                </a:lnTo>
                <a:lnTo>
                  <a:pt x="1220" y="811"/>
                </a:lnTo>
                <a:lnTo>
                  <a:pt x="1215" y="813"/>
                </a:lnTo>
                <a:lnTo>
                  <a:pt x="1212" y="811"/>
                </a:lnTo>
                <a:lnTo>
                  <a:pt x="1211" y="811"/>
                </a:lnTo>
                <a:lnTo>
                  <a:pt x="1207" y="813"/>
                </a:lnTo>
                <a:lnTo>
                  <a:pt x="1202" y="813"/>
                </a:lnTo>
                <a:lnTo>
                  <a:pt x="1202" y="807"/>
                </a:lnTo>
                <a:lnTo>
                  <a:pt x="1202" y="802"/>
                </a:lnTo>
                <a:lnTo>
                  <a:pt x="1202" y="797"/>
                </a:lnTo>
                <a:lnTo>
                  <a:pt x="1201" y="795"/>
                </a:lnTo>
                <a:lnTo>
                  <a:pt x="1199" y="795"/>
                </a:lnTo>
                <a:lnTo>
                  <a:pt x="1197" y="803"/>
                </a:lnTo>
                <a:lnTo>
                  <a:pt x="1196" y="807"/>
                </a:lnTo>
                <a:lnTo>
                  <a:pt x="1192" y="808"/>
                </a:lnTo>
                <a:lnTo>
                  <a:pt x="1191" y="808"/>
                </a:lnTo>
                <a:lnTo>
                  <a:pt x="1192" y="803"/>
                </a:lnTo>
                <a:lnTo>
                  <a:pt x="1191" y="798"/>
                </a:lnTo>
                <a:lnTo>
                  <a:pt x="1191" y="793"/>
                </a:lnTo>
                <a:lnTo>
                  <a:pt x="1192" y="788"/>
                </a:lnTo>
                <a:lnTo>
                  <a:pt x="1192" y="790"/>
                </a:lnTo>
                <a:lnTo>
                  <a:pt x="1192" y="792"/>
                </a:lnTo>
                <a:lnTo>
                  <a:pt x="1197" y="793"/>
                </a:lnTo>
                <a:lnTo>
                  <a:pt x="1201" y="792"/>
                </a:lnTo>
                <a:lnTo>
                  <a:pt x="1201" y="790"/>
                </a:lnTo>
                <a:lnTo>
                  <a:pt x="1199" y="787"/>
                </a:lnTo>
                <a:lnTo>
                  <a:pt x="1197" y="783"/>
                </a:lnTo>
                <a:lnTo>
                  <a:pt x="1196" y="770"/>
                </a:lnTo>
                <a:lnTo>
                  <a:pt x="1196" y="747"/>
                </a:lnTo>
                <a:lnTo>
                  <a:pt x="1196" y="749"/>
                </a:lnTo>
                <a:lnTo>
                  <a:pt x="1199" y="751"/>
                </a:lnTo>
                <a:lnTo>
                  <a:pt x="1199" y="737"/>
                </a:lnTo>
                <a:lnTo>
                  <a:pt x="1202" y="724"/>
                </a:lnTo>
                <a:lnTo>
                  <a:pt x="1204" y="711"/>
                </a:lnTo>
                <a:lnTo>
                  <a:pt x="1202" y="698"/>
                </a:lnTo>
                <a:lnTo>
                  <a:pt x="1207" y="696"/>
                </a:lnTo>
                <a:lnTo>
                  <a:pt x="1209" y="695"/>
                </a:lnTo>
                <a:lnTo>
                  <a:pt x="1209" y="693"/>
                </a:lnTo>
                <a:lnTo>
                  <a:pt x="1206" y="693"/>
                </a:lnTo>
                <a:lnTo>
                  <a:pt x="1204" y="695"/>
                </a:lnTo>
                <a:lnTo>
                  <a:pt x="1202" y="696"/>
                </a:lnTo>
                <a:lnTo>
                  <a:pt x="1199" y="696"/>
                </a:lnTo>
                <a:lnTo>
                  <a:pt x="1194" y="690"/>
                </a:lnTo>
                <a:lnTo>
                  <a:pt x="1192" y="688"/>
                </a:lnTo>
                <a:lnTo>
                  <a:pt x="1191" y="683"/>
                </a:lnTo>
                <a:lnTo>
                  <a:pt x="1192" y="685"/>
                </a:lnTo>
                <a:lnTo>
                  <a:pt x="1194" y="685"/>
                </a:lnTo>
                <a:lnTo>
                  <a:pt x="1197" y="683"/>
                </a:lnTo>
                <a:lnTo>
                  <a:pt x="1201" y="685"/>
                </a:lnTo>
                <a:lnTo>
                  <a:pt x="1201" y="678"/>
                </a:lnTo>
                <a:lnTo>
                  <a:pt x="1201" y="676"/>
                </a:lnTo>
                <a:lnTo>
                  <a:pt x="1199" y="675"/>
                </a:lnTo>
                <a:lnTo>
                  <a:pt x="1197" y="678"/>
                </a:lnTo>
                <a:lnTo>
                  <a:pt x="1196" y="680"/>
                </a:lnTo>
                <a:lnTo>
                  <a:pt x="1194" y="668"/>
                </a:lnTo>
                <a:lnTo>
                  <a:pt x="1192" y="660"/>
                </a:lnTo>
                <a:lnTo>
                  <a:pt x="1189" y="652"/>
                </a:lnTo>
                <a:lnTo>
                  <a:pt x="1183" y="642"/>
                </a:lnTo>
                <a:lnTo>
                  <a:pt x="1186" y="644"/>
                </a:lnTo>
                <a:lnTo>
                  <a:pt x="1188" y="645"/>
                </a:lnTo>
                <a:lnTo>
                  <a:pt x="1189" y="647"/>
                </a:lnTo>
                <a:lnTo>
                  <a:pt x="1194" y="647"/>
                </a:lnTo>
                <a:lnTo>
                  <a:pt x="1192" y="644"/>
                </a:lnTo>
                <a:lnTo>
                  <a:pt x="1191" y="640"/>
                </a:lnTo>
                <a:lnTo>
                  <a:pt x="1189" y="637"/>
                </a:lnTo>
                <a:lnTo>
                  <a:pt x="1191" y="634"/>
                </a:lnTo>
                <a:lnTo>
                  <a:pt x="1196" y="634"/>
                </a:lnTo>
                <a:lnTo>
                  <a:pt x="1197" y="632"/>
                </a:lnTo>
                <a:lnTo>
                  <a:pt x="1197" y="630"/>
                </a:lnTo>
                <a:lnTo>
                  <a:pt x="1196" y="629"/>
                </a:lnTo>
                <a:lnTo>
                  <a:pt x="1196" y="625"/>
                </a:lnTo>
                <a:lnTo>
                  <a:pt x="1196" y="617"/>
                </a:lnTo>
                <a:lnTo>
                  <a:pt x="1194" y="611"/>
                </a:lnTo>
                <a:lnTo>
                  <a:pt x="1192" y="607"/>
                </a:lnTo>
                <a:lnTo>
                  <a:pt x="1191" y="606"/>
                </a:lnTo>
                <a:lnTo>
                  <a:pt x="1189" y="607"/>
                </a:lnTo>
                <a:lnTo>
                  <a:pt x="1189" y="609"/>
                </a:lnTo>
                <a:lnTo>
                  <a:pt x="1188" y="611"/>
                </a:lnTo>
                <a:lnTo>
                  <a:pt x="1188" y="612"/>
                </a:lnTo>
                <a:lnTo>
                  <a:pt x="1189" y="612"/>
                </a:lnTo>
                <a:lnTo>
                  <a:pt x="1191" y="614"/>
                </a:lnTo>
                <a:lnTo>
                  <a:pt x="1192" y="616"/>
                </a:lnTo>
                <a:lnTo>
                  <a:pt x="1191" y="621"/>
                </a:lnTo>
                <a:lnTo>
                  <a:pt x="1191" y="624"/>
                </a:lnTo>
                <a:lnTo>
                  <a:pt x="1178" y="611"/>
                </a:lnTo>
                <a:lnTo>
                  <a:pt x="1174" y="604"/>
                </a:lnTo>
                <a:lnTo>
                  <a:pt x="1174" y="602"/>
                </a:lnTo>
                <a:lnTo>
                  <a:pt x="1176" y="599"/>
                </a:lnTo>
                <a:lnTo>
                  <a:pt x="1174" y="597"/>
                </a:lnTo>
                <a:lnTo>
                  <a:pt x="1171" y="597"/>
                </a:lnTo>
                <a:lnTo>
                  <a:pt x="1169" y="596"/>
                </a:lnTo>
                <a:lnTo>
                  <a:pt x="1168" y="594"/>
                </a:lnTo>
                <a:lnTo>
                  <a:pt x="1171" y="593"/>
                </a:lnTo>
                <a:lnTo>
                  <a:pt x="1173" y="594"/>
                </a:lnTo>
                <a:lnTo>
                  <a:pt x="1176" y="596"/>
                </a:lnTo>
                <a:lnTo>
                  <a:pt x="1178" y="597"/>
                </a:lnTo>
                <a:lnTo>
                  <a:pt x="1179" y="597"/>
                </a:lnTo>
                <a:lnTo>
                  <a:pt x="1179" y="593"/>
                </a:lnTo>
                <a:lnTo>
                  <a:pt x="1178" y="591"/>
                </a:lnTo>
                <a:lnTo>
                  <a:pt x="1178" y="589"/>
                </a:lnTo>
                <a:lnTo>
                  <a:pt x="1176" y="586"/>
                </a:lnTo>
                <a:lnTo>
                  <a:pt x="1181" y="589"/>
                </a:lnTo>
                <a:lnTo>
                  <a:pt x="1184" y="593"/>
                </a:lnTo>
                <a:lnTo>
                  <a:pt x="1196" y="597"/>
                </a:lnTo>
                <a:lnTo>
                  <a:pt x="1204" y="602"/>
                </a:lnTo>
                <a:lnTo>
                  <a:pt x="1207" y="607"/>
                </a:lnTo>
                <a:lnTo>
                  <a:pt x="1209" y="612"/>
                </a:lnTo>
                <a:lnTo>
                  <a:pt x="1211" y="611"/>
                </a:lnTo>
                <a:lnTo>
                  <a:pt x="1209" y="609"/>
                </a:lnTo>
                <a:lnTo>
                  <a:pt x="1207" y="604"/>
                </a:lnTo>
                <a:lnTo>
                  <a:pt x="1207" y="599"/>
                </a:lnTo>
                <a:lnTo>
                  <a:pt x="1207" y="597"/>
                </a:lnTo>
                <a:lnTo>
                  <a:pt x="1209" y="596"/>
                </a:lnTo>
                <a:lnTo>
                  <a:pt x="1207" y="594"/>
                </a:lnTo>
                <a:lnTo>
                  <a:pt x="1206" y="594"/>
                </a:lnTo>
                <a:lnTo>
                  <a:pt x="1202" y="597"/>
                </a:lnTo>
                <a:lnTo>
                  <a:pt x="1201" y="591"/>
                </a:lnTo>
                <a:lnTo>
                  <a:pt x="1199" y="586"/>
                </a:lnTo>
                <a:lnTo>
                  <a:pt x="1202" y="588"/>
                </a:lnTo>
                <a:lnTo>
                  <a:pt x="1202" y="586"/>
                </a:lnTo>
                <a:lnTo>
                  <a:pt x="1204" y="583"/>
                </a:lnTo>
                <a:lnTo>
                  <a:pt x="1204" y="581"/>
                </a:lnTo>
                <a:lnTo>
                  <a:pt x="1206" y="583"/>
                </a:lnTo>
                <a:lnTo>
                  <a:pt x="1207" y="584"/>
                </a:lnTo>
                <a:lnTo>
                  <a:pt x="1209" y="584"/>
                </a:lnTo>
                <a:lnTo>
                  <a:pt x="1209" y="586"/>
                </a:lnTo>
                <a:lnTo>
                  <a:pt x="1212" y="607"/>
                </a:lnTo>
                <a:lnTo>
                  <a:pt x="1214" y="617"/>
                </a:lnTo>
                <a:lnTo>
                  <a:pt x="1217" y="624"/>
                </a:lnTo>
                <a:lnTo>
                  <a:pt x="1222" y="617"/>
                </a:lnTo>
                <a:lnTo>
                  <a:pt x="1224" y="611"/>
                </a:lnTo>
                <a:lnTo>
                  <a:pt x="1224" y="604"/>
                </a:lnTo>
                <a:lnTo>
                  <a:pt x="1224" y="602"/>
                </a:lnTo>
                <a:lnTo>
                  <a:pt x="1220" y="601"/>
                </a:lnTo>
                <a:lnTo>
                  <a:pt x="1220" y="599"/>
                </a:lnTo>
                <a:lnTo>
                  <a:pt x="1222" y="597"/>
                </a:lnTo>
                <a:lnTo>
                  <a:pt x="1224" y="596"/>
                </a:lnTo>
                <a:lnTo>
                  <a:pt x="1224" y="594"/>
                </a:lnTo>
                <a:lnTo>
                  <a:pt x="1220" y="593"/>
                </a:lnTo>
                <a:lnTo>
                  <a:pt x="1219" y="591"/>
                </a:lnTo>
                <a:lnTo>
                  <a:pt x="1219" y="583"/>
                </a:lnTo>
                <a:lnTo>
                  <a:pt x="1220" y="568"/>
                </a:lnTo>
                <a:lnTo>
                  <a:pt x="1215" y="565"/>
                </a:lnTo>
                <a:lnTo>
                  <a:pt x="1214" y="561"/>
                </a:lnTo>
                <a:lnTo>
                  <a:pt x="1211" y="548"/>
                </a:lnTo>
                <a:lnTo>
                  <a:pt x="1207" y="537"/>
                </a:lnTo>
                <a:lnTo>
                  <a:pt x="1204" y="532"/>
                </a:lnTo>
                <a:lnTo>
                  <a:pt x="1201" y="528"/>
                </a:lnTo>
                <a:lnTo>
                  <a:pt x="1201" y="523"/>
                </a:lnTo>
                <a:lnTo>
                  <a:pt x="1204" y="520"/>
                </a:lnTo>
                <a:lnTo>
                  <a:pt x="1211" y="523"/>
                </a:lnTo>
                <a:lnTo>
                  <a:pt x="1212" y="525"/>
                </a:lnTo>
                <a:lnTo>
                  <a:pt x="1214" y="523"/>
                </a:lnTo>
                <a:lnTo>
                  <a:pt x="1202" y="509"/>
                </a:lnTo>
                <a:lnTo>
                  <a:pt x="1196" y="502"/>
                </a:lnTo>
                <a:lnTo>
                  <a:pt x="1191" y="500"/>
                </a:lnTo>
                <a:lnTo>
                  <a:pt x="1186" y="499"/>
                </a:lnTo>
                <a:lnTo>
                  <a:pt x="1189" y="499"/>
                </a:lnTo>
                <a:lnTo>
                  <a:pt x="1191" y="497"/>
                </a:lnTo>
                <a:lnTo>
                  <a:pt x="1191" y="495"/>
                </a:lnTo>
                <a:lnTo>
                  <a:pt x="1186" y="497"/>
                </a:lnTo>
                <a:lnTo>
                  <a:pt x="1183" y="497"/>
                </a:lnTo>
                <a:lnTo>
                  <a:pt x="1179" y="497"/>
                </a:lnTo>
                <a:lnTo>
                  <a:pt x="1176" y="495"/>
                </a:lnTo>
                <a:lnTo>
                  <a:pt x="1179" y="494"/>
                </a:lnTo>
                <a:lnTo>
                  <a:pt x="1183" y="494"/>
                </a:lnTo>
                <a:lnTo>
                  <a:pt x="1184" y="492"/>
                </a:lnTo>
                <a:lnTo>
                  <a:pt x="1184" y="487"/>
                </a:lnTo>
                <a:lnTo>
                  <a:pt x="1181" y="489"/>
                </a:lnTo>
                <a:lnTo>
                  <a:pt x="1179" y="487"/>
                </a:lnTo>
                <a:lnTo>
                  <a:pt x="1178" y="481"/>
                </a:lnTo>
                <a:lnTo>
                  <a:pt x="1176" y="472"/>
                </a:lnTo>
                <a:lnTo>
                  <a:pt x="1173" y="466"/>
                </a:lnTo>
                <a:lnTo>
                  <a:pt x="1181" y="463"/>
                </a:lnTo>
                <a:lnTo>
                  <a:pt x="1184" y="461"/>
                </a:lnTo>
                <a:lnTo>
                  <a:pt x="1184" y="459"/>
                </a:lnTo>
                <a:lnTo>
                  <a:pt x="1183" y="458"/>
                </a:lnTo>
                <a:lnTo>
                  <a:pt x="1179" y="461"/>
                </a:lnTo>
                <a:lnTo>
                  <a:pt x="1174" y="461"/>
                </a:lnTo>
                <a:lnTo>
                  <a:pt x="1169" y="458"/>
                </a:lnTo>
                <a:lnTo>
                  <a:pt x="1168" y="454"/>
                </a:lnTo>
                <a:lnTo>
                  <a:pt x="1166" y="451"/>
                </a:lnTo>
                <a:lnTo>
                  <a:pt x="1169" y="453"/>
                </a:lnTo>
                <a:lnTo>
                  <a:pt x="1169" y="454"/>
                </a:lnTo>
                <a:lnTo>
                  <a:pt x="1169" y="456"/>
                </a:lnTo>
                <a:lnTo>
                  <a:pt x="1171" y="456"/>
                </a:lnTo>
                <a:lnTo>
                  <a:pt x="1171" y="448"/>
                </a:lnTo>
                <a:lnTo>
                  <a:pt x="1171" y="436"/>
                </a:lnTo>
                <a:lnTo>
                  <a:pt x="1171" y="431"/>
                </a:lnTo>
                <a:lnTo>
                  <a:pt x="1169" y="428"/>
                </a:lnTo>
                <a:lnTo>
                  <a:pt x="1168" y="425"/>
                </a:lnTo>
                <a:lnTo>
                  <a:pt x="1163" y="425"/>
                </a:lnTo>
                <a:lnTo>
                  <a:pt x="1168" y="428"/>
                </a:lnTo>
                <a:lnTo>
                  <a:pt x="1169" y="433"/>
                </a:lnTo>
                <a:lnTo>
                  <a:pt x="1168" y="436"/>
                </a:lnTo>
                <a:lnTo>
                  <a:pt x="1166" y="439"/>
                </a:lnTo>
                <a:lnTo>
                  <a:pt x="1163" y="443"/>
                </a:lnTo>
                <a:lnTo>
                  <a:pt x="1158" y="443"/>
                </a:lnTo>
                <a:lnTo>
                  <a:pt x="1155" y="443"/>
                </a:lnTo>
                <a:lnTo>
                  <a:pt x="1150" y="439"/>
                </a:lnTo>
                <a:lnTo>
                  <a:pt x="1151" y="436"/>
                </a:lnTo>
                <a:lnTo>
                  <a:pt x="1151" y="431"/>
                </a:lnTo>
                <a:lnTo>
                  <a:pt x="1151" y="428"/>
                </a:lnTo>
                <a:lnTo>
                  <a:pt x="1153" y="425"/>
                </a:lnTo>
                <a:lnTo>
                  <a:pt x="1156" y="425"/>
                </a:lnTo>
                <a:lnTo>
                  <a:pt x="1160" y="426"/>
                </a:lnTo>
                <a:lnTo>
                  <a:pt x="1156" y="421"/>
                </a:lnTo>
                <a:lnTo>
                  <a:pt x="1153" y="418"/>
                </a:lnTo>
                <a:lnTo>
                  <a:pt x="1150" y="416"/>
                </a:lnTo>
                <a:lnTo>
                  <a:pt x="1146" y="416"/>
                </a:lnTo>
                <a:lnTo>
                  <a:pt x="1148" y="413"/>
                </a:lnTo>
                <a:lnTo>
                  <a:pt x="1146" y="411"/>
                </a:lnTo>
                <a:lnTo>
                  <a:pt x="1145" y="407"/>
                </a:lnTo>
                <a:lnTo>
                  <a:pt x="1141" y="408"/>
                </a:lnTo>
                <a:lnTo>
                  <a:pt x="1141" y="410"/>
                </a:lnTo>
                <a:lnTo>
                  <a:pt x="1140" y="413"/>
                </a:lnTo>
                <a:lnTo>
                  <a:pt x="1138" y="415"/>
                </a:lnTo>
                <a:lnTo>
                  <a:pt x="1137" y="413"/>
                </a:lnTo>
                <a:lnTo>
                  <a:pt x="1133" y="411"/>
                </a:lnTo>
                <a:lnTo>
                  <a:pt x="1130" y="411"/>
                </a:lnTo>
                <a:lnTo>
                  <a:pt x="1127" y="407"/>
                </a:lnTo>
                <a:lnTo>
                  <a:pt x="1128" y="398"/>
                </a:lnTo>
                <a:lnTo>
                  <a:pt x="1128" y="392"/>
                </a:lnTo>
                <a:lnTo>
                  <a:pt x="1125" y="379"/>
                </a:lnTo>
                <a:lnTo>
                  <a:pt x="1123" y="379"/>
                </a:lnTo>
                <a:lnTo>
                  <a:pt x="1120" y="379"/>
                </a:lnTo>
                <a:lnTo>
                  <a:pt x="1118" y="377"/>
                </a:lnTo>
                <a:lnTo>
                  <a:pt x="1118" y="374"/>
                </a:lnTo>
                <a:lnTo>
                  <a:pt x="1120" y="375"/>
                </a:lnTo>
                <a:lnTo>
                  <a:pt x="1122" y="374"/>
                </a:lnTo>
                <a:lnTo>
                  <a:pt x="1123" y="372"/>
                </a:lnTo>
                <a:lnTo>
                  <a:pt x="1122" y="369"/>
                </a:lnTo>
                <a:lnTo>
                  <a:pt x="1118" y="367"/>
                </a:lnTo>
                <a:lnTo>
                  <a:pt x="1115" y="364"/>
                </a:lnTo>
                <a:lnTo>
                  <a:pt x="1117" y="359"/>
                </a:lnTo>
                <a:lnTo>
                  <a:pt x="1123" y="362"/>
                </a:lnTo>
                <a:lnTo>
                  <a:pt x="1127" y="364"/>
                </a:lnTo>
                <a:lnTo>
                  <a:pt x="1130" y="364"/>
                </a:lnTo>
                <a:lnTo>
                  <a:pt x="1130" y="360"/>
                </a:lnTo>
                <a:lnTo>
                  <a:pt x="1130" y="359"/>
                </a:lnTo>
                <a:lnTo>
                  <a:pt x="1127" y="359"/>
                </a:lnTo>
                <a:lnTo>
                  <a:pt x="1128" y="356"/>
                </a:lnTo>
                <a:lnTo>
                  <a:pt x="1132" y="356"/>
                </a:lnTo>
                <a:lnTo>
                  <a:pt x="1133" y="354"/>
                </a:lnTo>
                <a:lnTo>
                  <a:pt x="1133" y="351"/>
                </a:lnTo>
                <a:lnTo>
                  <a:pt x="1125" y="351"/>
                </a:lnTo>
                <a:lnTo>
                  <a:pt x="1122" y="351"/>
                </a:lnTo>
                <a:lnTo>
                  <a:pt x="1120" y="352"/>
                </a:lnTo>
                <a:lnTo>
                  <a:pt x="1120" y="354"/>
                </a:lnTo>
                <a:lnTo>
                  <a:pt x="1118" y="352"/>
                </a:lnTo>
                <a:lnTo>
                  <a:pt x="1117" y="352"/>
                </a:lnTo>
                <a:lnTo>
                  <a:pt x="1115" y="352"/>
                </a:lnTo>
                <a:lnTo>
                  <a:pt x="1115" y="351"/>
                </a:lnTo>
                <a:lnTo>
                  <a:pt x="1115" y="349"/>
                </a:lnTo>
                <a:lnTo>
                  <a:pt x="1117" y="347"/>
                </a:lnTo>
                <a:lnTo>
                  <a:pt x="1118" y="346"/>
                </a:lnTo>
                <a:lnTo>
                  <a:pt x="1117" y="346"/>
                </a:lnTo>
                <a:lnTo>
                  <a:pt x="1114" y="349"/>
                </a:lnTo>
                <a:lnTo>
                  <a:pt x="1112" y="351"/>
                </a:lnTo>
                <a:lnTo>
                  <a:pt x="1110" y="351"/>
                </a:lnTo>
                <a:lnTo>
                  <a:pt x="1110" y="347"/>
                </a:lnTo>
                <a:lnTo>
                  <a:pt x="1109" y="347"/>
                </a:lnTo>
                <a:lnTo>
                  <a:pt x="1105" y="346"/>
                </a:lnTo>
                <a:lnTo>
                  <a:pt x="1105" y="344"/>
                </a:lnTo>
                <a:lnTo>
                  <a:pt x="1105" y="339"/>
                </a:lnTo>
                <a:lnTo>
                  <a:pt x="1107" y="336"/>
                </a:lnTo>
                <a:lnTo>
                  <a:pt x="1102" y="332"/>
                </a:lnTo>
                <a:lnTo>
                  <a:pt x="1100" y="331"/>
                </a:lnTo>
                <a:lnTo>
                  <a:pt x="1099" y="329"/>
                </a:lnTo>
                <a:lnTo>
                  <a:pt x="1099" y="326"/>
                </a:lnTo>
                <a:lnTo>
                  <a:pt x="1100" y="324"/>
                </a:lnTo>
                <a:lnTo>
                  <a:pt x="1102" y="324"/>
                </a:lnTo>
                <a:lnTo>
                  <a:pt x="1104" y="326"/>
                </a:lnTo>
                <a:lnTo>
                  <a:pt x="1104" y="323"/>
                </a:lnTo>
                <a:lnTo>
                  <a:pt x="1102" y="319"/>
                </a:lnTo>
                <a:lnTo>
                  <a:pt x="1100" y="318"/>
                </a:lnTo>
                <a:lnTo>
                  <a:pt x="1104" y="316"/>
                </a:lnTo>
                <a:lnTo>
                  <a:pt x="1104" y="318"/>
                </a:lnTo>
                <a:lnTo>
                  <a:pt x="1105" y="319"/>
                </a:lnTo>
                <a:lnTo>
                  <a:pt x="1109" y="318"/>
                </a:lnTo>
                <a:lnTo>
                  <a:pt x="1107" y="321"/>
                </a:lnTo>
                <a:lnTo>
                  <a:pt x="1107" y="323"/>
                </a:lnTo>
                <a:lnTo>
                  <a:pt x="1109" y="324"/>
                </a:lnTo>
                <a:lnTo>
                  <a:pt x="1109" y="321"/>
                </a:lnTo>
                <a:lnTo>
                  <a:pt x="1109" y="319"/>
                </a:lnTo>
                <a:lnTo>
                  <a:pt x="1112" y="319"/>
                </a:lnTo>
                <a:lnTo>
                  <a:pt x="1115" y="318"/>
                </a:lnTo>
                <a:lnTo>
                  <a:pt x="1117" y="316"/>
                </a:lnTo>
                <a:lnTo>
                  <a:pt x="1110" y="314"/>
                </a:lnTo>
                <a:lnTo>
                  <a:pt x="1107" y="311"/>
                </a:lnTo>
                <a:lnTo>
                  <a:pt x="1100" y="304"/>
                </a:lnTo>
                <a:lnTo>
                  <a:pt x="1104" y="304"/>
                </a:lnTo>
                <a:lnTo>
                  <a:pt x="1105" y="306"/>
                </a:lnTo>
                <a:lnTo>
                  <a:pt x="1107" y="306"/>
                </a:lnTo>
                <a:lnTo>
                  <a:pt x="1107" y="303"/>
                </a:lnTo>
                <a:lnTo>
                  <a:pt x="1104" y="301"/>
                </a:lnTo>
                <a:lnTo>
                  <a:pt x="1100" y="301"/>
                </a:lnTo>
                <a:lnTo>
                  <a:pt x="1097" y="301"/>
                </a:lnTo>
                <a:lnTo>
                  <a:pt x="1095" y="300"/>
                </a:lnTo>
                <a:lnTo>
                  <a:pt x="1094" y="296"/>
                </a:lnTo>
                <a:lnTo>
                  <a:pt x="1094" y="293"/>
                </a:lnTo>
                <a:lnTo>
                  <a:pt x="1097" y="295"/>
                </a:lnTo>
                <a:lnTo>
                  <a:pt x="1100" y="295"/>
                </a:lnTo>
                <a:lnTo>
                  <a:pt x="1100" y="293"/>
                </a:lnTo>
                <a:lnTo>
                  <a:pt x="1099" y="291"/>
                </a:lnTo>
                <a:lnTo>
                  <a:pt x="1097" y="288"/>
                </a:lnTo>
                <a:lnTo>
                  <a:pt x="1097" y="280"/>
                </a:lnTo>
                <a:lnTo>
                  <a:pt x="1099" y="272"/>
                </a:lnTo>
                <a:lnTo>
                  <a:pt x="1097" y="268"/>
                </a:lnTo>
                <a:lnTo>
                  <a:pt x="1095" y="265"/>
                </a:lnTo>
                <a:lnTo>
                  <a:pt x="1095" y="268"/>
                </a:lnTo>
                <a:lnTo>
                  <a:pt x="1094" y="267"/>
                </a:lnTo>
                <a:lnTo>
                  <a:pt x="1092" y="267"/>
                </a:lnTo>
                <a:lnTo>
                  <a:pt x="1090" y="268"/>
                </a:lnTo>
                <a:lnTo>
                  <a:pt x="1094" y="270"/>
                </a:lnTo>
                <a:lnTo>
                  <a:pt x="1094" y="273"/>
                </a:lnTo>
                <a:lnTo>
                  <a:pt x="1094" y="278"/>
                </a:lnTo>
                <a:lnTo>
                  <a:pt x="1092" y="283"/>
                </a:lnTo>
                <a:lnTo>
                  <a:pt x="1092" y="277"/>
                </a:lnTo>
                <a:lnTo>
                  <a:pt x="1090" y="273"/>
                </a:lnTo>
                <a:lnTo>
                  <a:pt x="1087" y="265"/>
                </a:lnTo>
                <a:lnTo>
                  <a:pt x="1092" y="262"/>
                </a:lnTo>
                <a:lnTo>
                  <a:pt x="1087" y="257"/>
                </a:lnTo>
                <a:lnTo>
                  <a:pt x="1082" y="250"/>
                </a:lnTo>
                <a:lnTo>
                  <a:pt x="1074" y="239"/>
                </a:lnTo>
                <a:lnTo>
                  <a:pt x="1074" y="245"/>
                </a:lnTo>
                <a:lnTo>
                  <a:pt x="1077" y="252"/>
                </a:lnTo>
                <a:lnTo>
                  <a:pt x="1079" y="258"/>
                </a:lnTo>
                <a:lnTo>
                  <a:pt x="1079" y="260"/>
                </a:lnTo>
                <a:lnTo>
                  <a:pt x="1079" y="263"/>
                </a:lnTo>
                <a:lnTo>
                  <a:pt x="1071" y="255"/>
                </a:lnTo>
                <a:lnTo>
                  <a:pt x="1066" y="245"/>
                </a:lnTo>
                <a:lnTo>
                  <a:pt x="1066" y="249"/>
                </a:lnTo>
                <a:lnTo>
                  <a:pt x="1066" y="250"/>
                </a:lnTo>
                <a:lnTo>
                  <a:pt x="1067" y="252"/>
                </a:lnTo>
                <a:lnTo>
                  <a:pt x="1066" y="252"/>
                </a:lnTo>
                <a:lnTo>
                  <a:pt x="1064" y="250"/>
                </a:lnTo>
                <a:lnTo>
                  <a:pt x="1064" y="249"/>
                </a:lnTo>
                <a:lnTo>
                  <a:pt x="1063" y="249"/>
                </a:lnTo>
                <a:lnTo>
                  <a:pt x="1061" y="245"/>
                </a:lnTo>
                <a:lnTo>
                  <a:pt x="1064" y="245"/>
                </a:lnTo>
                <a:lnTo>
                  <a:pt x="1066" y="242"/>
                </a:lnTo>
                <a:lnTo>
                  <a:pt x="1064" y="242"/>
                </a:lnTo>
                <a:lnTo>
                  <a:pt x="1063" y="240"/>
                </a:lnTo>
                <a:lnTo>
                  <a:pt x="1061" y="237"/>
                </a:lnTo>
                <a:lnTo>
                  <a:pt x="1064" y="237"/>
                </a:lnTo>
                <a:lnTo>
                  <a:pt x="1066" y="239"/>
                </a:lnTo>
                <a:lnTo>
                  <a:pt x="1064" y="232"/>
                </a:lnTo>
                <a:lnTo>
                  <a:pt x="1066" y="227"/>
                </a:lnTo>
                <a:lnTo>
                  <a:pt x="1061" y="222"/>
                </a:lnTo>
                <a:lnTo>
                  <a:pt x="1054" y="219"/>
                </a:lnTo>
                <a:lnTo>
                  <a:pt x="1049" y="216"/>
                </a:lnTo>
                <a:lnTo>
                  <a:pt x="1048" y="212"/>
                </a:lnTo>
                <a:lnTo>
                  <a:pt x="1046" y="207"/>
                </a:lnTo>
                <a:lnTo>
                  <a:pt x="1041" y="209"/>
                </a:lnTo>
                <a:lnTo>
                  <a:pt x="1040" y="209"/>
                </a:lnTo>
                <a:lnTo>
                  <a:pt x="1038" y="206"/>
                </a:lnTo>
                <a:lnTo>
                  <a:pt x="1040" y="204"/>
                </a:lnTo>
                <a:lnTo>
                  <a:pt x="1041" y="204"/>
                </a:lnTo>
                <a:lnTo>
                  <a:pt x="1031" y="199"/>
                </a:lnTo>
                <a:lnTo>
                  <a:pt x="1028" y="198"/>
                </a:lnTo>
                <a:lnTo>
                  <a:pt x="1025" y="194"/>
                </a:lnTo>
                <a:lnTo>
                  <a:pt x="1023" y="199"/>
                </a:lnTo>
                <a:lnTo>
                  <a:pt x="1021" y="202"/>
                </a:lnTo>
                <a:lnTo>
                  <a:pt x="1018" y="196"/>
                </a:lnTo>
                <a:lnTo>
                  <a:pt x="1016" y="191"/>
                </a:lnTo>
                <a:lnTo>
                  <a:pt x="1015" y="189"/>
                </a:lnTo>
                <a:lnTo>
                  <a:pt x="1013" y="188"/>
                </a:lnTo>
                <a:lnTo>
                  <a:pt x="1012" y="188"/>
                </a:lnTo>
                <a:lnTo>
                  <a:pt x="1007" y="189"/>
                </a:lnTo>
                <a:lnTo>
                  <a:pt x="1008" y="181"/>
                </a:lnTo>
                <a:lnTo>
                  <a:pt x="1007" y="178"/>
                </a:lnTo>
                <a:lnTo>
                  <a:pt x="1005" y="176"/>
                </a:lnTo>
                <a:lnTo>
                  <a:pt x="1005" y="170"/>
                </a:lnTo>
                <a:lnTo>
                  <a:pt x="1003" y="170"/>
                </a:lnTo>
                <a:lnTo>
                  <a:pt x="1003" y="171"/>
                </a:lnTo>
                <a:lnTo>
                  <a:pt x="1003" y="174"/>
                </a:lnTo>
                <a:lnTo>
                  <a:pt x="1002" y="174"/>
                </a:lnTo>
                <a:lnTo>
                  <a:pt x="1003" y="166"/>
                </a:lnTo>
                <a:lnTo>
                  <a:pt x="1002" y="160"/>
                </a:lnTo>
                <a:lnTo>
                  <a:pt x="1002" y="151"/>
                </a:lnTo>
                <a:lnTo>
                  <a:pt x="1005" y="143"/>
                </a:lnTo>
                <a:lnTo>
                  <a:pt x="1002" y="142"/>
                </a:lnTo>
                <a:lnTo>
                  <a:pt x="998" y="138"/>
                </a:lnTo>
                <a:lnTo>
                  <a:pt x="997" y="135"/>
                </a:lnTo>
                <a:lnTo>
                  <a:pt x="993" y="133"/>
                </a:lnTo>
                <a:lnTo>
                  <a:pt x="992" y="135"/>
                </a:lnTo>
                <a:lnTo>
                  <a:pt x="992" y="137"/>
                </a:lnTo>
                <a:lnTo>
                  <a:pt x="993" y="138"/>
                </a:lnTo>
                <a:lnTo>
                  <a:pt x="995" y="142"/>
                </a:lnTo>
                <a:lnTo>
                  <a:pt x="993" y="143"/>
                </a:lnTo>
                <a:lnTo>
                  <a:pt x="990" y="140"/>
                </a:lnTo>
                <a:lnTo>
                  <a:pt x="987" y="138"/>
                </a:lnTo>
                <a:lnTo>
                  <a:pt x="984" y="137"/>
                </a:lnTo>
                <a:lnTo>
                  <a:pt x="980" y="132"/>
                </a:lnTo>
                <a:lnTo>
                  <a:pt x="984" y="132"/>
                </a:lnTo>
                <a:lnTo>
                  <a:pt x="985" y="130"/>
                </a:lnTo>
                <a:lnTo>
                  <a:pt x="984" y="127"/>
                </a:lnTo>
                <a:lnTo>
                  <a:pt x="980" y="122"/>
                </a:lnTo>
                <a:lnTo>
                  <a:pt x="977" y="115"/>
                </a:lnTo>
                <a:lnTo>
                  <a:pt x="974" y="114"/>
                </a:lnTo>
                <a:lnTo>
                  <a:pt x="972" y="115"/>
                </a:lnTo>
                <a:lnTo>
                  <a:pt x="970" y="114"/>
                </a:lnTo>
                <a:lnTo>
                  <a:pt x="967" y="112"/>
                </a:lnTo>
                <a:lnTo>
                  <a:pt x="967" y="109"/>
                </a:lnTo>
                <a:lnTo>
                  <a:pt x="969" y="107"/>
                </a:lnTo>
                <a:lnTo>
                  <a:pt x="970" y="104"/>
                </a:lnTo>
                <a:lnTo>
                  <a:pt x="967" y="100"/>
                </a:lnTo>
                <a:lnTo>
                  <a:pt x="962" y="99"/>
                </a:lnTo>
                <a:lnTo>
                  <a:pt x="956" y="99"/>
                </a:lnTo>
                <a:lnTo>
                  <a:pt x="954" y="99"/>
                </a:lnTo>
                <a:lnTo>
                  <a:pt x="951" y="102"/>
                </a:lnTo>
                <a:lnTo>
                  <a:pt x="944" y="95"/>
                </a:lnTo>
                <a:lnTo>
                  <a:pt x="938" y="91"/>
                </a:lnTo>
                <a:lnTo>
                  <a:pt x="934" y="95"/>
                </a:lnTo>
                <a:lnTo>
                  <a:pt x="931" y="91"/>
                </a:lnTo>
                <a:lnTo>
                  <a:pt x="929" y="89"/>
                </a:lnTo>
                <a:lnTo>
                  <a:pt x="926" y="87"/>
                </a:lnTo>
                <a:lnTo>
                  <a:pt x="924" y="81"/>
                </a:lnTo>
                <a:lnTo>
                  <a:pt x="921" y="76"/>
                </a:lnTo>
                <a:lnTo>
                  <a:pt x="916" y="71"/>
                </a:lnTo>
                <a:lnTo>
                  <a:pt x="910" y="67"/>
                </a:lnTo>
                <a:lnTo>
                  <a:pt x="896" y="61"/>
                </a:lnTo>
                <a:lnTo>
                  <a:pt x="883" y="54"/>
                </a:lnTo>
                <a:lnTo>
                  <a:pt x="882" y="56"/>
                </a:lnTo>
                <a:lnTo>
                  <a:pt x="882" y="58"/>
                </a:lnTo>
                <a:lnTo>
                  <a:pt x="882" y="61"/>
                </a:lnTo>
                <a:lnTo>
                  <a:pt x="880" y="61"/>
                </a:lnTo>
                <a:lnTo>
                  <a:pt x="878" y="58"/>
                </a:lnTo>
                <a:lnTo>
                  <a:pt x="875" y="54"/>
                </a:lnTo>
                <a:lnTo>
                  <a:pt x="872" y="54"/>
                </a:lnTo>
                <a:lnTo>
                  <a:pt x="870" y="56"/>
                </a:lnTo>
                <a:lnTo>
                  <a:pt x="868" y="53"/>
                </a:lnTo>
                <a:lnTo>
                  <a:pt x="867" y="51"/>
                </a:lnTo>
                <a:lnTo>
                  <a:pt x="865" y="51"/>
                </a:lnTo>
                <a:lnTo>
                  <a:pt x="862" y="51"/>
                </a:lnTo>
                <a:lnTo>
                  <a:pt x="862" y="49"/>
                </a:lnTo>
                <a:lnTo>
                  <a:pt x="860" y="48"/>
                </a:lnTo>
                <a:lnTo>
                  <a:pt x="860" y="46"/>
                </a:lnTo>
                <a:lnTo>
                  <a:pt x="860" y="44"/>
                </a:lnTo>
                <a:lnTo>
                  <a:pt x="852" y="41"/>
                </a:lnTo>
                <a:lnTo>
                  <a:pt x="845" y="38"/>
                </a:lnTo>
                <a:lnTo>
                  <a:pt x="834" y="31"/>
                </a:lnTo>
                <a:lnTo>
                  <a:pt x="822" y="25"/>
                </a:lnTo>
                <a:lnTo>
                  <a:pt x="816" y="21"/>
                </a:lnTo>
                <a:lnTo>
                  <a:pt x="809" y="20"/>
                </a:lnTo>
                <a:lnTo>
                  <a:pt x="803" y="20"/>
                </a:lnTo>
                <a:lnTo>
                  <a:pt x="794" y="21"/>
                </a:lnTo>
                <a:lnTo>
                  <a:pt x="778" y="25"/>
                </a:lnTo>
                <a:lnTo>
                  <a:pt x="776" y="25"/>
                </a:lnTo>
                <a:lnTo>
                  <a:pt x="776" y="23"/>
                </a:lnTo>
                <a:lnTo>
                  <a:pt x="773" y="21"/>
                </a:lnTo>
                <a:lnTo>
                  <a:pt x="765" y="23"/>
                </a:lnTo>
                <a:lnTo>
                  <a:pt x="757" y="25"/>
                </a:lnTo>
                <a:lnTo>
                  <a:pt x="752" y="25"/>
                </a:lnTo>
                <a:lnTo>
                  <a:pt x="748" y="23"/>
                </a:lnTo>
                <a:lnTo>
                  <a:pt x="745" y="20"/>
                </a:lnTo>
                <a:lnTo>
                  <a:pt x="742" y="15"/>
                </a:lnTo>
                <a:lnTo>
                  <a:pt x="735" y="15"/>
                </a:lnTo>
                <a:lnTo>
                  <a:pt x="727" y="13"/>
                </a:lnTo>
                <a:lnTo>
                  <a:pt x="720" y="10"/>
                </a:lnTo>
                <a:lnTo>
                  <a:pt x="719" y="7"/>
                </a:lnTo>
                <a:lnTo>
                  <a:pt x="717" y="3"/>
                </a:lnTo>
                <a:lnTo>
                  <a:pt x="712" y="3"/>
                </a:lnTo>
                <a:lnTo>
                  <a:pt x="709" y="5"/>
                </a:lnTo>
                <a:lnTo>
                  <a:pt x="706" y="8"/>
                </a:lnTo>
                <a:lnTo>
                  <a:pt x="702" y="8"/>
                </a:lnTo>
                <a:lnTo>
                  <a:pt x="696" y="5"/>
                </a:lnTo>
                <a:lnTo>
                  <a:pt x="691" y="2"/>
                </a:lnTo>
                <a:lnTo>
                  <a:pt x="684" y="0"/>
                </a:lnTo>
                <a:lnTo>
                  <a:pt x="679" y="0"/>
                </a:lnTo>
                <a:lnTo>
                  <a:pt x="668" y="2"/>
                </a:lnTo>
                <a:lnTo>
                  <a:pt x="658" y="5"/>
                </a:lnTo>
                <a:lnTo>
                  <a:pt x="648" y="10"/>
                </a:lnTo>
                <a:lnTo>
                  <a:pt x="637" y="13"/>
                </a:lnTo>
                <a:lnTo>
                  <a:pt x="625" y="16"/>
                </a:lnTo>
                <a:lnTo>
                  <a:pt x="620" y="15"/>
                </a:lnTo>
                <a:lnTo>
                  <a:pt x="614" y="13"/>
                </a:lnTo>
                <a:lnTo>
                  <a:pt x="614" y="16"/>
                </a:lnTo>
                <a:lnTo>
                  <a:pt x="612" y="18"/>
                </a:lnTo>
                <a:lnTo>
                  <a:pt x="607" y="18"/>
                </a:lnTo>
                <a:lnTo>
                  <a:pt x="600" y="18"/>
                </a:lnTo>
                <a:lnTo>
                  <a:pt x="599" y="20"/>
                </a:lnTo>
                <a:lnTo>
                  <a:pt x="599" y="21"/>
                </a:lnTo>
                <a:lnTo>
                  <a:pt x="594" y="18"/>
                </a:lnTo>
                <a:lnTo>
                  <a:pt x="589" y="16"/>
                </a:lnTo>
                <a:lnTo>
                  <a:pt x="584" y="16"/>
                </a:lnTo>
                <a:lnTo>
                  <a:pt x="579" y="16"/>
                </a:lnTo>
                <a:lnTo>
                  <a:pt x="569" y="21"/>
                </a:lnTo>
                <a:lnTo>
                  <a:pt x="561" y="28"/>
                </a:lnTo>
                <a:lnTo>
                  <a:pt x="563" y="28"/>
                </a:lnTo>
                <a:lnTo>
                  <a:pt x="564" y="30"/>
                </a:lnTo>
                <a:lnTo>
                  <a:pt x="563" y="31"/>
                </a:lnTo>
                <a:lnTo>
                  <a:pt x="558" y="33"/>
                </a:lnTo>
                <a:lnTo>
                  <a:pt x="554" y="33"/>
                </a:lnTo>
                <a:lnTo>
                  <a:pt x="553" y="35"/>
                </a:lnTo>
                <a:lnTo>
                  <a:pt x="553" y="36"/>
                </a:lnTo>
                <a:lnTo>
                  <a:pt x="549" y="33"/>
                </a:lnTo>
                <a:lnTo>
                  <a:pt x="546" y="33"/>
                </a:lnTo>
                <a:lnTo>
                  <a:pt x="541" y="33"/>
                </a:lnTo>
                <a:lnTo>
                  <a:pt x="539" y="31"/>
                </a:lnTo>
                <a:lnTo>
                  <a:pt x="538" y="30"/>
                </a:lnTo>
                <a:lnTo>
                  <a:pt x="535" y="35"/>
                </a:lnTo>
                <a:lnTo>
                  <a:pt x="530" y="40"/>
                </a:lnTo>
                <a:lnTo>
                  <a:pt x="526" y="43"/>
                </a:lnTo>
                <a:lnTo>
                  <a:pt x="523" y="48"/>
                </a:lnTo>
                <a:lnTo>
                  <a:pt x="520" y="48"/>
                </a:lnTo>
                <a:lnTo>
                  <a:pt x="518" y="48"/>
                </a:lnTo>
                <a:lnTo>
                  <a:pt x="520" y="49"/>
                </a:lnTo>
                <a:lnTo>
                  <a:pt x="521" y="49"/>
                </a:lnTo>
                <a:lnTo>
                  <a:pt x="523" y="48"/>
                </a:lnTo>
                <a:lnTo>
                  <a:pt x="525" y="49"/>
                </a:lnTo>
                <a:lnTo>
                  <a:pt x="520" y="54"/>
                </a:lnTo>
                <a:lnTo>
                  <a:pt x="515" y="56"/>
                </a:lnTo>
                <a:lnTo>
                  <a:pt x="505" y="59"/>
                </a:lnTo>
                <a:lnTo>
                  <a:pt x="503" y="59"/>
                </a:lnTo>
                <a:lnTo>
                  <a:pt x="503" y="56"/>
                </a:lnTo>
                <a:lnTo>
                  <a:pt x="500" y="54"/>
                </a:lnTo>
                <a:lnTo>
                  <a:pt x="497" y="61"/>
                </a:lnTo>
                <a:lnTo>
                  <a:pt x="495" y="63"/>
                </a:lnTo>
                <a:lnTo>
                  <a:pt x="493" y="63"/>
                </a:lnTo>
                <a:lnTo>
                  <a:pt x="492" y="61"/>
                </a:lnTo>
                <a:lnTo>
                  <a:pt x="495" y="56"/>
                </a:lnTo>
                <a:lnTo>
                  <a:pt x="498" y="49"/>
                </a:lnTo>
                <a:lnTo>
                  <a:pt x="492" y="49"/>
                </a:lnTo>
                <a:lnTo>
                  <a:pt x="487" y="48"/>
                </a:lnTo>
                <a:lnTo>
                  <a:pt x="482" y="48"/>
                </a:lnTo>
                <a:lnTo>
                  <a:pt x="482" y="49"/>
                </a:lnTo>
                <a:lnTo>
                  <a:pt x="482" y="51"/>
                </a:lnTo>
                <a:lnTo>
                  <a:pt x="484" y="49"/>
                </a:lnTo>
                <a:lnTo>
                  <a:pt x="485" y="51"/>
                </a:lnTo>
                <a:lnTo>
                  <a:pt x="490" y="53"/>
                </a:lnTo>
                <a:lnTo>
                  <a:pt x="488" y="58"/>
                </a:lnTo>
                <a:lnTo>
                  <a:pt x="487" y="59"/>
                </a:lnTo>
                <a:lnTo>
                  <a:pt x="484" y="56"/>
                </a:lnTo>
                <a:lnTo>
                  <a:pt x="482" y="56"/>
                </a:lnTo>
                <a:lnTo>
                  <a:pt x="480" y="54"/>
                </a:lnTo>
                <a:lnTo>
                  <a:pt x="480" y="63"/>
                </a:lnTo>
                <a:lnTo>
                  <a:pt x="480" y="71"/>
                </a:lnTo>
                <a:lnTo>
                  <a:pt x="480" y="77"/>
                </a:lnTo>
                <a:lnTo>
                  <a:pt x="477" y="79"/>
                </a:lnTo>
                <a:lnTo>
                  <a:pt x="475" y="82"/>
                </a:lnTo>
                <a:lnTo>
                  <a:pt x="475" y="81"/>
                </a:lnTo>
                <a:lnTo>
                  <a:pt x="477" y="79"/>
                </a:lnTo>
                <a:lnTo>
                  <a:pt x="479" y="77"/>
                </a:lnTo>
                <a:lnTo>
                  <a:pt x="477" y="76"/>
                </a:lnTo>
                <a:lnTo>
                  <a:pt x="474" y="77"/>
                </a:lnTo>
                <a:lnTo>
                  <a:pt x="470" y="77"/>
                </a:lnTo>
                <a:lnTo>
                  <a:pt x="467" y="76"/>
                </a:lnTo>
                <a:lnTo>
                  <a:pt x="464" y="77"/>
                </a:lnTo>
                <a:lnTo>
                  <a:pt x="464" y="82"/>
                </a:lnTo>
                <a:lnTo>
                  <a:pt x="462" y="84"/>
                </a:lnTo>
                <a:lnTo>
                  <a:pt x="457" y="84"/>
                </a:lnTo>
                <a:lnTo>
                  <a:pt x="454" y="82"/>
                </a:lnTo>
                <a:lnTo>
                  <a:pt x="454" y="86"/>
                </a:lnTo>
                <a:lnTo>
                  <a:pt x="452" y="86"/>
                </a:lnTo>
                <a:lnTo>
                  <a:pt x="451" y="86"/>
                </a:lnTo>
                <a:lnTo>
                  <a:pt x="449" y="84"/>
                </a:lnTo>
                <a:lnTo>
                  <a:pt x="446" y="91"/>
                </a:lnTo>
                <a:lnTo>
                  <a:pt x="442" y="97"/>
                </a:lnTo>
                <a:lnTo>
                  <a:pt x="434" y="107"/>
                </a:lnTo>
                <a:lnTo>
                  <a:pt x="421" y="110"/>
                </a:lnTo>
                <a:lnTo>
                  <a:pt x="406" y="115"/>
                </a:lnTo>
                <a:lnTo>
                  <a:pt x="395" y="122"/>
                </a:lnTo>
                <a:lnTo>
                  <a:pt x="388" y="127"/>
                </a:lnTo>
                <a:lnTo>
                  <a:pt x="383" y="132"/>
                </a:lnTo>
                <a:lnTo>
                  <a:pt x="382" y="130"/>
                </a:lnTo>
                <a:lnTo>
                  <a:pt x="380" y="128"/>
                </a:lnTo>
                <a:lnTo>
                  <a:pt x="373" y="135"/>
                </a:lnTo>
                <a:lnTo>
                  <a:pt x="367" y="145"/>
                </a:lnTo>
                <a:lnTo>
                  <a:pt x="357" y="165"/>
                </a:lnTo>
                <a:lnTo>
                  <a:pt x="352" y="174"/>
                </a:lnTo>
                <a:lnTo>
                  <a:pt x="347" y="183"/>
                </a:lnTo>
                <a:lnTo>
                  <a:pt x="340" y="189"/>
                </a:lnTo>
                <a:lnTo>
                  <a:pt x="334" y="194"/>
                </a:lnTo>
                <a:lnTo>
                  <a:pt x="332" y="198"/>
                </a:lnTo>
                <a:lnTo>
                  <a:pt x="329" y="201"/>
                </a:lnTo>
                <a:lnTo>
                  <a:pt x="322" y="204"/>
                </a:lnTo>
                <a:lnTo>
                  <a:pt x="316" y="207"/>
                </a:lnTo>
                <a:lnTo>
                  <a:pt x="313" y="209"/>
                </a:lnTo>
                <a:lnTo>
                  <a:pt x="311" y="212"/>
                </a:lnTo>
                <a:lnTo>
                  <a:pt x="314" y="212"/>
                </a:lnTo>
                <a:lnTo>
                  <a:pt x="317" y="211"/>
                </a:lnTo>
                <a:lnTo>
                  <a:pt x="317" y="216"/>
                </a:lnTo>
                <a:lnTo>
                  <a:pt x="319" y="219"/>
                </a:lnTo>
                <a:lnTo>
                  <a:pt x="314" y="219"/>
                </a:lnTo>
                <a:lnTo>
                  <a:pt x="313" y="222"/>
                </a:lnTo>
                <a:lnTo>
                  <a:pt x="316" y="222"/>
                </a:lnTo>
                <a:lnTo>
                  <a:pt x="317" y="222"/>
                </a:lnTo>
                <a:lnTo>
                  <a:pt x="319" y="224"/>
                </a:lnTo>
                <a:lnTo>
                  <a:pt x="316" y="225"/>
                </a:lnTo>
                <a:lnTo>
                  <a:pt x="314" y="229"/>
                </a:lnTo>
                <a:lnTo>
                  <a:pt x="313" y="237"/>
                </a:lnTo>
                <a:lnTo>
                  <a:pt x="316" y="235"/>
                </a:lnTo>
                <a:lnTo>
                  <a:pt x="317" y="234"/>
                </a:lnTo>
                <a:lnTo>
                  <a:pt x="321" y="227"/>
                </a:lnTo>
                <a:lnTo>
                  <a:pt x="324" y="221"/>
                </a:lnTo>
                <a:lnTo>
                  <a:pt x="327" y="219"/>
                </a:lnTo>
                <a:lnTo>
                  <a:pt x="331" y="219"/>
                </a:lnTo>
                <a:lnTo>
                  <a:pt x="327" y="229"/>
                </a:lnTo>
                <a:lnTo>
                  <a:pt x="324" y="235"/>
                </a:lnTo>
                <a:lnTo>
                  <a:pt x="321" y="244"/>
                </a:lnTo>
                <a:lnTo>
                  <a:pt x="317" y="245"/>
                </a:lnTo>
                <a:lnTo>
                  <a:pt x="314" y="247"/>
                </a:lnTo>
                <a:lnTo>
                  <a:pt x="311" y="249"/>
                </a:lnTo>
                <a:lnTo>
                  <a:pt x="311" y="245"/>
                </a:lnTo>
                <a:lnTo>
                  <a:pt x="311" y="244"/>
                </a:lnTo>
                <a:lnTo>
                  <a:pt x="309" y="244"/>
                </a:lnTo>
                <a:lnTo>
                  <a:pt x="308" y="245"/>
                </a:lnTo>
                <a:lnTo>
                  <a:pt x="308" y="247"/>
                </a:lnTo>
                <a:lnTo>
                  <a:pt x="311" y="250"/>
                </a:lnTo>
                <a:lnTo>
                  <a:pt x="313" y="252"/>
                </a:lnTo>
                <a:lnTo>
                  <a:pt x="309" y="252"/>
                </a:lnTo>
                <a:lnTo>
                  <a:pt x="308" y="252"/>
                </a:lnTo>
                <a:lnTo>
                  <a:pt x="304" y="257"/>
                </a:lnTo>
                <a:lnTo>
                  <a:pt x="301" y="263"/>
                </a:lnTo>
                <a:lnTo>
                  <a:pt x="299" y="265"/>
                </a:lnTo>
                <a:lnTo>
                  <a:pt x="294" y="265"/>
                </a:lnTo>
                <a:lnTo>
                  <a:pt x="296" y="255"/>
                </a:lnTo>
                <a:lnTo>
                  <a:pt x="298" y="245"/>
                </a:lnTo>
                <a:lnTo>
                  <a:pt x="301" y="247"/>
                </a:lnTo>
                <a:lnTo>
                  <a:pt x="303" y="245"/>
                </a:lnTo>
                <a:lnTo>
                  <a:pt x="304" y="242"/>
                </a:lnTo>
                <a:lnTo>
                  <a:pt x="308" y="242"/>
                </a:lnTo>
                <a:lnTo>
                  <a:pt x="308" y="234"/>
                </a:lnTo>
                <a:lnTo>
                  <a:pt x="304" y="230"/>
                </a:lnTo>
                <a:lnTo>
                  <a:pt x="301" y="230"/>
                </a:lnTo>
                <a:lnTo>
                  <a:pt x="299" y="242"/>
                </a:lnTo>
                <a:lnTo>
                  <a:pt x="294" y="252"/>
                </a:lnTo>
                <a:lnTo>
                  <a:pt x="288" y="260"/>
                </a:lnTo>
                <a:lnTo>
                  <a:pt x="278" y="267"/>
                </a:lnTo>
                <a:lnTo>
                  <a:pt x="278" y="272"/>
                </a:lnTo>
                <a:lnTo>
                  <a:pt x="276" y="277"/>
                </a:lnTo>
                <a:lnTo>
                  <a:pt x="271" y="285"/>
                </a:lnTo>
                <a:lnTo>
                  <a:pt x="273" y="288"/>
                </a:lnTo>
                <a:lnTo>
                  <a:pt x="273" y="293"/>
                </a:lnTo>
                <a:lnTo>
                  <a:pt x="271" y="300"/>
                </a:lnTo>
                <a:lnTo>
                  <a:pt x="266" y="308"/>
                </a:lnTo>
                <a:lnTo>
                  <a:pt x="263" y="316"/>
                </a:lnTo>
                <a:lnTo>
                  <a:pt x="265" y="316"/>
                </a:lnTo>
                <a:lnTo>
                  <a:pt x="266" y="314"/>
                </a:lnTo>
                <a:lnTo>
                  <a:pt x="270" y="311"/>
                </a:lnTo>
                <a:lnTo>
                  <a:pt x="271" y="309"/>
                </a:lnTo>
                <a:lnTo>
                  <a:pt x="273" y="309"/>
                </a:lnTo>
                <a:lnTo>
                  <a:pt x="275" y="311"/>
                </a:lnTo>
                <a:lnTo>
                  <a:pt x="270" y="318"/>
                </a:lnTo>
                <a:lnTo>
                  <a:pt x="266" y="324"/>
                </a:lnTo>
                <a:lnTo>
                  <a:pt x="263" y="332"/>
                </a:lnTo>
                <a:lnTo>
                  <a:pt x="257" y="337"/>
                </a:lnTo>
                <a:lnTo>
                  <a:pt x="258" y="331"/>
                </a:lnTo>
                <a:lnTo>
                  <a:pt x="257" y="328"/>
                </a:lnTo>
                <a:lnTo>
                  <a:pt x="255" y="326"/>
                </a:lnTo>
                <a:lnTo>
                  <a:pt x="253" y="329"/>
                </a:lnTo>
                <a:lnTo>
                  <a:pt x="253" y="334"/>
                </a:lnTo>
                <a:lnTo>
                  <a:pt x="255" y="341"/>
                </a:lnTo>
                <a:lnTo>
                  <a:pt x="250" y="342"/>
                </a:lnTo>
                <a:lnTo>
                  <a:pt x="247" y="346"/>
                </a:lnTo>
                <a:lnTo>
                  <a:pt x="250" y="346"/>
                </a:lnTo>
                <a:lnTo>
                  <a:pt x="252" y="344"/>
                </a:lnTo>
                <a:lnTo>
                  <a:pt x="253" y="342"/>
                </a:lnTo>
                <a:lnTo>
                  <a:pt x="255" y="342"/>
                </a:lnTo>
                <a:lnTo>
                  <a:pt x="257" y="347"/>
                </a:lnTo>
                <a:lnTo>
                  <a:pt x="258" y="351"/>
                </a:lnTo>
                <a:lnTo>
                  <a:pt x="258" y="354"/>
                </a:lnTo>
                <a:lnTo>
                  <a:pt x="255" y="357"/>
                </a:lnTo>
                <a:lnTo>
                  <a:pt x="255" y="354"/>
                </a:lnTo>
                <a:lnTo>
                  <a:pt x="255" y="352"/>
                </a:lnTo>
                <a:lnTo>
                  <a:pt x="252" y="354"/>
                </a:lnTo>
                <a:lnTo>
                  <a:pt x="250" y="357"/>
                </a:lnTo>
                <a:lnTo>
                  <a:pt x="250" y="360"/>
                </a:lnTo>
                <a:lnTo>
                  <a:pt x="248" y="364"/>
                </a:lnTo>
                <a:lnTo>
                  <a:pt x="247" y="364"/>
                </a:lnTo>
                <a:lnTo>
                  <a:pt x="245" y="362"/>
                </a:lnTo>
                <a:lnTo>
                  <a:pt x="247" y="359"/>
                </a:lnTo>
                <a:lnTo>
                  <a:pt x="248" y="356"/>
                </a:lnTo>
                <a:lnTo>
                  <a:pt x="245" y="357"/>
                </a:lnTo>
                <a:lnTo>
                  <a:pt x="245" y="356"/>
                </a:lnTo>
                <a:lnTo>
                  <a:pt x="245" y="351"/>
                </a:lnTo>
                <a:lnTo>
                  <a:pt x="243" y="349"/>
                </a:lnTo>
                <a:lnTo>
                  <a:pt x="242" y="349"/>
                </a:lnTo>
                <a:lnTo>
                  <a:pt x="243" y="354"/>
                </a:lnTo>
                <a:lnTo>
                  <a:pt x="242" y="357"/>
                </a:lnTo>
                <a:lnTo>
                  <a:pt x="242" y="362"/>
                </a:lnTo>
                <a:lnTo>
                  <a:pt x="243" y="364"/>
                </a:lnTo>
                <a:lnTo>
                  <a:pt x="245" y="365"/>
                </a:lnTo>
                <a:lnTo>
                  <a:pt x="247" y="370"/>
                </a:lnTo>
                <a:lnTo>
                  <a:pt x="248" y="370"/>
                </a:lnTo>
                <a:lnTo>
                  <a:pt x="250" y="369"/>
                </a:lnTo>
                <a:lnTo>
                  <a:pt x="250" y="367"/>
                </a:lnTo>
                <a:lnTo>
                  <a:pt x="253" y="367"/>
                </a:lnTo>
                <a:lnTo>
                  <a:pt x="250" y="377"/>
                </a:lnTo>
                <a:lnTo>
                  <a:pt x="250" y="379"/>
                </a:lnTo>
                <a:lnTo>
                  <a:pt x="255" y="380"/>
                </a:lnTo>
                <a:lnTo>
                  <a:pt x="250" y="382"/>
                </a:lnTo>
                <a:lnTo>
                  <a:pt x="248" y="385"/>
                </a:lnTo>
                <a:lnTo>
                  <a:pt x="245" y="392"/>
                </a:lnTo>
                <a:lnTo>
                  <a:pt x="243" y="398"/>
                </a:lnTo>
                <a:lnTo>
                  <a:pt x="242" y="402"/>
                </a:lnTo>
                <a:lnTo>
                  <a:pt x="238" y="403"/>
                </a:lnTo>
                <a:lnTo>
                  <a:pt x="237" y="397"/>
                </a:lnTo>
                <a:lnTo>
                  <a:pt x="235" y="395"/>
                </a:lnTo>
                <a:lnTo>
                  <a:pt x="234" y="397"/>
                </a:lnTo>
                <a:lnTo>
                  <a:pt x="237" y="390"/>
                </a:lnTo>
                <a:lnTo>
                  <a:pt x="237" y="387"/>
                </a:lnTo>
                <a:lnTo>
                  <a:pt x="235" y="384"/>
                </a:lnTo>
                <a:lnTo>
                  <a:pt x="235" y="388"/>
                </a:lnTo>
                <a:lnTo>
                  <a:pt x="234" y="390"/>
                </a:lnTo>
                <a:lnTo>
                  <a:pt x="230" y="392"/>
                </a:lnTo>
                <a:lnTo>
                  <a:pt x="229" y="395"/>
                </a:lnTo>
                <a:lnTo>
                  <a:pt x="234" y="400"/>
                </a:lnTo>
                <a:lnTo>
                  <a:pt x="234" y="403"/>
                </a:lnTo>
                <a:lnTo>
                  <a:pt x="232" y="405"/>
                </a:lnTo>
                <a:lnTo>
                  <a:pt x="230" y="405"/>
                </a:lnTo>
                <a:lnTo>
                  <a:pt x="229" y="403"/>
                </a:lnTo>
                <a:lnTo>
                  <a:pt x="229" y="402"/>
                </a:lnTo>
                <a:lnTo>
                  <a:pt x="225" y="403"/>
                </a:lnTo>
                <a:lnTo>
                  <a:pt x="227" y="407"/>
                </a:lnTo>
                <a:lnTo>
                  <a:pt x="229" y="408"/>
                </a:lnTo>
                <a:lnTo>
                  <a:pt x="237" y="408"/>
                </a:lnTo>
                <a:lnTo>
                  <a:pt x="238" y="418"/>
                </a:lnTo>
                <a:lnTo>
                  <a:pt x="238" y="428"/>
                </a:lnTo>
                <a:lnTo>
                  <a:pt x="235" y="430"/>
                </a:lnTo>
                <a:lnTo>
                  <a:pt x="232" y="428"/>
                </a:lnTo>
                <a:lnTo>
                  <a:pt x="232" y="430"/>
                </a:lnTo>
                <a:lnTo>
                  <a:pt x="234" y="431"/>
                </a:lnTo>
                <a:lnTo>
                  <a:pt x="235" y="433"/>
                </a:lnTo>
                <a:lnTo>
                  <a:pt x="234" y="435"/>
                </a:lnTo>
                <a:lnTo>
                  <a:pt x="232" y="433"/>
                </a:lnTo>
                <a:lnTo>
                  <a:pt x="230" y="435"/>
                </a:lnTo>
                <a:lnTo>
                  <a:pt x="227" y="438"/>
                </a:lnTo>
                <a:lnTo>
                  <a:pt x="225" y="439"/>
                </a:lnTo>
                <a:lnTo>
                  <a:pt x="222" y="438"/>
                </a:lnTo>
                <a:lnTo>
                  <a:pt x="217" y="436"/>
                </a:lnTo>
                <a:lnTo>
                  <a:pt x="207" y="433"/>
                </a:lnTo>
                <a:lnTo>
                  <a:pt x="212" y="441"/>
                </a:lnTo>
                <a:lnTo>
                  <a:pt x="215" y="444"/>
                </a:lnTo>
                <a:lnTo>
                  <a:pt x="219" y="446"/>
                </a:lnTo>
                <a:lnTo>
                  <a:pt x="217" y="454"/>
                </a:lnTo>
                <a:lnTo>
                  <a:pt x="215" y="461"/>
                </a:lnTo>
                <a:lnTo>
                  <a:pt x="214" y="459"/>
                </a:lnTo>
                <a:lnTo>
                  <a:pt x="212" y="458"/>
                </a:lnTo>
                <a:lnTo>
                  <a:pt x="212" y="464"/>
                </a:lnTo>
                <a:lnTo>
                  <a:pt x="211" y="471"/>
                </a:lnTo>
                <a:lnTo>
                  <a:pt x="211" y="476"/>
                </a:lnTo>
                <a:lnTo>
                  <a:pt x="212" y="479"/>
                </a:lnTo>
                <a:lnTo>
                  <a:pt x="215" y="482"/>
                </a:lnTo>
                <a:lnTo>
                  <a:pt x="219" y="479"/>
                </a:lnTo>
                <a:lnTo>
                  <a:pt x="224" y="476"/>
                </a:lnTo>
                <a:lnTo>
                  <a:pt x="225" y="479"/>
                </a:lnTo>
                <a:lnTo>
                  <a:pt x="227" y="481"/>
                </a:lnTo>
                <a:lnTo>
                  <a:pt x="232" y="486"/>
                </a:lnTo>
                <a:lnTo>
                  <a:pt x="247" y="492"/>
                </a:lnTo>
                <a:lnTo>
                  <a:pt x="243" y="492"/>
                </a:lnTo>
                <a:lnTo>
                  <a:pt x="243" y="494"/>
                </a:lnTo>
                <a:lnTo>
                  <a:pt x="242" y="497"/>
                </a:lnTo>
                <a:lnTo>
                  <a:pt x="240" y="497"/>
                </a:lnTo>
                <a:lnTo>
                  <a:pt x="232" y="490"/>
                </a:lnTo>
                <a:lnTo>
                  <a:pt x="229" y="487"/>
                </a:lnTo>
                <a:lnTo>
                  <a:pt x="224" y="487"/>
                </a:lnTo>
                <a:lnTo>
                  <a:pt x="230" y="495"/>
                </a:lnTo>
                <a:lnTo>
                  <a:pt x="237" y="502"/>
                </a:lnTo>
                <a:lnTo>
                  <a:pt x="234" y="505"/>
                </a:lnTo>
                <a:lnTo>
                  <a:pt x="235" y="507"/>
                </a:lnTo>
                <a:lnTo>
                  <a:pt x="237" y="510"/>
                </a:lnTo>
                <a:lnTo>
                  <a:pt x="238" y="514"/>
                </a:lnTo>
                <a:lnTo>
                  <a:pt x="237" y="517"/>
                </a:lnTo>
                <a:lnTo>
                  <a:pt x="235" y="522"/>
                </a:lnTo>
                <a:lnTo>
                  <a:pt x="234" y="520"/>
                </a:lnTo>
                <a:lnTo>
                  <a:pt x="234" y="518"/>
                </a:lnTo>
                <a:lnTo>
                  <a:pt x="232" y="518"/>
                </a:lnTo>
                <a:lnTo>
                  <a:pt x="230" y="518"/>
                </a:lnTo>
                <a:lnTo>
                  <a:pt x="232" y="522"/>
                </a:lnTo>
                <a:lnTo>
                  <a:pt x="232" y="523"/>
                </a:lnTo>
                <a:lnTo>
                  <a:pt x="229" y="527"/>
                </a:lnTo>
                <a:lnTo>
                  <a:pt x="224" y="530"/>
                </a:lnTo>
                <a:lnTo>
                  <a:pt x="224" y="532"/>
                </a:lnTo>
                <a:lnTo>
                  <a:pt x="222" y="535"/>
                </a:lnTo>
                <a:lnTo>
                  <a:pt x="227" y="535"/>
                </a:lnTo>
                <a:lnTo>
                  <a:pt x="229" y="538"/>
                </a:lnTo>
                <a:lnTo>
                  <a:pt x="230" y="543"/>
                </a:lnTo>
                <a:lnTo>
                  <a:pt x="230" y="548"/>
                </a:lnTo>
                <a:lnTo>
                  <a:pt x="230" y="561"/>
                </a:lnTo>
                <a:lnTo>
                  <a:pt x="232" y="566"/>
                </a:lnTo>
                <a:lnTo>
                  <a:pt x="235" y="568"/>
                </a:lnTo>
                <a:lnTo>
                  <a:pt x="234" y="555"/>
                </a:lnTo>
                <a:lnTo>
                  <a:pt x="235" y="548"/>
                </a:lnTo>
                <a:lnTo>
                  <a:pt x="237" y="546"/>
                </a:lnTo>
                <a:lnTo>
                  <a:pt x="238" y="545"/>
                </a:lnTo>
                <a:lnTo>
                  <a:pt x="238" y="551"/>
                </a:lnTo>
                <a:lnTo>
                  <a:pt x="238" y="556"/>
                </a:lnTo>
                <a:lnTo>
                  <a:pt x="240" y="568"/>
                </a:lnTo>
                <a:lnTo>
                  <a:pt x="237" y="568"/>
                </a:lnTo>
                <a:lnTo>
                  <a:pt x="234" y="569"/>
                </a:lnTo>
                <a:lnTo>
                  <a:pt x="235" y="576"/>
                </a:lnTo>
                <a:lnTo>
                  <a:pt x="234" y="581"/>
                </a:lnTo>
                <a:lnTo>
                  <a:pt x="227" y="589"/>
                </a:lnTo>
                <a:lnTo>
                  <a:pt x="229" y="593"/>
                </a:lnTo>
                <a:lnTo>
                  <a:pt x="229" y="597"/>
                </a:lnTo>
                <a:lnTo>
                  <a:pt x="225" y="602"/>
                </a:lnTo>
                <a:lnTo>
                  <a:pt x="222" y="604"/>
                </a:lnTo>
                <a:lnTo>
                  <a:pt x="222" y="602"/>
                </a:lnTo>
                <a:lnTo>
                  <a:pt x="220" y="601"/>
                </a:lnTo>
                <a:lnTo>
                  <a:pt x="222" y="604"/>
                </a:lnTo>
                <a:lnTo>
                  <a:pt x="224" y="606"/>
                </a:lnTo>
                <a:lnTo>
                  <a:pt x="225" y="609"/>
                </a:lnTo>
                <a:lnTo>
                  <a:pt x="225" y="611"/>
                </a:lnTo>
                <a:lnTo>
                  <a:pt x="224" y="624"/>
                </a:lnTo>
                <a:lnTo>
                  <a:pt x="224" y="635"/>
                </a:lnTo>
                <a:lnTo>
                  <a:pt x="225" y="648"/>
                </a:lnTo>
                <a:lnTo>
                  <a:pt x="229" y="660"/>
                </a:lnTo>
                <a:lnTo>
                  <a:pt x="235" y="681"/>
                </a:lnTo>
                <a:lnTo>
                  <a:pt x="237" y="691"/>
                </a:lnTo>
                <a:lnTo>
                  <a:pt x="235" y="700"/>
                </a:lnTo>
                <a:lnTo>
                  <a:pt x="237" y="701"/>
                </a:lnTo>
                <a:lnTo>
                  <a:pt x="238" y="708"/>
                </a:lnTo>
                <a:lnTo>
                  <a:pt x="238" y="714"/>
                </a:lnTo>
                <a:lnTo>
                  <a:pt x="237" y="719"/>
                </a:lnTo>
                <a:lnTo>
                  <a:pt x="238" y="719"/>
                </a:lnTo>
                <a:lnTo>
                  <a:pt x="240" y="721"/>
                </a:lnTo>
                <a:lnTo>
                  <a:pt x="240" y="726"/>
                </a:lnTo>
                <a:lnTo>
                  <a:pt x="243" y="726"/>
                </a:lnTo>
                <a:lnTo>
                  <a:pt x="245" y="728"/>
                </a:lnTo>
                <a:lnTo>
                  <a:pt x="248" y="731"/>
                </a:lnTo>
                <a:lnTo>
                  <a:pt x="250" y="729"/>
                </a:lnTo>
                <a:lnTo>
                  <a:pt x="253" y="728"/>
                </a:lnTo>
                <a:lnTo>
                  <a:pt x="253" y="732"/>
                </a:lnTo>
                <a:lnTo>
                  <a:pt x="257" y="739"/>
                </a:lnTo>
                <a:lnTo>
                  <a:pt x="262" y="749"/>
                </a:lnTo>
                <a:lnTo>
                  <a:pt x="265" y="754"/>
                </a:lnTo>
                <a:lnTo>
                  <a:pt x="265" y="759"/>
                </a:lnTo>
                <a:lnTo>
                  <a:pt x="265" y="762"/>
                </a:lnTo>
                <a:lnTo>
                  <a:pt x="260" y="765"/>
                </a:lnTo>
                <a:lnTo>
                  <a:pt x="257" y="767"/>
                </a:lnTo>
                <a:lnTo>
                  <a:pt x="253" y="767"/>
                </a:lnTo>
                <a:lnTo>
                  <a:pt x="245" y="765"/>
                </a:lnTo>
                <a:lnTo>
                  <a:pt x="238" y="759"/>
                </a:lnTo>
                <a:lnTo>
                  <a:pt x="234" y="754"/>
                </a:lnTo>
                <a:lnTo>
                  <a:pt x="234" y="757"/>
                </a:lnTo>
                <a:lnTo>
                  <a:pt x="235" y="759"/>
                </a:lnTo>
                <a:lnTo>
                  <a:pt x="235" y="760"/>
                </a:lnTo>
                <a:lnTo>
                  <a:pt x="232" y="760"/>
                </a:lnTo>
                <a:lnTo>
                  <a:pt x="222" y="757"/>
                </a:lnTo>
                <a:lnTo>
                  <a:pt x="215" y="757"/>
                </a:lnTo>
                <a:lnTo>
                  <a:pt x="212" y="759"/>
                </a:lnTo>
                <a:lnTo>
                  <a:pt x="209" y="764"/>
                </a:lnTo>
                <a:lnTo>
                  <a:pt x="207" y="765"/>
                </a:lnTo>
                <a:lnTo>
                  <a:pt x="202" y="769"/>
                </a:lnTo>
                <a:lnTo>
                  <a:pt x="199" y="772"/>
                </a:lnTo>
                <a:lnTo>
                  <a:pt x="199" y="782"/>
                </a:lnTo>
                <a:lnTo>
                  <a:pt x="197" y="792"/>
                </a:lnTo>
                <a:lnTo>
                  <a:pt x="191" y="811"/>
                </a:lnTo>
                <a:lnTo>
                  <a:pt x="188" y="830"/>
                </a:lnTo>
                <a:lnTo>
                  <a:pt x="186" y="839"/>
                </a:lnTo>
                <a:lnTo>
                  <a:pt x="186" y="849"/>
                </a:lnTo>
                <a:lnTo>
                  <a:pt x="189" y="838"/>
                </a:lnTo>
                <a:lnTo>
                  <a:pt x="191" y="828"/>
                </a:lnTo>
                <a:lnTo>
                  <a:pt x="194" y="818"/>
                </a:lnTo>
                <a:lnTo>
                  <a:pt x="196" y="815"/>
                </a:lnTo>
                <a:lnTo>
                  <a:pt x="199" y="813"/>
                </a:lnTo>
                <a:lnTo>
                  <a:pt x="199" y="825"/>
                </a:lnTo>
                <a:lnTo>
                  <a:pt x="199" y="836"/>
                </a:lnTo>
                <a:lnTo>
                  <a:pt x="199" y="839"/>
                </a:lnTo>
                <a:lnTo>
                  <a:pt x="197" y="844"/>
                </a:lnTo>
                <a:lnTo>
                  <a:pt x="194" y="846"/>
                </a:lnTo>
                <a:lnTo>
                  <a:pt x="191" y="846"/>
                </a:lnTo>
                <a:lnTo>
                  <a:pt x="194" y="858"/>
                </a:lnTo>
                <a:lnTo>
                  <a:pt x="197" y="871"/>
                </a:lnTo>
                <a:lnTo>
                  <a:pt x="197" y="884"/>
                </a:lnTo>
                <a:lnTo>
                  <a:pt x="197" y="889"/>
                </a:lnTo>
                <a:lnTo>
                  <a:pt x="194" y="894"/>
                </a:lnTo>
                <a:lnTo>
                  <a:pt x="196" y="897"/>
                </a:lnTo>
                <a:lnTo>
                  <a:pt x="196" y="902"/>
                </a:lnTo>
                <a:lnTo>
                  <a:pt x="194" y="912"/>
                </a:lnTo>
                <a:lnTo>
                  <a:pt x="191" y="923"/>
                </a:lnTo>
                <a:lnTo>
                  <a:pt x="188" y="935"/>
                </a:lnTo>
                <a:lnTo>
                  <a:pt x="183" y="935"/>
                </a:lnTo>
                <a:lnTo>
                  <a:pt x="183" y="950"/>
                </a:lnTo>
                <a:lnTo>
                  <a:pt x="184" y="963"/>
                </a:lnTo>
                <a:lnTo>
                  <a:pt x="189" y="989"/>
                </a:lnTo>
                <a:lnTo>
                  <a:pt x="192" y="983"/>
                </a:lnTo>
                <a:lnTo>
                  <a:pt x="196" y="983"/>
                </a:lnTo>
                <a:lnTo>
                  <a:pt x="197" y="986"/>
                </a:lnTo>
                <a:lnTo>
                  <a:pt x="201" y="991"/>
                </a:lnTo>
                <a:lnTo>
                  <a:pt x="197" y="996"/>
                </a:lnTo>
                <a:lnTo>
                  <a:pt x="196" y="992"/>
                </a:lnTo>
                <a:lnTo>
                  <a:pt x="192" y="991"/>
                </a:lnTo>
                <a:lnTo>
                  <a:pt x="192" y="994"/>
                </a:lnTo>
                <a:lnTo>
                  <a:pt x="194" y="997"/>
                </a:lnTo>
                <a:lnTo>
                  <a:pt x="196" y="1001"/>
                </a:lnTo>
                <a:lnTo>
                  <a:pt x="196" y="1006"/>
                </a:lnTo>
                <a:lnTo>
                  <a:pt x="192" y="1004"/>
                </a:lnTo>
                <a:lnTo>
                  <a:pt x="191" y="1006"/>
                </a:lnTo>
                <a:lnTo>
                  <a:pt x="191" y="1007"/>
                </a:lnTo>
                <a:lnTo>
                  <a:pt x="194" y="1011"/>
                </a:lnTo>
                <a:lnTo>
                  <a:pt x="199" y="1014"/>
                </a:lnTo>
                <a:lnTo>
                  <a:pt x="206" y="1017"/>
                </a:lnTo>
                <a:lnTo>
                  <a:pt x="211" y="1024"/>
                </a:lnTo>
                <a:lnTo>
                  <a:pt x="209" y="1027"/>
                </a:lnTo>
                <a:lnTo>
                  <a:pt x="207" y="1029"/>
                </a:lnTo>
                <a:lnTo>
                  <a:pt x="204" y="1032"/>
                </a:lnTo>
                <a:lnTo>
                  <a:pt x="206" y="1034"/>
                </a:lnTo>
                <a:lnTo>
                  <a:pt x="211" y="1034"/>
                </a:lnTo>
                <a:lnTo>
                  <a:pt x="206" y="1039"/>
                </a:lnTo>
                <a:lnTo>
                  <a:pt x="206" y="1042"/>
                </a:lnTo>
                <a:lnTo>
                  <a:pt x="207" y="1045"/>
                </a:lnTo>
                <a:lnTo>
                  <a:pt x="207" y="1042"/>
                </a:lnTo>
                <a:lnTo>
                  <a:pt x="211" y="1039"/>
                </a:lnTo>
                <a:lnTo>
                  <a:pt x="211" y="1044"/>
                </a:lnTo>
                <a:lnTo>
                  <a:pt x="211" y="1048"/>
                </a:lnTo>
                <a:lnTo>
                  <a:pt x="211" y="1052"/>
                </a:lnTo>
                <a:lnTo>
                  <a:pt x="209" y="1055"/>
                </a:lnTo>
                <a:lnTo>
                  <a:pt x="207" y="1053"/>
                </a:lnTo>
                <a:lnTo>
                  <a:pt x="206" y="1053"/>
                </a:lnTo>
                <a:lnTo>
                  <a:pt x="204" y="1052"/>
                </a:lnTo>
                <a:lnTo>
                  <a:pt x="202" y="1058"/>
                </a:lnTo>
                <a:lnTo>
                  <a:pt x="199" y="1063"/>
                </a:lnTo>
                <a:lnTo>
                  <a:pt x="194" y="1067"/>
                </a:lnTo>
                <a:lnTo>
                  <a:pt x="189" y="1070"/>
                </a:lnTo>
                <a:lnTo>
                  <a:pt x="176" y="1075"/>
                </a:lnTo>
                <a:lnTo>
                  <a:pt x="163" y="1081"/>
                </a:lnTo>
                <a:lnTo>
                  <a:pt x="151" y="1091"/>
                </a:lnTo>
                <a:lnTo>
                  <a:pt x="146" y="1095"/>
                </a:lnTo>
                <a:lnTo>
                  <a:pt x="140" y="1098"/>
                </a:lnTo>
                <a:lnTo>
                  <a:pt x="135" y="1104"/>
                </a:lnTo>
                <a:lnTo>
                  <a:pt x="128" y="1111"/>
                </a:lnTo>
                <a:lnTo>
                  <a:pt x="115" y="1121"/>
                </a:lnTo>
                <a:lnTo>
                  <a:pt x="100" y="1132"/>
                </a:lnTo>
                <a:lnTo>
                  <a:pt x="94" y="1139"/>
                </a:lnTo>
                <a:lnTo>
                  <a:pt x="89" y="1146"/>
                </a:lnTo>
                <a:lnTo>
                  <a:pt x="81" y="1159"/>
                </a:lnTo>
                <a:lnTo>
                  <a:pt x="74" y="1175"/>
                </a:lnTo>
                <a:lnTo>
                  <a:pt x="63" y="1208"/>
                </a:lnTo>
                <a:lnTo>
                  <a:pt x="58" y="1221"/>
                </a:lnTo>
                <a:lnTo>
                  <a:pt x="51" y="1234"/>
                </a:lnTo>
                <a:lnTo>
                  <a:pt x="38" y="1261"/>
                </a:lnTo>
                <a:lnTo>
                  <a:pt x="26" y="1289"/>
                </a:lnTo>
                <a:lnTo>
                  <a:pt x="16" y="1318"/>
                </a:lnTo>
                <a:lnTo>
                  <a:pt x="0" y="1376"/>
                </a:lnTo>
                <a:lnTo>
                  <a:pt x="1528" y="1376"/>
                </a:lnTo>
                <a:lnTo>
                  <a:pt x="1512" y="1325"/>
                </a:lnTo>
                <a:lnTo>
                  <a:pt x="1493" y="1272"/>
                </a:lnTo>
                <a:lnTo>
                  <a:pt x="1456" y="1175"/>
                </a:lnTo>
                <a:close/>
                <a:moveTo>
                  <a:pt x="1204" y="545"/>
                </a:moveTo>
                <a:lnTo>
                  <a:pt x="1204" y="545"/>
                </a:lnTo>
                <a:lnTo>
                  <a:pt x="1202" y="543"/>
                </a:lnTo>
                <a:lnTo>
                  <a:pt x="1201" y="540"/>
                </a:lnTo>
                <a:lnTo>
                  <a:pt x="1201" y="533"/>
                </a:lnTo>
                <a:lnTo>
                  <a:pt x="1202" y="535"/>
                </a:lnTo>
                <a:lnTo>
                  <a:pt x="1204" y="537"/>
                </a:lnTo>
                <a:lnTo>
                  <a:pt x="1204" y="545"/>
                </a:lnTo>
                <a:close/>
                <a:moveTo>
                  <a:pt x="1194" y="558"/>
                </a:moveTo>
                <a:lnTo>
                  <a:pt x="1194" y="558"/>
                </a:lnTo>
                <a:lnTo>
                  <a:pt x="1196" y="558"/>
                </a:lnTo>
                <a:lnTo>
                  <a:pt x="1196" y="561"/>
                </a:lnTo>
                <a:lnTo>
                  <a:pt x="1196" y="566"/>
                </a:lnTo>
                <a:lnTo>
                  <a:pt x="1194" y="569"/>
                </a:lnTo>
                <a:lnTo>
                  <a:pt x="1191" y="571"/>
                </a:lnTo>
                <a:lnTo>
                  <a:pt x="1189" y="571"/>
                </a:lnTo>
                <a:lnTo>
                  <a:pt x="1188" y="568"/>
                </a:lnTo>
                <a:lnTo>
                  <a:pt x="1189" y="565"/>
                </a:lnTo>
                <a:lnTo>
                  <a:pt x="1194" y="558"/>
                </a:lnTo>
                <a:close/>
                <a:moveTo>
                  <a:pt x="215" y="463"/>
                </a:moveTo>
                <a:lnTo>
                  <a:pt x="215" y="463"/>
                </a:lnTo>
                <a:lnTo>
                  <a:pt x="217" y="464"/>
                </a:lnTo>
                <a:lnTo>
                  <a:pt x="217" y="467"/>
                </a:lnTo>
                <a:lnTo>
                  <a:pt x="217" y="471"/>
                </a:lnTo>
                <a:lnTo>
                  <a:pt x="219" y="474"/>
                </a:lnTo>
                <a:lnTo>
                  <a:pt x="217" y="474"/>
                </a:lnTo>
                <a:lnTo>
                  <a:pt x="214" y="471"/>
                </a:lnTo>
                <a:lnTo>
                  <a:pt x="214" y="466"/>
                </a:lnTo>
                <a:lnTo>
                  <a:pt x="214" y="464"/>
                </a:lnTo>
                <a:lnTo>
                  <a:pt x="215" y="463"/>
                </a:lnTo>
                <a:close/>
                <a:moveTo>
                  <a:pt x="234" y="602"/>
                </a:moveTo>
                <a:lnTo>
                  <a:pt x="234" y="602"/>
                </a:lnTo>
                <a:lnTo>
                  <a:pt x="235" y="601"/>
                </a:lnTo>
                <a:lnTo>
                  <a:pt x="230" y="601"/>
                </a:lnTo>
                <a:lnTo>
                  <a:pt x="234" y="589"/>
                </a:lnTo>
                <a:lnTo>
                  <a:pt x="235" y="584"/>
                </a:lnTo>
                <a:lnTo>
                  <a:pt x="237" y="579"/>
                </a:lnTo>
                <a:lnTo>
                  <a:pt x="238" y="583"/>
                </a:lnTo>
                <a:lnTo>
                  <a:pt x="238" y="586"/>
                </a:lnTo>
                <a:lnTo>
                  <a:pt x="234" y="591"/>
                </a:lnTo>
                <a:lnTo>
                  <a:pt x="237" y="593"/>
                </a:lnTo>
                <a:lnTo>
                  <a:pt x="238" y="597"/>
                </a:lnTo>
                <a:lnTo>
                  <a:pt x="238" y="601"/>
                </a:lnTo>
                <a:lnTo>
                  <a:pt x="237" y="602"/>
                </a:lnTo>
                <a:lnTo>
                  <a:pt x="234" y="602"/>
                </a:lnTo>
                <a:close/>
                <a:moveTo>
                  <a:pt x="240" y="512"/>
                </a:moveTo>
                <a:lnTo>
                  <a:pt x="240" y="512"/>
                </a:lnTo>
                <a:lnTo>
                  <a:pt x="238" y="507"/>
                </a:lnTo>
                <a:lnTo>
                  <a:pt x="238" y="502"/>
                </a:lnTo>
                <a:lnTo>
                  <a:pt x="242" y="502"/>
                </a:lnTo>
                <a:lnTo>
                  <a:pt x="243" y="502"/>
                </a:lnTo>
                <a:lnTo>
                  <a:pt x="245" y="504"/>
                </a:lnTo>
                <a:lnTo>
                  <a:pt x="248" y="504"/>
                </a:lnTo>
                <a:lnTo>
                  <a:pt x="245" y="509"/>
                </a:lnTo>
                <a:lnTo>
                  <a:pt x="243" y="510"/>
                </a:lnTo>
                <a:lnTo>
                  <a:pt x="240" y="512"/>
                </a:lnTo>
                <a:close/>
                <a:moveTo>
                  <a:pt x="278" y="300"/>
                </a:moveTo>
                <a:lnTo>
                  <a:pt x="278" y="300"/>
                </a:lnTo>
                <a:lnTo>
                  <a:pt x="276" y="293"/>
                </a:lnTo>
                <a:lnTo>
                  <a:pt x="278" y="288"/>
                </a:lnTo>
                <a:lnTo>
                  <a:pt x="283" y="280"/>
                </a:lnTo>
                <a:lnTo>
                  <a:pt x="285" y="281"/>
                </a:lnTo>
                <a:lnTo>
                  <a:pt x="285" y="283"/>
                </a:lnTo>
                <a:lnTo>
                  <a:pt x="283" y="288"/>
                </a:lnTo>
                <a:lnTo>
                  <a:pt x="280" y="293"/>
                </a:lnTo>
                <a:lnTo>
                  <a:pt x="278" y="296"/>
                </a:lnTo>
                <a:lnTo>
                  <a:pt x="278" y="300"/>
                </a:lnTo>
                <a:close/>
                <a:moveTo>
                  <a:pt x="280" y="275"/>
                </a:moveTo>
                <a:lnTo>
                  <a:pt x="280" y="275"/>
                </a:lnTo>
                <a:lnTo>
                  <a:pt x="280" y="272"/>
                </a:lnTo>
                <a:lnTo>
                  <a:pt x="283" y="270"/>
                </a:lnTo>
                <a:lnTo>
                  <a:pt x="285" y="267"/>
                </a:lnTo>
                <a:lnTo>
                  <a:pt x="285" y="263"/>
                </a:lnTo>
                <a:lnTo>
                  <a:pt x="291" y="263"/>
                </a:lnTo>
                <a:lnTo>
                  <a:pt x="289" y="268"/>
                </a:lnTo>
                <a:lnTo>
                  <a:pt x="288" y="273"/>
                </a:lnTo>
                <a:lnTo>
                  <a:pt x="285" y="275"/>
                </a:lnTo>
                <a:lnTo>
                  <a:pt x="280" y="275"/>
                </a:lnTo>
                <a:close/>
                <a:moveTo>
                  <a:pt x="1143" y="425"/>
                </a:moveTo>
                <a:lnTo>
                  <a:pt x="1143" y="425"/>
                </a:lnTo>
                <a:lnTo>
                  <a:pt x="1140" y="425"/>
                </a:lnTo>
                <a:lnTo>
                  <a:pt x="1138" y="423"/>
                </a:lnTo>
                <a:lnTo>
                  <a:pt x="1137" y="421"/>
                </a:lnTo>
                <a:lnTo>
                  <a:pt x="1135" y="420"/>
                </a:lnTo>
                <a:lnTo>
                  <a:pt x="1137" y="416"/>
                </a:lnTo>
                <a:lnTo>
                  <a:pt x="1141" y="416"/>
                </a:lnTo>
                <a:lnTo>
                  <a:pt x="1141" y="420"/>
                </a:lnTo>
                <a:lnTo>
                  <a:pt x="1141" y="421"/>
                </a:lnTo>
                <a:lnTo>
                  <a:pt x="1143" y="423"/>
                </a:lnTo>
                <a:lnTo>
                  <a:pt x="1143" y="425"/>
                </a:lnTo>
                <a:close/>
                <a:moveTo>
                  <a:pt x="1160" y="451"/>
                </a:moveTo>
                <a:lnTo>
                  <a:pt x="1160" y="451"/>
                </a:lnTo>
                <a:lnTo>
                  <a:pt x="1163" y="458"/>
                </a:lnTo>
                <a:lnTo>
                  <a:pt x="1168" y="463"/>
                </a:lnTo>
                <a:lnTo>
                  <a:pt x="1171" y="469"/>
                </a:lnTo>
                <a:lnTo>
                  <a:pt x="1171" y="472"/>
                </a:lnTo>
                <a:lnTo>
                  <a:pt x="1169" y="477"/>
                </a:lnTo>
                <a:lnTo>
                  <a:pt x="1166" y="471"/>
                </a:lnTo>
                <a:lnTo>
                  <a:pt x="1161" y="466"/>
                </a:lnTo>
                <a:lnTo>
                  <a:pt x="1160" y="459"/>
                </a:lnTo>
                <a:lnTo>
                  <a:pt x="1160" y="451"/>
                </a:lnTo>
                <a:close/>
                <a:moveTo>
                  <a:pt x="1161" y="484"/>
                </a:moveTo>
                <a:lnTo>
                  <a:pt x="1161" y="484"/>
                </a:lnTo>
                <a:lnTo>
                  <a:pt x="1158" y="482"/>
                </a:lnTo>
                <a:lnTo>
                  <a:pt x="1158" y="481"/>
                </a:lnTo>
                <a:lnTo>
                  <a:pt x="1158" y="479"/>
                </a:lnTo>
                <a:lnTo>
                  <a:pt x="1161" y="477"/>
                </a:lnTo>
                <a:lnTo>
                  <a:pt x="1165" y="477"/>
                </a:lnTo>
                <a:lnTo>
                  <a:pt x="1169" y="479"/>
                </a:lnTo>
                <a:lnTo>
                  <a:pt x="1169" y="484"/>
                </a:lnTo>
                <a:lnTo>
                  <a:pt x="1168" y="486"/>
                </a:lnTo>
                <a:lnTo>
                  <a:pt x="1166" y="486"/>
                </a:lnTo>
                <a:lnTo>
                  <a:pt x="1165" y="484"/>
                </a:lnTo>
                <a:lnTo>
                  <a:pt x="1161" y="482"/>
                </a:lnTo>
                <a:lnTo>
                  <a:pt x="1161" y="484"/>
                </a:lnTo>
                <a:close/>
                <a:moveTo>
                  <a:pt x="1183" y="665"/>
                </a:moveTo>
                <a:lnTo>
                  <a:pt x="1183" y="665"/>
                </a:lnTo>
                <a:lnTo>
                  <a:pt x="1179" y="663"/>
                </a:lnTo>
                <a:lnTo>
                  <a:pt x="1176" y="662"/>
                </a:lnTo>
                <a:lnTo>
                  <a:pt x="1174" y="660"/>
                </a:lnTo>
                <a:lnTo>
                  <a:pt x="1178" y="662"/>
                </a:lnTo>
                <a:lnTo>
                  <a:pt x="1179" y="660"/>
                </a:lnTo>
                <a:lnTo>
                  <a:pt x="1181" y="658"/>
                </a:lnTo>
                <a:lnTo>
                  <a:pt x="1184" y="662"/>
                </a:lnTo>
                <a:lnTo>
                  <a:pt x="1184" y="663"/>
                </a:lnTo>
                <a:lnTo>
                  <a:pt x="1183" y="6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61" name="Freeform 8"/>
          <p:cNvSpPr>
            <a:spLocks noEditPoints="1"/>
          </p:cNvSpPr>
          <p:nvPr/>
        </p:nvSpPr>
        <p:spPr bwMode="auto">
          <a:xfrm>
            <a:off x="819150" y="2679700"/>
            <a:ext cx="1743075" cy="1598613"/>
          </a:xfrm>
          <a:custGeom>
            <a:avLst/>
            <a:gdLst>
              <a:gd name="T0" fmla="*/ 1685925 w 1098"/>
              <a:gd name="T1" fmla="*/ 1525588 h 1007"/>
              <a:gd name="T2" fmla="*/ 1647825 w 1098"/>
              <a:gd name="T3" fmla="*/ 1501775 h 1007"/>
              <a:gd name="T4" fmla="*/ 1624013 w 1098"/>
              <a:gd name="T5" fmla="*/ 1470025 h 1007"/>
              <a:gd name="T6" fmla="*/ 1550988 w 1098"/>
              <a:gd name="T7" fmla="*/ 1404938 h 1007"/>
              <a:gd name="T8" fmla="*/ 1544638 w 1098"/>
              <a:gd name="T9" fmla="*/ 1390650 h 1007"/>
              <a:gd name="T10" fmla="*/ 1539875 w 1098"/>
              <a:gd name="T11" fmla="*/ 1382713 h 1007"/>
              <a:gd name="T12" fmla="*/ 1520825 w 1098"/>
              <a:gd name="T13" fmla="*/ 1346200 h 1007"/>
              <a:gd name="T14" fmla="*/ 1506538 w 1098"/>
              <a:gd name="T15" fmla="*/ 1296988 h 1007"/>
              <a:gd name="T16" fmla="*/ 1503363 w 1098"/>
              <a:gd name="T17" fmla="*/ 1271588 h 1007"/>
              <a:gd name="T18" fmla="*/ 1498600 w 1098"/>
              <a:gd name="T19" fmla="*/ 1250950 h 1007"/>
              <a:gd name="T20" fmla="*/ 1484313 w 1098"/>
              <a:gd name="T21" fmla="*/ 1208088 h 1007"/>
              <a:gd name="T22" fmla="*/ 1492250 w 1098"/>
              <a:gd name="T23" fmla="*/ 1189038 h 1007"/>
              <a:gd name="T24" fmla="*/ 1487488 w 1098"/>
              <a:gd name="T25" fmla="*/ 1157288 h 1007"/>
              <a:gd name="T26" fmla="*/ 1484313 w 1098"/>
              <a:gd name="T27" fmla="*/ 1079500 h 1007"/>
              <a:gd name="T28" fmla="*/ 1468438 w 1098"/>
              <a:gd name="T29" fmla="*/ 938213 h 1007"/>
              <a:gd name="T30" fmla="*/ 1446213 w 1098"/>
              <a:gd name="T31" fmla="*/ 779463 h 1007"/>
              <a:gd name="T32" fmla="*/ 1439863 w 1098"/>
              <a:gd name="T33" fmla="*/ 708025 h 1007"/>
              <a:gd name="T34" fmla="*/ 1422400 w 1098"/>
              <a:gd name="T35" fmla="*/ 608013 h 1007"/>
              <a:gd name="T36" fmla="*/ 1416050 w 1098"/>
              <a:gd name="T37" fmla="*/ 539750 h 1007"/>
              <a:gd name="T38" fmla="*/ 1362075 w 1098"/>
              <a:gd name="T39" fmla="*/ 361950 h 1007"/>
              <a:gd name="T40" fmla="*/ 1346200 w 1098"/>
              <a:gd name="T41" fmla="*/ 319088 h 1007"/>
              <a:gd name="T42" fmla="*/ 1339850 w 1098"/>
              <a:gd name="T43" fmla="*/ 307975 h 1007"/>
              <a:gd name="T44" fmla="*/ 1339850 w 1098"/>
              <a:gd name="T45" fmla="*/ 293688 h 1007"/>
              <a:gd name="T46" fmla="*/ 1331913 w 1098"/>
              <a:gd name="T47" fmla="*/ 282575 h 1007"/>
              <a:gd name="T48" fmla="*/ 1308100 w 1098"/>
              <a:gd name="T49" fmla="*/ 227013 h 1007"/>
              <a:gd name="T50" fmla="*/ 1304925 w 1098"/>
              <a:gd name="T51" fmla="*/ 212725 h 1007"/>
              <a:gd name="T52" fmla="*/ 1254125 w 1098"/>
              <a:gd name="T53" fmla="*/ 142875 h 1007"/>
              <a:gd name="T54" fmla="*/ 1258888 w 1098"/>
              <a:gd name="T55" fmla="*/ 141288 h 1007"/>
              <a:gd name="T56" fmla="*/ 1246188 w 1098"/>
              <a:gd name="T57" fmla="*/ 131763 h 1007"/>
              <a:gd name="T58" fmla="*/ 1163638 w 1098"/>
              <a:gd name="T59" fmla="*/ 58738 h 1007"/>
              <a:gd name="T60" fmla="*/ 1104900 w 1098"/>
              <a:gd name="T61" fmla="*/ 30163 h 1007"/>
              <a:gd name="T62" fmla="*/ 1006475 w 1098"/>
              <a:gd name="T63" fmla="*/ 9525 h 1007"/>
              <a:gd name="T64" fmla="*/ 973138 w 1098"/>
              <a:gd name="T65" fmla="*/ 4763 h 1007"/>
              <a:gd name="T66" fmla="*/ 854075 w 1098"/>
              <a:gd name="T67" fmla="*/ 15875 h 1007"/>
              <a:gd name="T68" fmla="*/ 765175 w 1098"/>
              <a:gd name="T69" fmla="*/ 52388 h 1007"/>
              <a:gd name="T70" fmla="*/ 788988 w 1098"/>
              <a:gd name="T71" fmla="*/ 44450 h 1007"/>
              <a:gd name="T72" fmla="*/ 687388 w 1098"/>
              <a:gd name="T73" fmla="*/ 104775 h 1007"/>
              <a:gd name="T74" fmla="*/ 581025 w 1098"/>
              <a:gd name="T75" fmla="*/ 227013 h 1007"/>
              <a:gd name="T76" fmla="*/ 469900 w 1098"/>
              <a:gd name="T77" fmla="*/ 487363 h 1007"/>
              <a:gd name="T78" fmla="*/ 454025 w 1098"/>
              <a:gd name="T79" fmla="*/ 520700 h 1007"/>
              <a:gd name="T80" fmla="*/ 447675 w 1098"/>
              <a:gd name="T81" fmla="*/ 557213 h 1007"/>
              <a:gd name="T82" fmla="*/ 444500 w 1098"/>
              <a:gd name="T83" fmla="*/ 569913 h 1007"/>
              <a:gd name="T84" fmla="*/ 436563 w 1098"/>
              <a:gd name="T85" fmla="*/ 593725 h 1007"/>
              <a:gd name="T86" fmla="*/ 419100 w 1098"/>
              <a:gd name="T87" fmla="*/ 652463 h 1007"/>
              <a:gd name="T88" fmla="*/ 417513 w 1098"/>
              <a:gd name="T89" fmla="*/ 695325 h 1007"/>
              <a:gd name="T90" fmla="*/ 415925 w 1098"/>
              <a:gd name="T91" fmla="*/ 708025 h 1007"/>
              <a:gd name="T92" fmla="*/ 415925 w 1098"/>
              <a:gd name="T93" fmla="*/ 731838 h 1007"/>
              <a:gd name="T94" fmla="*/ 407988 w 1098"/>
              <a:gd name="T95" fmla="*/ 755650 h 1007"/>
              <a:gd name="T96" fmla="*/ 396875 w 1098"/>
              <a:gd name="T97" fmla="*/ 823913 h 1007"/>
              <a:gd name="T98" fmla="*/ 392113 w 1098"/>
              <a:gd name="T99" fmla="*/ 860425 h 1007"/>
              <a:gd name="T100" fmla="*/ 374650 w 1098"/>
              <a:gd name="T101" fmla="*/ 954088 h 1007"/>
              <a:gd name="T102" fmla="*/ 365125 w 1098"/>
              <a:gd name="T103" fmla="*/ 1004888 h 1007"/>
              <a:gd name="T104" fmla="*/ 341313 w 1098"/>
              <a:gd name="T105" fmla="*/ 1049338 h 1007"/>
              <a:gd name="T106" fmla="*/ 250825 w 1098"/>
              <a:gd name="T107" fmla="*/ 1238250 h 1007"/>
              <a:gd name="T108" fmla="*/ 233363 w 1098"/>
              <a:gd name="T109" fmla="*/ 1277938 h 1007"/>
              <a:gd name="T110" fmla="*/ 193675 w 1098"/>
              <a:gd name="T111" fmla="*/ 1376363 h 1007"/>
              <a:gd name="T112" fmla="*/ 146050 w 1098"/>
              <a:gd name="T113" fmla="*/ 1449388 h 1007"/>
              <a:gd name="T114" fmla="*/ 4763 w 1098"/>
              <a:gd name="T115" fmla="*/ 1577975 h 1007"/>
              <a:gd name="T116" fmla="*/ 1738313 w 1098"/>
              <a:gd name="T117" fmla="*/ 1597025 h 1007"/>
              <a:gd name="T118" fmla="*/ 231775 w 1098"/>
              <a:gd name="T119" fmla="*/ 1290638 h 1007"/>
              <a:gd name="T120" fmla="*/ 419100 w 1098"/>
              <a:gd name="T121" fmla="*/ 711200 h 1007"/>
              <a:gd name="T122" fmla="*/ 419100 w 1098"/>
              <a:gd name="T123" fmla="*/ 711200 h 1007"/>
              <a:gd name="T124" fmla="*/ 1238250 w 1098"/>
              <a:gd name="T125" fmla="*/ 120650 h 100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098" h="1007">
                <a:moveTo>
                  <a:pt x="1001" y="908"/>
                </a:moveTo>
                <a:lnTo>
                  <a:pt x="1001" y="908"/>
                </a:lnTo>
                <a:close/>
                <a:moveTo>
                  <a:pt x="1095" y="993"/>
                </a:moveTo>
                <a:lnTo>
                  <a:pt x="1095" y="993"/>
                </a:lnTo>
                <a:lnTo>
                  <a:pt x="1087" y="988"/>
                </a:lnTo>
                <a:lnTo>
                  <a:pt x="1075" y="980"/>
                </a:lnTo>
                <a:lnTo>
                  <a:pt x="1062" y="961"/>
                </a:lnTo>
                <a:lnTo>
                  <a:pt x="1048" y="952"/>
                </a:lnTo>
                <a:lnTo>
                  <a:pt x="1045" y="952"/>
                </a:lnTo>
                <a:lnTo>
                  <a:pt x="1042" y="948"/>
                </a:lnTo>
                <a:lnTo>
                  <a:pt x="1040" y="947"/>
                </a:lnTo>
                <a:lnTo>
                  <a:pt x="1038" y="946"/>
                </a:lnTo>
                <a:lnTo>
                  <a:pt x="1037" y="946"/>
                </a:lnTo>
                <a:lnTo>
                  <a:pt x="1032" y="940"/>
                </a:lnTo>
                <a:lnTo>
                  <a:pt x="1027" y="931"/>
                </a:lnTo>
                <a:lnTo>
                  <a:pt x="1023" y="926"/>
                </a:lnTo>
                <a:lnTo>
                  <a:pt x="1019" y="920"/>
                </a:lnTo>
                <a:lnTo>
                  <a:pt x="1007" y="910"/>
                </a:lnTo>
                <a:lnTo>
                  <a:pt x="994" y="900"/>
                </a:lnTo>
                <a:lnTo>
                  <a:pt x="984" y="890"/>
                </a:lnTo>
                <a:lnTo>
                  <a:pt x="977" y="885"/>
                </a:lnTo>
                <a:lnTo>
                  <a:pt x="976" y="881"/>
                </a:lnTo>
                <a:lnTo>
                  <a:pt x="977" y="877"/>
                </a:lnTo>
                <a:lnTo>
                  <a:pt x="977" y="876"/>
                </a:lnTo>
                <a:lnTo>
                  <a:pt x="976" y="876"/>
                </a:lnTo>
                <a:lnTo>
                  <a:pt x="973" y="876"/>
                </a:lnTo>
                <a:lnTo>
                  <a:pt x="973" y="877"/>
                </a:lnTo>
                <a:lnTo>
                  <a:pt x="972" y="877"/>
                </a:lnTo>
                <a:lnTo>
                  <a:pt x="972" y="873"/>
                </a:lnTo>
                <a:lnTo>
                  <a:pt x="971" y="871"/>
                </a:lnTo>
                <a:lnTo>
                  <a:pt x="970" y="871"/>
                </a:lnTo>
                <a:lnTo>
                  <a:pt x="968" y="870"/>
                </a:lnTo>
                <a:lnTo>
                  <a:pt x="966" y="867"/>
                </a:lnTo>
                <a:lnTo>
                  <a:pt x="961" y="853"/>
                </a:lnTo>
                <a:lnTo>
                  <a:pt x="958" y="848"/>
                </a:lnTo>
                <a:lnTo>
                  <a:pt x="953" y="834"/>
                </a:lnTo>
                <a:lnTo>
                  <a:pt x="952" y="831"/>
                </a:lnTo>
                <a:lnTo>
                  <a:pt x="949" y="821"/>
                </a:lnTo>
                <a:lnTo>
                  <a:pt x="949" y="817"/>
                </a:lnTo>
                <a:lnTo>
                  <a:pt x="949" y="816"/>
                </a:lnTo>
                <a:lnTo>
                  <a:pt x="949" y="813"/>
                </a:lnTo>
                <a:lnTo>
                  <a:pt x="948" y="807"/>
                </a:lnTo>
                <a:lnTo>
                  <a:pt x="946" y="802"/>
                </a:lnTo>
                <a:lnTo>
                  <a:pt x="946" y="801"/>
                </a:lnTo>
                <a:lnTo>
                  <a:pt x="947" y="801"/>
                </a:lnTo>
                <a:lnTo>
                  <a:pt x="949" y="801"/>
                </a:lnTo>
                <a:lnTo>
                  <a:pt x="949" y="798"/>
                </a:lnTo>
                <a:lnTo>
                  <a:pt x="947" y="792"/>
                </a:lnTo>
                <a:lnTo>
                  <a:pt x="944" y="788"/>
                </a:lnTo>
                <a:lnTo>
                  <a:pt x="943" y="782"/>
                </a:lnTo>
                <a:lnTo>
                  <a:pt x="942" y="778"/>
                </a:lnTo>
                <a:lnTo>
                  <a:pt x="939" y="773"/>
                </a:lnTo>
                <a:lnTo>
                  <a:pt x="935" y="765"/>
                </a:lnTo>
                <a:lnTo>
                  <a:pt x="935" y="761"/>
                </a:lnTo>
                <a:lnTo>
                  <a:pt x="935" y="757"/>
                </a:lnTo>
                <a:lnTo>
                  <a:pt x="937" y="754"/>
                </a:lnTo>
                <a:lnTo>
                  <a:pt x="938" y="752"/>
                </a:lnTo>
                <a:lnTo>
                  <a:pt x="939" y="751"/>
                </a:lnTo>
                <a:lnTo>
                  <a:pt x="940" y="749"/>
                </a:lnTo>
                <a:lnTo>
                  <a:pt x="938" y="742"/>
                </a:lnTo>
                <a:lnTo>
                  <a:pt x="937" y="735"/>
                </a:lnTo>
                <a:lnTo>
                  <a:pt x="935" y="729"/>
                </a:lnTo>
                <a:lnTo>
                  <a:pt x="935" y="728"/>
                </a:lnTo>
                <a:lnTo>
                  <a:pt x="937" y="729"/>
                </a:lnTo>
                <a:lnTo>
                  <a:pt x="938" y="727"/>
                </a:lnTo>
                <a:lnTo>
                  <a:pt x="938" y="718"/>
                </a:lnTo>
                <a:lnTo>
                  <a:pt x="935" y="698"/>
                </a:lnTo>
                <a:lnTo>
                  <a:pt x="934" y="684"/>
                </a:lnTo>
                <a:lnTo>
                  <a:pt x="935" y="680"/>
                </a:lnTo>
                <a:lnTo>
                  <a:pt x="935" y="670"/>
                </a:lnTo>
                <a:lnTo>
                  <a:pt x="923" y="614"/>
                </a:lnTo>
                <a:lnTo>
                  <a:pt x="923" y="602"/>
                </a:lnTo>
                <a:lnTo>
                  <a:pt x="923" y="596"/>
                </a:lnTo>
                <a:lnTo>
                  <a:pt x="924" y="593"/>
                </a:lnTo>
                <a:lnTo>
                  <a:pt x="925" y="591"/>
                </a:lnTo>
                <a:lnTo>
                  <a:pt x="925" y="587"/>
                </a:lnTo>
                <a:lnTo>
                  <a:pt x="921" y="574"/>
                </a:lnTo>
                <a:lnTo>
                  <a:pt x="918" y="559"/>
                </a:lnTo>
                <a:lnTo>
                  <a:pt x="916" y="508"/>
                </a:lnTo>
                <a:lnTo>
                  <a:pt x="911" y="491"/>
                </a:lnTo>
                <a:lnTo>
                  <a:pt x="910" y="488"/>
                </a:lnTo>
                <a:lnTo>
                  <a:pt x="909" y="479"/>
                </a:lnTo>
                <a:lnTo>
                  <a:pt x="909" y="466"/>
                </a:lnTo>
                <a:lnTo>
                  <a:pt x="907" y="452"/>
                </a:lnTo>
                <a:lnTo>
                  <a:pt x="907" y="446"/>
                </a:lnTo>
                <a:lnTo>
                  <a:pt x="906" y="434"/>
                </a:lnTo>
                <a:lnTo>
                  <a:pt x="904" y="423"/>
                </a:lnTo>
                <a:lnTo>
                  <a:pt x="900" y="412"/>
                </a:lnTo>
                <a:lnTo>
                  <a:pt x="898" y="402"/>
                </a:lnTo>
                <a:lnTo>
                  <a:pt x="897" y="395"/>
                </a:lnTo>
                <a:lnTo>
                  <a:pt x="896" y="383"/>
                </a:lnTo>
                <a:lnTo>
                  <a:pt x="896" y="379"/>
                </a:lnTo>
                <a:lnTo>
                  <a:pt x="896" y="377"/>
                </a:lnTo>
                <a:lnTo>
                  <a:pt x="895" y="372"/>
                </a:lnTo>
                <a:lnTo>
                  <a:pt x="893" y="365"/>
                </a:lnTo>
                <a:lnTo>
                  <a:pt x="893" y="356"/>
                </a:lnTo>
                <a:lnTo>
                  <a:pt x="892" y="340"/>
                </a:lnTo>
                <a:lnTo>
                  <a:pt x="887" y="323"/>
                </a:lnTo>
                <a:lnTo>
                  <a:pt x="881" y="304"/>
                </a:lnTo>
                <a:lnTo>
                  <a:pt x="877" y="290"/>
                </a:lnTo>
                <a:lnTo>
                  <a:pt x="869" y="262"/>
                </a:lnTo>
                <a:lnTo>
                  <a:pt x="858" y="228"/>
                </a:lnTo>
                <a:lnTo>
                  <a:pt x="853" y="211"/>
                </a:lnTo>
                <a:lnTo>
                  <a:pt x="850" y="209"/>
                </a:lnTo>
                <a:lnTo>
                  <a:pt x="849" y="205"/>
                </a:lnTo>
                <a:lnTo>
                  <a:pt x="848" y="201"/>
                </a:lnTo>
                <a:lnTo>
                  <a:pt x="848" y="199"/>
                </a:lnTo>
                <a:lnTo>
                  <a:pt x="846" y="197"/>
                </a:lnTo>
                <a:lnTo>
                  <a:pt x="845" y="197"/>
                </a:lnTo>
                <a:lnTo>
                  <a:pt x="844" y="194"/>
                </a:lnTo>
                <a:lnTo>
                  <a:pt x="844" y="191"/>
                </a:lnTo>
                <a:lnTo>
                  <a:pt x="844" y="192"/>
                </a:lnTo>
                <a:lnTo>
                  <a:pt x="845" y="191"/>
                </a:lnTo>
                <a:lnTo>
                  <a:pt x="845" y="190"/>
                </a:lnTo>
                <a:lnTo>
                  <a:pt x="845" y="187"/>
                </a:lnTo>
                <a:lnTo>
                  <a:pt x="844" y="185"/>
                </a:lnTo>
                <a:lnTo>
                  <a:pt x="843" y="183"/>
                </a:lnTo>
                <a:lnTo>
                  <a:pt x="840" y="183"/>
                </a:lnTo>
                <a:lnTo>
                  <a:pt x="840" y="182"/>
                </a:lnTo>
                <a:lnTo>
                  <a:pt x="839" y="178"/>
                </a:lnTo>
                <a:lnTo>
                  <a:pt x="839" y="177"/>
                </a:lnTo>
                <a:lnTo>
                  <a:pt x="835" y="171"/>
                </a:lnTo>
                <a:lnTo>
                  <a:pt x="830" y="160"/>
                </a:lnTo>
                <a:lnTo>
                  <a:pt x="827" y="154"/>
                </a:lnTo>
                <a:lnTo>
                  <a:pt x="824" y="143"/>
                </a:lnTo>
                <a:lnTo>
                  <a:pt x="825" y="144"/>
                </a:lnTo>
                <a:lnTo>
                  <a:pt x="824" y="139"/>
                </a:lnTo>
                <a:lnTo>
                  <a:pt x="822" y="134"/>
                </a:lnTo>
                <a:lnTo>
                  <a:pt x="820" y="131"/>
                </a:lnTo>
                <a:lnTo>
                  <a:pt x="816" y="126"/>
                </a:lnTo>
                <a:lnTo>
                  <a:pt x="808" y="108"/>
                </a:lnTo>
                <a:lnTo>
                  <a:pt x="803" y="102"/>
                </a:lnTo>
                <a:lnTo>
                  <a:pt x="798" y="97"/>
                </a:lnTo>
                <a:lnTo>
                  <a:pt x="790" y="90"/>
                </a:lnTo>
                <a:lnTo>
                  <a:pt x="790" y="89"/>
                </a:lnTo>
                <a:lnTo>
                  <a:pt x="792" y="89"/>
                </a:lnTo>
                <a:lnTo>
                  <a:pt x="793" y="89"/>
                </a:lnTo>
                <a:lnTo>
                  <a:pt x="793" y="88"/>
                </a:lnTo>
                <a:lnTo>
                  <a:pt x="793" y="87"/>
                </a:lnTo>
                <a:lnTo>
                  <a:pt x="789" y="85"/>
                </a:lnTo>
                <a:lnTo>
                  <a:pt x="785" y="84"/>
                </a:lnTo>
                <a:lnTo>
                  <a:pt x="785" y="83"/>
                </a:lnTo>
                <a:lnTo>
                  <a:pt x="784" y="79"/>
                </a:lnTo>
                <a:lnTo>
                  <a:pt x="778" y="70"/>
                </a:lnTo>
                <a:lnTo>
                  <a:pt x="763" y="57"/>
                </a:lnTo>
                <a:lnTo>
                  <a:pt x="738" y="41"/>
                </a:lnTo>
                <a:lnTo>
                  <a:pt x="733" y="37"/>
                </a:lnTo>
                <a:lnTo>
                  <a:pt x="722" y="31"/>
                </a:lnTo>
                <a:lnTo>
                  <a:pt x="714" y="27"/>
                </a:lnTo>
                <a:lnTo>
                  <a:pt x="707" y="24"/>
                </a:lnTo>
                <a:lnTo>
                  <a:pt x="704" y="23"/>
                </a:lnTo>
                <a:lnTo>
                  <a:pt x="696" y="19"/>
                </a:lnTo>
                <a:lnTo>
                  <a:pt x="682" y="15"/>
                </a:lnTo>
                <a:lnTo>
                  <a:pt x="675" y="13"/>
                </a:lnTo>
                <a:lnTo>
                  <a:pt x="668" y="13"/>
                </a:lnTo>
                <a:lnTo>
                  <a:pt x="644" y="9"/>
                </a:lnTo>
                <a:lnTo>
                  <a:pt x="635" y="8"/>
                </a:lnTo>
                <a:lnTo>
                  <a:pt x="633" y="6"/>
                </a:lnTo>
                <a:lnTo>
                  <a:pt x="634" y="6"/>
                </a:lnTo>
                <a:lnTo>
                  <a:pt x="634" y="5"/>
                </a:lnTo>
                <a:lnTo>
                  <a:pt x="634" y="4"/>
                </a:lnTo>
                <a:lnTo>
                  <a:pt x="632" y="4"/>
                </a:lnTo>
                <a:lnTo>
                  <a:pt x="624" y="4"/>
                </a:lnTo>
                <a:lnTo>
                  <a:pt x="619" y="4"/>
                </a:lnTo>
                <a:lnTo>
                  <a:pt x="613" y="3"/>
                </a:lnTo>
                <a:lnTo>
                  <a:pt x="596" y="0"/>
                </a:lnTo>
                <a:lnTo>
                  <a:pt x="581" y="3"/>
                </a:lnTo>
                <a:lnTo>
                  <a:pt x="566" y="4"/>
                </a:lnTo>
                <a:lnTo>
                  <a:pt x="554" y="6"/>
                </a:lnTo>
                <a:lnTo>
                  <a:pt x="538" y="10"/>
                </a:lnTo>
                <a:lnTo>
                  <a:pt x="526" y="14"/>
                </a:lnTo>
                <a:lnTo>
                  <a:pt x="511" y="17"/>
                </a:lnTo>
                <a:lnTo>
                  <a:pt x="501" y="19"/>
                </a:lnTo>
                <a:lnTo>
                  <a:pt x="493" y="20"/>
                </a:lnTo>
                <a:lnTo>
                  <a:pt x="482" y="33"/>
                </a:lnTo>
                <a:lnTo>
                  <a:pt x="477" y="36"/>
                </a:lnTo>
                <a:lnTo>
                  <a:pt x="480" y="32"/>
                </a:lnTo>
                <a:lnTo>
                  <a:pt x="484" y="32"/>
                </a:lnTo>
                <a:lnTo>
                  <a:pt x="488" y="31"/>
                </a:lnTo>
                <a:lnTo>
                  <a:pt x="493" y="29"/>
                </a:lnTo>
                <a:lnTo>
                  <a:pt x="497" y="28"/>
                </a:lnTo>
                <a:lnTo>
                  <a:pt x="498" y="28"/>
                </a:lnTo>
                <a:lnTo>
                  <a:pt x="493" y="32"/>
                </a:lnTo>
                <a:lnTo>
                  <a:pt x="473" y="37"/>
                </a:lnTo>
                <a:lnTo>
                  <a:pt x="460" y="45"/>
                </a:lnTo>
                <a:lnTo>
                  <a:pt x="449" y="53"/>
                </a:lnTo>
                <a:lnTo>
                  <a:pt x="433" y="66"/>
                </a:lnTo>
                <a:lnTo>
                  <a:pt x="419" y="79"/>
                </a:lnTo>
                <a:lnTo>
                  <a:pt x="405" y="90"/>
                </a:lnTo>
                <a:lnTo>
                  <a:pt x="390" y="103"/>
                </a:lnTo>
                <a:lnTo>
                  <a:pt x="385" y="111"/>
                </a:lnTo>
                <a:lnTo>
                  <a:pt x="377" y="122"/>
                </a:lnTo>
                <a:lnTo>
                  <a:pt x="366" y="143"/>
                </a:lnTo>
                <a:lnTo>
                  <a:pt x="341" y="180"/>
                </a:lnTo>
                <a:lnTo>
                  <a:pt x="332" y="199"/>
                </a:lnTo>
                <a:lnTo>
                  <a:pt x="329" y="213"/>
                </a:lnTo>
                <a:lnTo>
                  <a:pt x="328" y="222"/>
                </a:lnTo>
                <a:lnTo>
                  <a:pt x="325" y="228"/>
                </a:lnTo>
                <a:lnTo>
                  <a:pt x="296" y="307"/>
                </a:lnTo>
                <a:lnTo>
                  <a:pt x="292" y="317"/>
                </a:lnTo>
                <a:lnTo>
                  <a:pt x="290" y="322"/>
                </a:lnTo>
                <a:lnTo>
                  <a:pt x="288" y="322"/>
                </a:lnTo>
                <a:lnTo>
                  <a:pt x="287" y="325"/>
                </a:lnTo>
                <a:lnTo>
                  <a:pt x="286" y="328"/>
                </a:lnTo>
                <a:lnTo>
                  <a:pt x="287" y="331"/>
                </a:lnTo>
                <a:lnTo>
                  <a:pt x="287" y="335"/>
                </a:lnTo>
                <a:lnTo>
                  <a:pt x="282" y="342"/>
                </a:lnTo>
                <a:lnTo>
                  <a:pt x="281" y="344"/>
                </a:lnTo>
                <a:lnTo>
                  <a:pt x="281" y="346"/>
                </a:lnTo>
                <a:lnTo>
                  <a:pt x="282" y="351"/>
                </a:lnTo>
                <a:lnTo>
                  <a:pt x="285" y="358"/>
                </a:lnTo>
                <a:lnTo>
                  <a:pt x="283" y="359"/>
                </a:lnTo>
                <a:lnTo>
                  <a:pt x="282" y="360"/>
                </a:lnTo>
                <a:lnTo>
                  <a:pt x="281" y="360"/>
                </a:lnTo>
                <a:lnTo>
                  <a:pt x="280" y="360"/>
                </a:lnTo>
                <a:lnTo>
                  <a:pt x="280" y="359"/>
                </a:lnTo>
                <a:lnTo>
                  <a:pt x="280" y="360"/>
                </a:lnTo>
                <a:lnTo>
                  <a:pt x="280" y="364"/>
                </a:lnTo>
                <a:lnTo>
                  <a:pt x="278" y="369"/>
                </a:lnTo>
                <a:lnTo>
                  <a:pt x="278" y="370"/>
                </a:lnTo>
                <a:lnTo>
                  <a:pt x="275" y="374"/>
                </a:lnTo>
                <a:lnTo>
                  <a:pt x="272" y="379"/>
                </a:lnTo>
                <a:lnTo>
                  <a:pt x="268" y="390"/>
                </a:lnTo>
                <a:lnTo>
                  <a:pt x="263" y="400"/>
                </a:lnTo>
                <a:lnTo>
                  <a:pt x="263" y="404"/>
                </a:lnTo>
                <a:lnTo>
                  <a:pt x="263" y="407"/>
                </a:lnTo>
                <a:lnTo>
                  <a:pt x="264" y="411"/>
                </a:lnTo>
                <a:lnTo>
                  <a:pt x="266" y="414"/>
                </a:lnTo>
                <a:lnTo>
                  <a:pt x="263" y="421"/>
                </a:lnTo>
                <a:lnTo>
                  <a:pt x="262" y="425"/>
                </a:lnTo>
                <a:lnTo>
                  <a:pt x="262" y="428"/>
                </a:lnTo>
                <a:lnTo>
                  <a:pt x="263" y="433"/>
                </a:lnTo>
                <a:lnTo>
                  <a:pt x="263" y="438"/>
                </a:lnTo>
                <a:lnTo>
                  <a:pt x="262" y="442"/>
                </a:lnTo>
                <a:lnTo>
                  <a:pt x="261" y="443"/>
                </a:lnTo>
                <a:lnTo>
                  <a:pt x="262" y="443"/>
                </a:lnTo>
                <a:lnTo>
                  <a:pt x="263" y="444"/>
                </a:lnTo>
                <a:lnTo>
                  <a:pt x="262" y="446"/>
                </a:lnTo>
                <a:lnTo>
                  <a:pt x="261" y="451"/>
                </a:lnTo>
                <a:lnTo>
                  <a:pt x="259" y="453"/>
                </a:lnTo>
                <a:lnTo>
                  <a:pt x="259" y="456"/>
                </a:lnTo>
                <a:lnTo>
                  <a:pt x="262" y="461"/>
                </a:lnTo>
                <a:lnTo>
                  <a:pt x="259" y="462"/>
                </a:lnTo>
                <a:lnTo>
                  <a:pt x="258" y="466"/>
                </a:lnTo>
                <a:lnTo>
                  <a:pt x="258" y="468"/>
                </a:lnTo>
                <a:lnTo>
                  <a:pt x="259" y="471"/>
                </a:lnTo>
                <a:lnTo>
                  <a:pt x="261" y="472"/>
                </a:lnTo>
                <a:lnTo>
                  <a:pt x="257" y="476"/>
                </a:lnTo>
                <a:lnTo>
                  <a:pt x="257" y="479"/>
                </a:lnTo>
                <a:lnTo>
                  <a:pt x="257" y="484"/>
                </a:lnTo>
                <a:lnTo>
                  <a:pt x="255" y="495"/>
                </a:lnTo>
                <a:lnTo>
                  <a:pt x="253" y="511"/>
                </a:lnTo>
                <a:lnTo>
                  <a:pt x="250" y="519"/>
                </a:lnTo>
                <a:lnTo>
                  <a:pt x="250" y="526"/>
                </a:lnTo>
                <a:lnTo>
                  <a:pt x="249" y="533"/>
                </a:lnTo>
                <a:lnTo>
                  <a:pt x="250" y="537"/>
                </a:lnTo>
                <a:lnTo>
                  <a:pt x="249" y="540"/>
                </a:lnTo>
                <a:lnTo>
                  <a:pt x="247" y="542"/>
                </a:lnTo>
                <a:lnTo>
                  <a:pt x="245" y="556"/>
                </a:lnTo>
                <a:lnTo>
                  <a:pt x="244" y="569"/>
                </a:lnTo>
                <a:lnTo>
                  <a:pt x="241" y="579"/>
                </a:lnTo>
                <a:lnTo>
                  <a:pt x="239" y="588"/>
                </a:lnTo>
                <a:lnTo>
                  <a:pt x="236" y="601"/>
                </a:lnTo>
                <a:lnTo>
                  <a:pt x="235" y="610"/>
                </a:lnTo>
                <a:lnTo>
                  <a:pt x="235" y="616"/>
                </a:lnTo>
                <a:lnTo>
                  <a:pt x="234" y="621"/>
                </a:lnTo>
                <a:lnTo>
                  <a:pt x="231" y="629"/>
                </a:lnTo>
                <a:lnTo>
                  <a:pt x="230" y="633"/>
                </a:lnTo>
                <a:lnTo>
                  <a:pt x="226" y="634"/>
                </a:lnTo>
                <a:lnTo>
                  <a:pt x="224" y="635"/>
                </a:lnTo>
                <a:lnTo>
                  <a:pt x="221" y="640"/>
                </a:lnTo>
                <a:lnTo>
                  <a:pt x="219" y="643"/>
                </a:lnTo>
                <a:lnTo>
                  <a:pt x="217" y="649"/>
                </a:lnTo>
                <a:lnTo>
                  <a:pt x="215" y="661"/>
                </a:lnTo>
                <a:lnTo>
                  <a:pt x="202" y="677"/>
                </a:lnTo>
                <a:lnTo>
                  <a:pt x="192" y="707"/>
                </a:lnTo>
                <a:lnTo>
                  <a:pt x="173" y="750"/>
                </a:lnTo>
                <a:lnTo>
                  <a:pt x="163" y="769"/>
                </a:lnTo>
                <a:lnTo>
                  <a:pt x="158" y="780"/>
                </a:lnTo>
                <a:lnTo>
                  <a:pt x="153" y="794"/>
                </a:lnTo>
                <a:lnTo>
                  <a:pt x="150" y="801"/>
                </a:lnTo>
                <a:lnTo>
                  <a:pt x="151" y="799"/>
                </a:lnTo>
                <a:lnTo>
                  <a:pt x="150" y="801"/>
                </a:lnTo>
                <a:lnTo>
                  <a:pt x="147" y="805"/>
                </a:lnTo>
                <a:lnTo>
                  <a:pt x="142" y="819"/>
                </a:lnTo>
                <a:lnTo>
                  <a:pt x="128" y="848"/>
                </a:lnTo>
                <a:lnTo>
                  <a:pt x="125" y="858"/>
                </a:lnTo>
                <a:lnTo>
                  <a:pt x="123" y="862"/>
                </a:lnTo>
                <a:lnTo>
                  <a:pt x="122" y="867"/>
                </a:lnTo>
                <a:lnTo>
                  <a:pt x="118" y="877"/>
                </a:lnTo>
                <a:lnTo>
                  <a:pt x="103" y="894"/>
                </a:lnTo>
                <a:lnTo>
                  <a:pt x="97" y="903"/>
                </a:lnTo>
                <a:lnTo>
                  <a:pt x="94" y="906"/>
                </a:lnTo>
                <a:lnTo>
                  <a:pt x="94" y="909"/>
                </a:lnTo>
                <a:lnTo>
                  <a:pt x="92" y="913"/>
                </a:lnTo>
                <a:lnTo>
                  <a:pt x="89" y="914"/>
                </a:lnTo>
                <a:lnTo>
                  <a:pt x="85" y="915"/>
                </a:lnTo>
                <a:lnTo>
                  <a:pt x="79" y="917"/>
                </a:lnTo>
                <a:lnTo>
                  <a:pt x="74" y="923"/>
                </a:lnTo>
                <a:lnTo>
                  <a:pt x="64" y="932"/>
                </a:lnTo>
                <a:lnTo>
                  <a:pt x="3" y="994"/>
                </a:lnTo>
                <a:lnTo>
                  <a:pt x="0" y="999"/>
                </a:lnTo>
                <a:lnTo>
                  <a:pt x="0" y="1003"/>
                </a:lnTo>
                <a:lnTo>
                  <a:pt x="3" y="1006"/>
                </a:lnTo>
                <a:lnTo>
                  <a:pt x="8" y="1007"/>
                </a:lnTo>
                <a:lnTo>
                  <a:pt x="1093" y="1007"/>
                </a:lnTo>
                <a:lnTo>
                  <a:pt x="1095" y="1006"/>
                </a:lnTo>
                <a:lnTo>
                  <a:pt x="1097" y="1004"/>
                </a:lnTo>
                <a:lnTo>
                  <a:pt x="1098" y="1003"/>
                </a:lnTo>
                <a:lnTo>
                  <a:pt x="1098" y="1001"/>
                </a:lnTo>
                <a:lnTo>
                  <a:pt x="1098" y="996"/>
                </a:lnTo>
                <a:lnTo>
                  <a:pt x="1095" y="993"/>
                </a:lnTo>
                <a:close/>
                <a:moveTo>
                  <a:pt x="146" y="813"/>
                </a:moveTo>
                <a:lnTo>
                  <a:pt x="146" y="813"/>
                </a:lnTo>
                <a:lnTo>
                  <a:pt x="147" y="810"/>
                </a:lnTo>
                <a:lnTo>
                  <a:pt x="146" y="813"/>
                </a:lnTo>
                <a:close/>
                <a:moveTo>
                  <a:pt x="264" y="448"/>
                </a:moveTo>
                <a:lnTo>
                  <a:pt x="264" y="448"/>
                </a:lnTo>
                <a:lnTo>
                  <a:pt x="263" y="451"/>
                </a:lnTo>
                <a:lnTo>
                  <a:pt x="264" y="448"/>
                </a:lnTo>
                <a:close/>
                <a:moveTo>
                  <a:pt x="780" y="76"/>
                </a:moveTo>
                <a:lnTo>
                  <a:pt x="780" y="76"/>
                </a:lnTo>
                <a:close/>
                <a:moveTo>
                  <a:pt x="966" y="867"/>
                </a:moveTo>
                <a:lnTo>
                  <a:pt x="966" y="8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62" name="Freeform 9"/>
          <p:cNvSpPr>
            <a:spLocks noEditPoints="1"/>
          </p:cNvSpPr>
          <p:nvPr/>
        </p:nvSpPr>
        <p:spPr bwMode="auto">
          <a:xfrm>
            <a:off x="3554413" y="2763838"/>
            <a:ext cx="2032000" cy="1514475"/>
          </a:xfrm>
          <a:custGeom>
            <a:avLst/>
            <a:gdLst>
              <a:gd name="T0" fmla="*/ 1968500 w 3840"/>
              <a:gd name="T1" fmla="*/ 1372129 h 2862"/>
              <a:gd name="T2" fmla="*/ 1896533 w 3840"/>
              <a:gd name="T3" fmla="*/ 1307571 h 2862"/>
              <a:gd name="T4" fmla="*/ 1769533 w 3840"/>
              <a:gd name="T5" fmla="*/ 1250421 h 2862"/>
              <a:gd name="T6" fmla="*/ 1676929 w 3840"/>
              <a:gd name="T7" fmla="*/ 1209146 h 2862"/>
              <a:gd name="T8" fmla="*/ 1556279 w 3840"/>
              <a:gd name="T9" fmla="*/ 1180042 h 2862"/>
              <a:gd name="T10" fmla="*/ 1529292 w 3840"/>
              <a:gd name="T11" fmla="*/ 1172104 h 2862"/>
              <a:gd name="T12" fmla="*/ 1451504 w 3840"/>
              <a:gd name="T13" fmla="*/ 1147233 h 2862"/>
              <a:gd name="T14" fmla="*/ 1339321 w 3840"/>
              <a:gd name="T15" fmla="*/ 1120246 h 2862"/>
              <a:gd name="T16" fmla="*/ 1291167 w 3840"/>
              <a:gd name="T17" fmla="*/ 1095904 h 2862"/>
              <a:gd name="T18" fmla="*/ 1325033 w 3840"/>
              <a:gd name="T19" fmla="*/ 869950 h 2862"/>
              <a:gd name="T20" fmla="*/ 1397529 w 3840"/>
              <a:gd name="T21" fmla="*/ 776288 h 2862"/>
              <a:gd name="T22" fmla="*/ 1459442 w 3840"/>
              <a:gd name="T23" fmla="*/ 678392 h 2862"/>
              <a:gd name="T24" fmla="*/ 1463146 w 3840"/>
              <a:gd name="T25" fmla="*/ 622829 h 2862"/>
              <a:gd name="T26" fmla="*/ 1433513 w 3840"/>
              <a:gd name="T27" fmla="*/ 560917 h 2862"/>
              <a:gd name="T28" fmla="*/ 1420283 w 3840"/>
              <a:gd name="T29" fmla="*/ 485775 h 2862"/>
              <a:gd name="T30" fmla="*/ 1391179 w 3840"/>
              <a:gd name="T31" fmla="*/ 334433 h 2862"/>
              <a:gd name="T32" fmla="*/ 1301221 w 3840"/>
              <a:gd name="T33" fmla="*/ 166688 h 2862"/>
              <a:gd name="T34" fmla="*/ 1252538 w 3840"/>
              <a:gd name="T35" fmla="*/ 116417 h 2862"/>
              <a:gd name="T36" fmla="*/ 1214438 w 3840"/>
              <a:gd name="T37" fmla="*/ 88371 h 2862"/>
              <a:gd name="T38" fmla="*/ 1122363 w 3840"/>
              <a:gd name="T39" fmla="*/ 50271 h 2862"/>
              <a:gd name="T40" fmla="*/ 1025525 w 3840"/>
              <a:gd name="T41" fmla="*/ 3704 h 2862"/>
              <a:gd name="T42" fmla="*/ 933979 w 3840"/>
              <a:gd name="T43" fmla="*/ 0 h 2862"/>
              <a:gd name="T44" fmla="*/ 801158 w 3840"/>
              <a:gd name="T45" fmla="*/ 32279 h 2862"/>
              <a:gd name="T46" fmla="*/ 669396 w 3840"/>
              <a:gd name="T47" fmla="*/ 119062 h 2862"/>
              <a:gd name="T48" fmla="*/ 552450 w 3840"/>
              <a:gd name="T49" fmla="*/ 365125 h 2862"/>
              <a:gd name="T50" fmla="*/ 547688 w 3840"/>
              <a:gd name="T51" fmla="*/ 376238 h 2862"/>
              <a:gd name="T52" fmla="*/ 520700 w 3840"/>
              <a:gd name="T53" fmla="*/ 456142 h 2862"/>
              <a:gd name="T54" fmla="*/ 478896 w 3840"/>
              <a:gd name="T55" fmla="*/ 614892 h 2862"/>
              <a:gd name="T56" fmla="*/ 445029 w 3840"/>
              <a:gd name="T57" fmla="*/ 751417 h 2862"/>
              <a:gd name="T58" fmla="*/ 447146 w 3840"/>
              <a:gd name="T59" fmla="*/ 842962 h 2862"/>
              <a:gd name="T60" fmla="*/ 450321 w 3840"/>
              <a:gd name="T61" fmla="*/ 903287 h 2862"/>
              <a:gd name="T62" fmla="*/ 508529 w 3840"/>
              <a:gd name="T63" fmla="*/ 1036637 h 2862"/>
              <a:gd name="T64" fmla="*/ 545042 w 3840"/>
              <a:gd name="T65" fmla="*/ 1087438 h 2862"/>
              <a:gd name="T66" fmla="*/ 595313 w 3840"/>
              <a:gd name="T67" fmla="*/ 1162050 h 2862"/>
              <a:gd name="T68" fmla="*/ 605367 w 3840"/>
              <a:gd name="T69" fmla="*/ 1136650 h 2862"/>
              <a:gd name="T70" fmla="*/ 667279 w 3840"/>
              <a:gd name="T71" fmla="*/ 1152525 h 2862"/>
              <a:gd name="T72" fmla="*/ 627063 w 3840"/>
              <a:gd name="T73" fmla="*/ 1180042 h 2862"/>
              <a:gd name="T74" fmla="*/ 537633 w 3840"/>
              <a:gd name="T75" fmla="*/ 1207558 h 2862"/>
              <a:gd name="T76" fmla="*/ 389996 w 3840"/>
              <a:gd name="T77" fmla="*/ 1250421 h 2862"/>
              <a:gd name="T78" fmla="*/ 193675 w 3840"/>
              <a:gd name="T79" fmla="*/ 1340379 h 2862"/>
              <a:gd name="T80" fmla="*/ 157163 w 3840"/>
              <a:gd name="T81" fmla="*/ 1370542 h 2862"/>
              <a:gd name="T82" fmla="*/ 122237 w 3840"/>
              <a:gd name="T83" fmla="*/ 1399646 h 2862"/>
              <a:gd name="T84" fmla="*/ 105304 w 3840"/>
              <a:gd name="T85" fmla="*/ 1414463 h 2862"/>
              <a:gd name="T86" fmla="*/ 0 w 3840"/>
              <a:gd name="T87" fmla="*/ 1507596 h 2862"/>
              <a:gd name="T88" fmla="*/ 507471 w 3840"/>
              <a:gd name="T89" fmla="*/ 1008592 h 2862"/>
              <a:gd name="T90" fmla="*/ 515937 w 3840"/>
              <a:gd name="T91" fmla="*/ 1029758 h 2862"/>
              <a:gd name="T92" fmla="*/ 557742 w 3840"/>
              <a:gd name="T93" fmla="*/ 1070504 h 2862"/>
              <a:gd name="T94" fmla="*/ 510117 w 3840"/>
              <a:gd name="T95" fmla="*/ 931333 h 2862"/>
              <a:gd name="T96" fmla="*/ 512233 w 3840"/>
              <a:gd name="T97" fmla="*/ 883708 h 2862"/>
              <a:gd name="T98" fmla="*/ 569383 w 3840"/>
              <a:gd name="T99" fmla="*/ 1045633 h 2862"/>
              <a:gd name="T100" fmla="*/ 599017 w 3840"/>
              <a:gd name="T101" fmla="*/ 962025 h 2862"/>
              <a:gd name="T102" fmla="*/ 626004 w 3840"/>
              <a:gd name="T103" fmla="*/ 1090083 h 2862"/>
              <a:gd name="T104" fmla="*/ 612246 w 3840"/>
              <a:gd name="T105" fmla="*/ 1092200 h 2862"/>
              <a:gd name="T106" fmla="*/ 687388 w 3840"/>
              <a:gd name="T107" fmla="*/ 1134004 h 2862"/>
              <a:gd name="T108" fmla="*/ 760413 w 3840"/>
              <a:gd name="T109" fmla="*/ 1132417 h 2862"/>
              <a:gd name="T110" fmla="*/ 768879 w 3840"/>
              <a:gd name="T111" fmla="*/ 1130829 h 2862"/>
              <a:gd name="T112" fmla="*/ 705379 w 3840"/>
              <a:gd name="T113" fmla="*/ 1098550 h 2862"/>
              <a:gd name="T114" fmla="*/ 655638 w 3840"/>
              <a:gd name="T115" fmla="*/ 1041400 h 2862"/>
              <a:gd name="T116" fmla="*/ 652463 w 3840"/>
              <a:gd name="T117" fmla="*/ 978429 h 2862"/>
              <a:gd name="T118" fmla="*/ 740833 w 3840"/>
              <a:gd name="T119" fmla="*/ 1073150 h 286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40" h="2862">
                <a:moveTo>
                  <a:pt x="3796" y="2735"/>
                </a:moveTo>
                <a:lnTo>
                  <a:pt x="3796" y="2735"/>
                </a:lnTo>
                <a:lnTo>
                  <a:pt x="3783" y="2700"/>
                </a:lnTo>
                <a:lnTo>
                  <a:pt x="3768" y="2663"/>
                </a:lnTo>
                <a:lnTo>
                  <a:pt x="3759" y="2645"/>
                </a:lnTo>
                <a:lnTo>
                  <a:pt x="3751" y="2632"/>
                </a:lnTo>
                <a:lnTo>
                  <a:pt x="3742" y="2622"/>
                </a:lnTo>
                <a:lnTo>
                  <a:pt x="3737" y="2618"/>
                </a:lnTo>
                <a:lnTo>
                  <a:pt x="3732" y="2615"/>
                </a:lnTo>
                <a:lnTo>
                  <a:pt x="3729" y="2613"/>
                </a:lnTo>
                <a:lnTo>
                  <a:pt x="3727" y="2610"/>
                </a:lnTo>
                <a:lnTo>
                  <a:pt x="3726" y="2603"/>
                </a:lnTo>
                <a:lnTo>
                  <a:pt x="3720" y="2593"/>
                </a:lnTo>
                <a:lnTo>
                  <a:pt x="3713" y="2582"/>
                </a:lnTo>
                <a:lnTo>
                  <a:pt x="3698" y="2566"/>
                </a:lnTo>
                <a:lnTo>
                  <a:pt x="3680" y="2550"/>
                </a:lnTo>
                <a:lnTo>
                  <a:pt x="3664" y="2536"/>
                </a:lnTo>
                <a:lnTo>
                  <a:pt x="3661" y="2534"/>
                </a:lnTo>
                <a:lnTo>
                  <a:pt x="3661" y="2533"/>
                </a:lnTo>
                <a:lnTo>
                  <a:pt x="3639" y="2508"/>
                </a:lnTo>
                <a:lnTo>
                  <a:pt x="3628" y="2497"/>
                </a:lnTo>
                <a:lnTo>
                  <a:pt x="3622" y="2493"/>
                </a:lnTo>
                <a:lnTo>
                  <a:pt x="3614" y="2489"/>
                </a:lnTo>
                <a:lnTo>
                  <a:pt x="3584" y="2471"/>
                </a:lnTo>
                <a:lnTo>
                  <a:pt x="3571" y="2462"/>
                </a:lnTo>
                <a:lnTo>
                  <a:pt x="3556" y="2452"/>
                </a:lnTo>
                <a:lnTo>
                  <a:pt x="3535" y="2436"/>
                </a:lnTo>
                <a:lnTo>
                  <a:pt x="3512" y="2423"/>
                </a:lnTo>
                <a:lnTo>
                  <a:pt x="3489" y="2410"/>
                </a:lnTo>
                <a:lnTo>
                  <a:pt x="3464" y="2399"/>
                </a:lnTo>
                <a:lnTo>
                  <a:pt x="3437" y="2389"/>
                </a:lnTo>
                <a:lnTo>
                  <a:pt x="3409" y="2380"/>
                </a:lnTo>
                <a:lnTo>
                  <a:pt x="3380" y="2372"/>
                </a:lnTo>
                <a:lnTo>
                  <a:pt x="3349" y="2366"/>
                </a:lnTo>
                <a:lnTo>
                  <a:pt x="3346" y="2364"/>
                </a:lnTo>
                <a:lnTo>
                  <a:pt x="3345" y="2364"/>
                </a:lnTo>
                <a:lnTo>
                  <a:pt x="3344" y="2363"/>
                </a:lnTo>
                <a:lnTo>
                  <a:pt x="3332" y="2355"/>
                </a:lnTo>
                <a:lnTo>
                  <a:pt x="3319" y="2348"/>
                </a:lnTo>
                <a:lnTo>
                  <a:pt x="3291" y="2338"/>
                </a:lnTo>
                <a:lnTo>
                  <a:pt x="3283" y="2335"/>
                </a:lnTo>
                <a:lnTo>
                  <a:pt x="3276" y="2332"/>
                </a:lnTo>
                <a:lnTo>
                  <a:pt x="3264" y="2325"/>
                </a:lnTo>
                <a:lnTo>
                  <a:pt x="3251" y="2317"/>
                </a:lnTo>
                <a:lnTo>
                  <a:pt x="3244" y="2314"/>
                </a:lnTo>
                <a:lnTo>
                  <a:pt x="3235" y="2313"/>
                </a:lnTo>
                <a:lnTo>
                  <a:pt x="3215" y="2303"/>
                </a:lnTo>
                <a:lnTo>
                  <a:pt x="3193" y="2294"/>
                </a:lnTo>
                <a:lnTo>
                  <a:pt x="3169" y="2285"/>
                </a:lnTo>
                <a:lnTo>
                  <a:pt x="3144" y="2278"/>
                </a:lnTo>
                <a:lnTo>
                  <a:pt x="3095" y="2265"/>
                </a:lnTo>
                <a:lnTo>
                  <a:pt x="3042" y="2254"/>
                </a:lnTo>
                <a:lnTo>
                  <a:pt x="3026" y="2250"/>
                </a:lnTo>
                <a:lnTo>
                  <a:pt x="3010" y="2246"/>
                </a:lnTo>
                <a:lnTo>
                  <a:pt x="2994" y="2244"/>
                </a:lnTo>
                <a:lnTo>
                  <a:pt x="2974" y="2243"/>
                </a:lnTo>
                <a:lnTo>
                  <a:pt x="2972" y="2243"/>
                </a:lnTo>
                <a:lnTo>
                  <a:pt x="2969" y="2240"/>
                </a:lnTo>
                <a:lnTo>
                  <a:pt x="2966" y="2237"/>
                </a:lnTo>
                <a:lnTo>
                  <a:pt x="2958" y="2234"/>
                </a:lnTo>
                <a:lnTo>
                  <a:pt x="2941" y="2230"/>
                </a:lnTo>
                <a:lnTo>
                  <a:pt x="2939" y="2228"/>
                </a:lnTo>
                <a:lnTo>
                  <a:pt x="2938" y="2227"/>
                </a:lnTo>
                <a:lnTo>
                  <a:pt x="2935" y="2227"/>
                </a:lnTo>
                <a:lnTo>
                  <a:pt x="2929" y="2227"/>
                </a:lnTo>
                <a:lnTo>
                  <a:pt x="2925" y="2227"/>
                </a:lnTo>
                <a:lnTo>
                  <a:pt x="2922" y="2227"/>
                </a:lnTo>
                <a:lnTo>
                  <a:pt x="2920" y="2224"/>
                </a:lnTo>
                <a:lnTo>
                  <a:pt x="2917" y="2222"/>
                </a:lnTo>
                <a:lnTo>
                  <a:pt x="2911" y="2219"/>
                </a:lnTo>
                <a:lnTo>
                  <a:pt x="2903" y="2218"/>
                </a:lnTo>
                <a:lnTo>
                  <a:pt x="2894" y="2218"/>
                </a:lnTo>
                <a:lnTo>
                  <a:pt x="2891" y="2218"/>
                </a:lnTo>
                <a:lnTo>
                  <a:pt x="2890" y="2215"/>
                </a:lnTo>
                <a:lnTo>
                  <a:pt x="2888" y="2212"/>
                </a:lnTo>
                <a:lnTo>
                  <a:pt x="2882" y="2211"/>
                </a:lnTo>
                <a:lnTo>
                  <a:pt x="2876" y="2209"/>
                </a:lnTo>
                <a:lnTo>
                  <a:pt x="2869" y="2209"/>
                </a:lnTo>
                <a:lnTo>
                  <a:pt x="2840" y="2199"/>
                </a:lnTo>
                <a:lnTo>
                  <a:pt x="2810" y="2189"/>
                </a:lnTo>
                <a:lnTo>
                  <a:pt x="2781" y="2180"/>
                </a:lnTo>
                <a:lnTo>
                  <a:pt x="2765" y="2175"/>
                </a:lnTo>
                <a:lnTo>
                  <a:pt x="2749" y="2171"/>
                </a:lnTo>
                <a:lnTo>
                  <a:pt x="2745" y="2171"/>
                </a:lnTo>
                <a:lnTo>
                  <a:pt x="2743" y="2170"/>
                </a:lnTo>
                <a:lnTo>
                  <a:pt x="2743" y="2168"/>
                </a:lnTo>
                <a:lnTo>
                  <a:pt x="2737" y="2165"/>
                </a:lnTo>
                <a:lnTo>
                  <a:pt x="2730" y="2162"/>
                </a:lnTo>
                <a:lnTo>
                  <a:pt x="2715" y="2159"/>
                </a:lnTo>
                <a:lnTo>
                  <a:pt x="2699" y="2156"/>
                </a:lnTo>
                <a:lnTo>
                  <a:pt x="2693" y="2155"/>
                </a:lnTo>
                <a:lnTo>
                  <a:pt x="2687" y="2151"/>
                </a:lnTo>
                <a:lnTo>
                  <a:pt x="2654" y="2136"/>
                </a:lnTo>
                <a:lnTo>
                  <a:pt x="2636" y="2129"/>
                </a:lnTo>
                <a:lnTo>
                  <a:pt x="2619" y="2124"/>
                </a:lnTo>
                <a:lnTo>
                  <a:pt x="2600" y="2120"/>
                </a:lnTo>
                <a:lnTo>
                  <a:pt x="2578" y="2117"/>
                </a:lnTo>
                <a:lnTo>
                  <a:pt x="2556" y="2115"/>
                </a:lnTo>
                <a:lnTo>
                  <a:pt x="2531" y="2117"/>
                </a:lnTo>
                <a:lnTo>
                  <a:pt x="2518" y="2117"/>
                </a:lnTo>
                <a:lnTo>
                  <a:pt x="2501" y="2117"/>
                </a:lnTo>
                <a:lnTo>
                  <a:pt x="2484" y="2115"/>
                </a:lnTo>
                <a:lnTo>
                  <a:pt x="2477" y="2112"/>
                </a:lnTo>
                <a:lnTo>
                  <a:pt x="2472" y="2110"/>
                </a:lnTo>
                <a:lnTo>
                  <a:pt x="2471" y="2107"/>
                </a:lnTo>
                <a:lnTo>
                  <a:pt x="2468" y="2105"/>
                </a:lnTo>
                <a:lnTo>
                  <a:pt x="2460" y="2104"/>
                </a:lnTo>
                <a:lnTo>
                  <a:pt x="2453" y="2102"/>
                </a:lnTo>
                <a:lnTo>
                  <a:pt x="2452" y="2101"/>
                </a:lnTo>
                <a:lnTo>
                  <a:pt x="2450" y="2098"/>
                </a:lnTo>
                <a:lnTo>
                  <a:pt x="2440" y="2071"/>
                </a:lnTo>
                <a:lnTo>
                  <a:pt x="2433" y="2044"/>
                </a:lnTo>
                <a:lnTo>
                  <a:pt x="2427" y="2014"/>
                </a:lnTo>
                <a:lnTo>
                  <a:pt x="2422" y="1984"/>
                </a:lnTo>
                <a:lnTo>
                  <a:pt x="2418" y="1951"/>
                </a:lnTo>
                <a:lnTo>
                  <a:pt x="2415" y="1918"/>
                </a:lnTo>
                <a:lnTo>
                  <a:pt x="2411" y="1852"/>
                </a:lnTo>
                <a:lnTo>
                  <a:pt x="2425" y="1830"/>
                </a:lnTo>
                <a:lnTo>
                  <a:pt x="2437" y="1807"/>
                </a:lnTo>
                <a:lnTo>
                  <a:pt x="2447" y="1780"/>
                </a:lnTo>
                <a:lnTo>
                  <a:pt x="2457" y="1754"/>
                </a:lnTo>
                <a:lnTo>
                  <a:pt x="2474" y="1698"/>
                </a:lnTo>
                <a:lnTo>
                  <a:pt x="2490" y="1643"/>
                </a:lnTo>
                <a:lnTo>
                  <a:pt x="2504" y="1644"/>
                </a:lnTo>
                <a:lnTo>
                  <a:pt x="2523" y="1645"/>
                </a:lnTo>
                <a:lnTo>
                  <a:pt x="2541" y="1645"/>
                </a:lnTo>
                <a:lnTo>
                  <a:pt x="2556" y="1643"/>
                </a:lnTo>
                <a:lnTo>
                  <a:pt x="2561" y="1638"/>
                </a:lnTo>
                <a:lnTo>
                  <a:pt x="2567" y="1634"/>
                </a:lnTo>
                <a:lnTo>
                  <a:pt x="2573" y="1629"/>
                </a:lnTo>
                <a:lnTo>
                  <a:pt x="2578" y="1622"/>
                </a:lnTo>
                <a:lnTo>
                  <a:pt x="2585" y="1609"/>
                </a:lnTo>
                <a:lnTo>
                  <a:pt x="2589" y="1593"/>
                </a:lnTo>
                <a:lnTo>
                  <a:pt x="2598" y="1561"/>
                </a:lnTo>
                <a:lnTo>
                  <a:pt x="2604" y="1544"/>
                </a:lnTo>
                <a:lnTo>
                  <a:pt x="2610" y="1531"/>
                </a:lnTo>
                <a:lnTo>
                  <a:pt x="2641" y="1467"/>
                </a:lnTo>
                <a:lnTo>
                  <a:pt x="2655" y="1435"/>
                </a:lnTo>
                <a:lnTo>
                  <a:pt x="2668" y="1401"/>
                </a:lnTo>
                <a:lnTo>
                  <a:pt x="2693" y="1373"/>
                </a:lnTo>
                <a:lnTo>
                  <a:pt x="2705" y="1359"/>
                </a:lnTo>
                <a:lnTo>
                  <a:pt x="2715" y="1344"/>
                </a:lnTo>
                <a:lnTo>
                  <a:pt x="2721" y="1334"/>
                </a:lnTo>
                <a:lnTo>
                  <a:pt x="2728" y="1326"/>
                </a:lnTo>
                <a:lnTo>
                  <a:pt x="2734" y="1316"/>
                </a:lnTo>
                <a:lnTo>
                  <a:pt x="2740" y="1306"/>
                </a:lnTo>
                <a:lnTo>
                  <a:pt x="2747" y="1297"/>
                </a:lnTo>
                <a:lnTo>
                  <a:pt x="2755" y="1288"/>
                </a:lnTo>
                <a:lnTo>
                  <a:pt x="2758" y="1282"/>
                </a:lnTo>
                <a:lnTo>
                  <a:pt x="2761" y="1277"/>
                </a:lnTo>
                <a:lnTo>
                  <a:pt x="2762" y="1269"/>
                </a:lnTo>
                <a:lnTo>
                  <a:pt x="2762" y="1260"/>
                </a:lnTo>
                <a:lnTo>
                  <a:pt x="2764" y="1253"/>
                </a:lnTo>
                <a:lnTo>
                  <a:pt x="2765" y="1246"/>
                </a:lnTo>
                <a:lnTo>
                  <a:pt x="2765" y="1230"/>
                </a:lnTo>
                <a:lnTo>
                  <a:pt x="2768" y="1217"/>
                </a:lnTo>
                <a:lnTo>
                  <a:pt x="2769" y="1202"/>
                </a:lnTo>
                <a:lnTo>
                  <a:pt x="2769" y="1195"/>
                </a:lnTo>
                <a:lnTo>
                  <a:pt x="2769" y="1189"/>
                </a:lnTo>
                <a:lnTo>
                  <a:pt x="2768" y="1181"/>
                </a:lnTo>
                <a:lnTo>
                  <a:pt x="2765" y="1177"/>
                </a:lnTo>
                <a:lnTo>
                  <a:pt x="2762" y="1162"/>
                </a:lnTo>
                <a:lnTo>
                  <a:pt x="2759" y="1151"/>
                </a:lnTo>
                <a:lnTo>
                  <a:pt x="2755" y="1139"/>
                </a:lnTo>
                <a:lnTo>
                  <a:pt x="2752" y="1124"/>
                </a:lnTo>
                <a:lnTo>
                  <a:pt x="2749" y="1110"/>
                </a:lnTo>
                <a:lnTo>
                  <a:pt x="2746" y="1096"/>
                </a:lnTo>
                <a:lnTo>
                  <a:pt x="2745" y="1091"/>
                </a:lnTo>
                <a:lnTo>
                  <a:pt x="2742" y="1085"/>
                </a:lnTo>
                <a:lnTo>
                  <a:pt x="2737" y="1080"/>
                </a:lnTo>
                <a:lnTo>
                  <a:pt x="2730" y="1079"/>
                </a:lnTo>
                <a:lnTo>
                  <a:pt x="2725" y="1073"/>
                </a:lnTo>
                <a:lnTo>
                  <a:pt x="2720" y="1069"/>
                </a:lnTo>
                <a:lnTo>
                  <a:pt x="2709" y="1060"/>
                </a:lnTo>
                <a:lnTo>
                  <a:pt x="2706" y="1060"/>
                </a:lnTo>
                <a:lnTo>
                  <a:pt x="2704" y="1057"/>
                </a:lnTo>
                <a:lnTo>
                  <a:pt x="2704" y="1053"/>
                </a:lnTo>
                <a:lnTo>
                  <a:pt x="2704" y="1042"/>
                </a:lnTo>
                <a:lnTo>
                  <a:pt x="2704" y="1032"/>
                </a:lnTo>
                <a:lnTo>
                  <a:pt x="2702" y="1029"/>
                </a:lnTo>
                <a:lnTo>
                  <a:pt x="2699" y="1026"/>
                </a:lnTo>
                <a:lnTo>
                  <a:pt x="2701" y="1010"/>
                </a:lnTo>
                <a:lnTo>
                  <a:pt x="2701" y="995"/>
                </a:lnTo>
                <a:lnTo>
                  <a:pt x="2698" y="981"/>
                </a:lnTo>
                <a:lnTo>
                  <a:pt x="2696" y="969"/>
                </a:lnTo>
                <a:lnTo>
                  <a:pt x="2689" y="944"/>
                </a:lnTo>
                <a:lnTo>
                  <a:pt x="2684" y="918"/>
                </a:lnTo>
                <a:lnTo>
                  <a:pt x="2683" y="903"/>
                </a:lnTo>
                <a:lnTo>
                  <a:pt x="2682" y="896"/>
                </a:lnTo>
                <a:lnTo>
                  <a:pt x="2679" y="890"/>
                </a:lnTo>
                <a:lnTo>
                  <a:pt x="2674" y="875"/>
                </a:lnTo>
                <a:lnTo>
                  <a:pt x="2670" y="861"/>
                </a:lnTo>
                <a:lnTo>
                  <a:pt x="2664" y="827"/>
                </a:lnTo>
                <a:lnTo>
                  <a:pt x="2660" y="793"/>
                </a:lnTo>
                <a:lnTo>
                  <a:pt x="2655" y="760"/>
                </a:lnTo>
                <a:lnTo>
                  <a:pt x="2652" y="725"/>
                </a:lnTo>
                <a:lnTo>
                  <a:pt x="2646" y="691"/>
                </a:lnTo>
                <a:lnTo>
                  <a:pt x="2639" y="660"/>
                </a:lnTo>
                <a:lnTo>
                  <a:pt x="2635" y="646"/>
                </a:lnTo>
                <a:lnTo>
                  <a:pt x="2629" y="632"/>
                </a:lnTo>
                <a:lnTo>
                  <a:pt x="2620" y="597"/>
                </a:lnTo>
                <a:lnTo>
                  <a:pt x="2610" y="565"/>
                </a:lnTo>
                <a:lnTo>
                  <a:pt x="2598" y="534"/>
                </a:lnTo>
                <a:lnTo>
                  <a:pt x="2583" y="504"/>
                </a:lnTo>
                <a:lnTo>
                  <a:pt x="2569" y="476"/>
                </a:lnTo>
                <a:lnTo>
                  <a:pt x="2554" y="448"/>
                </a:lnTo>
                <a:lnTo>
                  <a:pt x="2520" y="395"/>
                </a:lnTo>
                <a:lnTo>
                  <a:pt x="2512" y="386"/>
                </a:lnTo>
                <a:lnTo>
                  <a:pt x="2504" y="376"/>
                </a:lnTo>
                <a:lnTo>
                  <a:pt x="2491" y="354"/>
                </a:lnTo>
                <a:lnTo>
                  <a:pt x="2477" y="332"/>
                </a:lnTo>
                <a:lnTo>
                  <a:pt x="2469" y="324"/>
                </a:lnTo>
                <a:lnTo>
                  <a:pt x="2459" y="315"/>
                </a:lnTo>
                <a:lnTo>
                  <a:pt x="2455" y="306"/>
                </a:lnTo>
                <a:lnTo>
                  <a:pt x="2449" y="299"/>
                </a:lnTo>
                <a:lnTo>
                  <a:pt x="2436" y="287"/>
                </a:lnTo>
                <a:lnTo>
                  <a:pt x="2425" y="274"/>
                </a:lnTo>
                <a:lnTo>
                  <a:pt x="2415" y="262"/>
                </a:lnTo>
                <a:lnTo>
                  <a:pt x="2405" y="250"/>
                </a:lnTo>
                <a:lnTo>
                  <a:pt x="2392" y="240"/>
                </a:lnTo>
                <a:lnTo>
                  <a:pt x="2387" y="234"/>
                </a:lnTo>
                <a:lnTo>
                  <a:pt x="2381" y="228"/>
                </a:lnTo>
                <a:lnTo>
                  <a:pt x="2374" y="223"/>
                </a:lnTo>
                <a:lnTo>
                  <a:pt x="2367" y="220"/>
                </a:lnTo>
                <a:lnTo>
                  <a:pt x="2364" y="214"/>
                </a:lnTo>
                <a:lnTo>
                  <a:pt x="2358" y="209"/>
                </a:lnTo>
                <a:lnTo>
                  <a:pt x="2346" y="203"/>
                </a:lnTo>
                <a:lnTo>
                  <a:pt x="2337" y="196"/>
                </a:lnTo>
                <a:lnTo>
                  <a:pt x="2329" y="190"/>
                </a:lnTo>
                <a:lnTo>
                  <a:pt x="2320" y="184"/>
                </a:lnTo>
                <a:lnTo>
                  <a:pt x="2311" y="179"/>
                </a:lnTo>
                <a:lnTo>
                  <a:pt x="2308" y="177"/>
                </a:lnTo>
                <a:lnTo>
                  <a:pt x="2307" y="176"/>
                </a:lnTo>
                <a:lnTo>
                  <a:pt x="2304" y="173"/>
                </a:lnTo>
                <a:lnTo>
                  <a:pt x="2299" y="173"/>
                </a:lnTo>
                <a:lnTo>
                  <a:pt x="2295" y="167"/>
                </a:lnTo>
                <a:lnTo>
                  <a:pt x="2292" y="164"/>
                </a:lnTo>
                <a:lnTo>
                  <a:pt x="2288" y="164"/>
                </a:lnTo>
                <a:lnTo>
                  <a:pt x="2273" y="152"/>
                </a:lnTo>
                <a:lnTo>
                  <a:pt x="2260" y="141"/>
                </a:lnTo>
                <a:lnTo>
                  <a:pt x="2252" y="135"/>
                </a:lnTo>
                <a:lnTo>
                  <a:pt x="2244" y="130"/>
                </a:lnTo>
                <a:lnTo>
                  <a:pt x="2235" y="126"/>
                </a:lnTo>
                <a:lnTo>
                  <a:pt x="2225" y="123"/>
                </a:lnTo>
                <a:lnTo>
                  <a:pt x="2207" y="114"/>
                </a:lnTo>
                <a:lnTo>
                  <a:pt x="2187" y="105"/>
                </a:lnTo>
                <a:lnTo>
                  <a:pt x="2166" y="101"/>
                </a:lnTo>
                <a:lnTo>
                  <a:pt x="2144" y="97"/>
                </a:lnTo>
                <a:lnTo>
                  <a:pt x="2121" y="95"/>
                </a:lnTo>
                <a:lnTo>
                  <a:pt x="2096" y="95"/>
                </a:lnTo>
                <a:lnTo>
                  <a:pt x="2069" y="97"/>
                </a:lnTo>
                <a:lnTo>
                  <a:pt x="2043" y="100"/>
                </a:lnTo>
                <a:lnTo>
                  <a:pt x="2027" y="76"/>
                </a:lnTo>
                <a:lnTo>
                  <a:pt x="2017" y="64"/>
                </a:lnTo>
                <a:lnTo>
                  <a:pt x="2006" y="54"/>
                </a:lnTo>
                <a:lnTo>
                  <a:pt x="1996" y="45"/>
                </a:lnTo>
                <a:lnTo>
                  <a:pt x="1984" y="37"/>
                </a:lnTo>
                <a:lnTo>
                  <a:pt x="1971" y="29"/>
                </a:lnTo>
                <a:lnTo>
                  <a:pt x="1957" y="22"/>
                </a:lnTo>
                <a:lnTo>
                  <a:pt x="1952" y="15"/>
                </a:lnTo>
                <a:lnTo>
                  <a:pt x="1946" y="10"/>
                </a:lnTo>
                <a:lnTo>
                  <a:pt x="1938" y="7"/>
                </a:lnTo>
                <a:lnTo>
                  <a:pt x="1929" y="4"/>
                </a:lnTo>
                <a:lnTo>
                  <a:pt x="1919" y="3"/>
                </a:lnTo>
                <a:lnTo>
                  <a:pt x="1907" y="3"/>
                </a:lnTo>
                <a:lnTo>
                  <a:pt x="1883" y="3"/>
                </a:lnTo>
                <a:lnTo>
                  <a:pt x="1864" y="3"/>
                </a:lnTo>
                <a:lnTo>
                  <a:pt x="1860" y="1"/>
                </a:lnTo>
                <a:lnTo>
                  <a:pt x="1854" y="0"/>
                </a:lnTo>
                <a:lnTo>
                  <a:pt x="1841" y="0"/>
                </a:lnTo>
                <a:lnTo>
                  <a:pt x="1826" y="1"/>
                </a:lnTo>
                <a:lnTo>
                  <a:pt x="1813" y="0"/>
                </a:lnTo>
                <a:lnTo>
                  <a:pt x="1794" y="0"/>
                </a:lnTo>
                <a:lnTo>
                  <a:pt x="1779" y="1"/>
                </a:lnTo>
                <a:lnTo>
                  <a:pt x="1765" y="0"/>
                </a:lnTo>
                <a:lnTo>
                  <a:pt x="1750" y="0"/>
                </a:lnTo>
                <a:lnTo>
                  <a:pt x="1744" y="1"/>
                </a:lnTo>
                <a:lnTo>
                  <a:pt x="1738" y="3"/>
                </a:lnTo>
                <a:lnTo>
                  <a:pt x="1715" y="9"/>
                </a:lnTo>
                <a:lnTo>
                  <a:pt x="1690" y="13"/>
                </a:lnTo>
                <a:lnTo>
                  <a:pt x="1667" y="18"/>
                </a:lnTo>
                <a:lnTo>
                  <a:pt x="1656" y="20"/>
                </a:lnTo>
                <a:lnTo>
                  <a:pt x="1646" y="25"/>
                </a:lnTo>
                <a:lnTo>
                  <a:pt x="1637" y="25"/>
                </a:lnTo>
                <a:lnTo>
                  <a:pt x="1604" y="32"/>
                </a:lnTo>
                <a:lnTo>
                  <a:pt x="1573" y="40"/>
                </a:lnTo>
                <a:lnTo>
                  <a:pt x="1544" y="50"/>
                </a:lnTo>
                <a:lnTo>
                  <a:pt x="1514" y="61"/>
                </a:lnTo>
                <a:lnTo>
                  <a:pt x="1460" y="86"/>
                </a:lnTo>
                <a:lnTo>
                  <a:pt x="1406" y="111"/>
                </a:lnTo>
                <a:lnTo>
                  <a:pt x="1397" y="119"/>
                </a:lnTo>
                <a:lnTo>
                  <a:pt x="1385" y="124"/>
                </a:lnTo>
                <a:lnTo>
                  <a:pt x="1375" y="129"/>
                </a:lnTo>
                <a:lnTo>
                  <a:pt x="1366" y="136"/>
                </a:lnTo>
                <a:lnTo>
                  <a:pt x="1352" y="145"/>
                </a:lnTo>
                <a:lnTo>
                  <a:pt x="1337" y="154"/>
                </a:lnTo>
                <a:lnTo>
                  <a:pt x="1325" y="165"/>
                </a:lnTo>
                <a:lnTo>
                  <a:pt x="1314" y="176"/>
                </a:lnTo>
                <a:lnTo>
                  <a:pt x="1289" y="199"/>
                </a:lnTo>
                <a:lnTo>
                  <a:pt x="1265" y="225"/>
                </a:lnTo>
                <a:lnTo>
                  <a:pt x="1243" y="250"/>
                </a:lnTo>
                <a:lnTo>
                  <a:pt x="1223" y="278"/>
                </a:lnTo>
                <a:lnTo>
                  <a:pt x="1204" y="307"/>
                </a:lnTo>
                <a:lnTo>
                  <a:pt x="1185" y="337"/>
                </a:lnTo>
                <a:lnTo>
                  <a:pt x="1167" y="367"/>
                </a:lnTo>
                <a:lnTo>
                  <a:pt x="1151" y="400"/>
                </a:lnTo>
                <a:lnTo>
                  <a:pt x="1136" y="432"/>
                </a:lnTo>
                <a:lnTo>
                  <a:pt x="1122" y="466"/>
                </a:lnTo>
                <a:lnTo>
                  <a:pt x="1107" y="499"/>
                </a:lnTo>
                <a:lnTo>
                  <a:pt x="1094" y="534"/>
                </a:lnTo>
                <a:lnTo>
                  <a:pt x="1071" y="606"/>
                </a:lnTo>
                <a:lnTo>
                  <a:pt x="1049" y="681"/>
                </a:lnTo>
                <a:lnTo>
                  <a:pt x="1046" y="685"/>
                </a:lnTo>
                <a:lnTo>
                  <a:pt x="1044" y="690"/>
                </a:lnTo>
                <a:lnTo>
                  <a:pt x="1043" y="700"/>
                </a:lnTo>
                <a:lnTo>
                  <a:pt x="1038" y="703"/>
                </a:lnTo>
                <a:lnTo>
                  <a:pt x="1038" y="706"/>
                </a:lnTo>
                <a:lnTo>
                  <a:pt x="1040" y="709"/>
                </a:lnTo>
                <a:lnTo>
                  <a:pt x="1041" y="711"/>
                </a:lnTo>
                <a:lnTo>
                  <a:pt x="1044" y="717"/>
                </a:lnTo>
                <a:lnTo>
                  <a:pt x="1044" y="719"/>
                </a:lnTo>
                <a:lnTo>
                  <a:pt x="1043" y="722"/>
                </a:lnTo>
                <a:lnTo>
                  <a:pt x="1041" y="717"/>
                </a:lnTo>
                <a:lnTo>
                  <a:pt x="1041" y="714"/>
                </a:lnTo>
                <a:lnTo>
                  <a:pt x="1038" y="713"/>
                </a:lnTo>
                <a:lnTo>
                  <a:pt x="1035" y="711"/>
                </a:lnTo>
                <a:lnTo>
                  <a:pt x="1032" y="726"/>
                </a:lnTo>
                <a:lnTo>
                  <a:pt x="1027" y="739"/>
                </a:lnTo>
                <a:lnTo>
                  <a:pt x="1027" y="742"/>
                </a:lnTo>
                <a:lnTo>
                  <a:pt x="1024" y="748"/>
                </a:lnTo>
                <a:lnTo>
                  <a:pt x="1021" y="754"/>
                </a:lnTo>
                <a:lnTo>
                  <a:pt x="1018" y="767"/>
                </a:lnTo>
                <a:lnTo>
                  <a:pt x="1009" y="791"/>
                </a:lnTo>
                <a:lnTo>
                  <a:pt x="1002" y="814"/>
                </a:lnTo>
                <a:lnTo>
                  <a:pt x="997" y="826"/>
                </a:lnTo>
                <a:lnTo>
                  <a:pt x="991" y="837"/>
                </a:lnTo>
                <a:lnTo>
                  <a:pt x="987" y="849"/>
                </a:lnTo>
                <a:lnTo>
                  <a:pt x="984" y="862"/>
                </a:lnTo>
                <a:lnTo>
                  <a:pt x="972" y="902"/>
                </a:lnTo>
                <a:lnTo>
                  <a:pt x="959" y="940"/>
                </a:lnTo>
                <a:lnTo>
                  <a:pt x="950" y="963"/>
                </a:lnTo>
                <a:lnTo>
                  <a:pt x="945" y="990"/>
                </a:lnTo>
                <a:lnTo>
                  <a:pt x="939" y="1016"/>
                </a:lnTo>
                <a:lnTo>
                  <a:pt x="934" y="1044"/>
                </a:lnTo>
                <a:lnTo>
                  <a:pt x="923" y="1098"/>
                </a:lnTo>
                <a:lnTo>
                  <a:pt x="917" y="1124"/>
                </a:lnTo>
                <a:lnTo>
                  <a:pt x="909" y="1149"/>
                </a:lnTo>
                <a:lnTo>
                  <a:pt x="907" y="1155"/>
                </a:lnTo>
                <a:lnTo>
                  <a:pt x="905" y="1162"/>
                </a:lnTo>
                <a:lnTo>
                  <a:pt x="904" y="1177"/>
                </a:lnTo>
                <a:lnTo>
                  <a:pt x="904" y="1184"/>
                </a:lnTo>
                <a:lnTo>
                  <a:pt x="901" y="1190"/>
                </a:lnTo>
                <a:lnTo>
                  <a:pt x="898" y="1198"/>
                </a:lnTo>
                <a:lnTo>
                  <a:pt x="898" y="1205"/>
                </a:lnTo>
                <a:lnTo>
                  <a:pt x="880" y="1255"/>
                </a:lnTo>
                <a:lnTo>
                  <a:pt x="863" y="1304"/>
                </a:lnTo>
                <a:lnTo>
                  <a:pt x="857" y="1331"/>
                </a:lnTo>
                <a:lnTo>
                  <a:pt x="849" y="1359"/>
                </a:lnTo>
                <a:lnTo>
                  <a:pt x="845" y="1386"/>
                </a:lnTo>
                <a:lnTo>
                  <a:pt x="842" y="1417"/>
                </a:lnTo>
                <a:lnTo>
                  <a:pt x="841" y="1420"/>
                </a:lnTo>
                <a:lnTo>
                  <a:pt x="839" y="1423"/>
                </a:lnTo>
                <a:lnTo>
                  <a:pt x="839" y="1432"/>
                </a:lnTo>
                <a:lnTo>
                  <a:pt x="839" y="1442"/>
                </a:lnTo>
                <a:lnTo>
                  <a:pt x="839" y="1451"/>
                </a:lnTo>
                <a:lnTo>
                  <a:pt x="839" y="1464"/>
                </a:lnTo>
                <a:lnTo>
                  <a:pt x="839" y="1477"/>
                </a:lnTo>
                <a:lnTo>
                  <a:pt x="842" y="1501"/>
                </a:lnTo>
                <a:lnTo>
                  <a:pt x="842" y="1549"/>
                </a:lnTo>
                <a:lnTo>
                  <a:pt x="842" y="1561"/>
                </a:lnTo>
                <a:lnTo>
                  <a:pt x="842" y="1574"/>
                </a:lnTo>
                <a:lnTo>
                  <a:pt x="842" y="1584"/>
                </a:lnTo>
                <a:lnTo>
                  <a:pt x="844" y="1588"/>
                </a:lnTo>
                <a:lnTo>
                  <a:pt x="845" y="1593"/>
                </a:lnTo>
                <a:lnTo>
                  <a:pt x="845" y="1618"/>
                </a:lnTo>
                <a:lnTo>
                  <a:pt x="845" y="1628"/>
                </a:lnTo>
                <a:lnTo>
                  <a:pt x="845" y="1640"/>
                </a:lnTo>
                <a:lnTo>
                  <a:pt x="845" y="1650"/>
                </a:lnTo>
                <a:lnTo>
                  <a:pt x="846" y="1654"/>
                </a:lnTo>
                <a:lnTo>
                  <a:pt x="848" y="1657"/>
                </a:lnTo>
                <a:lnTo>
                  <a:pt x="848" y="1676"/>
                </a:lnTo>
                <a:lnTo>
                  <a:pt x="851" y="1678"/>
                </a:lnTo>
                <a:lnTo>
                  <a:pt x="851" y="1681"/>
                </a:lnTo>
                <a:lnTo>
                  <a:pt x="852" y="1689"/>
                </a:lnTo>
                <a:lnTo>
                  <a:pt x="851" y="1698"/>
                </a:lnTo>
                <a:lnTo>
                  <a:pt x="851" y="1707"/>
                </a:lnTo>
                <a:lnTo>
                  <a:pt x="864" y="1751"/>
                </a:lnTo>
                <a:lnTo>
                  <a:pt x="877" y="1795"/>
                </a:lnTo>
                <a:lnTo>
                  <a:pt x="885" y="1815"/>
                </a:lnTo>
                <a:lnTo>
                  <a:pt x="893" y="1836"/>
                </a:lnTo>
                <a:lnTo>
                  <a:pt x="902" y="1855"/>
                </a:lnTo>
                <a:lnTo>
                  <a:pt x="912" y="1872"/>
                </a:lnTo>
                <a:lnTo>
                  <a:pt x="920" y="1887"/>
                </a:lnTo>
                <a:lnTo>
                  <a:pt x="923" y="1896"/>
                </a:lnTo>
                <a:lnTo>
                  <a:pt x="926" y="1903"/>
                </a:lnTo>
                <a:lnTo>
                  <a:pt x="933" y="1912"/>
                </a:lnTo>
                <a:lnTo>
                  <a:pt x="939" y="1921"/>
                </a:lnTo>
                <a:lnTo>
                  <a:pt x="950" y="1940"/>
                </a:lnTo>
                <a:lnTo>
                  <a:pt x="961" y="1959"/>
                </a:lnTo>
                <a:lnTo>
                  <a:pt x="971" y="1978"/>
                </a:lnTo>
                <a:lnTo>
                  <a:pt x="972" y="1984"/>
                </a:lnTo>
                <a:lnTo>
                  <a:pt x="975" y="1988"/>
                </a:lnTo>
                <a:lnTo>
                  <a:pt x="978" y="1992"/>
                </a:lnTo>
                <a:lnTo>
                  <a:pt x="981" y="1995"/>
                </a:lnTo>
                <a:lnTo>
                  <a:pt x="987" y="2001"/>
                </a:lnTo>
                <a:lnTo>
                  <a:pt x="991" y="2006"/>
                </a:lnTo>
                <a:lnTo>
                  <a:pt x="996" y="2013"/>
                </a:lnTo>
                <a:lnTo>
                  <a:pt x="999" y="2020"/>
                </a:lnTo>
                <a:lnTo>
                  <a:pt x="999" y="2023"/>
                </a:lnTo>
                <a:lnTo>
                  <a:pt x="1013" y="2041"/>
                </a:lnTo>
                <a:lnTo>
                  <a:pt x="1030" y="2055"/>
                </a:lnTo>
                <a:lnTo>
                  <a:pt x="1057" y="2083"/>
                </a:lnTo>
                <a:lnTo>
                  <a:pt x="1085" y="2111"/>
                </a:lnTo>
                <a:lnTo>
                  <a:pt x="1097" y="2126"/>
                </a:lnTo>
                <a:lnTo>
                  <a:pt x="1110" y="2140"/>
                </a:lnTo>
                <a:lnTo>
                  <a:pt x="1112" y="2145"/>
                </a:lnTo>
                <a:lnTo>
                  <a:pt x="1113" y="2149"/>
                </a:lnTo>
                <a:lnTo>
                  <a:pt x="1113" y="2161"/>
                </a:lnTo>
                <a:lnTo>
                  <a:pt x="1113" y="2172"/>
                </a:lnTo>
                <a:lnTo>
                  <a:pt x="1113" y="2184"/>
                </a:lnTo>
                <a:lnTo>
                  <a:pt x="1116" y="2189"/>
                </a:lnTo>
                <a:lnTo>
                  <a:pt x="1119" y="2193"/>
                </a:lnTo>
                <a:lnTo>
                  <a:pt x="1122" y="2196"/>
                </a:lnTo>
                <a:lnTo>
                  <a:pt x="1125" y="2196"/>
                </a:lnTo>
                <a:lnTo>
                  <a:pt x="1129" y="2196"/>
                </a:lnTo>
                <a:lnTo>
                  <a:pt x="1131" y="2193"/>
                </a:lnTo>
                <a:lnTo>
                  <a:pt x="1135" y="2193"/>
                </a:lnTo>
                <a:lnTo>
                  <a:pt x="1135" y="2180"/>
                </a:lnTo>
                <a:lnTo>
                  <a:pt x="1135" y="2167"/>
                </a:lnTo>
                <a:lnTo>
                  <a:pt x="1135" y="2153"/>
                </a:lnTo>
                <a:lnTo>
                  <a:pt x="1135" y="2149"/>
                </a:lnTo>
                <a:lnTo>
                  <a:pt x="1138" y="2143"/>
                </a:lnTo>
                <a:lnTo>
                  <a:pt x="1142" y="2145"/>
                </a:lnTo>
                <a:lnTo>
                  <a:pt x="1144" y="2145"/>
                </a:lnTo>
                <a:lnTo>
                  <a:pt x="1144" y="2148"/>
                </a:lnTo>
                <a:lnTo>
                  <a:pt x="1156" y="2151"/>
                </a:lnTo>
                <a:lnTo>
                  <a:pt x="1167" y="2155"/>
                </a:lnTo>
                <a:lnTo>
                  <a:pt x="1177" y="2158"/>
                </a:lnTo>
                <a:lnTo>
                  <a:pt x="1183" y="2162"/>
                </a:lnTo>
                <a:lnTo>
                  <a:pt x="1199" y="2162"/>
                </a:lnTo>
                <a:lnTo>
                  <a:pt x="1205" y="2165"/>
                </a:lnTo>
                <a:lnTo>
                  <a:pt x="1207" y="2167"/>
                </a:lnTo>
                <a:lnTo>
                  <a:pt x="1208" y="2168"/>
                </a:lnTo>
                <a:lnTo>
                  <a:pt x="1211" y="2168"/>
                </a:lnTo>
                <a:lnTo>
                  <a:pt x="1230" y="2170"/>
                </a:lnTo>
                <a:lnTo>
                  <a:pt x="1248" y="2172"/>
                </a:lnTo>
                <a:lnTo>
                  <a:pt x="1255" y="2175"/>
                </a:lnTo>
                <a:lnTo>
                  <a:pt x="1261" y="2178"/>
                </a:lnTo>
                <a:lnTo>
                  <a:pt x="1267" y="2184"/>
                </a:lnTo>
                <a:lnTo>
                  <a:pt x="1270" y="2190"/>
                </a:lnTo>
                <a:lnTo>
                  <a:pt x="1271" y="2193"/>
                </a:lnTo>
                <a:lnTo>
                  <a:pt x="1273" y="2194"/>
                </a:lnTo>
                <a:lnTo>
                  <a:pt x="1276" y="2197"/>
                </a:lnTo>
                <a:lnTo>
                  <a:pt x="1277" y="2199"/>
                </a:lnTo>
                <a:lnTo>
                  <a:pt x="1267" y="2205"/>
                </a:lnTo>
                <a:lnTo>
                  <a:pt x="1254" y="2209"/>
                </a:lnTo>
                <a:lnTo>
                  <a:pt x="1240" y="2212"/>
                </a:lnTo>
                <a:lnTo>
                  <a:pt x="1227" y="2215"/>
                </a:lnTo>
                <a:lnTo>
                  <a:pt x="1207" y="2222"/>
                </a:lnTo>
                <a:lnTo>
                  <a:pt x="1185" y="2230"/>
                </a:lnTo>
                <a:lnTo>
                  <a:pt x="1141" y="2243"/>
                </a:lnTo>
                <a:lnTo>
                  <a:pt x="1129" y="2247"/>
                </a:lnTo>
                <a:lnTo>
                  <a:pt x="1116" y="2252"/>
                </a:lnTo>
                <a:lnTo>
                  <a:pt x="1103" y="2256"/>
                </a:lnTo>
                <a:lnTo>
                  <a:pt x="1088" y="2257"/>
                </a:lnTo>
                <a:lnTo>
                  <a:pt x="1075" y="2263"/>
                </a:lnTo>
                <a:lnTo>
                  <a:pt x="1059" y="2268"/>
                </a:lnTo>
                <a:lnTo>
                  <a:pt x="1043" y="2272"/>
                </a:lnTo>
                <a:lnTo>
                  <a:pt x="1027" y="2276"/>
                </a:lnTo>
                <a:lnTo>
                  <a:pt x="1025" y="2278"/>
                </a:lnTo>
                <a:lnTo>
                  <a:pt x="1022" y="2279"/>
                </a:lnTo>
                <a:lnTo>
                  <a:pt x="1016" y="2282"/>
                </a:lnTo>
                <a:lnTo>
                  <a:pt x="1009" y="2284"/>
                </a:lnTo>
                <a:lnTo>
                  <a:pt x="1006" y="2284"/>
                </a:lnTo>
                <a:lnTo>
                  <a:pt x="1005" y="2282"/>
                </a:lnTo>
                <a:lnTo>
                  <a:pt x="977" y="2294"/>
                </a:lnTo>
                <a:lnTo>
                  <a:pt x="948" y="2303"/>
                </a:lnTo>
                <a:lnTo>
                  <a:pt x="886" y="2320"/>
                </a:lnTo>
                <a:lnTo>
                  <a:pt x="823" y="2336"/>
                </a:lnTo>
                <a:lnTo>
                  <a:pt x="762" y="2354"/>
                </a:lnTo>
                <a:lnTo>
                  <a:pt x="757" y="2357"/>
                </a:lnTo>
                <a:lnTo>
                  <a:pt x="751" y="2360"/>
                </a:lnTo>
                <a:lnTo>
                  <a:pt x="745" y="2361"/>
                </a:lnTo>
                <a:lnTo>
                  <a:pt x="737" y="2363"/>
                </a:lnTo>
                <a:lnTo>
                  <a:pt x="703" y="2376"/>
                </a:lnTo>
                <a:lnTo>
                  <a:pt x="668" y="2389"/>
                </a:lnTo>
                <a:lnTo>
                  <a:pt x="598" y="2414"/>
                </a:lnTo>
                <a:lnTo>
                  <a:pt x="562" y="2426"/>
                </a:lnTo>
                <a:lnTo>
                  <a:pt x="529" y="2440"/>
                </a:lnTo>
                <a:lnTo>
                  <a:pt x="495" y="2455"/>
                </a:lnTo>
                <a:lnTo>
                  <a:pt x="463" y="2470"/>
                </a:lnTo>
                <a:lnTo>
                  <a:pt x="457" y="2476"/>
                </a:lnTo>
                <a:lnTo>
                  <a:pt x="450" y="2480"/>
                </a:lnTo>
                <a:lnTo>
                  <a:pt x="432" y="2486"/>
                </a:lnTo>
                <a:lnTo>
                  <a:pt x="407" y="2505"/>
                </a:lnTo>
                <a:lnTo>
                  <a:pt x="379" y="2522"/>
                </a:lnTo>
                <a:lnTo>
                  <a:pt x="366" y="2533"/>
                </a:lnTo>
                <a:lnTo>
                  <a:pt x="354" y="2543"/>
                </a:lnTo>
                <a:lnTo>
                  <a:pt x="344" y="2553"/>
                </a:lnTo>
                <a:lnTo>
                  <a:pt x="337" y="2563"/>
                </a:lnTo>
                <a:lnTo>
                  <a:pt x="331" y="2563"/>
                </a:lnTo>
                <a:lnTo>
                  <a:pt x="325" y="2565"/>
                </a:lnTo>
                <a:lnTo>
                  <a:pt x="322" y="2569"/>
                </a:lnTo>
                <a:lnTo>
                  <a:pt x="319" y="2574"/>
                </a:lnTo>
                <a:lnTo>
                  <a:pt x="316" y="2578"/>
                </a:lnTo>
                <a:lnTo>
                  <a:pt x="312" y="2582"/>
                </a:lnTo>
                <a:lnTo>
                  <a:pt x="306" y="2584"/>
                </a:lnTo>
                <a:lnTo>
                  <a:pt x="300" y="2584"/>
                </a:lnTo>
                <a:lnTo>
                  <a:pt x="297" y="2587"/>
                </a:lnTo>
                <a:lnTo>
                  <a:pt x="297" y="2590"/>
                </a:lnTo>
                <a:lnTo>
                  <a:pt x="299" y="2594"/>
                </a:lnTo>
                <a:lnTo>
                  <a:pt x="302" y="2597"/>
                </a:lnTo>
                <a:lnTo>
                  <a:pt x="302" y="2598"/>
                </a:lnTo>
                <a:lnTo>
                  <a:pt x="300" y="2600"/>
                </a:lnTo>
                <a:lnTo>
                  <a:pt x="294" y="2598"/>
                </a:lnTo>
                <a:lnTo>
                  <a:pt x="290" y="2598"/>
                </a:lnTo>
                <a:lnTo>
                  <a:pt x="284" y="2600"/>
                </a:lnTo>
                <a:lnTo>
                  <a:pt x="280" y="2603"/>
                </a:lnTo>
                <a:lnTo>
                  <a:pt x="269" y="2610"/>
                </a:lnTo>
                <a:lnTo>
                  <a:pt x="261" y="2619"/>
                </a:lnTo>
                <a:lnTo>
                  <a:pt x="245" y="2638"/>
                </a:lnTo>
                <a:lnTo>
                  <a:pt x="237" y="2644"/>
                </a:lnTo>
                <a:lnTo>
                  <a:pt x="234" y="2645"/>
                </a:lnTo>
                <a:lnTo>
                  <a:pt x="231" y="2645"/>
                </a:lnTo>
                <a:lnTo>
                  <a:pt x="234" y="2647"/>
                </a:lnTo>
                <a:lnTo>
                  <a:pt x="237" y="2648"/>
                </a:lnTo>
                <a:lnTo>
                  <a:pt x="237" y="2651"/>
                </a:lnTo>
                <a:lnTo>
                  <a:pt x="237" y="2654"/>
                </a:lnTo>
                <a:lnTo>
                  <a:pt x="236" y="2656"/>
                </a:lnTo>
                <a:lnTo>
                  <a:pt x="233" y="2657"/>
                </a:lnTo>
                <a:lnTo>
                  <a:pt x="230" y="2659"/>
                </a:lnTo>
                <a:lnTo>
                  <a:pt x="226" y="2659"/>
                </a:lnTo>
                <a:lnTo>
                  <a:pt x="228" y="2653"/>
                </a:lnTo>
                <a:lnTo>
                  <a:pt x="228" y="2650"/>
                </a:lnTo>
                <a:lnTo>
                  <a:pt x="228" y="2645"/>
                </a:lnTo>
                <a:lnTo>
                  <a:pt x="199" y="2673"/>
                </a:lnTo>
                <a:lnTo>
                  <a:pt x="168" y="2700"/>
                </a:lnTo>
                <a:lnTo>
                  <a:pt x="135" y="2723"/>
                </a:lnTo>
                <a:lnTo>
                  <a:pt x="117" y="2735"/>
                </a:lnTo>
                <a:lnTo>
                  <a:pt x="100" y="2745"/>
                </a:lnTo>
                <a:lnTo>
                  <a:pt x="67" y="2773"/>
                </a:lnTo>
                <a:lnTo>
                  <a:pt x="51" y="2786"/>
                </a:lnTo>
                <a:lnTo>
                  <a:pt x="32" y="2796"/>
                </a:lnTo>
                <a:lnTo>
                  <a:pt x="19" y="2808"/>
                </a:lnTo>
                <a:lnTo>
                  <a:pt x="13" y="2815"/>
                </a:lnTo>
                <a:lnTo>
                  <a:pt x="9" y="2821"/>
                </a:lnTo>
                <a:lnTo>
                  <a:pt x="4" y="2830"/>
                </a:lnTo>
                <a:lnTo>
                  <a:pt x="1" y="2839"/>
                </a:lnTo>
                <a:lnTo>
                  <a:pt x="0" y="2849"/>
                </a:lnTo>
                <a:lnTo>
                  <a:pt x="1" y="2862"/>
                </a:lnTo>
                <a:lnTo>
                  <a:pt x="2263" y="2862"/>
                </a:lnTo>
                <a:lnTo>
                  <a:pt x="2851" y="2862"/>
                </a:lnTo>
                <a:lnTo>
                  <a:pt x="3840" y="2862"/>
                </a:lnTo>
                <a:lnTo>
                  <a:pt x="3840" y="2847"/>
                </a:lnTo>
                <a:lnTo>
                  <a:pt x="3839" y="2833"/>
                </a:lnTo>
                <a:lnTo>
                  <a:pt x="3833" y="2817"/>
                </a:lnTo>
                <a:lnTo>
                  <a:pt x="3827" y="2801"/>
                </a:lnTo>
                <a:lnTo>
                  <a:pt x="3811" y="2768"/>
                </a:lnTo>
                <a:lnTo>
                  <a:pt x="3796" y="2735"/>
                </a:lnTo>
                <a:close/>
                <a:moveTo>
                  <a:pt x="959" y="1906"/>
                </a:moveTo>
                <a:lnTo>
                  <a:pt x="959" y="1906"/>
                </a:lnTo>
                <a:lnTo>
                  <a:pt x="956" y="1909"/>
                </a:lnTo>
                <a:lnTo>
                  <a:pt x="955" y="1909"/>
                </a:lnTo>
                <a:lnTo>
                  <a:pt x="953" y="1908"/>
                </a:lnTo>
                <a:lnTo>
                  <a:pt x="953" y="1903"/>
                </a:lnTo>
                <a:lnTo>
                  <a:pt x="958" y="1903"/>
                </a:lnTo>
                <a:lnTo>
                  <a:pt x="959" y="1900"/>
                </a:lnTo>
                <a:lnTo>
                  <a:pt x="967" y="1913"/>
                </a:lnTo>
                <a:lnTo>
                  <a:pt x="974" y="1927"/>
                </a:lnTo>
                <a:lnTo>
                  <a:pt x="980" y="1940"/>
                </a:lnTo>
                <a:lnTo>
                  <a:pt x="983" y="1947"/>
                </a:lnTo>
                <a:lnTo>
                  <a:pt x="984" y="1956"/>
                </a:lnTo>
                <a:lnTo>
                  <a:pt x="975" y="1946"/>
                </a:lnTo>
                <a:lnTo>
                  <a:pt x="968" y="1935"/>
                </a:lnTo>
                <a:lnTo>
                  <a:pt x="962" y="1922"/>
                </a:lnTo>
                <a:lnTo>
                  <a:pt x="961" y="1915"/>
                </a:lnTo>
                <a:lnTo>
                  <a:pt x="959" y="1906"/>
                </a:lnTo>
                <a:close/>
                <a:moveTo>
                  <a:pt x="1113" y="2076"/>
                </a:moveTo>
                <a:lnTo>
                  <a:pt x="1113" y="2076"/>
                </a:lnTo>
                <a:lnTo>
                  <a:pt x="1112" y="2077"/>
                </a:lnTo>
                <a:lnTo>
                  <a:pt x="1109" y="2079"/>
                </a:lnTo>
                <a:lnTo>
                  <a:pt x="1103" y="2076"/>
                </a:lnTo>
                <a:lnTo>
                  <a:pt x="1094" y="2071"/>
                </a:lnTo>
                <a:lnTo>
                  <a:pt x="1087" y="2063"/>
                </a:lnTo>
                <a:lnTo>
                  <a:pt x="1069" y="2044"/>
                </a:lnTo>
                <a:lnTo>
                  <a:pt x="1054" y="2023"/>
                </a:lnTo>
                <a:lnTo>
                  <a:pt x="1043" y="2006"/>
                </a:lnTo>
                <a:lnTo>
                  <a:pt x="1034" y="1987"/>
                </a:lnTo>
                <a:lnTo>
                  <a:pt x="1025" y="1969"/>
                </a:lnTo>
                <a:lnTo>
                  <a:pt x="1018" y="1953"/>
                </a:lnTo>
                <a:lnTo>
                  <a:pt x="1005" y="1929"/>
                </a:lnTo>
                <a:lnTo>
                  <a:pt x="993" y="1903"/>
                </a:lnTo>
                <a:lnTo>
                  <a:pt x="984" y="1875"/>
                </a:lnTo>
                <a:lnTo>
                  <a:pt x="980" y="1861"/>
                </a:lnTo>
                <a:lnTo>
                  <a:pt x="978" y="1845"/>
                </a:lnTo>
                <a:lnTo>
                  <a:pt x="971" y="1807"/>
                </a:lnTo>
                <a:lnTo>
                  <a:pt x="965" y="1766"/>
                </a:lnTo>
                <a:lnTo>
                  <a:pt x="964" y="1760"/>
                </a:lnTo>
                <a:lnTo>
                  <a:pt x="962" y="1754"/>
                </a:lnTo>
                <a:lnTo>
                  <a:pt x="962" y="1741"/>
                </a:lnTo>
                <a:lnTo>
                  <a:pt x="962" y="1726"/>
                </a:lnTo>
                <a:lnTo>
                  <a:pt x="962" y="1713"/>
                </a:lnTo>
                <a:lnTo>
                  <a:pt x="959" y="1700"/>
                </a:lnTo>
                <a:lnTo>
                  <a:pt x="958" y="1684"/>
                </a:lnTo>
                <a:lnTo>
                  <a:pt x="959" y="1667"/>
                </a:lnTo>
                <a:lnTo>
                  <a:pt x="962" y="1654"/>
                </a:lnTo>
                <a:lnTo>
                  <a:pt x="962" y="1629"/>
                </a:lnTo>
                <a:lnTo>
                  <a:pt x="965" y="1638"/>
                </a:lnTo>
                <a:lnTo>
                  <a:pt x="967" y="1648"/>
                </a:lnTo>
                <a:lnTo>
                  <a:pt x="968" y="1670"/>
                </a:lnTo>
                <a:lnTo>
                  <a:pt x="972" y="1700"/>
                </a:lnTo>
                <a:lnTo>
                  <a:pt x="978" y="1729"/>
                </a:lnTo>
                <a:lnTo>
                  <a:pt x="986" y="1757"/>
                </a:lnTo>
                <a:lnTo>
                  <a:pt x="993" y="1783"/>
                </a:lnTo>
                <a:lnTo>
                  <a:pt x="1011" y="1836"/>
                </a:lnTo>
                <a:lnTo>
                  <a:pt x="1030" y="1886"/>
                </a:lnTo>
                <a:lnTo>
                  <a:pt x="1043" y="1903"/>
                </a:lnTo>
                <a:lnTo>
                  <a:pt x="1049" y="1913"/>
                </a:lnTo>
                <a:lnTo>
                  <a:pt x="1049" y="1918"/>
                </a:lnTo>
                <a:lnTo>
                  <a:pt x="1049" y="1922"/>
                </a:lnTo>
                <a:lnTo>
                  <a:pt x="1054" y="1937"/>
                </a:lnTo>
                <a:lnTo>
                  <a:pt x="1060" y="1950"/>
                </a:lnTo>
                <a:lnTo>
                  <a:pt x="1076" y="1976"/>
                </a:lnTo>
                <a:lnTo>
                  <a:pt x="1093" y="2001"/>
                </a:lnTo>
                <a:lnTo>
                  <a:pt x="1107" y="2028"/>
                </a:lnTo>
                <a:lnTo>
                  <a:pt x="1110" y="2030"/>
                </a:lnTo>
                <a:lnTo>
                  <a:pt x="1113" y="2035"/>
                </a:lnTo>
                <a:lnTo>
                  <a:pt x="1113" y="2041"/>
                </a:lnTo>
                <a:lnTo>
                  <a:pt x="1113" y="2048"/>
                </a:lnTo>
                <a:lnTo>
                  <a:pt x="1113" y="2063"/>
                </a:lnTo>
                <a:lnTo>
                  <a:pt x="1113" y="2070"/>
                </a:lnTo>
                <a:lnTo>
                  <a:pt x="1113" y="2076"/>
                </a:lnTo>
                <a:close/>
                <a:moveTo>
                  <a:pt x="1138" y="1833"/>
                </a:moveTo>
                <a:lnTo>
                  <a:pt x="1138" y="1833"/>
                </a:lnTo>
                <a:lnTo>
                  <a:pt x="1135" y="1826"/>
                </a:lnTo>
                <a:lnTo>
                  <a:pt x="1132" y="1818"/>
                </a:lnTo>
                <a:lnTo>
                  <a:pt x="1131" y="1809"/>
                </a:lnTo>
                <a:lnTo>
                  <a:pt x="1129" y="1802"/>
                </a:lnTo>
                <a:lnTo>
                  <a:pt x="1132" y="1804"/>
                </a:lnTo>
                <a:lnTo>
                  <a:pt x="1135" y="1807"/>
                </a:lnTo>
                <a:lnTo>
                  <a:pt x="1136" y="1811"/>
                </a:lnTo>
                <a:lnTo>
                  <a:pt x="1138" y="1815"/>
                </a:lnTo>
                <a:lnTo>
                  <a:pt x="1139" y="1826"/>
                </a:lnTo>
                <a:lnTo>
                  <a:pt x="1138" y="1833"/>
                </a:lnTo>
                <a:close/>
                <a:moveTo>
                  <a:pt x="1202" y="2249"/>
                </a:moveTo>
                <a:lnTo>
                  <a:pt x="1202" y="2249"/>
                </a:lnTo>
                <a:close/>
                <a:moveTo>
                  <a:pt x="1157" y="2045"/>
                </a:moveTo>
                <a:lnTo>
                  <a:pt x="1157" y="2045"/>
                </a:lnTo>
                <a:lnTo>
                  <a:pt x="1183" y="2060"/>
                </a:lnTo>
                <a:lnTo>
                  <a:pt x="1197" y="2067"/>
                </a:lnTo>
                <a:lnTo>
                  <a:pt x="1208" y="2074"/>
                </a:lnTo>
                <a:lnTo>
                  <a:pt x="1218" y="2085"/>
                </a:lnTo>
                <a:lnTo>
                  <a:pt x="1229" y="2096"/>
                </a:lnTo>
                <a:lnTo>
                  <a:pt x="1235" y="2110"/>
                </a:lnTo>
                <a:lnTo>
                  <a:pt x="1239" y="2126"/>
                </a:lnTo>
                <a:lnTo>
                  <a:pt x="1210" y="2114"/>
                </a:lnTo>
                <a:lnTo>
                  <a:pt x="1195" y="2108"/>
                </a:lnTo>
                <a:lnTo>
                  <a:pt x="1182" y="2101"/>
                </a:lnTo>
                <a:lnTo>
                  <a:pt x="1172" y="2092"/>
                </a:lnTo>
                <a:lnTo>
                  <a:pt x="1167" y="2086"/>
                </a:lnTo>
                <a:lnTo>
                  <a:pt x="1163" y="2080"/>
                </a:lnTo>
                <a:lnTo>
                  <a:pt x="1160" y="2073"/>
                </a:lnTo>
                <a:lnTo>
                  <a:pt x="1157" y="2064"/>
                </a:lnTo>
                <a:lnTo>
                  <a:pt x="1157" y="2055"/>
                </a:lnTo>
                <a:lnTo>
                  <a:pt x="1157" y="2045"/>
                </a:lnTo>
                <a:close/>
                <a:moveTo>
                  <a:pt x="1301" y="2190"/>
                </a:moveTo>
                <a:lnTo>
                  <a:pt x="1301" y="2190"/>
                </a:lnTo>
                <a:lnTo>
                  <a:pt x="1298" y="2186"/>
                </a:lnTo>
                <a:lnTo>
                  <a:pt x="1296" y="2180"/>
                </a:lnTo>
                <a:lnTo>
                  <a:pt x="1293" y="2168"/>
                </a:lnTo>
                <a:lnTo>
                  <a:pt x="1290" y="2155"/>
                </a:lnTo>
                <a:lnTo>
                  <a:pt x="1289" y="2149"/>
                </a:lnTo>
                <a:lnTo>
                  <a:pt x="1286" y="2143"/>
                </a:lnTo>
                <a:lnTo>
                  <a:pt x="1289" y="2143"/>
                </a:lnTo>
                <a:lnTo>
                  <a:pt x="1292" y="2142"/>
                </a:lnTo>
                <a:lnTo>
                  <a:pt x="1299" y="2143"/>
                </a:lnTo>
                <a:lnTo>
                  <a:pt x="1306" y="2148"/>
                </a:lnTo>
                <a:lnTo>
                  <a:pt x="1314" y="2153"/>
                </a:lnTo>
                <a:lnTo>
                  <a:pt x="1328" y="2167"/>
                </a:lnTo>
                <a:lnTo>
                  <a:pt x="1342" y="2178"/>
                </a:lnTo>
                <a:lnTo>
                  <a:pt x="1334" y="2184"/>
                </a:lnTo>
                <a:lnTo>
                  <a:pt x="1325" y="2187"/>
                </a:lnTo>
                <a:lnTo>
                  <a:pt x="1314" y="2190"/>
                </a:lnTo>
                <a:lnTo>
                  <a:pt x="1301" y="2190"/>
                </a:lnTo>
                <a:close/>
                <a:moveTo>
                  <a:pt x="1451" y="2140"/>
                </a:moveTo>
                <a:lnTo>
                  <a:pt x="1451" y="2140"/>
                </a:lnTo>
                <a:lnTo>
                  <a:pt x="1445" y="2140"/>
                </a:lnTo>
                <a:lnTo>
                  <a:pt x="1440" y="2142"/>
                </a:lnTo>
                <a:lnTo>
                  <a:pt x="1437" y="2140"/>
                </a:lnTo>
                <a:lnTo>
                  <a:pt x="1434" y="2140"/>
                </a:lnTo>
                <a:lnTo>
                  <a:pt x="1434" y="2137"/>
                </a:lnTo>
                <a:lnTo>
                  <a:pt x="1434" y="2134"/>
                </a:lnTo>
                <a:lnTo>
                  <a:pt x="1441" y="2136"/>
                </a:lnTo>
                <a:lnTo>
                  <a:pt x="1447" y="2137"/>
                </a:lnTo>
                <a:lnTo>
                  <a:pt x="1448" y="2137"/>
                </a:lnTo>
                <a:lnTo>
                  <a:pt x="1450" y="2136"/>
                </a:lnTo>
                <a:lnTo>
                  <a:pt x="1451" y="2133"/>
                </a:lnTo>
                <a:lnTo>
                  <a:pt x="1451" y="2129"/>
                </a:lnTo>
                <a:lnTo>
                  <a:pt x="1454" y="2130"/>
                </a:lnTo>
                <a:lnTo>
                  <a:pt x="1456" y="2130"/>
                </a:lnTo>
                <a:lnTo>
                  <a:pt x="1454" y="2133"/>
                </a:lnTo>
                <a:lnTo>
                  <a:pt x="1453" y="2137"/>
                </a:lnTo>
                <a:lnTo>
                  <a:pt x="1451" y="2139"/>
                </a:lnTo>
                <a:lnTo>
                  <a:pt x="1451" y="2140"/>
                </a:lnTo>
                <a:close/>
                <a:moveTo>
                  <a:pt x="1459" y="2101"/>
                </a:moveTo>
                <a:lnTo>
                  <a:pt x="1459" y="2101"/>
                </a:lnTo>
                <a:lnTo>
                  <a:pt x="1445" y="2101"/>
                </a:lnTo>
                <a:lnTo>
                  <a:pt x="1434" y="2101"/>
                </a:lnTo>
                <a:lnTo>
                  <a:pt x="1421" y="2101"/>
                </a:lnTo>
                <a:lnTo>
                  <a:pt x="1416" y="2099"/>
                </a:lnTo>
                <a:lnTo>
                  <a:pt x="1412" y="2098"/>
                </a:lnTo>
                <a:lnTo>
                  <a:pt x="1397" y="2096"/>
                </a:lnTo>
                <a:lnTo>
                  <a:pt x="1383" y="2093"/>
                </a:lnTo>
                <a:lnTo>
                  <a:pt x="1356" y="2086"/>
                </a:lnTo>
                <a:lnTo>
                  <a:pt x="1333" y="2076"/>
                </a:lnTo>
                <a:lnTo>
                  <a:pt x="1311" y="2064"/>
                </a:lnTo>
                <a:lnTo>
                  <a:pt x="1298" y="2057"/>
                </a:lnTo>
                <a:lnTo>
                  <a:pt x="1286" y="2048"/>
                </a:lnTo>
                <a:lnTo>
                  <a:pt x="1277" y="2044"/>
                </a:lnTo>
                <a:lnTo>
                  <a:pt x="1270" y="2038"/>
                </a:lnTo>
                <a:lnTo>
                  <a:pt x="1262" y="2030"/>
                </a:lnTo>
                <a:lnTo>
                  <a:pt x="1257" y="2023"/>
                </a:lnTo>
                <a:lnTo>
                  <a:pt x="1252" y="2014"/>
                </a:lnTo>
                <a:lnTo>
                  <a:pt x="1248" y="2006"/>
                </a:lnTo>
                <a:lnTo>
                  <a:pt x="1245" y="1995"/>
                </a:lnTo>
                <a:lnTo>
                  <a:pt x="1242" y="1984"/>
                </a:lnTo>
                <a:lnTo>
                  <a:pt x="1239" y="1968"/>
                </a:lnTo>
                <a:lnTo>
                  <a:pt x="1238" y="1950"/>
                </a:lnTo>
                <a:lnTo>
                  <a:pt x="1235" y="1931"/>
                </a:lnTo>
                <a:lnTo>
                  <a:pt x="1230" y="1913"/>
                </a:lnTo>
                <a:lnTo>
                  <a:pt x="1226" y="1908"/>
                </a:lnTo>
                <a:lnTo>
                  <a:pt x="1223" y="1899"/>
                </a:lnTo>
                <a:lnTo>
                  <a:pt x="1221" y="1890"/>
                </a:lnTo>
                <a:lnTo>
                  <a:pt x="1221" y="1880"/>
                </a:lnTo>
                <a:lnTo>
                  <a:pt x="1218" y="1874"/>
                </a:lnTo>
                <a:lnTo>
                  <a:pt x="1217" y="1867"/>
                </a:lnTo>
                <a:lnTo>
                  <a:pt x="1218" y="1852"/>
                </a:lnTo>
                <a:lnTo>
                  <a:pt x="1224" y="1852"/>
                </a:lnTo>
                <a:lnTo>
                  <a:pt x="1233" y="1849"/>
                </a:lnTo>
                <a:lnTo>
                  <a:pt x="1243" y="1847"/>
                </a:lnTo>
                <a:lnTo>
                  <a:pt x="1267" y="1849"/>
                </a:lnTo>
                <a:lnTo>
                  <a:pt x="1280" y="1881"/>
                </a:lnTo>
                <a:lnTo>
                  <a:pt x="1287" y="1896"/>
                </a:lnTo>
                <a:lnTo>
                  <a:pt x="1295" y="1912"/>
                </a:lnTo>
                <a:lnTo>
                  <a:pt x="1303" y="1925"/>
                </a:lnTo>
                <a:lnTo>
                  <a:pt x="1314" y="1938"/>
                </a:lnTo>
                <a:lnTo>
                  <a:pt x="1324" y="1951"/>
                </a:lnTo>
                <a:lnTo>
                  <a:pt x="1336" y="1962"/>
                </a:lnTo>
                <a:lnTo>
                  <a:pt x="1352" y="1978"/>
                </a:lnTo>
                <a:lnTo>
                  <a:pt x="1366" y="1995"/>
                </a:lnTo>
                <a:lnTo>
                  <a:pt x="1383" y="2011"/>
                </a:lnTo>
                <a:lnTo>
                  <a:pt x="1400" y="2028"/>
                </a:lnTo>
                <a:lnTo>
                  <a:pt x="1412" y="2038"/>
                </a:lnTo>
                <a:lnTo>
                  <a:pt x="1425" y="2047"/>
                </a:lnTo>
                <a:lnTo>
                  <a:pt x="1451" y="2067"/>
                </a:lnTo>
                <a:lnTo>
                  <a:pt x="1451" y="2080"/>
                </a:lnTo>
                <a:lnTo>
                  <a:pt x="1453" y="2088"/>
                </a:lnTo>
                <a:lnTo>
                  <a:pt x="1456" y="2092"/>
                </a:lnTo>
                <a:lnTo>
                  <a:pt x="1457" y="2092"/>
                </a:lnTo>
                <a:lnTo>
                  <a:pt x="1459" y="2095"/>
                </a:lnTo>
                <a:lnTo>
                  <a:pt x="1459" y="2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63" name="Freeform 10"/>
          <p:cNvSpPr>
            <a:spLocks/>
          </p:cNvSpPr>
          <p:nvPr/>
        </p:nvSpPr>
        <p:spPr bwMode="auto">
          <a:xfrm>
            <a:off x="6432550" y="2547938"/>
            <a:ext cx="2039938" cy="1730375"/>
          </a:xfrm>
          <a:custGeom>
            <a:avLst/>
            <a:gdLst>
              <a:gd name="T0" fmla="*/ 1669256 w 1717"/>
              <a:gd name="T1" fmla="*/ 1580631 h 1456"/>
              <a:gd name="T2" fmla="*/ 1517182 w 1717"/>
              <a:gd name="T3" fmla="*/ 1489121 h 1456"/>
              <a:gd name="T4" fmla="*/ 1481539 w 1717"/>
              <a:gd name="T5" fmla="*/ 1443960 h 1456"/>
              <a:gd name="T6" fmla="*/ 1450649 w 1717"/>
              <a:gd name="T7" fmla="*/ 1413060 h 1456"/>
              <a:gd name="T8" fmla="*/ 1416195 w 1717"/>
              <a:gd name="T9" fmla="*/ 1338188 h 1456"/>
              <a:gd name="T10" fmla="*/ 1393621 w 1717"/>
              <a:gd name="T11" fmla="*/ 1231228 h 1456"/>
              <a:gd name="T12" fmla="*/ 1426887 w 1717"/>
              <a:gd name="T13" fmla="*/ 1028004 h 1456"/>
              <a:gd name="T14" fmla="*/ 1461342 w 1717"/>
              <a:gd name="T15" fmla="*/ 905595 h 1456"/>
              <a:gd name="T16" fmla="*/ 1472034 w 1717"/>
              <a:gd name="T17" fmla="*/ 911537 h 1456"/>
              <a:gd name="T18" fmla="*/ 1507677 w 1717"/>
              <a:gd name="T19" fmla="*/ 922233 h 1456"/>
              <a:gd name="T20" fmla="*/ 1545696 w 1717"/>
              <a:gd name="T21" fmla="*/ 907971 h 1456"/>
              <a:gd name="T22" fmla="*/ 1556388 w 1717"/>
              <a:gd name="T23" fmla="*/ 883014 h 1456"/>
              <a:gd name="T24" fmla="*/ 1575398 w 1717"/>
              <a:gd name="T25" fmla="*/ 831911 h 1456"/>
              <a:gd name="T26" fmla="*/ 1594407 w 1717"/>
              <a:gd name="T27" fmla="*/ 658398 h 1456"/>
              <a:gd name="T28" fmla="*/ 1600347 w 1717"/>
              <a:gd name="T29" fmla="*/ 632252 h 1456"/>
              <a:gd name="T30" fmla="*/ 1594407 w 1717"/>
              <a:gd name="T31" fmla="*/ 602541 h 1456"/>
              <a:gd name="T32" fmla="*/ 1584902 w 1717"/>
              <a:gd name="T33" fmla="*/ 571642 h 1456"/>
              <a:gd name="T34" fmla="*/ 1536191 w 1717"/>
              <a:gd name="T35" fmla="*/ 553815 h 1456"/>
              <a:gd name="T36" fmla="*/ 1507677 w 1717"/>
              <a:gd name="T37" fmla="*/ 543119 h 1456"/>
              <a:gd name="T38" fmla="*/ 1513617 w 1717"/>
              <a:gd name="T39" fmla="*/ 445667 h 1456"/>
              <a:gd name="T40" fmla="*/ 1507677 w 1717"/>
              <a:gd name="T41" fmla="*/ 396940 h 1456"/>
              <a:gd name="T42" fmla="*/ 1483915 w 1717"/>
              <a:gd name="T43" fmla="*/ 267400 h 1456"/>
              <a:gd name="T44" fmla="*/ 1422135 w 1717"/>
              <a:gd name="T45" fmla="*/ 174701 h 1456"/>
              <a:gd name="T46" fmla="*/ 1328276 w 1717"/>
              <a:gd name="T47" fmla="*/ 89133 h 1456"/>
              <a:gd name="T48" fmla="*/ 1243923 w 1717"/>
              <a:gd name="T49" fmla="*/ 36842 h 1456"/>
              <a:gd name="T50" fmla="*/ 1047889 w 1717"/>
              <a:gd name="T51" fmla="*/ 0 h 1456"/>
              <a:gd name="T52" fmla="*/ 936209 w 1717"/>
              <a:gd name="T53" fmla="*/ 20204 h 1456"/>
              <a:gd name="T54" fmla="*/ 872053 w 1717"/>
              <a:gd name="T55" fmla="*/ 55857 h 1456"/>
              <a:gd name="T56" fmla="*/ 737799 w 1717"/>
              <a:gd name="T57" fmla="*/ 155686 h 1456"/>
              <a:gd name="T58" fmla="*/ 673643 w 1717"/>
              <a:gd name="T59" fmla="*/ 267400 h 1456"/>
              <a:gd name="T60" fmla="*/ 655822 w 1717"/>
              <a:gd name="T61" fmla="*/ 367229 h 1456"/>
              <a:gd name="T62" fmla="*/ 647505 w 1717"/>
              <a:gd name="T63" fmla="*/ 453986 h 1456"/>
              <a:gd name="T64" fmla="*/ 657010 w 1717"/>
              <a:gd name="T65" fmla="*/ 545496 h 1456"/>
              <a:gd name="T66" fmla="*/ 655822 w 1717"/>
              <a:gd name="T67" fmla="*/ 553815 h 1456"/>
              <a:gd name="T68" fmla="*/ 622555 w 1717"/>
              <a:gd name="T69" fmla="*/ 530046 h 1456"/>
              <a:gd name="T70" fmla="*/ 597606 w 1717"/>
              <a:gd name="T71" fmla="*/ 532423 h 1456"/>
              <a:gd name="T72" fmla="*/ 572656 w 1717"/>
              <a:gd name="T73" fmla="*/ 572830 h 1456"/>
              <a:gd name="T74" fmla="*/ 576220 w 1717"/>
              <a:gd name="T75" fmla="*/ 696428 h 1456"/>
              <a:gd name="T76" fmla="*/ 576220 w 1717"/>
              <a:gd name="T77" fmla="*/ 789127 h 1456"/>
              <a:gd name="T78" fmla="*/ 595229 w 1717"/>
              <a:gd name="T79" fmla="*/ 861622 h 1456"/>
              <a:gd name="T80" fmla="*/ 620179 w 1717"/>
              <a:gd name="T81" fmla="*/ 886579 h 1456"/>
              <a:gd name="T82" fmla="*/ 636812 w 1717"/>
              <a:gd name="T83" fmla="*/ 892522 h 1456"/>
              <a:gd name="T84" fmla="*/ 664138 w 1717"/>
              <a:gd name="T85" fmla="*/ 883014 h 1456"/>
              <a:gd name="T86" fmla="*/ 683148 w 1717"/>
              <a:gd name="T87" fmla="*/ 930552 h 1456"/>
              <a:gd name="T88" fmla="*/ 724730 w 1717"/>
              <a:gd name="T89" fmla="*/ 1054150 h 1456"/>
              <a:gd name="T90" fmla="*/ 729483 w 1717"/>
              <a:gd name="T91" fmla="*/ 1111195 h 1456"/>
              <a:gd name="T92" fmla="*/ 728295 w 1717"/>
              <a:gd name="T93" fmla="*/ 1196763 h 1456"/>
              <a:gd name="T94" fmla="*/ 730671 w 1717"/>
              <a:gd name="T95" fmla="*/ 1256186 h 1456"/>
              <a:gd name="T96" fmla="*/ 729483 w 1717"/>
              <a:gd name="T97" fmla="*/ 1321550 h 1456"/>
              <a:gd name="T98" fmla="*/ 653445 w 1717"/>
              <a:gd name="T99" fmla="*/ 1427322 h 1456"/>
              <a:gd name="T100" fmla="*/ 618991 w 1717"/>
              <a:gd name="T101" fmla="*/ 1449902 h 1456"/>
              <a:gd name="T102" fmla="*/ 573844 w 1717"/>
              <a:gd name="T103" fmla="*/ 1470106 h 1456"/>
              <a:gd name="T104" fmla="*/ 515628 w 1717"/>
              <a:gd name="T105" fmla="*/ 1539035 h 1456"/>
              <a:gd name="T106" fmla="*/ 430086 w 1717"/>
              <a:gd name="T107" fmla="*/ 1571123 h 1456"/>
              <a:gd name="T108" fmla="*/ 187717 w 1717"/>
              <a:gd name="T109" fmla="*/ 1665011 h 1456"/>
              <a:gd name="T110" fmla="*/ 0 w 1717"/>
              <a:gd name="T111" fmla="*/ 1730375 h 1456"/>
              <a:gd name="T112" fmla="*/ 1923506 w 1717"/>
              <a:gd name="T113" fmla="*/ 1685214 h 145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717" h="1456">
                <a:moveTo>
                  <a:pt x="1619" y="1418"/>
                </a:moveTo>
                <a:lnTo>
                  <a:pt x="1619" y="1418"/>
                </a:lnTo>
                <a:lnTo>
                  <a:pt x="1583" y="1404"/>
                </a:lnTo>
                <a:lnTo>
                  <a:pt x="1547" y="1390"/>
                </a:lnTo>
                <a:lnTo>
                  <a:pt x="1476" y="1361"/>
                </a:lnTo>
                <a:lnTo>
                  <a:pt x="1405" y="1330"/>
                </a:lnTo>
                <a:lnTo>
                  <a:pt x="1334" y="1301"/>
                </a:lnTo>
                <a:lnTo>
                  <a:pt x="1319" y="1290"/>
                </a:lnTo>
                <a:lnTo>
                  <a:pt x="1305" y="1278"/>
                </a:lnTo>
                <a:lnTo>
                  <a:pt x="1277" y="1253"/>
                </a:lnTo>
                <a:lnTo>
                  <a:pt x="1272" y="1243"/>
                </a:lnTo>
                <a:lnTo>
                  <a:pt x="1265" y="1235"/>
                </a:lnTo>
                <a:lnTo>
                  <a:pt x="1258" y="1227"/>
                </a:lnTo>
                <a:lnTo>
                  <a:pt x="1249" y="1221"/>
                </a:lnTo>
                <a:lnTo>
                  <a:pt x="1247" y="1215"/>
                </a:lnTo>
                <a:lnTo>
                  <a:pt x="1244" y="1211"/>
                </a:lnTo>
                <a:lnTo>
                  <a:pt x="1241" y="1206"/>
                </a:lnTo>
                <a:lnTo>
                  <a:pt x="1237" y="1203"/>
                </a:lnTo>
                <a:lnTo>
                  <a:pt x="1229" y="1196"/>
                </a:lnTo>
                <a:lnTo>
                  <a:pt x="1221" y="1189"/>
                </a:lnTo>
                <a:lnTo>
                  <a:pt x="1217" y="1180"/>
                </a:lnTo>
                <a:lnTo>
                  <a:pt x="1213" y="1171"/>
                </a:lnTo>
                <a:lnTo>
                  <a:pt x="1206" y="1152"/>
                </a:lnTo>
                <a:lnTo>
                  <a:pt x="1202" y="1142"/>
                </a:lnTo>
                <a:lnTo>
                  <a:pt x="1197" y="1134"/>
                </a:lnTo>
                <a:lnTo>
                  <a:pt x="1192" y="1126"/>
                </a:lnTo>
                <a:lnTo>
                  <a:pt x="1185" y="1120"/>
                </a:lnTo>
                <a:lnTo>
                  <a:pt x="1177" y="1104"/>
                </a:lnTo>
                <a:lnTo>
                  <a:pt x="1174" y="1095"/>
                </a:lnTo>
                <a:lnTo>
                  <a:pt x="1173" y="1084"/>
                </a:lnTo>
                <a:lnTo>
                  <a:pt x="1173" y="1036"/>
                </a:lnTo>
                <a:lnTo>
                  <a:pt x="1176" y="999"/>
                </a:lnTo>
                <a:lnTo>
                  <a:pt x="1180" y="964"/>
                </a:lnTo>
                <a:lnTo>
                  <a:pt x="1186" y="929"/>
                </a:lnTo>
                <a:lnTo>
                  <a:pt x="1193" y="897"/>
                </a:lnTo>
                <a:lnTo>
                  <a:pt x="1201" y="865"/>
                </a:lnTo>
                <a:lnTo>
                  <a:pt x="1209" y="834"/>
                </a:lnTo>
                <a:lnTo>
                  <a:pt x="1225" y="771"/>
                </a:lnTo>
                <a:lnTo>
                  <a:pt x="1227" y="770"/>
                </a:lnTo>
                <a:lnTo>
                  <a:pt x="1229" y="767"/>
                </a:lnTo>
                <a:lnTo>
                  <a:pt x="1230" y="762"/>
                </a:lnTo>
                <a:lnTo>
                  <a:pt x="1231" y="760"/>
                </a:lnTo>
                <a:lnTo>
                  <a:pt x="1232" y="759"/>
                </a:lnTo>
                <a:lnTo>
                  <a:pt x="1234" y="760"/>
                </a:lnTo>
                <a:lnTo>
                  <a:pt x="1237" y="763"/>
                </a:lnTo>
                <a:lnTo>
                  <a:pt x="1239" y="767"/>
                </a:lnTo>
                <a:lnTo>
                  <a:pt x="1243" y="770"/>
                </a:lnTo>
                <a:lnTo>
                  <a:pt x="1247" y="773"/>
                </a:lnTo>
                <a:lnTo>
                  <a:pt x="1252" y="775"/>
                </a:lnTo>
                <a:lnTo>
                  <a:pt x="1257" y="776"/>
                </a:lnTo>
                <a:lnTo>
                  <a:pt x="1263" y="776"/>
                </a:lnTo>
                <a:lnTo>
                  <a:pt x="1269" y="776"/>
                </a:lnTo>
                <a:lnTo>
                  <a:pt x="1275" y="775"/>
                </a:lnTo>
                <a:lnTo>
                  <a:pt x="1281" y="774"/>
                </a:lnTo>
                <a:lnTo>
                  <a:pt x="1287" y="772"/>
                </a:lnTo>
                <a:lnTo>
                  <a:pt x="1293" y="770"/>
                </a:lnTo>
                <a:lnTo>
                  <a:pt x="1297" y="767"/>
                </a:lnTo>
                <a:lnTo>
                  <a:pt x="1301" y="764"/>
                </a:lnTo>
                <a:lnTo>
                  <a:pt x="1304" y="760"/>
                </a:lnTo>
                <a:lnTo>
                  <a:pt x="1306" y="756"/>
                </a:lnTo>
                <a:lnTo>
                  <a:pt x="1306" y="751"/>
                </a:lnTo>
                <a:lnTo>
                  <a:pt x="1309" y="746"/>
                </a:lnTo>
                <a:lnTo>
                  <a:pt x="1310" y="743"/>
                </a:lnTo>
                <a:lnTo>
                  <a:pt x="1310" y="739"/>
                </a:lnTo>
                <a:lnTo>
                  <a:pt x="1315" y="730"/>
                </a:lnTo>
                <a:lnTo>
                  <a:pt x="1319" y="720"/>
                </a:lnTo>
                <a:lnTo>
                  <a:pt x="1323" y="710"/>
                </a:lnTo>
                <a:lnTo>
                  <a:pt x="1326" y="700"/>
                </a:lnTo>
                <a:lnTo>
                  <a:pt x="1330" y="677"/>
                </a:lnTo>
                <a:lnTo>
                  <a:pt x="1334" y="654"/>
                </a:lnTo>
                <a:lnTo>
                  <a:pt x="1336" y="629"/>
                </a:lnTo>
                <a:lnTo>
                  <a:pt x="1338" y="604"/>
                </a:lnTo>
                <a:lnTo>
                  <a:pt x="1340" y="579"/>
                </a:lnTo>
                <a:lnTo>
                  <a:pt x="1342" y="554"/>
                </a:lnTo>
                <a:lnTo>
                  <a:pt x="1344" y="552"/>
                </a:lnTo>
                <a:lnTo>
                  <a:pt x="1346" y="549"/>
                </a:lnTo>
                <a:lnTo>
                  <a:pt x="1347" y="544"/>
                </a:lnTo>
                <a:lnTo>
                  <a:pt x="1347" y="538"/>
                </a:lnTo>
                <a:lnTo>
                  <a:pt x="1347" y="532"/>
                </a:lnTo>
                <a:lnTo>
                  <a:pt x="1346" y="527"/>
                </a:lnTo>
                <a:lnTo>
                  <a:pt x="1344" y="524"/>
                </a:lnTo>
                <a:lnTo>
                  <a:pt x="1342" y="522"/>
                </a:lnTo>
                <a:lnTo>
                  <a:pt x="1342" y="514"/>
                </a:lnTo>
                <a:lnTo>
                  <a:pt x="1342" y="507"/>
                </a:lnTo>
                <a:lnTo>
                  <a:pt x="1341" y="501"/>
                </a:lnTo>
                <a:lnTo>
                  <a:pt x="1338" y="497"/>
                </a:lnTo>
                <a:lnTo>
                  <a:pt x="1337" y="491"/>
                </a:lnTo>
                <a:lnTo>
                  <a:pt x="1336" y="486"/>
                </a:lnTo>
                <a:lnTo>
                  <a:pt x="1334" y="481"/>
                </a:lnTo>
                <a:lnTo>
                  <a:pt x="1331" y="478"/>
                </a:lnTo>
                <a:lnTo>
                  <a:pt x="1328" y="475"/>
                </a:lnTo>
                <a:lnTo>
                  <a:pt x="1324" y="472"/>
                </a:lnTo>
                <a:lnTo>
                  <a:pt x="1314" y="469"/>
                </a:lnTo>
                <a:lnTo>
                  <a:pt x="1304" y="467"/>
                </a:lnTo>
                <a:lnTo>
                  <a:pt x="1293" y="466"/>
                </a:lnTo>
                <a:lnTo>
                  <a:pt x="1273" y="465"/>
                </a:lnTo>
                <a:lnTo>
                  <a:pt x="1273" y="462"/>
                </a:lnTo>
                <a:lnTo>
                  <a:pt x="1272" y="460"/>
                </a:lnTo>
                <a:lnTo>
                  <a:pt x="1271" y="458"/>
                </a:lnTo>
                <a:lnTo>
                  <a:pt x="1269" y="457"/>
                </a:lnTo>
                <a:lnTo>
                  <a:pt x="1269" y="401"/>
                </a:lnTo>
                <a:lnTo>
                  <a:pt x="1271" y="397"/>
                </a:lnTo>
                <a:lnTo>
                  <a:pt x="1273" y="391"/>
                </a:lnTo>
                <a:lnTo>
                  <a:pt x="1274" y="383"/>
                </a:lnTo>
                <a:lnTo>
                  <a:pt x="1274" y="375"/>
                </a:lnTo>
                <a:lnTo>
                  <a:pt x="1274" y="367"/>
                </a:lnTo>
                <a:lnTo>
                  <a:pt x="1273" y="359"/>
                </a:lnTo>
                <a:lnTo>
                  <a:pt x="1271" y="353"/>
                </a:lnTo>
                <a:lnTo>
                  <a:pt x="1269" y="349"/>
                </a:lnTo>
                <a:lnTo>
                  <a:pt x="1269" y="334"/>
                </a:lnTo>
                <a:lnTo>
                  <a:pt x="1269" y="320"/>
                </a:lnTo>
                <a:lnTo>
                  <a:pt x="1268" y="306"/>
                </a:lnTo>
                <a:lnTo>
                  <a:pt x="1267" y="293"/>
                </a:lnTo>
                <a:lnTo>
                  <a:pt x="1263" y="269"/>
                </a:lnTo>
                <a:lnTo>
                  <a:pt x="1257" y="246"/>
                </a:lnTo>
                <a:lnTo>
                  <a:pt x="1249" y="225"/>
                </a:lnTo>
                <a:lnTo>
                  <a:pt x="1240" y="206"/>
                </a:lnTo>
                <a:lnTo>
                  <a:pt x="1229" y="189"/>
                </a:lnTo>
                <a:lnTo>
                  <a:pt x="1217" y="172"/>
                </a:lnTo>
                <a:lnTo>
                  <a:pt x="1208" y="159"/>
                </a:lnTo>
                <a:lnTo>
                  <a:pt x="1197" y="147"/>
                </a:lnTo>
                <a:lnTo>
                  <a:pt x="1186" y="135"/>
                </a:lnTo>
                <a:lnTo>
                  <a:pt x="1175" y="124"/>
                </a:lnTo>
                <a:lnTo>
                  <a:pt x="1150" y="103"/>
                </a:lnTo>
                <a:lnTo>
                  <a:pt x="1125" y="83"/>
                </a:lnTo>
                <a:lnTo>
                  <a:pt x="1118" y="75"/>
                </a:lnTo>
                <a:lnTo>
                  <a:pt x="1109" y="68"/>
                </a:lnTo>
                <a:lnTo>
                  <a:pt x="1101" y="61"/>
                </a:lnTo>
                <a:lnTo>
                  <a:pt x="1091" y="55"/>
                </a:lnTo>
                <a:lnTo>
                  <a:pt x="1081" y="48"/>
                </a:lnTo>
                <a:lnTo>
                  <a:pt x="1070" y="42"/>
                </a:lnTo>
                <a:lnTo>
                  <a:pt x="1047" y="31"/>
                </a:lnTo>
                <a:lnTo>
                  <a:pt x="1022" y="22"/>
                </a:lnTo>
                <a:lnTo>
                  <a:pt x="996" y="14"/>
                </a:lnTo>
                <a:lnTo>
                  <a:pt x="968" y="8"/>
                </a:lnTo>
                <a:lnTo>
                  <a:pt x="939" y="3"/>
                </a:lnTo>
                <a:lnTo>
                  <a:pt x="910" y="1"/>
                </a:lnTo>
                <a:lnTo>
                  <a:pt x="882" y="0"/>
                </a:lnTo>
                <a:lnTo>
                  <a:pt x="854" y="2"/>
                </a:lnTo>
                <a:lnTo>
                  <a:pt x="840" y="4"/>
                </a:lnTo>
                <a:lnTo>
                  <a:pt x="827" y="6"/>
                </a:lnTo>
                <a:lnTo>
                  <a:pt x="813" y="9"/>
                </a:lnTo>
                <a:lnTo>
                  <a:pt x="801" y="12"/>
                </a:lnTo>
                <a:lnTo>
                  <a:pt x="788" y="17"/>
                </a:lnTo>
                <a:lnTo>
                  <a:pt x="777" y="21"/>
                </a:lnTo>
                <a:lnTo>
                  <a:pt x="764" y="27"/>
                </a:lnTo>
                <a:lnTo>
                  <a:pt x="754" y="33"/>
                </a:lnTo>
                <a:lnTo>
                  <a:pt x="743" y="40"/>
                </a:lnTo>
                <a:lnTo>
                  <a:pt x="734" y="47"/>
                </a:lnTo>
                <a:lnTo>
                  <a:pt x="705" y="67"/>
                </a:lnTo>
                <a:lnTo>
                  <a:pt x="676" y="87"/>
                </a:lnTo>
                <a:lnTo>
                  <a:pt x="661" y="97"/>
                </a:lnTo>
                <a:lnTo>
                  <a:pt x="647" y="108"/>
                </a:lnTo>
                <a:lnTo>
                  <a:pt x="634" y="120"/>
                </a:lnTo>
                <a:lnTo>
                  <a:pt x="621" y="131"/>
                </a:lnTo>
                <a:lnTo>
                  <a:pt x="610" y="144"/>
                </a:lnTo>
                <a:lnTo>
                  <a:pt x="598" y="158"/>
                </a:lnTo>
                <a:lnTo>
                  <a:pt x="588" y="172"/>
                </a:lnTo>
                <a:lnTo>
                  <a:pt x="579" y="188"/>
                </a:lnTo>
                <a:lnTo>
                  <a:pt x="572" y="206"/>
                </a:lnTo>
                <a:lnTo>
                  <a:pt x="567" y="225"/>
                </a:lnTo>
                <a:lnTo>
                  <a:pt x="563" y="246"/>
                </a:lnTo>
                <a:lnTo>
                  <a:pt x="561" y="268"/>
                </a:lnTo>
                <a:lnTo>
                  <a:pt x="561" y="272"/>
                </a:lnTo>
                <a:lnTo>
                  <a:pt x="556" y="290"/>
                </a:lnTo>
                <a:lnTo>
                  <a:pt x="552" y="309"/>
                </a:lnTo>
                <a:lnTo>
                  <a:pt x="550" y="331"/>
                </a:lnTo>
                <a:lnTo>
                  <a:pt x="549" y="353"/>
                </a:lnTo>
                <a:lnTo>
                  <a:pt x="549" y="361"/>
                </a:lnTo>
                <a:lnTo>
                  <a:pt x="546" y="371"/>
                </a:lnTo>
                <a:lnTo>
                  <a:pt x="545" y="382"/>
                </a:lnTo>
                <a:lnTo>
                  <a:pt x="545" y="394"/>
                </a:lnTo>
                <a:lnTo>
                  <a:pt x="545" y="406"/>
                </a:lnTo>
                <a:lnTo>
                  <a:pt x="549" y="429"/>
                </a:lnTo>
                <a:lnTo>
                  <a:pt x="553" y="449"/>
                </a:lnTo>
                <a:lnTo>
                  <a:pt x="553" y="459"/>
                </a:lnTo>
                <a:lnTo>
                  <a:pt x="554" y="463"/>
                </a:lnTo>
                <a:lnTo>
                  <a:pt x="555" y="464"/>
                </a:lnTo>
                <a:lnTo>
                  <a:pt x="557" y="465"/>
                </a:lnTo>
                <a:lnTo>
                  <a:pt x="554" y="466"/>
                </a:lnTo>
                <a:lnTo>
                  <a:pt x="552" y="466"/>
                </a:lnTo>
                <a:lnTo>
                  <a:pt x="549" y="465"/>
                </a:lnTo>
                <a:lnTo>
                  <a:pt x="546" y="464"/>
                </a:lnTo>
                <a:lnTo>
                  <a:pt x="541" y="460"/>
                </a:lnTo>
                <a:lnTo>
                  <a:pt x="536" y="455"/>
                </a:lnTo>
                <a:lnTo>
                  <a:pt x="531" y="450"/>
                </a:lnTo>
                <a:lnTo>
                  <a:pt x="524" y="446"/>
                </a:lnTo>
                <a:lnTo>
                  <a:pt x="521" y="445"/>
                </a:lnTo>
                <a:lnTo>
                  <a:pt x="517" y="444"/>
                </a:lnTo>
                <a:lnTo>
                  <a:pt x="513" y="444"/>
                </a:lnTo>
                <a:lnTo>
                  <a:pt x="509" y="445"/>
                </a:lnTo>
                <a:lnTo>
                  <a:pt x="503" y="448"/>
                </a:lnTo>
                <a:lnTo>
                  <a:pt x="498" y="451"/>
                </a:lnTo>
                <a:lnTo>
                  <a:pt x="493" y="456"/>
                </a:lnTo>
                <a:lnTo>
                  <a:pt x="489" y="461"/>
                </a:lnTo>
                <a:lnTo>
                  <a:pt x="486" y="467"/>
                </a:lnTo>
                <a:lnTo>
                  <a:pt x="484" y="474"/>
                </a:lnTo>
                <a:lnTo>
                  <a:pt x="482" y="482"/>
                </a:lnTo>
                <a:lnTo>
                  <a:pt x="480" y="490"/>
                </a:lnTo>
                <a:lnTo>
                  <a:pt x="479" y="507"/>
                </a:lnTo>
                <a:lnTo>
                  <a:pt x="480" y="526"/>
                </a:lnTo>
                <a:lnTo>
                  <a:pt x="482" y="544"/>
                </a:lnTo>
                <a:lnTo>
                  <a:pt x="485" y="562"/>
                </a:lnTo>
                <a:lnTo>
                  <a:pt x="485" y="586"/>
                </a:lnTo>
                <a:lnTo>
                  <a:pt x="486" y="598"/>
                </a:lnTo>
                <a:lnTo>
                  <a:pt x="485" y="612"/>
                </a:lnTo>
                <a:lnTo>
                  <a:pt x="485" y="638"/>
                </a:lnTo>
                <a:lnTo>
                  <a:pt x="484" y="652"/>
                </a:lnTo>
                <a:lnTo>
                  <a:pt x="485" y="664"/>
                </a:lnTo>
                <a:lnTo>
                  <a:pt x="486" y="676"/>
                </a:lnTo>
                <a:lnTo>
                  <a:pt x="489" y="686"/>
                </a:lnTo>
                <a:lnTo>
                  <a:pt x="493" y="699"/>
                </a:lnTo>
                <a:lnTo>
                  <a:pt x="497" y="712"/>
                </a:lnTo>
                <a:lnTo>
                  <a:pt x="501" y="725"/>
                </a:lnTo>
                <a:lnTo>
                  <a:pt x="505" y="739"/>
                </a:lnTo>
                <a:lnTo>
                  <a:pt x="509" y="739"/>
                </a:lnTo>
                <a:lnTo>
                  <a:pt x="512" y="740"/>
                </a:lnTo>
                <a:lnTo>
                  <a:pt x="517" y="743"/>
                </a:lnTo>
                <a:lnTo>
                  <a:pt x="522" y="746"/>
                </a:lnTo>
                <a:lnTo>
                  <a:pt x="525" y="747"/>
                </a:lnTo>
                <a:lnTo>
                  <a:pt x="529" y="747"/>
                </a:lnTo>
                <a:lnTo>
                  <a:pt x="531" y="749"/>
                </a:lnTo>
                <a:lnTo>
                  <a:pt x="533" y="751"/>
                </a:lnTo>
                <a:lnTo>
                  <a:pt x="536" y="751"/>
                </a:lnTo>
                <a:lnTo>
                  <a:pt x="538" y="751"/>
                </a:lnTo>
                <a:lnTo>
                  <a:pt x="543" y="750"/>
                </a:lnTo>
                <a:lnTo>
                  <a:pt x="547" y="748"/>
                </a:lnTo>
                <a:lnTo>
                  <a:pt x="552" y="745"/>
                </a:lnTo>
                <a:lnTo>
                  <a:pt x="557" y="744"/>
                </a:lnTo>
                <a:lnTo>
                  <a:pt x="559" y="743"/>
                </a:lnTo>
                <a:lnTo>
                  <a:pt x="561" y="744"/>
                </a:lnTo>
                <a:lnTo>
                  <a:pt x="563" y="745"/>
                </a:lnTo>
                <a:lnTo>
                  <a:pt x="565" y="747"/>
                </a:lnTo>
                <a:lnTo>
                  <a:pt x="569" y="766"/>
                </a:lnTo>
                <a:lnTo>
                  <a:pt x="575" y="783"/>
                </a:lnTo>
                <a:lnTo>
                  <a:pt x="582" y="799"/>
                </a:lnTo>
                <a:lnTo>
                  <a:pt x="589" y="815"/>
                </a:lnTo>
                <a:lnTo>
                  <a:pt x="595" y="832"/>
                </a:lnTo>
                <a:lnTo>
                  <a:pt x="602" y="849"/>
                </a:lnTo>
                <a:lnTo>
                  <a:pt x="607" y="867"/>
                </a:lnTo>
                <a:lnTo>
                  <a:pt x="610" y="887"/>
                </a:lnTo>
                <a:lnTo>
                  <a:pt x="609" y="895"/>
                </a:lnTo>
                <a:lnTo>
                  <a:pt x="610" y="902"/>
                </a:lnTo>
                <a:lnTo>
                  <a:pt x="612" y="915"/>
                </a:lnTo>
                <a:lnTo>
                  <a:pt x="614" y="928"/>
                </a:lnTo>
                <a:lnTo>
                  <a:pt x="614" y="935"/>
                </a:lnTo>
                <a:lnTo>
                  <a:pt x="614" y="944"/>
                </a:lnTo>
                <a:lnTo>
                  <a:pt x="615" y="956"/>
                </a:lnTo>
                <a:lnTo>
                  <a:pt x="614" y="969"/>
                </a:lnTo>
                <a:lnTo>
                  <a:pt x="613" y="995"/>
                </a:lnTo>
                <a:lnTo>
                  <a:pt x="613" y="1007"/>
                </a:lnTo>
                <a:lnTo>
                  <a:pt x="614" y="1019"/>
                </a:lnTo>
                <a:lnTo>
                  <a:pt x="616" y="1024"/>
                </a:lnTo>
                <a:lnTo>
                  <a:pt x="617" y="1028"/>
                </a:lnTo>
                <a:lnTo>
                  <a:pt x="619" y="1032"/>
                </a:lnTo>
                <a:lnTo>
                  <a:pt x="622" y="1036"/>
                </a:lnTo>
                <a:lnTo>
                  <a:pt x="615" y="1057"/>
                </a:lnTo>
                <a:lnTo>
                  <a:pt x="614" y="1083"/>
                </a:lnTo>
                <a:lnTo>
                  <a:pt x="613" y="1087"/>
                </a:lnTo>
                <a:lnTo>
                  <a:pt x="614" y="1092"/>
                </a:lnTo>
                <a:lnTo>
                  <a:pt x="614" y="1112"/>
                </a:lnTo>
                <a:lnTo>
                  <a:pt x="603" y="1125"/>
                </a:lnTo>
                <a:lnTo>
                  <a:pt x="593" y="1140"/>
                </a:lnTo>
                <a:lnTo>
                  <a:pt x="575" y="1169"/>
                </a:lnTo>
                <a:lnTo>
                  <a:pt x="566" y="1183"/>
                </a:lnTo>
                <a:lnTo>
                  <a:pt x="555" y="1195"/>
                </a:lnTo>
                <a:lnTo>
                  <a:pt x="550" y="1201"/>
                </a:lnTo>
                <a:lnTo>
                  <a:pt x="543" y="1207"/>
                </a:lnTo>
                <a:lnTo>
                  <a:pt x="536" y="1212"/>
                </a:lnTo>
                <a:lnTo>
                  <a:pt x="529" y="1217"/>
                </a:lnTo>
                <a:lnTo>
                  <a:pt x="525" y="1219"/>
                </a:lnTo>
                <a:lnTo>
                  <a:pt x="521" y="1220"/>
                </a:lnTo>
                <a:lnTo>
                  <a:pt x="511" y="1223"/>
                </a:lnTo>
                <a:lnTo>
                  <a:pt x="501" y="1225"/>
                </a:lnTo>
                <a:lnTo>
                  <a:pt x="497" y="1227"/>
                </a:lnTo>
                <a:lnTo>
                  <a:pt x="493" y="1229"/>
                </a:lnTo>
                <a:lnTo>
                  <a:pt x="483" y="1237"/>
                </a:lnTo>
                <a:lnTo>
                  <a:pt x="474" y="1247"/>
                </a:lnTo>
                <a:lnTo>
                  <a:pt x="466" y="1257"/>
                </a:lnTo>
                <a:lnTo>
                  <a:pt x="458" y="1267"/>
                </a:lnTo>
                <a:lnTo>
                  <a:pt x="450" y="1277"/>
                </a:lnTo>
                <a:lnTo>
                  <a:pt x="442" y="1287"/>
                </a:lnTo>
                <a:lnTo>
                  <a:pt x="434" y="1295"/>
                </a:lnTo>
                <a:lnTo>
                  <a:pt x="424" y="1301"/>
                </a:lnTo>
                <a:lnTo>
                  <a:pt x="415" y="1305"/>
                </a:lnTo>
                <a:lnTo>
                  <a:pt x="405" y="1309"/>
                </a:lnTo>
                <a:lnTo>
                  <a:pt x="384" y="1315"/>
                </a:lnTo>
                <a:lnTo>
                  <a:pt x="362" y="1322"/>
                </a:lnTo>
                <a:lnTo>
                  <a:pt x="351" y="1325"/>
                </a:lnTo>
                <a:lnTo>
                  <a:pt x="340" y="1329"/>
                </a:lnTo>
                <a:lnTo>
                  <a:pt x="281" y="1354"/>
                </a:lnTo>
                <a:lnTo>
                  <a:pt x="220" y="1378"/>
                </a:lnTo>
                <a:lnTo>
                  <a:pt x="158" y="1401"/>
                </a:lnTo>
                <a:lnTo>
                  <a:pt x="127" y="1412"/>
                </a:lnTo>
                <a:lnTo>
                  <a:pt x="95" y="1422"/>
                </a:lnTo>
                <a:lnTo>
                  <a:pt x="45" y="1437"/>
                </a:lnTo>
                <a:lnTo>
                  <a:pt x="22" y="1446"/>
                </a:lnTo>
                <a:lnTo>
                  <a:pt x="0" y="1456"/>
                </a:lnTo>
                <a:lnTo>
                  <a:pt x="1717" y="1456"/>
                </a:lnTo>
                <a:lnTo>
                  <a:pt x="1669" y="1436"/>
                </a:lnTo>
                <a:lnTo>
                  <a:pt x="1645" y="1427"/>
                </a:lnTo>
                <a:lnTo>
                  <a:pt x="1619" y="14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reeform 4"/>
          <p:cNvSpPr>
            <a:spLocks noEditPoints="1"/>
          </p:cNvSpPr>
          <p:nvPr/>
        </p:nvSpPr>
        <p:spPr bwMode="auto">
          <a:xfrm>
            <a:off x="1871663" y="1160463"/>
            <a:ext cx="5797550" cy="4992687"/>
          </a:xfrm>
          <a:custGeom>
            <a:avLst/>
            <a:gdLst>
              <a:gd name="T0" fmla="*/ 5028847 w 1976"/>
              <a:gd name="T1" fmla="*/ 4056375 h 1701"/>
              <a:gd name="T2" fmla="*/ 4128114 w 1976"/>
              <a:gd name="T3" fmla="*/ 3595556 h 1701"/>
              <a:gd name="T4" fmla="*/ 3910999 w 1976"/>
              <a:gd name="T5" fmla="*/ 3231598 h 1701"/>
              <a:gd name="T6" fmla="*/ 3734960 w 1976"/>
              <a:gd name="T7" fmla="*/ 3052554 h 1701"/>
              <a:gd name="T8" fmla="*/ 3814178 w 1976"/>
              <a:gd name="T9" fmla="*/ 2929278 h 1701"/>
              <a:gd name="T10" fmla="*/ 3802442 w 1976"/>
              <a:gd name="T11" fmla="*/ 2770780 h 1701"/>
              <a:gd name="T12" fmla="*/ 3802442 w 1976"/>
              <a:gd name="T13" fmla="*/ 2738493 h 1701"/>
              <a:gd name="T14" fmla="*/ 3869923 w 1976"/>
              <a:gd name="T15" fmla="*/ 2579995 h 1701"/>
              <a:gd name="T16" fmla="*/ 3943273 w 1976"/>
              <a:gd name="T17" fmla="*/ 2260064 h 1701"/>
              <a:gd name="T18" fmla="*/ 3919801 w 1976"/>
              <a:gd name="T19" fmla="*/ 2130918 h 1701"/>
              <a:gd name="T20" fmla="*/ 3966745 w 1976"/>
              <a:gd name="T21" fmla="*/ 1884365 h 1701"/>
              <a:gd name="T22" fmla="*/ 4072368 w 1976"/>
              <a:gd name="T23" fmla="*/ 1637813 h 1701"/>
              <a:gd name="T24" fmla="*/ 4084104 w 1976"/>
              <a:gd name="T25" fmla="*/ 1423547 h 1701"/>
              <a:gd name="T26" fmla="*/ 4089972 w 1976"/>
              <a:gd name="T27" fmla="*/ 1194605 h 1701"/>
              <a:gd name="T28" fmla="*/ 4010754 w 1976"/>
              <a:gd name="T29" fmla="*/ 986210 h 1701"/>
              <a:gd name="T30" fmla="*/ 3978481 w 1976"/>
              <a:gd name="T31" fmla="*/ 830647 h 1701"/>
              <a:gd name="T32" fmla="*/ 3981415 w 1976"/>
              <a:gd name="T33" fmla="*/ 701500 h 1701"/>
              <a:gd name="T34" fmla="*/ 3987283 w 1976"/>
              <a:gd name="T35" fmla="*/ 604641 h 1701"/>
              <a:gd name="T36" fmla="*/ 3831782 w 1976"/>
              <a:gd name="T37" fmla="*/ 548873 h 1701"/>
              <a:gd name="T38" fmla="*/ 3690950 w 1976"/>
              <a:gd name="T39" fmla="*/ 481364 h 1701"/>
              <a:gd name="T40" fmla="*/ 3517845 w 1976"/>
              <a:gd name="T41" fmla="*/ 399180 h 1701"/>
              <a:gd name="T42" fmla="*/ 3362344 w 1976"/>
              <a:gd name="T43" fmla="*/ 190785 h 1701"/>
              <a:gd name="T44" fmla="*/ 3227381 w 1976"/>
              <a:gd name="T45" fmla="*/ 99795 h 1701"/>
              <a:gd name="T46" fmla="*/ 2995596 w 1976"/>
              <a:gd name="T47" fmla="*/ 38157 h 1701"/>
              <a:gd name="T48" fmla="*/ 2796086 w 1976"/>
              <a:gd name="T49" fmla="*/ 55768 h 1701"/>
              <a:gd name="T50" fmla="*/ 2605377 w 1976"/>
              <a:gd name="T51" fmla="*/ 55768 h 1701"/>
              <a:gd name="T52" fmla="*/ 2508555 w 1976"/>
              <a:gd name="T53" fmla="*/ 17611 h 1701"/>
              <a:gd name="T54" fmla="*/ 2464546 w 1976"/>
              <a:gd name="T55" fmla="*/ 90990 h 1701"/>
              <a:gd name="T56" fmla="*/ 2353054 w 1976"/>
              <a:gd name="T57" fmla="*/ 49898 h 1701"/>
              <a:gd name="T58" fmla="*/ 2285573 w 1976"/>
              <a:gd name="T59" fmla="*/ 140887 h 1701"/>
              <a:gd name="T60" fmla="*/ 2179949 w 1976"/>
              <a:gd name="T61" fmla="*/ 258293 h 1701"/>
              <a:gd name="T62" fmla="*/ 2127138 w 1976"/>
              <a:gd name="T63" fmla="*/ 375699 h 1701"/>
              <a:gd name="T64" fmla="*/ 1954033 w 1976"/>
              <a:gd name="T65" fmla="*/ 449078 h 1701"/>
              <a:gd name="T66" fmla="*/ 1810267 w 1976"/>
              <a:gd name="T67" fmla="*/ 516586 h 1701"/>
              <a:gd name="T68" fmla="*/ 1769192 w 1976"/>
              <a:gd name="T69" fmla="*/ 628122 h 1701"/>
              <a:gd name="T70" fmla="*/ 1742786 w 1976"/>
              <a:gd name="T71" fmla="*/ 666279 h 1701"/>
              <a:gd name="T72" fmla="*/ 1613691 w 1976"/>
              <a:gd name="T73" fmla="*/ 854128 h 1701"/>
              <a:gd name="T74" fmla="*/ 1546209 w 1976"/>
              <a:gd name="T75" fmla="*/ 1003821 h 1701"/>
              <a:gd name="T76" fmla="*/ 1496331 w 1976"/>
              <a:gd name="T77" fmla="*/ 1162319 h 1701"/>
              <a:gd name="T78" fmla="*/ 1557945 w 1976"/>
              <a:gd name="T79" fmla="*/ 1452898 h 1701"/>
              <a:gd name="T80" fmla="*/ 1540341 w 1976"/>
              <a:gd name="T81" fmla="*/ 1722932 h 1701"/>
              <a:gd name="T82" fmla="*/ 1572615 w 1976"/>
              <a:gd name="T83" fmla="*/ 1907846 h 1701"/>
              <a:gd name="T84" fmla="*/ 1596087 w 1976"/>
              <a:gd name="T85" fmla="*/ 1995901 h 1701"/>
              <a:gd name="T86" fmla="*/ 1692908 w 1976"/>
              <a:gd name="T87" fmla="*/ 2142658 h 1701"/>
              <a:gd name="T88" fmla="*/ 1754522 w 1976"/>
              <a:gd name="T89" fmla="*/ 2198426 h 1701"/>
              <a:gd name="T90" fmla="*/ 1792663 w 1976"/>
              <a:gd name="T91" fmla="*/ 2371600 h 1701"/>
              <a:gd name="T92" fmla="*/ 1798531 w 1976"/>
              <a:gd name="T93" fmla="*/ 2524227 h 1701"/>
              <a:gd name="T94" fmla="*/ 1792663 w 1976"/>
              <a:gd name="T95" fmla="*/ 2624022 h 1701"/>
              <a:gd name="T96" fmla="*/ 1848409 w 1976"/>
              <a:gd name="T97" fmla="*/ 2806002 h 1701"/>
              <a:gd name="T98" fmla="*/ 1921759 w 1976"/>
              <a:gd name="T99" fmla="*/ 2938083 h 1701"/>
              <a:gd name="T100" fmla="*/ 1971636 w 1976"/>
              <a:gd name="T101" fmla="*/ 3017332 h 1701"/>
              <a:gd name="T102" fmla="*/ 2000976 w 1976"/>
              <a:gd name="T103" fmla="*/ 3125933 h 1701"/>
              <a:gd name="T104" fmla="*/ 1860145 w 1976"/>
              <a:gd name="T105" fmla="*/ 3299107 h 1701"/>
              <a:gd name="T106" fmla="*/ 1754522 w 1976"/>
              <a:gd name="T107" fmla="*/ 3416512 h 1701"/>
              <a:gd name="T108" fmla="*/ 900733 w 1976"/>
              <a:gd name="T109" fmla="*/ 3959515 h 1701"/>
              <a:gd name="T110" fmla="*/ 331540 w 1976"/>
              <a:gd name="T111" fmla="*/ 4358695 h 1701"/>
              <a:gd name="T112" fmla="*/ 196577 w 1976"/>
              <a:gd name="T113" fmla="*/ 4628729 h 1701"/>
              <a:gd name="T114" fmla="*/ 111491 w 1976"/>
              <a:gd name="T115" fmla="*/ 4752005 h 1701"/>
              <a:gd name="T116" fmla="*/ 5735936 w 1976"/>
              <a:gd name="T117" fmla="*/ 4875281 h 1701"/>
              <a:gd name="T118" fmla="*/ 3875791 w 1976"/>
              <a:gd name="T119" fmla="*/ 2535968 h 1701"/>
              <a:gd name="T120" fmla="*/ 3858187 w 1976"/>
              <a:gd name="T121" fmla="*/ 2535968 h 170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976" h="1701">
                <a:moveTo>
                  <a:pt x="1882" y="1550"/>
                </a:moveTo>
                <a:lnTo>
                  <a:pt x="1882" y="1550"/>
                </a:lnTo>
                <a:lnTo>
                  <a:pt x="1854" y="1512"/>
                </a:lnTo>
                <a:lnTo>
                  <a:pt x="1823" y="1475"/>
                </a:lnTo>
                <a:lnTo>
                  <a:pt x="1791" y="1441"/>
                </a:lnTo>
                <a:lnTo>
                  <a:pt x="1755" y="1410"/>
                </a:lnTo>
                <a:lnTo>
                  <a:pt x="1714" y="1382"/>
                </a:lnTo>
                <a:lnTo>
                  <a:pt x="1672" y="1357"/>
                </a:lnTo>
                <a:lnTo>
                  <a:pt x="1630" y="1334"/>
                </a:lnTo>
                <a:lnTo>
                  <a:pt x="1585" y="1311"/>
                </a:lnTo>
                <a:lnTo>
                  <a:pt x="1497" y="1267"/>
                </a:lnTo>
                <a:lnTo>
                  <a:pt x="1453" y="1244"/>
                </a:lnTo>
                <a:lnTo>
                  <a:pt x="1407" y="1225"/>
                </a:lnTo>
                <a:lnTo>
                  <a:pt x="1405" y="1219"/>
                </a:lnTo>
                <a:lnTo>
                  <a:pt x="1403" y="1216"/>
                </a:lnTo>
                <a:lnTo>
                  <a:pt x="1401" y="1202"/>
                </a:lnTo>
                <a:lnTo>
                  <a:pt x="1384" y="1185"/>
                </a:lnTo>
                <a:lnTo>
                  <a:pt x="1371" y="1164"/>
                </a:lnTo>
                <a:lnTo>
                  <a:pt x="1346" y="1120"/>
                </a:lnTo>
                <a:lnTo>
                  <a:pt x="1333" y="1101"/>
                </a:lnTo>
                <a:lnTo>
                  <a:pt x="1325" y="1091"/>
                </a:lnTo>
                <a:lnTo>
                  <a:pt x="1317" y="1084"/>
                </a:lnTo>
                <a:lnTo>
                  <a:pt x="1306" y="1076"/>
                </a:lnTo>
                <a:lnTo>
                  <a:pt x="1296" y="1070"/>
                </a:lnTo>
                <a:lnTo>
                  <a:pt x="1283" y="1065"/>
                </a:lnTo>
                <a:lnTo>
                  <a:pt x="1270" y="1061"/>
                </a:lnTo>
                <a:lnTo>
                  <a:pt x="1273" y="1040"/>
                </a:lnTo>
                <a:lnTo>
                  <a:pt x="1275" y="1026"/>
                </a:lnTo>
                <a:lnTo>
                  <a:pt x="1275" y="1011"/>
                </a:lnTo>
                <a:lnTo>
                  <a:pt x="1283" y="1009"/>
                </a:lnTo>
                <a:lnTo>
                  <a:pt x="1289" y="1005"/>
                </a:lnTo>
                <a:lnTo>
                  <a:pt x="1296" y="1003"/>
                </a:lnTo>
                <a:lnTo>
                  <a:pt x="1298" y="1000"/>
                </a:lnTo>
                <a:lnTo>
                  <a:pt x="1300" y="998"/>
                </a:lnTo>
                <a:lnTo>
                  <a:pt x="1294" y="984"/>
                </a:lnTo>
                <a:lnTo>
                  <a:pt x="1289" y="969"/>
                </a:lnTo>
                <a:lnTo>
                  <a:pt x="1287" y="961"/>
                </a:lnTo>
                <a:lnTo>
                  <a:pt x="1287" y="956"/>
                </a:lnTo>
                <a:lnTo>
                  <a:pt x="1289" y="948"/>
                </a:lnTo>
                <a:lnTo>
                  <a:pt x="1296" y="944"/>
                </a:lnTo>
                <a:lnTo>
                  <a:pt x="1289" y="935"/>
                </a:lnTo>
                <a:lnTo>
                  <a:pt x="1287" y="929"/>
                </a:lnTo>
                <a:lnTo>
                  <a:pt x="1289" y="921"/>
                </a:lnTo>
                <a:lnTo>
                  <a:pt x="1294" y="923"/>
                </a:lnTo>
                <a:lnTo>
                  <a:pt x="1294" y="925"/>
                </a:lnTo>
                <a:lnTo>
                  <a:pt x="1294" y="929"/>
                </a:lnTo>
                <a:lnTo>
                  <a:pt x="1296" y="933"/>
                </a:lnTo>
                <a:lnTo>
                  <a:pt x="1302" y="929"/>
                </a:lnTo>
                <a:lnTo>
                  <a:pt x="1308" y="923"/>
                </a:lnTo>
                <a:lnTo>
                  <a:pt x="1315" y="910"/>
                </a:lnTo>
                <a:lnTo>
                  <a:pt x="1319" y="902"/>
                </a:lnTo>
                <a:lnTo>
                  <a:pt x="1321" y="894"/>
                </a:lnTo>
                <a:lnTo>
                  <a:pt x="1321" y="887"/>
                </a:lnTo>
                <a:lnTo>
                  <a:pt x="1319" y="879"/>
                </a:lnTo>
                <a:lnTo>
                  <a:pt x="1327" y="877"/>
                </a:lnTo>
                <a:lnTo>
                  <a:pt x="1335" y="872"/>
                </a:lnTo>
                <a:lnTo>
                  <a:pt x="1348" y="858"/>
                </a:lnTo>
                <a:lnTo>
                  <a:pt x="1348" y="835"/>
                </a:lnTo>
                <a:lnTo>
                  <a:pt x="1346" y="812"/>
                </a:lnTo>
                <a:lnTo>
                  <a:pt x="1344" y="770"/>
                </a:lnTo>
                <a:lnTo>
                  <a:pt x="1344" y="759"/>
                </a:lnTo>
                <a:lnTo>
                  <a:pt x="1346" y="755"/>
                </a:lnTo>
                <a:lnTo>
                  <a:pt x="1346" y="749"/>
                </a:lnTo>
                <a:lnTo>
                  <a:pt x="1344" y="743"/>
                </a:lnTo>
                <a:lnTo>
                  <a:pt x="1340" y="738"/>
                </a:lnTo>
                <a:lnTo>
                  <a:pt x="1336" y="726"/>
                </a:lnTo>
                <a:lnTo>
                  <a:pt x="1333" y="696"/>
                </a:lnTo>
                <a:lnTo>
                  <a:pt x="1331" y="678"/>
                </a:lnTo>
                <a:lnTo>
                  <a:pt x="1333" y="665"/>
                </a:lnTo>
                <a:lnTo>
                  <a:pt x="1335" y="659"/>
                </a:lnTo>
                <a:lnTo>
                  <a:pt x="1340" y="654"/>
                </a:lnTo>
                <a:lnTo>
                  <a:pt x="1352" y="642"/>
                </a:lnTo>
                <a:lnTo>
                  <a:pt x="1365" y="623"/>
                </a:lnTo>
                <a:lnTo>
                  <a:pt x="1378" y="598"/>
                </a:lnTo>
                <a:lnTo>
                  <a:pt x="1384" y="585"/>
                </a:lnTo>
                <a:lnTo>
                  <a:pt x="1388" y="571"/>
                </a:lnTo>
                <a:lnTo>
                  <a:pt x="1388" y="558"/>
                </a:lnTo>
                <a:lnTo>
                  <a:pt x="1386" y="547"/>
                </a:lnTo>
                <a:lnTo>
                  <a:pt x="1382" y="535"/>
                </a:lnTo>
                <a:lnTo>
                  <a:pt x="1382" y="520"/>
                </a:lnTo>
                <a:lnTo>
                  <a:pt x="1384" y="512"/>
                </a:lnTo>
                <a:lnTo>
                  <a:pt x="1386" y="503"/>
                </a:lnTo>
                <a:lnTo>
                  <a:pt x="1390" y="495"/>
                </a:lnTo>
                <a:lnTo>
                  <a:pt x="1392" y="485"/>
                </a:lnTo>
                <a:lnTo>
                  <a:pt x="1390" y="474"/>
                </a:lnTo>
                <a:lnTo>
                  <a:pt x="1388" y="468"/>
                </a:lnTo>
                <a:lnTo>
                  <a:pt x="1388" y="463"/>
                </a:lnTo>
                <a:lnTo>
                  <a:pt x="1390" y="445"/>
                </a:lnTo>
                <a:lnTo>
                  <a:pt x="1392" y="426"/>
                </a:lnTo>
                <a:lnTo>
                  <a:pt x="1394" y="407"/>
                </a:lnTo>
                <a:lnTo>
                  <a:pt x="1394" y="392"/>
                </a:lnTo>
                <a:lnTo>
                  <a:pt x="1388" y="378"/>
                </a:lnTo>
                <a:lnTo>
                  <a:pt x="1382" y="367"/>
                </a:lnTo>
                <a:lnTo>
                  <a:pt x="1375" y="355"/>
                </a:lnTo>
                <a:lnTo>
                  <a:pt x="1367" y="340"/>
                </a:lnTo>
                <a:lnTo>
                  <a:pt x="1367" y="336"/>
                </a:lnTo>
                <a:lnTo>
                  <a:pt x="1369" y="334"/>
                </a:lnTo>
                <a:lnTo>
                  <a:pt x="1371" y="331"/>
                </a:lnTo>
                <a:lnTo>
                  <a:pt x="1371" y="327"/>
                </a:lnTo>
                <a:lnTo>
                  <a:pt x="1367" y="310"/>
                </a:lnTo>
                <a:lnTo>
                  <a:pt x="1361" y="291"/>
                </a:lnTo>
                <a:lnTo>
                  <a:pt x="1356" y="283"/>
                </a:lnTo>
                <a:lnTo>
                  <a:pt x="1350" y="273"/>
                </a:lnTo>
                <a:lnTo>
                  <a:pt x="1346" y="269"/>
                </a:lnTo>
                <a:lnTo>
                  <a:pt x="1346" y="264"/>
                </a:lnTo>
                <a:lnTo>
                  <a:pt x="1346" y="260"/>
                </a:lnTo>
                <a:lnTo>
                  <a:pt x="1350" y="256"/>
                </a:lnTo>
                <a:lnTo>
                  <a:pt x="1354" y="248"/>
                </a:lnTo>
                <a:lnTo>
                  <a:pt x="1357" y="239"/>
                </a:lnTo>
                <a:lnTo>
                  <a:pt x="1361" y="218"/>
                </a:lnTo>
                <a:lnTo>
                  <a:pt x="1363" y="214"/>
                </a:lnTo>
                <a:lnTo>
                  <a:pt x="1365" y="212"/>
                </a:lnTo>
                <a:lnTo>
                  <a:pt x="1363" y="208"/>
                </a:lnTo>
                <a:lnTo>
                  <a:pt x="1359" y="206"/>
                </a:lnTo>
                <a:lnTo>
                  <a:pt x="1348" y="203"/>
                </a:lnTo>
                <a:lnTo>
                  <a:pt x="1338" y="197"/>
                </a:lnTo>
                <a:lnTo>
                  <a:pt x="1336" y="195"/>
                </a:lnTo>
                <a:lnTo>
                  <a:pt x="1335" y="189"/>
                </a:lnTo>
                <a:lnTo>
                  <a:pt x="1329" y="187"/>
                </a:lnTo>
                <a:lnTo>
                  <a:pt x="1321" y="187"/>
                </a:lnTo>
                <a:lnTo>
                  <a:pt x="1306" y="187"/>
                </a:lnTo>
                <a:lnTo>
                  <a:pt x="1289" y="187"/>
                </a:lnTo>
                <a:lnTo>
                  <a:pt x="1281" y="185"/>
                </a:lnTo>
                <a:lnTo>
                  <a:pt x="1273" y="183"/>
                </a:lnTo>
                <a:lnTo>
                  <a:pt x="1270" y="182"/>
                </a:lnTo>
                <a:lnTo>
                  <a:pt x="1266" y="180"/>
                </a:lnTo>
                <a:lnTo>
                  <a:pt x="1262" y="172"/>
                </a:lnTo>
                <a:lnTo>
                  <a:pt x="1258" y="164"/>
                </a:lnTo>
                <a:lnTo>
                  <a:pt x="1254" y="157"/>
                </a:lnTo>
                <a:lnTo>
                  <a:pt x="1245" y="157"/>
                </a:lnTo>
                <a:lnTo>
                  <a:pt x="1235" y="157"/>
                </a:lnTo>
                <a:lnTo>
                  <a:pt x="1228" y="153"/>
                </a:lnTo>
                <a:lnTo>
                  <a:pt x="1222" y="151"/>
                </a:lnTo>
                <a:lnTo>
                  <a:pt x="1210" y="143"/>
                </a:lnTo>
                <a:lnTo>
                  <a:pt x="1199" y="136"/>
                </a:lnTo>
                <a:lnTo>
                  <a:pt x="1195" y="120"/>
                </a:lnTo>
                <a:lnTo>
                  <a:pt x="1189" y="107"/>
                </a:lnTo>
                <a:lnTo>
                  <a:pt x="1180" y="96"/>
                </a:lnTo>
                <a:lnTo>
                  <a:pt x="1170" y="86"/>
                </a:lnTo>
                <a:lnTo>
                  <a:pt x="1157" y="73"/>
                </a:lnTo>
                <a:lnTo>
                  <a:pt x="1146" y="65"/>
                </a:lnTo>
                <a:lnTo>
                  <a:pt x="1138" y="61"/>
                </a:lnTo>
                <a:lnTo>
                  <a:pt x="1130" y="59"/>
                </a:lnTo>
                <a:lnTo>
                  <a:pt x="1109" y="57"/>
                </a:lnTo>
                <a:lnTo>
                  <a:pt x="1104" y="54"/>
                </a:lnTo>
                <a:lnTo>
                  <a:pt x="1102" y="46"/>
                </a:lnTo>
                <a:lnTo>
                  <a:pt x="1100" y="34"/>
                </a:lnTo>
                <a:lnTo>
                  <a:pt x="1094" y="38"/>
                </a:lnTo>
                <a:lnTo>
                  <a:pt x="1088" y="42"/>
                </a:lnTo>
                <a:lnTo>
                  <a:pt x="1081" y="52"/>
                </a:lnTo>
                <a:lnTo>
                  <a:pt x="1063" y="38"/>
                </a:lnTo>
                <a:lnTo>
                  <a:pt x="1042" y="23"/>
                </a:lnTo>
                <a:lnTo>
                  <a:pt x="1033" y="17"/>
                </a:lnTo>
                <a:lnTo>
                  <a:pt x="1021" y="13"/>
                </a:lnTo>
                <a:lnTo>
                  <a:pt x="1008" y="11"/>
                </a:lnTo>
                <a:lnTo>
                  <a:pt x="995" y="10"/>
                </a:lnTo>
                <a:lnTo>
                  <a:pt x="987" y="11"/>
                </a:lnTo>
                <a:lnTo>
                  <a:pt x="979" y="13"/>
                </a:lnTo>
                <a:lnTo>
                  <a:pt x="966" y="19"/>
                </a:lnTo>
                <a:lnTo>
                  <a:pt x="958" y="21"/>
                </a:lnTo>
                <a:lnTo>
                  <a:pt x="953" y="19"/>
                </a:lnTo>
                <a:lnTo>
                  <a:pt x="945" y="17"/>
                </a:lnTo>
                <a:lnTo>
                  <a:pt x="939" y="10"/>
                </a:lnTo>
                <a:lnTo>
                  <a:pt x="928" y="11"/>
                </a:lnTo>
                <a:lnTo>
                  <a:pt x="914" y="15"/>
                </a:lnTo>
                <a:lnTo>
                  <a:pt x="903" y="19"/>
                </a:lnTo>
                <a:lnTo>
                  <a:pt x="888" y="19"/>
                </a:lnTo>
                <a:lnTo>
                  <a:pt x="884" y="15"/>
                </a:lnTo>
                <a:lnTo>
                  <a:pt x="886" y="11"/>
                </a:lnTo>
                <a:lnTo>
                  <a:pt x="888" y="10"/>
                </a:lnTo>
                <a:lnTo>
                  <a:pt x="888" y="6"/>
                </a:lnTo>
                <a:lnTo>
                  <a:pt x="872" y="10"/>
                </a:lnTo>
                <a:lnTo>
                  <a:pt x="863" y="10"/>
                </a:lnTo>
                <a:lnTo>
                  <a:pt x="855" y="6"/>
                </a:lnTo>
                <a:lnTo>
                  <a:pt x="848" y="0"/>
                </a:lnTo>
                <a:lnTo>
                  <a:pt x="846" y="4"/>
                </a:lnTo>
                <a:lnTo>
                  <a:pt x="846" y="10"/>
                </a:lnTo>
                <a:lnTo>
                  <a:pt x="846" y="17"/>
                </a:lnTo>
                <a:lnTo>
                  <a:pt x="846" y="25"/>
                </a:lnTo>
                <a:lnTo>
                  <a:pt x="844" y="27"/>
                </a:lnTo>
                <a:lnTo>
                  <a:pt x="840" y="31"/>
                </a:lnTo>
                <a:lnTo>
                  <a:pt x="836" y="31"/>
                </a:lnTo>
                <a:lnTo>
                  <a:pt x="830" y="31"/>
                </a:lnTo>
                <a:lnTo>
                  <a:pt x="823" y="27"/>
                </a:lnTo>
                <a:lnTo>
                  <a:pt x="813" y="21"/>
                </a:lnTo>
                <a:lnTo>
                  <a:pt x="808" y="19"/>
                </a:lnTo>
                <a:lnTo>
                  <a:pt x="802" y="17"/>
                </a:lnTo>
                <a:lnTo>
                  <a:pt x="792" y="19"/>
                </a:lnTo>
                <a:lnTo>
                  <a:pt x="785" y="21"/>
                </a:lnTo>
                <a:lnTo>
                  <a:pt x="769" y="32"/>
                </a:lnTo>
                <a:lnTo>
                  <a:pt x="769" y="38"/>
                </a:lnTo>
                <a:lnTo>
                  <a:pt x="771" y="40"/>
                </a:lnTo>
                <a:lnTo>
                  <a:pt x="775" y="46"/>
                </a:lnTo>
                <a:lnTo>
                  <a:pt x="779" y="48"/>
                </a:lnTo>
                <a:lnTo>
                  <a:pt x="781" y="52"/>
                </a:lnTo>
                <a:lnTo>
                  <a:pt x="781" y="54"/>
                </a:lnTo>
                <a:lnTo>
                  <a:pt x="779" y="61"/>
                </a:lnTo>
                <a:lnTo>
                  <a:pt x="775" y="67"/>
                </a:lnTo>
                <a:lnTo>
                  <a:pt x="767" y="73"/>
                </a:lnTo>
                <a:lnTo>
                  <a:pt x="760" y="76"/>
                </a:lnTo>
                <a:lnTo>
                  <a:pt x="743" y="88"/>
                </a:lnTo>
                <a:lnTo>
                  <a:pt x="737" y="94"/>
                </a:lnTo>
                <a:lnTo>
                  <a:pt x="731" y="101"/>
                </a:lnTo>
                <a:lnTo>
                  <a:pt x="729" y="109"/>
                </a:lnTo>
                <a:lnTo>
                  <a:pt x="729" y="113"/>
                </a:lnTo>
                <a:lnTo>
                  <a:pt x="729" y="120"/>
                </a:lnTo>
                <a:lnTo>
                  <a:pt x="725" y="128"/>
                </a:lnTo>
                <a:lnTo>
                  <a:pt x="718" y="134"/>
                </a:lnTo>
                <a:lnTo>
                  <a:pt x="708" y="138"/>
                </a:lnTo>
                <a:lnTo>
                  <a:pt x="697" y="140"/>
                </a:lnTo>
                <a:lnTo>
                  <a:pt x="683" y="138"/>
                </a:lnTo>
                <a:lnTo>
                  <a:pt x="678" y="141"/>
                </a:lnTo>
                <a:lnTo>
                  <a:pt x="674" y="145"/>
                </a:lnTo>
                <a:lnTo>
                  <a:pt x="666" y="153"/>
                </a:lnTo>
                <a:lnTo>
                  <a:pt x="662" y="162"/>
                </a:lnTo>
                <a:lnTo>
                  <a:pt x="659" y="168"/>
                </a:lnTo>
                <a:lnTo>
                  <a:pt x="655" y="172"/>
                </a:lnTo>
                <a:lnTo>
                  <a:pt x="649" y="174"/>
                </a:lnTo>
                <a:lnTo>
                  <a:pt x="641" y="176"/>
                </a:lnTo>
                <a:lnTo>
                  <a:pt x="626" y="176"/>
                </a:lnTo>
                <a:lnTo>
                  <a:pt x="617" y="176"/>
                </a:lnTo>
                <a:lnTo>
                  <a:pt x="611" y="178"/>
                </a:lnTo>
                <a:lnTo>
                  <a:pt x="603" y="183"/>
                </a:lnTo>
                <a:lnTo>
                  <a:pt x="598" y="189"/>
                </a:lnTo>
                <a:lnTo>
                  <a:pt x="598" y="197"/>
                </a:lnTo>
                <a:lnTo>
                  <a:pt x="599" y="201"/>
                </a:lnTo>
                <a:lnTo>
                  <a:pt x="601" y="206"/>
                </a:lnTo>
                <a:lnTo>
                  <a:pt x="603" y="214"/>
                </a:lnTo>
                <a:lnTo>
                  <a:pt x="603" y="218"/>
                </a:lnTo>
                <a:lnTo>
                  <a:pt x="601" y="222"/>
                </a:lnTo>
                <a:lnTo>
                  <a:pt x="598" y="224"/>
                </a:lnTo>
                <a:lnTo>
                  <a:pt x="594" y="226"/>
                </a:lnTo>
                <a:lnTo>
                  <a:pt x="594" y="227"/>
                </a:lnTo>
                <a:lnTo>
                  <a:pt x="596" y="229"/>
                </a:lnTo>
                <a:lnTo>
                  <a:pt x="598" y="233"/>
                </a:lnTo>
                <a:lnTo>
                  <a:pt x="598" y="237"/>
                </a:lnTo>
                <a:lnTo>
                  <a:pt x="588" y="250"/>
                </a:lnTo>
                <a:lnTo>
                  <a:pt x="575" y="264"/>
                </a:lnTo>
                <a:lnTo>
                  <a:pt x="561" y="277"/>
                </a:lnTo>
                <a:lnTo>
                  <a:pt x="550" y="291"/>
                </a:lnTo>
                <a:lnTo>
                  <a:pt x="546" y="302"/>
                </a:lnTo>
                <a:lnTo>
                  <a:pt x="540" y="313"/>
                </a:lnTo>
                <a:lnTo>
                  <a:pt x="535" y="325"/>
                </a:lnTo>
                <a:lnTo>
                  <a:pt x="529" y="334"/>
                </a:lnTo>
                <a:lnTo>
                  <a:pt x="527" y="342"/>
                </a:lnTo>
                <a:lnTo>
                  <a:pt x="525" y="350"/>
                </a:lnTo>
                <a:lnTo>
                  <a:pt x="525" y="365"/>
                </a:lnTo>
                <a:lnTo>
                  <a:pt x="521" y="373"/>
                </a:lnTo>
                <a:lnTo>
                  <a:pt x="517" y="380"/>
                </a:lnTo>
                <a:lnTo>
                  <a:pt x="514" y="388"/>
                </a:lnTo>
                <a:lnTo>
                  <a:pt x="510" y="396"/>
                </a:lnTo>
                <a:lnTo>
                  <a:pt x="508" y="405"/>
                </a:lnTo>
                <a:lnTo>
                  <a:pt x="508" y="417"/>
                </a:lnTo>
                <a:lnTo>
                  <a:pt x="510" y="440"/>
                </a:lnTo>
                <a:lnTo>
                  <a:pt x="512" y="453"/>
                </a:lnTo>
                <a:lnTo>
                  <a:pt x="517" y="468"/>
                </a:lnTo>
                <a:lnTo>
                  <a:pt x="531" y="495"/>
                </a:lnTo>
                <a:lnTo>
                  <a:pt x="527" y="514"/>
                </a:lnTo>
                <a:lnTo>
                  <a:pt x="521" y="535"/>
                </a:lnTo>
                <a:lnTo>
                  <a:pt x="517" y="554"/>
                </a:lnTo>
                <a:lnTo>
                  <a:pt x="517" y="566"/>
                </a:lnTo>
                <a:lnTo>
                  <a:pt x="519" y="575"/>
                </a:lnTo>
                <a:lnTo>
                  <a:pt x="521" y="581"/>
                </a:lnTo>
                <a:lnTo>
                  <a:pt x="525" y="587"/>
                </a:lnTo>
                <a:lnTo>
                  <a:pt x="529" y="592"/>
                </a:lnTo>
                <a:lnTo>
                  <a:pt x="531" y="598"/>
                </a:lnTo>
                <a:lnTo>
                  <a:pt x="533" y="608"/>
                </a:lnTo>
                <a:lnTo>
                  <a:pt x="535" y="617"/>
                </a:lnTo>
                <a:lnTo>
                  <a:pt x="535" y="635"/>
                </a:lnTo>
                <a:lnTo>
                  <a:pt x="535" y="644"/>
                </a:lnTo>
                <a:lnTo>
                  <a:pt x="536" y="650"/>
                </a:lnTo>
                <a:lnTo>
                  <a:pt x="540" y="657"/>
                </a:lnTo>
                <a:lnTo>
                  <a:pt x="546" y="661"/>
                </a:lnTo>
                <a:lnTo>
                  <a:pt x="546" y="667"/>
                </a:lnTo>
                <a:lnTo>
                  <a:pt x="546" y="671"/>
                </a:lnTo>
                <a:lnTo>
                  <a:pt x="544" y="675"/>
                </a:lnTo>
                <a:lnTo>
                  <a:pt x="544" y="680"/>
                </a:lnTo>
                <a:lnTo>
                  <a:pt x="546" y="688"/>
                </a:lnTo>
                <a:lnTo>
                  <a:pt x="550" y="694"/>
                </a:lnTo>
                <a:lnTo>
                  <a:pt x="561" y="705"/>
                </a:lnTo>
                <a:lnTo>
                  <a:pt x="571" y="717"/>
                </a:lnTo>
                <a:lnTo>
                  <a:pt x="573" y="722"/>
                </a:lnTo>
                <a:lnTo>
                  <a:pt x="575" y="730"/>
                </a:lnTo>
                <a:lnTo>
                  <a:pt x="577" y="730"/>
                </a:lnTo>
                <a:lnTo>
                  <a:pt x="580" y="730"/>
                </a:lnTo>
                <a:lnTo>
                  <a:pt x="586" y="730"/>
                </a:lnTo>
                <a:lnTo>
                  <a:pt x="588" y="732"/>
                </a:lnTo>
                <a:lnTo>
                  <a:pt x="588" y="738"/>
                </a:lnTo>
                <a:lnTo>
                  <a:pt x="590" y="743"/>
                </a:lnTo>
                <a:lnTo>
                  <a:pt x="598" y="749"/>
                </a:lnTo>
                <a:lnTo>
                  <a:pt x="596" y="757"/>
                </a:lnTo>
                <a:lnTo>
                  <a:pt x="598" y="764"/>
                </a:lnTo>
                <a:lnTo>
                  <a:pt x="599" y="774"/>
                </a:lnTo>
                <a:lnTo>
                  <a:pt x="603" y="780"/>
                </a:lnTo>
                <a:lnTo>
                  <a:pt x="611" y="795"/>
                </a:lnTo>
                <a:lnTo>
                  <a:pt x="611" y="803"/>
                </a:lnTo>
                <a:lnTo>
                  <a:pt x="611" y="808"/>
                </a:lnTo>
                <a:lnTo>
                  <a:pt x="609" y="814"/>
                </a:lnTo>
                <a:lnTo>
                  <a:pt x="611" y="820"/>
                </a:lnTo>
                <a:lnTo>
                  <a:pt x="615" y="826"/>
                </a:lnTo>
                <a:lnTo>
                  <a:pt x="617" y="833"/>
                </a:lnTo>
                <a:lnTo>
                  <a:pt x="615" y="843"/>
                </a:lnTo>
                <a:lnTo>
                  <a:pt x="613" y="852"/>
                </a:lnTo>
                <a:lnTo>
                  <a:pt x="613" y="860"/>
                </a:lnTo>
                <a:lnTo>
                  <a:pt x="615" y="864"/>
                </a:lnTo>
                <a:lnTo>
                  <a:pt x="619" y="870"/>
                </a:lnTo>
                <a:lnTo>
                  <a:pt x="613" y="877"/>
                </a:lnTo>
                <a:lnTo>
                  <a:pt x="609" y="883"/>
                </a:lnTo>
                <a:lnTo>
                  <a:pt x="609" y="887"/>
                </a:lnTo>
                <a:lnTo>
                  <a:pt x="611" y="894"/>
                </a:lnTo>
                <a:lnTo>
                  <a:pt x="617" y="900"/>
                </a:lnTo>
                <a:lnTo>
                  <a:pt x="622" y="906"/>
                </a:lnTo>
                <a:lnTo>
                  <a:pt x="626" y="914"/>
                </a:lnTo>
                <a:lnTo>
                  <a:pt x="630" y="923"/>
                </a:lnTo>
                <a:lnTo>
                  <a:pt x="630" y="933"/>
                </a:lnTo>
                <a:lnTo>
                  <a:pt x="630" y="956"/>
                </a:lnTo>
                <a:lnTo>
                  <a:pt x="632" y="958"/>
                </a:lnTo>
                <a:lnTo>
                  <a:pt x="634" y="961"/>
                </a:lnTo>
                <a:lnTo>
                  <a:pt x="634" y="967"/>
                </a:lnTo>
                <a:lnTo>
                  <a:pt x="638" y="977"/>
                </a:lnTo>
                <a:lnTo>
                  <a:pt x="649" y="992"/>
                </a:lnTo>
                <a:lnTo>
                  <a:pt x="655" y="1001"/>
                </a:lnTo>
                <a:lnTo>
                  <a:pt x="662" y="1011"/>
                </a:lnTo>
                <a:lnTo>
                  <a:pt x="664" y="1023"/>
                </a:lnTo>
                <a:lnTo>
                  <a:pt x="666" y="1026"/>
                </a:lnTo>
                <a:lnTo>
                  <a:pt x="668" y="1026"/>
                </a:lnTo>
                <a:lnTo>
                  <a:pt x="672" y="1026"/>
                </a:lnTo>
                <a:lnTo>
                  <a:pt x="672" y="1028"/>
                </a:lnTo>
                <a:lnTo>
                  <a:pt x="674" y="1036"/>
                </a:lnTo>
                <a:lnTo>
                  <a:pt x="674" y="1047"/>
                </a:lnTo>
                <a:lnTo>
                  <a:pt x="680" y="1057"/>
                </a:lnTo>
                <a:lnTo>
                  <a:pt x="682" y="1061"/>
                </a:lnTo>
                <a:lnTo>
                  <a:pt x="682" y="1065"/>
                </a:lnTo>
                <a:lnTo>
                  <a:pt x="680" y="1070"/>
                </a:lnTo>
                <a:lnTo>
                  <a:pt x="678" y="1076"/>
                </a:lnTo>
                <a:lnTo>
                  <a:pt x="668" y="1084"/>
                </a:lnTo>
                <a:lnTo>
                  <a:pt x="657" y="1093"/>
                </a:lnTo>
                <a:lnTo>
                  <a:pt x="647" y="1101"/>
                </a:lnTo>
                <a:lnTo>
                  <a:pt x="640" y="1112"/>
                </a:lnTo>
                <a:lnTo>
                  <a:pt x="634" y="1124"/>
                </a:lnTo>
                <a:lnTo>
                  <a:pt x="628" y="1137"/>
                </a:lnTo>
                <a:lnTo>
                  <a:pt x="620" y="1147"/>
                </a:lnTo>
                <a:lnTo>
                  <a:pt x="615" y="1152"/>
                </a:lnTo>
                <a:lnTo>
                  <a:pt x="609" y="1156"/>
                </a:lnTo>
                <a:lnTo>
                  <a:pt x="603" y="1160"/>
                </a:lnTo>
                <a:lnTo>
                  <a:pt x="598" y="1164"/>
                </a:lnTo>
                <a:lnTo>
                  <a:pt x="592" y="1172"/>
                </a:lnTo>
                <a:lnTo>
                  <a:pt x="588" y="1179"/>
                </a:lnTo>
                <a:lnTo>
                  <a:pt x="582" y="1196"/>
                </a:lnTo>
                <a:lnTo>
                  <a:pt x="573" y="1231"/>
                </a:lnTo>
                <a:lnTo>
                  <a:pt x="466" y="1277"/>
                </a:lnTo>
                <a:lnTo>
                  <a:pt x="359" y="1324"/>
                </a:lnTo>
                <a:lnTo>
                  <a:pt x="307" y="1349"/>
                </a:lnTo>
                <a:lnTo>
                  <a:pt x="258" y="1376"/>
                </a:lnTo>
                <a:lnTo>
                  <a:pt x="208" y="1405"/>
                </a:lnTo>
                <a:lnTo>
                  <a:pt x="162" y="1433"/>
                </a:lnTo>
                <a:lnTo>
                  <a:pt x="139" y="1460"/>
                </a:lnTo>
                <a:lnTo>
                  <a:pt x="126" y="1474"/>
                </a:lnTo>
                <a:lnTo>
                  <a:pt x="113" y="1485"/>
                </a:lnTo>
                <a:lnTo>
                  <a:pt x="109" y="1496"/>
                </a:lnTo>
                <a:lnTo>
                  <a:pt x="103" y="1508"/>
                </a:lnTo>
                <a:lnTo>
                  <a:pt x="95" y="1516"/>
                </a:lnTo>
                <a:lnTo>
                  <a:pt x="86" y="1521"/>
                </a:lnTo>
                <a:lnTo>
                  <a:pt x="82" y="1540"/>
                </a:lnTo>
                <a:lnTo>
                  <a:pt x="76" y="1560"/>
                </a:lnTo>
                <a:lnTo>
                  <a:pt x="67" y="1577"/>
                </a:lnTo>
                <a:lnTo>
                  <a:pt x="57" y="1596"/>
                </a:lnTo>
                <a:lnTo>
                  <a:pt x="53" y="1600"/>
                </a:lnTo>
                <a:lnTo>
                  <a:pt x="48" y="1605"/>
                </a:lnTo>
                <a:lnTo>
                  <a:pt x="44" y="1609"/>
                </a:lnTo>
                <a:lnTo>
                  <a:pt x="40" y="1613"/>
                </a:lnTo>
                <a:lnTo>
                  <a:pt x="38" y="1619"/>
                </a:lnTo>
                <a:lnTo>
                  <a:pt x="36" y="1626"/>
                </a:lnTo>
                <a:lnTo>
                  <a:pt x="31" y="1642"/>
                </a:lnTo>
                <a:lnTo>
                  <a:pt x="15" y="1672"/>
                </a:lnTo>
                <a:lnTo>
                  <a:pt x="0" y="1701"/>
                </a:lnTo>
                <a:lnTo>
                  <a:pt x="1976" y="1701"/>
                </a:lnTo>
                <a:lnTo>
                  <a:pt x="1955" y="1661"/>
                </a:lnTo>
                <a:lnTo>
                  <a:pt x="1932" y="1623"/>
                </a:lnTo>
                <a:lnTo>
                  <a:pt x="1907" y="1586"/>
                </a:lnTo>
                <a:lnTo>
                  <a:pt x="1882" y="1550"/>
                </a:lnTo>
                <a:close/>
                <a:moveTo>
                  <a:pt x="1315" y="864"/>
                </a:moveTo>
                <a:lnTo>
                  <a:pt x="1315" y="864"/>
                </a:lnTo>
                <a:lnTo>
                  <a:pt x="1321" y="864"/>
                </a:lnTo>
                <a:lnTo>
                  <a:pt x="1321" y="866"/>
                </a:lnTo>
                <a:lnTo>
                  <a:pt x="1321" y="870"/>
                </a:lnTo>
                <a:lnTo>
                  <a:pt x="1317" y="872"/>
                </a:lnTo>
                <a:lnTo>
                  <a:pt x="1315" y="872"/>
                </a:lnTo>
                <a:lnTo>
                  <a:pt x="1315" y="870"/>
                </a:lnTo>
                <a:lnTo>
                  <a:pt x="1315" y="8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195" name="Text Box 11"/>
          <p:cNvSpPr txBox="1">
            <a:spLocks noChangeArrowheads="1"/>
          </p:cNvSpPr>
          <p:nvPr/>
        </p:nvSpPr>
        <p:spPr bwMode="auto">
          <a:xfrm>
            <a:off x="4067175" y="1773238"/>
            <a:ext cx="1285875" cy="2255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4200" b="1">
                <a:solidFill>
                  <a:schemeClr val="bg1"/>
                </a:solidFill>
              </a:rPr>
              <a:t>?</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reeform 5"/>
          <p:cNvSpPr>
            <a:spLocks noEditPoints="1"/>
          </p:cNvSpPr>
          <p:nvPr/>
        </p:nvSpPr>
        <p:spPr bwMode="auto">
          <a:xfrm>
            <a:off x="7013575" y="2455863"/>
            <a:ext cx="1628775" cy="1477962"/>
          </a:xfrm>
          <a:custGeom>
            <a:avLst/>
            <a:gdLst>
              <a:gd name="T0" fmla="*/ 1614252 w 1458"/>
              <a:gd name="T1" fmla="*/ 1419871 h 1323"/>
              <a:gd name="T2" fmla="*/ 1606432 w 1458"/>
              <a:gd name="T3" fmla="*/ 1381889 h 1323"/>
              <a:gd name="T4" fmla="*/ 1582973 w 1458"/>
              <a:gd name="T5" fmla="*/ 1332735 h 1323"/>
              <a:gd name="T6" fmla="*/ 1541639 w 1458"/>
              <a:gd name="T7" fmla="*/ 1283582 h 1323"/>
              <a:gd name="T8" fmla="*/ 1491368 w 1458"/>
              <a:gd name="T9" fmla="*/ 1246716 h 1323"/>
              <a:gd name="T10" fmla="*/ 1460088 w 1458"/>
              <a:gd name="T11" fmla="*/ 1235545 h 1323"/>
              <a:gd name="T12" fmla="*/ 1388592 w 1458"/>
              <a:gd name="T13" fmla="*/ 1196445 h 1323"/>
              <a:gd name="T14" fmla="*/ 1272411 w 1458"/>
              <a:gd name="T15" fmla="*/ 1140589 h 1323"/>
              <a:gd name="T16" fmla="*/ 1190860 w 1458"/>
              <a:gd name="T17" fmla="*/ 1101489 h 1323"/>
              <a:gd name="T18" fmla="*/ 1120481 w 1458"/>
              <a:gd name="T19" fmla="*/ 1036696 h 1323"/>
              <a:gd name="T20" fmla="*/ 1104841 w 1458"/>
              <a:gd name="T21" fmla="*/ 946208 h 1323"/>
              <a:gd name="T22" fmla="*/ 1136121 w 1458"/>
              <a:gd name="T23" fmla="*/ 870244 h 1323"/>
              <a:gd name="T24" fmla="*/ 1178572 w 1458"/>
              <a:gd name="T25" fmla="*/ 792045 h 1323"/>
              <a:gd name="T26" fmla="*/ 1254537 w 1458"/>
              <a:gd name="T27" fmla="*/ 641232 h 1323"/>
              <a:gd name="T28" fmla="*/ 1264591 w 1458"/>
              <a:gd name="T29" fmla="*/ 568619 h 1323"/>
              <a:gd name="T30" fmla="*/ 1246717 w 1458"/>
              <a:gd name="T31" fmla="*/ 465843 h 1323"/>
              <a:gd name="T32" fmla="*/ 1253419 w 1458"/>
              <a:gd name="T33" fmla="*/ 318382 h 1323"/>
              <a:gd name="T34" fmla="*/ 1241131 w 1458"/>
              <a:gd name="T35" fmla="*/ 250237 h 1323"/>
              <a:gd name="T36" fmla="*/ 1206500 w 1458"/>
              <a:gd name="T37" fmla="*/ 161984 h 1323"/>
              <a:gd name="T38" fmla="*/ 1164049 w 1458"/>
              <a:gd name="T39" fmla="*/ 129587 h 1323"/>
              <a:gd name="T40" fmla="*/ 1130535 w 1458"/>
              <a:gd name="T41" fmla="*/ 100542 h 1323"/>
              <a:gd name="T42" fmla="*/ 1100373 w 1458"/>
              <a:gd name="T43" fmla="*/ 79316 h 1323"/>
              <a:gd name="T44" fmla="*/ 1074679 w 1458"/>
              <a:gd name="T45" fmla="*/ 54739 h 1323"/>
              <a:gd name="T46" fmla="*/ 1028876 w 1458"/>
              <a:gd name="T47" fmla="*/ 14523 h 1323"/>
              <a:gd name="T48" fmla="*/ 984191 w 1458"/>
              <a:gd name="T49" fmla="*/ 12288 h 1323"/>
              <a:gd name="T50" fmla="*/ 957380 w 1458"/>
              <a:gd name="T51" fmla="*/ 3351 h 1323"/>
              <a:gd name="T52" fmla="*/ 919398 w 1458"/>
              <a:gd name="T53" fmla="*/ 3351 h 1323"/>
              <a:gd name="T54" fmla="*/ 881415 w 1458"/>
              <a:gd name="T55" fmla="*/ 5586 h 1323"/>
              <a:gd name="T56" fmla="*/ 818856 w 1458"/>
              <a:gd name="T57" fmla="*/ 11171 h 1323"/>
              <a:gd name="T58" fmla="*/ 783108 w 1458"/>
              <a:gd name="T59" fmla="*/ 10054 h 1323"/>
              <a:gd name="T60" fmla="*/ 719431 w 1458"/>
              <a:gd name="T61" fmla="*/ 33514 h 1323"/>
              <a:gd name="T62" fmla="*/ 699323 w 1458"/>
              <a:gd name="T63" fmla="*/ 42451 h 1323"/>
              <a:gd name="T64" fmla="*/ 666926 w 1458"/>
              <a:gd name="T65" fmla="*/ 58091 h 1323"/>
              <a:gd name="T66" fmla="*/ 636764 w 1458"/>
              <a:gd name="T67" fmla="*/ 87136 h 1323"/>
              <a:gd name="T68" fmla="*/ 595430 w 1458"/>
              <a:gd name="T69" fmla="*/ 113947 h 1323"/>
              <a:gd name="T70" fmla="*/ 559682 w 1458"/>
              <a:gd name="T71" fmla="*/ 166452 h 1323"/>
              <a:gd name="T72" fmla="*/ 539574 w 1458"/>
              <a:gd name="T73" fmla="*/ 173155 h 1323"/>
              <a:gd name="T74" fmla="*/ 503825 w 1458"/>
              <a:gd name="T75" fmla="*/ 204435 h 1323"/>
              <a:gd name="T76" fmla="*/ 485951 w 1458"/>
              <a:gd name="T77" fmla="*/ 271462 h 1323"/>
              <a:gd name="T78" fmla="*/ 477014 w 1458"/>
              <a:gd name="T79" fmla="*/ 294922 h 1323"/>
              <a:gd name="T80" fmla="*/ 479249 w 1458"/>
              <a:gd name="T81" fmla="*/ 329553 h 1323"/>
              <a:gd name="T82" fmla="*/ 491537 w 1458"/>
              <a:gd name="T83" fmla="*/ 403284 h 1323"/>
              <a:gd name="T84" fmla="*/ 507177 w 1458"/>
              <a:gd name="T85" fmla="*/ 469194 h 1323"/>
              <a:gd name="T86" fmla="*/ 504943 w 1458"/>
              <a:gd name="T87" fmla="*/ 568619 h 1323"/>
              <a:gd name="T88" fmla="*/ 510528 w 1458"/>
              <a:gd name="T89" fmla="*/ 687034 h 1323"/>
              <a:gd name="T90" fmla="*/ 540691 w 1458"/>
              <a:gd name="T91" fmla="*/ 757414 h 1323"/>
              <a:gd name="T92" fmla="*/ 595430 w 1458"/>
              <a:gd name="T93" fmla="*/ 822207 h 1323"/>
              <a:gd name="T94" fmla="*/ 615538 w 1458"/>
              <a:gd name="T95" fmla="*/ 888118 h 1323"/>
              <a:gd name="T96" fmla="*/ 645701 w 1458"/>
              <a:gd name="T97" fmla="*/ 965200 h 1323"/>
              <a:gd name="T98" fmla="*/ 613304 w 1458"/>
              <a:gd name="T99" fmla="*/ 1024408 h 1323"/>
              <a:gd name="T100" fmla="*/ 556331 w 1458"/>
              <a:gd name="T101" fmla="*/ 1062390 h 1323"/>
              <a:gd name="T102" fmla="*/ 517231 w 1458"/>
              <a:gd name="T103" fmla="*/ 1078030 h 1323"/>
              <a:gd name="T104" fmla="*/ 474780 w 1458"/>
              <a:gd name="T105" fmla="*/ 1088084 h 1323"/>
              <a:gd name="T106" fmla="*/ 398815 w 1458"/>
              <a:gd name="T107" fmla="*/ 1127183 h 1323"/>
              <a:gd name="T108" fmla="*/ 356364 w 1458"/>
              <a:gd name="T109" fmla="*/ 1148409 h 1323"/>
              <a:gd name="T110" fmla="*/ 303859 w 1458"/>
              <a:gd name="T111" fmla="*/ 1174103 h 1323"/>
              <a:gd name="T112" fmla="*/ 217840 w 1458"/>
              <a:gd name="T113" fmla="*/ 1209851 h 1323"/>
              <a:gd name="T114" fmla="*/ 140758 w 1458"/>
              <a:gd name="T115" fmla="*/ 1257888 h 1323"/>
              <a:gd name="T116" fmla="*/ 90488 w 1458"/>
              <a:gd name="T117" fmla="*/ 1323798 h 1323"/>
              <a:gd name="T118" fmla="*/ 40217 w 1458"/>
              <a:gd name="T119" fmla="*/ 1387475 h 1323"/>
              <a:gd name="T120" fmla="*/ 1626541 w 1458"/>
              <a:gd name="T121" fmla="*/ 1470142 h 1323"/>
              <a:gd name="T122" fmla="*/ 614421 w 1458"/>
              <a:gd name="T123" fmla="*/ 879181 h 1323"/>
              <a:gd name="T124" fmla="*/ 645701 w 1458"/>
              <a:gd name="T125" fmla="*/ 946208 h 132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458" h="1323">
                <a:moveTo>
                  <a:pt x="1456" y="1316"/>
                </a:moveTo>
                <a:lnTo>
                  <a:pt x="1456" y="1316"/>
                </a:lnTo>
                <a:lnTo>
                  <a:pt x="1454" y="1313"/>
                </a:lnTo>
                <a:lnTo>
                  <a:pt x="1452" y="1306"/>
                </a:lnTo>
                <a:lnTo>
                  <a:pt x="1452" y="1302"/>
                </a:lnTo>
                <a:lnTo>
                  <a:pt x="1452" y="1294"/>
                </a:lnTo>
                <a:lnTo>
                  <a:pt x="1452" y="1291"/>
                </a:lnTo>
                <a:lnTo>
                  <a:pt x="1451" y="1286"/>
                </a:lnTo>
                <a:lnTo>
                  <a:pt x="1451" y="1283"/>
                </a:lnTo>
                <a:lnTo>
                  <a:pt x="1450" y="1278"/>
                </a:lnTo>
                <a:lnTo>
                  <a:pt x="1449" y="1275"/>
                </a:lnTo>
                <a:lnTo>
                  <a:pt x="1449" y="1273"/>
                </a:lnTo>
                <a:lnTo>
                  <a:pt x="1449" y="1271"/>
                </a:lnTo>
                <a:lnTo>
                  <a:pt x="1447" y="1270"/>
                </a:lnTo>
                <a:lnTo>
                  <a:pt x="1446" y="1268"/>
                </a:lnTo>
                <a:lnTo>
                  <a:pt x="1445" y="1271"/>
                </a:lnTo>
                <a:lnTo>
                  <a:pt x="1443" y="1268"/>
                </a:lnTo>
                <a:lnTo>
                  <a:pt x="1443" y="1264"/>
                </a:lnTo>
                <a:lnTo>
                  <a:pt x="1446" y="1264"/>
                </a:lnTo>
                <a:lnTo>
                  <a:pt x="1447" y="1261"/>
                </a:lnTo>
                <a:lnTo>
                  <a:pt x="1447" y="1257"/>
                </a:lnTo>
                <a:lnTo>
                  <a:pt x="1446" y="1254"/>
                </a:lnTo>
                <a:lnTo>
                  <a:pt x="1445" y="1254"/>
                </a:lnTo>
                <a:lnTo>
                  <a:pt x="1443" y="1254"/>
                </a:lnTo>
                <a:lnTo>
                  <a:pt x="1442" y="1255"/>
                </a:lnTo>
                <a:lnTo>
                  <a:pt x="1442" y="1252"/>
                </a:lnTo>
                <a:lnTo>
                  <a:pt x="1442" y="1248"/>
                </a:lnTo>
                <a:lnTo>
                  <a:pt x="1441" y="1246"/>
                </a:lnTo>
                <a:lnTo>
                  <a:pt x="1441" y="1243"/>
                </a:lnTo>
                <a:lnTo>
                  <a:pt x="1438" y="1237"/>
                </a:lnTo>
                <a:lnTo>
                  <a:pt x="1437" y="1229"/>
                </a:lnTo>
                <a:lnTo>
                  <a:pt x="1435" y="1225"/>
                </a:lnTo>
                <a:lnTo>
                  <a:pt x="1433" y="1219"/>
                </a:lnTo>
                <a:lnTo>
                  <a:pt x="1431" y="1216"/>
                </a:lnTo>
                <a:lnTo>
                  <a:pt x="1430" y="1214"/>
                </a:lnTo>
                <a:lnTo>
                  <a:pt x="1429" y="1212"/>
                </a:lnTo>
                <a:lnTo>
                  <a:pt x="1427" y="1205"/>
                </a:lnTo>
                <a:lnTo>
                  <a:pt x="1425" y="1199"/>
                </a:lnTo>
                <a:lnTo>
                  <a:pt x="1422" y="1198"/>
                </a:lnTo>
                <a:lnTo>
                  <a:pt x="1421" y="1197"/>
                </a:lnTo>
                <a:lnTo>
                  <a:pt x="1421" y="1198"/>
                </a:lnTo>
                <a:lnTo>
                  <a:pt x="1420" y="1198"/>
                </a:lnTo>
                <a:lnTo>
                  <a:pt x="1418" y="1196"/>
                </a:lnTo>
                <a:lnTo>
                  <a:pt x="1417" y="1193"/>
                </a:lnTo>
                <a:lnTo>
                  <a:pt x="1413" y="1189"/>
                </a:lnTo>
                <a:lnTo>
                  <a:pt x="1412" y="1188"/>
                </a:lnTo>
                <a:lnTo>
                  <a:pt x="1408" y="1181"/>
                </a:lnTo>
                <a:lnTo>
                  <a:pt x="1402" y="1175"/>
                </a:lnTo>
                <a:lnTo>
                  <a:pt x="1398" y="1170"/>
                </a:lnTo>
                <a:lnTo>
                  <a:pt x="1398" y="1169"/>
                </a:lnTo>
                <a:lnTo>
                  <a:pt x="1396" y="1166"/>
                </a:lnTo>
                <a:lnTo>
                  <a:pt x="1392" y="1163"/>
                </a:lnTo>
                <a:lnTo>
                  <a:pt x="1389" y="1158"/>
                </a:lnTo>
                <a:lnTo>
                  <a:pt x="1383" y="1152"/>
                </a:lnTo>
                <a:lnTo>
                  <a:pt x="1378" y="1148"/>
                </a:lnTo>
                <a:lnTo>
                  <a:pt x="1375" y="1146"/>
                </a:lnTo>
                <a:lnTo>
                  <a:pt x="1380" y="1149"/>
                </a:lnTo>
                <a:lnTo>
                  <a:pt x="1378" y="1145"/>
                </a:lnTo>
                <a:lnTo>
                  <a:pt x="1377" y="1144"/>
                </a:lnTo>
                <a:lnTo>
                  <a:pt x="1373" y="1140"/>
                </a:lnTo>
                <a:lnTo>
                  <a:pt x="1372" y="1138"/>
                </a:lnTo>
                <a:lnTo>
                  <a:pt x="1369" y="1136"/>
                </a:lnTo>
                <a:lnTo>
                  <a:pt x="1364" y="1135"/>
                </a:lnTo>
                <a:lnTo>
                  <a:pt x="1356" y="1130"/>
                </a:lnTo>
                <a:lnTo>
                  <a:pt x="1354" y="1128"/>
                </a:lnTo>
                <a:lnTo>
                  <a:pt x="1352" y="1126"/>
                </a:lnTo>
                <a:lnTo>
                  <a:pt x="1348" y="1125"/>
                </a:lnTo>
                <a:lnTo>
                  <a:pt x="1343" y="1120"/>
                </a:lnTo>
                <a:lnTo>
                  <a:pt x="1339" y="1118"/>
                </a:lnTo>
                <a:lnTo>
                  <a:pt x="1335" y="1116"/>
                </a:lnTo>
                <a:lnTo>
                  <a:pt x="1333" y="1115"/>
                </a:lnTo>
                <a:lnTo>
                  <a:pt x="1331" y="1115"/>
                </a:lnTo>
                <a:lnTo>
                  <a:pt x="1327" y="1113"/>
                </a:lnTo>
                <a:lnTo>
                  <a:pt x="1326" y="1112"/>
                </a:lnTo>
                <a:lnTo>
                  <a:pt x="1325" y="1110"/>
                </a:lnTo>
                <a:lnTo>
                  <a:pt x="1323" y="1109"/>
                </a:lnTo>
                <a:lnTo>
                  <a:pt x="1321" y="1109"/>
                </a:lnTo>
                <a:lnTo>
                  <a:pt x="1319" y="1108"/>
                </a:lnTo>
                <a:lnTo>
                  <a:pt x="1319" y="1107"/>
                </a:lnTo>
                <a:lnTo>
                  <a:pt x="1316" y="1107"/>
                </a:lnTo>
                <a:lnTo>
                  <a:pt x="1315" y="1107"/>
                </a:lnTo>
                <a:lnTo>
                  <a:pt x="1314" y="1106"/>
                </a:lnTo>
                <a:lnTo>
                  <a:pt x="1313" y="1102"/>
                </a:lnTo>
                <a:lnTo>
                  <a:pt x="1310" y="1106"/>
                </a:lnTo>
                <a:lnTo>
                  <a:pt x="1307" y="1107"/>
                </a:lnTo>
                <a:lnTo>
                  <a:pt x="1307" y="1106"/>
                </a:lnTo>
                <a:lnTo>
                  <a:pt x="1306" y="1105"/>
                </a:lnTo>
                <a:lnTo>
                  <a:pt x="1306" y="1103"/>
                </a:lnTo>
                <a:lnTo>
                  <a:pt x="1304" y="1101"/>
                </a:lnTo>
                <a:lnTo>
                  <a:pt x="1303" y="1100"/>
                </a:lnTo>
                <a:lnTo>
                  <a:pt x="1301" y="1101"/>
                </a:lnTo>
                <a:lnTo>
                  <a:pt x="1298" y="1101"/>
                </a:lnTo>
                <a:lnTo>
                  <a:pt x="1291" y="1098"/>
                </a:lnTo>
                <a:lnTo>
                  <a:pt x="1277" y="1089"/>
                </a:lnTo>
                <a:lnTo>
                  <a:pt x="1272" y="1087"/>
                </a:lnTo>
                <a:lnTo>
                  <a:pt x="1266" y="1082"/>
                </a:lnTo>
                <a:lnTo>
                  <a:pt x="1256" y="1077"/>
                </a:lnTo>
                <a:lnTo>
                  <a:pt x="1254" y="1076"/>
                </a:lnTo>
                <a:lnTo>
                  <a:pt x="1252" y="1074"/>
                </a:lnTo>
                <a:lnTo>
                  <a:pt x="1243" y="1071"/>
                </a:lnTo>
                <a:lnTo>
                  <a:pt x="1235" y="1066"/>
                </a:lnTo>
                <a:lnTo>
                  <a:pt x="1230" y="1063"/>
                </a:lnTo>
                <a:lnTo>
                  <a:pt x="1227" y="1062"/>
                </a:lnTo>
                <a:lnTo>
                  <a:pt x="1219" y="1058"/>
                </a:lnTo>
                <a:lnTo>
                  <a:pt x="1209" y="1053"/>
                </a:lnTo>
                <a:lnTo>
                  <a:pt x="1200" y="1050"/>
                </a:lnTo>
                <a:lnTo>
                  <a:pt x="1194" y="1045"/>
                </a:lnTo>
                <a:lnTo>
                  <a:pt x="1179" y="1040"/>
                </a:lnTo>
                <a:lnTo>
                  <a:pt x="1174" y="1038"/>
                </a:lnTo>
                <a:lnTo>
                  <a:pt x="1169" y="1035"/>
                </a:lnTo>
                <a:lnTo>
                  <a:pt x="1158" y="1031"/>
                </a:lnTo>
                <a:lnTo>
                  <a:pt x="1149" y="1027"/>
                </a:lnTo>
                <a:lnTo>
                  <a:pt x="1137" y="1022"/>
                </a:lnTo>
                <a:lnTo>
                  <a:pt x="1139" y="1021"/>
                </a:lnTo>
                <a:lnTo>
                  <a:pt x="1137" y="1019"/>
                </a:lnTo>
                <a:lnTo>
                  <a:pt x="1136" y="1019"/>
                </a:lnTo>
                <a:lnTo>
                  <a:pt x="1133" y="1019"/>
                </a:lnTo>
                <a:lnTo>
                  <a:pt x="1131" y="1019"/>
                </a:lnTo>
                <a:lnTo>
                  <a:pt x="1120" y="1011"/>
                </a:lnTo>
                <a:lnTo>
                  <a:pt x="1098" y="1001"/>
                </a:lnTo>
                <a:lnTo>
                  <a:pt x="1083" y="995"/>
                </a:lnTo>
                <a:lnTo>
                  <a:pt x="1081" y="994"/>
                </a:lnTo>
                <a:lnTo>
                  <a:pt x="1080" y="993"/>
                </a:lnTo>
                <a:lnTo>
                  <a:pt x="1076" y="991"/>
                </a:lnTo>
                <a:lnTo>
                  <a:pt x="1072" y="990"/>
                </a:lnTo>
                <a:lnTo>
                  <a:pt x="1071" y="989"/>
                </a:lnTo>
                <a:lnTo>
                  <a:pt x="1069" y="986"/>
                </a:lnTo>
                <a:lnTo>
                  <a:pt x="1068" y="986"/>
                </a:lnTo>
                <a:lnTo>
                  <a:pt x="1066" y="986"/>
                </a:lnTo>
                <a:lnTo>
                  <a:pt x="1063" y="985"/>
                </a:lnTo>
                <a:lnTo>
                  <a:pt x="1058" y="981"/>
                </a:lnTo>
                <a:lnTo>
                  <a:pt x="1054" y="976"/>
                </a:lnTo>
                <a:lnTo>
                  <a:pt x="1051" y="974"/>
                </a:lnTo>
                <a:lnTo>
                  <a:pt x="1050" y="973"/>
                </a:lnTo>
                <a:lnTo>
                  <a:pt x="1047" y="970"/>
                </a:lnTo>
                <a:lnTo>
                  <a:pt x="1041" y="962"/>
                </a:lnTo>
                <a:lnTo>
                  <a:pt x="1039" y="959"/>
                </a:lnTo>
                <a:lnTo>
                  <a:pt x="1031" y="952"/>
                </a:lnTo>
                <a:lnTo>
                  <a:pt x="1023" y="944"/>
                </a:lnTo>
                <a:lnTo>
                  <a:pt x="1016" y="937"/>
                </a:lnTo>
                <a:lnTo>
                  <a:pt x="1011" y="935"/>
                </a:lnTo>
                <a:lnTo>
                  <a:pt x="1006" y="933"/>
                </a:lnTo>
                <a:lnTo>
                  <a:pt x="1003" y="928"/>
                </a:lnTo>
                <a:lnTo>
                  <a:pt x="1002" y="928"/>
                </a:lnTo>
                <a:lnTo>
                  <a:pt x="1002" y="930"/>
                </a:lnTo>
                <a:lnTo>
                  <a:pt x="1000" y="928"/>
                </a:lnTo>
                <a:lnTo>
                  <a:pt x="997" y="923"/>
                </a:lnTo>
                <a:lnTo>
                  <a:pt x="995" y="920"/>
                </a:lnTo>
                <a:lnTo>
                  <a:pt x="993" y="917"/>
                </a:lnTo>
                <a:lnTo>
                  <a:pt x="988" y="913"/>
                </a:lnTo>
                <a:lnTo>
                  <a:pt x="984" y="910"/>
                </a:lnTo>
                <a:lnTo>
                  <a:pt x="983" y="908"/>
                </a:lnTo>
                <a:lnTo>
                  <a:pt x="983" y="905"/>
                </a:lnTo>
                <a:lnTo>
                  <a:pt x="985" y="888"/>
                </a:lnTo>
                <a:lnTo>
                  <a:pt x="987" y="863"/>
                </a:lnTo>
                <a:lnTo>
                  <a:pt x="989" y="849"/>
                </a:lnTo>
                <a:lnTo>
                  <a:pt x="989" y="847"/>
                </a:lnTo>
                <a:lnTo>
                  <a:pt x="991" y="839"/>
                </a:lnTo>
                <a:lnTo>
                  <a:pt x="991" y="835"/>
                </a:lnTo>
                <a:lnTo>
                  <a:pt x="993" y="832"/>
                </a:lnTo>
                <a:lnTo>
                  <a:pt x="996" y="824"/>
                </a:lnTo>
                <a:lnTo>
                  <a:pt x="1001" y="816"/>
                </a:lnTo>
                <a:lnTo>
                  <a:pt x="1003" y="811"/>
                </a:lnTo>
                <a:lnTo>
                  <a:pt x="1004" y="809"/>
                </a:lnTo>
                <a:lnTo>
                  <a:pt x="1006" y="804"/>
                </a:lnTo>
                <a:lnTo>
                  <a:pt x="1011" y="794"/>
                </a:lnTo>
                <a:lnTo>
                  <a:pt x="1013" y="790"/>
                </a:lnTo>
                <a:lnTo>
                  <a:pt x="1015" y="785"/>
                </a:lnTo>
                <a:lnTo>
                  <a:pt x="1017" y="779"/>
                </a:lnTo>
                <a:lnTo>
                  <a:pt x="1020" y="769"/>
                </a:lnTo>
                <a:lnTo>
                  <a:pt x="1022" y="768"/>
                </a:lnTo>
                <a:lnTo>
                  <a:pt x="1024" y="767"/>
                </a:lnTo>
                <a:lnTo>
                  <a:pt x="1024" y="759"/>
                </a:lnTo>
                <a:lnTo>
                  <a:pt x="1027" y="752"/>
                </a:lnTo>
                <a:lnTo>
                  <a:pt x="1032" y="736"/>
                </a:lnTo>
                <a:lnTo>
                  <a:pt x="1034" y="722"/>
                </a:lnTo>
                <a:lnTo>
                  <a:pt x="1035" y="716"/>
                </a:lnTo>
                <a:lnTo>
                  <a:pt x="1036" y="710"/>
                </a:lnTo>
                <a:lnTo>
                  <a:pt x="1036" y="709"/>
                </a:lnTo>
                <a:lnTo>
                  <a:pt x="1039" y="709"/>
                </a:lnTo>
                <a:lnTo>
                  <a:pt x="1041" y="709"/>
                </a:lnTo>
                <a:lnTo>
                  <a:pt x="1047" y="710"/>
                </a:lnTo>
                <a:lnTo>
                  <a:pt x="1055" y="709"/>
                </a:lnTo>
                <a:lnTo>
                  <a:pt x="1060" y="707"/>
                </a:lnTo>
                <a:lnTo>
                  <a:pt x="1064" y="703"/>
                </a:lnTo>
                <a:lnTo>
                  <a:pt x="1073" y="698"/>
                </a:lnTo>
                <a:lnTo>
                  <a:pt x="1089" y="683"/>
                </a:lnTo>
                <a:lnTo>
                  <a:pt x="1090" y="681"/>
                </a:lnTo>
                <a:lnTo>
                  <a:pt x="1099" y="664"/>
                </a:lnTo>
                <a:lnTo>
                  <a:pt x="1105" y="648"/>
                </a:lnTo>
                <a:lnTo>
                  <a:pt x="1113" y="630"/>
                </a:lnTo>
                <a:lnTo>
                  <a:pt x="1118" y="615"/>
                </a:lnTo>
                <a:lnTo>
                  <a:pt x="1119" y="605"/>
                </a:lnTo>
                <a:lnTo>
                  <a:pt x="1120" y="587"/>
                </a:lnTo>
                <a:lnTo>
                  <a:pt x="1120" y="585"/>
                </a:lnTo>
                <a:lnTo>
                  <a:pt x="1122" y="582"/>
                </a:lnTo>
                <a:lnTo>
                  <a:pt x="1123" y="574"/>
                </a:lnTo>
                <a:lnTo>
                  <a:pt x="1126" y="571"/>
                </a:lnTo>
                <a:lnTo>
                  <a:pt x="1127" y="566"/>
                </a:lnTo>
                <a:lnTo>
                  <a:pt x="1128" y="561"/>
                </a:lnTo>
                <a:lnTo>
                  <a:pt x="1131" y="557"/>
                </a:lnTo>
                <a:lnTo>
                  <a:pt x="1130" y="556"/>
                </a:lnTo>
                <a:lnTo>
                  <a:pt x="1130" y="555"/>
                </a:lnTo>
                <a:lnTo>
                  <a:pt x="1131" y="553"/>
                </a:lnTo>
                <a:lnTo>
                  <a:pt x="1132" y="551"/>
                </a:lnTo>
                <a:lnTo>
                  <a:pt x="1133" y="545"/>
                </a:lnTo>
                <a:lnTo>
                  <a:pt x="1136" y="531"/>
                </a:lnTo>
                <a:lnTo>
                  <a:pt x="1136" y="525"/>
                </a:lnTo>
                <a:lnTo>
                  <a:pt x="1136" y="519"/>
                </a:lnTo>
                <a:lnTo>
                  <a:pt x="1134" y="512"/>
                </a:lnTo>
                <a:lnTo>
                  <a:pt x="1132" y="509"/>
                </a:lnTo>
                <a:lnTo>
                  <a:pt x="1132" y="506"/>
                </a:lnTo>
                <a:lnTo>
                  <a:pt x="1131" y="503"/>
                </a:lnTo>
                <a:lnTo>
                  <a:pt x="1127" y="498"/>
                </a:lnTo>
                <a:lnTo>
                  <a:pt x="1124" y="497"/>
                </a:lnTo>
                <a:lnTo>
                  <a:pt x="1123" y="496"/>
                </a:lnTo>
                <a:lnTo>
                  <a:pt x="1119" y="495"/>
                </a:lnTo>
                <a:lnTo>
                  <a:pt x="1113" y="495"/>
                </a:lnTo>
                <a:lnTo>
                  <a:pt x="1109" y="494"/>
                </a:lnTo>
                <a:lnTo>
                  <a:pt x="1108" y="492"/>
                </a:lnTo>
                <a:lnTo>
                  <a:pt x="1107" y="488"/>
                </a:lnTo>
                <a:lnTo>
                  <a:pt x="1107" y="484"/>
                </a:lnTo>
                <a:lnTo>
                  <a:pt x="1107" y="478"/>
                </a:lnTo>
                <a:lnTo>
                  <a:pt x="1109" y="459"/>
                </a:lnTo>
                <a:lnTo>
                  <a:pt x="1112" y="443"/>
                </a:lnTo>
                <a:lnTo>
                  <a:pt x="1116" y="426"/>
                </a:lnTo>
                <a:lnTo>
                  <a:pt x="1116" y="421"/>
                </a:lnTo>
                <a:lnTo>
                  <a:pt x="1116" y="417"/>
                </a:lnTo>
                <a:lnTo>
                  <a:pt x="1116" y="411"/>
                </a:lnTo>
                <a:lnTo>
                  <a:pt x="1116" y="407"/>
                </a:lnTo>
                <a:lnTo>
                  <a:pt x="1117" y="397"/>
                </a:lnTo>
                <a:lnTo>
                  <a:pt x="1117" y="392"/>
                </a:lnTo>
                <a:lnTo>
                  <a:pt x="1113" y="369"/>
                </a:lnTo>
                <a:lnTo>
                  <a:pt x="1110" y="353"/>
                </a:lnTo>
                <a:lnTo>
                  <a:pt x="1112" y="349"/>
                </a:lnTo>
                <a:lnTo>
                  <a:pt x="1113" y="332"/>
                </a:lnTo>
                <a:lnTo>
                  <a:pt x="1116" y="298"/>
                </a:lnTo>
                <a:lnTo>
                  <a:pt x="1118" y="298"/>
                </a:lnTo>
                <a:lnTo>
                  <a:pt x="1120" y="298"/>
                </a:lnTo>
                <a:lnTo>
                  <a:pt x="1120" y="295"/>
                </a:lnTo>
                <a:lnTo>
                  <a:pt x="1120" y="293"/>
                </a:lnTo>
                <a:lnTo>
                  <a:pt x="1119" y="290"/>
                </a:lnTo>
                <a:lnTo>
                  <a:pt x="1120" y="288"/>
                </a:lnTo>
                <a:lnTo>
                  <a:pt x="1122" y="285"/>
                </a:lnTo>
                <a:lnTo>
                  <a:pt x="1126" y="284"/>
                </a:lnTo>
                <a:lnTo>
                  <a:pt x="1127" y="282"/>
                </a:lnTo>
                <a:lnTo>
                  <a:pt x="1127" y="279"/>
                </a:lnTo>
                <a:lnTo>
                  <a:pt x="1127" y="272"/>
                </a:lnTo>
                <a:lnTo>
                  <a:pt x="1128" y="266"/>
                </a:lnTo>
                <a:lnTo>
                  <a:pt x="1128" y="263"/>
                </a:lnTo>
                <a:lnTo>
                  <a:pt x="1126" y="258"/>
                </a:lnTo>
                <a:lnTo>
                  <a:pt x="1122" y="250"/>
                </a:lnTo>
                <a:lnTo>
                  <a:pt x="1120" y="243"/>
                </a:lnTo>
                <a:lnTo>
                  <a:pt x="1118" y="240"/>
                </a:lnTo>
                <a:lnTo>
                  <a:pt x="1114" y="237"/>
                </a:lnTo>
                <a:lnTo>
                  <a:pt x="1113" y="235"/>
                </a:lnTo>
                <a:lnTo>
                  <a:pt x="1112" y="233"/>
                </a:lnTo>
                <a:lnTo>
                  <a:pt x="1112" y="230"/>
                </a:lnTo>
                <a:lnTo>
                  <a:pt x="1112" y="229"/>
                </a:lnTo>
                <a:lnTo>
                  <a:pt x="1111" y="227"/>
                </a:lnTo>
                <a:lnTo>
                  <a:pt x="1111" y="224"/>
                </a:lnTo>
                <a:lnTo>
                  <a:pt x="1110" y="217"/>
                </a:lnTo>
                <a:lnTo>
                  <a:pt x="1110" y="211"/>
                </a:lnTo>
                <a:lnTo>
                  <a:pt x="1108" y="203"/>
                </a:lnTo>
                <a:lnTo>
                  <a:pt x="1105" y="193"/>
                </a:lnTo>
                <a:lnTo>
                  <a:pt x="1102" y="190"/>
                </a:lnTo>
                <a:lnTo>
                  <a:pt x="1095" y="183"/>
                </a:lnTo>
                <a:lnTo>
                  <a:pt x="1088" y="164"/>
                </a:lnTo>
                <a:lnTo>
                  <a:pt x="1083" y="156"/>
                </a:lnTo>
                <a:lnTo>
                  <a:pt x="1082" y="153"/>
                </a:lnTo>
                <a:lnTo>
                  <a:pt x="1082" y="152"/>
                </a:lnTo>
                <a:lnTo>
                  <a:pt x="1081" y="151"/>
                </a:lnTo>
                <a:lnTo>
                  <a:pt x="1080" y="149"/>
                </a:lnTo>
                <a:lnTo>
                  <a:pt x="1079" y="147"/>
                </a:lnTo>
                <a:lnTo>
                  <a:pt x="1076" y="145"/>
                </a:lnTo>
                <a:lnTo>
                  <a:pt x="1078" y="146"/>
                </a:lnTo>
                <a:lnTo>
                  <a:pt x="1080" y="146"/>
                </a:lnTo>
                <a:lnTo>
                  <a:pt x="1080" y="145"/>
                </a:lnTo>
                <a:lnTo>
                  <a:pt x="1076" y="144"/>
                </a:lnTo>
                <a:lnTo>
                  <a:pt x="1075" y="143"/>
                </a:lnTo>
                <a:lnTo>
                  <a:pt x="1074" y="141"/>
                </a:lnTo>
                <a:lnTo>
                  <a:pt x="1074" y="142"/>
                </a:lnTo>
                <a:lnTo>
                  <a:pt x="1072" y="142"/>
                </a:lnTo>
                <a:lnTo>
                  <a:pt x="1070" y="142"/>
                </a:lnTo>
                <a:lnTo>
                  <a:pt x="1069" y="141"/>
                </a:lnTo>
                <a:lnTo>
                  <a:pt x="1063" y="134"/>
                </a:lnTo>
                <a:lnTo>
                  <a:pt x="1059" y="129"/>
                </a:lnTo>
                <a:lnTo>
                  <a:pt x="1055" y="126"/>
                </a:lnTo>
                <a:lnTo>
                  <a:pt x="1053" y="126"/>
                </a:lnTo>
                <a:lnTo>
                  <a:pt x="1052" y="126"/>
                </a:lnTo>
                <a:lnTo>
                  <a:pt x="1046" y="123"/>
                </a:lnTo>
                <a:lnTo>
                  <a:pt x="1043" y="120"/>
                </a:lnTo>
                <a:lnTo>
                  <a:pt x="1042" y="116"/>
                </a:lnTo>
                <a:lnTo>
                  <a:pt x="1042" y="115"/>
                </a:lnTo>
                <a:lnTo>
                  <a:pt x="1041" y="115"/>
                </a:lnTo>
                <a:lnTo>
                  <a:pt x="1037" y="114"/>
                </a:lnTo>
                <a:lnTo>
                  <a:pt x="1037" y="113"/>
                </a:lnTo>
                <a:lnTo>
                  <a:pt x="1037" y="110"/>
                </a:lnTo>
                <a:lnTo>
                  <a:pt x="1035" y="108"/>
                </a:lnTo>
                <a:lnTo>
                  <a:pt x="1025" y="102"/>
                </a:lnTo>
                <a:lnTo>
                  <a:pt x="1023" y="102"/>
                </a:lnTo>
                <a:lnTo>
                  <a:pt x="1020" y="102"/>
                </a:lnTo>
                <a:lnTo>
                  <a:pt x="1016" y="100"/>
                </a:lnTo>
                <a:lnTo>
                  <a:pt x="1011" y="96"/>
                </a:lnTo>
                <a:lnTo>
                  <a:pt x="1012" y="95"/>
                </a:lnTo>
                <a:lnTo>
                  <a:pt x="1013" y="93"/>
                </a:lnTo>
                <a:lnTo>
                  <a:pt x="1012" y="90"/>
                </a:lnTo>
                <a:lnTo>
                  <a:pt x="1006" y="88"/>
                </a:lnTo>
                <a:lnTo>
                  <a:pt x="1004" y="88"/>
                </a:lnTo>
                <a:lnTo>
                  <a:pt x="1003" y="89"/>
                </a:lnTo>
                <a:lnTo>
                  <a:pt x="1001" y="88"/>
                </a:lnTo>
                <a:lnTo>
                  <a:pt x="1000" y="88"/>
                </a:lnTo>
                <a:lnTo>
                  <a:pt x="1000" y="87"/>
                </a:lnTo>
                <a:lnTo>
                  <a:pt x="998" y="85"/>
                </a:lnTo>
                <a:lnTo>
                  <a:pt x="996" y="87"/>
                </a:lnTo>
                <a:lnTo>
                  <a:pt x="994" y="86"/>
                </a:lnTo>
                <a:lnTo>
                  <a:pt x="992" y="81"/>
                </a:lnTo>
                <a:lnTo>
                  <a:pt x="989" y="77"/>
                </a:lnTo>
                <a:lnTo>
                  <a:pt x="987" y="74"/>
                </a:lnTo>
                <a:lnTo>
                  <a:pt x="985" y="73"/>
                </a:lnTo>
                <a:lnTo>
                  <a:pt x="985" y="71"/>
                </a:lnTo>
                <a:lnTo>
                  <a:pt x="985" y="69"/>
                </a:lnTo>
                <a:lnTo>
                  <a:pt x="984" y="68"/>
                </a:lnTo>
                <a:lnTo>
                  <a:pt x="982" y="67"/>
                </a:lnTo>
                <a:lnTo>
                  <a:pt x="981" y="61"/>
                </a:lnTo>
                <a:lnTo>
                  <a:pt x="979" y="60"/>
                </a:lnTo>
                <a:lnTo>
                  <a:pt x="977" y="58"/>
                </a:lnTo>
                <a:lnTo>
                  <a:pt x="973" y="56"/>
                </a:lnTo>
                <a:lnTo>
                  <a:pt x="972" y="52"/>
                </a:lnTo>
                <a:lnTo>
                  <a:pt x="972" y="50"/>
                </a:lnTo>
                <a:lnTo>
                  <a:pt x="971" y="48"/>
                </a:lnTo>
                <a:lnTo>
                  <a:pt x="969" y="46"/>
                </a:lnTo>
                <a:lnTo>
                  <a:pt x="968" y="46"/>
                </a:lnTo>
                <a:lnTo>
                  <a:pt x="967" y="45"/>
                </a:lnTo>
                <a:lnTo>
                  <a:pt x="966" y="46"/>
                </a:lnTo>
                <a:lnTo>
                  <a:pt x="965" y="47"/>
                </a:lnTo>
                <a:lnTo>
                  <a:pt x="962" y="49"/>
                </a:lnTo>
                <a:lnTo>
                  <a:pt x="956" y="50"/>
                </a:lnTo>
                <a:lnTo>
                  <a:pt x="955" y="48"/>
                </a:lnTo>
                <a:lnTo>
                  <a:pt x="952" y="45"/>
                </a:lnTo>
                <a:lnTo>
                  <a:pt x="949" y="44"/>
                </a:lnTo>
                <a:lnTo>
                  <a:pt x="946" y="40"/>
                </a:lnTo>
                <a:lnTo>
                  <a:pt x="940" y="36"/>
                </a:lnTo>
                <a:lnTo>
                  <a:pt x="940" y="35"/>
                </a:lnTo>
                <a:lnTo>
                  <a:pt x="940" y="34"/>
                </a:lnTo>
                <a:lnTo>
                  <a:pt x="938" y="31"/>
                </a:lnTo>
                <a:lnTo>
                  <a:pt x="934" y="28"/>
                </a:lnTo>
                <a:lnTo>
                  <a:pt x="930" y="22"/>
                </a:lnTo>
                <a:lnTo>
                  <a:pt x="926" y="19"/>
                </a:lnTo>
                <a:lnTo>
                  <a:pt x="924" y="17"/>
                </a:lnTo>
                <a:lnTo>
                  <a:pt x="921" y="13"/>
                </a:lnTo>
                <a:lnTo>
                  <a:pt x="919" y="12"/>
                </a:lnTo>
                <a:lnTo>
                  <a:pt x="917" y="11"/>
                </a:lnTo>
                <a:lnTo>
                  <a:pt x="916" y="11"/>
                </a:lnTo>
                <a:lnTo>
                  <a:pt x="914" y="17"/>
                </a:lnTo>
                <a:lnTo>
                  <a:pt x="913" y="18"/>
                </a:lnTo>
                <a:lnTo>
                  <a:pt x="909" y="18"/>
                </a:lnTo>
                <a:lnTo>
                  <a:pt x="904" y="17"/>
                </a:lnTo>
                <a:lnTo>
                  <a:pt x="898" y="15"/>
                </a:lnTo>
                <a:lnTo>
                  <a:pt x="894" y="11"/>
                </a:lnTo>
                <a:lnTo>
                  <a:pt x="889" y="9"/>
                </a:lnTo>
                <a:lnTo>
                  <a:pt x="888" y="8"/>
                </a:lnTo>
                <a:lnTo>
                  <a:pt x="887" y="8"/>
                </a:lnTo>
                <a:lnTo>
                  <a:pt x="886" y="9"/>
                </a:lnTo>
                <a:lnTo>
                  <a:pt x="885" y="11"/>
                </a:lnTo>
                <a:lnTo>
                  <a:pt x="882" y="12"/>
                </a:lnTo>
                <a:lnTo>
                  <a:pt x="881" y="11"/>
                </a:lnTo>
                <a:lnTo>
                  <a:pt x="880" y="8"/>
                </a:lnTo>
                <a:lnTo>
                  <a:pt x="880" y="7"/>
                </a:lnTo>
                <a:lnTo>
                  <a:pt x="879" y="7"/>
                </a:lnTo>
                <a:lnTo>
                  <a:pt x="878" y="9"/>
                </a:lnTo>
                <a:lnTo>
                  <a:pt x="877" y="10"/>
                </a:lnTo>
                <a:lnTo>
                  <a:pt x="876" y="10"/>
                </a:lnTo>
                <a:lnTo>
                  <a:pt x="872" y="9"/>
                </a:lnTo>
                <a:lnTo>
                  <a:pt x="871" y="10"/>
                </a:lnTo>
                <a:lnTo>
                  <a:pt x="870" y="10"/>
                </a:lnTo>
                <a:lnTo>
                  <a:pt x="868" y="12"/>
                </a:lnTo>
                <a:lnTo>
                  <a:pt x="866" y="10"/>
                </a:lnTo>
                <a:lnTo>
                  <a:pt x="863" y="9"/>
                </a:lnTo>
                <a:lnTo>
                  <a:pt x="861" y="9"/>
                </a:lnTo>
                <a:lnTo>
                  <a:pt x="859" y="6"/>
                </a:lnTo>
                <a:lnTo>
                  <a:pt x="858" y="3"/>
                </a:lnTo>
                <a:lnTo>
                  <a:pt x="857" y="3"/>
                </a:lnTo>
                <a:lnTo>
                  <a:pt x="854" y="3"/>
                </a:lnTo>
                <a:lnTo>
                  <a:pt x="854" y="5"/>
                </a:lnTo>
                <a:lnTo>
                  <a:pt x="853" y="3"/>
                </a:lnTo>
                <a:lnTo>
                  <a:pt x="852" y="3"/>
                </a:lnTo>
                <a:lnTo>
                  <a:pt x="851" y="3"/>
                </a:lnTo>
                <a:lnTo>
                  <a:pt x="850" y="5"/>
                </a:lnTo>
                <a:lnTo>
                  <a:pt x="846" y="5"/>
                </a:lnTo>
                <a:lnTo>
                  <a:pt x="842" y="7"/>
                </a:lnTo>
                <a:lnTo>
                  <a:pt x="840" y="8"/>
                </a:lnTo>
                <a:lnTo>
                  <a:pt x="838" y="8"/>
                </a:lnTo>
                <a:lnTo>
                  <a:pt x="837" y="8"/>
                </a:lnTo>
                <a:lnTo>
                  <a:pt x="836" y="8"/>
                </a:lnTo>
                <a:lnTo>
                  <a:pt x="834" y="7"/>
                </a:lnTo>
                <a:lnTo>
                  <a:pt x="832" y="7"/>
                </a:lnTo>
                <a:lnTo>
                  <a:pt x="830" y="8"/>
                </a:lnTo>
                <a:lnTo>
                  <a:pt x="828" y="6"/>
                </a:lnTo>
                <a:lnTo>
                  <a:pt x="823" y="3"/>
                </a:lnTo>
                <a:lnTo>
                  <a:pt x="822" y="0"/>
                </a:lnTo>
                <a:lnTo>
                  <a:pt x="821" y="0"/>
                </a:lnTo>
                <a:lnTo>
                  <a:pt x="820" y="0"/>
                </a:lnTo>
                <a:lnTo>
                  <a:pt x="819" y="1"/>
                </a:lnTo>
                <a:lnTo>
                  <a:pt x="817" y="2"/>
                </a:lnTo>
                <a:lnTo>
                  <a:pt x="814" y="5"/>
                </a:lnTo>
                <a:lnTo>
                  <a:pt x="813" y="6"/>
                </a:lnTo>
                <a:lnTo>
                  <a:pt x="811" y="5"/>
                </a:lnTo>
                <a:lnTo>
                  <a:pt x="809" y="2"/>
                </a:lnTo>
                <a:lnTo>
                  <a:pt x="805" y="1"/>
                </a:lnTo>
                <a:lnTo>
                  <a:pt x="803" y="1"/>
                </a:lnTo>
                <a:lnTo>
                  <a:pt x="802" y="2"/>
                </a:lnTo>
                <a:lnTo>
                  <a:pt x="801" y="3"/>
                </a:lnTo>
                <a:lnTo>
                  <a:pt x="795" y="3"/>
                </a:lnTo>
                <a:lnTo>
                  <a:pt x="792" y="3"/>
                </a:lnTo>
                <a:lnTo>
                  <a:pt x="789" y="5"/>
                </a:lnTo>
                <a:lnTo>
                  <a:pt x="782" y="5"/>
                </a:lnTo>
                <a:lnTo>
                  <a:pt x="779" y="6"/>
                </a:lnTo>
                <a:lnTo>
                  <a:pt x="776" y="7"/>
                </a:lnTo>
                <a:lnTo>
                  <a:pt x="774" y="8"/>
                </a:lnTo>
                <a:lnTo>
                  <a:pt x="769" y="10"/>
                </a:lnTo>
                <a:lnTo>
                  <a:pt x="764" y="10"/>
                </a:lnTo>
                <a:lnTo>
                  <a:pt x="761" y="10"/>
                </a:lnTo>
                <a:lnTo>
                  <a:pt x="757" y="10"/>
                </a:lnTo>
                <a:lnTo>
                  <a:pt x="756" y="10"/>
                </a:lnTo>
                <a:lnTo>
                  <a:pt x="755" y="10"/>
                </a:lnTo>
                <a:lnTo>
                  <a:pt x="751" y="11"/>
                </a:lnTo>
                <a:lnTo>
                  <a:pt x="746" y="10"/>
                </a:lnTo>
                <a:lnTo>
                  <a:pt x="742" y="11"/>
                </a:lnTo>
                <a:lnTo>
                  <a:pt x="737" y="10"/>
                </a:lnTo>
                <a:lnTo>
                  <a:pt x="733" y="10"/>
                </a:lnTo>
                <a:lnTo>
                  <a:pt x="731" y="10"/>
                </a:lnTo>
                <a:lnTo>
                  <a:pt x="727" y="9"/>
                </a:lnTo>
                <a:lnTo>
                  <a:pt x="724" y="8"/>
                </a:lnTo>
                <a:lnTo>
                  <a:pt x="723" y="8"/>
                </a:lnTo>
                <a:lnTo>
                  <a:pt x="722" y="8"/>
                </a:lnTo>
                <a:lnTo>
                  <a:pt x="720" y="9"/>
                </a:lnTo>
                <a:lnTo>
                  <a:pt x="714" y="8"/>
                </a:lnTo>
                <a:lnTo>
                  <a:pt x="706" y="8"/>
                </a:lnTo>
                <a:lnTo>
                  <a:pt x="705" y="8"/>
                </a:lnTo>
                <a:lnTo>
                  <a:pt x="705" y="9"/>
                </a:lnTo>
                <a:lnTo>
                  <a:pt x="704" y="11"/>
                </a:lnTo>
                <a:lnTo>
                  <a:pt x="703" y="10"/>
                </a:lnTo>
                <a:lnTo>
                  <a:pt x="702" y="9"/>
                </a:lnTo>
                <a:lnTo>
                  <a:pt x="701" y="9"/>
                </a:lnTo>
                <a:lnTo>
                  <a:pt x="697" y="11"/>
                </a:lnTo>
                <a:lnTo>
                  <a:pt x="688" y="11"/>
                </a:lnTo>
                <a:lnTo>
                  <a:pt x="686" y="12"/>
                </a:lnTo>
                <a:lnTo>
                  <a:pt x="685" y="13"/>
                </a:lnTo>
                <a:lnTo>
                  <a:pt x="684" y="15"/>
                </a:lnTo>
                <a:lnTo>
                  <a:pt x="683" y="16"/>
                </a:lnTo>
                <a:lnTo>
                  <a:pt x="679" y="17"/>
                </a:lnTo>
                <a:lnTo>
                  <a:pt x="678" y="16"/>
                </a:lnTo>
                <a:lnTo>
                  <a:pt x="677" y="15"/>
                </a:lnTo>
                <a:lnTo>
                  <a:pt x="663" y="17"/>
                </a:lnTo>
                <a:lnTo>
                  <a:pt x="660" y="18"/>
                </a:lnTo>
                <a:lnTo>
                  <a:pt x="657" y="19"/>
                </a:lnTo>
                <a:lnTo>
                  <a:pt x="653" y="24"/>
                </a:lnTo>
                <a:lnTo>
                  <a:pt x="648" y="30"/>
                </a:lnTo>
                <a:lnTo>
                  <a:pt x="645" y="30"/>
                </a:lnTo>
                <a:lnTo>
                  <a:pt x="644" y="30"/>
                </a:lnTo>
                <a:lnTo>
                  <a:pt x="644" y="31"/>
                </a:lnTo>
                <a:lnTo>
                  <a:pt x="643" y="32"/>
                </a:lnTo>
                <a:lnTo>
                  <a:pt x="641" y="32"/>
                </a:lnTo>
                <a:lnTo>
                  <a:pt x="641" y="34"/>
                </a:lnTo>
                <a:lnTo>
                  <a:pt x="640" y="32"/>
                </a:lnTo>
                <a:lnTo>
                  <a:pt x="639" y="32"/>
                </a:lnTo>
                <a:lnTo>
                  <a:pt x="639" y="34"/>
                </a:lnTo>
                <a:lnTo>
                  <a:pt x="638" y="36"/>
                </a:lnTo>
                <a:lnTo>
                  <a:pt x="637" y="36"/>
                </a:lnTo>
                <a:lnTo>
                  <a:pt x="634" y="36"/>
                </a:lnTo>
                <a:lnTo>
                  <a:pt x="629" y="34"/>
                </a:lnTo>
                <a:lnTo>
                  <a:pt x="628" y="34"/>
                </a:lnTo>
                <a:lnTo>
                  <a:pt x="628" y="35"/>
                </a:lnTo>
                <a:lnTo>
                  <a:pt x="627" y="36"/>
                </a:lnTo>
                <a:lnTo>
                  <a:pt x="626" y="38"/>
                </a:lnTo>
                <a:lnTo>
                  <a:pt x="625" y="39"/>
                </a:lnTo>
                <a:lnTo>
                  <a:pt x="618" y="40"/>
                </a:lnTo>
                <a:lnTo>
                  <a:pt x="616" y="41"/>
                </a:lnTo>
                <a:lnTo>
                  <a:pt x="615" y="42"/>
                </a:lnTo>
                <a:lnTo>
                  <a:pt x="612" y="44"/>
                </a:lnTo>
                <a:lnTo>
                  <a:pt x="610" y="45"/>
                </a:lnTo>
                <a:lnTo>
                  <a:pt x="609" y="45"/>
                </a:lnTo>
                <a:lnTo>
                  <a:pt x="607" y="46"/>
                </a:lnTo>
                <a:lnTo>
                  <a:pt x="606" y="47"/>
                </a:lnTo>
                <a:lnTo>
                  <a:pt x="605" y="50"/>
                </a:lnTo>
                <a:lnTo>
                  <a:pt x="605" y="51"/>
                </a:lnTo>
                <a:lnTo>
                  <a:pt x="604" y="51"/>
                </a:lnTo>
                <a:lnTo>
                  <a:pt x="602" y="51"/>
                </a:lnTo>
                <a:lnTo>
                  <a:pt x="601" y="52"/>
                </a:lnTo>
                <a:lnTo>
                  <a:pt x="597" y="52"/>
                </a:lnTo>
                <a:lnTo>
                  <a:pt x="593" y="54"/>
                </a:lnTo>
                <a:lnTo>
                  <a:pt x="591" y="55"/>
                </a:lnTo>
                <a:lnTo>
                  <a:pt x="589" y="56"/>
                </a:lnTo>
                <a:lnTo>
                  <a:pt x="588" y="56"/>
                </a:lnTo>
                <a:lnTo>
                  <a:pt x="587" y="56"/>
                </a:lnTo>
                <a:lnTo>
                  <a:pt x="586" y="57"/>
                </a:lnTo>
                <a:lnTo>
                  <a:pt x="585" y="59"/>
                </a:lnTo>
                <a:lnTo>
                  <a:pt x="581" y="61"/>
                </a:lnTo>
                <a:lnTo>
                  <a:pt x="580" y="64"/>
                </a:lnTo>
                <a:lnTo>
                  <a:pt x="578" y="67"/>
                </a:lnTo>
                <a:lnTo>
                  <a:pt x="578" y="70"/>
                </a:lnTo>
                <a:lnTo>
                  <a:pt x="577" y="70"/>
                </a:lnTo>
                <a:lnTo>
                  <a:pt x="574" y="71"/>
                </a:lnTo>
                <a:lnTo>
                  <a:pt x="572" y="71"/>
                </a:lnTo>
                <a:lnTo>
                  <a:pt x="570" y="74"/>
                </a:lnTo>
                <a:lnTo>
                  <a:pt x="570" y="77"/>
                </a:lnTo>
                <a:lnTo>
                  <a:pt x="570" y="78"/>
                </a:lnTo>
                <a:lnTo>
                  <a:pt x="570" y="79"/>
                </a:lnTo>
                <a:lnTo>
                  <a:pt x="567" y="84"/>
                </a:lnTo>
                <a:lnTo>
                  <a:pt x="566" y="87"/>
                </a:lnTo>
                <a:lnTo>
                  <a:pt x="564" y="89"/>
                </a:lnTo>
                <a:lnTo>
                  <a:pt x="560" y="88"/>
                </a:lnTo>
                <a:lnTo>
                  <a:pt x="557" y="88"/>
                </a:lnTo>
                <a:lnTo>
                  <a:pt x="553" y="88"/>
                </a:lnTo>
                <a:lnTo>
                  <a:pt x="552" y="90"/>
                </a:lnTo>
                <a:lnTo>
                  <a:pt x="551" y="93"/>
                </a:lnTo>
                <a:lnTo>
                  <a:pt x="549" y="94"/>
                </a:lnTo>
                <a:lnTo>
                  <a:pt x="548" y="95"/>
                </a:lnTo>
                <a:lnTo>
                  <a:pt x="545" y="98"/>
                </a:lnTo>
                <a:lnTo>
                  <a:pt x="542" y="100"/>
                </a:lnTo>
                <a:lnTo>
                  <a:pt x="539" y="100"/>
                </a:lnTo>
                <a:lnTo>
                  <a:pt x="534" y="102"/>
                </a:lnTo>
                <a:lnTo>
                  <a:pt x="533" y="102"/>
                </a:lnTo>
                <a:lnTo>
                  <a:pt x="531" y="104"/>
                </a:lnTo>
                <a:lnTo>
                  <a:pt x="530" y="106"/>
                </a:lnTo>
                <a:lnTo>
                  <a:pt x="528" y="106"/>
                </a:lnTo>
                <a:lnTo>
                  <a:pt x="525" y="105"/>
                </a:lnTo>
                <a:lnTo>
                  <a:pt x="523" y="104"/>
                </a:lnTo>
                <a:lnTo>
                  <a:pt x="522" y="103"/>
                </a:lnTo>
                <a:lnTo>
                  <a:pt x="519" y="105"/>
                </a:lnTo>
                <a:lnTo>
                  <a:pt x="518" y="106"/>
                </a:lnTo>
                <a:lnTo>
                  <a:pt x="518" y="108"/>
                </a:lnTo>
                <a:lnTo>
                  <a:pt x="520" y="116"/>
                </a:lnTo>
                <a:lnTo>
                  <a:pt x="521" y="120"/>
                </a:lnTo>
                <a:lnTo>
                  <a:pt x="522" y="119"/>
                </a:lnTo>
                <a:lnTo>
                  <a:pt x="521" y="125"/>
                </a:lnTo>
                <a:lnTo>
                  <a:pt x="518" y="134"/>
                </a:lnTo>
                <a:lnTo>
                  <a:pt x="514" y="138"/>
                </a:lnTo>
                <a:lnTo>
                  <a:pt x="509" y="144"/>
                </a:lnTo>
                <a:lnTo>
                  <a:pt x="501" y="149"/>
                </a:lnTo>
                <a:lnTo>
                  <a:pt x="499" y="149"/>
                </a:lnTo>
                <a:lnTo>
                  <a:pt x="498" y="149"/>
                </a:lnTo>
                <a:lnTo>
                  <a:pt x="492" y="146"/>
                </a:lnTo>
                <a:lnTo>
                  <a:pt x="486" y="143"/>
                </a:lnTo>
                <a:lnTo>
                  <a:pt x="486" y="142"/>
                </a:lnTo>
                <a:lnTo>
                  <a:pt x="484" y="142"/>
                </a:lnTo>
                <a:lnTo>
                  <a:pt x="483" y="143"/>
                </a:lnTo>
                <a:lnTo>
                  <a:pt x="482" y="143"/>
                </a:lnTo>
                <a:lnTo>
                  <a:pt x="480" y="144"/>
                </a:lnTo>
                <a:lnTo>
                  <a:pt x="480" y="145"/>
                </a:lnTo>
                <a:lnTo>
                  <a:pt x="481" y="146"/>
                </a:lnTo>
                <a:lnTo>
                  <a:pt x="484" y="148"/>
                </a:lnTo>
                <a:lnTo>
                  <a:pt x="485" y="152"/>
                </a:lnTo>
                <a:lnTo>
                  <a:pt x="486" y="155"/>
                </a:lnTo>
                <a:lnTo>
                  <a:pt x="484" y="155"/>
                </a:lnTo>
                <a:lnTo>
                  <a:pt x="483" y="155"/>
                </a:lnTo>
                <a:lnTo>
                  <a:pt x="483" y="154"/>
                </a:lnTo>
                <a:lnTo>
                  <a:pt x="482" y="153"/>
                </a:lnTo>
                <a:lnTo>
                  <a:pt x="481" y="153"/>
                </a:lnTo>
                <a:lnTo>
                  <a:pt x="480" y="154"/>
                </a:lnTo>
                <a:lnTo>
                  <a:pt x="477" y="155"/>
                </a:lnTo>
                <a:lnTo>
                  <a:pt x="473" y="156"/>
                </a:lnTo>
                <a:lnTo>
                  <a:pt x="470" y="157"/>
                </a:lnTo>
                <a:lnTo>
                  <a:pt x="466" y="159"/>
                </a:lnTo>
                <a:lnTo>
                  <a:pt x="464" y="163"/>
                </a:lnTo>
                <a:lnTo>
                  <a:pt x="463" y="165"/>
                </a:lnTo>
                <a:lnTo>
                  <a:pt x="466" y="170"/>
                </a:lnTo>
                <a:lnTo>
                  <a:pt x="467" y="172"/>
                </a:lnTo>
                <a:lnTo>
                  <a:pt x="467" y="173"/>
                </a:lnTo>
                <a:lnTo>
                  <a:pt x="466" y="174"/>
                </a:lnTo>
                <a:lnTo>
                  <a:pt x="460" y="178"/>
                </a:lnTo>
                <a:lnTo>
                  <a:pt x="455" y="181"/>
                </a:lnTo>
                <a:lnTo>
                  <a:pt x="453" y="182"/>
                </a:lnTo>
                <a:lnTo>
                  <a:pt x="451" y="183"/>
                </a:lnTo>
                <a:lnTo>
                  <a:pt x="452" y="183"/>
                </a:lnTo>
                <a:lnTo>
                  <a:pt x="453" y="184"/>
                </a:lnTo>
                <a:lnTo>
                  <a:pt x="453" y="187"/>
                </a:lnTo>
                <a:lnTo>
                  <a:pt x="452" y="191"/>
                </a:lnTo>
                <a:lnTo>
                  <a:pt x="450" y="193"/>
                </a:lnTo>
                <a:lnTo>
                  <a:pt x="447" y="195"/>
                </a:lnTo>
                <a:lnTo>
                  <a:pt x="446" y="200"/>
                </a:lnTo>
                <a:lnTo>
                  <a:pt x="444" y="206"/>
                </a:lnTo>
                <a:lnTo>
                  <a:pt x="443" y="212"/>
                </a:lnTo>
                <a:lnTo>
                  <a:pt x="442" y="219"/>
                </a:lnTo>
                <a:lnTo>
                  <a:pt x="440" y="223"/>
                </a:lnTo>
                <a:lnTo>
                  <a:pt x="438" y="227"/>
                </a:lnTo>
                <a:lnTo>
                  <a:pt x="440" y="230"/>
                </a:lnTo>
                <a:lnTo>
                  <a:pt x="437" y="234"/>
                </a:lnTo>
                <a:lnTo>
                  <a:pt x="435" y="239"/>
                </a:lnTo>
                <a:lnTo>
                  <a:pt x="435" y="243"/>
                </a:lnTo>
                <a:lnTo>
                  <a:pt x="437" y="243"/>
                </a:lnTo>
                <a:lnTo>
                  <a:pt x="438" y="245"/>
                </a:lnTo>
                <a:lnTo>
                  <a:pt x="438" y="246"/>
                </a:lnTo>
                <a:lnTo>
                  <a:pt x="438" y="248"/>
                </a:lnTo>
                <a:lnTo>
                  <a:pt x="436" y="249"/>
                </a:lnTo>
                <a:lnTo>
                  <a:pt x="436" y="250"/>
                </a:lnTo>
                <a:lnTo>
                  <a:pt x="436" y="251"/>
                </a:lnTo>
                <a:lnTo>
                  <a:pt x="435" y="252"/>
                </a:lnTo>
                <a:lnTo>
                  <a:pt x="435" y="254"/>
                </a:lnTo>
                <a:lnTo>
                  <a:pt x="435" y="256"/>
                </a:lnTo>
                <a:lnTo>
                  <a:pt x="432" y="256"/>
                </a:lnTo>
                <a:lnTo>
                  <a:pt x="431" y="259"/>
                </a:lnTo>
                <a:lnTo>
                  <a:pt x="428" y="260"/>
                </a:lnTo>
                <a:lnTo>
                  <a:pt x="427" y="262"/>
                </a:lnTo>
                <a:lnTo>
                  <a:pt x="427" y="264"/>
                </a:lnTo>
                <a:lnTo>
                  <a:pt x="428" y="265"/>
                </a:lnTo>
                <a:lnTo>
                  <a:pt x="431" y="264"/>
                </a:lnTo>
                <a:lnTo>
                  <a:pt x="433" y="262"/>
                </a:lnTo>
                <a:lnTo>
                  <a:pt x="434" y="263"/>
                </a:lnTo>
                <a:lnTo>
                  <a:pt x="434" y="268"/>
                </a:lnTo>
                <a:lnTo>
                  <a:pt x="433" y="273"/>
                </a:lnTo>
                <a:lnTo>
                  <a:pt x="432" y="278"/>
                </a:lnTo>
                <a:lnTo>
                  <a:pt x="429" y="281"/>
                </a:lnTo>
                <a:lnTo>
                  <a:pt x="428" y="283"/>
                </a:lnTo>
                <a:lnTo>
                  <a:pt x="428" y="284"/>
                </a:lnTo>
                <a:lnTo>
                  <a:pt x="429" y="288"/>
                </a:lnTo>
                <a:lnTo>
                  <a:pt x="429" y="291"/>
                </a:lnTo>
                <a:lnTo>
                  <a:pt x="431" y="292"/>
                </a:lnTo>
                <a:lnTo>
                  <a:pt x="431" y="293"/>
                </a:lnTo>
                <a:lnTo>
                  <a:pt x="429" y="295"/>
                </a:lnTo>
                <a:lnTo>
                  <a:pt x="429" y="297"/>
                </a:lnTo>
                <a:lnTo>
                  <a:pt x="431" y="299"/>
                </a:lnTo>
                <a:lnTo>
                  <a:pt x="433" y="302"/>
                </a:lnTo>
                <a:lnTo>
                  <a:pt x="434" y="311"/>
                </a:lnTo>
                <a:lnTo>
                  <a:pt x="435" y="317"/>
                </a:lnTo>
                <a:lnTo>
                  <a:pt x="436" y="320"/>
                </a:lnTo>
                <a:lnTo>
                  <a:pt x="438" y="323"/>
                </a:lnTo>
                <a:lnTo>
                  <a:pt x="438" y="330"/>
                </a:lnTo>
                <a:lnTo>
                  <a:pt x="437" y="334"/>
                </a:lnTo>
                <a:lnTo>
                  <a:pt x="438" y="340"/>
                </a:lnTo>
                <a:lnTo>
                  <a:pt x="440" y="343"/>
                </a:lnTo>
                <a:lnTo>
                  <a:pt x="440" y="344"/>
                </a:lnTo>
                <a:lnTo>
                  <a:pt x="440" y="347"/>
                </a:lnTo>
                <a:lnTo>
                  <a:pt x="438" y="351"/>
                </a:lnTo>
                <a:lnTo>
                  <a:pt x="440" y="361"/>
                </a:lnTo>
                <a:lnTo>
                  <a:pt x="442" y="373"/>
                </a:lnTo>
                <a:lnTo>
                  <a:pt x="444" y="382"/>
                </a:lnTo>
                <a:lnTo>
                  <a:pt x="448" y="383"/>
                </a:lnTo>
                <a:lnTo>
                  <a:pt x="450" y="385"/>
                </a:lnTo>
                <a:lnTo>
                  <a:pt x="451" y="387"/>
                </a:lnTo>
                <a:lnTo>
                  <a:pt x="450" y="392"/>
                </a:lnTo>
                <a:lnTo>
                  <a:pt x="451" y="395"/>
                </a:lnTo>
                <a:lnTo>
                  <a:pt x="452" y="396"/>
                </a:lnTo>
                <a:lnTo>
                  <a:pt x="452" y="398"/>
                </a:lnTo>
                <a:lnTo>
                  <a:pt x="453" y="401"/>
                </a:lnTo>
                <a:lnTo>
                  <a:pt x="454" y="401"/>
                </a:lnTo>
                <a:lnTo>
                  <a:pt x="454" y="402"/>
                </a:lnTo>
                <a:lnTo>
                  <a:pt x="454" y="409"/>
                </a:lnTo>
                <a:lnTo>
                  <a:pt x="453" y="416"/>
                </a:lnTo>
                <a:lnTo>
                  <a:pt x="454" y="420"/>
                </a:lnTo>
                <a:lnTo>
                  <a:pt x="455" y="423"/>
                </a:lnTo>
                <a:lnTo>
                  <a:pt x="455" y="427"/>
                </a:lnTo>
                <a:lnTo>
                  <a:pt x="457" y="434"/>
                </a:lnTo>
                <a:lnTo>
                  <a:pt x="457" y="440"/>
                </a:lnTo>
                <a:lnTo>
                  <a:pt x="457" y="447"/>
                </a:lnTo>
                <a:lnTo>
                  <a:pt x="461" y="455"/>
                </a:lnTo>
                <a:lnTo>
                  <a:pt x="461" y="457"/>
                </a:lnTo>
                <a:lnTo>
                  <a:pt x="461" y="465"/>
                </a:lnTo>
                <a:lnTo>
                  <a:pt x="461" y="470"/>
                </a:lnTo>
                <a:lnTo>
                  <a:pt x="461" y="478"/>
                </a:lnTo>
                <a:lnTo>
                  <a:pt x="461" y="486"/>
                </a:lnTo>
                <a:lnTo>
                  <a:pt x="460" y="489"/>
                </a:lnTo>
                <a:lnTo>
                  <a:pt x="456" y="494"/>
                </a:lnTo>
                <a:lnTo>
                  <a:pt x="453" y="503"/>
                </a:lnTo>
                <a:lnTo>
                  <a:pt x="452" y="509"/>
                </a:lnTo>
                <a:lnTo>
                  <a:pt x="452" y="511"/>
                </a:lnTo>
                <a:lnTo>
                  <a:pt x="452" y="514"/>
                </a:lnTo>
                <a:lnTo>
                  <a:pt x="452" y="516"/>
                </a:lnTo>
                <a:lnTo>
                  <a:pt x="452" y="527"/>
                </a:lnTo>
                <a:lnTo>
                  <a:pt x="451" y="538"/>
                </a:lnTo>
                <a:lnTo>
                  <a:pt x="451" y="543"/>
                </a:lnTo>
                <a:lnTo>
                  <a:pt x="452" y="553"/>
                </a:lnTo>
                <a:lnTo>
                  <a:pt x="452" y="571"/>
                </a:lnTo>
                <a:lnTo>
                  <a:pt x="453" y="587"/>
                </a:lnTo>
                <a:lnTo>
                  <a:pt x="454" y="603"/>
                </a:lnTo>
                <a:lnTo>
                  <a:pt x="455" y="610"/>
                </a:lnTo>
                <a:lnTo>
                  <a:pt x="457" y="613"/>
                </a:lnTo>
                <a:lnTo>
                  <a:pt x="457" y="615"/>
                </a:lnTo>
                <a:lnTo>
                  <a:pt x="458" y="616"/>
                </a:lnTo>
                <a:lnTo>
                  <a:pt x="458" y="620"/>
                </a:lnTo>
                <a:lnTo>
                  <a:pt x="462" y="630"/>
                </a:lnTo>
                <a:lnTo>
                  <a:pt x="464" y="634"/>
                </a:lnTo>
                <a:lnTo>
                  <a:pt x="465" y="636"/>
                </a:lnTo>
                <a:lnTo>
                  <a:pt x="465" y="638"/>
                </a:lnTo>
                <a:lnTo>
                  <a:pt x="469" y="644"/>
                </a:lnTo>
                <a:lnTo>
                  <a:pt x="472" y="653"/>
                </a:lnTo>
                <a:lnTo>
                  <a:pt x="474" y="661"/>
                </a:lnTo>
                <a:lnTo>
                  <a:pt x="476" y="664"/>
                </a:lnTo>
                <a:lnTo>
                  <a:pt x="477" y="667"/>
                </a:lnTo>
                <a:lnTo>
                  <a:pt x="479" y="670"/>
                </a:lnTo>
                <a:lnTo>
                  <a:pt x="481" y="673"/>
                </a:lnTo>
                <a:lnTo>
                  <a:pt x="484" y="678"/>
                </a:lnTo>
                <a:lnTo>
                  <a:pt x="486" y="682"/>
                </a:lnTo>
                <a:lnTo>
                  <a:pt x="491" y="687"/>
                </a:lnTo>
                <a:lnTo>
                  <a:pt x="494" y="691"/>
                </a:lnTo>
                <a:lnTo>
                  <a:pt x="496" y="693"/>
                </a:lnTo>
                <a:lnTo>
                  <a:pt x="499" y="696"/>
                </a:lnTo>
                <a:lnTo>
                  <a:pt x="500" y="699"/>
                </a:lnTo>
                <a:lnTo>
                  <a:pt x="506" y="704"/>
                </a:lnTo>
                <a:lnTo>
                  <a:pt x="510" y="708"/>
                </a:lnTo>
                <a:lnTo>
                  <a:pt x="513" y="710"/>
                </a:lnTo>
                <a:lnTo>
                  <a:pt x="520" y="714"/>
                </a:lnTo>
                <a:lnTo>
                  <a:pt x="522" y="717"/>
                </a:lnTo>
                <a:lnTo>
                  <a:pt x="525" y="718"/>
                </a:lnTo>
                <a:lnTo>
                  <a:pt x="528" y="718"/>
                </a:lnTo>
                <a:lnTo>
                  <a:pt x="532" y="732"/>
                </a:lnTo>
                <a:lnTo>
                  <a:pt x="533" y="736"/>
                </a:lnTo>
                <a:lnTo>
                  <a:pt x="537" y="751"/>
                </a:lnTo>
                <a:lnTo>
                  <a:pt x="539" y="757"/>
                </a:lnTo>
                <a:lnTo>
                  <a:pt x="540" y="761"/>
                </a:lnTo>
                <a:lnTo>
                  <a:pt x="540" y="762"/>
                </a:lnTo>
                <a:lnTo>
                  <a:pt x="541" y="766"/>
                </a:lnTo>
                <a:lnTo>
                  <a:pt x="544" y="776"/>
                </a:lnTo>
                <a:lnTo>
                  <a:pt x="545" y="779"/>
                </a:lnTo>
                <a:lnTo>
                  <a:pt x="545" y="782"/>
                </a:lnTo>
                <a:lnTo>
                  <a:pt x="548" y="788"/>
                </a:lnTo>
                <a:lnTo>
                  <a:pt x="550" y="791"/>
                </a:lnTo>
                <a:lnTo>
                  <a:pt x="551" y="793"/>
                </a:lnTo>
                <a:lnTo>
                  <a:pt x="551" y="794"/>
                </a:lnTo>
                <a:lnTo>
                  <a:pt x="551" y="795"/>
                </a:lnTo>
                <a:lnTo>
                  <a:pt x="553" y="797"/>
                </a:lnTo>
                <a:lnTo>
                  <a:pt x="554" y="798"/>
                </a:lnTo>
                <a:lnTo>
                  <a:pt x="553" y="798"/>
                </a:lnTo>
                <a:lnTo>
                  <a:pt x="554" y="804"/>
                </a:lnTo>
                <a:lnTo>
                  <a:pt x="557" y="809"/>
                </a:lnTo>
                <a:lnTo>
                  <a:pt x="560" y="815"/>
                </a:lnTo>
                <a:lnTo>
                  <a:pt x="566" y="827"/>
                </a:lnTo>
                <a:lnTo>
                  <a:pt x="568" y="832"/>
                </a:lnTo>
                <a:lnTo>
                  <a:pt x="573" y="840"/>
                </a:lnTo>
                <a:lnTo>
                  <a:pt x="577" y="845"/>
                </a:lnTo>
                <a:lnTo>
                  <a:pt x="578" y="847"/>
                </a:lnTo>
                <a:lnTo>
                  <a:pt x="578" y="850"/>
                </a:lnTo>
                <a:lnTo>
                  <a:pt x="579" y="856"/>
                </a:lnTo>
                <a:lnTo>
                  <a:pt x="578" y="864"/>
                </a:lnTo>
                <a:lnTo>
                  <a:pt x="579" y="871"/>
                </a:lnTo>
                <a:lnTo>
                  <a:pt x="580" y="877"/>
                </a:lnTo>
                <a:lnTo>
                  <a:pt x="580" y="901"/>
                </a:lnTo>
                <a:lnTo>
                  <a:pt x="579" y="907"/>
                </a:lnTo>
                <a:lnTo>
                  <a:pt x="578" y="910"/>
                </a:lnTo>
                <a:lnTo>
                  <a:pt x="577" y="911"/>
                </a:lnTo>
                <a:lnTo>
                  <a:pt x="573" y="911"/>
                </a:lnTo>
                <a:lnTo>
                  <a:pt x="571" y="912"/>
                </a:lnTo>
                <a:lnTo>
                  <a:pt x="569" y="913"/>
                </a:lnTo>
                <a:lnTo>
                  <a:pt x="566" y="913"/>
                </a:lnTo>
                <a:lnTo>
                  <a:pt x="561" y="914"/>
                </a:lnTo>
                <a:lnTo>
                  <a:pt x="554" y="915"/>
                </a:lnTo>
                <a:lnTo>
                  <a:pt x="552" y="915"/>
                </a:lnTo>
                <a:lnTo>
                  <a:pt x="551" y="916"/>
                </a:lnTo>
                <a:lnTo>
                  <a:pt x="549" y="917"/>
                </a:lnTo>
                <a:lnTo>
                  <a:pt x="545" y="916"/>
                </a:lnTo>
                <a:lnTo>
                  <a:pt x="543" y="917"/>
                </a:lnTo>
                <a:lnTo>
                  <a:pt x="541" y="918"/>
                </a:lnTo>
                <a:lnTo>
                  <a:pt x="532" y="921"/>
                </a:lnTo>
                <a:lnTo>
                  <a:pt x="531" y="923"/>
                </a:lnTo>
                <a:lnTo>
                  <a:pt x="530" y="924"/>
                </a:lnTo>
                <a:lnTo>
                  <a:pt x="527" y="925"/>
                </a:lnTo>
                <a:lnTo>
                  <a:pt x="522" y="927"/>
                </a:lnTo>
                <a:lnTo>
                  <a:pt x="519" y="930"/>
                </a:lnTo>
                <a:lnTo>
                  <a:pt x="518" y="931"/>
                </a:lnTo>
                <a:lnTo>
                  <a:pt x="511" y="936"/>
                </a:lnTo>
                <a:lnTo>
                  <a:pt x="508" y="939"/>
                </a:lnTo>
                <a:lnTo>
                  <a:pt x="505" y="942"/>
                </a:lnTo>
                <a:lnTo>
                  <a:pt x="503" y="947"/>
                </a:lnTo>
                <a:lnTo>
                  <a:pt x="501" y="950"/>
                </a:lnTo>
                <a:lnTo>
                  <a:pt x="498" y="951"/>
                </a:lnTo>
                <a:lnTo>
                  <a:pt x="495" y="954"/>
                </a:lnTo>
                <a:lnTo>
                  <a:pt x="494" y="956"/>
                </a:lnTo>
                <a:lnTo>
                  <a:pt x="492" y="956"/>
                </a:lnTo>
                <a:lnTo>
                  <a:pt x="490" y="955"/>
                </a:lnTo>
                <a:lnTo>
                  <a:pt x="489" y="955"/>
                </a:lnTo>
                <a:lnTo>
                  <a:pt x="487" y="956"/>
                </a:lnTo>
                <a:lnTo>
                  <a:pt x="485" y="957"/>
                </a:lnTo>
                <a:lnTo>
                  <a:pt x="484" y="959"/>
                </a:lnTo>
                <a:lnTo>
                  <a:pt x="482" y="960"/>
                </a:lnTo>
                <a:lnTo>
                  <a:pt x="479" y="961"/>
                </a:lnTo>
                <a:lnTo>
                  <a:pt x="472" y="964"/>
                </a:lnTo>
                <a:lnTo>
                  <a:pt x="469" y="965"/>
                </a:lnTo>
                <a:lnTo>
                  <a:pt x="465" y="964"/>
                </a:lnTo>
                <a:lnTo>
                  <a:pt x="464" y="965"/>
                </a:lnTo>
                <a:lnTo>
                  <a:pt x="463" y="965"/>
                </a:lnTo>
                <a:lnTo>
                  <a:pt x="461" y="965"/>
                </a:lnTo>
                <a:lnTo>
                  <a:pt x="455" y="963"/>
                </a:lnTo>
                <a:lnTo>
                  <a:pt x="454" y="964"/>
                </a:lnTo>
                <a:lnTo>
                  <a:pt x="453" y="964"/>
                </a:lnTo>
                <a:lnTo>
                  <a:pt x="451" y="964"/>
                </a:lnTo>
                <a:lnTo>
                  <a:pt x="447" y="965"/>
                </a:lnTo>
                <a:lnTo>
                  <a:pt x="445" y="966"/>
                </a:lnTo>
                <a:lnTo>
                  <a:pt x="444" y="967"/>
                </a:lnTo>
                <a:lnTo>
                  <a:pt x="443" y="967"/>
                </a:lnTo>
                <a:lnTo>
                  <a:pt x="438" y="969"/>
                </a:lnTo>
                <a:lnTo>
                  <a:pt x="437" y="970"/>
                </a:lnTo>
                <a:lnTo>
                  <a:pt x="436" y="971"/>
                </a:lnTo>
                <a:lnTo>
                  <a:pt x="433" y="972"/>
                </a:lnTo>
                <a:lnTo>
                  <a:pt x="425" y="974"/>
                </a:lnTo>
                <a:lnTo>
                  <a:pt x="422" y="976"/>
                </a:lnTo>
                <a:lnTo>
                  <a:pt x="419" y="978"/>
                </a:lnTo>
                <a:lnTo>
                  <a:pt x="416" y="980"/>
                </a:lnTo>
                <a:lnTo>
                  <a:pt x="412" y="981"/>
                </a:lnTo>
                <a:lnTo>
                  <a:pt x="406" y="984"/>
                </a:lnTo>
                <a:lnTo>
                  <a:pt x="403" y="986"/>
                </a:lnTo>
                <a:lnTo>
                  <a:pt x="400" y="988"/>
                </a:lnTo>
                <a:lnTo>
                  <a:pt x="395" y="989"/>
                </a:lnTo>
                <a:lnTo>
                  <a:pt x="388" y="992"/>
                </a:lnTo>
                <a:lnTo>
                  <a:pt x="377" y="999"/>
                </a:lnTo>
                <a:lnTo>
                  <a:pt x="374" y="1001"/>
                </a:lnTo>
                <a:lnTo>
                  <a:pt x="368" y="1002"/>
                </a:lnTo>
                <a:lnTo>
                  <a:pt x="361" y="1004"/>
                </a:lnTo>
                <a:lnTo>
                  <a:pt x="359" y="1006"/>
                </a:lnTo>
                <a:lnTo>
                  <a:pt x="357" y="1009"/>
                </a:lnTo>
                <a:lnTo>
                  <a:pt x="351" y="1011"/>
                </a:lnTo>
                <a:lnTo>
                  <a:pt x="348" y="1011"/>
                </a:lnTo>
                <a:lnTo>
                  <a:pt x="345" y="1013"/>
                </a:lnTo>
                <a:lnTo>
                  <a:pt x="342" y="1014"/>
                </a:lnTo>
                <a:lnTo>
                  <a:pt x="340" y="1018"/>
                </a:lnTo>
                <a:lnTo>
                  <a:pt x="338" y="1018"/>
                </a:lnTo>
                <a:lnTo>
                  <a:pt x="335" y="1018"/>
                </a:lnTo>
                <a:lnTo>
                  <a:pt x="331" y="1020"/>
                </a:lnTo>
                <a:lnTo>
                  <a:pt x="330" y="1021"/>
                </a:lnTo>
                <a:lnTo>
                  <a:pt x="329" y="1022"/>
                </a:lnTo>
                <a:lnTo>
                  <a:pt x="329" y="1023"/>
                </a:lnTo>
                <a:lnTo>
                  <a:pt x="324" y="1024"/>
                </a:lnTo>
                <a:lnTo>
                  <a:pt x="322" y="1024"/>
                </a:lnTo>
                <a:lnTo>
                  <a:pt x="324" y="1024"/>
                </a:lnTo>
                <a:lnTo>
                  <a:pt x="319" y="1028"/>
                </a:lnTo>
                <a:lnTo>
                  <a:pt x="309" y="1034"/>
                </a:lnTo>
                <a:lnTo>
                  <a:pt x="303" y="1037"/>
                </a:lnTo>
                <a:lnTo>
                  <a:pt x="299" y="1038"/>
                </a:lnTo>
                <a:lnTo>
                  <a:pt x="297" y="1039"/>
                </a:lnTo>
                <a:lnTo>
                  <a:pt x="297" y="1040"/>
                </a:lnTo>
                <a:lnTo>
                  <a:pt x="295" y="1041"/>
                </a:lnTo>
                <a:lnTo>
                  <a:pt x="291" y="1042"/>
                </a:lnTo>
                <a:lnTo>
                  <a:pt x="288" y="1043"/>
                </a:lnTo>
                <a:lnTo>
                  <a:pt x="287" y="1044"/>
                </a:lnTo>
                <a:lnTo>
                  <a:pt x="286" y="1045"/>
                </a:lnTo>
                <a:lnTo>
                  <a:pt x="283" y="1047"/>
                </a:lnTo>
                <a:lnTo>
                  <a:pt x="278" y="1048"/>
                </a:lnTo>
                <a:lnTo>
                  <a:pt x="276" y="1049"/>
                </a:lnTo>
                <a:lnTo>
                  <a:pt x="272" y="1051"/>
                </a:lnTo>
                <a:lnTo>
                  <a:pt x="260" y="1056"/>
                </a:lnTo>
                <a:lnTo>
                  <a:pt x="251" y="1059"/>
                </a:lnTo>
                <a:lnTo>
                  <a:pt x="242" y="1063"/>
                </a:lnTo>
                <a:lnTo>
                  <a:pt x="239" y="1063"/>
                </a:lnTo>
                <a:lnTo>
                  <a:pt x="233" y="1067"/>
                </a:lnTo>
                <a:lnTo>
                  <a:pt x="231" y="1068"/>
                </a:lnTo>
                <a:lnTo>
                  <a:pt x="229" y="1070"/>
                </a:lnTo>
                <a:lnTo>
                  <a:pt x="222" y="1072"/>
                </a:lnTo>
                <a:lnTo>
                  <a:pt x="215" y="1076"/>
                </a:lnTo>
                <a:lnTo>
                  <a:pt x="214" y="1077"/>
                </a:lnTo>
                <a:lnTo>
                  <a:pt x="215" y="1077"/>
                </a:lnTo>
                <a:lnTo>
                  <a:pt x="207" y="1079"/>
                </a:lnTo>
                <a:lnTo>
                  <a:pt x="195" y="1083"/>
                </a:lnTo>
                <a:lnTo>
                  <a:pt x="191" y="1086"/>
                </a:lnTo>
                <a:lnTo>
                  <a:pt x="187" y="1086"/>
                </a:lnTo>
                <a:lnTo>
                  <a:pt x="183" y="1088"/>
                </a:lnTo>
                <a:lnTo>
                  <a:pt x="181" y="1090"/>
                </a:lnTo>
                <a:lnTo>
                  <a:pt x="174" y="1092"/>
                </a:lnTo>
                <a:lnTo>
                  <a:pt x="168" y="1095"/>
                </a:lnTo>
                <a:lnTo>
                  <a:pt x="163" y="1098"/>
                </a:lnTo>
                <a:lnTo>
                  <a:pt x="151" y="1105"/>
                </a:lnTo>
                <a:lnTo>
                  <a:pt x="148" y="1107"/>
                </a:lnTo>
                <a:lnTo>
                  <a:pt x="146" y="1109"/>
                </a:lnTo>
                <a:lnTo>
                  <a:pt x="141" y="1113"/>
                </a:lnTo>
                <a:lnTo>
                  <a:pt x="134" y="1118"/>
                </a:lnTo>
                <a:lnTo>
                  <a:pt x="129" y="1122"/>
                </a:lnTo>
                <a:lnTo>
                  <a:pt x="126" y="1126"/>
                </a:lnTo>
                <a:lnTo>
                  <a:pt x="120" y="1130"/>
                </a:lnTo>
                <a:lnTo>
                  <a:pt x="118" y="1131"/>
                </a:lnTo>
                <a:lnTo>
                  <a:pt x="117" y="1135"/>
                </a:lnTo>
                <a:lnTo>
                  <a:pt x="115" y="1139"/>
                </a:lnTo>
                <a:lnTo>
                  <a:pt x="114" y="1141"/>
                </a:lnTo>
                <a:lnTo>
                  <a:pt x="112" y="1142"/>
                </a:lnTo>
                <a:lnTo>
                  <a:pt x="107" y="1148"/>
                </a:lnTo>
                <a:lnTo>
                  <a:pt x="105" y="1154"/>
                </a:lnTo>
                <a:lnTo>
                  <a:pt x="102" y="1159"/>
                </a:lnTo>
                <a:lnTo>
                  <a:pt x="93" y="1168"/>
                </a:lnTo>
                <a:lnTo>
                  <a:pt x="89" y="1175"/>
                </a:lnTo>
                <a:lnTo>
                  <a:pt x="86" y="1179"/>
                </a:lnTo>
                <a:lnTo>
                  <a:pt x="84" y="1181"/>
                </a:lnTo>
                <a:lnTo>
                  <a:pt x="81" y="1185"/>
                </a:lnTo>
                <a:lnTo>
                  <a:pt x="77" y="1189"/>
                </a:lnTo>
                <a:lnTo>
                  <a:pt x="75" y="1193"/>
                </a:lnTo>
                <a:lnTo>
                  <a:pt x="73" y="1195"/>
                </a:lnTo>
                <a:lnTo>
                  <a:pt x="67" y="1200"/>
                </a:lnTo>
                <a:lnTo>
                  <a:pt x="65" y="1205"/>
                </a:lnTo>
                <a:lnTo>
                  <a:pt x="62" y="1208"/>
                </a:lnTo>
                <a:lnTo>
                  <a:pt x="56" y="1213"/>
                </a:lnTo>
                <a:lnTo>
                  <a:pt x="50" y="1219"/>
                </a:lnTo>
                <a:lnTo>
                  <a:pt x="48" y="1223"/>
                </a:lnTo>
                <a:lnTo>
                  <a:pt x="44" y="1229"/>
                </a:lnTo>
                <a:lnTo>
                  <a:pt x="38" y="1234"/>
                </a:lnTo>
                <a:lnTo>
                  <a:pt x="37" y="1237"/>
                </a:lnTo>
                <a:lnTo>
                  <a:pt x="36" y="1242"/>
                </a:lnTo>
                <a:lnTo>
                  <a:pt x="35" y="1245"/>
                </a:lnTo>
                <a:lnTo>
                  <a:pt x="32" y="1249"/>
                </a:lnTo>
                <a:lnTo>
                  <a:pt x="26" y="1262"/>
                </a:lnTo>
                <a:lnTo>
                  <a:pt x="23" y="1267"/>
                </a:lnTo>
                <a:lnTo>
                  <a:pt x="22" y="1271"/>
                </a:lnTo>
                <a:lnTo>
                  <a:pt x="20" y="1273"/>
                </a:lnTo>
                <a:lnTo>
                  <a:pt x="19" y="1276"/>
                </a:lnTo>
                <a:lnTo>
                  <a:pt x="18" y="1280"/>
                </a:lnTo>
                <a:lnTo>
                  <a:pt x="11" y="1293"/>
                </a:lnTo>
                <a:lnTo>
                  <a:pt x="6" y="1310"/>
                </a:lnTo>
                <a:lnTo>
                  <a:pt x="0" y="1322"/>
                </a:lnTo>
                <a:lnTo>
                  <a:pt x="13" y="1323"/>
                </a:lnTo>
                <a:lnTo>
                  <a:pt x="1445" y="1323"/>
                </a:lnTo>
                <a:lnTo>
                  <a:pt x="1455" y="1322"/>
                </a:lnTo>
                <a:lnTo>
                  <a:pt x="1458" y="1322"/>
                </a:lnTo>
                <a:lnTo>
                  <a:pt x="1456" y="1316"/>
                </a:lnTo>
                <a:close/>
                <a:moveTo>
                  <a:pt x="544" y="775"/>
                </a:moveTo>
                <a:lnTo>
                  <a:pt x="544" y="775"/>
                </a:lnTo>
                <a:lnTo>
                  <a:pt x="544" y="774"/>
                </a:lnTo>
                <a:lnTo>
                  <a:pt x="544" y="772"/>
                </a:lnTo>
                <a:lnTo>
                  <a:pt x="544" y="774"/>
                </a:lnTo>
                <a:lnTo>
                  <a:pt x="544" y="775"/>
                </a:lnTo>
                <a:close/>
                <a:moveTo>
                  <a:pt x="548" y="782"/>
                </a:moveTo>
                <a:lnTo>
                  <a:pt x="548" y="782"/>
                </a:lnTo>
                <a:close/>
                <a:moveTo>
                  <a:pt x="550" y="789"/>
                </a:moveTo>
                <a:lnTo>
                  <a:pt x="550" y="789"/>
                </a:lnTo>
                <a:lnTo>
                  <a:pt x="549" y="788"/>
                </a:lnTo>
                <a:lnTo>
                  <a:pt x="549" y="785"/>
                </a:lnTo>
                <a:lnTo>
                  <a:pt x="550" y="787"/>
                </a:lnTo>
                <a:lnTo>
                  <a:pt x="550" y="789"/>
                </a:lnTo>
                <a:close/>
                <a:moveTo>
                  <a:pt x="554" y="801"/>
                </a:moveTo>
                <a:lnTo>
                  <a:pt x="554" y="801"/>
                </a:lnTo>
                <a:lnTo>
                  <a:pt x="554" y="800"/>
                </a:lnTo>
                <a:lnTo>
                  <a:pt x="556" y="801"/>
                </a:lnTo>
                <a:lnTo>
                  <a:pt x="554" y="801"/>
                </a:lnTo>
                <a:close/>
                <a:moveTo>
                  <a:pt x="574" y="839"/>
                </a:moveTo>
                <a:lnTo>
                  <a:pt x="574" y="839"/>
                </a:lnTo>
                <a:lnTo>
                  <a:pt x="574" y="840"/>
                </a:lnTo>
                <a:lnTo>
                  <a:pt x="574" y="839"/>
                </a:lnTo>
                <a:close/>
                <a:moveTo>
                  <a:pt x="578" y="845"/>
                </a:moveTo>
                <a:lnTo>
                  <a:pt x="579" y="847"/>
                </a:lnTo>
                <a:lnTo>
                  <a:pt x="578" y="847"/>
                </a:lnTo>
                <a:lnTo>
                  <a:pt x="578" y="845"/>
                </a:lnTo>
                <a:close/>
                <a:moveTo>
                  <a:pt x="581" y="874"/>
                </a:moveTo>
                <a:lnTo>
                  <a:pt x="581" y="87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43" name="Freeform 6"/>
          <p:cNvSpPr>
            <a:spLocks noEditPoints="1"/>
          </p:cNvSpPr>
          <p:nvPr/>
        </p:nvSpPr>
        <p:spPr bwMode="auto">
          <a:xfrm>
            <a:off x="4826000" y="2170113"/>
            <a:ext cx="1908175" cy="1643062"/>
          </a:xfrm>
          <a:custGeom>
            <a:avLst/>
            <a:gdLst>
              <a:gd name="T0" fmla="*/ 1655168 w 1976"/>
              <a:gd name="T1" fmla="*/ 1334928 h 1701"/>
              <a:gd name="T2" fmla="*/ 1358706 w 1976"/>
              <a:gd name="T3" fmla="*/ 1183275 h 1701"/>
              <a:gd name="T4" fmla="*/ 1287246 w 1976"/>
              <a:gd name="T5" fmla="*/ 1063499 h 1701"/>
              <a:gd name="T6" fmla="*/ 1229305 w 1976"/>
              <a:gd name="T7" fmla="*/ 1004576 h 1701"/>
              <a:gd name="T8" fmla="*/ 1255378 w 1976"/>
              <a:gd name="T9" fmla="*/ 964007 h 1701"/>
              <a:gd name="T10" fmla="*/ 1251516 w 1976"/>
              <a:gd name="T11" fmla="*/ 911846 h 1701"/>
              <a:gd name="T12" fmla="*/ 1251516 w 1976"/>
              <a:gd name="T13" fmla="*/ 901221 h 1701"/>
              <a:gd name="T14" fmla="*/ 1273726 w 1976"/>
              <a:gd name="T15" fmla="*/ 849060 h 1701"/>
              <a:gd name="T16" fmla="*/ 1297868 w 1976"/>
              <a:gd name="T17" fmla="*/ 743773 h 1701"/>
              <a:gd name="T18" fmla="*/ 1290143 w 1976"/>
              <a:gd name="T19" fmla="*/ 701272 h 1701"/>
              <a:gd name="T20" fmla="*/ 1305593 w 1976"/>
              <a:gd name="T21" fmla="*/ 620133 h 1701"/>
              <a:gd name="T22" fmla="*/ 1340358 w 1976"/>
              <a:gd name="T23" fmla="*/ 538994 h 1701"/>
              <a:gd name="T24" fmla="*/ 1344220 w 1976"/>
              <a:gd name="T25" fmla="*/ 468480 h 1701"/>
              <a:gd name="T26" fmla="*/ 1346152 w 1976"/>
              <a:gd name="T27" fmla="*/ 393137 h 1701"/>
              <a:gd name="T28" fmla="*/ 1320079 w 1976"/>
              <a:gd name="T29" fmla="*/ 324555 h 1701"/>
              <a:gd name="T30" fmla="*/ 1309456 w 1976"/>
              <a:gd name="T31" fmla="*/ 273361 h 1701"/>
              <a:gd name="T32" fmla="*/ 1310422 w 1976"/>
              <a:gd name="T33" fmla="*/ 230859 h 1701"/>
              <a:gd name="T34" fmla="*/ 1312353 w 1976"/>
              <a:gd name="T35" fmla="*/ 198983 h 1701"/>
              <a:gd name="T36" fmla="*/ 1261172 w 1976"/>
              <a:gd name="T37" fmla="*/ 180631 h 1701"/>
              <a:gd name="T38" fmla="*/ 1214820 w 1976"/>
              <a:gd name="T39" fmla="*/ 158414 h 1701"/>
              <a:gd name="T40" fmla="*/ 1157845 w 1976"/>
              <a:gd name="T41" fmla="*/ 131368 h 1701"/>
              <a:gd name="T42" fmla="*/ 1106664 w 1976"/>
              <a:gd name="T43" fmla="*/ 62786 h 1701"/>
              <a:gd name="T44" fmla="*/ 1062243 w 1976"/>
              <a:gd name="T45" fmla="*/ 32842 h 1701"/>
              <a:gd name="T46" fmla="*/ 985955 w 1976"/>
              <a:gd name="T47" fmla="*/ 12557 h 1701"/>
              <a:gd name="T48" fmla="*/ 920289 w 1976"/>
              <a:gd name="T49" fmla="*/ 18353 h 1701"/>
              <a:gd name="T50" fmla="*/ 857520 w 1976"/>
              <a:gd name="T51" fmla="*/ 18353 h 1701"/>
              <a:gd name="T52" fmla="*/ 825653 w 1976"/>
              <a:gd name="T53" fmla="*/ 5796 h 1701"/>
              <a:gd name="T54" fmla="*/ 811168 w 1976"/>
              <a:gd name="T55" fmla="*/ 29944 h 1701"/>
              <a:gd name="T56" fmla="*/ 774472 w 1976"/>
              <a:gd name="T57" fmla="*/ 16421 h 1701"/>
              <a:gd name="T58" fmla="*/ 752261 w 1976"/>
              <a:gd name="T59" fmla="*/ 46365 h 1701"/>
              <a:gd name="T60" fmla="*/ 717497 w 1976"/>
              <a:gd name="T61" fmla="*/ 85003 h 1701"/>
              <a:gd name="T62" fmla="*/ 700115 w 1976"/>
              <a:gd name="T63" fmla="*/ 123640 h 1701"/>
              <a:gd name="T64" fmla="*/ 643140 w 1976"/>
              <a:gd name="T65" fmla="*/ 147789 h 1701"/>
              <a:gd name="T66" fmla="*/ 595822 w 1976"/>
              <a:gd name="T67" fmla="*/ 170005 h 1701"/>
              <a:gd name="T68" fmla="*/ 582302 w 1976"/>
              <a:gd name="T69" fmla="*/ 206711 h 1701"/>
              <a:gd name="T70" fmla="*/ 573611 w 1976"/>
              <a:gd name="T71" fmla="*/ 219268 h 1701"/>
              <a:gd name="T72" fmla="*/ 531122 w 1976"/>
              <a:gd name="T73" fmla="*/ 281088 h 1701"/>
              <a:gd name="T74" fmla="*/ 508911 w 1976"/>
              <a:gd name="T75" fmla="*/ 330351 h 1701"/>
              <a:gd name="T76" fmla="*/ 492495 w 1976"/>
              <a:gd name="T77" fmla="*/ 382512 h 1701"/>
              <a:gd name="T78" fmla="*/ 512774 w 1976"/>
              <a:gd name="T79" fmla="*/ 478140 h 1701"/>
              <a:gd name="T80" fmla="*/ 506980 w 1976"/>
              <a:gd name="T81" fmla="*/ 567006 h 1701"/>
              <a:gd name="T82" fmla="*/ 517602 w 1976"/>
              <a:gd name="T83" fmla="*/ 627860 h 1701"/>
              <a:gd name="T84" fmla="*/ 525328 w 1976"/>
              <a:gd name="T85" fmla="*/ 656838 h 1701"/>
              <a:gd name="T86" fmla="*/ 557195 w 1976"/>
              <a:gd name="T87" fmla="*/ 705135 h 1701"/>
              <a:gd name="T88" fmla="*/ 577474 w 1976"/>
              <a:gd name="T89" fmla="*/ 723488 h 1701"/>
              <a:gd name="T90" fmla="*/ 590028 w 1976"/>
              <a:gd name="T91" fmla="*/ 780479 h 1701"/>
              <a:gd name="T92" fmla="*/ 591959 w 1976"/>
              <a:gd name="T93" fmla="*/ 830707 h 1701"/>
              <a:gd name="T94" fmla="*/ 590028 w 1976"/>
              <a:gd name="T95" fmla="*/ 863549 h 1701"/>
              <a:gd name="T96" fmla="*/ 608376 w 1976"/>
              <a:gd name="T97" fmla="*/ 923438 h 1701"/>
              <a:gd name="T98" fmla="*/ 632518 w 1976"/>
              <a:gd name="T99" fmla="*/ 966905 h 1701"/>
              <a:gd name="T100" fmla="*/ 648934 w 1976"/>
              <a:gd name="T101" fmla="*/ 992985 h 1701"/>
              <a:gd name="T102" fmla="*/ 658591 w 1976"/>
              <a:gd name="T103" fmla="*/ 1028725 h 1701"/>
              <a:gd name="T104" fmla="*/ 612238 w 1976"/>
              <a:gd name="T105" fmla="*/ 1085715 h 1701"/>
              <a:gd name="T106" fmla="*/ 577474 w 1976"/>
              <a:gd name="T107" fmla="*/ 1124353 h 1701"/>
              <a:gd name="T108" fmla="*/ 296462 w 1976"/>
              <a:gd name="T109" fmla="*/ 1303052 h 1701"/>
              <a:gd name="T110" fmla="*/ 109121 w 1976"/>
              <a:gd name="T111" fmla="*/ 1434419 h 1701"/>
              <a:gd name="T112" fmla="*/ 64700 w 1976"/>
              <a:gd name="T113" fmla="*/ 1523286 h 1701"/>
              <a:gd name="T114" fmla="*/ 36696 w 1976"/>
              <a:gd name="T115" fmla="*/ 1563855 h 1701"/>
              <a:gd name="T116" fmla="*/ 1887896 w 1976"/>
              <a:gd name="T117" fmla="*/ 1604424 h 1701"/>
              <a:gd name="T118" fmla="*/ 1275657 w 1976"/>
              <a:gd name="T119" fmla="*/ 834571 h 1701"/>
              <a:gd name="T120" fmla="*/ 1269863 w 1976"/>
              <a:gd name="T121" fmla="*/ 834571 h 170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976" h="1701">
                <a:moveTo>
                  <a:pt x="1882" y="1550"/>
                </a:moveTo>
                <a:lnTo>
                  <a:pt x="1882" y="1550"/>
                </a:lnTo>
                <a:lnTo>
                  <a:pt x="1854" y="1512"/>
                </a:lnTo>
                <a:lnTo>
                  <a:pt x="1823" y="1475"/>
                </a:lnTo>
                <a:lnTo>
                  <a:pt x="1791" y="1441"/>
                </a:lnTo>
                <a:lnTo>
                  <a:pt x="1755" y="1410"/>
                </a:lnTo>
                <a:lnTo>
                  <a:pt x="1714" y="1382"/>
                </a:lnTo>
                <a:lnTo>
                  <a:pt x="1672" y="1357"/>
                </a:lnTo>
                <a:lnTo>
                  <a:pt x="1630" y="1334"/>
                </a:lnTo>
                <a:lnTo>
                  <a:pt x="1585" y="1311"/>
                </a:lnTo>
                <a:lnTo>
                  <a:pt x="1497" y="1267"/>
                </a:lnTo>
                <a:lnTo>
                  <a:pt x="1453" y="1244"/>
                </a:lnTo>
                <a:lnTo>
                  <a:pt x="1407" y="1225"/>
                </a:lnTo>
                <a:lnTo>
                  <a:pt x="1405" y="1219"/>
                </a:lnTo>
                <a:lnTo>
                  <a:pt x="1403" y="1216"/>
                </a:lnTo>
                <a:lnTo>
                  <a:pt x="1401" y="1202"/>
                </a:lnTo>
                <a:lnTo>
                  <a:pt x="1384" y="1185"/>
                </a:lnTo>
                <a:lnTo>
                  <a:pt x="1371" y="1164"/>
                </a:lnTo>
                <a:lnTo>
                  <a:pt x="1346" y="1120"/>
                </a:lnTo>
                <a:lnTo>
                  <a:pt x="1333" y="1101"/>
                </a:lnTo>
                <a:lnTo>
                  <a:pt x="1325" y="1091"/>
                </a:lnTo>
                <a:lnTo>
                  <a:pt x="1317" y="1084"/>
                </a:lnTo>
                <a:lnTo>
                  <a:pt x="1306" y="1076"/>
                </a:lnTo>
                <a:lnTo>
                  <a:pt x="1296" y="1070"/>
                </a:lnTo>
                <a:lnTo>
                  <a:pt x="1283" y="1065"/>
                </a:lnTo>
                <a:lnTo>
                  <a:pt x="1270" y="1061"/>
                </a:lnTo>
                <a:lnTo>
                  <a:pt x="1273" y="1040"/>
                </a:lnTo>
                <a:lnTo>
                  <a:pt x="1275" y="1026"/>
                </a:lnTo>
                <a:lnTo>
                  <a:pt x="1275" y="1011"/>
                </a:lnTo>
                <a:lnTo>
                  <a:pt x="1283" y="1009"/>
                </a:lnTo>
                <a:lnTo>
                  <a:pt x="1289" y="1005"/>
                </a:lnTo>
                <a:lnTo>
                  <a:pt x="1296" y="1003"/>
                </a:lnTo>
                <a:lnTo>
                  <a:pt x="1298" y="1000"/>
                </a:lnTo>
                <a:lnTo>
                  <a:pt x="1300" y="998"/>
                </a:lnTo>
                <a:lnTo>
                  <a:pt x="1294" y="984"/>
                </a:lnTo>
                <a:lnTo>
                  <a:pt x="1289" y="969"/>
                </a:lnTo>
                <a:lnTo>
                  <a:pt x="1287" y="961"/>
                </a:lnTo>
                <a:lnTo>
                  <a:pt x="1287" y="956"/>
                </a:lnTo>
                <a:lnTo>
                  <a:pt x="1289" y="948"/>
                </a:lnTo>
                <a:lnTo>
                  <a:pt x="1296" y="944"/>
                </a:lnTo>
                <a:lnTo>
                  <a:pt x="1289" y="935"/>
                </a:lnTo>
                <a:lnTo>
                  <a:pt x="1287" y="929"/>
                </a:lnTo>
                <a:lnTo>
                  <a:pt x="1289" y="921"/>
                </a:lnTo>
                <a:lnTo>
                  <a:pt x="1294" y="923"/>
                </a:lnTo>
                <a:lnTo>
                  <a:pt x="1294" y="925"/>
                </a:lnTo>
                <a:lnTo>
                  <a:pt x="1294" y="929"/>
                </a:lnTo>
                <a:lnTo>
                  <a:pt x="1296" y="933"/>
                </a:lnTo>
                <a:lnTo>
                  <a:pt x="1302" y="929"/>
                </a:lnTo>
                <a:lnTo>
                  <a:pt x="1308" y="923"/>
                </a:lnTo>
                <a:lnTo>
                  <a:pt x="1315" y="910"/>
                </a:lnTo>
                <a:lnTo>
                  <a:pt x="1319" y="902"/>
                </a:lnTo>
                <a:lnTo>
                  <a:pt x="1321" y="894"/>
                </a:lnTo>
                <a:lnTo>
                  <a:pt x="1321" y="887"/>
                </a:lnTo>
                <a:lnTo>
                  <a:pt x="1319" y="879"/>
                </a:lnTo>
                <a:lnTo>
                  <a:pt x="1327" y="877"/>
                </a:lnTo>
                <a:lnTo>
                  <a:pt x="1335" y="872"/>
                </a:lnTo>
                <a:lnTo>
                  <a:pt x="1348" y="858"/>
                </a:lnTo>
                <a:lnTo>
                  <a:pt x="1348" y="835"/>
                </a:lnTo>
                <a:lnTo>
                  <a:pt x="1346" y="812"/>
                </a:lnTo>
                <a:lnTo>
                  <a:pt x="1344" y="770"/>
                </a:lnTo>
                <a:lnTo>
                  <a:pt x="1344" y="759"/>
                </a:lnTo>
                <a:lnTo>
                  <a:pt x="1346" y="755"/>
                </a:lnTo>
                <a:lnTo>
                  <a:pt x="1346" y="749"/>
                </a:lnTo>
                <a:lnTo>
                  <a:pt x="1344" y="743"/>
                </a:lnTo>
                <a:lnTo>
                  <a:pt x="1340" y="738"/>
                </a:lnTo>
                <a:lnTo>
                  <a:pt x="1336" y="726"/>
                </a:lnTo>
                <a:lnTo>
                  <a:pt x="1333" y="696"/>
                </a:lnTo>
                <a:lnTo>
                  <a:pt x="1331" y="678"/>
                </a:lnTo>
                <a:lnTo>
                  <a:pt x="1333" y="665"/>
                </a:lnTo>
                <a:lnTo>
                  <a:pt x="1335" y="659"/>
                </a:lnTo>
                <a:lnTo>
                  <a:pt x="1340" y="654"/>
                </a:lnTo>
                <a:lnTo>
                  <a:pt x="1352" y="642"/>
                </a:lnTo>
                <a:lnTo>
                  <a:pt x="1365" y="623"/>
                </a:lnTo>
                <a:lnTo>
                  <a:pt x="1378" y="598"/>
                </a:lnTo>
                <a:lnTo>
                  <a:pt x="1384" y="585"/>
                </a:lnTo>
                <a:lnTo>
                  <a:pt x="1388" y="571"/>
                </a:lnTo>
                <a:lnTo>
                  <a:pt x="1388" y="558"/>
                </a:lnTo>
                <a:lnTo>
                  <a:pt x="1386" y="547"/>
                </a:lnTo>
                <a:lnTo>
                  <a:pt x="1382" y="535"/>
                </a:lnTo>
                <a:lnTo>
                  <a:pt x="1382" y="520"/>
                </a:lnTo>
                <a:lnTo>
                  <a:pt x="1384" y="512"/>
                </a:lnTo>
                <a:lnTo>
                  <a:pt x="1386" y="503"/>
                </a:lnTo>
                <a:lnTo>
                  <a:pt x="1390" y="495"/>
                </a:lnTo>
                <a:lnTo>
                  <a:pt x="1392" y="485"/>
                </a:lnTo>
                <a:lnTo>
                  <a:pt x="1390" y="474"/>
                </a:lnTo>
                <a:lnTo>
                  <a:pt x="1388" y="468"/>
                </a:lnTo>
                <a:lnTo>
                  <a:pt x="1388" y="463"/>
                </a:lnTo>
                <a:lnTo>
                  <a:pt x="1390" y="445"/>
                </a:lnTo>
                <a:lnTo>
                  <a:pt x="1392" y="426"/>
                </a:lnTo>
                <a:lnTo>
                  <a:pt x="1394" y="407"/>
                </a:lnTo>
                <a:lnTo>
                  <a:pt x="1394" y="392"/>
                </a:lnTo>
                <a:lnTo>
                  <a:pt x="1388" y="378"/>
                </a:lnTo>
                <a:lnTo>
                  <a:pt x="1382" y="367"/>
                </a:lnTo>
                <a:lnTo>
                  <a:pt x="1375" y="355"/>
                </a:lnTo>
                <a:lnTo>
                  <a:pt x="1367" y="340"/>
                </a:lnTo>
                <a:lnTo>
                  <a:pt x="1367" y="336"/>
                </a:lnTo>
                <a:lnTo>
                  <a:pt x="1369" y="334"/>
                </a:lnTo>
                <a:lnTo>
                  <a:pt x="1371" y="331"/>
                </a:lnTo>
                <a:lnTo>
                  <a:pt x="1371" y="327"/>
                </a:lnTo>
                <a:lnTo>
                  <a:pt x="1367" y="310"/>
                </a:lnTo>
                <a:lnTo>
                  <a:pt x="1361" y="291"/>
                </a:lnTo>
                <a:lnTo>
                  <a:pt x="1356" y="283"/>
                </a:lnTo>
                <a:lnTo>
                  <a:pt x="1350" y="273"/>
                </a:lnTo>
                <a:lnTo>
                  <a:pt x="1346" y="269"/>
                </a:lnTo>
                <a:lnTo>
                  <a:pt x="1346" y="264"/>
                </a:lnTo>
                <a:lnTo>
                  <a:pt x="1346" y="260"/>
                </a:lnTo>
                <a:lnTo>
                  <a:pt x="1350" y="256"/>
                </a:lnTo>
                <a:lnTo>
                  <a:pt x="1354" y="248"/>
                </a:lnTo>
                <a:lnTo>
                  <a:pt x="1357" y="239"/>
                </a:lnTo>
                <a:lnTo>
                  <a:pt x="1361" y="218"/>
                </a:lnTo>
                <a:lnTo>
                  <a:pt x="1363" y="214"/>
                </a:lnTo>
                <a:lnTo>
                  <a:pt x="1365" y="212"/>
                </a:lnTo>
                <a:lnTo>
                  <a:pt x="1363" y="208"/>
                </a:lnTo>
                <a:lnTo>
                  <a:pt x="1359" y="206"/>
                </a:lnTo>
                <a:lnTo>
                  <a:pt x="1348" y="203"/>
                </a:lnTo>
                <a:lnTo>
                  <a:pt x="1338" y="197"/>
                </a:lnTo>
                <a:lnTo>
                  <a:pt x="1336" y="195"/>
                </a:lnTo>
                <a:lnTo>
                  <a:pt x="1335" y="189"/>
                </a:lnTo>
                <a:lnTo>
                  <a:pt x="1329" y="187"/>
                </a:lnTo>
                <a:lnTo>
                  <a:pt x="1321" y="187"/>
                </a:lnTo>
                <a:lnTo>
                  <a:pt x="1306" y="187"/>
                </a:lnTo>
                <a:lnTo>
                  <a:pt x="1289" y="187"/>
                </a:lnTo>
                <a:lnTo>
                  <a:pt x="1281" y="185"/>
                </a:lnTo>
                <a:lnTo>
                  <a:pt x="1273" y="183"/>
                </a:lnTo>
                <a:lnTo>
                  <a:pt x="1270" y="182"/>
                </a:lnTo>
                <a:lnTo>
                  <a:pt x="1266" y="180"/>
                </a:lnTo>
                <a:lnTo>
                  <a:pt x="1262" y="172"/>
                </a:lnTo>
                <a:lnTo>
                  <a:pt x="1258" y="164"/>
                </a:lnTo>
                <a:lnTo>
                  <a:pt x="1254" y="157"/>
                </a:lnTo>
                <a:lnTo>
                  <a:pt x="1245" y="157"/>
                </a:lnTo>
                <a:lnTo>
                  <a:pt x="1235" y="157"/>
                </a:lnTo>
                <a:lnTo>
                  <a:pt x="1228" y="153"/>
                </a:lnTo>
                <a:lnTo>
                  <a:pt x="1222" y="151"/>
                </a:lnTo>
                <a:lnTo>
                  <a:pt x="1210" y="143"/>
                </a:lnTo>
                <a:lnTo>
                  <a:pt x="1199" y="136"/>
                </a:lnTo>
                <a:lnTo>
                  <a:pt x="1195" y="120"/>
                </a:lnTo>
                <a:lnTo>
                  <a:pt x="1189" y="107"/>
                </a:lnTo>
                <a:lnTo>
                  <a:pt x="1180" y="96"/>
                </a:lnTo>
                <a:lnTo>
                  <a:pt x="1170" y="86"/>
                </a:lnTo>
                <a:lnTo>
                  <a:pt x="1157" y="73"/>
                </a:lnTo>
                <a:lnTo>
                  <a:pt x="1146" y="65"/>
                </a:lnTo>
                <a:lnTo>
                  <a:pt x="1138" y="61"/>
                </a:lnTo>
                <a:lnTo>
                  <a:pt x="1130" y="59"/>
                </a:lnTo>
                <a:lnTo>
                  <a:pt x="1109" y="57"/>
                </a:lnTo>
                <a:lnTo>
                  <a:pt x="1104" y="54"/>
                </a:lnTo>
                <a:lnTo>
                  <a:pt x="1102" y="46"/>
                </a:lnTo>
                <a:lnTo>
                  <a:pt x="1100" y="34"/>
                </a:lnTo>
                <a:lnTo>
                  <a:pt x="1094" y="38"/>
                </a:lnTo>
                <a:lnTo>
                  <a:pt x="1088" y="42"/>
                </a:lnTo>
                <a:lnTo>
                  <a:pt x="1081" y="52"/>
                </a:lnTo>
                <a:lnTo>
                  <a:pt x="1063" y="38"/>
                </a:lnTo>
                <a:lnTo>
                  <a:pt x="1042" y="23"/>
                </a:lnTo>
                <a:lnTo>
                  <a:pt x="1033" y="17"/>
                </a:lnTo>
                <a:lnTo>
                  <a:pt x="1021" y="13"/>
                </a:lnTo>
                <a:lnTo>
                  <a:pt x="1008" y="11"/>
                </a:lnTo>
                <a:lnTo>
                  <a:pt x="995" y="10"/>
                </a:lnTo>
                <a:lnTo>
                  <a:pt x="987" y="11"/>
                </a:lnTo>
                <a:lnTo>
                  <a:pt x="979" y="13"/>
                </a:lnTo>
                <a:lnTo>
                  <a:pt x="966" y="19"/>
                </a:lnTo>
                <a:lnTo>
                  <a:pt x="958" y="21"/>
                </a:lnTo>
                <a:lnTo>
                  <a:pt x="953" y="19"/>
                </a:lnTo>
                <a:lnTo>
                  <a:pt x="945" y="17"/>
                </a:lnTo>
                <a:lnTo>
                  <a:pt x="939" y="10"/>
                </a:lnTo>
                <a:lnTo>
                  <a:pt x="928" y="11"/>
                </a:lnTo>
                <a:lnTo>
                  <a:pt x="914" y="15"/>
                </a:lnTo>
                <a:lnTo>
                  <a:pt x="903" y="19"/>
                </a:lnTo>
                <a:lnTo>
                  <a:pt x="888" y="19"/>
                </a:lnTo>
                <a:lnTo>
                  <a:pt x="884" y="15"/>
                </a:lnTo>
                <a:lnTo>
                  <a:pt x="886" y="11"/>
                </a:lnTo>
                <a:lnTo>
                  <a:pt x="888" y="10"/>
                </a:lnTo>
                <a:lnTo>
                  <a:pt x="888" y="6"/>
                </a:lnTo>
                <a:lnTo>
                  <a:pt x="872" y="10"/>
                </a:lnTo>
                <a:lnTo>
                  <a:pt x="863" y="10"/>
                </a:lnTo>
                <a:lnTo>
                  <a:pt x="855" y="6"/>
                </a:lnTo>
                <a:lnTo>
                  <a:pt x="848" y="0"/>
                </a:lnTo>
                <a:lnTo>
                  <a:pt x="846" y="4"/>
                </a:lnTo>
                <a:lnTo>
                  <a:pt x="846" y="10"/>
                </a:lnTo>
                <a:lnTo>
                  <a:pt x="846" y="17"/>
                </a:lnTo>
                <a:lnTo>
                  <a:pt x="846" y="25"/>
                </a:lnTo>
                <a:lnTo>
                  <a:pt x="844" y="27"/>
                </a:lnTo>
                <a:lnTo>
                  <a:pt x="840" y="31"/>
                </a:lnTo>
                <a:lnTo>
                  <a:pt x="836" y="31"/>
                </a:lnTo>
                <a:lnTo>
                  <a:pt x="830" y="31"/>
                </a:lnTo>
                <a:lnTo>
                  <a:pt x="823" y="27"/>
                </a:lnTo>
                <a:lnTo>
                  <a:pt x="813" y="21"/>
                </a:lnTo>
                <a:lnTo>
                  <a:pt x="808" y="19"/>
                </a:lnTo>
                <a:lnTo>
                  <a:pt x="802" y="17"/>
                </a:lnTo>
                <a:lnTo>
                  <a:pt x="792" y="19"/>
                </a:lnTo>
                <a:lnTo>
                  <a:pt x="785" y="21"/>
                </a:lnTo>
                <a:lnTo>
                  <a:pt x="769" y="32"/>
                </a:lnTo>
                <a:lnTo>
                  <a:pt x="769" y="38"/>
                </a:lnTo>
                <a:lnTo>
                  <a:pt x="771" y="40"/>
                </a:lnTo>
                <a:lnTo>
                  <a:pt x="775" y="46"/>
                </a:lnTo>
                <a:lnTo>
                  <a:pt x="779" y="48"/>
                </a:lnTo>
                <a:lnTo>
                  <a:pt x="781" y="52"/>
                </a:lnTo>
                <a:lnTo>
                  <a:pt x="781" y="54"/>
                </a:lnTo>
                <a:lnTo>
                  <a:pt x="779" y="61"/>
                </a:lnTo>
                <a:lnTo>
                  <a:pt x="775" y="67"/>
                </a:lnTo>
                <a:lnTo>
                  <a:pt x="767" y="73"/>
                </a:lnTo>
                <a:lnTo>
                  <a:pt x="760" y="76"/>
                </a:lnTo>
                <a:lnTo>
                  <a:pt x="743" y="88"/>
                </a:lnTo>
                <a:lnTo>
                  <a:pt x="737" y="94"/>
                </a:lnTo>
                <a:lnTo>
                  <a:pt x="731" y="101"/>
                </a:lnTo>
                <a:lnTo>
                  <a:pt x="729" y="109"/>
                </a:lnTo>
                <a:lnTo>
                  <a:pt x="729" y="113"/>
                </a:lnTo>
                <a:lnTo>
                  <a:pt x="729" y="120"/>
                </a:lnTo>
                <a:lnTo>
                  <a:pt x="725" y="128"/>
                </a:lnTo>
                <a:lnTo>
                  <a:pt x="718" y="134"/>
                </a:lnTo>
                <a:lnTo>
                  <a:pt x="708" y="138"/>
                </a:lnTo>
                <a:lnTo>
                  <a:pt x="697" y="140"/>
                </a:lnTo>
                <a:lnTo>
                  <a:pt x="683" y="138"/>
                </a:lnTo>
                <a:lnTo>
                  <a:pt x="678" y="141"/>
                </a:lnTo>
                <a:lnTo>
                  <a:pt x="674" y="145"/>
                </a:lnTo>
                <a:lnTo>
                  <a:pt x="666" y="153"/>
                </a:lnTo>
                <a:lnTo>
                  <a:pt x="662" y="162"/>
                </a:lnTo>
                <a:lnTo>
                  <a:pt x="659" y="168"/>
                </a:lnTo>
                <a:lnTo>
                  <a:pt x="655" y="172"/>
                </a:lnTo>
                <a:lnTo>
                  <a:pt x="649" y="174"/>
                </a:lnTo>
                <a:lnTo>
                  <a:pt x="641" y="176"/>
                </a:lnTo>
                <a:lnTo>
                  <a:pt x="626" y="176"/>
                </a:lnTo>
                <a:lnTo>
                  <a:pt x="617" y="176"/>
                </a:lnTo>
                <a:lnTo>
                  <a:pt x="611" y="178"/>
                </a:lnTo>
                <a:lnTo>
                  <a:pt x="603" y="183"/>
                </a:lnTo>
                <a:lnTo>
                  <a:pt x="598" y="189"/>
                </a:lnTo>
                <a:lnTo>
                  <a:pt x="598" y="197"/>
                </a:lnTo>
                <a:lnTo>
                  <a:pt x="599" y="201"/>
                </a:lnTo>
                <a:lnTo>
                  <a:pt x="601" y="206"/>
                </a:lnTo>
                <a:lnTo>
                  <a:pt x="603" y="214"/>
                </a:lnTo>
                <a:lnTo>
                  <a:pt x="603" y="218"/>
                </a:lnTo>
                <a:lnTo>
                  <a:pt x="601" y="222"/>
                </a:lnTo>
                <a:lnTo>
                  <a:pt x="598" y="224"/>
                </a:lnTo>
                <a:lnTo>
                  <a:pt x="594" y="226"/>
                </a:lnTo>
                <a:lnTo>
                  <a:pt x="594" y="227"/>
                </a:lnTo>
                <a:lnTo>
                  <a:pt x="596" y="229"/>
                </a:lnTo>
                <a:lnTo>
                  <a:pt x="598" y="233"/>
                </a:lnTo>
                <a:lnTo>
                  <a:pt x="598" y="237"/>
                </a:lnTo>
                <a:lnTo>
                  <a:pt x="588" y="250"/>
                </a:lnTo>
                <a:lnTo>
                  <a:pt x="575" y="264"/>
                </a:lnTo>
                <a:lnTo>
                  <a:pt x="561" y="277"/>
                </a:lnTo>
                <a:lnTo>
                  <a:pt x="550" y="291"/>
                </a:lnTo>
                <a:lnTo>
                  <a:pt x="546" y="302"/>
                </a:lnTo>
                <a:lnTo>
                  <a:pt x="540" y="313"/>
                </a:lnTo>
                <a:lnTo>
                  <a:pt x="535" y="325"/>
                </a:lnTo>
                <a:lnTo>
                  <a:pt x="529" y="334"/>
                </a:lnTo>
                <a:lnTo>
                  <a:pt x="527" y="342"/>
                </a:lnTo>
                <a:lnTo>
                  <a:pt x="525" y="350"/>
                </a:lnTo>
                <a:lnTo>
                  <a:pt x="525" y="365"/>
                </a:lnTo>
                <a:lnTo>
                  <a:pt x="521" y="373"/>
                </a:lnTo>
                <a:lnTo>
                  <a:pt x="517" y="380"/>
                </a:lnTo>
                <a:lnTo>
                  <a:pt x="514" y="388"/>
                </a:lnTo>
                <a:lnTo>
                  <a:pt x="510" y="396"/>
                </a:lnTo>
                <a:lnTo>
                  <a:pt x="508" y="405"/>
                </a:lnTo>
                <a:lnTo>
                  <a:pt x="508" y="417"/>
                </a:lnTo>
                <a:lnTo>
                  <a:pt x="510" y="440"/>
                </a:lnTo>
                <a:lnTo>
                  <a:pt x="512" y="453"/>
                </a:lnTo>
                <a:lnTo>
                  <a:pt x="517" y="468"/>
                </a:lnTo>
                <a:lnTo>
                  <a:pt x="531" y="495"/>
                </a:lnTo>
                <a:lnTo>
                  <a:pt x="527" y="514"/>
                </a:lnTo>
                <a:lnTo>
                  <a:pt x="521" y="535"/>
                </a:lnTo>
                <a:lnTo>
                  <a:pt x="517" y="554"/>
                </a:lnTo>
                <a:lnTo>
                  <a:pt x="517" y="566"/>
                </a:lnTo>
                <a:lnTo>
                  <a:pt x="519" y="575"/>
                </a:lnTo>
                <a:lnTo>
                  <a:pt x="521" y="581"/>
                </a:lnTo>
                <a:lnTo>
                  <a:pt x="525" y="587"/>
                </a:lnTo>
                <a:lnTo>
                  <a:pt x="529" y="592"/>
                </a:lnTo>
                <a:lnTo>
                  <a:pt x="531" y="598"/>
                </a:lnTo>
                <a:lnTo>
                  <a:pt x="533" y="608"/>
                </a:lnTo>
                <a:lnTo>
                  <a:pt x="535" y="617"/>
                </a:lnTo>
                <a:lnTo>
                  <a:pt x="535" y="635"/>
                </a:lnTo>
                <a:lnTo>
                  <a:pt x="535" y="644"/>
                </a:lnTo>
                <a:lnTo>
                  <a:pt x="536" y="650"/>
                </a:lnTo>
                <a:lnTo>
                  <a:pt x="540" y="657"/>
                </a:lnTo>
                <a:lnTo>
                  <a:pt x="546" y="661"/>
                </a:lnTo>
                <a:lnTo>
                  <a:pt x="546" y="667"/>
                </a:lnTo>
                <a:lnTo>
                  <a:pt x="546" y="671"/>
                </a:lnTo>
                <a:lnTo>
                  <a:pt x="544" y="675"/>
                </a:lnTo>
                <a:lnTo>
                  <a:pt x="544" y="680"/>
                </a:lnTo>
                <a:lnTo>
                  <a:pt x="546" y="688"/>
                </a:lnTo>
                <a:lnTo>
                  <a:pt x="550" y="694"/>
                </a:lnTo>
                <a:lnTo>
                  <a:pt x="561" y="705"/>
                </a:lnTo>
                <a:lnTo>
                  <a:pt x="571" y="717"/>
                </a:lnTo>
                <a:lnTo>
                  <a:pt x="573" y="722"/>
                </a:lnTo>
                <a:lnTo>
                  <a:pt x="575" y="730"/>
                </a:lnTo>
                <a:lnTo>
                  <a:pt x="577" y="730"/>
                </a:lnTo>
                <a:lnTo>
                  <a:pt x="580" y="730"/>
                </a:lnTo>
                <a:lnTo>
                  <a:pt x="586" y="730"/>
                </a:lnTo>
                <a:lnTo>
                  <a:pt x="588" y="732"/>
                </a:lnTo>
                <a:lnTo>
                  <a:pt x="588" y="738"/>
                </a:lnTo>
                <a:lnTo>
                  <a:pt x="590" y="743"/>
                </a:lnTo>
                <a:lnTo>
                  <a:pt x="598" y="749"/>
                </a:lnTo>
                <a:lnTo>
                  <a:pt x="596" y="757"/>
                </a:lnTo>
                <a:lnTo>
                  <a:pt x="598" y="764"/>
                </a:lnTo>
                <a:lnTo>
                  <a:pt x="599" y="774"/>
                </a:lnTo>
                <a:lnTo>
                  <a:pt x="603" y="780"/>
                </a:lnTo>
                <a:lnTo>
                  <a:pt x="611" y="795"/>
                </a:lnTo>
                <a:lnTo>
                  <a:pt x="611" y="803"/>
                </a:lnTo>
                <a:lnTo>
                  <a:pt x="611" y="808"/>
                </a:lnTo>
                <a:lnTo>
                  <a:pt x="609" y="814"/>
                </a:lnTo>
                <a:lnTo>
                  <a:pt x="611" y="820"/>
                </a:lnTo>
                <a:lnTo>
                  <a:pt x="615" y="826"/>
                </a:lnTo>
                <a:lnTo>
                  <a:pt x="617" y="833"/>
                </a:lnTo>
                <a:lnTo>
                  <a:pt x="615" y="843"/>
                </a:lnTo>
                <a:lnTo>
                  <a:pt x="613" y="852"/>
                </a:lnTo>
                <a:lnTo>
                  <a:pt x="613" y="860"/>
                </a:lnTo>
                <a:lnTo>
                  <a:pt x="615" y="864"/>
                </a:lnTo>
                <a:lnTo>
                  <a:pt x="619" y="870"/>
                </a:lnTo>
                <a:lnTo>
                  <a:pt x="613" y="877"/>
                </a:lnTo>
                <a:lnTo>
                  <a:pt x="609" y="883"/>
                </a:lnTo>
                <a:lnTo>
                  <a:pt x="609" y="887"/>
                </a:lnTo>
                <a:lnTo>
                  <a:pt x="611" y="894"/>
                </a:lnTo>
                <a:lnTo>
                  <a:pt x="617" y="900"/>
                </a:lnTo>
                <a:lnTo>
                  <a:pt x="622" y="906"/>
                </a:lnTo>
                <a:lnTo>
                  <a:pt x="626" y="914"/>
                </a:lnTo>
                <a:lnTo>
                  <a:pt x="630" y="923"/>
                </a:lnTo>
                <a:lnTo>
                  <a:pt x="630" y="933"/>
                </a:lnTo>
                <a:lnTo>
                  <a:pt x="630" y="956"/>
                </a:lnTo>
                <a:lnTo>
                  <a:pt x="632" y="958"/>
                </a:lnTo>
                <a:lnTo>
                  <a:pt x="634" y="961"/>
                </a:lnTo>
                <a:lnTo>
                  <a:pt x="634" y="967"/>
                </a:lnTo>
                <a:lnTo>
                  <a:pt x="638" y="977"/>
                </a:lnTo>
                <a:lnTo>
                  <a:pt x="649" y="992"/>
                </a:lnTo>
                <a:lnTo>
                  <a:pt x="655" y="1001"/>
                </a:lnTo>
                <a:lnTo>
                  <a:pt x="662" y="1011"/>
                </a:lnTo>
                <a:lnTo>
                  <a:pt x="664" y="1023"/>
                </a:lnTo>
                <a:lnTo>
                  <a:pt x="666" y="1026"/>
                </a:lnTo>
                <a:lnTo>
                  <a:pt x="668" y="1026"/>
                </a:lnTo>
                <a:lnTo>
                  <a:pt x="672" y="1026"/>
                </a:lnTo>
                <a:lnTo>
                  <a:pt x="672" y="1028"/>
                </a:lnTo>
                <a:lnTo>
                  <a:pt x="674" y="1036"/>
                </a:lnTo>
                <a:lnTo>
                  <a:pt x="674" y="1047"/>
                </a:lnTo>
                <a:lnTo>
                  <a:pt x="680" y="1057"/>
                </a:lnTo>
                <a:lnTo>
                  <a:pt x="682" y="1061"/>
                </a:lnTo>
                <a:lnTo>
                  <a:pt x="682" y="1065"/>
                </a:lnTo>
                <a:lnTo>
                  <a:pt x="680" y="1070"/>
                </a:lnTo>
                <a:lnTo>
                  <a:pt x="678" y="1076"/>
                </a:lnTo>
                <a:lnTo>
                  <a:pt x="668" y="1084"/>
                </a:lnTo>
                <a:lnTo>
                  <a:pt x="657" y="1093"/>
                </a:lnTo>
                <a:lnTo>
                  <a:pt x="647" y="1101"/>
                </a:lnTo>
                <a:lnTo>
                  <a:pt x="640" y="1112"/>
                </a:lnTo>
                <a:lnTo>
                  <a:pt x="634" y="1124"/>
                </a:lnTo>
                <a:lnTo>
                  <a:pt x="628" y="1137"/>
                </a:lnTo>
                <a:lnTo>
                  <a:pt x="620" y="1147"/>
                </a:lnTo>
                <a:lnTo>
                  <a:pt x="615" y="1152"/>
                </a:lnTo>
                <a:lnTo>
                  <a:pt x="609" y="1156"/>
                </a:lnTo>
                <a:lnTo>
                  <a:pt x="603" y="1160"/>
                </a:lnTo>
                <a:lnTo>
                  <a:pt x="598" y="1164"/>
                </a:lnTo>
                <a:lnTo>
                  <a:pt x="592" y="1172"/>
                </a:lnTo>
                <a:lnTo>
                  <a:pt x="588" y="1179"/>
                </a:lnTo>
                <a:lnTo>
                  <a:pt x="582" y="1196"/>
                </a:lnTo>
                <a:lnTo>
                  <a:pt x="573" y="1231"/>
                </a:lnTo>
                <a:lnTo>
                  <a:pt x="466" y="1277"/>
                </a:lnTo>
                <a:lnTo>
                  <a:pt x="359" y="1324"/>
                </a:lnTo>
                <a:lnTo>
                  <a:pt x="307" y="1349"/>
                </a:lnTo>
                <a:lnTo>
                  <a:pt x="258" y="1376"/>
                </a:lnTo>
                <a:lnTo>
                  <a:pt x="208" y="1405"/>
                </a:lnTo>
                <a:lnTo>
                  <a:pt x="162" y="1433"/>
                </a:lnTo>
                <a:lnTo>
                  <a:pt x="139" y="1460"/>
                </a:lnTo>
                <a:lnTo>
                  <a:pt x="126" y="1474"/>
                </a:lnTo>
                <a:lnTo>
                  <a:pt x="113" y="1485"/>
                </a:lnTo>
                <a:lnTo>
                  <a:pt x="109" y="1496"/>
                </a:lnTo>
                <a:lnTo>
                  <a:pt x="103" y="1508"/>
                </a:lnTo>
                <a:lnTo>
                  <a:pt x="95" y="1516"/>
                </a:lnTo>
                <a:lnTo>
                  <a:pt x="86" y="1521"/>
                </a:lnTo>
                <a:lnTo>
                  <a:pt x="82" y="1540"/>
                </a:lnTo>
                <a:lnTo>
                  <a:pt x="76" y="1560"/>
                </a:lnTo>
                <a:lnTo>
                  <a:pt x="67" y="1577"/>
                </a:lnTo>
                <a:lnTo>
                  <a:pt x="57" y="1596"/>
                </a:lnTo>
                <a:lnTo>
                  <a:pt x="53" y="1600"/>
                </a:lnTo>
                <a:lnTo>
                  <a:pt x="48" y="1605"/>
                </a:lnTo>
                <a:lnTo>
                  <a:pt x="44" y="1609"/>
                </a:lnTo>
                <a:lnTo>
                  <a:pt x="40" y="1613"/>
                </a:lnTo>
                <a:lnTo>
                  <a:pt x="38" y="1619"/>
                </a:lnTo>
                <a:lnTo>
                  <a:pt x="36" y="1626"/>
                </a:lnTo>
                <a:lnTo>
                  <a:pt x="31" y="1642"/>
                </a:lnTo>
                <a:lnTo>
                  <a:pt x="15" y="1672"/>
                </a:lnTo>
                <a:lnTo>
                  <a:pt x="0" y="1701"/>
                </a:lnTo>
                <a:lnTo>
                  <a:pt x="1976" y="1701"/>
                </a:lnTo>
                <a:lnTo>
                  <a:pt x="1955" y="1661"/>
                </a:lnTo>
                <a:lnTo>
                  <a:pt x="1932" y="1623"/>
                </a:lnTo>
                <a:lnTo>
                  <a:pt x="1907" y="1586"/>
                </a:lnTo>
                <a:lnTo>
                  <a:pt x="1882" y="1550"/>
                </a:lnTo>
                <a:close/>
                <a:moveTo>
                  <a:pt x="1315" y="864"/>
                </a:moveTo>
                <a:lnTo>
                  <a:pt x="1315" y="864"/>
                </a:lnTo>
                <a:lnTo>
                  <a:pt x="1321" y="864"/>
                </a:lnTo>
                <a:lnTo>
                  <a:pt x="1321" y="866"/>
                </a:lnTo>
                <a:lnTo>
                  <a:pt x="1321" y="870"/>
                </a:lnTo>
                <a:lnTo>
                  <a:pt x="1317" y="872"/>
                </a:lnTo>
                <a:lnTo>
                  <a:pt x="1315" y="872"/>
                </a:lnTo>
                <a:lnTo>
                  <a:pt x="1315" y="870"/>
                </a:lnTo>
                <a:lnTo>
                  <a:pt x="1315" y="86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44" name="Freeform 7"/>
          <p:cNvSpPr>
            <a:spLocks noEditPoints="1"/>
          </p:cNvSpPr>
          <p:nvPr/>
        </p:nvSpPr>
        <p:spPr bwMode="auto">
          <a:xfrm>
            <a:off x="2736850" y="2255838"/>
            <a:ext cx="1831975" cy="1677987"/>
          </a:xfrm>
          <a:custGeom>
            <a:avLst/>
            <a:gdLst>
              <a:gd name="T0" fmla="*/ 1766109 w 1641"/>
              <a:gd name="T1" fmla="*/ 1482613 h 1503"/>
              <a:gd name="T2" fmla="*/ 1714755 w 1641"/>
              <a:gd name="T3" fmla="*/ 1416744 h 1503"/>
              <a:gd name="T4" fmla="*/ 1633260 w 1641"/>
              <a:gd name="T5" fmla="*/ 1348642 h 1503"/>
              <a:gd name="T6" fmla="*/ 1529437 w 1641"/>
              <a:gd name="T7" fmla="*/ 1298402 h 1503"/>
              <a:gd name="T8" fmla="*/ 1369795 w 1641"/>
              <a:gd name="T9" fmla="*/ 1235883 h 1503"/>
              <a:gd name="T10" fmla="*/ 1263739 w 1641"/>
              <a:gd name="T11" fmla="*/ 1173363 h 1503"/>
              <a:gd name="T12" fmla="*/ 1168847 w 1641"/>
              <a:gd name="T13" fmla="*/ 956776 h 1503"/>
              <a:gd name="T14" fmla="*/ 1204571 w 1641"/>
              <a:gd name="T15" fmla="*/ 838435 h 1503"/>
              <a:gd name="T16" fmla="*/ 1217968 w 1641"/>
              <a:gd name="T17" fmla="*/ 752471 h 1503"/>
              <a:gd name="T18" fmla="*/ 1299463 w 1641"/>
              <a:gd name="T19" fmla="*/ 534768 h 1503"/>
              <a:gd name="T20" fmla="*/ 1328489 w 1641"/>
              <a:gd name="T21" fmla="*/ 533651 h 1503"/>
              <a:gd name="T22" fmla="*/ 1353049 w 1641"/>
              <a:gd name="T23" fmla="*/ 463316 h 1503"/>
              <a:gd name="T24" fmla="*/ 1329605 w 1641"/>
              <a:gd name="T25" fmla="*/ 408612 h 1503"/>
              <a:gd name="T26" fmla="*/ 1312860 w 1641"/>
              <a:gd name="T27" fmla="*/ 327113 h 1503"/>
              <a:gd name="T28" fmla="*/ 1270437 w 1641"/>
              <a:gd name="T29" fmla="*/ 226634 h 1503"/>
              <a:gd name="T30" fmla="*/ 1130890 w 1641"/>
              <a:gd name="T31" fmla="*/ 59171 h 1503"/>
              <a:gd name="T32" fmla="*/ 967899 w 1641"/>
              <a:gd name="T33" fmla="*/ 8931 h 1503"/>
              <a:gd name="T34" fmla="*/ 833934 w 1641"/>
              <a:gd name="T35" fmla="*/ 11164 h 1503"/>
              <a:gd name="T36" fmla="*/ 692154 w 1641"/>
              <a:gd name="T37" fmla="*/ 70335 h 1503"/>
              <a:gd name="T38" fmla="*/ 618473 w 1641"/>
              <a:gd name="T39" fmla="*/ 130622 h 1503"/>
              <a:gd name="T40" fmla="*/ 570469 w 1641"/>
              <a:gd name="T41" fmla="*/ 211004 h 1503"/>
              <a:gd name="T42" fmla="*/ 538094 w 1641"/>
              <a:gd name="T43" fmla="*/ 321530 h 1503"/>
              <a:gd name="T44" fmla="*/ 530279 w 1641"/>
              <a:gd name="T45" fmla="*/ 442104 h 1503"/>
              <a:gd name="T46" fmla="*/ 535861 w 1641"/>
              <a:gd name="T47" fmla="*/ 530302 h 1503"/>
              <a:gd name="T48" fmla="*/ 539210 w 1641"/>
              <a:gd name="T49" fmla="*/ 610685 h 1503"/>
              <a:gd name="T50" fmla="*/ 574934 w 1641"/>
              <a:gd name="T51" fmla="*/ 677670 h 1503"/>
              <a:gd name="T52" fmla="*/ 599495 w 1641"/>
              <a:gd name="T53" fmla="*/ 750238 h 1503"/>
              <a:gd name="T54" fmla="*/ 704434 w 1641"/>
              <a:gd name="T55" fmla="*/ 887558 h 1503"/>
              <a:gd name="T56" fmla="*/ 599495 w 1641"/>
              <a:gd name="T57" fmla="*/ 1167781 h 1503"/>
              <a:gd name="T58" fmla="*/ 469995 w 1641"/>
              <a:gd name="T59" fmla="*/ 1234766 h 1503"/>
              <a:gd name="T60" fmla="*/ 132849 w 1641"/>
              <a:gd name="T61" fmla="*/ 1387716 h 1503"/>
              <a:gd name="T62" fmla="*/ 1831975 w 1641"/>
              <a:gd name="T63" fmla="*/ 1677987 h 1503"/>
              <a:gd name="T64" fmla="*/ 1035998 w 1641"/>
              <a:gd name="T65" fmla="*/ 828387 h 1503"/>
              <a:gd name="T66" fmla="*/ 989110 w 1641"/>
              <a:gd name="T67" fmla="*/ 802710 h 1503"/>
              <a:gd name="T68" fmla="*/ 879705 w 1641"/>
              <a:gd name="T69" fmla="*/ 740190 h 1503"/>
              <a:gd name="T70" fmla="*/ 881938 w 1641"/>
              <a:gd name="T71" fmla="*/ 741306 h 1503"/>
              <a:gd name="T72" fmla="*/ 880822 w 1641"/>
              <a:gd name="T73" fmla="*/ 732375 h 1503"/>
              <a:gd name="T74" fmla="*/ 880822 w 1641"/>
              <a:gd name="T75" fmla="*/ 694416 h 1503"/>
              <a:gd name="T76" fmla="*/ 884171 w 1641"/>
              <a:gd name="T77" fmla="*/ 694416 h 1503"/>
              <a:gd name="T78" fmla="*/ 1130890 w 1641"/>
              <a:gd name="T79" fmla="*/ 628547 h 1503"/>
              <a:gd name="T80" fmla="*/ 971248 w 1641"/>
              <a:gd name="T81" fmla="*/ 803826 h 1503"/>
              <a:gd name="T82" fmla="*/ 896451 w 1641"/>
              <a:gd name="T83" fmla="*/ 693300 h 1503"/>
              <a:gd name="T84" fmla="*/ 885287 w 1641"/>
              <a:gd name="T85" fmla="*/ 694416 h 1503"/>
              <a:gd name="T86" fmla="*/ 1030416 w 1641"/>
              <a:gd name="T87" fmla="*/ 825038 h 1503"/>
              <a:gd name="T88" fmla="*/ 1035998 w 1641"/>
              <a:gd name="T89" fmla="*/ 827271 h 1503"/>
              <a:gd name="T90" fmla="*/ 1049395 w 1641"/>
              <a:gd name="T91" fmla="*/ 823922 h 1503"/>
              <a:gd name="T92" fmla="*/ 1092933 w 1641"/>
              <a:gd name="T93" fmla="*/ 699999 h 1503"/>
              <a:gd name="T94" fmla="*/ 1097399 w 1641"/>
              <a:gd name="T95" fmla="*/ 703348 h 1503"/>
              <a:gd name="T96" fmla="*/ 742391 w 1641"/>
              <a:gd name="T97" fmla="*/ 506857 h 1503"/>
              <a:gd name="T98" fmla="*/ 856261 w 1641"/>
              <a:gd name="T99" fmla="*/ 470015 h 1503"/>
              <a:gd name="T100" fmla="*/ 842865 w 1641"/>
              <a:gd name="T101" fmla="*/ 459967 h 1503"/>
              <a:gd name="T102" fmla="*/ 855145 w 1641"/>
              <a:gd name="T103" fmla="*/ 462200 h 1503"/>
              <a:gd name="T104" fmla="*/ 1240295 w 1641"/>
              <a:gd name="T105" fmla="*/ 606219 h 1503"/>
              <a:gd name="T106" fmla="*/ 1244761 w 1641"/>
              <a:gd name="T107" fmla="*/ 612917 h 1503"/>
              <a:gd name="T108" fmla="*/ 1246993 w 1641"/>
              <a:gd name="T109" fmla="*/ 576075 h 1503"/>
              <a:gd name="T110" fmla="*/ 1246993 w 1641"/>
              <a:gd name="T111" fmla="*/ 589472 h 1503"/>
              <a:gd name="T112" fmla="*/ 1267088 w 1641"/>
              <a:gd name="T113" fmla="*/ 292503 h 1503"/>
              <a:gd name="T114" fmla="*/ 1274903 w 1641"/>
              <a:gd name="T115" fmla="*/ 280223 h 1503"/>
              <a:gd name="T116" fmla="*/ 1343002 w 1641"/>
              <a:gd name="T117" fmla="*/ 464433 h 1503"/>
              <a:gd name="T118" fmla="*/ 151827 w 1641"/>
              <a:gd name="T119" fmla="*/ 1462517 h 1503"/>
              <a:gd name="T120" fmla="*/ 152944 w 1641"/>
              <a:gd name="T121" fmla="*/ 1460284 h 150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41" h="1503">
                <a:moveTo>
                  <a:pt x="1634" y="1456"/>
                </a:moveTo>
                <a:lnTo>
                  <a:pt x="1634" y="1456"/>
                </a:lnTo>
                <a:lnTo>
                  <a:pt x="1629" y="1446"/>
                </a:lnTo>
                <a:lnTo>
                  <a:pt x="1627" y="1437"/>
                </a:lnTo>
                <a:lnTo>
                  <a:pt x="1625" y="1416"/>
                </a:lnTo>
                <a:lnTo>
                  <a:pt x="1623" y="1407"/>
                </a:lnTo>
                <a:lnTo>
                  <a:pt x="1620" y="1398"/>
                </a:lnTo>
                <a:lnTo>
                  <a:pt x="1617" y="1391"/>
                </a:lnTo>
                <a:lnTo>
                  <a:pt x="1614" y="1388"/>
                </a:lnTo>
                <a:lnTo>
                  <a:pt x="1611" y="1385"/>
                </a:lnTo>
                <a:lnTo>
                  <a:pt x="1612" y="1384"/>
                </a:lnTo>
                <a:lnTo>
                  <a:pt x="1612" y="1382"/>
                </a:lnTo>
                <a:lnTo>
                  <a:pt x="1611" y="1378"/>
                </a:lnTo>
                <a:lnTo>
                  <a:pt x="1609" y="1375"/>
                </a:lnTo>
                <a:lnTo>
                  <a:pt x="1606" y="1373"/>
                </a:lnTo>
                <a:lnTo>
                  <a:pt x="1608" y="1373"/>
                </a:lnTo>
                <a:lnTo>
                  <a:pt x="1609" y="1372"/>
                </a:lnTo>
                <a:lnTo>
                  <a:pt x="1598" y="1352"/>
                </a:lnTo>
                <a:lnTo>
                  <a:pt x="1588" y="1333"/>
                </a:lnTo>
                <a:lnTo>
                  <a:pt x="1586" y="1333"/>
                </a:lnTo>
                <a:lnTo>
                  <a:pt x="1584" y="1335"/>
                </a:lnTo>
                <a:lnTo>
                  <a:pt x="1583" y="1332"/>
                </a:lnTo>
                <a:lnTo>
                  <a:pt x="1582" y="1330"/>
                </a:lnTo>
                <a:lnTo>
                  <a:pt x="1582" y="1328"/>
                </a:lnTo>
                <a:lnTo>
                  <a:pt x="1582" y="1327"/>
                </a:lnTo>
                <a:lnTo>
                  <a:pt x="1581" y="1325"/>
                </a:lnTo>
                <a:lnTo>
                  <a:pt x="1580" y="1325"/>
                </a:lnTo>
                <a:lnTo>
                  <a:pt x="1580" y="1324"/>
                </a:lnTo>
                <a:lnTo>
                  <a:pt x="1581" y="1323"/>
                </a:lnTo>
                <a:lnTo>
                  <a:pt x="1575" y="1318"/>
                </a:lnTo>
                <a:lnTo>
                  <a:pt x="1570" y="1312"/>
                </a:lnTo>
                <a:lnTo>
                  <a:pt x="1564" y="1303"/>
                </a:lnTo>
                <a:lnTo>
                  <a:pt x="1558" y="1299"/>
                </a:lnTo>
                <a:lnTo>
                  <a:pt x="1555" y="1298"/>
                </a:lnTo>
                <a:lnTo>
                  <a:pt x="1553" y="1294"/>
                </a:lnTo>
                <a:lnTo>
                  <a:pt x="1553" y="1291"/>
                </a:lnTo>
                <a:lnTo>
                  <a:pt x="1552" y="1288"/>
                </a:lnTo>
                <a:lnTo>
                  <a:pt x="1551" y="1287"/>
                </a:lnTo>
                <a:lnTo>
                  <a:pt x="1549" y="1287"/>
                </a:lnTo>
                <a:lnTo>
                  <a:pt x="1548" y="1287"/>
                </a:lnTo>
                <a:lnTo>
                  <a:pt x="1548" y="1286"/>
                </a:lnTo>
                <a:lnTo>
                  <a:pt x="1549" y="1284"/>
                </a:lnTo>
                <a:lnTo>
                  <a:pt x="1548" y="1283"/>
                </a:lnTo>
                <a:lnTo>
                  <a:pt x="1544" y="1279"/>
                </a:lnTo>
                <a:lnTo>
                  <a:pt x="1538" y="1272"/>
                </a:lnTo>
                <a:lnTo>
                  <a:pt x="1536" y="1269"/>
                </a:lnTo>
                <a:lnTo>
                  <a:pt x="1531" y="1267"/>
                </a:lnTo>
                <a:lnTo>
                  <a:pt x="1531" y="1263"/>
                </a:lnTo>
                <a:lnTo>
                  <a:pt x="1530" y="1262"/>
                </a:lnTo>
                <a:lnTo>
                  <a:pt x="1528" y="1262"/>
                </a:lnTo>
                <a:lnTo>
                  <a:pt x="1527" y="1260"/>
                </a:lnTo>
                <a:lnTo>
                  <a:pt x="1528" y="1258"/>
                </a:lnTo>
                <a:lnTo>
                  <a:pt x="1527" y="1256"/>
                </a:lnTo>
                <a:lnTo>
                  <a:pt x="1523" y="1252"/>
                </a:lnTo>
                <a:lnTo>
                  <a:pt x="1516" y="1248"/>
                </a:lnTo>
                <a:lnTo>
                  <a:pt x="1511" y="1245"/>
                </a:lnTo>
                <a:lnTo>
                  <a:pt x="1501" y="1234"/>
                </a:lnTo>
                <a:lnTo>
                  <a:pt x="1497" y="1230"/>
                </a:lnTo>
                <a:lnTo>
                  <a:pt x="1491" y="1226"/>
                </a:lnTo>
                <a:lnTo>
                  <a:pt x="1491" y="1225"/>
                </a:lnTo>
                <a:lnTo>
                  <a:pt x="1489" y="1223"/>
                </a:lnTo>
                <a:lnTo>
                  <a:pt x="1485" y="1220"/>
                </a:lnTo>
                <a:lnTo>
                  <a:pt x="1483" y="1220"/>
                </a:lnTo>
                <a:lnTo>
                  <a:pt x="1473" y="1213"/>
                </a:lnTo>
                <a:lnTo>
                  <a:pt x="1468" y="1211"/>
                </a:lnTo>
                <a:lnTo>
                  <a:pt x="1463" y="1210"/>
                </a:lnTo>
                <a:lnTo>
                  <a:pt x="1465" y="1209"/>
                </a:lnTo>
                <a:lnTo>
                  <a:pt x="1466" y="1209"/>
                </a:lnTo>
                <a:lnTo>
                  <a:pt x="1463" y="1208"/>
                </a:lnTo>
                <a:lnTo>
                  <a:pt x="1456" y="1205"/>
                </a:lnTo>
                <a:lnTo>
                  <a:pt x="1452" y="1203"/>
                </a:lnTo>
                <a:lnTo>
                  <a:pt x="1447" y="1200"/>
                </a:lnTo>
                <a:lnTo>
                  <a:pt x="1444" y="1198"/>
                </a:lnTo>
                <a:lnTo>
                  <a:pt x="1441" y="1197"/>
                </a:lnTo>
                <a:lnTo>
                  <a:pt x="1438" y="1195"/>
                </a:lnTo>
                <a:lnTo>
                  <a:pt x="1436" y="1196"/>
                </a:lnTo>
                <a:lnTo>
                  <a:pt x="1432" y="1194"/>
                </a:lnTo>
                <a:lnTo>
                  <a:pt x="1430" y="1192"/>
                </a:lnTo>
                <a:lnTo>
                  <a:pt x="1427" y="1189"/>
                </a:lnTo>
                <a:lnTo>
                  <a:pt x="1424" y="1188"/>
                </a:lnTo>
                <a:lnTo>
                  <a:pt x="1422" y="1186"/>
                </a:lnTo>
                <a:lnTo>
                  <a:pt x="1420" y="1183"/>
                </a:lnTo>
                <a:lnTo>
                  <a:pt x="1416" y="1183"/>
                </a:lnTo>
                <a:lnTo>
                  <a:pt x="1414" y="1183"/>
                </a:lnTo>
                <a:lnTo>
                  <a:pt x="1408" y="1179"/>
                </a:lnTo>
                <a:lnTo>
                  <a:pt x="1402" y="1175"/>
                </a:lnTo>
                <a:lnTo>
                  <a:pt x="1391" y="1171"/>
                </a:lnTo>
                <a:lnTo>
                  <a:pt x="1384" y="1170"/>
                </a:lnTo>
                <a:lnTo>
                  <a:pt x="1378" y="1166"/>
                </a:lnTo>
                <a:lnTo>
                  <a:pt x="1373" y="1164"/>
                </a:lnTo>
                <a:lnTo>
                  <a:pt x="1370" y="1163"/>
                </a:lnTo>
                <a:lnTo>
                  <a:pt x="1360" y="1159"/>
                </a:lnTo>
                <a:lnTo>
                  <a:pt x="1348" y="1156"/>
                </a:lnTo>
                <a:lnTo>
                  <a:pt x="1325" y="1151"/>
                </a:lnTo>
                <a:lnTo>
                  <a:pt x="1313" y="1147"/>
                </a:lnTo>
                <a:lnTo>
                  <a:pt x="1310" y="1147"/>
                </a:lnTo>
                <a:lnTo>
                  <a:pt x="1307" y="1144"/>
                </a:lnTo>
                <a:lnTo>
                  <a:pt x="1304" y="1143"/>
                </a:lnTo>
                <a:lnTo>
                  <a:pt x="1301" y="1143"/>
                </a:lnTo>
                <a:lnTo>
                  <a:pt x="1295" y="1140"/>
                </a:lnTo>
                <a:lnTo>
                  <a:pt x="1289" y="1137"/>
                </a:lnTo>
                <a:lnTo>
                  <a:pt x="1284" y="1135"/>
                </a:lnTo>
                <a:lnTo>
                  <a:pt x="1278" y="1132"/>
                </a:lnTo>
                <a:lnTo>
                  <a:pt x="1272" y="1128"/>
                </a:lnTo>
                <a:lnTo>
                  <a:pt x="1266" y="1126"/>
                </a:lnTo>
                <a:lnTo>
                  <a:pt x="1262" y="1122"/>
                </a:lnTo>
                <a:lnTo>
                  <a:pt x="1259" y="1121"/>
                </a:lnTo>
                <a:lnTo>
                  <a:pt x="1259" y="1119"/>
                </a:lnTo>
                <a:lnTo>
                  <a:pt x="1249" y="1117"/>
                </a:lnTo>
                <a:lnTo>
                  <a:pt x="1237" y="1113"/>
                </a:lnTo>
                <a:lnTo>
                  <a:pt x="1235" y="1110"/>
                </a:lnTo>
                <a:lnTo>
                  <a:pt x="1234" y="1109"/>
                </a:lnTo>
                <a:lnTo>
                  <a:pt x="1227" y="1107"/>
                </a:lnTo>
                <a:lnTo>
                  <a:pt x="1221" y="1106"/>
                </a:lnTo>
                <a:lnTo>
                  <a:pt x="1213" y="1102"/>
                </a:lnTo>
                <a:lnTo>
                  <a:pt x="1206" y="1096"/>
                </a:lnTo>
                <a:lnTo>
                  <a:pt x="1199" y="1091"/>
                </a:lnTo>
                <a:lnTo>
                  <a:pt x="1192" y="1087"/>
                </a:lnTo>
                <a:lnTo>
                  <a:pt x="1190" y="1083"/>
                </a:lnTo>
                <a:lnTo>
                  <a:pt x="1185" y="1080"/>
                </a:lnTo>
                <a:lnTo>
                  <a:pt x="1179" y="1076"/>
                </a:lnTo>
                <a:lnTo>
                  <a:pt x="1177" y="1075"/>
                </a:lnTo>
                <a:lnTo>
                  <a:pt x="1175" y="1074"/>
                </a:lnTo>
                <a:lnTo>
                  <a:pt x="1174" y="1073"/>
                </a:lnTo>
                <a:lnTo>
                  <a:pt x="1172" y="1072"/>
                </a:lnTo>
                <a:lnTo>
                  <a:pt x="1166" y="1068"/>
                </a:lnTo>
                <a:lnTo>
                  <a:pt x="1161" y="1065"/>
                </a:lnTo>
                <a:lnTo>
                  <a:pt x="1150" y="1059"/>
                </a:lnTo>
                <a:lnTo>
                  <a:pt x="1149" y="1058"/>
                </a:lnTo>
                <a:lnTo>
                  <a:pt x="1147" y="1058"/>
                </a:lnTo>
                <a:lnTo>
                  <a:pt x="1144" y="1057"/>
                </a:lnTo>
                <a:lnTo>
                  <a:pt x="1142" y="1055"/>
                </a:lnTo>
                <a:lnTo>
                  <a:pt x="1143" y="1054"/>
                </a:lnTo>
                <a:lnTo>
                  <a:pt x="1144" y="1053"/>
                </a:lnTo>
                <a:lnTo>
                  <a:pt x="1137" y="1052"/>
                </a:lnTo>
                <a:lnTo>
                  <a:pt x="1132" y="1051"/>
                </a:lnTo>
                <a:lnTo>
                  <a:pt x="1123" y="1047"/>
                </a:lnTo>
                <a:lnTo>
                  <a:pt x="1114" y="1044"/>
                </a:lnTo>
                <a:lnTo>
                  <a:pt x="1108" y="1043"/>
                </a:lnTo>
                <a:lnTo>
                  <a:pt x="1100" y="1042"/>
                </a:lnTo>
                <a:lnTo>
                  <a:pt x="1098" y="1040"/>
                </a:lnTo>
                <a:lnTo>
                  <a:pt x="1096" y="1040"/>
                </a:lnTo>
                <a:lnTo>
                  <a:pt x="1092" y="1040"/>
                </a:lnTo>
                <a:lnTo>
                  <a:pt x="1090" y="1039"/>
                </a:lnTo>
                <a:lnTo>
                  <a:pt x="1078" y="1032"/>
                </a:lnTo>
                <a:lnTo>
                  <a:pt x="1068" y="1023"/>
                </a:lnTo>
                <a:lnTo>
                  <a:pt x="1060" y="1013"/>
                </a:lnTo>
                <a:lnTo>
                  <a:pt x="1053" y="1000"/>
                </a:lnTo>
                <a:lnTo>
                  <a:pt x="1048" y="986"/>
                </a:lnTo>
                <a:lnTo>
                  <a:pt x="1046" y="970"/>
                </a:lnTo>
                <a:lnTo>
                  <a:pt x="1045" y="953"/>
                </a:lnTo>
                <a:lnTo>
                  <a:pt x="1045" y="933"/>
                </a:lnTo>
                <a:lnTo>
                  <a:pt x="1046" y="931"/>
                </a:lnTo>
                <a:lnTo>
                  <a:pt x="1046" y="926"/>
                </a:lnTo>
                <a:lnTo>
                  <a:pt x="1046" y="919"/>
                </a:lnTo>
                <a:lnTo>
                  <a:pt x="1046" y="895"/>
                </a:lnTo>
                <a:lnTo>
                  <a:pt x="1047" y="893"/>
                </a:lnTo>
                <a:lnTo>
                  <a:pt x="1047" y="888"/>
                </a:lnTo>
                <a:lnTo>
                  <a:pt x="1047" y="880"/>
                </a:lnTo>
                <a:lnTo>
                  <a:pt x="1047" y="857"/>
                </a:lnTo>
                <a:lnTo>
                  <a:pt x="1048" y="854"/>
                </a:lnTo>
                <a:lnTo>
                  <a:pt x="1048" y="850"/>
                </a:lnTo>
                <a:lnTo>
                  <a:pt x="1048" y="841"/>
                </a:lnTo>
                <a:lnTo>
                  <a:pt x="1048" y="834"/>
                </a:lnTo>
                <a:lnTo>
                  <a:pt x="1048" y="831"/>
                </a:lnTo>
                <a:lnTo>
                  <a:pt x="1049" y="827"/>
                </a:lnTo>
                <a:lnTo>
                  <a:pt x="1052" y="825"/>
                </a:lnTo>
                <a:lnTo>
                  <a:pt x="1052" y="822"/>
                </a:lnTo>
                <a:lnTo>
                  <a:pt x="1057" y="813"/>
                </a:lnTo>
                <a:lnTo>
                  <a:pt x="1063" y="804"/>
                </a:lnTo>
                <a:lnTo>
                  <a:pt x="1064" y="803"/>
                </a:lnTo>
                <a:lnTo>
                  <a:pt x="1066" y="801"/>
                </a:lnTo>
                <a:lnTo>
                  <a:pt x="1067" y="797"/>
                </a:lnTo>
                <a:lnTo>
                  <a:pt x="1067" y="796"/>
                </a:lnTo>
                <a:lnTo>
                  <a:pt x="1068" y="795"/>
                </a:lnTo>
                <a:lnTo>
                  <a:pt x="1075" y="781"/>
                </a:lnTo>
                <a:lnTo>
                  <a:pt x="1076" y="773"/>
                </a:lnTo>
                <a:lnTo>
                  <a:pt x="1077" y="764"/>
                </a:lnTo>
                <a:lnTo>
                  <a:pt x="1078" y="761"/>
                </a:lnTo>
                <a:lnTo>
                  <a:pt x="1079" y="758"/>
                </a:lnTo>
                <a:lnTo>
                  <a:pt x="1079" y="751"/>
                </a:lnTo>
                <a:lnTo>
                  <a:pt x="1081" y="750"/>
                </a:lnTo>
                <a:lnTo>
                  <a:pt x="1081" y="747"/>
                </a:lnTo>
                <a:lnTo>
                  <a:pt x="1081" y="746"/>
                </a:lnTo>
                <a:lnTo>
                  <a:pt x="1082" y="745"/>
                </a:lnTo>
                <a:lnTo>
                  <a:pt x="1082" y="739"/>
                </a:lnTo>
                <a:lnTo>
                  <a:pt x="1083" y="736"/>
                </a:lnTo>
                <a:lnTo>
                  <a:pt x="1084" y="734"/>
                </a:lnTo>
                <a:lnTo>
                  <a:pt x="1084" y="728"/>
                </a:lnTo>
                <a:lnTo>
                  <a:pt x="1085" y="728"/>
                </a:lnTo>
                <a:lnTo>
                  <a:pt x="1085" y="727"/>
                </a:lnTo>
                <a:lnTo>
                  <a:pt x="1085" y="723"/>
                </a:lnTo>
                <a:lnTo>
                  <a:pt x="1085" y="721"/>
                </a:lnTo>
                <a:lnTo>
                  <a:pt x="1086" y="719"/>
                </a:lnTo>
                <a:lnTo>
                  <a:pt x="1086" y="716"/>
                </a:lnTo>
                <a:lnTo>
                  <a:pt x="1086" y="715"/>
                </a:lnTo>
                <a:lnTo>
                  <a:pt x="1087" y="714"/>
                </a:lnTo>
                <a:lnTo>
                  <a:pt x="1087" y="712"/>
                </a:lnTo>
                <a:lnTo>
                  <a:pt x="1087" y="707"/>
                </a:lnTo>
                <a:lnTo>
                  <a:pt x="1087" y="697"/>
                </a:lnTo>
                <a:lnTo>
                  <a:pt x="1089" y="685"/>
                </a:lnTo>
                <a:lnTo>
                  <a:pt x="1089" y="674"/>
                </a:lnTo>
                <a:lnTo>
                  <a:pt x="1090" y="674"/>
                </a:lnTo>
                <a:lnTo>
                  <a:pt x="1091" y="674"/>
                </a:lnTo>
                <a:lnTo>
                  <a:pt x="1092" y="672"/>
                </a:lnTo>
                <a:lnTo>
                  <a:pt x="1093" y="671"/>
                </a:lnTo>
                <a:lnTo>
                  <a:pt x="1098" y="671"/>
                </a:lnTo>
                <a:lnTo>
                  <a:pt x="1102" y="670"/>
                </a:lnTo>
                <a:lnTo>
                  <a:pt x="1111" y="667"/>
                </a:lnTo>
                <a:lnTo>
                  <a:pt x="1117" y="662"/>
                </a:lnTo>
                <a:lnTo>
                  <a:pt x="1123" y="656"/>
                </a:lnTo>
                <a:lnTo>
                  <a:pt x="1129" y="640"/>
                </a:lnTo>
                <a:lnTo>
                  <a:pt x="1132" y="623"/>
                </a:lnTo>
                <a:lnTo>
                  <a:pt x="1139" y="587"/>
                </a:lnTo>
                <a:lnTo>
                  <a:pt x="1144" y="550"/>
                </a:lnTo>
                <a:lnTo>
                  <a:pt x="1151" y="513"/>
                </a:lnTo>
                <a:lnTo>
                  <a:pt x="1152" y="508"/>
                </a:lnTo>
                <a:lnTo>
                  <a:pt x="1152" y="501"/>
                </a:lnTo>
                <a:lnTo>
                  <a:pt x="1151" y="486"/>
                </a:lnTo>
                <a:lnTo>
                  <a:pt x="1154" y="486"/>
                </a:lnTo>
                <a:lnTo>
                  <a:pt x="1154" y="484"/>
                </a:lnTo>
                <a:lnTo>
                  <a:pt x="1152" y="481"/>
                </a:lnTo>
                <a:lnTo>
                  <a:pt x="1154" y="481"/>
                </a:lnTo>
                <a:lnTo>
                  <a:pt x="1156" y="484"/>
                </a:lnTo>
                <a:lnTo>
                  <a:pt x="1158" y="483"/>
                </a:lnTo>
                <a:lnTo>
                  <a:pt x="1160" y="481"/>
                </a:lnTo>
                <a:lnTo>
                  <a:pt x="1164" y="479"/>
                </a:lnTo>
                <a:lnTo>
                  <a:pt x="1168" y="480"/>
                </a:lnTo>
                <a:lnTo>
                  <a:pt x="1172" y="481"/>
                </a:lnTo>
                <a:lnTo>
                  <a:pt x="1174" y="480"/>
                </a:lnTo>
                <a:lnTo>
                  <a:pt x="1175" y="479"/>
                </a:lnTo>
                <a:lnTo>
                  <a:pt x="1176" y="476"/>
                </a:lnTo>
                <a:lnTo>
                  <a:pt x="1177" y="473"/>
                </a:lnTo>
                <a:lnTo>
                  <a:pt x="1177" y="472"/>
                </a:lnTo>
                <a:lnTo>
                  <a:pt x="1181" y="471"/>
                </a:lnTo>
                <a:lnTo>
                  <a:pt x="1183" y="472"/>
                </a:lnTo>
                <a:lnTo>
                  <a:pt x="1188" y="478"/>
                </a:lnTo>
                <a:lnTo>
                  <a:pt x="1190" y="478"/>
                </a:lnTo>
                <a:lnTo>
                  <a:pt x="1190" y="476"/>
                </a:lnTo>
                <a:lnTo>
                  <a:pt x="1190" y="478"/>
                </a:lnTo>
                <a:lnTo>
                  <a:pt x="1194" y="478"/>
                </a:lnTo>
                <a:lnTo>
                  <a:pt x="1197" y="476"/>
                </a:lnTo>
                <a:lnTo>
                  <a:pt x="1200" y="474"/>
                </a:lnTo>
                <a:lnTo>
                  <a:pt x="1203" y="472"/>
                </a:lnTo>
                <a:lnTo>
                  <a:pt x="1204" y="468"/>
                </a:lnTo>
                <a:lnTo>
                  <a:pt x="1205" y="465"/>
                </a:lnTo>
                <a:lnTo>
                  <a:pt x="1204" y="463"/>
                </a:lnTo>
                <a:lnTo>
                  <a:pt x="1200" y="460"/>
                </a:lnTo>
                <a:lnTo>
                  <a:pt x="1200" y="458"/>
                </a:lnTo>
                <a:lnTo>
                  <a:pt x="1205" y="457"/>
                </a:lnTo>
                <a:lnTo>
                  <a:pt x="1206" y="454"/>
                </a:lnTo>
                <a:lnTo>
                  <a:pt x="1206" y="453"/>
                </a:lnTo>
                <a:lnTo>
                  <a:pt x="1207" y="452"/>
                </a:lnTo>
                <a:lnTo>
                  <a:pt x="1207" y="451"/>
                </a:lnTo>
                <a:lnTo>
                  <a:pt x="1206" y="450"/>
                </a:lnTo>
                <a:lnTo>
                  <a:pt x="1206" y="448"/>
                </a:lnTo>
                <a:lnTo>
                  <a:pt x="1210" y="446"/>
                </a:lnTo>
                <a:lnTo>
                  <a:pt x="1211" y="446"/>
                </a:lnTo>
                <a:lnTo>
                  <a:pt x="1212" y="448"/>
                </a:lnTo>
                <a:lnTo>
                  <a:pt x="1213" y="438"/>
                </a:lnTo>
                <a:lnTo>
                  <a:pt x="1212" y="429"/>
                </a:lnTo>
                <a:lnTo>
                  <a:pt x="1212" y="421"/>
                </a:lnTo>
                <a:lnTo>
                  <a:pt x="1212" y="415"/>
                </a:lnTo>
                <a:lnTo>
                  <a:pt x="1213" y="414"/>
                </a:lnTo>
                <a:lnTo>
                  <a:pt x="1213" y="413"/>
                </a:lnTo>
                <a:lnTo>
                  <a:pt x="1203" y="411"/>
                </a:lnTo>
                <a:lnTo>
                  <a:pt x="1203" y="409"/>
                </a:lnTo>
                <a:lnTo>
                  <a:pt x="1203" y="400"/>
                </a:lnTo>
                <a:lnTo>
                  <a:pt x="1203" y="396"/>
                </a:lnTo>
                <a:lnTo>
                  <a:pt x="1202" y="392"/>
                </a:lnTo>
                <a:lnTo>
                  <a:pt x="1197" y="404"/>
                </a:lnTo>
                <a:lnTo>
                  <a:pt x="1194" y="408"/>
                </a:lnTo>
                <a:lnTo>
                  <a:pt x="1190" y="414"/>
                </a:lnTo>
                <a:lnTo>
                  <a:pt x="1190" y="412"/>
                </a:lnTo>
                <a:lnTo>
                  <a:pt x="1189" y="411"/>
                </a:lnTo>
                <a:lnTo>
                  <a:pt x="1187" y="408"/>
                </a:lnTo>
                <a:lnTo>
                  <a:pt x="1188" y="398"/>
                </a:lnTo>
                <a:lnTo>
                  <a:pt x="1189" y="389"/>
                </a:lnTo>
                <a:lnTo>
                  <a:pt x="1190" y="378"/>
                </a:lnTo>
                <a:lnTo>
                  <a:pt x="1191" y="366"/>
                </a:lnTo>
                <a:lnTo>
                  <a:pt x="1191" y="362"/>
                </a:lnTo>
                <a:lnTo>
                  <a:pt x="1191" y="358"/>
                </a:lnTo>
                <a:lnTo>
                  <a:pt x="1190" y="354"/>
                </a:lnTo>
                <a:lnTo>
                  <a:pt x="1191" y="353"/>
                </a:lnTo>
                <a:lnTo>
                  <a:pt x="1190" y="351"/>
                </a:lnTo>
                <a:lnTo>
                  <a:pt x="1190" y="347"/>
                </a:lnTo>
                <a:lnTo>
                  <a:pt x="1188" y="345"/>
                </a:lnTo>
                <a:lnTo>
                  <a:pt x="1190" y="338"/>
                </a:lnTo>
                <a:lnTo>
                  <a:pt x="1192" y="330"/>
                </a:lnTo>
                <a:lnTo>
                  <a:pt x="1194" y="322"/>
                </a:lnTo>
                <a:lnTo>
                  <a:pt x="1194" y="317"/>
                </a:lnTo>
                <a:lnTo>
                  <a:pt x="1192" y="311"/>
                </a:lnTo>
                <a:lnTo>
                  <a:pt x="1190" y="311"/>
                </a:lnTo>
                <a:lnTo>
                  <a:pt x="1189" y="314"/>
                </a:lnTo>
                <a:lnTo>
                  <a:pt x="1188" y="315"/>
                </a:lnTo>
                <a:lnTo>
                  <a:pt x="1187" y="316"/>
                </a:lnTo>
                <a:lnTo>
                  <a:pt x="1183" y="316"/>
                </a:lnTo>
                <a:lnTo>
                  <a:pt x="1183" y="313"/>
                </a:lnTo>
                <a:lnTo>
                  <a:pt x="1182" y="310"/>
                </a:lnTo>
                <a:lnTo>
                  <a:pt x="1179" y="307"/>
                </a:lnTo>
                <a:lnTo>
                  <a:pt x="1179" y="303"/>
                </a:lnTo>
                <a:lnTo>
                  <a:pt x="1176" y="293"/>
                </a:lnTo>
                <a:lnTo>
                  <a:pt x="1174" y="284"/>
                </a:lnTo>
                <a:lnTo>
                  <a:pt x="1174" y="283"/>
                </a:lnTo>
                <a:lnTo>
                  <a:pt x="1164" y="255"/>
                </a:lnTo>
                <a:lnTo>
                  <a:pt x="1151" y="230"/>
                </a:lnTo>
                <a:lnTo>
                  <a:pt x="1151" y="228"/>
                </a:lnTo>
                <a:lnTo>
                  <a:pt x="1147" y="220"/>
                </a:lnTo>
                <a:lnTo>
                  <a:pt x="1144" y="215"/>
                </a:lnTo>
                <a:lnTo>
                  <a:pt x="1144" y="213"/>
                </a:lnTo>
                <a:lnTo>
                  <a:pt x="1143" y="211"/>
                </a:lnTo>
                <a:lnTo>
                  <a:pt x="1139" y="206"/>
                </a:lnTo>
                <a:lnTo>
                  <a:pt x="1139" y="204"/>
                </a:lnTo>
                <a:lnTo>
                  <a:pt x="1138" y="203"/>
                </a:lnTo>
                <a:lnTo>
                  <a:pt x="1136" y="201"/>
                </a:lnTo>
                <a:lnTo>
                  <a:pt x="1131" y="193"/>
                </a:lnTo>
                <a:lnTo>
                  <a:pt x="1127" y="186"/>
                </a:lnTo>
                <a:lnTo>
                  <a:pt x="1120" y="170"/>
                </a:lnTo>
                <a:lnTo>
                  <a:pt x="1113" y="153"/>
                </a:lnTo>
                <a:lnTo>
                  <a:pt x="1108" y="145"/>
                </a:lnTo>
                <a:lnTo>
                  <a:pt x="1104" y="138"/>
                </a:lnTo>
                <a:lnTo>
                  <a:pt x="1100" y="135"/>
                </a:lnTo>
                <a:lnTo>
                  <a:pt x="1099" y="133"/>
                </a:lnTo>
                <a:lnTo>
                  <a:pt x="1098" y="130"/>
                </a:lnTo>
                <a:lnTo>
                  <a:pt x="1096" y="123"/>
                </a:lnTo>
                <a:lnTo>
                  <a:pt x="1091" y="117"/>
                </a:lnTo>
                <a:lnTo>
                  <a:pt x="1082" y="106"/>
                </a:lnTo>
                <a:lnTo>
                  <a:pt x="1079" y="106"/>
                </a:lnTo>
                <a:lnTo>
                  <a:pt x="1079" y="104"/>
                </a:lnTo>
                <a:lnTo>
                  <a:pt x="1071" y="95"/>
                </a:lnTo>
                <a:lnTo>
                  <a:pt x="1061" y="87"/>
                </a:lnTo>
                <a:lnTo>
                  <a:pt x="1040" y="74"/>
                </a:lnTo>
                <a:lnTo>
                  <a:pt x="1031" y="66"/>
                </a:lnTo>
                <a:lnTo>
                  <a:pt x="1025" y="62"/>
                </a:lnTo>
                <a:lnTo>
                  <a:pt x="1019" y="59"/>
                </a:lnTo>
                <a:lnTo>
                  <a:pt x="1013" y="53"/>
                </a:lnTo>
                <a:lnTo>
                  <a:pt x="1006" y="48"/>
                </a:lnTo>
                <a:lnTo>
                  <a:pt x="996" y="46"/>
                </a:lnTo>
                <a:lnTo>
                  <a:pt x="987" y="43"/>
                </a:lnTo>
                <a:lnTo>
                  <a:pt x="986" y="43"/>
                </a:lnTo>
                <a:lnTo>
                  <a:pt x="972" y="38"/>
                </a:lnTo>
                <a:lnTo>
                  <a:pt x="971" y="38"/>
                </a:lnTo>
                <a:lnTo>
                  <a:pt x="961" y="36"/>
                </a:lnTo>
                <a:lnTo>
                  <a:pt x="951" y="33"/>
                </a:lnTo>
                <a:lnTo>
                  <a:pt x="942" y="30"/>
                </a:lnTo>
                <a:lnTo>
                  <a:pt x="931" y="27"/>
                </a:lnTo>
                <a:lnTo>
                  <a:pt x="923" y="24"/>
                </a:lnTo>
                <a:lnTo>
                  <a:pt x="913" y="23"/>
                </a:lnTo>
                <a:lnTo>
                  <a:pt x="905" y="22"/>
                </a:lnTo>
                <a:lnTo>
                  <a:pt x="897" y="20"/>
                </a:lnTo>
                <a:lnTo>
                  <a:pt x="890" y="17"/>
                </a:lnTo>
                <a:lnTo>
                  <a:pt x="882" y="15"/>
                </a:lnTo>
                <a:lnTo>
                  <a:pt x="880" y="15"/>
                </a:lnTo>
                <a:lnTo>
                  <a:pt x="879" y="15"/>
                </a:lnTo>
                <a:lnTo>
                  <a:pt x="878" y="14"/>
                </a:lnTo>
                <a:lnTo>
                  <a:pt x="875" y="14"/>
                </a:lnTo>
                <a:lnTo>
                  <a:pt x="874" y="12"/>
                </a:lnTo>
                <a:lnTo>
                  <a:pt x="872" y="10"/>
                </a:lnTo>
                <a:lnTo>
                  <a:pt x="867" y="8"/>
                </a:lnTo>
                <a:lnTo>
                  <a:pt x="859" y="6"/>
                </a:lnTo>
                <a:lnTo>
                  <a:pt x="855" y="5"/>
                </a:lnTo>
                <a:lnTo>
                  <a:pt x="849" y="5"/>
                </a:lnTo>
                <a:lnTo>
                  <a:pt x="842" y="2"/>
                </a:lnTo>
                <a:lnTo>
                  <a:pt x="837" y="2"/>
                </a:lnTo>
                <a:lnTo>
                  <a:pt x="834" y="3"/>
                </a:lnTo>
                <a:lnTo>
                  <a:pt x="815" y="1"/>
                </a:lnTo>
                <a:lnTo>
                  <a:pt x="806" y="0"/>
                </a:lnTo>
                <a:lnTo>
                  <a:pt x="795" y="1"/>
                </a:lnTo>
                <a:lnTo>
                  <a:pt x="792" y="1"/>
                </a:lnTo>
                <a:lnTo>
                  <a:pt x="790" y="3"/>
                </a:lnTo>
                <a:lnTo>
                  <a:pt x="785" y="6"/>
                </a:lnTo>
                <a:lnTo>
                  <a:pt x="782" y="5"/>
                </a:lnTo>
                <a:lnTo>
                  <a:pt x="778" y="3"/>
                </a:lnTo>
                <a:lnTo>
                  <a:pt x="774" y="3"/>
                </a:lnTo>
                <a:lnTo>
                  <a:pt x="769" y="5"/>
                </a:lnTo>
                <a:lnTo>
                  <a:pt x="766" y="7"/>
                </a:lnTo>
                <a:lnTo>
                  <a:pt x="762" y="7"/>
                </a:lnTo>
                <a:lnTo>
                  <a:pt x="754" y="8"/>
                </a:lnTo>
                <a:lnTo>
                  <a:pt x="751" y="9"/>
                </a:lnTo>
                <a:lnTo>
                  <a:pt x="747" y="10"/>
                </a:lnTo>
                <a:lnTo>
                  <a:pt x="744" y="12"/>
                </a:lnTo>
                <a:lnTo>
                  <a:pt x="742" y="13"/>
                </a:lnTo>
                <a:lnTo>
                  <a:pt x="736" y="15"/>
                </a:lnTo>
                <a:lnTo>
                  <a:pt x="730" y="16"/>
                </a:lnTo>
                <a:lnTo>
                  <a:pt x="722" y="17"/>
                </a:lnTo>
                <a:lnTo>
                  <a:pt x="708" y="23"/>
                </a:lnTo>
                <a:lnTo>
                  <a:pt x="705" y="23"/>
                </a:lnTo>
                <a:lnTo>
                  <a:pt x="702" y="24"/>
                </a:lnTo>
                <a:lnTo>
                  <a:pt x="699" y="24"/>
                </a:lnTo>
                <a:lnTo>
                  <a:pt x="697" y="25"/>
                </a:lnTo>
                <a:lnTo>
                  <a:pt x="692" y="29"/>
                </a:lnTo>
                <a:lnTo>
                  <a:pt x="690" y="29"/>
                </a:lnTo>
                <a:lnTo>
                  <a:pt x="687" y="30"/>
                </a:lnTo>
                <a:lnTo>
                  <a:pt x="684" y="32"/>
                </a:lnTo>
                <a:lnTo>
                  <a:pt x="683" y="32"/>
                </a:lnTo>
                <a:lnTo>
                  <a:pt x="680" y="33"/>
                </a:lnTo>
                <a:lnTo>
                  <a:pt x="677" y="39"/>
                </a:lnTo>
                <a:lnTo>
                  <a:pt x="665" y="46"/>
                </a:lnTo>
                <a:lnTo>
                  <a:pt x="654" y="52"/>
                </a:lnTo>
                <a:lnTo>
                  <a:pt x="628" y="63"/>
                </a:lnTo>
                <a:lnTo>
                  <a:pt x="620" y="63"/>
                </a:lnTo>
                <a:lnTo>
                  <a:pt x="617" y="63"/>
                </a:lnTo>
                <a:lnTo>
                  <a:pt x="614" y="65"/>
                </a:lnTo>
                <a:lnTo>
                  <a:pt x="611" y="66"/>
                </a:lnTo>
                <a:lnTo>
                  <a:pt x="609" y="68"/>
                </a:lnTo>
                <a:lnTo>
                  <a:pt x="607" y="74"/>
                </a:lnTo>
                <a:lnTo>
                  <a:pt x="604" y="80"/>
                </a:lnTo>
                <a:lnTo>
                  <a:pt x="602" y="80"/>
                </a:lnTo>
                <a:lnTo>
                  <a:pt x="601" y="81"/>
                </a:lnTo>
                <a:lnTo>
                  <a:pt x="601" y="83"/>
                </a:lnTo>
                <a:lnTo>
                  <a:pt x="599" y="84"/>
                </a:lnTo>
                <a:lnTo>
                  <a:pt x="594" y="87"/>
                </a:lnTo>
                <a:lnTo>
                  <a:pt x="589" y="91"/>
                </a:lnTo>
                <a:lnTo>
                  <a:pt x="587" y="96"/>
                </a:lnTo>
                <a:lnTo>
                  <a:pt x="586" y="100"/>
                </a:lnTo>
                <a:lnTo>
                  <a:pt x="585" y="100"/>
                </a:lnTo>
                <a:lnTo>
                  <a:pt x="574" y="105"/>
                </a:lnTo>
                <a:lnTo>
                  <a:pt x="566" y="110"/>
                </a:lnTo>
                <a:lnTo>
                  <a:pt x="564" y="110"/>
                </a:lnTo>
                <a:lnTo>
                  <a:pt x="564" y="111"/>
                </a:lnTo>
                <a:lnTo>
                  <a:pt x="563" y="111"/>
                </a:lnTo>
                <a:lnTo>
                  <a:pt x="560" y="112"/>
                </a:lnTo>
                <a:lnTo>
                  <a:pt x="558" y="113"/>
                </a:lnTo>
                <a:lnTo>
                  <a:pt x="555" y="114"/>
                </a:lnTo>
                <a:lnTo>
                  <a:pt x="554" y="117"/>
                </a:lnTo>
                <a:lnTo>
                  <a:pt x="552" y="117"/>
                </a:lnTo>
                <a:lnTo>
                  <a:pt x="550" y="118"/>
                </a:lnTo>
                <a:lnTo>
                  <a:pt x="547" y="120"/>
                </a:lnTo>
                <a:lnTo>
                  <a:pt x="544" y="122"/>
                </a:lnTo>
                <a:lnTo>
                  <a:pt x="542" y="125"/>
                </a:lnTo>
                <a:lnTo>
                  <a:pt x="539" y="128"/>
                </a:lnTo>
                <a:lnTo>
                  <a:pt x="535" y="133"/>
                </a:lnTo>
                <a:lnTo>
                  <a:pt x="533" y="134"/>
                </a:lnTo>
                <a:lnTo>
                  <a:pt x="532" y="136"/>
                </a:lnTo>
                <a:lnTo>
                  <a:pt x="529" y="141"/>
                </a:lnTo>
                <a:lnTo>
                  <a:pt x="529" y="142"/>
                </a:lnTo>
                <a:lnTo>
                  <a:pt x="527" y="145"/>
                </a:lnTo>
                <a:lnTo>
                  <a:pt x="525" y="149"/>
                </a:lnTo>
                <a:lnTo>
                  <a:pt x="522" y="153"/>
                </a:lnTo>
                <a:lnTo>
                  <a:pt x="520" y="159"/>
                </a:lnTo>
                <a:lnTo>
                  <a:pt x="519" y="164"/>
                </a:lnTo>
                <a:lnTo>
                  <a:pt x="518" y="168"/>
                </a:lnTo>
                <a:lnTo>
                  <a:pt x="515" y="171"/>
                </a:lnTo>
                <a:lnTo>
                  <a:pt x="514" y="173"/>
                </a:lnTo>
                <a:lnTo>
                  <a:pt x="514" y="181"/>
                </a:lnTo>
                <a:lnTo>
                  <a:pt x="511" y="189"/>
                </a:lnTo>
                <a:lnTo>
                  <a:pt x="509" y="197"/>
                </a:lnTo>
                <a:lnTo>
                  <a:pt x="506" y="198"/>
                </a:lnTo>
                <a:lnTo>
                  <a:pt x="505" y="200"/>
                </a:lnTo>
                <a:lnTo>
                  <a:pt x="504" y="205"/>
                </a:lnTo>
                <a:lnTo>
                  <a:pt x="503" y="209"/>
                </a:lnTo>
                <a:lnTo>
                  <a:pt x="502" y="211"/>
                </a:lnTo>
                <a:lnTo>
                  <a:pt x="499" y="213"/>
                </a:lnTo>
                <a:lnTo>
                  <a:pt x="498" y="217"/>
                </a:lnTo>
                <a:lnTo>
                  <a:pt x="496" y="220"/>
                </a:lnTo>
                <a:lnTo>
                  <a:pt x="494" y="225"/>
                </a:lnTo>
                <a:lnTo>
                  <a:pt x="490" y="235"/>
                </a:lnTo>
                <a:lnTo>
                  <a:pt x="488" y="247"/>
                </a:lnTo>
                <a:lnTo>
                  <a:pt x="485" y="258"/>
                </a:lnTo>
                <a:lnTo>
                  <a:pt x="485" y="262"/>
                </a:lnTo>
                <a:lnTo>
                  <a:pt x="483" y="268"/>
                </a:lnTo>
                <a:lnTo>
                  <a:pt x="484" y="271"/>
                </a:lnTo>
                <a:lnTo>
                  <a:pt x="485" y="273"/>
                </a:lnTo>
                <a:lnTo>
                  <a:pt x="485" y="280"/>
                </a:lnTo>
                <a:lnTo>
                  <a:pt x="485" y="283"/>
                </a:lnTo>
                <a:lnTo>
                  <a:pt x="485" y="285"/>
                </a:lnTo>
                <a:lnTo>
                  <a:pt x="484" y="288"/>
                </a:lnTo>
                <a:lnTo>
                  <a:pt x="483" y="290"/>
                </a:lnTo>
                <a:lnTo>
                  <a:pt x="482" y="288"/>
                </a:lnTo>
                <a:lnTo>
                  <a:pt x="483" y="292"/>
                </a:lnTo>
                <a:lnTo>
                  <a:pt x="483" y="294"/>
                </a:lnTo>
                <a:lnTo>
                  <a:pt x="482" y="299"/>
                </a:lnTo>
                <a:lnTo>
                  <a:pt x="480" y="303"/>
                </a:lnTo>
                <a:lnTo>
                  <a:pt x="480" y="306"/>
                </a:lnTo>
                <a:lnTo>
                  <a:pt x="482" y="309"/>
                </a:lnTo>
                <a:lnTo>
                  <a:pt x="482" y="310"/>
                </a:lnTo>
                <a:lnTo>
                  <a:pt x="481" y="314"/>
                </a:lnTo>
                <a:lnTo>
                  <a:pt x="480" y="317"/>
                </a:lnTo>
                <a:lnTo>
                  <a:pt x="480" y="321"/>
                </a:lnTo>
                <a:lnTo>
                  <a:pt x="479" y="324"/>
                </a:lnTo>
                <a:lnTo>
                  <a:pt x="479" y="328"/>
                </a:lnTo>
                <a:lnTo>
                  <a:pt x="479" y="337"/>
                </a:lnTo>
                <a:lnTo>
                  <a:pt x="477" y="340"/>
                </a:lnTo>
                <a:lnTo>
                  <a:pt x="475" y="343"/>
                </a:lnTo>
                <a:lnTo>
                  <a:pt x="474" y="346"/>
                </a:lnTo>
                <a:lnTo>
                  <a:pt x="475" y="348"/>
                </a:lnTo>
                <a:lnTo>
                  <a:pt x="474" y="352"/>
                </a:lnTo>
                <a:lnTo>
                  <a:pt x="473" y="354"/>
                </a:lnTo>
                <a:lnTo>
                  <a:pt x="469" y="358"/>
                </a:lnTo>
                <a:lnTo>
                  <a:pt x="473" y="371"/>
                </a:lnTo>
                <a:lnTo>
                  <a:pt x="474" y="383"/>
                </a:lnTo>
                <a:lnTo>
                  <a:pt x="475" y="396"/>
                </a:lnTo>
                <a:lnTo>
                  <a:pt x="477" y="408"/>
                </a:lnTo>
                <a:lnTo>
                  <a:pt x="475" y="408"/>
                </a:lnTo>
                <a:lnTo>
                  <a:pt x="475" y="409"/>
                </a:lnTo>
                <a:lnTo>
                  <a:pt x="476" y="413"/>
                </a:lnTo>
                <a:lnTo>
                  <a:pt x="477" y="415"/>
                </a:lnTo>
                <a:lnTo>
                  <a:pt x="479" y="415"/>
                </a:lnTo>
                <a:lnTo>
                  <a:pt x="479" y="414"/>
                </a:lnTo>
                <a:lnTo>
                  <a:pt x="480" y="421"/>
                </a:lnTo>
                <a:lnTo>
                  <a:pt x="483" y="429"/>
                </a:lnTo>
                <a:lnTo>
                  <a:pt x="487" y="438"/>
                </a:lnTo>
                <a:lnTo>
                  <a:pt x="488" y="450"/>
                </a:lnTo>
                <a:lnTo>
                  <a:pt x="487" y="450"/>
                </a:lnTo>
                <a:lnTo>
                  <a:pt x="487" y="451"/>
                </a:lnTo>
                <a:lnTo>
                  <a:pt x="487" y="454"/>
                </a:lnTo>
                <a:lnTo>
                  <a:pt x="485" y="456"/>
                </a:lnTo>
                <a:lnTo>
                  <a:pt x="485" y="461"/>
                </a:lnTo>
                <a:lnTo>
                  <a:pt x="483" y="466"/>
                </a:lnTo>
                <a:lnTo>
                  <a:pt x="481" y="471"/>
                </a:lnTo>
                <a:lnTo>
                  <a:pt x="481" y="472"/>
                </a:lnTo>
                <a:lnTo>
                  <a:pt x="481" y="473"/>
                </a:lnTo>
                <a:lnTo>
                  <a:pt x="480" y="474"/>
                </a:lnTo>
                <a:lnTo>
                  <a:pt x="480" y="475"/>
                </a:lnTo>
                <a:lnTo>
                  <a:pt x="480" y="478"/>
                </a:lnTo>
                <a:lnTo>
                  <a:pt x="479" y="482"/>
                </a:lnTo>
                <a:lnTo>
                  <a:pt x="479" y="484"/>
                </a:lnTo>
                <a:lnTo>
                  <a:pt x="479" y="487"/>
                </a:lnTo>
                <a:lnTo>
                  <a:pt x="479" y="490"/>
                </a:lnTo>
                <a:lnTo>
                  <a:pt x="474" y="495"/>
                </a:lnTo>
                <a:lnTo>
                  <a:pt x="472" y="501"/>
                </a:lnTo>
                <a:lnTo>
                  <a:pt x="475" y="506"/>
                </a:lnTo>
                <a:lnTo>
                  <a:pt x="476" y="512"/>
                </a:lnTo>
                <a:lnTo>
                  <a:pt x="476" y="516"/>
                </a:lnTo>
                <a:lnTo>
                  <a:pt x="475" y="518"/>
                </a:lnTo>
                <a:lnTo>
                  <a:pt x="473" y="519"/>
                </a:lnTo>
                <a:lnTo>
                  <a:pt x="469" y="520"/>
                </a:lnTo>
                <a:lnTo>
                  <a:pt x="471" y="523"/>
                </a:lnTo>
                <a:lnTo>
                  <a:pt x="472" y="525"/>
                </a:lnTo>
                <a:lnTo>
                  <a:pt x="475" y="528"/>
                </a:lnTo>
                <a:lnTo>
                  <a:pt x="479" y="532"/>
                </a:lnTo>
                <a:lnTo>
                  <a:pt x="481" y="534"/>
                </a:lnTo>
                <a:lnTo>
                  <a:pt x="482" y="536"/>
                </a:lnTo>
                <a:lnTo>
                  <a:pt x="482" y="541"/>
                </a:lnTo>
                <a:lnTo>
                  <a:pt x="481" y="544"/>
                </a:lnTo>
                <a:lnTo>
                  <a:pt x="481" y="547"/>
                </a:lnTo>
                <a:lnTo>
                  <a:pt x="482" y="548"/>
                </a:lnTo>
                <a:lnTo>
                  <a:pt x="483" y="547"/>
                </a:lnTo>
                <a:lnTo>
                  <a:pt x="482" y="548"/>
                </a:lnTo>
                <a:lnTo>
                  <a:pt x="482" y="549"/>
                </a:lnTo>
                <a:lnTo>
                  <a:pt x="483" y="550"/>
                </a:lnTo>
                <a:lnTo>
                  <a:pt x="485" y="551"/>
                </a:lnTo>
                <a:lnTo>
                  <a:pt x="487" y="553"/>
                </a:lnTo>
                <a:lnTo>
                  <a:pt x="487" y="554"/>
                </a:lnTo>
                <a:lnTo>
                  <a:pt x="487" y="557"/>
                </a:lnTo>
                <a:lnTo>
                  <a:pt x="488" y="558"/>
                </a:lnTo>
                <a:lnTo>
                  <a:pt x="489" y="558"/>
                </a:lnTo>
                <a:lnTo>
                  <a:pt x="490" y="561"/>
                </a:lnTo>
                <a:lnTo>
                  <a:pt x="489" y="563"/>
                </a:lnTo>
                <a:lnTo>
                  <a:pt x="492" y="568"/>
                </a:lnTo>
                <a:lnTo>
                  <a:pt x="495" y="571"/>
                </a:lnTo>
                <a:lnTo>
                  <a:pt x="502" y="577"/>
                </a:lnTo>
                <a:lnTo>
                  <a:pt x="502" y="589"/>
                </a:lnTo>
                <a:lnTo>
                  <a:pt x="503" y="594"/>
                </a:lnTo>
                <a:lnTo>
                  <a:pt x="505" y="599"/>
                </a:lnTo>
                <a:lnTo>
                  <a:pt x="507" y="601"/>
                </a:lnTo>
                <a:lnTo>
                  <a:pt x="511" y="604"/>
                </a:lnTo>
                <a:lnTo>
                  <a:pt x="513" y="607"/>
                </a:lnTo>
                <a:lnTo>
                  <a:pt x="514" y="607"/>
                </a:lnTo>
                <a:lnTo>
                  <a:pt x="515" y="607"/>
                </a:lnTo>
                <a:lnTo>
                  <a:pt x="517" y="608"/>
                </a:lnTo>
                <a:lnTo>
                  <a:pt x="518" y="610"/>
                </a:lnTo>
                <a:lnTo>
                  <a:pt x="521" y="614"/>
                </a:lnTo>
                <a:lnTo>
                  <a:pt x="530" y="618"/>
                </a:lnTo>
                <a:lnTo>
                  <a:pt x="534" y="625"/>
                </a:lnTo>
                <a:lnTo>
                  <a:pt x="535" y="629"/>
                </a:lnTo>
                <a:lnTo>
                  <a:pt x="536" y="632"/>
                </a:lnTo>
                <a:lnTo>
                  <a:pt x="536" y="633"/>
                </a:lnTo>
                <a:lnTo>
                  <a:pt x="537" y="636"/>
                </a:lnTo>
                <a:lnTo>
                  <a:pt x="539" y="640"/>
                </a:lnTo>
                <a:lnTo>
                  <a:pt x="540" y="642"/>
                </a:lnTo>
                <a:lnTo>
                  <a:pt x="540" y="645"/>
                </a:lnTo>
                <a:lnTo>
                  <a:pt x="539" y="649"/>
                </a:lnTo>
                <a:lnTo>
                  <a:pt x="537" y="652"/>
                </a:lnTo>
                <a:lnTo>
                  <a:pt x="536" y="652"/>
                </a:lnTo>
                <a:lnTo>
                  <a:pt x="536" y="653"/>
                </a:lnTo>
                <a:lnTo>
                  <a:pt x="537" y="659"/>
                </a:lnTo>
                <a:lnTo>
                  <a:pt x="539" y="663"/>
                </a:lnTo>
                <a:lnTo>
                  <a:pt x="539" y="667"/>
                </a:lnTo>
                <a:lnTo>
                  <a:pt x="537" y="669"/>
                </a:lnTo>
                <a:lnTo>
                  <a:pt x="537" y="672"/>
                </a:lnTo>
                <a:lnTo>
                  <a:pt x="537" y="676"/>
                </a:lnTo>
                <a:lnTo>
                  <a:pt x="540" y="682"/>
                </a:lnTo>
                <a:lnTo>
                  <a:pt x="542" y="685"/>
                </a:lnTo>
                <a:lnTo>
                  <a:pt x="542" y="689"/>
                </a:lnTo>
                <a:lnTo>
                  <a:pt x="543" y="694"/>
                </a:lnTo>
                <a:lnTo>
                  <a:pt x="545" y="696"/>
                </a:lnTo>
                <a:lnTo>
                  <a:pt x="547" y="698"/>
                </a:lnTo>
                <a:lnTo>
                  <a:pt x="550" y="698"/>
                </a:lnTo>
                <a:lnTo>
                  <a:pt x="552" y="698"/>
                </a:lnTo>
                <a:lnTo>
                  <a:pt x="555" y="698"/>
                </a:lnTo>
                <a:lnTo>
                  <a:pt x="562" y="704"/>
                </a:lnTo>
                <a:lnTo>
                  <a:pt x="570" y="709"/>
                </a:lnTo>
                <a:lnTo>
                  <a:pt x="587" y="720"/>
                </a:lnTo>
                <a:lnTo>
                  <a:pt x="588" y="720"/>
                </a:lnTo>
                <a:lnTo>
                  <a:pt x="589" y="720"/>
                </a:lnTo>
                <a:lnTo>
                  <a:pt x="590" y="721"/>
                </a:lnTo>
                <a:lnTo>
                  <a:pt x="593" y="721"/>
                </a:lnTo>
                <a:lnTo>
                  <a:pt x="601" y="729"/>
                </a:lnTo>
                <a:lnTo>
                  <a:pt x="609" y="737"/>
                </a:lnTo>
                <a:lnTo>
                  <a:pt x="616" y="747"/>
                </a:lnTo>
                <a:lnTo>
                  <a:pt x="622" y="758"/>
                </a:lnTo>
                <a:lnTo>
                  <a:pt x="626" y="775"/>
                </a:lnTo>
                <a:lnTo>
                  <a:pt x="631" y="795"/>
                </a:lnTo>
                <a:lnTo>
                  <a:pt x="633" y="817"/>
                </a:lnTo>
                <a:lnTo>
                  <a:pt x="634" y="841"/>
                </a:lnTo>
                <a:lnTo>
                  <a:pt x="637" y="890"/>
                </a:lnTo>
                <a:lnTo>
                  <a:pt x="637" y="915"/>
                </a:lnTo>
                <a:lnTo>
                  <a:pt x="635" y="938"/>
                </a:lnTo>
                <a:lnTo>
                  <a:pt x="633" y="959"/>
                </a:lnTo>
                <a:lnTo>
                  <a:pt x="631" y="969"/>
                </a:lnTo>
                <a:lnTo>
                  <a:pt x="627" y="979"/>
                </a:lnTo>
                <a:lnTo>
                  <a:pt x="624" y="989"/>
                </a:lnTo>
                <a:lnTo>
                  <a:pt x="619" y="997"/>
                </a:lnTo>
                <a:lnTo>
                  <a:pt x="615" y="1005"/>
                </a:lnTo>
                <a:lnTo>
                  <a:pt x="608" y="1012"/>
                </a:lnTo>
                <a:lnTo>
                  <a:pt x="601" y="1012"/>
                </a:lnTo>
                <a:lnTo>
                  <a:pt x="594" y="1014"/>
                </a:lnTo>
                <a:lnTo>
                  <a:pt x="589" y="1017"/>
                </a:lnTo>
                <a:lnTo>
                  <a:pt x="584" y="1021"/>
                </a:lnTo>
                <a:lnTo>
                  <a:pt x="575" y="1030"/>
                </a:lnTo>
                <a:lnTo>
                  <a:pt x="571" y="1035"/>
                </a:lnTo>
                <a:lnTo>
                  <a:pt x="566" y="1037"/>
                </a:lnTo>
                <a:lnTo>
                  <a:pt x="558" y="1040"/>
                </a:lnTo>
                <a:lnTo>
                  <a:pt x="551" y="1042"/>
                </a:lnTo>
                <a:lnTo>
                  <a:pt x="544" y="1043"/>
                </a:lnTo>
                <a:lnTo>
                  <a:pt x="537" y="1044"/>
                </a:lnTo>
                <a:lnTo>
                  <a:pt x="537" y="1046"/>
                </a:lnTo>
                <a:lnTo>
                  <a:pt x="539" y="1045"/>
                </a:lnTo>
                <a:lnTo>
                  <a:pt x="540" y="1044"/>
                </a:lnTo>
                <a:lnTo>
                  <a:pt x="541" y="1044"/>
                </a:lnTo>
                <a:lnTo>
                  <a:pt x="541" y="1045"/>
                </a:lnTo>
                <a:lnTo>
                  <a:pt x="539" y="1047"/>
                </a:lnTo>
                <a:lnTo>
                  <a:pt x="535" y="1050"/>
                </a:lnTo>
                <a:lnTo>
                  <a:pt x="534" y="1051"/>
                </a:lnTo>
                <a:lnTo>
                  <a:pt x="534" y="1052"/>
                </a:lnTo>
                <a:lnTo>
                  <a:pt x="529" y="1057"/>
                </a:lnTo>
                <a:lnTo>
                  <a:pt x="528" y="1059"/>
                </a:lnTo>
                <a:lnTo>
                  <a:pt x="526" y="1061"/>
                </a:lnTo>
                <a:lnTo>
                  <a:pt x="521" y="1062"/>
                </a:lnTo>
                <a:lnTo>
                  <a:pt x="517" y="1065"/>
                </a:lnTo>
                <a:lnTo>
                  <a:pt x="512" y="1066"/>
                </a:lnTo>
                <a:lnTo>
                  <a:pt x="507" y="1066"/>
                </a:lnTo>
                <a:lnTo>
                  <a:pt x="495" y="1073"/>
                </a:lnTo>
                <a:lnTo>
                  <a:pt x="482" y="1080"/>
                </a:lnTo>
                <a:lnTo>
                  <a:pt x="476" y="1083"/>
                </a:lnTo>
                <a:lnTo>
                  <a:pt x="469" y="1087"/>
                </a:lnTo>
                <a:lnTo>
                  <a:pt x="461" y="1088"/>
                </a:lnTo>
                <a:lnTo>
                  <a:pt x="453" y="1089"/>
                </a:lnTo>
                <a:lnTo>
                  <a:pt x="436" y="1097"/>
                </a:lnTo>
                <a:lnTo>
                  <a:pt x="421" y="1106"/>
                </a:lnTo>
                <a:lnTo>
                  <a:pt x="413" y="1111"/>
                </a:lnTo>
                <a:lnTo>
                  <a:pt x="405" y="1114"/>
                </a:lnTo>
                <a:lnTo>
                  <a:pt x="386" y="1120"/>
                </a:lnTo>
                <a:lnTo>
                  <a:pt x="367" y="1125"/>
                </a:lnTo>
                <a:lnTo>
                  <a:pt x="345" y="1130"/>
                </a:lnTo>
                <a:lnTo>
                  <a:pt x="332" y="1135"/>
                </a:lnTo>
                <a:lnTo>
                  <a:pt x="321" y="1141"/>
                </a:lnTo>
                <a:lnTo>
                  <a:pt x="309" y="1147"/>
                </a:lnTo>
                <a:lnTo>
                  <a:pt x="296" y="1151"/>
                </a:lnTo>
                <a:lnTo>
                  <a:pt x="259" y="1164"/>
                </a:lnTo>
                <a:lnTo>
                  <a:pt x="221" y="1178"/>
                </a:lnTo>
                <a:lnTo>
                  <a:pt x="204" y="1185"/>
                </a:lnTo>
                <a:lnTo>
                  <a:pt x="186" y="1193"/>
                </a:lnTo>
                <a:lnTo>
                  <a:pt x="170" y="1201"/>
                </a:lnTo>
                <a:lnTo>
                  <a:pt x="155" y="1211"/>
                </a:lnTo>
                <a:lnTo>
                  <a:pt x="151" y="1211"/>
                </a:lnTo>
                <a:lnTo>
                  <a:pt x="150" y="1212"/>
                </a:lnTo>
                <a:lnTo>
                  <a:pt x="148" y="1215"/>
                </a:lnTo>
                <a:lnTo>
                  <a:pt x="148" y="1217"/>
                </a:lnTo>
                <a:lnTo>
                  <a:pt x="143" y="1219"/>
                </a:lnTo>
                <a:lnTo>
                  <a:pt x="140" y="1223"/>
                </a:lnTo>
                <a:lnTo>
                  <a:pt x="133" y="1230"/>
                </a:lnTo>
                <a:lnTo>
                  <a:pt x="127" y="1238"/>
                </a:lnTo>
                <a:lnTo>
                  <a:pt x="123" y="1241"/>
                </a:lnTo>
                <a:lnTo>
                  <a:pt x="119" y="1243"/>
                </a:lnTo>
                <a:lnTo>
                  <a:pt x="114" y="1245"/>
                </a:lnTo>
                <a:lnTo>
                  <a:pt x="113" y="1247"/>
                </a:lnTo>
                <a:lnTo>
                  <a:pt x="112" y="1249"/>
                </a:lnTo>
                <a:lnTo>
                  <a:pt x="103" y="1256"/>
                </a:lnTo>
                <a:lnTo>
                  <a:pt x="101" y="1256"/>
                </a:lnTo>
                <a:lnTo>
                  <a:pt x="100" y="1260"/>
                </a:lnTo>
                <a:lnTo>
                  <a:pt x="99" y="1262"/>
                </a:lnTo>
                <a:lnTo>
                  <a:pt x="96" y="1264"/>
                </a:lnTo>
                <a:lnTo>
                  <a:pt x="93" y="1267"/>
                </a:lnTo>
                <a:lnTo>
                  <a:pt x="88" y="1272"/>
                </a:lnTo>
                <a:lnTo>
                  <a:pt x="83" y="1279"/>
                </a:lnTo>
                <a:lnTo>
                  <a:pt x="77" y="1284"/>
                </a:lnTo>
                <a:lnTo>
                  <a:pt x="74" y="1293"/>
                </a:lnTo>
                <a:lnTo>
                  <a:pt x="69" y="1301"/>
                </a:lnTo>
                <a:lnTo>
                  <a:pt x="59" y="1316"/>
                </a:lnTo>
                <a:lnTo>
                  <a:pt x="51" y="1332"/>
                </a:lnTo>
                <a:lnTo>
                  <a:pt x="46" y="1340"/>
                </a:lnTo>
                <a:lnTo>
                  <a:pt x="42" y="1348"/>
                </a:lnTo>
                <a:lnTo>
                  <a:pt x="20" y="1425"/>
                </a:lnTo>
                <a:lnTo>
                  <a:pt x="9" y="1464"/>
                </a:lnTo>
                <a:lnTo>
                  <a:pt x="0" y="1503"/>
                </a:lnTo>
                <a:lnTo>
                  <a:pt x="1641" y="1503"/>
                </a:lnTo>
                <a:lnTo>
                  <a:pt x="1641" y="1497"/>
                </a:lnTo>
                <a:lnTo>
                  <a:pt x="1640" y="1490"/>
                </a:lnTo>
                <a:lnTo>
                  <a:pt x="1638" y="1479"/>
                </a:lnTo>
                <a:lnTo>
                  <a:pt x="1635" y="1467"/>
                </a:lnTo>
                <a:lnTo>
                  <a:pt x="1634" y="1461"/>
                </a:lnTo>
                <a:lnTo>
                  <a:pt x="1634" y="1456"/>
                </a:lnTo>
                <a:close/>
                <a:moveTo>
                  <a:pt x="661" y="454"/>
                </a:moveTo>
                <a:lnTo>
                  <a:pt x="661" y="454"/>
                </a:lnTo>
                <a:lnTo>
                  <a:pt x="660" y="454"/>
                </a:lnTo>
                <a:lnTo>
                  <a:pt x="661" y="454"/>
                </a:lnTo>
                <a:close/>
                <a:moveTo>
                  <a:pt x="984" y="624"/>
                </a:moveTo>
                <a:lnTo>
                  <a:pt x="984" y="624"/>
                </a:lnTo>
                <a:lnTo>
                  <a:pt x="985" y="625"/>
                </a:lnTo>
                <a:lnTo>
                  <a:pt x="985" y="626"/>
                </a:lnTo>
                <a:lnTo>
                  <a:pt x="983" y="630"/>
                </a:lnTo>
                <a:lnTo>
                  <a:pt x="985" y="626"/>
                </a:lnTo>
                <a:lnTo>
                  <a:pt x="985" y="625"/>
                </a:lnTo>
                <a:lnTo>
                  <a:pt x="984" y="624"/>
                </a:lnTo>
                <a:close/>
                <a:moveTo>
                  <a:pt x="928" y="742"/>
                </a:moveTo>
                <a:lnTo>
                  <a:pt x="928" y="742"/>
                </a:lnTo>
                <a:lnTo>
                  <a:pt x="929" y="743"/>
                </a:lnTo>
                <a:lnTo>
                  <a:pt x="928" y="742"/>
                </a:lnTo>
                <a:close/>
                <a:moveTo>
                  <a:pt x="914" y="736"/>
                </a:moveTo>
                <a:lnTo>
                  <a:pt x="914" y="736"/>
                </a:lnTo>
                <a:lnTo>
                  <a:pt x="909" y="736"/>
                </a:lnTo>
                <a:lnTo>
                  <a:pt x="914" y="736"/>
                </a:lnTo>
                <a:close/>
                <a:moveTo>
                  <a:pt x="867" y="721"/>
                </a:moveTo>
                <a:lnTo>
                  <a:pt x="867" y="721"/>
                </a:lnTo>
                <a:lnTo>
                  <a:pt x="867" y="722"/>
                </a:lnTo>
                <a:lnTo>
                  <a:pt x="867" y="721"/>
                </a:lnTo>
                <a:close/>
                <a:moveTo>
                  <a:pt x="867" y="722"/>
                </a:moveTo>
                <a:lnTo>
                  <a:pt x="867" y="722"/>
                </a:lnTo>
                <a:lnTo>
                  <a:pt x="867" y="723"/>
                </a:lnTo>
                <a:lnTo>
                  <a:pt x="867" y="722"/>
                </a:lnTo>
                <a:close/>
                <a:moveTo>
                  <a:pt x="886" y="719"/>
                </a:moveTo>
                <a:lnTo>
                  <a:pt x="886" y="719"/>
                </a:lnTo>
                <a:close/>
                <a:moveTo>
                  <a:pt x="885" y="720"/>
                </a:moveTo>
                <a:lnTo>
                  <a:pt x="885" y="720"/>
                </a:lnTo>
                <a:close/>
                <a:moveTo>
                  <a:pt x="872" y="719"/>
                </a:moveTo>
                <a:lnTo>
                  <a:pt x="872" y="719"/>
                </a:lnTo>
                <a:lnTo>
                  <a:pt x="878" y="721"/>
                </a:lnTo>
                <a:lnTo>
                  <a:pt x="882" y="721"/>
                </a:lnTo>
                <a:lnTo>
                  <a:pt x="878" y="721"/>
                </a:lnTo>
                <a:lnTo>
                  <a:pt x="872" y="719"/>
                </a:lnTo>
                <a:close/>
                <a:moveTo>
                  <a:pt x="882" y="721"/>
                </a:moveTo>
                <a:lnTo>
                  <a:pt x="882" y="721"/>
                </a:lnTo>
                <a:lnTo>
                  <a:pt x="883" y="720"/>
                </a:lnTo>
                <a:lnTo>
                  <a:pt x="882" y="721"/>
                </a:lnTo>
                <a:close/>
                <a:moveTo>
                  <a:pt x="789" y="656"/>
                </a:moveTo>
                <a:lnTo>
                  <a:pt x="789" y="656"/>
                </a:lnTo>
                <a:lnTo>
                  <a:pt x="788" y="659"/>
                </a:lnTo>
                <a:lnTo>
                  <a:pt x="786" y="660"/>
                </a:lnTo>
                <a:lnTo>
                  <a:pt x="788" y="659"/>
                </a:lnTo>
                <a:lnTo>
                  <a:pt x="789" y="656"/>
                </a:lnTo>
                <a:close/>
                <a:moveTo>
                  <a:pt x="788" y="663"/>
                </a:moveTo>
                <a:lnTo>
                  <a:pt x="788" y="663"/>
                </a:lnTo>
                <a:lnTo>
                  <a:pt x="789" y="663"/>
                </a:lnTo>
                <a:lnTo>
                  <a:pt x="788" y="663"/>
                </a:lnTo>
                <a:close/>
                <a:moveTo>
                  <a:pt x="788" y="662"/>
                </a:moveTo>
                <a:lnTo>
                  <a:pt x="788" y="662"/>
                </a:lnTo>
                <a:close/>
                <a:moveTo>
                  <a:pt x="786" y="661"/>
                </a:moveTo>
                <a:lnTo>
                  <a:pt x="786" y="661"/>
                </a:lnTo>
                <a:close/>
                <a:moveTo>
                  <a:pt x="790" y="664"/>
                </a:moveTo>
                <a:lnTo>
                  <a:pt x="790" y="664"/>
                </a:lnTo>
                <a:close/>
                <a:moveTo>
                  <a:pt x="790" y="664"/>
                </a:moveTo>
                <a:lnTo>
                  <a:pt x="790" y="664"/>
                </a:lnTo>
                <a:close/>
                <a:moveTo>
                  <a:pt x="790" y="664"/>
                </a:moveTo>
                <a:lnTo>
                  <a:pt x="790" y="664"/>
                </a:lnTo>
                <a:close/>
                <a:moveTo>
                  <a:pt x="790" y="663"/>
                </a:moveTo>
                <a:lnTo>
                  <a:pt x="790" y="663"/>
                </a:lnTo>
                <a:close/>
                <a:moveTo>
                  <a:pt x="789" y="656"/>
                </a:moveTo>
                <a:lnTo>
                  <a:pt x="789" y="656"/>
                </a:lnTo>
                <a:lnTo>
                  <a:pt x="790" y="661"/>
                </a:lnTo>
                <a:lnTo>
                  <a:pt x="789" y="656"/>
                </a:lnTo>
                <a:close/>
                <a:moveTo>
                  <a:pt x="790" y="661"/>
                </a:moveTo>
                <a:lnTo>
                  <a:pt x="790" y="661"/>
                </a:lnTo>
                <a:lnTo>
                  <a:pt x="790" y="662"/>
                </a:lnTo>
                <a:lnTo>
                  <a:pt x="790" y="661"/>
                </a:lnTo>
                <a:close/>
                <a:moveTo>
                  <a:pt x="789" y="656"/>
                </a:moveTo>
                <a:lnTo>
                  <a:pt x="789" y="656"/>
                </a:lnTo>
                <a:lnTo>
                  <a:pt x="789" y="655"/>
                </a:lnTo>
                <a:lnTo>
                  <a:pt x="789" y="656"/>
                </a:lnTo>
                <a:close/>
                <a:moveTo>
                  <a:pt x="785" y="654"/>
                </a:moveTo>
                <a:lnTo>
                  <a:pt x="785" y="654"/>
                </a:lnTo>
                <a:close/>
                <a:moveTo>
                  <a:pt x="785" y="655"/>
                </a:moveTo>
                <a:lnTo>
                  <a:pt x="785" y="655"/>
                </a:lnTo>
                <a:close/>
                <a:moveTo>
                  <a:pt x="785" y="655"/>
                </a:moveTo>
                <a:lnTo>
                  <a:pt x="785" y="655"/>
                </a:lnTo>
                <a:close/>
                <a:moveTo>
                  <a:pt x="789" y="655"/>
                </a:moveTo>
                <a:lnTo>
                  <a:pt x="789" y="655"/>
                </a:lnTo>
                <a:lnTo>
                  <a:pt x="789" y="654"/>
                </a:lnTo>
                <a:lnTo>
                  <a:pt x="789" y="655"/>
                </a:lnTo>
                <a:close/>
                <a:moveTo>
                  <a:pt x="789" y="622"/>
                </a:moveTo>
                <a:lnTo>
                  <a:pt x="789" y="622"/>
                </a:lnTo>
                <a:close/>
                <a:moveTo>
                  <a:pt x="806" y="622"/>
                </a:moveTo>
                <a:lnTo>
                  <a:pt x="806" y="622"/>
                </a:lnTo>
                <a:lnTo>
                  <a:pt x="808" y="622"/>
                </a:lnTo>
                <a:lnTo>
                  <a:pt x="806" y="622"/>
                </a:lnTo>
                <a:close/>
                <a:moveTo>
                  <a:pt x="805" y="621"/>
                </a:moveTo>
                <a:lnTo>
                  <a:pt x="805" y="621"/>
                </a:lnTo>
                <a:lnTo>
                  <a:pt x="806" y="622"/>
                </a:lnTo>
                <a:lnTo>
                  <a:pt x="805" y="621"/>
                </a:lnTo>
                <a:close/>
                <a:moveTo>
                  <a:pt x="792" y="622"/>
                </a:moveTo>
                <a:lnTo>
                  <a:pt x="792" y="622"/>
                </a:lnTo>
                <a:lnTo>
                  <a:pt x="793" y="622"/>
                </a:lnTo>
                <a:lnTo>
                  <a:pt x="792" y="622"/>
                </a:lnTo>
                <a:close/>
                <a:moveTo>
                  <a:pt x="790" y="622"/>
                </a:moveTo>
                <a:lnTo>
                  <a:pt x="790" y="622"/>
                </a:lnTo>
                <a:lnTo>
                  <a:pt x="791" y="622"/>
                </a:lnTo>
                <a:lnTo>
                  <a:pt x="790" y="622"/>
                </a:lnTo>
                <a:close/>
                <a:moveTo>
                  <a:pt x="791" y="622"/>
                </a:moveTo>
                <a:lnTo>
                  <a:pt x="791" y="622"/>
                </a:lnTo>
                <a:lnTo>
                  <a:pt x="792" y="622"/>
                </a:lnTo>
                <a:lnTo>
                  <a:pt x="791" y="622"/>
                </a:lnTo>
                <a:close/>
                <a:moveTo>
                  <a:pt x="790" y="622"/>
                </a:moveTo>
                <a:lnTo>
                  <a:pt x="790" y="622"/>
                </a:lnTo>
                <a:close/>
                <a:moveTo>
                  <a:pt x="789" y="622"/>
                </a:moveTo>
                <a:lnTo>
                  <a:pt x="789" y="622"/>
                </a:lnTo>
                <a:close/>
                <a:moveTo>
                  <a:pt x="1015" y="558"/>
                </a:moveTo>
                <a:lnTo>
                  <a:pt x="1015" y="558"/>
                </a:lnTo>
                <a:close/>
                <a:moveTo>
                  <a:pt x="1014" y="558"/>
                </a:moveTo>
                <a:lnTo>
                  <a:pt x="1014" y="558"/>
                </a:lnTo>
                <a:lnTo>
                  <a:pt x="1015" y="558"/>
                </a:lnTo>
                <a:lnTo>
                  <a:pt x="1014" y="558"/>
                </a:lnTo>
                <a:close/>
                <a:moveTo>
                  <a:pt x="1013" y="563"/>
                </a:moveTo>
                <a:lnTo>
                  <a:pt x="1013" y="563"/>
                </a:lnTo>
                <a:lnTo>
                  <a:pt x="1015" y="563"/>
                </a:lnTo>
                <a:lnTo>
                  <a:pt x="1016" y="564"/>
                </a:lnTo>
                <a:lnTo>
                  <a:pt x="1015" y="563"/>
                </a:lnTo>
                <a:lnTo>
                  <a:pt x="1013" y="563"/>
                </a:lnTo>
                <a:close/>
                <a:moveTo>
                  <a:pt x="885" y="715"/>
                </a:moveTo>
                <a:lnTo>
                  <a:pt x="885" y="715"/>
                </a:lnTo>
                <a:lnTo>
                  <a:pt x="888" y="715"/>
                </a:lnTo>
                <a:lnTo>
                  <a:pt x="885" y="715"/>
                </a:lnTo>
                <a:close/>
                <a:moveTo>
                  <a:pt x="880" y="716"/>
                </a:moveTo>
                <a:lnTo>
                  <a:pt x="880" y="716"/>
                </a:lnTo>
                <a:lnTo>
                  <a:pt x="883" y="715"/>
                </a:lnTo>
                <a:lnTo>
                  <a:pt x="880" y="716"/>
                </a:lnTo>
                <a:close/>
                <a:moveTo>
                  <a:pt x="872" y="719"/>
                </a:moveTo>
                <a:lnTo>
                  <a:pt x="872" y="719"/>
                </a:lnTo>
                <a:close/>
                <a:moveTo>
                  <a:pt x="871" y="719"/>
                </a:moveTo>
                <a:lnTo>
                  <a:pt x="871" y="719"/>
                </a:lnTo>
                <a:lnTo>
                  <a:pt x="870" y="720"/>
                </a:lnTo>
                <a:lnTo>
                  <a:pt x="867" y="721"/>
                </a:lnTo>
                <a:lnTo>
                  <a:pt x="870" y="720"/>
                </a:lnTo>
                <a:lnTo>
                  <a:pt x="871" y="719"/>
                </a:lnTo>
                <a:close/>
                <a:moveTo>
                  <a:pt x="867" y="719"/>
                </a:moveTo>
                <a:lnTo>
                  <a:pt x="867" y="719"/>
                </a:lnTo>
                <a:lnTo>
                  <a:pt x="868" y="719"/>
                </a:lnTo>
                <a:lnTo>
                  <a:pt x="867" y="719"/>
                </a:lnTo>
                <a:close/>
                <a:moveTo>
                  <a:pt x="860" y="717"/>
                </a:moveTo>
                <a:lnTo>
                  <a:pt x="860" y="717"/>
                </a:lnTo>
                <a:close/>
                <a:moveTo>
                  <a:pt x="864" y="719"/>
                </a:moveTo>
                <a:lnTo>
                  <a:pt x="864" y="719"/>
                </a:lnTo>
                <a:lnTo>
                  <a:pt x="865" y="719"/>
                </a:lnTo>
                <a:lnTo>
                  <a:pt x="864" y="719"/>
                </a:lnTo>
                <a:close/>
                <a:moveTo>
                  <a:pt x="805" y="621"/>
                </a:moveTo>
                <a:lnTo>
                  <a:pt x="805" y="621"/>
                </a:lnTo>
                <a:lnTo>
                  <a:pt x="803" y="621"/>
                </a:lnTo>
                <a:lnTo>
                  <a:pt x="805" y="621"/>
                </a:lnTo>
                <a:close/>
                <a:moveTo>
                  <a:pt x="803" y="621"/>
                </a:moveTo>
                <a:lnTo>
                  <a:pt x="803" y="621"/>
                </a:lnTo>
                <a:lnTo>
                  <a:pt x="801" y="622"/>
                </a:lnTo>
                <a:lnTo>
                  <a:pt x="803" y="621"/>
                </a:lnTo>
                <a:close/>
                <a:moveTo>
                  <a:pt x="796" y="622"/>
                </a:moveTo>
                <a:lnTo>
                  <a:pt x="796" y="622"/>
                </a:lnTo>
                <a:close/>
                <a:moveTo>
                  <a:pt x="793" y="622"/>
                </a:moveTo>
                <a:lnTo>
                  <a:pt x="793" y="622"/>
                </a:lnTo>
                <a:close/>
                <a:moveTo>
                  <a:pt x="793" y="622"/>
                </a:moveTo>
                <a:lnTo>
                  <a:pt x="793" y="622"/>
                </a:lnTo>
                <a:close/>
                <a:moveTo>
                  <a:pt x="791" y="622"/>
                </a:moveTo>
                <a:lnTo>
                  <a:pt x="791" y="622"/>
                </a:lnTo>
                <a:close/>
                <a:moveTo>
                  <a:pt x="902" y="735"/>
                </a:moveTo>
                <a:lnTo>
                  <a:pt x="902" y="735"/>
                </a:lnTo>
                <a:lnTo>
                  <a:pt x="909" y="738"/>
                </a:lnTo>
                <a:lnTo>
                  <a:pt x="911" y="738"/>
                </a:lnTo>
                <a:lnTo>
                  <a:pt x="913" y="737"/>
                </a:lnTo>
                <a:lnTo>
                  <a:pt x="911" y="738"/>
                </a:lnTo>
                <a:lnTo>
                  <a:pt x="909" y="738"/>
                </a:lnTo>
                <a:lnTo>
                  <a:pt x="902" y="735"/>
                </a:lnTo>
                <a:close/>
                <a:moveTo>
                  <a:pt x="914" y="736"/>
                </a:moveTo>
                <a:lnTo>
                  <a:pt x="914" y="736"/>
                </a:lnTo>
                <a:lnTo>
                  <a:pt x="913" y="737"/>
                </a:lnTo>
                <a:lnTo>
                  <a:pt x="914" y="736"/>
                </a:lnTo>
                <a:close/>
                <a:moveTo>
                  <a:pt x="914" y="736"/>
                </a:moveTo>
                <a:lnTo>
                  <a:pt x="914" y="736"/>
                </a:lnTo>
                <a:lnTo>
                  <a:pt x="916" y="738"/>
                </a:lnTo>
                <a:lnTo>
                  <a:pt x="917" y="738"/>
                </a:lnTo>
                <a:lnTo>
                  <a:pt x="919" y="739"/>
                </a:lnTo>
                <a:lnTo>
                  <a:pt x="923" y="739"/>
                </a:lnTo>
                <a:lnTo>
                  <a:pt x="926" y="739"/>
                </a:lnTo>
                <a:lnTo>
                  <a:pt x="923" y="739"/>
                </a:lnTo>
                <a:lnTo>
                  <a:pt x="919" y="739"/>
                </a:lnTo>
                <a:lnTo>
                  <a:pt x="917" y="738"/>
                </a:lnTo>
                <a:lnTo>
                  <a:pt x="916" y="738"/>
                </a:lnTo>
                <a:lnTo>
                  <a:pt x="914" y="736"/>
                </a:lnTo>
                <a:close/>
                <a:moveTo>
                  <a:pt x="914" y="736"/>
                </a:moveTo>
                <a:lnTo>
                  <a:pt x="914" y="736"/>
                </a:lnTo>
                <a:lnTo>
                  <a:pt x="929" y="738"/>
                </a:lnTo>
                <a:lnTo>
                  <a:pt x="914" y="736"/>
                </a:lnTo>
                <a:close/>
                <a:moveTo>
                  <a:pt x="927" y="741"/>
                </a:moveTo>
                <a:lnTo>
                  <a:pt x="927" y="741"/>
                </a:lnTo>
                <a:lnTo>
                  <a:pt x="927" y="739"/>
                </a:lnTo>
                <a:lnTo>
                  <a:pt x="927" y="741"/>
                </a:lnTo>
                <a:close/>
                <a:moveTo>
                  <a:pt x="927" y="739"/>
                </a:moveTo>
                <a:lnTo>
                  <a:pt x="927" y="739"/>
                </a:lnTo>
                <a:lnTo>
                  <a:pt x="926" y="739"/>
                </a:lnTo>
                <a:lnTo>
                  <a:pt x="927" y="739"/>
                </a:lnTo>
                <a:close/>
                <a:moveTo>
                  <a:pt x="928" y="742"/>
                </a:moveTo>
                <a:lnTo>
                  <a:pt x="928" y="742"/>
                </a:lnTo>
                <a:lnTo>
                  <a:pt x="928" y="741"/>
                </a:lnTo>
                <a:lnTo>
                  <a:pt x="928" y="742"/>
                </a:lnTo>
                <a:close/>
                <a:moveTo>
                  <a:pt x="933" y="738"/>
                </a:moveTo>
                <a:lnTo>
                  <a:pt x="933" y="738"/>
                </a:lnTo>
                <a:lnTo>
                  <a:pt x="938" y="738"/>
                </a:lnTo>
                <a:lnTo>
                  <a:pt x="933" y="738"/>
                </a:lnTo>
                <a:close/>
                <a:moveTo>
                  <a:pt x="929" y="738"/>
                </a:moveTo>
                <a:lnTo>
                  <a:pt x="929" y="738"/>
                </a:lnTo>
                <a:lnTo>
                  <a:pt x="933" y="738"/>
                </a:lnTo>
                <a:lnTo>
                  <a:pt x="929" y="738"/>
                </a:lnTo>
                <a:close/>
                <a:moveTo>
                  <a:pt x="944" y="737"/>
                </a:moveTo>
                <a:lnTo>
                  <a:pt x="944" y="737"/>
                </a:lnTo>
                <a:lnTo>
                  <a:pt x="943" y="737"/>
                </a:lnTo>
                <a:lnTo>
                  <a:pt x="944" y="737"/>
                </a:lnTo>
                <a:close/>
                <a:moveTo>
                  <a:pt x="942" y="737"/>
                </a:moveTo>
                <a:lnTo>
                  <a:pt x="942" y="737"/>
                </a:lnTo>
                <a:lnTo>
                  <a:pt x="941" y="738"/>
                </a:lnTo>
                <a:lnTo>
                  <a:pt x="942" y="737"/>
                </a:lnTo>
                <a:close/>
                <a:moveTo>
                  <a:pt x="940" y="738"/>
                </a:moveTo>
                <a:lnTo>
                  <a:pt x="940" y="738"/>
                </a:lnTo>
                <a:lnTo>
                  <a:pt x="939" y="738"/>
                </a:lnTo>
                <a:lnTo>
                  <a:pt x="940" y="738"/>
                </a:lnTo>
                <a:close/>
                <a:moveTo>
                  <a:pt x="950" y="734"/>
                </a:moveTo>
                <a:lnTo>
                  <a:pt x="950" y="734"/>
                </a:lnTo>
                <a:lnTo>
                  <a:pt x="948" y="735"/>
                </a:lnTo>
                <a:lnTo>
                  <a:pt x="950" y="734"/>
                </a:lnTo>
                <a:close/>
                <a:moveTo>
                  <a:pt x="947" y="736"/>
                </a:moveTo>
                <a:lnTo>
                  <a:pt x="947" y="736"/>
                </a:lnTo>
                <a:lnTo>
                  <a:pt x="946" y="736"/>
                </a:lnTo>
                <a:lnTo>
                  <a:pt x="947" y="736"/>
                </a:lnTo>
                <a:close/>
                <a:moveTo>
                  <a:pt x="984" y="622"/>
                </a:moveTo>
                <a:lnTo>
                  <a:pt x="984" y="622"/>
                </a:lnTo>
                <a:close/>
                <a:moveTo>
                  <a:pt x="984" y="632"/>
                </a:moveTo>
                <a:lnTo>
                  <a:pt x="984" y="632"/>
                </a:lnTo>
                <a:lnTo>
                  <a:pt x="985" y="632"/>
                </a:lnTo>
                <a:lnTo>
                  <a:pt x="984" y="632"/>
                </a:lnTo>
                <a:close/>
                <a:moveTo>
                  <a:pt x="979" y="627"/>
                </a:moveTo>
                <a:lnTo>
                  <a:pt x="979" y="627"/>
                </a:lnTo>
                <a:lnTo>
                  <a:pt x="977" y="627"/>
                </a:lnTo>
                <a:lnTo>
                  <a:pt x="979" y="627"/>
                </a:lnTo>
                <a:close/>
                <a:moveTo>
                  <a:pt x="981" y="626"/>
                </a:moveTo>
                <a:lnTo>
                  <a:pt x="981" y="626"/>
                </a:lnTo>
                <a:lnTo>
                  <a:pt x="979" y="627"/>
                </a:lnTo>
                <a:lnTo>
                  <a:pt x="981" y="626"/>
                </a:lnTo>
                <a:close/>
                <a:moveTo>
                  <a:pt x="983" y="626"/>
                </a:moveTo>
                <a:lnTo>
                  <a:pt x="983" y="626"/>
                </a:lnTo>
                <a:lnTo>
                  <a:pt x="981" y="626"/>
                </a:lnTo>
                <a:lnTo>
                  <a:pt x="983" y="626"/>
                </a:lnTo>
                <a:close/>
                <a:moveTo>
                  <a:pt x="984" y="625"/>
                </a:moveTo>
                <a:lnTo>
                  <a:pt x="984" y="625"/>
                </a:lnTo>
                <a:lnTo>
                  <a:pt x="983" y="625"/>
                </a:lnTo>
                <a:lnTo>
                  <a:pt x="984" y="625"/>
                </a:lnTo>
                <a:close/>
                <a:moveTo>
                  <a:pt x="983" y="630"/>
                </a:moveTo>
                <a:lnTo>
                  <a:pt x="983" y="630"/>
                </a:lnTo>
                <a:close/>
                <a:moveTo>
                  <a:pt x="984" y="631"/>
                </a:moveTo>
                <a:lnTo>
                  <a:pt x="984" y="631"/>
                </a:lnTo>
                <a:lnTo>
                  <a:pt x="983" y="631"/>
                </a:lnTo>
                <a:lnTo>
                  <a:pt x="984" y="631"/>
                </a:lnTo>
                <a:close/>
                <a:moveTo>
                  <a:pt x="983" y="631"/>
                </a:moveTo>
                <a:lnTo>
                  <a:pt x="983" y="631"/>
                </a:lnTo>
                <a:close/>
                <a:moveTo>
                  <a:pt x="668" y="453"/>
                </a:moveTo>
                <a:lnTo>
                  <a:pt x="668" y="453"/>
                </a:lnTo>
                <a:close/>
                <a:moveTo>
                  <a:pt x="667" y="453"/>
                </a:moveTo>
                <a:lnTo>
                  <a:pt x="667" y="453"/>
                </a:lnTo>
                <a:close/>
                <a:moveTo>
                  <a:pt x="665" y="454"/>
                </a:moveTo>
                <a:lnTo>
                  <a:pt x="665" y="454"/>
                </a:lnTo>
                <a:close/>
                <a:moveTo>
                  <a:pt x="661" y="454"/>
                </a:moveTo>
                <a:lnTo>
                  <a:pt x="661" y="454"/>
                </a:lnTo>
                <a:lnTo>
                  <a:pt x="661" y="453"/>
                </a:lnTo>
                <a:lnTo>
                  <a:pt x="662" y="451"/>
                </a:lnTo>
                <a:lnTo>
                  <a:pt x="661" y="453"/>
                </a:lnTo>
                <a:lnTo>
                  <a:pt x="661" y="454"/>
                </a:lnTo>
                <a:close/>
                <a:moveTo>
                  <a:pt x="660" y="456"/>
                </a:moveTo>
                <a:lnTo>
                  <a:pt x="660" y="456"/>
                </a:lnTo>
                <a:lnTo>
                  <a:pt x="658" y="456"/>
                </a:lnTo>
                <a:lnTo>
                  <a:pt x="660" y="456"/>
                </a:lnTo>
                <a:close/>
                <a:moveTo>
                  <a:pt x="768" y="415"/>
                </a:moveTo>
                <a:lnTo>
                  <a:pt x="768" y="415"/>
                </a:lnTo>
                <a:lnTo>
                  <a:pt x="767" y="415"/>
                </a:lnTo>
                <a:lnTo>
                  <a:pt x="768" y="415"/>
                </a:lnTo>
                <a:close/>
                <a:moveTo>
                  <a:pt x="765" y="419"/>
                </a:moveTo>
                <a:lnTo>
                  <a:pt x="765" y="419"/>
                </a:lnTo>
                <a:lnTo>
                  <a:pt x="766" y="419"/>
                </a:lnTo>
                <a:lnTo>
                  <a:pt x="765" y="419"/>
                </a:lnTo>
                <a:close/>
                <a:moveTo>
                  <a:pt x="767" y="421"/>
                </a:moveTo>
                <a:lnTo>
                  <a:pt x="767" y="421"/>
                </a:lnTo>
                <a:lnTo>
                  <a:pt x="768" y="422"/>
                </a:lnTo>
                <a:lnTo>
                  <a:pt x="767" y="421"/>
                </a:lnTo>
                <a:close/>
                <a:moveTo>
                  <a:pt x="762" y="416"/>
                </a:moveTo>
                <a:lnTo>
                  <a:pt x="762" y="416"/>
                </a:lnTo>
                <a:close/>
                <a:moveTo>
                  <a:pt x="759" y="414"/>
                </a:moveTo>
                <a:lnTo>
                  <a:pt x="759" y="414"/>
                </a:lnTo>
                <a:close/>
                <a:moveTo>
                  <a:pt x="744" y="409"/>
                </a:moveTo>
                <a:lnTo>
                  <a:pt x="744" y="409"/>
                </a:lnTo>
                <a:close/>
                <a:moveTo>
                  <a:pt x="752" y="411"/>
                </a:moveTo>
                <a:lnTo>
                  <a:pt x="752" y="411"/>
                </a:lnTo>
                <a:close/>
                <a:moveTo>
                  <a:pt x="755" y="412"/>
                </a:moveTo>
                <a:lnTo>
                  <a:pt x="755" y="412"/>
                </a:lnTo>
                <a:lnTo>
                  <a:pt x="755" y="413"/>
                </a:lnTo>
                <a:lnTo>
                  <a:pt x="755" y="412"/>
                </a:lnTo>
                <a:close/>
                <a:moveTo>
                  <a:pt x="743" y="408"/>
                </a:moveTo>
                <a:lnTo>
                  <a:pt x="743" y="408"/>
                </a:lnTo>
                <a:lnTo>
                  <a:pt x="742" y="407"/>
                </a:lnTo>
                <a:lnTo>
                  <a:pt x="743" y="408"/>
                </a:lnTo>
                <a:close/>
                <a:moveTo>
                  <a:pt x="742" y="406"/>
                </a:moveTo>
                <a:lnTo>
                  <a:pt x="742" y="406"/>
                </a:lnTo>
                <a:lnTo>
                  <a:pt x="742" y="405"/>
                </a:lnTo>
                <a:lnTo>
                  <a:pt x="742" y="406"/>
                </a:lnTo>
                <a:close/>
                <a:moveTo>
                  <a:pt x="733" y="407"/>
                </a:moveTo>
                <a:lnTo>
                  <a:pt x="733" y="407"/>
                </a:lnTo>
                <a:lnTo>
                  <a:pt x="725" y="406"/>
                </a:lnTo>
                <a:lnTo>
                  <a:pt x="733" y="407"/>
                </a:lnTo>
                <a:close/>
                <a:moveTo>
                  <a:pt x="766" y="414"/>
                </a:moveTo>
                <a:lnTo>
                  <a:pt x="766" y="414"/>
                </a:lnTo>
                <a:lnTo>
                  <a:pt x="755" y="409"/>
                </a:lnTo>
                <a:lnTo>
                  <a:pt x="748" y="407"/>
                </a:lnTo>
                <a:lnTo>
                  <a:pt x="746" y="408"/>
                </a:lnTo>
                <a:lnTo>
                  <a:pt x="744" y="409"/>
                </a:lnTo>
                <a:lnTo>
                  <a:pt x="746" y="408"/>
                </a:lnTo>
                <a:lnTo>
                  <a:pt x="748" y="407"/>
                </a:lnTo>
                <a:lnTo>
                  <a:pt x="755" y="409"/>
                </a:lnTo>
                <a:lnTo>
                  <a:pt x="766" y="414"/>
                </a:lnTo>
                <a:close/>
                <a:moveTo>
                  <a:pt x="767" y="415"/>
                </a:moveTo>
                <a:lnTo>
                  <a:pt x="767" y="415"/>
                </a:lnTo>
                <a:lnTo>
                  <a:pt x="766" y="414"/>
                </a:lnTo>
                <a:lnTo>
                  <a:pt x="767" y="415"/>
                </a:lnTo>
                <a:close/>
                <a:moveTo>
                  <a:pt x="1114" y="542"/>
                </a:moveTo>
                <a:lnTo>
                  <a:pt x="1114" y="542"/>
                </a:lnTo>
                <a:lnTo>
                  <a:pt x="1114" y="546"/>
                </a:lnTo>
                <a:lnTo>
                  <a:pt x="1114" y="542"/>
                </a:lnTo>
                <a:close/>
                <a:moveTo>
                  <a:pt x="1111" y="543"/>
                </a:moveTo>
                <a:lnTo>
                  <a:pt x="1111" y="543"/>
                </a:lnTo>
                <a:lnTo>
                  <a:pt x="1111" y="544"/>
                </a:lnTo>
                <a:lnTo>
                  <a:pt x="1111" y="543"/>
                </a:lnTo>
                <a:close/>
                <a:moveTo>
                  <a:pt x="1112" y="540"/>
                </a:moveTo>
                <a:lnTo>
                  <a:pt x="1112" y="540"/>
                </a:lnTo>
                <a:lnTo>
                  <a:pt x="1112" y="542"/>
                </a:lnTo>
                <a:lnTo>
                  <a:pt x="1112" y="540"/>
                </a:lnTo>
                <a:close/>
                <a:moveTo>
                  <a:pt x="1108" y="555"/>
                </a:moveTo>
                <a:lnTo>
                  <a:pt x="1108" y="555"/>
                </a:lnTo>
                <a:lnTo>
                  <a:pt x="1108" y="554"/>
                </a:lnTo>
                <a:lnTo>
                  <a:pt x="1108" y="555"/>
                </a:lnTo>
                <a:close/>
                <a:moveTo>
                  <a:pt x="1112" y="539"/>
                </a:moveTo>
                <a:lnTo>
                  <a:pt x="1112" y="539"/>
                </a:lnTo>
                <a:lnTo>
                  <a:pt x="1114" y="535"/>
                </a:lnTo>
                <a:lnTo>
                  <a:pt x="1115" y="533"/>
                </a:lnTo>
                <a:lnTo>
                  <a:pt x="1114" y="535"/>
                </a:lnTo>
                <a:lnTo>
                  <a:pt x="1112" y="539"/>
                </a:lnTo>
                <a:close/>
                <a:moveTo>
                  <a:pt x="1114" y="546"/>
                </a:moveTo>
                <a:lnTo>
                  <a:pt x="1114" y="546"/>
                </a:lnTo>
                <a:lnTo>
                  <a:pt x="1115" y="549"/>
                </a:lnTo>
                <a:lnTo>
                  <a:pt x="1114" y="546"/>
                </a:lnTo>
                <a:close/>
                <a:moveTo>
                  <a:pt x="1115" y="535"/>
                </a:moveTo>
                <a:lnTo>
                  <a:pt x="1115" y="535"/>
                </a:lnTo>
                <a:lnTo>
                  <a:pt x="1115" y="533"/>
                </a:lnTo>
                <a:lnTo>
                  <a:pt x="1115" y="535"/>
                </a:lnTo>
                <a:close/>
                <a:moveTo>
                  <a:pt x="1114" y="542"/>
                </a:moveTo>
                <a:lnTo>
                  <a:pt x="1114" y="542"/>
                </a:lnTo>
                <a:lnTo>
                  <a:pt x="1114" y="540"/>
                </a:lnTo>
                <a:lnTo>
                  <a:pt x="1114" y="542"/>
                </a:lnTo>
                <a:close/>
                <a:moveTo>
                  <a:pt x="1114" y="539"/>
                </a:moveTo>
                <a:lnTo>
                  <a:pt x="1114" y="539"/>
                </a:lnTo>
                <a:lnTo>
                  <a:pt x="1114" y="536"/>
                </a:lnTo>
                <a:lnTo>
                  <a:pt x="1114" y="539"/>
                </a:lnTo>
                <a:close/>
                <a:moveTo>
                  <a:pt x="1115" y="533"/>
                </a:moveTo>
                <a:lnTo>
                  <a:pt x="1115" y="533"/>
                </a:lnTo>
                <a:close/>
                <a:moveTo>
                  <a:pt x="1117" y="516"/>
                </a:moveTo>
                <a:lnTo>
                  <a:pt x="1117" y="516"/>
                </a:lnTo>
                <a:lnTo>
                  <a:pt x="1116" y="519"/>
                </a:lnTo>
                <a:lnTo>
                  <a:pt x="1116" y="524"/>
                </a:lnTo>
                <a:lnTo>
                  <a:pt x="1115" y="527"/>
                </a:lnTo>
                <a:lnTo>
                  <a:pt x="1116" y="532"/>
                </a:lnTo>
                <a:lnTo>
                  <a:pt x="1115" y="527"/>
                </a:lnTo>
                <a:lnTo>
                  <a:pt x="1116" y="524"/>
                </a:lnTo>
                <a:lnTo>
                  <a:pt x="1116" y="519"/>
                </a:lnTo>
                <a:lnTo>
                  <a:pt x="1117" y="516"/>
                </a:lnTo>
                <a:close/>
                <a:moveTo>
                  <a:pt x="1116" y="513"/>
                </a:moveTo>
                <a:lnTo>
                  <a:pt x="1116" y="513"/>
                </a:lnTo>
                <a:lnTo>
                  <a:pt x="1116" y="516"/>
                </a:lnTo>
                <a:lnTo>
                  <a:pt x="1116" y="513"/>
                </a:lnTo>
                <a:close/>
                <a:moveTo>
                  <a:pt x="1116" y="532"/>
                </a:moveTo>
                <a:lnTo>
                  <a:pt x="1116" y="532"/>
                </a:lnTo>
                <a:close/>
                <a:moveTo>
                  <a:pt x="1117" y="528"/>
                </a:moveTo>
                <a:lnTo>
                  <a:pt x="1117" y="528"/>
                </a:lnTo>
                <a:close/>
                <a:moveTo>
                  <a:pt x="1128" y="268"/>
                </a:moveTo>
                <a:lnTo>
                  <a:pt x="1128" y="268"/>
                </a:lnTo>
                <a:lnTo>
                  <a:pt x="1130" y="268"/>
                </a:lnTo>
                <a:lnTo>
                  <a:pt x="1128" y="268"/>
                </a:lnTo>
                <a:close/>
                <a:moveTo>
                  <a:pt x="1143" y="261"/>
                </a:moveTo>
                <a:lnTo>
                  <a:pt x="1143" y="261"/>
                </a:lnTo>
                <a:lnTo>
                  <a:pt x="1146" y="260"/>
                </a:lnTo>
                <a:lnTo>
                  <a:pt x="1143" y="261"/>
                </a:lnTo>
                <a:close/>
                <a:moveTo>
                  <a:pt x="1141" y="262"/>
                </a:moveTo>
                <a:lnTo>
                  <a:pt x="1141" y="262"/>
                </a:lnTo>
                <a:lnTo>
                  <a:pt x="1143" y="261"/>
                </a:lnTo>
                <a:lnTo>
                  <a:pt x="1141" y="262"/>
                </a:lnTo>
                <a:close/>
                <a:moveTo>
                  <a:pt x="1134" y="265"/>
                </a:moveTo>
                <a:lnTo>
                  <a:pt x="1134" y="265"/>
                </a:lnTo>
                <a:lnTo>
                  <a:pt x="1141" y="262"/>
                </a:lnTo>
                <a:lnTo>
                  <a:pt x="1134" y="265"/>
                </a:lnTo>
                <a:close/>
                <a:moveTo>
                  <a:pt x="1132" y="266"/>
                </a:moveTo>
                <a:lnTo>
                  <a:pt x="1132" y="266"/>
                </a:lnTo>
                <a:lnTo>
                  <a:pt x="1135" y="262"/>
                </a:lnTo>
                <a:lnTo>
                  <a:pt x="1132" y="266"/>
                </a:lnTo>
                <a:close/>
                <a:moveTo>
                  <a:pt x="1132" y="266"/>
                </a:moveTo>
                <a:lnTo>
                  <a:pt x="1132" y="266"/>
                </a:lnTo>
                <a:lnTo>
                  <a:pt x="1131" y="268"/>
                </a:lnTo>
                <a:lnTo>
                  <a:pt x="1132" y="266"/>
                </a:lnTo>
                <a:lnTo>
                  <a:pt x="1130" y="265"/>
                </a:lnTo>
                <a:lnTo>
                  <a:pt x="1132" y="266"/>
                </a:lnTo>
                <a:close/>
                <a:moveTo>
                  <a:pt x="1129" y="266"/>
                </a:moveTo>
                <a:lnTo>
                  <a:pt x="1129" y="266"/>
                </a:lnTo>
                <a:lnTo>
                  <a:pt x="1130" y="265"/>
                </a:lnTo>
                <a:lnTo>
                  <a:pt x="1129" y="266"/>
                </a:lnTo>
                <a:close/>
                <a:moveTo>
                  <a:pt x="1137" y="258"/>
                </a:moveTo>
                <a:lnTo>
                  <a:pt x="1137" y="258"/>
                </a:lnTo>
                <a:lnTo>
                  <a:pt x="1138" y="256"/>
                </a:lnTo>
                <a:lnTo>
                  <a:pt x="1137" y="258"/>
                </a:lnTo>
                <a:close/>
                <a:moveTo>
                  <a:pt x="1141" y="254"/>
                </a:moveTo>
                <a:lnTo>
                  <a:pt x="1141" y="254"/>
                </a:lnTo>
                <a:lnTo>
                  <a:pt x="1142" y="251"/>
                </a:lnTo>
                <a:lnTo>
                  <a:pt x="1141" y="254"/>
                </a:lnTo>
                <a:close/>
                <a:moveTo>
                  <a:pt x="1189" y="476"/>
                </a:moveTo>
                <a:lnTo>
                  <a:pt x="1189" y="476"/>
                </a:lnTo>
                <a:lnTo>
                  <a:pt x="1190" y="476"/>
                </a:lnTo>
                <a:lnTo>
                  <a:pt x="1189" y="476"/>
                </a:lnTo>
                <a:close/>
                <a:moveTo>
                  <a:pt x="1191" y="478"/>
                </a:moveTo>
                <a:lnTo>
                  <a:pt x="1191" y="478"/>
                </a:lnTo>
                <a:lnTo>
                  <a:pt x="1192" y="478"/>
                </a:lnTo>
                <a:lnTo>
                  <a:pt x="1191" y="478"/>
                </a:lnTo>
                <a:close/>
                <a:moveTo>
                  <a:pt x="1202" y="414"/>
                </a:moveTo>
                <a:lnTo>
                  <a:pt x="1202" y="414"/>
                </a:lnTo>
                <a:lnTo>
                  <a:pt x="1202" y="415"/>
                </a:lnTo>
                <a:lnTo>
                  <a:pt x="1202" y="414"/>
                </a:lnTo>
                <a:close/>
                <a:moveTo>
                  <a:pt x="1202" y="415"/>
                </a:moveTo>
                <a:lnTo>
                  <a:pt x="1202" y="415"/>
                </a:lnTo>
                <a:lnTo>
                  <a:pt x="1203" y="416"/>
                </a:lnTo>
                <a:lnTo>
                  <a:pt x="1202" y="415"/>
                </a:lnTo>
                <a:close/>
                <a:moveTo>
                  <a:pt x="1204" y="418"/>
                </a:moveTo>
                <a:lnTo>
                  <a:pt x="1204" y="418"/>
                </a:lnTo>
                <a:lnTo>
                  <a:pt x="1203" y="416"/>
                </a:lnTo>
                <a:lnTo>
                  <a:pt x="1204" y="418"/>
                </a:lnTo>
                <a:close/>
                <a:moveTo>
                  <a:pt x="1202" y="414"/>
                </a:moveTo>
                <a:lnTo>
                  <a:pt x="1202" y="414"/>
                </a:lnTo>
                <a:close/>
                <a:moveTo>
                  <a:pt x="1202" y="414"/>
                </a:moveTo>
                <a:lnTo>
                  <a:pt x="1202" y="414"/>
                </a:lnTo>
                <a:close/>
                <a:moveTo>
                  <a:pt x="1151" y="233"/>
                </a:moveTo>
                <a:lnTo>
                  <a:pt x="1151" y="233"/>
                </a:lnTo>
                <a:lnTo>
                  <a:pt x="1151" y="234"/>
                </a:lnTo>
                <a:lnTo>
                  <a:pt x="1151" y="233"/>
                </a:lnTo>
                <a:close/>
                <a:moveTo>
                  <a:pt x="134" y="1272"/>
                </a:moveTo>
                <a:lnTo>
                  <a:pt x="134" y="1272"/>
                </a:lnTo>
                <a:close/>
                <a:moveTo>
                  <a:pt x="136" y="1310"/>
                </a:moveTo>
                <a:lnTo>
                  <a:pt x="136" y="1310"/>
                </a:lnTo>
                <a:close/>
                <a:moveTo>
                  <a:pt x="137" y="1307"/>
                </a:moveTo>
                <a:lnTo>
                  <a:pt x="137" y="1307"/>
                </a:lnTo>
                <a:close/>
                <a:moveTo>
                  <a:pt x="133" y="1308"/>
                </a:moveTo>
                <a:lnTo>
                  <a:pt x="133" y="1308"/>
                </a:lnTo>
                <a:lnTo>
                  <a:pt x="131" y="1308"/>
                </a:lnTo>
                <a:lnTo>
                  <a:pt x="133" y="1308"/>
                </a:lnTo>
                <a:close/>
                <a:moveTo>
                  <a:pt x="137" y="1307"/>
                </a:moveTo>
                <a:lnTo>
                  <a:pt x="137" y="1307"/>
                </a:lnTo>
                <a:lnTo>
                  <a:pt x="136" y="1306"/>
                </a:lnTo>
                <a:lnTo>
                  <a:pt x="135" y="1306"/>
                </a:lnTo>
                <a:lnTo>
                  <a:pt x="133" y="1308"/>
                </a:lnTo>
                <a:lnTo>
                  <a:pt x="135" y="1306"/>
                </a:lnTo>
                <a:lnTo>
                  <a:pt x="136" y="1306"/>
                </a:lnTo>
                <a:lnTo>
                  <a:pt x="137" y="1307"/>
                </a:lnTo>
                <a:close/>
                <a:moveTo>
                  <a:pt x="137" y="1308"/>
                </a:moveTo>
                <a:lnTo>
                  <a:pt x="137" y="1308"/>
                </a:lnTo>
                <a:close/>
                <a:moveTo>
                  <a:pt x="136" y="1309"/>
                </a:moveTo>
                <a:lnTo>
                  <a:pt x="136" y="1309"/>
                </a:lnTo>
                <a:close/>
                <a:moveTo>
                  <a:pt x="136" y="1310"/>
                </a:moveTo>
                <a:lnTo>
                  <a:pt x="136" y="1310"/>
                </a:lnTo>
                <a:close/>
                <a:moveTo>
                  <a:pt x="136" y="1312"/>
                </a:moveTo>
                <a:lnTo>
                  <a:pt x="136" y="1312"/>
                </a:lnTo>
                <a:lnTo>
                  <a:pt x="135" y="1312"/>
                </a:lnTo>
                <a:lnTo>
                  <a:pt x="136" y="1312"/>
                </a:lnTo>
                <a:close/>
                <a:moveTo>
                  <a:pt x="137" y="1307"/>
                </a:moveTo>
                <a:lnTo>
                  <a:pt x="137" y="1307"/>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45" name="Freeform 8"/>
          <p:cNvSpPr>
            <a:spLocks/>
          </p:cNvSpPr>
          <p:nvPr/>
        </p:nvSpPr>
        <p:spPr bwMode="auto">
          <a:xfrm>
            <a:off x="1439863" y="2278063"/>
            <a:ext cx="2286000" cy="1655762"/>
          </a:xfrm>
          <a:custGeom>
            <a:avLst/>
            <a:gdLst>
              <a:gd name="T0" fmla="*/ 5275 w 3900"/>
              <a:gd name="T1" fmla="*/ 1637739 h 2848"/>
              <a:gd name="T2" fmla="*/ 56271 w 3900"/>
              <a:gd name="T3" fmla="*/ 1522045 h 2848"/>
              <a:gd name="T4" fmla="*/ 132471 w 3900"/>
              <a:gd name="T5" fmla="*/ 1397631 h 2848"/>
              <a:gd name="T6" fmla="*/ 167640 w 3900"/>
              <a:gd name="T7" fmla="*/ 1323214 h 2848"/>
              <a:gd name="T8" fmla="*/ 222738 w 3900"/>
              <a:gd name="T9" fmla="*/ 1260426 h 2848"/>
              <a:gd name="T10" fmla="*/ 289560 w 3900"/>
              <a:gd name="T11" fmla="*/ 1205776 h 2848"/>
              <a:gd name="T12" fmla="*/ 390965 w 3900"/>
              <a:gd name="T13" fmla="*/ 1149383 h 2848"/>
              <a:gd name="T14" fmla="*/ 476543 w 3900"/>
              <a:gd name="T15" fmla="*/ 1117407 h 2848"/>
              <a:gd name="T16" fmla="*/ 667629 w 3900"/>
              <a:gd name="T17" fmla="*/ 1073222 h 2848"/>
              <a:gd name="T18" fmla="*/ 779585 w 3900"/>
              <a:gd name="T19" fmla="*/ 1029619 h 2848"/>
              <a:gd name="T20" fmla="*/ 813582 w 3900"/>
              <a:gd name="T21" fmla="*/ 984853 h 2848"/>
              <a:gd name="T22" fmla="*/ 795997 w 3900"/>
              <a:gd name="T23" fmla="*/ 890670 h 2848"/>
              <a:gd name="T24" fmla="*/ 782515 w 3900"/>
              <a:gd name="T25" fmla="*/ 845904 h 2848"/>
              <a:gd name="T26" fmla="*/ 772551 w 3900"/>
              <a:gd name="T27" fmla="*/ 827881 h 2848"/>
              <a:gd name="T28" fmla="*/ 750863 w 3900"/>
              <a:gd name="T29" fmla="*/ 804626 h 2848"/>
              <a:gd name="T30" fmla="*/ 746174 w 3900"/>
              <a:gd name="T31" fmla="*/ 747651 h 2848"/>
              <a:gd name="T32" fmla="*/ 752035 w 3900"/>
              <a:gd name="T33" fmla="*/ 657538 h 2848"/>
              <a:gd name="T34" fmla="*/ 763172 w 3900"/>
              <a:gd name="T35" fmla="*/ 561610 h 2848"/>
              <a:gd name="T36" fmla="*/ 745002 w 3900"/>
              <a:gd name="T37" fmla="*/ 512775 h 2848"/>
              <a:gd name="T38" fmla="*/ 737968 w 3900"/>
              <a:gd name="T39" fmla="*/ 481380 h 2848"/>
              <a:gd name="T40" fmla="*/ 735037 w 3900"/>
              <a:gd name="T41" fmla="*/ 435451 h 2848"/>
              <a:gd name="T42" fmla="*/ 718625 w 3900"/>
              <a:gd name="T43" fmla="*/ 366849 h 2848"/>
              <a:gd name="T44" fmla="*/ 735037 w 3900"/>
              <a:gd name="T45" fmla="*/ 293595 h 2848"/>
              <a:gd name="T46" fmla="*/ 765517 w 3900"/>
              <a:gd name="T47" fmla="*/ 249411 h 2848"/>
              <a:gd name="T48" fmla="*/ 782515 w 3900"/>
              <a:gd name="T49" fmla="*/ 213947 h 2848"/>
              <a:gd name="T50" fmla="*/ 811237 w 3900"/>
              <a:gd name="T51" fmla="*/ 162204 h 2848"/>
              <a:gd name="T52" fmla="*/ 906194 w 3900"/>
              <a:gd name="T53" fmla="*/ 87207 h 2848"/>
              <a:gd name="T54" fmla="*/ 992945 w 3900"/>
              <a:gd name="T55" fmla="*/ 29650 h 2848"/>
              <a:gd name="T56" fmla="*/ 1042182 w 3900"/>
              <a:gd name="T57" fmla="*/ 12209 h 2848"/>
              <a:gd name="T58" fmla="*/ 1118382 w 3900"/>
              <a:gd name="T59" fmla="*/ 5814 h 2848"/>
              <a:gd name="T60" fmla="*/ 1217442 w 3900"/>
              <a:gd name="T61" fmla="*/ 0 h 2848"/>
              <a:gd name="T62" fmla="*/ 1258472 w 3900"/>
              <a:gd name="T63" fmla="*/ 24418 h 2848"/>
              <a:gd name="T64" fmla="*/ 1294228 w 3900"/>
              <a:gd name="T65" fmla="*/ 38371 h 2848"/>
              <a:gd name="T66" fmla="*/ 1366325 w 3900"/>
              <a:gd name="T67" fmla="*/ 47673 h 2848"/>
              <a:gd name="T68" fmla="*/ 1385668 w 3900"/>
              <a:gd name="T69" fmla="*/ 61045 h 2848"/>
              <a:gd name="T70" fmla="*/ 1396218 w 3900"/>
              <a:gd name="T71" fmla="*/ 103485 h 2848"/>
              <a:gd name="T72" fmla="*/ 1418492 w 3900"/>
              <a:gd name="T73" fmla="*/ 116275 h 2848"/>
              <a:gd name="T74" fmla="*/ 1436663 w 3900"/>
              <a:gd name="T75" fmla="*/ 155809 h 2848"/>
              <a:gd name="T76" fmla="*/ 1478866 w 3900"/>
              <a:gd name="T77" fmla="*/ 234876 h 2848"/>
              <a:gd name="T78" fmla="*/ 1531034 w 3900"/>
              <a:gd name="T79" fmla="*/ 345338 h 2848"/>
              <a:gd name="T80" fmla="*/ 1535723 w 3900"/>
              <a:gd name="T81" fmla="*/ 404057 h 2848"/>
              <a:gd name="T82" fmla="*/ 1522828 w 3900"/>
              <a:gd name="T83" fmla="*/ 508705 h 2848"/>
              <a:gd name="T84" fmla="*/ 1531034 w 3900"/>
              <a:gd name="T85" fmla="*/ 551145 h 2848"/>
              <a:gd name="T86" fmla="*/ 1523414 w 3900"/>
              <a:gd name="T87" fmla="*/ 594749 h 2848"/>
              <a:gd name="T88" fmla="*/ 1502312 w 3900"/>
              <a:gd name="T89" fmla="*/ 666840 h 2848"/>
              <a:gd name="T90" fmla="*/ 1499382 w 3900"/>
              <a:gd name="T91" fmla="*/ 773232 h 2848"/>
              <a:gd name="T92" fmla="*/ 1494106 w 3900"/>
              <a:gd name="T93" fmla="*/ 829044 h 2848"/>
              <a:gd name="T94" fmla="*/ 1450145 w 3900"/>
              <a:gd name="T95" fmla="*/ 912181 h 2848"/>
              <a:gd name="T96" fmla="*/ 1436663 w 3900"/>
              <a:gd name="T97" fmla="*/ 956365 h 2848"/>
              <a:gd name="T98" fmla="*/ 1649437 w 3900"/>
              <a:gd name="T99" fmla="*/ 1073222 h 2848"/>
              <a:gd name="T100" fmla="*/ 1739118 w 3900"/>
              <a:gd name="T101" fmla="*/ 1108686 h 2848"/>
              <a:gd name="T102" fmla="*/ 1910275 w 3900"/>
              <a:gd name="T103" fmla="*/ 1169149 h 2848"/>
              <a:gd name="T104" fmla="*/ 1984131 w 3900"/>
              <a:gd name="T105" fmla="*/ 1193567 h 2848"/>
              <a:gd name="T106" fmla="*/ 2023989 w 3900"/>
              <a:gd name="T107" fmla="*/ 1216241 h 2848"/>
              <a:gd name="T108" fmla="*/ 2156460 w 3900"/>
              <a:gd name="T109" fmla="*/ 1359841 h 2848"/>
              <a:gd name="T110" fmla="*/ 2220937 w 3900"/>
              <a:gd name="T111" fmla="*/ 1433095 h 2848"/>
              <a:gd name="T112" fmla="*/ 2246142 w 3900"/>
              <a:gd name="T113" fmla="*/ 1497627 h 2848"/>
              <a:gd name="T114" fmla="*/ 2286000 w 3900"/>
              <a:gd name="T115" fmla="*/ 1655762 h 284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900" h="2848">
                <a:moveTo>
                  <a:pt x="3900" y="2848"/>
                </a:moveTo>
                <a:lnTo>
                  <a:pt x="3900" y="2848"/>
                </a:lnTo>
                <a:lnTo>
                  <a:pt x="0" y="2848"/>
                </a:lnTo>
                <a:lnTo>
                  <a:pt x="9" y="2817"/>
                </a:lnTo>
                <a:lnTo>
                  <a:pt x="19" y="2785"/>
                </a:lnTo>
                <a:lnTo>
                  <a:pt x="30" y="2756"/>
                </a:lnTo>
                <a:lnTo>
                  <a:pt x="42" y="2728"/>
                </a:lnTo>
                <a:lnTo>
                  <a:pt x="68" y="2672"/>
                </a:lnTo>
                <a:lnTo>
                  <a:pt x="96" y="2618"/>
                </a:lnTo>
                <a:lnTo>
                  <a:pt x="125" y="2567"/>
                </a:lnTo>
                <a:lnTo>
                  <a:pt x="157" y="2519"/>
                </a:lnTo>
                <a:lnTo>
                  <a:pt x="216" y="2423"/>
                </a:lnTo>
                <a:lnTo>
                  <a:pt x="226" y="2404"/>
                </a:lnTo>
                <a:lnTo>
                  <a:pt x="235" y="2386"/>
                </a:lnTo>
                <a:lnTo>
                  <a:pt x="251" y="2348"/>
                </a:lnTo>
                <a:lnTo>
                  <a:pt x="266" y="2311"/>
                </a:lnTo>
                <a:lnTo>
                  <a:pt x="275" y="2294"/>
                </a:lnTo>
                <a:lnTo>
                  <a:pt x="286" y="2276"/>
                </a:lnTo>
                <a:lnTo>
                  <a:pt x="305" y="2248"/>
                </a:lnTo>
                <a:lnTo>
                  <a:pt x="327" y="2222"/>
                </a:lnTo>
                <a:lnTo>
                  <a:pt x="352" y="2194"/>
                </a:lnTo>
                <a:lnTo>
                  <a:pt x="380" y="2168"/>
                </a:lnTo>
                <a:lnTo>
                  <a:pt x="407" y="2142"/>
                </a:lnTo>
                <a:lnTo>
                  <a:pt x="437" y="2118"/>
                </a:lnTo>
                <a:lnTo>
                  <a:pt x="467" y="2093"/>
                </a:lnTo>
                <a:lnTo>
                  <a:pt x="494" y="2074"/>
                </a:lnTo>
                <a:lnTo>
                  <a:pt x="528" y="2051"/>
                </a:lnTo>
                <a:lnTo>
                  <a:pt x="561" y="2032"/>
                </a:lnTo>
                <a:lnTo>
                  <a:pt x="595" y="2011"/>
                </a:lnTo>
                <a:lnTo>
                  <a:pt x="632" y="1994"/>
                </a:lnTo>
                <a:lnTo>
                  <a:pt x="667" y="1977"/>
                </a:lnTo>
                <a:lnTo>
                  <a:pt x="703" y="1961"/>
                </a:lnTo>
                <a:lnTo>
                  <a:pt x="738" y="1947"/>
                </a:lnTo>
                <a:lnTo>
                  <a:pt x="773" y="1935"/>
                </a:lnTo>
                <a:lnTo>
                  <a:pt x="813" y="1922"/>
                </a:lnTo>
                <a:lnTo>
                  <a:pt x="851" y="1912"/>
                </a:lnTo>
                <a:lnTo>
                  <a:pt x="933" y="1893"/>
                </a:lnTo>
                <a:lnTo>
                  <a:pt x="1015" y="1875"/>
                </a:lnTo>
                <a:lnTo>
                  <a:pt x="1097" y="1856"/>
                </a:lnTo>
                <a:lnTo>
                  <a:pt x="1139" y="1846"/>
                </a:lnTo>
                <a:lnTo>
                  <a:pt x="1179" y="1834"/>
                </a:lnTo>
                <a:lnTo>
                  <a:pt x="1217" y="1821"/>
                </a:lnTo>
                <a:lnTo>
                  <a:pt x="1257" y="1806"/>
                </a:lnTo>
                <a:lnTo>
                  <a:pt x="1294" y="1790"/>
                </a:lnTo>
                <a:lnTo>
                  <a:pt x="1330" y="1771"/>
                </a:lnTo>
                <a:lnTo>
                  <a:pt x="1367" y="1750"/>
                </a:lnTo>
                <a:lnTo>
                  <a:pt x="1400" y="1726"/>
                </a:lnTo>
                <a:lnTo>
                  <a:pt x="1393" y="1710"/>
                </a:lnTo>
                <a:lnTo>
                  <a:pt x="1388" y="1694"/>
                </a:lnTo>
                <a:lnTo>
                  <a:pt x="1379" y="1661"/>
                </a:lnTo>
                <a:lnTo>
                  <a:pt x="1372" y="1630"/>
                </a:lnTo>
                <a:lnTo>
                  <a:pt x="1367" y="1597"/>
                </a:lnTo>
                <a:lnTo>
                  <a:pt x="1363" y="1563"/>
                </a:lnTo>
                <a:lnTo>
                  <a:pt x="1358" y="1532"/>
                </a:lnTo>
                <a:lnTo>
                  <a:pt x="1349" y="1499"/>
                </a:lnTo>
                <a:lnTo>
                  <a:pt x="1344" y="1483"/>
                </a:lnTo>
                <a:lnTo>
                  <a:pt x="1337" y="1468"/>
                </a:lnTo>
                <a:lnTo>
                  <a:pt x="1335" y="1455"/>
                </a:lnTo>
                <a:lnTo>
                  <a:pt x="1334" y="1447"/>
                </a:lnTo>
                <a:lnTo>
                  <a:pt x="1330" y="1440"/>
                </a:lnTo>
                <a:lnTo>
                  <a:pt x="1325" y="1429"/>
                </a:lnTo>
                <a:lnTo>
                  <a:pt x="1318" y="1424"/>
                </a:lnTo>
                <a:lnTo>
                  <a:pt x="1304" y="1414"/>
                </a:lnTo>
                <a:lnTo>
                  <a:pt x="1299" y="1410"/>
                </a:lnTo>
                <a:lnTo>
                  <a:pt x="1292" y="1403"/>
                </a:lnTo>
                <a:lnTo>
                  <a:pt x="1287" y="1396"/>
                </a:lnTo>
                <a:lnTo>
                  <a:pt x="1281" y="1384"/>
                </a:lnTo>
                <a:lnTo>
                  <a:pt x="1278" y="1361"/>
                </a:lnTo>
                <a:lnTo>
                  <a:pt x="1274" y="1339"/>
                </a:lnTo>
                <a:lnTo>
                  <a:pt x="1273" y="1312"/>
                </a:lnTo>
                <a:lnTo>
                  <a:pt x="1273" y="1286"/>
                </a:lnTo>
                <a:lnTo>
                  <a:pt x="1273" y="1236"/>
                </a:lnTo>
                <a:lnTo>
                  <a:pt x="1274" y="1189"/>
                </a:lnTo>
                <a:lnTo>
                  <a:pt x="1278" y="1159"/>
                </a:lnTo>
                <a:lnTo>
                  <a:pt x="1283" y="1131"/>
                </a:lnTo>
                <a:lnTo>
                  <a:pt x="1294" y="1075"/>
                </a:lnTo>
                <a:lnTo>
                  <a:pt x="1299" y="1049"/>
                </a:lnTo>
                <a:lnTo>
                  <a:pt x="1304" y="1021"/>
                </a:lnTo>
                <a:lnTo>
                  <a:pt x="1304" y="993"/>
                </a:lnTo>
                <a:lnTo>
                  <a:pt x="1302" y="966"/>
                </a:lnTo>
                <a:lnTo>
                  <a:pt x="1301" y="950"/>
                </a:lnTo>
                <a:lnTo>
                  <a:pt x="1295" y="936"/>
                </a:lnTo>
                <a:lnTo>
                  <a:pt x="1283" y="908"/>
                </a:lnTo>
                <a:lnTo>
                  <a:pt x="1271" y="882"/>
                </a:lnTo>
                <a:lnTo>
                  <a:pt x="1266" y="868"/>
                </a:lnTo>
                <a:lnTo>
                  <a:pt x="1261" y="854"/>
                </a:lnTo>
                <a:lnTo>
                  <a:pt x="1259" y="842"/>
                </a:lnTo>
                <a:lnTo>
                  <a:pt x="1259" y="828"/>
                </a:lnTo>
                <a:lnTo>
                  <a:pt x="1257" y="802"/>
                </a:lnTo>
                <a:lnTo>
                  <a:pt x="1257" y="776"/>
                </a:lnTo>
                <a:lnTo>
                  <a:pt x="1257" y="762"/>
                </a:lnTo>
                <a:lnTo>
                  <a:pt x="1254" y="749"/>
                </a:lnTo>
                <a:lnTo>
                  <a:pt x="1247" y="716"/>
                </a:lnTo>
                <a:lnTo>
                  <a:pt x="1236" y="687"/>
                </a:lnTo>
                <a:lnTo>
                  <a:pt x="1229" y="659"/>
                </a:lnTo>
                <a:lnTo>
                  <a:pt x="1227" y="645"/>
                </a:lnTo>
                <a:lnTo>
                  <a:pt x="1226" y="631"/>
                </a:lnTo>
                <a:lnTo>
                  <a:pt x="1229" y="603"/>
                </a:lnTo>
                <a:lnTo>
                  <a:pt x="1234" y="572"/>
                </a:lnTo>
                <a:lnTo>
                  <a:pt x="1243" y="537"/>
                </a:lnTo>
                <a:lnTo>
                  <a:pt x="1254" y="505"/>
                </a:lnTo>
                <a:lnTo>
                  <a:pt x="1261" y="492"/>
                </a:lnTo>
                <a:lnTo>
                  <a:pt x="1268" y="479"/>
                </a:lnTo>
                <a:lnTo>
                  <a:pt x="1287" y="455"/>
                </a:lnTo>
                <a:lnTo>
                  <a:pt x="1306" y="429"/>
                </a:lnTo>
                <a:lnTo>
                  <a:pt x="1315" y="415"/>
                </a:lnTo>
                <a:lnTo>
                  <a:pt x="1323" y="401"/>
                </a:lnTo>
                <a:lnTo>
                  <a:pt x="1330" y="385"/>
                </a:lnTo>
                <a:lnTo>
                  <a:pt x="1335" y="368"/>
                </a:lnTo>
                <a:lnTo>
                  <a:pt x="1339" y="352"/>
                </a:lnTo>
                <a:lnTo>
                  <a:pt x="1344" y="338"/>
                </a:lnTo>
                <a:lnTo>
                  <a:pt x="1363" y="307"/>
                </a:lnTo>
                <a:lnTo>
                  <a:pt x="1384" y="279"/>
                </a:lnTo>
                <a:lnTo>
                  <a:pt x="1407" y="254"/>
                </a:lnTo>
                <a:lnTo>
                  <a:pt x="1433" y="230"/>
                </a:lnTo>
                <a:lnTo>
                  <a:pt x="1459" y="209"/>
                </a:lnTo>
                <a:lnTo>
                  <a:pt x="1487" y="190"/>
                </a:lnTo>
                <a:lnTo>
                  <a:pt x="1546" y="150"/>
                </a:lnTo>
                <a:lnTo>
                  <a:pt x="1597" y="115"/>
                </a:lnTo>
                <a:lnTo>
                  <a:pt x="1647" y="80"/>
                </a:lnTo>
                <a:lnTo>
                  <a:pt x="1671" y="64"/>
                </a:lnTo>
                <a:lnTo>
                  <a:pt x="1694" y="51"/>
                </a:lnTo>
                <a:lnTo>
                  <a:pt x="1715" y="38"/>
                </a:lnTo>
                <a:lnTo>
                  <a:pt x="1734" y="31"/>
                </a:lnTo>
                <a:lnTo>
                  <a:pt x="1757" y="24"/>
                </a:lnTo>
                <a:lnTo>
                  <a:pt x="1778" y="21"/>
                </a:lnTo>
                <a:lnTo>
                  <a:pt x="1823" y="17"/>
                </a:lnTo>
                <a:lnTo>
                  <a:pt x="1866" y="16"/>
                </a:lnTo>
                <a:lnTo>
                  <a:pt x="1887" y="14"/>
                </a:lnTo>
                <a:lnTo>
                  <a:pt x="1908" y="10"/>
                </a:lnTo>
                <a:lnTo>
                  <a:pt x="1931" y="5"/>
                </a:lnTo>
                <a:lnTo>
                  <a:pt x="1952" y="3"/>
                </a:lnTo>
                <a:lnTo>
                  <a:pt x="1994" y="0"/>
                </a:lnTo>
                <a:lnTo>
                  <a:pt x="2034" y="0"/>
                </a:lnTo>
                <a:lnTo>
                  <a:pt x="2077" y="0"/>
                </a:lnTo>
                <a:lnTo>
                  <a:pt x="2098" y="10"/>
                </a:lnTo>
                <a:lnTo>
                  <a:pt x="2114" y="19"/>
                </a:lnTo>
                <a:lnTo>
                  <a:pt x="2129" y="30"/>
                </a:lnTo>
                <a:lnTo>
                  <a:pt x="2147" y="42"/>
                </a:lnTo>
                <a:lnTo>
                  <a:pt x="2162" y="54"/>
                </a:lnTo>
                <a:lnTo>
                  <a:pt x="2176" y="59"/>
                </a:lnTo>
                <a:lnTo>
                  <a:pt x="2208" y="66"/>
                </a:lnTo>
                <a:lnTo>
                  <a:pt x="2225" y="70"/>
                </a:lnTo>
                <a:lnTo>
                  <a:pt x="2243" y="71"/>
                </a:lnTo>
                <a:lnTo>
                  <a:pt x="2279" y="77"/>
                </a:lnTo>
                <a:lnTo>
                  <a:pt x="2316" y="80"/>
                </a:lnTo>
                <a:lnTo>
                  <a:pt x="2331" y="82"/>
                </a:lnTo>
                <a:lnTo>
                  <a:pt x="2345" y="85"/>
                </a:lnTo>
                <a:lnTo>
                  <a:pt x="2352" y="89"/>
                </a:lnTo>
                <a:lnTo>
                  <a:pt x="2359" y="96"/>
                </a:lnTo>
                <a:lnTo>
                  <a:pt x="2364" y="105"/>
                </a:lnTo>
                <a:lnTo>
                  <a:pt x="2371" y="115"/>
                </a:lnTo>
                <a:lnTo>
                  <a:pt x="2375" y="129"/>
                </a:lnTo>
                <a:lnTo>
                  <a:pt x="2378" y="143"/>
                </a:lnTo>
                <a:lnTo>
                  <a:pt x="2382" y="160"/>
                </a:lnTo>
                <a:lnTo>
                  <a:pt x="2382" y="178"/>
                </a:lnTo>
                <a:lnTo>
                  <a:pt x="2390" y="180"/>
                </a:lnTo>
                <a:lnTo>
                  <a:pt x="2397" y="183"/>
                </a:lnTo>
                <a:lnTo>
                  <a:pt x="2410" y="190"/>
                </a:lnTo>
                <a:lnTo>
                  <a:pt x="2420" y="200"/>
                </a:lnTo>
                <a:lnTo>
                  <a:pt x="2427" y="213"/>
                </a:lnTo>
                <a:lnTo>
                  <a:pt x="2434" y="227"/>
                </a:lnTo>
                <a:lnTo>
                  <a:pt x="2439" y="241"/>
                </a:lnTo>
                <a:lnTo>
                  <a:pt x="2451" y="268"/>
                </a:lnTo>
                <a:lnTo>
                  <a:pt x="2481" y="321"/>
                </a:lnTo>
                <a:lnTo>
                  <a:pt x="2495" y="345"/>
                </a:lnTo>
                <a:lnTo>
                  <a:pt x="2507" y="373"/>
                </a:lnTo>
                <a:lnTo>
                  <a:pt x="2523" y="404"/>
                </a:lnTo>
                <a:lnTo>
                  <a:pt x="2540" y="434"/>
                </a:lnTo>
                <a:lnTo>
                  <a:pt x="2573" y="497"/>
                </a:lnTo>
                <a:lnTo>
                  <a:pt x="2589" y="528"/>
                </a:lnTo>
                <a:lnTo>
                  <a:pt x="2601" y="561"/>
                </a:lnTo>
                <a:lnTo>
                  <a:pt x="2612" y="594"/>
                </a:lnTo>
                <a:lnTo>
                  <a:pt x="2617" y="612"/>
                </a:lnTo>
                <a:lnTo>
                  <a:pt x="2619" y="631"/>
                </a:lnTo>
                <a:lnTo>
                  <a:pt x="2622" y="662"/>
                </a:lnTo>
                <a:lnTo>
                  <a:pt x="2620" y="695"/>
                </a:lnTo>
                <a:lnTo>
                  <a:pt x="2617" y="727"/>
                </a:lnTo>
                <a:lnTo>
                  <a:pt x="2613" y="756"/>
                </a:lnTo>
                <a:lnTo>
                  <a:pt x="2603" y="816"/>
                </a:lnTo>
                <a:lnTo>
                  <a:pt x="2599" y="845"/>
                </a:lnTo>
                <a:lnTo>
                  <a:pt x="2598" y="875"/>
                </a:lnTo>
                <a:lnTo>
                  <a:pt x="2601" y="896"/>
                </a:lnTo>
                <a:lnTo>
                  <a:pt x="2606" y="917"/>
                </a:lnTo>
                <a:lnTo>
                  <a:pt x="2610" y="938"/>
                </a:lnTo>
                <a:lnTo>
                  <a:pt x="2612" y="948"/>
                </a:lnTo>
                <a:lnTo>
                  <a:pt x="2612" y="959"/>
                </a:lnTo>
                <a:lnTo>
                  <a:pt x="2610" y="980"/>
                </a:lnTo>
                <a:lnTo>
                  <a:pt x="2606" y="1000"/>
                </a:lnTo>
                <a:lnTo>
                  <a:pt x="2599" y="1023"/>
                </a:lnTo>
                <a:lnTo>
                  <a:pt x="2592" y="1048"/>
                </a:lnTo>
                <a:lnTo>
                  <a:pt x="2577" y="1095"/>
                </a:lnTo>
                <a:lnTo>
                  <a:pt x="2570" y="1121"/>
                </a:lnTo>
                <a:lnTo>
                  <a:pt x="2563" y="1147"/>
                </a:lnTo>
                <a:lnTo>
                  <a:pt x="2558" y="1183"/>
                </a:lnTo>
                <a:lnTo>
                  <a:pt x="2556" y="1220"/>
                </a:lnTo>
                <a:lnTo>
                  <a:pt x="2556" y="1257"/>
                </a:lnTo>
                <a:lnTo>
                  <a:pt x="2558" y="1293"/>
                </a:lnTo>
                <a:lnTo>
                  <a:pt x="2558" y="1330"/>
                </a:lnTo>
                <a:lnTo>
                  <a:pt x="2558" y="1363"/>
                </a:lnTo>
                <a:lnTo>
                  <a:pt x="2556" y="1396"/>
                </a:lnTo>
                <a:lnTo>
                  <a:pt x="2552" y="1410"/>
                </a:lnTo>
                <a:lnTo>
                  <a:pt x="2549" y="1426"/>
                </a:lnTo>
                <a:lnTo>
                  <a:pt x="2545" y="1440"/>
                </a:lnTo>
                <a:lnTo>
                  <a:pt x="2538" y="1454"/>
                </a:lnTo>
                <a:lnTo>
                  <a:pt x="2525" y="1482"/>
                </a:lnTo>
                <a:lnTo>
                  <a:pt x="2490" y="1539"/>
                </a:lnTo>
                <a:lnTo>
                  <a:pt x="2474" y="1569"/>
                </a:lnTo>
                <a:lnTo>
                  <a:pt x="2467" y="1584"/>
                </a:lnTo>
                <a:lnTo>
                  <a:pt x="2460" y="1598"/>
                </a:lnTo>
                <a:lnTo>
                  <a:pt x="2457" y="1614"/>
                </a:lnTo>
                <a:lnTo>
                  <a:pt x="2453" y="1630"/>
                </a:lnTo>
                <a:lnTo>
                  <a:pt x="2451" y="1645"/>
                </a:lnTo>
                <a:lnTo>
                  <a:pt x="2451" y="1663"/>
                </a:lnTo>
                <a:lnTo>
                  <a:pt x="2638" y="1759"/>
                </a:lnTo>
                <a:lnTo>
                  <a:pt x="2760" y="1821"/>
                </a:lnTo>
                <a:lnTo>
                  <a:pt x="2814" y="1846"/>
                </a:lnTo>
                <a:lnTo>
                  <a:pt x="2855" y="1865"/>
                </a:lnTo>
                <a:lnTo>
                  <a:pt x="2911" y="1886"/>
                </a:lnTo>
                <a:lnTo>
                  <a:pt x="2939" y="1896"/>
                </a:lnTo>
                <a:lnTo>
                  <a:pt x="2967" y="1907"/>
                </a:lnTo>
                <a:lnTo>
                  <a:pt x="3033" y="1928"/>
                </a:lnTo>
                <a:lnTo>
                  <a:pt x="3122" y="1959"/>
                </a:lnTo>
                <a:lnTo>
                  <a:pt x="3259" y="2011"/>
                </a:lnTo>
                <a:lnTo>
                  <a:pt x="3292" y="2022"/>
                </a:lnTo>
                <a:lnTo>
                  <a:pt x="3325" y="2031"/>
                </a:lnTo>
                <a:lnTo>
                  <a:pt x="3357" y="2041"/>
                </a:lnTo>
                <a:lnTo>
                  <a:pt x="3371" y="2046"/>
                </a:lnTo>
                <a:lnTo>
                  <a:pt x="3385" y="2053"/>
                </a:lnTo>
                <a:lnTo>
                  <a:pt x="3413" y="2065"/>
                </a:lnTo>
                <a:lnTo>
                  <a:pt x="3440" y="2081"/>
                </a:lnTo>
                <a:lnTo>
                  <a:pt x="3453" y="2092"/>
                </a:lnTo>
                <a:lnTo>
                  <a:pt x="3468" y="2105"/>
                </a:lnTo>
                <a:lnTo>
                  <a:pt x="3507" y="2144"/>
                </a:lnTo>
                <a:lnTo>
                  <a:pt x="3548" y="2191"/>
                </a:lnTo>
                <a:lnTo>
                  <a:pt x="3595" y="2243"/>
                </a:lnTo>
                <a:lnTo>
                  <a:pt x="3679" y="2339"/>
                </a:lnTo>
                <a:lnTo>
                  <a:pt x="3726" y="2395"/>
                </a:lnTo>
                <a:lnTo>
                  <a:pt x="3749" y="2417"/>
                </a:lnTo>
                <a:lnTo>
                  <a:pt x="3769" y="2440"/>
                </a:lnTo>
                <a:lnTo>
                  <a:pt x="3789" y="2465"/>
                </a:lnTo>
                <a:lnTo>
                  <a:pt x="3796" y="2478"/>
                </a:lnTo>
                <a:lnTo>
                  <a:pt x="3803" y="2492"/>
                </a:lnTo>
                <a:lnTo>
                  <a:pt x="3820" y="2533"/>
                </a:lnTo>
                <a:lnTo>
                  <a:pt x="3832" y="2576"/>
                </a:lnTo>
                <a:lnTo>
                  <a:pt x="3844" y="2623"/>
                </a:lnTo>
                <a:lnTo>
                  <a:pt x="3856" y="2668"/>
                </a:lnTo>
                <a:lnTo>
                  <a:pt x="3877" y="2763"/>
                </a:lnTo>
                <a:lnTo>
                  <a:pt x="3888" y="2806"/>
                </a:lnTo>
                <a:lnTo>
                  <a:pt x="3900" y="284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46" name="Freeform 9"/>
          <p:cNvSpPr>
            <a:spLocks noEditPoints="1"/>
          </p:cNvSpPr>
          <p:nvPr/>
        </p:nvSpPr>
        <p:spPr bwMode="auto">
          <a:xfrm>
            <a:off x="466725" y="2397125"/>
            <a:ext cx="1706563" cy="1536700"/>
          </a:xfrm>
          <a:custGeom>
            <a:avLst/>
            <a:gdLst>
              <a:gd name="T0" fmla="*/ 1581475 w 1528"/>
              <a:gd name="T1" fmla="*/ 1222883 h 1376"/>
              <a:gd name="T2" fmla="*/ 1401660 w 1528"/>
              <a:gd name="T3" fmla="*/ 1121255 h 1376"/>
              <a:gd name="T4" fmla="*/ 1361453 w 1528"/>
              <a:gd name="T5" fmla="*/ 1101153 h 1376"/>
              <a:gd name="T6" fmla="*/ 1378206 w 1528"/>
              <a:gd name="T7" fmla="*/ 1053131 h 1376"/>
              <a:gd name="T8" fmla="*/ 1346934 w 1528"/>
              <a:gd name="T9" fmla="*/ 1015160 h 1376"/>
              <a:gd name="T10" fmla="*/ 1379323 w 1528"/>
              <a:gd name="T11" fmla="*/ 978306 h 1376"/>
              <a:gd name="T12" fmla="*/ 1348051 w 1528"/>
              <a:gd name="T13" fmla="*/ 947036 h 1376"/>
              <a:gd name="T14" fmla="*/ 1344700 w 1528"/>
              <a:gd name="T15" fmla="*/ 922467 h 1376"/>
              <a:gd name="T16" fmla="*/ 1342466 w 1528"/>
              <a:gd name="T17" fmla="*/ 907948 h 1376"/>
              <a:gd name="T18" fmla="*/ 1339116 w 1528"/>
              <a:gd name="T19" fmla="*/ 878912 h 1376"/>
              <a:gd name="T20" fmla="*/ 1330181 w 1528"/>
              <a:gd name="T21" fmla="*/ 762766 h 1376"/>
              <a:gd name="T22" fmla="*/ 1330181 w 1528"/>
              <a:gd name="T23" fmla="*/ 714744 h 1376"/>
              <a:gd name="T24" fmla="*/ 1330181 w 1528"/>
              <a:gd name="T25" fmla="*/ 696876 h 1376"/>
              <a:gd name="T26" fmla="*/ 1344700 w 1528"/>
              <a:gd name="T27" fmla="*/ 672306 h 1376"/>
              <a:gd name="T28" fmla="*/ 1350284 w 1528"/>
              <a:gd name="T29" fmla="*/ 652204 h 1376"/>
              <a:gd name="T30" fmla="*/ 1352518 w 1528"/>
              <a:gd name="T31" fmla="*/ 612000 h 1376"/>
              <a:gd name="T32" fmla="*/ 1313428 w 1528"/>
              <a:gd name="T33" fmla="*/ 552810 h 1376"/>
              <a:gd name="T34" fmla="*/ 1305610 w 1528"/>
              <a:gd name="T35" fmla="*/ 507022 h 1376"/>
              <a:gd name="T36" fmla="*/ 1291091 w 1528"/>
              <a:gd name="T37" fmla="*/ 474635 h 1376"/>
              <a:gd name="T38" fmla="*/ 1256468 w 1528"/>
              <a:gd name="T39" fmla="*/ 423263 h 1376"/>
              <a:gd name="T40" fmla="*/ 1259819 w 1528"/>
              <a:gd name="T41" fmla="*/ 397576 h 1376"/>
              <a:gd name="T42" fmla="*/ 1239715 w 1528"/>
              <a:gd name="T43" fmla="*/ 391993 h 1376"/>
              <a:gd name="T44" fmla="*/ 1238598 w 1528"/>
              <a:gd name="T45" fmla="*/ 355139 h 1376"/>
              <a:gd name="T46" fmla="*/ 1222962 w 1528"/>
              <a:gd name="T47" fmla="*/ 335036 h 1376"/>
              <a:gd name="T48" fmla="*/ 1219612 w 1528"/>
              <a:gd name="T49" fmla="*/ 309350 h 1376"/>
              <a:gd name="T50" fmla="*/ 1188340 w 1528"/>
              <a:gd name="T51" fmla="*/ 278080 h 1376"/>
              <a:gd name="T52" fmla="*/ 1159301 w 1528"/>
              <a:gd name="T53" fmla="*/ 230058 h 1376"/>
              <a:gd name="T54" fmla="*/ 1120211 w 1528"/>
              <a:gd name="T55" fmla="*/ 189854 h 1376"/>
              <a:gd name="T56" fmla="*/ 1094523 w 1528"/>
              <a:gd name="T57" fmla="*/ 147416 h 1376"/>
              <a:gd name="T58" fmla="*/ 1047615 w 1528"/>
              <a:gd name="T59" fmla="*/ 101628 h 1376"/>
              <a:gd name="T60" fmla="*/ 968318 w 1528"/>
              <a:gd name="T61" fmla="*/ 56956 h 1376"/>
              <a:gd name="T62" fmla="*/ 845463 w 1528"/>
              <a:gd name="T63" fmla="*/ 27920 h 1376"/>
              <a:gd name="T64" fmla="*/ 698038 w 1528"/>
              <a:gd name="T65" fmla="*/ 17869 h 1376"/>
              <a:gd name="T66" fmla="*/ 617624 w 1528"/>
              <a:gd name="T67" fmla="*/ 39088 h 1376"/>
              <a:gd name="T68" fmla="*/ 564015 w 1528"/>
              <a:gd name="T69" fmla="*/ 65890 h 1376"/>
              <a:gd name="T70" fmla="*/ 543911 w 1528"/>
              <a:gd name="T71" fmla="*/ 65890 h 1376"/>
              <a:gd name="T72" fmla="*/ 507055 w 1528"/>
              <a:gd name="T73" fmla="*/ 91577 h 1376"/>
              <a:gd name="T74" fmla="*/ 387551 w 1528"/>
              <a:gd name="T75" fmla="*/ 204372 h 1376"/>
              <a:gd name="T76" fmla="*/ 350694 w 1528"/>
              <a:gd name="T77" fmla="*/ 255744 h 1376"/>
              <a:gd name="T78" fmla="*/ 349577 w 1528"/>
              <a:gd name="T79" fmla="*/ 281431 h 1376"/>
              <a:gd name="T80" fmla="*/ 310487 w 1528"/>
              <a:gd name="T81" fmla="*/ 303766 h 1376"/>
              <a:gd name="T82" fmla="*/ 284799 w 1528"/>
              <a:gd name="T83" fmla="*/ 364073 h 1376"/>
              <a:gd name="T84" fmla="*/ 276981 w 1528"/>
              <a:gd name="T85" fmla="*/ 406511 h 1376"/>
              <a:gd name="T86" fmla="*/ 279215 w 1528"/>
              <a:gd name="T87" fmla="*/ 409861 h 1376"/>
              <a:gd name="T88" fmla="*/ 255761 w 1528"/>
              <a:gd name="T89" fmla="*/ 441131 h 1376"/>
              <a:gd name="T90" fmla="*/ 261345 w 1528"/>
              <a:gd name="T91" fmla="*/ 485803 h 1376"/>
              <a:gd name="T92" fmla="*/ 240125 w 1528"/>
              <a:gd name="T93" fmla="*/ 538292 h 1376"/>
              <a:gd name="T94" fmla="*/ 265813 w 1528"/>
              <a:gd name="T95" fmla="*/ 574029 h 1376"/>
              <a:gd name="T96" fmla="*/ 262462 w 1528"/>
              <a:gd name="T97" fmla="*/ 612000 h 1376"/>
              <a:gd name="T98" fmla="*/ 251294 w 1528"/>
              <a:gd name="T99" fmla="*/ 680124 h 1376"/>
              <a:gd name="T100" fmla="*/ 282566 w 1528"/>
              <a:gd name="T101" fmla="*/ 813022 h 1376"/>
              <a:gd name="T102" fmla="*/ 233424 w 1528"/>
              <a:gd name="T103" fmla="*/ 853226 h 1376"/>
              <a:gd name="T104" fmla="*/ 216671 w 1528"/>
              <a:gd name="T105" fmla="*/ 958204 h 1376"/>
              <a:gd name="T106" fmla="*/ 218905 w 1528"/>
              <a:gd name="T107" fmla="*/ 1107853 h 1376"/>
              <a:gd name="T108" fmla="*/ 230073 w 1528"/>
              <a:gd name="T109" fmla="*/ 1163693 h 1376"/>
              <a:gd name="T110" fmla="*/ 156360 w 1528"/>
              <a:gd name="T111" fmla="*/ 1226233 h 1376"/>
              <a:gd name="T112" fmla="*/ 1344700 w 1528"/>
              <a:gd name="T113" fmla="*/ 608649 h 1376"/>
              <a:gd name="T114" fmla="*/ 242359 w 1528"/>
              <a:gd name="T115" fmla="*/ 518190 h 1376"/>
              <a:gd name="T116" fmla="*/ 264696 w 1528"/>
              <a:gd name="T117" fmla="*/ 662255 h 1376"/>
              <a:gd name="T118" fmla="*/ 316072 w 1528"/>
              <a:gd name="T119" fmla="*/ 312701 h 1376"/>
              <a:gd name="T120" fmla="*/ 1269871 w 1528"/>
              <a:gd name="T121" fmla="*/ 470168 h 1376"/>
              <a:gd name="T122" fmla="*/ 1296675 w 1528"/>
              <a:gd name="T123" fmla="*/ 540525 h 1376"/>
              <a:gd name="T124" fmla="*/ 1319012 w 1528"/>
              <a:gd name="T125" fmla="*/ 734846 h 137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528" h="1376">
                <a:moveTo>
                  <a:pt x="561" y="30"/>
                </a:moveTo>
                <a:lnTo>
                  <a:pt x="561" y="30"/>
                </a:lnTo>
                <a:lnTo>
                  <a:pt x="561" y="28"/>
                </a:lnTo>
                <a:lnTo>
                  <a:pt x="561" y="30"/>
                </a:lnTo>
                <a:close/>
                <a:moveTo>
                  <a:pt x="452" y="77"/>
                </a:moveTo>
                <a:lnTo>
                  <a:pt x="452" y="77"/>
                </a:lnTo>
                <a:lnTo>
                  <a:pt x="456" y="76"/>
                </a:lnTo>
                <a:lnTo>
                  <a:pt x="457" y="76"/>
                </a:lnTo>
                <a:lnTo>
                  <a:pt x="457" y="71"/>
                </a:lnTo>
                <a:lnTo>
                  <a:pt x="456" y="67"/>
                </a:lnTo>
                <a:lnTo>
                  <a:pt x="452" y="66"/>
                </a:lnTo>
                <a:lnTo>
                  <a:pt x="451" y="67"/>
                </a:lnTo>
                <a:lnTo>
                  <a:pt x="452" y="71"/>
                </a:lnTo>
                <a:lnTo>
                  <a:pt x="454" y="72"/>
                </a:lnTo>
                <a:lnTo>
                  <a:pt x="452" y="77"/>
                </a:lnTo>
                <a:close/>
                <a:moveTo>
                  <a:pt x="1456" y="1175"/>
                </a:moveTo>
                <a:lnTo>
                  <a:pt x="1456" y="1175"/>
                </a:lnTo>
                <a:lnTo>
                  <a:pt x="1442" y="1144"/>
                </a:lnTo>
                <a:lnTo>
                  <a:pt x="1436" y="1127"/>
                </a:lnTo>
                <a:lnTo>
                  <a:pt x="1426" y="1111"/>
                </a:lnTo>
                <a:lnTo>
                  <a:pt x="1416" y="1095"/>
                </a:lnTo>
                <a:lnTo>
                  <a:pt x="1405" y="1081"/>
                </a:lnTo>
                <a:lnTo>
                  <a:pt x="1391" y="1070"/>
                </a:lnTo>
                <a:lnTo>
                  <a:pt x="1385" y="1067"/>
                </a:lnTo>
                <a:lnTo>
                  <a:pt x="1377" y="1063"/>
                </a:lnTo>
                <a:lnTo>
                  <a:pt x="1359" y="1057"/>
                </a:lnTo>
                <a:lnTo>
                  <a:pt x="1340" y="1048"/>
                </a:lnTo>
                <a:lnTo>
                  <a:pt x="1301" y="1032"/>
                </a:lnTo>
                <a:lnTo>
                  <a:pt x="1273" y="1022"/>
                </a:lnTo>
                <a:lnTo>
                  <a:pt x="1258" y="1016"/>
                </a:lnTo>
                <a:lnTo>
                  <a:pt x="1247" y="1009"/>
                </a:lnTo>
                <a:lnTo>
                  <a:pt x="1243" y="1009"/>
                </a:lnTo>
                <a:lnTo>
                  <a:pt x="1240" y="1012"/>
                </a:lnTo>
                <a:lnTo>
                  <a:pt x="1237" y="1012"/>
                </a:lnTo>
                <a:lnTo>
                  <a:pt x="1235" y="1011"/>
                </a:lnTo>
                <a:lnTo>
                  <a:pt x="1237" y="1011"/>
                </a:lnTo>
                <a:lnTo>
                  <a:pt x="1239" y="1009"/>
                </a:lnTo>
                <a:lnTo>
                  <a:pt x="1239" y="1007"/>
                </a:lnTo>
                <a:lnTo>
                  <a:pt x="1240" y="1006"/>
                </a:lnTo>
                <a:lnTo>
                  <a:pt x="1248" y="1006"/>
                </a:lnTo>
                <a:lnTo>
                  <a:pt x="1255" y="1004"/>
                </a:lnTo>
                <a:lnTo>
                  <a:pt x="1255" y="1002"/>
                </a:lnTo>
                <a:lnTo>
                  <a:pt x="1253" y="999"/>
                </a:lnTo>
                <a:lnTo>
                  <a:pt x="1252" y="997"/>
                </a:lnTo>
                <a:lnTo>
                  <a:pt x="1252" y="994"/>
                </a:lnTo>
                <a:lnTo>
                  <a:pt x="1245" y="994"/>
                </a:lnTo>
                <a:lnTo>
                  <a:pt x="1245" y="997"/>
                </a:lnTo>
                <a:lnTo>
                  <a:pt x="1247" y="999"/>
                </a:lnTo>
                <a:lnTo>
                  <a:pt x="1248" y="1001"/>
                </a:lnTo>
                <a:lnTo>
                  <a:pt x="1247" y="1004"/>
                </a:lnTo>
                <a:lnTo>
                  <a:pt x="1245" y="1004"/>
                </a:lnTo>
                <a:lnTo>
                  <a:pt x="1242" y="1002"/>
                </a:lnTo>
                <a:lnTo>
                  <a:pt x="1240" y="1002"/>
                </a:lnTo>
                <a:lnTo>
                  <a:pt x="1239" y="1001"/>
                </a:lnTo>
                <a:lnTo>
                  <a:pt x="1237" y="1006"/>
                </a:lnTo>
                <a:lnTo>
                  <a:pt x="1235" y="1007"/>
                </a:lnTo>
                <a:lnTo>
                  <a:pt x="1234" y="1007"/>
                </a:lnTo>
                <a:lnTo>
                  <a:pt x="1229" y="994"/>
                </a:lnTo>
                <a:lnTo>
                  <a:pt x="1225" y="989"/>
                </a:lnTo>
                <a:lnTo>
                  <a:pt x="1219" y="986"/>
                </a:lnTo>
                <a:lnTo>
                  <a:pt x="1222" y="983"/>
                </a:lnTo>
                <a:lnTo>
                  <a:pt x="1227" y="983"/>
                </a:lnTo>
                <a:lnTo>
                  <a:pt x="1237" y="984"/>
                </a:lnTo>
                <a:lnTo>
                  <a:pt x="1237" y="974"/>
                </a:lnTo>
                <a:lnTo>
                  <a:pt x="1234" y="968"/>
                </a:lnTo>
                <a:lnTo>
                  <a:pt x="1237" y="968"/>
                </a:lnTo>
                <a:lnTo>
                  <a:pt x="1237" y="966"/>
                </a:lnTo>
                <a:lnTo>
                  <a:pt x="1237" y="963"/>
                </a:lnTo>
                <a:lnTo>
                  <a:pt x="1235" y="960"/>
                </a:lnTo>
                <a:lnTo>
                  <a:pt x="1234" y="963"/>
                </a:lnTo>
                <a:lnTo>
                  <a:pt x="1232" y="963"/>
                </a:lnTo>
                <a:lnTo>
                  <a:pt x="1232" y="961"/>
                </a:lnTo>
                <a:lnTo>
                  <a:pt x="1234" y="958"/>
                </a:lnTo>
                <a:lnTo>
                  <a:pt x="1229" y="958"/>
                </a:lnTo>
                <a:lnTo>
                  <a:pt x="1225" y="955"/>
                </a:lnTo>
                <a:lnTo>
                  <a:pt x="1220" y="948"/>
                </a:lnTo>
                <a:lnTo>
                  <a:pt x="1225" y="946"/>
                </a:lnTo>
                <a:lnTo>
                  <a:pt x="1230" y="945"/>
                </a:lnTo>
                <a:lnTo>
                  <a:pt x="1234" y="943"/>
                </a:lnTo>
                <a:lnTo>
                  <a:pt x="1237" y="945"/>
                </a:lnTo>
                <a:lnTo>
                  <a:pt x="1237" y="943"/>
                </a:lnTo>
                <a:lnTo>
                  <a:pt x="1235" y="941"/>
                </a:lnTo>
                <a:lnTo>
                  <a:pt x="1232" y="941"/>
                </a:lnTo>
                <a:lnTo>
                  <a:pt x="1230" y="940"/>
                </a:lnTo>
                <a:lnTo>
                  <a:pt x="1232" y="937"/>
                </a:lnTo>
                <a:lnTo>
                  <a:pt x="1227" y="935"/>
                </a:lnTo>
                <a:lnTo>
                  <a:pt x="1224" y="935"/>
                </a:lnTo>
                <a:lnTo>
                  <a:pt x="1217" y="930"/>
                </a:lnTo>
                <a:lnTo>
                  <a:pt x="1219" y="928"/>
                </a:lnTo>
                <a:lnTo>
                  <a:pt x="1217" y="925"/>
                </a:lnTo>
                <a:lnTo>
                  <a:pt x="1215" y="918"/>
                </a:lnTo>
                <a:lnTo>
                  <a:pt x="1215" y="910"/>
                </a:lnTo>
                <a:lnTo>
                  <a:pt x="1215" y="909"/>
                </a:lnTo>
                <a:lnTo>
                  <a:pt x="1219" y="907"/>
                </a:lnTo>
                <a:lnTo>
                  <a:pt x="1217" y="904"/>
                </a:lnTo>
                <a:lnTo>
                  <a:pt x="1215" y="902"/>
                </a:lnTo>
                <a:lnTo>
                  <a:pt x="1211" y="899"/>
                </a:lnTo>
                <a:lnTo>
                  <a:pt x="1207" y="907"/>
                </a:lnTo>
                <a:lnTo>
                  <a:pt x="1206" y="909"/>
                </a:lnTo>
                <a:lnTo>
                  <a:pt x="1202" y="912"/>
                </a:lnTo>
                <a:lnTo>
                  <a:pt x="1199" y="907"/>
                </a:lnTo>
                <a:lnTo>
                  <a:pt x="1196" y="904"/>
                </a:lnTo>
                <a:lnTo>
                  <a:pt x="1197" y="902"/>
                </a:lnTo>
                <a:lnTo>
                  <a:pt x="1199" y="899"/>
                </a:lnTo>
                <a:lnTo>
                  <a:pt x="1199" y="897"/>
                </a:lnTo>
                <a:lnTo>
                  <a:pt x="1202" y="895"/>
                </a:lnTo>
                <a:lnTo>
                  <a:pt x="1217" y="897"/>
                </a:lnTo>
                <a:lnTo>
                  <a:pt x="1224" y="897"/>
                </a:lnTo>
                <a:lnTo>
                  <a:pt x="1234" y="895"/>
                </a:lnTo>
                <a:lnTo>
                  <a:pt x="1234" y="892"/>
                </a:lnTo>
                <a:lnTo>
                  <a:pt x="1235" y="890"/>
                </a:lnTo>
                <a:lnTo>
                  <a:pt x="1227" y="886"/>
                </a:lnTo>
                <a:lnTo>
                  <a:pt x="1224" y="884"/>
                </a:lnTo>
                <a:lnTo>
                  <a:pt x="1224" y="879"/>
                </a:lnTo>
                <a:lnTo>
                  <a:pt x="1227" y="879"/>
                </a:lnTo>
                <a:lnTo>
                  <a:pt x="1230" y="879"/>
                </a:lnTo>
                <a:lnTo>
                  <a:pt x="1234" y="877"/>
                </a:lnTo>
                <a:lnTo>
                  <a:pt x="1235" y="876"/>
                </a:lnTo>
                <a:lnTo>
                  <a:pt x="1234" y="874"/>
                </a:lnTo>
                <a:lnTo>
                  <a:pt x="1229" y="877"/>
                </a:lnTo>
                <a:lnTo>
                  <a:pt x="1222" y="879"/>
                </a:lnTo>
                <a:lnTo>
                  <a:pt x="1217" y="877"/>
                </a:lnTo>
                <a:lnTo>
                  <a:pt x="1212" y="876"/>
                </a:lnTo>
                <a:lnTo>
                  <a:pt x="1215" y="871"/>
                </a:lnTo>
                <a:lnTo>
                  <a:pt x="1217" y="869"/>
                </a:lnTo>
                <a:lnTo>
                  <a:pt x="1214" y="867"/>
                </a:lnTo>
                <a:lnTo>
                  <a:pt x="1214" y="869"/>
                </a:lnTo>
                <a:lnTo>
                  <a:pt x="1212" y="871"/>
                </a:lnTo>
                <a:lnTo>
                  <a:pt x="1207" y="871"/>
                </a:lnTo>
                <a:lnTo>
                  <a:pt x="1204" y="869"/>
                </a:lnTo>
                <a:lnTo>
                  <a:pt x="1201" y="869"/>
                </a:lnTo>
                <a:lnTo>
                  <a:pt x="1206" y="864"/>
                </a:lnTo>
                <a:lnTo>
                  <a:pt x="1211" y="859"/>
                </a:lnTo>
                <a:lnTo>
                  <a:pt x="1209" y="856"/>
                </a:lnTo>
                <a:lnTo>
                  <a:pt x="1207" y="853"/>
                </a:lnTo>
                <a:lnTo>
                  <a:pt x="1209" y="851"/>
                </a:lnTo>
                <a:lnTo>
                  <a:pt x="1207" y="848"/>
                </a:lnTo>
                <a:lnTo>
                  <a:pt x="1206" y="849"/>
                </a:lnTo>
                <a:lnTo>
                  <a:pt x="1204" y="848"/>
                </a:lnTo>
                <a:lnTo>
                  <a:pt x="1202" y="844"/>
                </a:lnTo>
                <a:lnTo>
                  <a:pt x="1201" y="843"/>
                </a:lnTo>
                <a:lnTo>
                  <a:pt x="1199" y="846"/>
                </a:lnTo>
                <a:lnTo>
                  <a:pt x="1199" y="844"/>
                </a:lnTo>
                <a:lnTo>
                  <a:pt x="1199" y="843"/>
                </a:lnTo>
                <a:lnTo>
                  <a:pt x="1201" y="841"/>
                </a:lnTo>
                <a:lnTo>
                  <a:pt x="1202" y="841"/>
                </a:lnTo>
                <a:lnTo>
                  <a:pt x="1202" y="838"/>
                </a:lnTo>
                <a:lnTo>
                  <a:pt x="1202" y="834"/>
                </a:lnTo>
                <a:lnTo>
                  <a:pt x="1199" y="834"/>
                </a:lnTo>
                <a:lnTo>
                  <a:pt x="1197" y="834"/>
                </a:lnTo>
                <a:lnTo>
                  <a:pt x="1197" y="833"/>
                </a:lnTo>
                <a:lnTo>
                  <a:pt x="1199" y="831"/>
                </a:lnTo>
                <a:lnTo>
                  <a:pt x="1197" y="830"/>
                </a:lnTo>
                <a:lnTo>
                  <a:pt x="1197" y="828"/>
                </a:lnTo>
                <a:lnTo>
                  <a:pt x="1199" y="828"/>
                </a:lnTo>
                <a:lnTo>
                  <a:pt x="1204" y="826"/>
                </a:lnTo>
                <a:lnTo>
                  <a:pt x="1207" y="828"/>
                </a:lnTo>
                <a:lnTo>
                  <a:pt x="1215" y="831"/>
                </a:lnTo>
                <a:lnTo>
                  <a:pt x="1222" y="833"/>
                </a:lnTo>
                <a:lnTo>
                  <a:pt x="1225" y="833"/>
                </a:lnTo>
                <a:lnTo>
                  <a:pt x="1230" y="833"/>
                </a:lnTo>
                <a:lnTo>
                  <a:pt x="1225" y="830"/>
                </a:lnTo>
                <a:lnTo>
                  <a:pt x="1224" y="826"/>
                </a:lnTo>
                <a:lnTo>
                  <a:pt x="1229" y="816"/>
                </a:lnTo>
                <a:lnTo>
                  <a:pt x="1234" y="805"/>
                </a:lnTo>
                <a:lnTo>
                  <a:pt x="1232" y="805"/>
                </a:lnTo>
                <a:lnTo>
                  <a:pt x="1230" y="805"/>
                </a:lnTo>
                <a:lnTo>
                  <a:pt x="1229" y="802"/>
                </a:lnTo>
                <a:lnTo>
                  <a:pt x="1225" y="805"/>
                </a:lnTo>
                <a:lnTo>
                  <a:pt x="1222" y="808"/>
                </a:lnTo>
                <a:lnTo>
                  <a:pt x="1220" y="811"/>
                </a:lnTo>
                <a:lnTo>
                  <a:pt x="1215" y="813"/>
                </a:lnTo>
                <a:lnTo>
                  <a:pt x="1212" y="811"/>
                </a:lnTo>
                <a:lnTo>
                  <a:pt x="1211" y="811"/>
                </a:lnTo>
                <a:lnTo>
                  <a:pt x="1207" y="813"/>
                </a:lnTo>
                <a:lnTo>
                  <a:pt x="1202" y="813"/>
                </a:lnTo>
                <a:lnTo>
                  <a:pt x="1202" y="807"/>
                </a:lnTo>
                <a:lnTo>
                  <a:pt x="1202" y="802"/>
                </a:lnTo>
                <a:lnTo>
                  <a:pt x="1202" y="797"/>
                </a:lnTo>
                <a:lnTo>
                  <a:pt x="1201" y="795"/>
                </a:lnTo>
                <a:lnTo>
                  <a:pt x="1199" y="795"/>
                </a:lnTo>
                <a:lnTo>
                  <a:pt x="1197" y="803"/>
                </a:lnTo>
                <a:lnTo>
                  <a:pt x="1196" y="807"/>
                </a:lnTo>
                <a:lnTo>
                  <a:pt x="1192" y="808"/>
                </a:lnTo>
                <a:lnTo>
                  <a:pt x="1191" y="808"/>
                </a:lnTo>
                <a:lnTo>
                  <a:pt x="1192" y="803"/>
                </a:lnTo>
                <a:lnTo>
                  <a:pt x="1191" y="798"/>
                </a:lnTo>
                <a:lnTo>
                  <a:pt x="1191" y="793"/>
                </a:lnTo>
                <a:lnTo>
                  <a:pt x="1192" y="788"/>
                </a:lnTo>
                <a:lnTo>
                  <a:pt x="1192" y="790"/>
                </a:lnTo>
                <a:lnTo>
                  <a:pt x="1192" y="792"/>
                </a:lnTo>
                <a:lnTo>
                  <a:pt x="1197" y="793"/>
                </a:lnTo>
                <a:lnTo>
                  <a:pt x="1201" y="792"/>
                </a:lnTo>
                <a:lnTo>
                  <a:pt x="1201" y="790"/>
                </a:lnTo>
                <a:lnTo>
                  <a:pt x="1199" y="787"/>
                </a:lnTo>
                <a:lnTo>
                  <a:pt x="1197" y="783"/>
                </a:lnTo>
                <a:lnTo>
                  <a:pt x="1196" y="770"/>
                </a:lnTo>
                <a:lnTo>
                  <a:pt x="1196" y="747"/>
                </a:lnTo>
                <a:lnTo>
                  <a:pt x="1196" y="749"/>
                </a:lnTo>
                <a:lnTo>
                  <a:pt x="1199" y="751"/>
                </a:lnTo>
                <a:lnTo>
                  <a:pt x="1199" y="737"/>
                </a:lnTo>
                <a:lnTo>
                  <a:pt x="1202" y="724"/>
                </a:lnTo>
                <a:lnTo>
                  <a:pt x="1204" y="711"/>
                </a:lnTo>
                <a:lnTo>
                  <a:pt x="1202" y="698"/>
                </a:lnTo>
                <a:lnTo>
                  <a:pt x="1207" y="696"/>
                </a:lnTo>
                <a:lnTo>
                  <a:pt x="1209" y="695"/>
                </a:lnTo>
                <a:lnTo>
                  <a:pt x="1209" y="693"/>
                </a:lnTo>
                <a:lnTo>
                  <a:pt x="1206" y="693"/>
                </a:lnTo>
                <a:lnTo>
                  <a:pt x="1204" y="695"/>
                </a:lnTo>
                <a:lnTo>
                  <a:pt x="1202" y="696"/>
                </a:lnTo>
                <a:lnTo>
                  <a:pt x="1199" y="696"/>
                </a:lnTo>
                <a:lnTo>
                  <a:pt x="1194" y="690"/>
                </a:lnTo>
                <a:lnTo>
                  <a:pt x="1192" y="688"/>
                </a:lnTo>
                <a:lnTo>
                  <a:pt x="1191" y="683"/>
                </a:lnTo>
                <a:lnTo>
                  <a:pt x="1192" y="685"/>
                </a:lnTo>
                <a:lnTo>
                  <a:pt x="1194" y="685"/>
                </a:lnTo>
                <a:lnTo>
                  <a:pt x="1197" y="683"/>
                </a:lnTo>
                <a:lnTo>
                  <a:pt x="1201" y="685"/>
                </a:lnTo>
                <a:lnTo>
                  <a:pt x="1201" y="678"/>
                </a:lnTo>
                <a:lnTo>
                  <a:pt x="1201" y="676"/>
                </a:lnTo>
                <a:lnTo>
                  <a:pt x="1199" y="675"/>
                </a:lnTo>
                <a:lnTo>
                  <a:pt x="1197" y="678"/>
                </a:lnTo>
                <a:lnTo>
                  <a:pt x="1196" y="680"/>
                </a:lnTo>
                <a:lnTo>
                  <a:pt x="1194" y="668"/>
                </a:lnTo>
                <a:lnTo>
                  <a:pt x="1192" y="660"/>
                </a:lnTo>
                <a:lnTo>
                  <a:pt x="1189" y="652"/>
                </a:lnTo>
                <a:lnTo>
                  <a:pt x="1183" y="642"/>
                </a:lnTo>
                <a:lnTo>
                  <a:pt x="1186" y="644"/>
                </a:lnTo>
                <a:lnTo>
                  <a:pt x="1188" y="645"/>
                </a:lnTo>
                <a:lnTo>
                  <a:pt x="1189" y="647"/>
                </a:lnTo>
                <a:lnTo>
                  <a:pt x="1194" y="647"/>
                </a:lnTo>
                <a:lnTo>
                  <a:pt x="1192" y="644"/>
                </a:lnTo>
                <a:lnTo>
                  <a:pt x="1191" y="640"/>
                </a:lnTo>
                <a:lnTo>
                  <a:pt x="1189" y="637"/>
                </a:lnTo>
                <a:lnTo>
                  <a:pt x="1191" y="634"/>
                </a:lnTo>
                <a:lnTo>
                  <a:pt x="1196" y="634"/>
                </a:lnTo>
                <a:lnTo>
                  <a:pt x="1197" y="632"/>
                </a:lnTo>
                <a:lnTo>
                  <a:pt x="1197" y="630"/>
                </a:lnTo>
                <a:lnTo>
                  <a:pt x="1196" y="629"/>
                </a:lnTo>
                <a:lnTo>
                  <a:pt x="1196" y="625"/>
                </a:lnTo>
                <a:lnTo>
                  <a:pt x="1196" y="617"/>
                </a:lnTo>
                <a:lnTo>
                  <a:pt x="1194" y="611"/>
                </a:lnTo>
                <a:lnTo>
                  <a:pt x="1192" y="607"/>
                </a:lnTo>
                <a:lnTo>
                  <a:pt x="1191" y="606"/>
                </a:lnTo>
                <a:lnTo>
                  <a:pt x="1189" y="607"/>
                </a:lnTo>
                <a:lnTo>
                  <a:pt x="1189" y="609"/>
                </a:lnTo>
                <a:lnTo>
                  <a:pt x="1188" y="611"/>
                </a:lnTo>
                <a:lnTo>
                  <a:pt x="1188" y="612"/>
                </a:lnTo>
                <a:lnTo>
                  <a:pt x="1189" y="612"/>
                </a:lnTo>
                <a:lnTo>
                  <a:pt x="1191" y="614"/>
                </a:lnTo>
                <a:lnTo>
                  <a:pt x="1192" y="616"/>
                </a:lnTo>
                <a:lnTo>
                  <a:pt x="1191" y="621"/>
                </a:lnTo>
                <a:lnTo>
                  <a:pt x="1191" y="624"/>
                </a:lnTo>
                <a:lnTo>
                  <a:pt x="1178" y="611"/>
                </a:lnTo>
                <a:lnTo>
                  <a:pt x="1174" y="604"/>
                </a:lnTo>
                <a:lnTo>
                  <a:pt x="1174" y="602"/>
                </a:lnTo>
                <a:lnTo>
                  <a:pt x="1176" y="599"/>
                </a:lnTo>
                <a:lnTo>
                  <a:pt x="1174" y="597"/>
                </a:lnTo>
                <a:lnTo>
                  <a:pt x="1171" y="597"/>
                </a:lnTo>
                <a:lnTo>
                  <a:pt x="1169" y="596"/>
                </a:lnTo>
                <a:lnTo>
                  <a:pt x="1168" y="594"/>
                </a:lnTo>
                <a:lnTo>
                  <a:pt x="1171" y="593"/>
                </a:lnTo>
                <a:lnTo>
                  <a:pt x="1173" y="594"/>
                </a:lnTo>
                <a:lnTo>
                  <a:pt x="1176" y="596"/>
                </a:lnTo>
                <a:lnTo>
                  <a:pt x="1178" y="597"/>
                </a:lnTo>
                <a:lnTo>
                  <a:pt x="1179" y="597"/>
                </a:lnTo>
                <a:lnTo>
                  <a:pt x="1179" y="593"/>
                </a:lnTo>
                <a:lnTo>
                  <a:pt x="1178" y="591"/>
                </a:lnTo>
                <a:lnTo>
                  <a:pt x="1178" y="589"/>
                </a:lnTo>
                <a:lnTo>
                  <a:pt x="1176" y="586"/>
                </a:lnTo>
                <a:lnTo>
                  <a:pt x="1181" y="589"/>
                </a:lnTo>
                <a:lnTo>
                  <a:pt x="1184" y="593"/>
                </a:lnTo>
                <a:lnTo>
                  <a:pt x="1196" y="597"/>
                </a:lnTo>
                <a:lnTo>
                  <a:pt x="1204" y="602"/>
                </a:lnTo>
                <a:lnTo>
                  <a:pt x="1207" y="607"/>
                </a:lnTo>
                <a:lnTo>
                  <a:pt x="1209" y="612"/>
                </a:lnTo>
                <a:lnTo>
                  <a:pt x="1211" y="611"/>
                </a:lnTo>
                <a:lnTo>
                  <a:pt x="1209" y="609"/>
                </a:lnTo>
                <a:lnTo>
                  <a:pt x="1207" y="604"/>
                </a:lnTo>
                <a:lnTo>
                  <a:pt x="1207" y="599"/>
                </a:lnTo>
                <a:lnTo>
                  <a:pt x="1207" y="597"/>
                </a:lnTo>
                <a:lnTo>
                  <a:pt x="1209" y="596"/>
                </a:lnTo>
                <a:lnTo>
                  <a:pt x="1207" y="594"/>
                </a:lnTo>
                <a:lnTo>
                  <a:pt x="1206" y="594"/>
                </a:lnTo>
                <a:lnTo>
                  <a:pt x="1202" y="597"/>
                </a:lnTo>
                <a:lnTo>
                  <a:pt x="1201" y="591"/>
                </a:lnTo>
                <a:lnTo>
                  <a:pt x="1199" y="586"/>
                </a:lnTo>
                <a:lnTo>
                  <a:pt x="1202" y="588"/>
                </a:lnTo>
                <a:lnTo>
                  <a:pt x="1202" y="586"/>
                </a:lnTo>
                <a:lnTo>
                  <a:pt x="1204" y="583"/>
                </a:lnTo>
                <a:lnTo>
                  <a:pt x="1204" y="581"/>
                </a:lnTo>
                <a:lnTo>
                  <a:pt x="1206" y="583"/>
                </a:lnTo>
                <a:lnTo>
                  <a:pt x="1207" y="584"/>
                </a:lnTo>
                <a:lnTo>
                  <a:pt x="1209" y="584"/>
                </a:lnTo>
                <a:lnTo>
                  <a:pt x="1209" y="586"/>
                </a:lnTo>
                <a:lnTo>
                  <a:pt x="1212" y="607"/>
                </a:lnTo>
                <a:lnTo>
                  <a:pt x="1214" y="617"/>
                </a:lnTo>
                <a:lnTo>
                  <a:pt x="1217" y="624"/>
                </a:lnTo>
                <a:lnTo>
                  <a:pt x="1222" y="617"/>
                </a:lnTo>
                <a:lnTo>
                  <a:pt x="1224" y="611"/>
                </a:lnTo>
                <a:lnTo>
                  <a:pt x="1224" y="604"/>
                </a:lnTo>
                <a:lnTo>
                  <a:pt x="1224" y="602"/>
                </a:lnTo>
                <a:lnTo>
                  <a:pt x="1220" y="601"/>
                </a:lnTo>
                <a:lnTo>
                  <a:pt x="1220" y="599"/>
                </a:lnTo>
                <a:lnTo>
                  <a:pt x="1222" y="597"/>
                </a:lnTo>
                <a:lnTo>
                  <a:pt x="1224" y="596"/>
                </a:lnTo>
                <a:lnTo>
                  <a:pt x="1224" y="594"/>
                </a:lnTo>
                <a:lnTo>
                  <a:pt x="1220" y="593"/>
                </a:lnTo>
                <a:lnTo>
                  <a:pt x="1219" y="591"/>
                </a:lnTo>
                <a:lnTo>
                  <a:pt x="1219" y="583"/>
                </a:lnTo>
                <a:lnTo>
                  <a:pt x="1220" y="568"/>
                </a:lnTo>
                <a:lnTo>
                  <a:pt x="1215" y="565"/>
                </a:lnTo>
                <a:lnTo>
                  <a:pt x="1214" y="561"/>
                </a:lnTo>
                <a:lnTo>
                  <a:pt x="1211" y="548"/>
                </a:lnTo>
                <a:lnTo>
                  <a:pt x="1207" y="537"/>
                </a:lnTo>
                <a:lnTo>
                  <a:pt x="1204" y="532"/>
                </a:lnTo>
                <a:lnTo>
                  <a:pt x="1201" y="528"/>
                </a:lnTo>
                <a:lnTo>
                  <a:pt x="1201" y="523"/>
                </a:lnTo>
                <a:lnTo>
                  <a:pt x="1204" y="520"/>
                </a:lnTo>
                <a:lnTo>
                  <a:pt x="1211" y="523"/>
                </a:lnTo>
                <a:lnTo>
                  <a:pt x="1212" y="525"/>
                </a:lnTo>
                <a:lnTo>
                  <a:pt x="1214" y="523"/>
                </a:lnTo>
                <a:lnTo>
                  <a:pt x="1202" y="509"/>
                </a:lnTo>
                <a:lnTo>
                  <a:pt x="1196" y="502"/>
                </a:lnTo>
                <a:lnTo>
                  <a:pt x="1191" y="500"/>
                </a:lnTo>
                <a:lnTo>
                  <a:pt x="1186" y="499"/>
                </a:lnTo>
                <a:lnTo>
                  <a:pt x="1189" y="499"/>
                </a:lnTo>
                <a:lnTo>
                  <a:pt x="1191" y="497"/>
                </a:lnTo>
                <a:lnTo>
                  <a:pt x="1191" y="495"/>
                </a:lnTo>
                <a:lnTo>
                  <a:pt x="1186" y="497"/>
                </a:lnTo>
                <a:lnTo>
                  <a:pt x="1183" y="497"/>
                </a:lnTo>
                <a:lnTo>
                  <a:pt x="1179" y="497"/>
                </a:lnTo>
                <a:lnTo>
                  <a:pt x="1176" y="495"/>
                </a:lnTo>
                <a:lnTo>
                  <a:pt x="1179" y="494"/>
                </a:lnTo>
                <a:lnTo>
                  <a:pt x="1183" y="494"/>
                </a:lnTo>
                <a:lnTo>
                  <a:pt x="1184" y="492"/>
                </a:lnTo>
                <a:lnTo>
                  <a:pt x="1184" y="487"/>
                </a:lnTo>
                <a:lnTo>
                  <a:pt x="1181" y="489"/>
                </a:lnTo>
                <a:lnTo>
                  <a:pt x="1179" y="487"/>
                </a:lnTo>
                <a:lnTo>
                  <a:pt x="1178" y="481"/>
                </a:lnTo>
                <a:lnTo>
                  <a:pt x="1176" y="472"/>
                </a:lnTo>
                <a:lnTo>
                  <a:pt x="1173" y="466"/>
                </a:lnTo>
                <a:lnTo>
                  <a:pt x="1181" y="463"/>
                </a:lnTo>
                <a:lnTo>
                  <a:pt x="1184" y="461"/>
                </a:lnTo>
                <a:lnTo>
                  <a:pt x="1184" y="459"/>
                </a:lnTo>
                <a:lnTo>
                  <a:pt x="1183" y="458"/>
                </a:lnTo>
                <a:lnTo>
                  <a:pt x="1179" y="461"/>
                </a:lnTo>
                <a:lnTo>
                  <a:pt x="1174" y="461"/>
                </a:lnTo>
                <a:lnTo>
                  <a:pt x="1169" y="458"/>
                </a:lnTo>
                <a:lnTo>
                  <a:pt x="1168" y="454"/>
                </a:lnTo>
                <a:lnTo>
                  <a:pt x="1166" y="451"/>
                </a:lnTo>
                <a:lnTo>
                  <a:pt x="1169" y="453"/>
                </a:lnTo>
                <a:lnTo>
                  <a:pt x="1169" y="454"/>
                </a:lnTo>
                <a:lnTo>
                  <a:pt x="1169" y="456"/>
                </a:lnTo>
                <a:lnTo>
                  <a:pt x="1171" y="456"/>
                </a:lnTo>
                <a:lnTo>
                  <a:pt x="1171" y="448"/>
                </a:lnTo>
                <a:lnTo>
                  <a:pt x="1171" y="436"/>
                </a:lnTo>
                <a:lnTo>
                  <a:pt x="1171" y="431"/>
                </a:lnTo>
                <a:lnTo>
                  <a:pt x="1169" y="428"/>
                </a:lnTo>
                <a:lnTo>
                  <a:pt x="1168" y="425"/>
                </a:lnTo>
                <a:lnTo>
                  <a:pt x="1163" y="425"/>
                </a:lnTo>
                <a:lnTo>
                  <a:pt x="1168" y="428"/>
                </a:lnTo>
                <a:lnTo>
                  <a:pt x="1169" y="433"/>
                </a:lnTo>
                <a:lnTo>
                  <a:pt x="1168" y="436"/>
                </a:lnTo>
                <a:lnTo>
                  <a:pt x="1166" y="439"/>
                </a:lnTo>
                <a:lnTo>
                  <a:pt x="1163" y="443"/>
                </a:lnTo>
                <a:lnTo>
                  <a:pt x="1158" y="443"/>
                </a:lnTo>
                <a:lnTo>
                  <a:pt x="1155" y="443"/>
                </a:lnTo>
                <a:lnTo>
                  <a:pt x="1150" y="439"/>
                </a:lnTo>
                <a:lnTo>
                  <a:pt x="1151" y="436"/>
                </a:lnTo>
                <a:lnTo>
                  <a:pt x="1151" y="431"/>
                </a:lnTo>
                <a:lnTo>
                  <a:pt x="1151" y="428"/>
                </a:lnTo>
                <a:lnTo>
                  <a:pt x="1153" y="425"/>
                </a:lnTo>
                <a:lnTo>
                  <a:pt x="1156" y="425"/>
                </a:lnTo>
                <a:lnTo>
                  <a:pt x="1160" y="426"/>
                </a:lnTo>
                <a:lnTo>
                  <a:pt x="1156" y="421"/>
                </a:lnTo>
                <a:lnTo>
                  <a:pt x="1153" y="418"/>
                </a:lnTo>
                <a:lnTo>
                  <a:pt x="1150" y="416"/>
                </a:lnTo>
                <a:lnTo>
                  <a:pt x="1146" y="416"/>
                </a:lnTo>
                <a:lnTo>
                  <a:pt x="1148" y="413"/>
                </a:lnTo>
                <a:lnTo>
                  <a:pt x="1146" y="411"/>
                </a:lnTo>
                <a:lnTo>
                  <a:pt x="1145" y="407"/>
                </a:lnTo>
                <a:lnTo>
                  <a:pt x="1141" y="408"/>
                </a:lnTo>
                <a:lnTo>
                  <a:pt x="1141" y="410"/>
                </a:lnTo>
                <a:lnTo>
                  <a:pt x="1140" y="413"/>
                </a:lnTo>
                <a:lnTo>
                  <a:pt x="1138" y="415"/>
                </a:lnTo>
                <a:lnTo>
                  <a:pt x="1137" y="413"/>
                </a:lnTo>
                <a:lnTo>
                  <a:pt x="1133" y="411"/>
                </a:lnTo>
                <a:lnTo>
                  <a:pt x="1130" y="411"/>
                </a:lnTo>
                <a:lnTo>
                  <a:pt x="1127" y="407"/>
                </a:lnTo>
                <a:lnTo>
                  <a:pt x="1128" y="398"/>
                </a:lnTo>
                <a:lnTo>
                  <a:pt x="1128" y="392"/>
                </a:lnTo>
                <a:lnTo>
                  <a:pt x="1125" y="379"/>
                </a:lnTo>
                <a:lnTo>
                  <a:pt x="1123" y="379"/>
                </a:lnTo>
                <a:lnTo>
                  <a:pt x="1120" y="379"/>
                </a:lnTo>
                <a:lnTo>
                  <a:pt x="1118" y="377"/>
                </a:lnTo>
                <a:lnTo>
                  <a:pt x="1118" y="374"/>
                </a:lnTo>
                <a:lnTo>
                  <a:pt x="1120" y="375"/>
                </a:lnTo>
                <a:lnTo>
                  <a:pt x="1122" y="374"/>
                </a:lnTo>
                <a:lnTo>
                  <a:pt x="1123" y="372"/>
                </a:lnTo>
                <a:lnTo>
                  <a:pt x="1122" y="369"/>
                </a:lnTo>
                <a:lnTo>
                  <a:pt x="1118" y="367"/>
                </a:lnTo>
                <a:lnTo>
                  <a:pt x="1115" y="364"/>
                </a:lnTo>
                <a:lnTo>
                  <a:pt x="1117" y="359"/>
                </a:lnTo>
                <a:lnTo>
                  <a:pt x="1123" y="362"/>
                </a:lnTo>
                <a:lnTo>
                  <a:pt x="1127" y="364"/>
                </a:lnTo>
                <a:lnTo>
                  <a:pt x="1130" y="364"/>
                </a:lnTo>
                <a:lnTo>
                  <a:pt x="1130" y="360"/>
                </a:lnTo>
                <a:lnTo>
                  <a:pt x="1130" y="359"/>
                </a:lnTo>
                <a:lnTo>
                  <a:pt x="1127" y="359"/>
                </a:lnTo>
                <a:lnTo>
                  <a:pt x="1128" y="356"/>
                </a:lnTo>
                <a:lnTo>
                  <a:pt x="1132" y="356"/>
                </a:lnTo>
                <a:lnTo>
                  <a:pt x="1133" y="354"/>
                </a:lnTo>
                <a:lnTo>
                  <a:pt x="1133" y="351"/>
                </a:lnTo>
                <a:lnTo>
                  <a:pt x="1125" y="351"/>
                </a:lnTo>
                <a:lnTo>
                  <a:pt x="1122" y="351"/>
                </a:lnTo>
                <a:lnTo>
                  <a:pt x="1120" y="352"/>
                </a:lnTo>
                <a:lnTo>
                  <a:pt x="1120" y="354"/>
                </a:lnTo>
                <a:lnTo>
                  <a:pt x="1118" y="352"/>
                </a:lnTo>
                <a:lnTo>
                  <a:pt x="1117" y="352"/>
                </a:lnTo>
                <a:lnTo>
                  <a:pt x="1115" y="352"/>
                </a:lnTo>
                <a:lnTo>
                  <a:pt x="1115" y="351"/>
                </a:lnTo>
                <a:lnTo>
                  <a:pt x="1115" y="349"/>
                </a:lnTo>
                <a:lnTo>
                  <a:pt x="1117" y="347"/>
                </a:lnTo>
                <a:lnTo>
                  <a:pt x="1118" y="346"/>
                </a:lnTo>
                <a:lnTo>
                  <a:pt x="1117" y="346"/>
                </a:lnTo>
                <a:lnTo>
                  <a:pt x="1114" y="349"/>
                </a:lnTo>
                <a:lnTo>
                  <a:pt x="1112" y="351"/>
                </a:lnTo>
                <a:lnTo>
                  <a:pt x="1110" y="351"/>
                </a:lnTo>
                <a:lnTo>
                  <a:pt x="1110" y="347"/>
                </a:lnTo>
                <a:lnTo>
                  <a:pt x="1109" y="347"/>
                </a:lnTo>
                <a:lnTo>
                  <a:pt x="1105" y="346"/>
                </a:lnTo>
                <a:lnTo>
                  <a:pt x="1105" y="344"/>
                </a:lnTo>
                <a:lnTo>
                  <a:pt x="1105" y="339"/>
                </a:lnTo>
                <a:lnTo>
                  <a:pt x="1107" y="336"/>
                </a:lnTo>
                <a:lnTo>
                  <a:pt x="1102" y="332"/>
                </a:lnTo>
                <a:lnTo>
                  <a:pt x="1100" y="331"/>
                </a:lnTo>
                <a:lnTo>
                  <a:pt x="1099" y="329"/>
                </a:lnTo>
                <a:lnTo>
                  <a:pt x="1099" y="326"/>
                </a:lnTo>
                <a:lnTo>
                  <a:pt x="1100" y="324"/>
                </a:lnTo>
                <a:lnTo>
                  <a:pt x="1102" y="324"/>
                </a:lnTo>
                <a:lnTo>
                  <a:pt x="1104" y="326"/>
                </a:lnTo>
                <a:lnTo>
                  <a:pt x="1104" y="323"/>
                </a:lnTo>
                <a:lnTo>
                  <a:pt x="1102" y="319"/>
                </a:lnTo>
                <a:lnTo>
                  <a:pt x="1100" y="318"/>
                </a:lnTo>
                <a:lnTo>
                  <a:pt x="1104" y="316"/>
                </a:lnTo>
                <a:lnTo>
                  <a:pt x="1104" y="318"/>
                </a:lnTo>
                <a:lnTo>
                  <a:pt x="1105" y="319"/>
                </a:lnTo>
                <a:lnTo>
                  <a:pt x="1109" y="318"/>
                </a:lnTo>
                <a:lnTo>
                  <a:pt x="1107" y="321"/>
                </a:lnTo>
                <a:lnTo>
                  <a:pt x="1107" y="323"/>
                </a:lnTo>
                <a:lnTo>
                  <a:pt x="1109" y="324"/>
                </a:lnTo>
                <a:lnTo>
                  <a:pt x="1109" y="321"/>
                </a:lnTo>
                <a:lnTo>
                  <a:pt x="1109" y="319"/>
                </a:lnTo>
                <a:lnTo>
                  <a:pt x="1112" y="319"/>
                </a:lnTo>
                <a:lnTo>
                  <a:pt x="1115" y="318"/>
                </a:lnTo>
                <a:lnTo>
                  <a:pt x="1117" y="316"/>
                </a:lnTo>
                <a:lnTo>
                  <a:pt x="1110" y="314"/>
                </a:lnTo>
                <a:lnTo>
                  <a:pt x="1107" y="311"/>
                </a:lnTo>
                <a:lnTo>
                  <a:pt x="1100" y="304"/>
                </a:lnTo>
                <a:lnTo>
                  <a:pt x="1104" y="304"/>
                </a:lnTo>
                <a:lnTo>
                  <a:pt x="1105" y="306"/>
                </a:lnTo>
                <a:lnTo>
                  <a:pt x="1107" y="306"/>
                </a:lnTo>
                <a:lnTo>
                  <a:pt x="1107" y="303"/>
                </a:lnTo>
                <a:lnTo>
                  <a:pt x="1104" y="301"/>
                </a:lnTo>
                <a:lnTo>
                  <a:pt x="1100" y="301"/>
                </a:lnTo>
                <a:lnTo>
                  <a:pt x="1097" y="301"/>
                </a:lnTo>
                <a:lnTo>
                  <a:pt x="1095" y="300"/>
                </a:lnTo>
                <a:lnTo>
                  <a:pt x="1094" y="296"/>
                </a:lnTo>
                <a:lnTo>
                  <a:pt x="1094" y="293"/>
                </a:lnTo>
                <a:lnTo>
                  <a:pt x="1097" y="295"/>
                </a:lnTo>
                <a:lnTo>
                  <a:pt x="1100" y="295"/>
                </a:lnTo>
                <a:lnTo>
                  <a:pt x="1100" y="293"/>
                </a:lnTo>
                <a:lnTo>
                  <a:pt x="1099" y="291"/>
                </a:lnTo>
                <a:lnTo>
                  <a:pt x="1097" y="288"/>
                </a:lnTo>
                <a:lnTo>
                  <a:pt x="1097" y="280"/>
                </a:lnTo>
                <a:lnTo>
                  <a:pt x="1099" y="272"/>
                </a:lnTo>
                <a:lnTo>
                  <a:pt x="1097" y="268"/>
                </a:lnTo>
                <a:lnTo>
                  <a:pt x="1095" y="265"/>
                </a:lnTo>
                <a:lnTo>
                  <a:pt x="1095" y="268"/>
                </a:lnTo>
                <a:lnTo>
                  <a:pt x="1094" y="267"/>
                </a:lnTo>
                <a:lnTo>
                  <a:pt x="1092" y="267"/>
                </a:lnTo>
                <a:lnTo>
                  <a:pt x="1090" y="268"/>
                </a:lnTo>
                <a:lnTo>
                  <a:pt x="1094" y="270"/>
                </a:lnTo>
                <a:lnTo>
                  <a:pt x="1094" y="273"/>
                </a:lnTo>
                <a:lnTo>
                  <a:pt x="1094" y="278"/>
                </a:lnTo>
                <a:lnTo>
                  <a:pt x="1092" y="283"/>
                </a:lnTo>
                <a:lnTo>
                  <a:pt x="1092" y="277"/>
                </a:lnTo>
                <a:lnTo>
                  <a:pt x="1090" y="273"/>
                </a:lnTo>
                <a:lnTo>
                  <a:pt x="1087" y="265"/>
                </a:lnTo>
                <a:lnTo>
                  <a:pt x="1092" y="262"/>
                </a:lnTo>
                <a:lnTo>
                  <a:pt x="1087" y="257"/>
                </a:lnTo>
                <a:lnTo>
                  <a:pt x="1082" y="250"/>
                </a:lnTo>
                <a:lnTo>
                  <a:pt x="1074" y="239"/>
                </a:lnTo>
                <a:lnTo>
                  <a:pt x="1074" y="245"/>
                </a:lnTo>
                <a:lnTo>
                  <a:pt x="1077" y="252"/>
                </a:lnTo>
                <a:lnTo>
                  <a:pt x="1079" y="258"/>
                </a:lnTo>
                <a:lnTo>
                  <a:pt x="1079" y="260"/>
                </a:lnTo>
                <a:lnTo>
                  <a:pt x="1079" y="263"/>
                </a:lnTo>
                <a:lnTo>
                  <a:pt x="1071" y="255"/>
                </a:lnTo>
                <a:lnTo>
                  <a:pt x="1066" y="245"/>
                </a:lnTo>
                <a:lnTo>
                  <a:pt x="1066" y="249"/>
                </a:lnTo>
                <a:lnTo>
                  <a:pt x="1066" y="250"/>
                </a:lnTo>
                <a:lnTo>
                  <a:pt x="1067" y="252"/>
                </a:lnTo>
                <a:lnTo>
                  <a:pt x="1066" y="252"/>
                </a:lnTo>
                <a:lnTo>
                  <a:pt x="1064" y="250"/>
                </a:lnTo>
                <a:lnTo>
                  <a:pt x="1064" y="249"/>
                </a:lnTo>
                <a:lnTo>
                  <a:pt x="1063" y="249"/>
                </a:lnTo>
                <a:lnTo>
                  <a:pt x="1061" y="245"/>
                </a:lnTo>
                <a:lnTo>
                  <a:pt x="1064" y="245"/>
                </a:lnTo>
                <a:lnTo>
                  <a:pt x="1066" y="242"/>
                </a:lnTo>
                <a:lnTo>
                  <a:pt x="1064" y="242"/>
                </a:lnTo>
                <a:lnTo>
                  <a:pt x="1063" y="240"/>
                </a:lnTo>
                <a:lnTo>
                  <a:pt x="1061" y="237"/>
                </a:lnTo>
                <a:lnTo>
                  <a:pt x="1064" y="237"/>
                </a:lnTo>
                <a:lnTo>
                  <a:pt x="1066" y="239"/>
                </a:lnTo>
                <a:lnTo>
                  <a:pt x="1064" y="232"/>
                </a:lnTo>
                <a:lnTo>
                  <a:pt x="1066" y="227"/>
                </a:lnTo>
                <a:lnTo>
                  <a:pt x="1061" y="222"/>
                </a:lnTo>
                <a:lnTo>
                  <a:pt x="1054" y="219"/>
                </a:lnTo>
                <a:lnTo>
                  <a:pt x="1049" y="216"/>
                </a:lnTo>
                <a:lnTo>
                  <a:pt x="1048" y="212"/>
                </a:lnTo>
                <a:lnTo>
                  <a:pt x="1046" y="207"/>
                </a:lnTo>
                <a:lnTo>
                  <a:pt x="1041" y="209"/>
                </a:lnTo>
                <a:lnTo>
                  <a:pt x="1040" y="209"/>
                </a:lnTo>
                <a:lnTo>
                  <a:pt x="1038" y="206"/>
                </a:lnTo>
                <a:lnTo>
                  <a:pt x="1040" y="204"/>
                </a:lnTo>
                <a:lnTo>
                  <a:pt x="1041" y="204"/>
                </a:lnTo>
                <a:lnTo>
                  <a:pt x="1031" y="199"/>
                </a:lnTo>
                <a:lnTo>
                  <a:pt x="1028" y="198"/>
                </a:lnTo>
                <a:lnTo>
                  <a:pt x="1025" y="194"/>
                </a:lnTo>
                <a:lnTo>
                  <a:pt x="1023" y="199"/>
                </a:lnTo>
                <a:lnTo>
                  <a:pt x="1021" y="202"/>
                </a:lnTo>
                <a:lnTo>
                  <a:pt x="1018" y="196"/>
                </a:lnTo>
                <a:lnTo>
                  <a:pt x="1016" y="191"/>
                </a:lnTo>
                <a:lnTo>
                  <a:pt x="1015" y="189"/>
                </a:lnTo>
                <a:lnTo>
                  <a:pt x="1013" y="188"/>
                </a:lnTo>
                <a:lnTo>
                  <a:pt x="1012" y="188"/>
                </a:lnTo>
                <a:lnTo>
                  <a:pt x="1007" y="189"/>
                </a:lnTo>
                <a:lnTo>
                  <a:pt x="1008" y="181"/>
                </a:lnTo>
                <a:lnTo>
                  <a:pt x="1007" y="178"/>
                </a:lnTo>
                <a:lnTo>
                  <a:pt x="1005" y="176"/>
                </a:lnTo>
                <a:lnTo>
                  <a:pt x="1005" y="170"/>
                </a:lnTo>
                <a:lnTo>
                  <a:pt x="1003" y="170"/>
                </a:lnTo>
                <a:lnTo>
                  <a:pt x="1003" y="171"/>
                </a:lnTo>
                <a:lnTo>
                  <a:pt x="1003" y="174"/>
                </a:lnTo>
                <a:lnTo>
                  <a:pt x="1002" y="174"/>
                </a:lnTo>
                <a:lnTo>
                  <a:pt x="1003" y="166"/>
                </a:lnTo>
                <a:lnTo>
                  <a:pt x="1002" y="160"/>
                </a:lnTo>
                <a:lnTo>
                  <a:pt x="1002" y="151"/>
                </a:lnTo>
                <a:lnTo>
                  <a:pt x="1005" y="143"/>
                </a:lnTo>
                <a:lnTo>
                  <a:pt x="1002" y="142"/>
                </a:lnTo>
                <a:lnTo>
                  <a:pt x="998" y="138"/>
                </a:lnTo>
                <a:lnTo>
                  <a:pt x="997" y="135"/>
                </a:lnTo>
                <a:lnTo>
                  <a:pt x="993" y="133"/>
                </a:lnTo>
                <a:lnTo>
                  <a:pt x="992" y="135"/>
                </a:lnTo>
                <a:lnTo>
                  <a:pt x="992" y="137"/>
                </a:lnTo>
                <a:lnTo>
                  <a:pt x="993" y="138"/>
                </a:lnTo>
                <a:lnTo>
                  <a:pt x="995" y="142"/>
                </a:lnTo>
                <a:lnTo>
                  <a:pt x="993" y="143"/>
                </a:lnTo>
                <a:lnTo>
                  <a:pt x="990" y="140"/>
                </a:lnTo>
                <a:lnTo>
                  <a:pt x="987" y="138"/>
                </a:lnTo>
                <a:lnTo>
                  <a:pt x="984" y="137"/>
                </a:lnTo>
                <a:lnTo>
                  <a:pt x="980" y="132"/>
                </a:lnTo>
                <a:lnTo>
                  <a:pt x="984" y="132"/>
                </a:lnTo>
                <a:lnTo>
                  <a:pt x="985" y="130"/>
                </a:lnTo>
                <a:lnTo>
                  <a:pt x="984" y="127"/>
                </a:lnTo>
                <a:lnTo>
                  <a:pt x="980" y="122"/>
                </a:lnTo>
                <a:lnTo>
                  <a:pt x="977" y="115"/>
                </a:lnTo>
                <a:lnTo>
                  <a:pt x="974" y="114"/>
                </a:lnTo>
                <a:lnTo>
                  <a:pt x="972" y="115"/>
                </a:lnTo>
                <a:lnTo>
                  <a:pt x="970" y="114"/>
                </a:lnTo>
                <a:lnTo>
                  <a:pt x="967" y="112"/>
                </a:lnTo>
                <a:lnTo>
                  <a:pt x="967" y="109"/>
                </a:lnTo>
                <a:lnTo>
                  <a:pt x="969" y="107"/>
                </a:lnTo>
                <a:lnTo>
                  <a:pt x="970" y="104"/>
                </a:lnTo>
                <a:lnTo>
                  <a:pt x="967" y="100"/>
                </a:lnTo>
                <a:lnTo>
                  <a:pt x="962" y="99"/>
                </a:lnTo>
                <a:lnTo>
                  <a:pt x="956" y="99"/>
                </a:lnTo>
                <a:lnTo>
                  <a:pt x="954" y="99"/>
                </a:lnTo>
                <a:lnTo>
                  <a:pt x="951" y="102"/>
                </a:lnTo>
                <a:lnTo>
                  <a:pt x="944" y="95"/>
                </a:lnTo>
                <a:lnTo>
                  <a:pt x="938" y="91"/>
                </a:lnTo>
                <a:lnTo>
                  <a:pt x="934" y="95"/>
                </a:lnTo>
                <a:lnTo>
                  <a:pt x="931" y="91"/>
                </a:lnTo>
                <a:lnTo>
                  <a:pt x="929" y="89"/>
                </a:lnTo>
                <a:lnTo>
                  <a:pt x="926" y="87"/>
                </a:lnTo>
                <a:lnTo>
                  <a:pt x="924" y="81"/>
                </a:lnTo>
                <a:lnTo>
                  <a:pt x="921" y="76"/>
                </a:lnTo>
                <a:lnTo>
                  <a:pt x="916" y="71"/>
                </a:lnTo>
                <a:lnTo>
                  <a:pt x="910" y="67"/>
                </a:lnTo>
                <a:lnTo>
                  <a:pt x="896" y="61"/>
                </a:lnTo>
                <a:lnTo>
                  <a:pt x="883" y="54"/>
                </a:lnTo>
                <a:lnTo>
                  <a:pt x="882" y="56"/>
                </a:lnTo>
                <a:lnTo>
                  <a:pt x="882" y="58"/>
                </a:lnTo>
                <a:lnTo>
                  <a:pt x="882" y="61"/>
                </a:lnTo>
                <a:lnTo>
                  <a:pt x="880" y="61"/>
                </a:lnTo>
                <a:lnTo>
                  <a:pt x="878" y="58"/>
                </a:lnTo>
                <a:lnTo>
                  <a:pt x="875" y="54"/>
                </a:lnTo>
                <a:lnTo>
                  <a:pt x="872" y="54"/>
                </a:lnTo>
                <a:lnTo>
                  <a:pt x="870" y="56"/>
                </a:lnTo>
                <a:lnTo>
                  <a:pt x="868" y="53"/>
                </a:lnTo>
                <a:lnTo>
                  <a:pt x="867" y="51"/>
                </a:lnTo>
                <a:lnTo>
                  <a:pt x="865" y="51"/>
                </a:lnTo>
                <a:lnTo>
                  <a:pt x="862" y="51"/>
                </a:lnTo>
                <a:lnTo>
                  <a:pt x="862" y="49"/>
                </a:lnTo>
                <a:lnTo>
                  <a:pt x="860" y="48"/>
                </a:lnTo>
                <a:lnTo>
                  <a:pt x="860" y="46"/>
                </a:lnTo>
                <a:lnTo>
                  <a:pt x="860" y="44"/>
                </a:lnTo>
                <a:lnTo>
                  <a:pt x="852" y="41"/>
                </a:lnTo>
                <a:lnTo>
                  <a:pt x="845" y="38"/>
                </a:lnTo>
                <a:lnTo>
                  <a:pt x="834" y="31"/>
                </a:lnTo>
                <a:lnTo>
                  <a:pt x="822" y="25"/>
                </a:lnTo>
                <a:lnTo>
                  <a:pt x="816" y="21"/>
                </a:lnTo>
                <a:lnTo>
                  <a:pt x="809" y="20"/>
                </a:lnTo>
                <a:lnTo>
                  <a:pt x="803" y="20"/>
                </a:lnTo>
                <a:lnTo>
                  <a:pt x="794" y="21"/>
                </a:lnTo>
                <a:lnTo>
                  <a:pt x="778" y="25"/>
                </a:lnTo>
                <a:lnTo>
                  <a:pt x="776" y="25"/>
                </a:lnTo>
                <a:lnTo>
                  <a:pt x="776" y="23"/>
                </a:lnTo>
                <a:lnTo>
                  <a:pt x="773" y="21"/>
                </a:lnTo>
                <a:lnTo>
                  <a:pt x="765" y="23"/>
                </a:lnTo>
                <a:lnTo>
                  <a:pt x="757" y="25"/>
                </a:lnTo>
                <a:lnTo>
                  <a:pt x="752" y="25"/>
                </a:lnTo>
                <a:lnTo>
                  <a:pt x="748" y="23"/>
                </a:lnTo>
                <a:lnTo>
                  <a:pt x="745" y="20"/>
                </a:lnTo>
                <a:lnTo>
                  <a:pt x="742" y="15"/>
                </a:lnTo>
                <a:lnTo>
                  <a:pt x="735" y="15"/>
                </a:lnTo>
                <a:lnTo>
                  <a:pt x="727" y="13"/>
                </a:lnTo>
                <a:lnTo>
                  <a:pt x="720" y="10"/>
                </a:lnTo>
                <a:lnTo>
                  <a:pt x="719" y="7"/>
                </a:lnTo>
                <a:lnTo>
                  <a:pt x="717" y="3"/>
                </a:lnTo>
                <a:lnTo>
                  <a:pt x="712" y="3"/>
                </a:lnTo>
                <a:lnTo>
                  <a:pt x="709" y="5"/>
                </a:lnTo>
                <a:lnTo>
                  <a:pt x="706" y="8"/>
                </a:lnTo>
                <a:lnTo>
                  <a:pt x="702" y="8"/>
                </a:lnTo>
                <a:lnTo>
                  <a:pt x="696" y="5"/>
                </a:lnTo>
                <a:lnTo>
                  <a:pt x="691" y="2"/>
                </a:lnTo>
                <a:lnTo>
                  <a:pt x="684" y="0"/>
                </a:lnTo>
                <a:lnTo>
                  <a:pt x="679" y="0"/>
                </a:lnTo>
                <a:lnTo>
                  <a:pt x="668" y="2"/>
                </a:lnTo>
                <a:lnTo>
                  <a:pt x="658" y="5"/>
                </a:lnTo>
                <a:lnTo>
                  <a:pt x="648" y="10"/>
                </a:lnTo>
                <a:lnTo>
                  <a:pt x="637" y="13"/>
                </a:lnTo>
                <a:lnTo>
                  <a:pt x="625" y="16"/>
                </a:lnTo>
                <a:lnTo>
                  <a:pt x="620" y="15"/>
                </a:lnTo>
                <a:lnTo>
                  <a:pt x="614" y="13"/>
                </a:lnTo>
                <a:lnTo>
                  <a:pt x="614" y="16"/>
                </a:lnTo>
                <a:lnTo>
                  <a:pt x="612" y="18"/>
                </a:lnTo>
                <a:lnTo>
                  <a:pt x="607" y="18"/>
                </a:lnTo>
                <a:lnTo>
                  <a:pt x="600" y="18"/>
                </a:lnTo>
                <a:lnTo>
                  <a:pt x="599" y="20"/>
                </a:lnTo>
                <a:lnTo>
                  <a:pt x="599" y="21"/>
                </a:lnTo>
                <a:lnTo>
                  <a:pt x="594" y="18"/>
                </a:lnTo>
                <a:lnTo>
                  <a:pt x="589" y="16"/>
                </a:lnTo>
                <a:lnTo>
                  <a:pt x="584" y="16"/>
                </a:lnTo>
                <a:lnTo>
                  <a:pt x="579" y="16"/>
                </a:lnTo>
                <a:lnTo>
                  <a:pt x="569" y="21"/>
                </a:lnTo>
                <a:lnTo>
                  <a:pt x="561" y="28"/>
                </a:lnTo>
                <a:lnTo>
                  <a:pt x="563" y="28"/>
                </a:lnTo>
                <a:lnTo>
                  <a:pt x="564" y="30"/>
                </a:lnTo>
                <a:lnTo>
                  <a:pt x="563" y="31"/>
                </a:lnTo>
                <a:lnTo>
                  <a:pt x="558" y="33"/>
                </a:lnTo>
                <a:lnTo>
                  <a:pt x="554" y="33"/>
                </a:lnTo>
                <a:lnTo>
                  <a:pt x="553" y="35"/>
                </a:lnTo>
                <a:lnTo>
                  <a:pt x="553" y="36"/>
                </a:lnTo>
                <a:lnTo>
                  <a:pt x="549" y="33"/>
                </a:lnTo>
                <a:lnTo>
                  <a:pt x="546" y="33"/>
                </a:lnTo>
                <a:lnTo>
                  <a:pt x="541" y="33"/>
                </a:lnTo>
                <a:lnTo>
                  <a:pt x="539" y="31"/>
                </a:lnTo>
                <a:lnTo>
                  <a:pt x="538" y="30"/>
                </a:lnTo>
                <a:lnTo>
                  <a:pt x="535" y="35"/>
                </a:lnTo>
                <a:lnTo>
                  <a:pt x="530" y="40"/>
                </a:lnTo>
                <a:lnTo>
                  <a:pt x="526" y="43"/>
                </a:lnTo>
                <a:lnTo>
                  <a:pt x="523" y="48"/>
                </a:lnTo>
                <a:lnTo>
                  <a:pt x="520" y="48"/>
                </a:lnTo>
                <a:lnTo>
                  <a:pt x="518" y="48"/>
                </a:lnTo>
                <a:lnTo>
                  <a:pt x="520" y="49"/>
                </a:lnTo>
                <a:lnTo>
                  <a:pt x="521" y="49"/>
                </a:lnTo>
                <a:lnTo>
                  <a:pt x="523" y="48"/>
                </a:lnTo>
                <a:lnTo>
                  <a:pt x="525" y="49"/>
                </a:lnTo>
                <a:lnTo>
                  <a:pt x="520" y="54"/>
                </a:lnTo>
                <a:lnTo>
                  <a:pt x="515" y="56"/>
                </a:lnTo>
                <a:lnTo>
                  <a:pt x="505" y="59"/>
                </a:lnTo>
                <a:lnTo>
                  <a:pt x="503" y="59"/>
                </a:lnTo>
                <a:lnTo>
                  <a:pt x="503" y="56"/>
                </a:lnTo>
                <a:lnTo>
                  <a:pt x="500" y="54"/>
                </a:lnTo>
                <a:lnTo>
                  <a:pt x="497" y="61"/>
                </a:lnTo>
                <a:lnTo>
                  <a:pt x="495" y="63"/>
                </a:lnTo>
                <a:lnTo>
                  <a:pt x="493" y="63"/>
                </a:lnTo>
                <a:lnTo>
                  <a:pt x="492" y="61"/>
                </a:lnTo>
                <a:lnTo>
                  <a:pt x="495" y="56"/>
                </a:lnTo>
                <a:lnTo>
                  <a:pt x="498" y="49"/>
                </a:lnTo>
                <a:lnTo>
                  <a:pt x="492" y="49"/>
                </a:lnTo>
                <a:lnTo>
                  <a:pt x="487" y="48"/>
                </a:lnTo>
                <a:lnTo>
                  <a:pt x="482" y="48"/>
                </a:lnTo>
                <a:lnTo>
                  <a:pt x="482" y="49"/>
                </a:lnTo>
                <a:lnTo>
                  <a:pt x="482" y="51"/>
                </a:lnTo>
                <a:lnTo>
                  <a:pt x="484" y="49"/>
                </a:lnTo>
                <a:lnTo>
                  <a:pt x="485" y="51"/>
                </a:lnTo>
                <a:lnTo>
                  <a:pt x="490" y="53"/>
                </a:lnTo>
                <a:lnTo>
                  <a:pt x="488" y="58"/>
                </a:lnTo>
                <a:lnTo>
                  <a:pt x="487" y="59"/>
                </a:lnTo>
                <a:lnTo>
                  <a:pt x="484" y="56"/>
                </a:lnTo>
                <a:lnTo>
                  <a:pt x="482" y="56"/>
                </a:lnTo>
                <a:lnTo>
                  <a:pt x="480" y="54"/>
                </a:lnTo>
                <a:lnTo>
                  <a:pt x="480" y="63"/>
                </a:lnTo>
                <a:lnTo>
                  <a:pt x="480" y="71"/>
                </a:lnTo>
                <a:lnTo>
                  <a:pt x="480" y="77"/>
                </a:lnTo>
                <a:lnTo>
                  <a:pt x="477" y="79"/>
                </a:lnTo>
                <a:lnTo>
                  <a:pt x="475" y="82"/>
                </a:lnTo>
                <a:lnTo>
                  <a:pt x="475" y="81"/>
                </a:lnTo>
                <a:lnTo>
                  <a:pt x="477" y="79"/>
                </a:lnTo>
                <a:lnTo>
                  <a:pt x="479" y="77"/>
                </a:lnTo>
                <a:lnTo>
                  <a:pt x="477" y="76"/>
                </a:lnTo>
                <a:lnTo>
                  <a:pt x="474" y="77"/>
                </a:lnTo>
                <a:lnTo>
                  <a:pt x="470" y="77"/>
                </a:lnTo>
                <a:lnTo>
                  <a:pt x="467" y="76"/>
                </a:lnTo>
                <a:lnTo>
                  <a:pt x="464" y="77"/>
                </a:lnTo>
                <a:lnTo>
                  <a:pt x="464" y="82"/>
                </a:lnTo>
                <a:lnTo>
                  <a:pt x="462" y="84"/>
                </a:lnTo>
                <a:lnTo>
                  <a:pt x="457" y="84"/>
                </a:lnTo>
                <a:lnTo>
                  <a:pt x="454" y="82"/>
                </a:lnTo>
                <a:lnTo>
                  <a:pt x="454" y="86"/>
                </a:lnTo>
                <a:lnTo>
                  <a:pt x="452" y="86"/>
                </a:lnTo>
                <a:lnTo>
                  <a:pt x="451" y="86"/>
                </a:lnTo>
                <a:lnTo>
                  <a:pt x="449" y="84"/>
                </a:lnTo>
                <a:lnTo>
                  <a:pt x="446" y="91"/>
                </a:lnTo>
                <a:lnTo>
                  <a:pt x="442" y="97"/>
                </a:lnTo>
                <a:lnTo>
                  <a:pt x="434" y="107"/>
                </a:lnTo>
                <a:lnTo>
                  <a:pt x="421" y="110"/>
                </a:lnTo>
                <a:lnTo>
                  <a:pt x="406" y="115"/>
                </a:lnTo>
                <a:lnTo>
                  <a:pt x="395" y="122"/>
                </a:lnTo>
                <a:lnTo>
                  <a:pt x="388" y="127"/>
                </a:lnTo>
                <a:lnTo>
                  <a:pt x="383" y="132"/>
                </a:lnTo>
                <a:lnTo>
                  <a:pt x="382" y="130"/>
                </a:lnTo>
                <a:lnTo>
                  <a:pt x="380" y="128"/>
                </a:lnTo>
                <a:lnTo>
                  <a:pt x="373" y="135"/>
                </a:lnTo>
                <a:lnTo>
                  <a:pt x="367" y="145"/>
                </a:lnTo>
                <a:lnTo>
                  <a:pt x="357" y="165"/>
                </a:lnTo>
                <a:lnTo>
                  <a:pt x="352" y="174"/>
                </a:lnTo>
                <a:lnTo>
                  <a:pt x="347" y="183"/>
                </a:lnTo>
                <a:lnTo>
                  <a:pt x="340" y="189"/>
                </a:lnTo>
                <a:lnTo>
                  <a:pt x="334" y="194"/>
                </a:lnTo>
                <a:lnTo>
                  <a:pt x="332" y="198"/>
                </a:lnTo>
                <a:lnTo>
                  <a:pt x="329" y="201"/>
                </a:lnTo>
                <a:lnTo>
                  <a:pt x="322" y="204"/>
                </a:lnTo>
                <a:lnTo>
                  <a:pt x="316" y="207"/>
                </a:lnTo>
                <a:lnTo>
                  <a:pt x="313" y="209"/>
                </a:lnTo>
                <a:lnTo>
                  <a:pt x="311" y="212"/>
                </a:lnTo>
                <a:lnTo>
                  <a:pt x="314" y="212"/>
                </a:lnTo>
                <a:lnTo>
                  <a:pt x="317" y="211"/>
                </a:lnTo>
                <a:lnTo>
                  <a:pt x="317" y="216"/>
                </a:lnTo>
                <a:lnTo>
                  <a:pt x="319" y="219"/>
                </a:lnTo>
                <a:lnTo>
                  <a:pt x="314" y="219"/>
                </a:lnTo>
                <a:lnTo>
                  <a:pt x="313" y="222"/>
                </a:lnTo>
                <a:lnTo>
                  <a:pt x="316" y="222"/>
                </a:lnTo>
                <a:lnTo>
                  <a:pt x="317" y="222"/>
                </a:lnTo>
                <a:lnTo>
                  <a:pt x="319" y="224"/>
                </a:lnTo>
                <a:lnTo>
                  <a:pt x="316" y="225"/>
                </a:lnTo>
                <a:lnTo>
                  <a:pt x="314" y="229"/>
                </a:lnTo>
                <a:lnTo>
                  <a:pt x="313" y="237"/>
                </a:lnTo>
                <a:lnTo>
                  <a:pt x="316" y="235"/>
                </a:lnTo>
                <a:lnTo>
                  <a:pt x="317" y="234"/>
                </a:lnTo>
                <a:lnTo>
                  <a:pt x="321" y="227"/>
                </a:lnTo>
                <a:lnTo>
                  <a:pt x="324" y="221"/>
                </a:lnTo>
                <a:lnTo>
                  <a:pt x="327" y="219"/>
                </a:lnTo>
                <a:lnTo>
                  <a:pt x="331" y="219"/>
                </a:lnTo>
                <a:lnTo>
                  <a:pt x="327" y="229"/>
                </a:lnTo>
                <a:lnTo>
                  <a:pt x="324" y="235"/>
                </a:lnTo>
                <a:lnTo>
                  <a:pt x="321" y="244"/>
                </a:lnTo>
                <a:lnTo>
                  <a:pt x="317" y="245"/>
                </a:lnTo>
                <a:lnTo>
                  <a:pt x="314" y="247"/>
                </a:lnTo>
                <a:lnTo>
                  <a:pt x="311" y="249"/>
                </a:lnTo>
                <a:lnTo>
                  <a:pt x="311" y="245"/>
                </a:lnTo>
                <a:lnTo>
                  <a:pt x="311" y="244"/>
                </a:lnTo>
                <a:lnTo>
                  <a:pt x="309" y="244"/>
                </a:lnTo>
                <a:lnTo>
                  <a:pt x="308" y="245"/>
                </a:lnTo>
                <a:lnTo>
                  <a:pt x="308" y="247"/>
                </a:lnTo>
                <a:lnTo>
                  <a:pt x="311" y="250"/>
                </a:lnTo>
                <a:lnTo>
                  <a:pt x="313" y="252"/>
                </a:lnTo>
                <a:lnTo>
                  <a:pt x="309" y="252"/>
                </a:lnTo>
                <a:lnTo>
                  <a:pt x="308" y="252"/>
                </a:lnTo>
                <a:lnTo>
                  <a:pt x="304" y="257"/>
                </a:lnTo>
                <a:lnTo>
                  <a:pt x="301" y="263"/>
                </a:lnTo>
                <a:lnTo>
                  <a:pt x="299" y="265"/>
                </a:lnTo>
                <a:lnTo>
                  <a:pt x="294" y="265"/>
                </a:lnTo>
                <a:lnTo>
                  <a:pt x="296" y="255"/>
                </a:lnTo>
                <a:lnTo>
                  <a:pt x="298" y="245"/>
                </a:lnTo>
                <a:lnTo>
                  <a:pt x="301" y="247"/>
                </a:lnTo>
                <a:lnTo>
                  <a:pt x="303" y="245"/>
                </a:lnTo>
                <a:lnTo>
                  <a:pt x="304" y="242"/>
                </a:lnTo>
                <a:lnTo>
                  <a:pt x="308" y="242"/>
                </a:lnTo>
                <a:lnTo>
                  <a:pt x="308" y="234"/>
                </a:lnTo>
                <a:lnTo>
                  <a:pt x="304" y="230"/>
                </a:lnTo>
                <a:lnTo>
                  <a:pt x="301" y="230"/>
                </a:lnTo>
                <a:lnTo>
                  <a:pt x="299" y="242"/>
                </a:lnTo>
                <a:lnTo>
                  <a:pt x="294" y="252"/>
                </a:lnTo>
                <a:lnTo>
                  <a:pt x="288" y="260"/>
                </a:lnTo>
                <a:lnTo>
                  <a:pt x="278" y="267"/>
                </a:lnTo>
                <a:lnTo>
                  <a:pt x="278" y="272"/>
                </a:lnTo>
                <a:lnTo>
                  <a:pt x="276" y="277"/>
                </a:lnTo>
                <a:lnTo>
                  <a:pt x="271" y="285"/>
                </a:lnTo>
                <a:lnTo>
                  <a:pt x="273" y="288"/>
                </a:lnTo>
                <a:lnTo>
                  <a:pt x="273" y="293"/>
                </a:lnTo>
                <a:lnTo>
                  <a:pt x="271" y="300"/>
                </a:lnTo>
                <a:lnTo>
                  <a:pt x="266" y="308"/>
                </a:lnTo>
                <a:lnTo>
                  <a:pt x="263" y="316"/>
                </a:lnTo>
                <a:lnTo>
                  <a:pt x="265" y="316"/>
                </a:lnTo>
                <a:lnTo>
                  <a:pt x="266" y="314"/>
                </a:lnTo>
                <a:lnTo>
                  <a:pt x="270" y="311"/>
                </a:lnTo>
                <a:lnTo>
                  <a:pt x="271" y="309"/>
                </a:lnTo>
                <a:lnTo>
                  <a:pt x="273" y="309"/>
                </a:lnTo>
                <a:lnTo>
                  <a:pt x="275" y="311"/>
                </a:lnTo>
                <a:lnTo>
                  <a:pt x="270" y="318"/>
                </a:lnTo>
                <a:lnTo>
                  <a:pt x="266" y="324"/>
                </a:lnTo>
                <a:lnTo>
                  <a:pt x="263" y="332"/>
                </a:lnTo>
                <a:lnTo>
                  <a:pt x="257" y="337"/>
                </a:lnTo>
                <a:lnTo>
                  <a:pt x="258" y="331"/>
                </a:lnTo>
                <a:lnTo>
                  <a:pt x="257" y="328"/>
                </a:lnTo>
                <a:lnTo>
                  <a:pt x="255" y="326"/>
                </a:lnTo>
                <a:lnTo>
                  <a:pt x="253" y="329"/>
                </a:lnTo>
                <a:lnTo>
                  <a:pt x="253" y="334"/>
                </a:lnTo>
                <a:lnTo>
                  <a:pt x="255" y="341"/>
                </a:lnTo>
                <a:lnTo>
                  <a:pt x="250" y="342"/>
                </a:lnTo>
                <a:lnTo>
                  <a:pt x="247" y="346"/>
                </a:lnTo>
                <a:lnTo>
                  <a:pt x="250" y="346"/>
                </a:lnTo>
                <a:lnTo>
                  <a:pt x="252" y="344"/>
                </a:lnTo>
                <a:lnTo>
                  <a:pt x="253" y="342"/>
                </a:lnTo>
                <a:lnTo>
                  <a:pt x="255" y="342"/>
                </a:lnTo>
                <a:lnTo>
                  <a:pt x="257" y="347"/>
                </a:lnTo>
                <a:lnTo>
                  <a:pt x="258" y="351"/>
                </a:lnTo>
                <a:lnTo>
                  <a:pt x="258" y="354"/>
                </a:lnTo>
                <a:lnTo>
                  <a:pt x="255" y="357"/>
                </a:lnTo>
                <a:lnTo>
                  <a:pt x="255" y="354"/>
                </a:lnTo>
                <a:lnTo>
                  <a:pt x="255" y="352"/>
                </a:lnTo>
                <a:lnTo>
                  <a:pt x="252" y="354"/>
                </a:lnTo>
                <a:lnTo>
                  <a:pt x="250" y="357"/>
                </a:lnTo>
                <a:lnTo>
                  <a:pt x="250" y="360"/>
                </a:lnTo>
                <a:lnTo>
                  <a:pt x="248" y="364"/>
                </a:lnTo>
                <a:lnTo>
                  <a:pt x="247" y="364"/>
                </a:lnTo>
                <a:lnTo>
                  <a:pt x="245" y="362"/>
                </a:lnTo>
                <a:lnTo>
                  <a:pt x="247" y="359"/>
                </a:lnTo>
                <a:lnTo>
                  <a:pt x="248" y="356"/>
                </a:lnTo>
                <a:lnTo>
                  <a:pt x="245" y="357"/>
                </a:lnTo>
                <a:lnTo>
                  <a:pt x="245" y="356"/>
                </a:lnTo>
                <a:lnTo>
                  <a:pt x="245" y="351"/>
                </a:lnTo>
                <a:lnTo>
                  <a:pt x="243" y="349"/>
                </a:lnTo>
                <a:lnTo>
                  <a:pt x="242" y="349"/>
                </a:lnTo>
                <a:lnTo>
                  <a:pt x="243" y="354"/>
                </a:lnTo>
                <a:lnTo>
                  <a:pt x="242" y="357"/>
                </a:lnTo>
                <a:lnTo>
                  <a:pt x="242" y="362"/>
                </a:lnTo>
                <a:lnTo>
                  <a:pt x="243" y="364"/>
                </a:lnTo>
                <a:lnTo>
                  <a:pt x="245" y="365"/>
                </a:lnTo>
                <a:lnTo>
                  <a:pt x="247" y="370"/>
                </a:lnTo>
                <a:lnTo>
                  <a:pt x="248" y="370"/>
                </a:lnTo>
                <a:lnTo>
                  <a:pt x="250" y="369"/>
                </a:lnTo>
                <a:lnTo>
                  <a:pt x="250" y="367"/>
                </a:lnTo>
                <a:lnTo>
                  <a:pt x="253" y="367"/>
                </a:lnTo>
                <a:lnTo>
                  <a:pt x="250" y="377"/>
                </a:lnTo>
                <a:lnTo>
                  <a:pt x="250" y="379"/>
                </a:lnTo>
                <a:lnTo>
                  <a:pt x="255" y="380"/>
                </a:lnTo>
                <a:lnTo>
                  <a:pt x="250" y="382"/>
                </a:lnTo>
                <a:lnTo>
                  <a:pt x="248" y="385"/>
                </a:lnTo>
                <a:lnTo>
                  <a:pt x="245" y="392"/>
                </a:lnTo>
                <a:lnTo>
                  <a:pt x="243" y="398"/>
                </a:lnTo>
                <a:lnTo>
                  <a:pt x="242" y="402"/>
                </a:lnTo>
                <a:lnTo>
                  <a:pt x="238" y="403"/>
                </a:lnTo>
                <a:lnTo>
                  <a:pt x="237" y="397"/>
                </a:lnTo>
                <a:lnTo>
                  <a:pt x="235" y="395"/>
                </a:lnTo>
                <a:lnTo>
                  <a:pt x="234" y="397"/>
                </a:lnTo>
                <a:lnTo>
                  <a:pt x="237" y="390"/>
                </a:lnTo>
                <a:lnTo>
                  <a:pt x="237" y="387"/>
                </a:lnTo>
                <a:lnTo>
                  <a:pt x="235" y="384"/>
                </a:lnTo>
                <a:lnTo>
                  <a:pt x="235" y="388"/>
                </a:lnTo>
                <a:lnTo>
                  <a:pt x="234" y="390"/>
                </a:lnTo>
                <a:lnTo>
                  <a:pt x="230" y="392"/>
                </a:lnTo>
                <a:lnTo>
                  <a:pt x="229" y="395"/>
                </a:lnTo>
                <a:lnTo>
                  <a:pt x="234" y="400"/>
                </a:lnTo>
                <a:lnTo>
                  <a:pt x="234" y="403"/>
                </a:lnTo>
                <a:lnTo>
                  <a:pt x="232" y="405"/>
                </a:lnTo>
                <a:lnTo>
                  <a:pt x="230" y="405"/>
                </a:lnTo>
                <a:lnTo>
                  <a:pt x="229" y="403"/>
                </a:lnTo>
                <a:lnTo>
                  <a:pt x="229" y="402"/>
                </a:lnTo>
                <a:lnTo>
                  <a:pt x="225" y="403"/>
                </a:lnTo>
                <a:lnTo>
                  <a:pt x="227" y="407"/>
                </a:lnTo>
                <a:lnTo>
                  <a:pt x="229" y="408"/>
                </a:lnTo>
                <a:lnTo>
                  <a:pt x="237" y="408"/>
                </a:lnTo>
                <a:lnTo>
                  <a:pt x="238" y="418"/>
                </a:lnTo>
                <a:lnTo>
                  <a:pt x="238" y="428"/>
                </a:lnTo>
                <a:lnTo>
                  <a:pt x="235" y="430"/>
                </a:lnTo>
                <a:lnTo>
                  <a:pt x="232" y="428"/>
                </a:lnTo>
                <a:lnTo>
                  <a:pt x="232" y="430"/>
                </a:lnTo>
                <a:lnTo>
                  <a:pt x="234" y="431"/>
                </a:lnTo>
                <a:lnTo>
                  <a:pt x="235" y="433"/>
                </a:lnTo>
                <a:lnTo>
                  <a:pt x="234" y="435"/>
                </a:lnTo>
                <a:lnTo>
                  <a:pt x="232" y="433"/>
                </a:lnTo>
                <a:lnTo>
                  <a:pt x="230" y="435"/>
                </a:lnTo>
                <a:lnTo>
                  <a:pt x="227" y="438"/>
                </a:lnTo>
                <a:lnTo>
                  <a:pt x="225" y="439"/>
                </a:lnTo>
                <a:lnTo>
                  <a:pt x="222" y="438"/>
                </a:lnTo>
                <a:lnTo>
                  <a:pt x="217" y="436"/>
                </a:lnTo>
                <a:lnTo>
                  <a:pt x="207" y="433"/>
                </a:lnTo>
                <a:lnTo>
                  <a:pt x="212" y="441"/>
                </a:lnTo>
                <a:lnTo>
                  <a:pt x="215" y="444"/>
                </a:lnTo>
                <a:lnTo>
                  <a:pt x="219" y="446"/>
                </a:lnTo>
                <a:lnTo>
                  <a:pt x="217" y="454"/>
                </a:lnTo>
                <a:lnTo>
                  <a:pt x="215" y="461"/>
                </a:lnTo>
                <a:lnTo>
                  <a:pt x="214" y="459"/>
                </a:lnTo>
                <a:lnTo>
                  <a:pt x="212" y="458"/>
                </a:lnTo>
                <a:lnTo>
                  <a:pt x="212" y="464"/>
                </a:lnTo>
                <a:lnTo>
                  <a:pt x="211" y="471"/>
                </a:lnTo>
                <a:lnTo>
                  <a:pt x="211" y="476"/>
                </a:lnTo>
                <a:lnTo>
                  <a:pt x="212" y="479"/>
                </a:lnTo>
                <a:lnTo>
                  <a:pt x="215" y="482"/>
                </a:lnTo>
                <a:lnTo>
                  <a:pt x="219" y="479"/>
                </a:lnTo>
                <a:lnTo>
                  <a:pt x="224" y="476"/>
                </a:lnTo>
                <a:lnTo>
                  <a:pt x="225" y="479"/>
                </a:lnTo>
                <a:lnTo>
                  <a:pt x="227" y="481"/>
                </a:lnTo>
                <a:lnTo>
                  <a:pt x="232" y="486"/>
                </a:lnTo>
                <a:lnTo>
                  <a:pt x="247" y="492"/>
                </a:lnTo>
                <a:lnTo>
                  <a:pt x="243" y="492"/>
                </a:lnTo>
                <a:lnTo>
                  <a:pt x="243" y="494"/>
                </a:lnTo>
                <a:lnTo>
                  <a:pt x="242" y="497"/>
                </a:lnTo>
                <a:lnTo>
                  <a:pt x="240" y="497"/>
                </a:lnTo>
                <a:lnTo>
                  <a:pt x="232" y="490"/>
                </a:lnTo>
                <a:lnTo>
                  <a:pt x="229" y="487"/>
                </a:lnTo>
                <a:lnTo>
                  <a:pt x="224" y="487"/>
                </a:lnTo>
                <a:lnTo>
                  <a:pt x="230" y="495"/>
                </a:lnTo>
                <a:lnTo>
                  <a:pt x="237" y="502"/>
                </a:lnTo>
                <a:lnTo>
                  <a:pt x="234" y="505"/>
                </a:lnTo>
                <a:lnTo>
                  <a:pt x="235" y="507"/>
                </a:lnTo>
                <a:lnTo>
                  <a:pt x="237" y="510"/>
                </a:lnTo>
                <a:lnTo>
                  <a:pt x="238" y="514"/>
                </a:lnTo>
                <a:lnTo>
                  <a:pt x="237" y="517"/>
                </a:lnTo>
                <a:lnTo>
                  <a:pt x="235" y="522"/>
                </a:lnTo>
                <a:lnTo>
                  <a:pt x="234" y="520"/>
                </a:lnTo>
                <a:lnTo>
                  <a:pt x="234" y="518"/>
                </a:lnTo>
                <a:lnTo>
                  <a:pt x="232" y="518"/>
                </a:lnTo>
                <a:lnTo>
                  <a:pt x="230" y="518"/>
                </a:lnTo>
                <a:lnTo>
                  <a:pt x="232" y="522"/>
                </a:lnTo>
                <a:lnTo>
                  <a:pt x="232" y="523"/>
                </a:lnTo>
                <a:lnTo>
                  <a:pt x="229" y="527"/>
                </a:lnTo>
                <a:lnTo>
                  <a:pt x="224" y="530"/>
                </a:lnTo>
                <a:lnTo>
                  <a:pt x="224" y="532"/>
                </a:lnTo>
                <a:lnTo>
                  <a:pt x="222" y="535"/>
                </a:lnTo>
                <a:lnTo>
                  <a:pt x="227" y="535"/>
                </a:lnTo>
                <a:lnTo>
                  <a:pt x="229" y="538"/>
                </a:lnTo>
                <a:lnTo>
                  <a:pt x="230" y="543"/>
                </a:lnTo>
                <a:lnTo>
                  <a:pt x="230" y="548"/>
                </a:lnTo>
                <a:lnTo>
                  <a:pt x="230" y="561"/>
                </a:lnTo>
                <a:lnTo>
                  <a:pt x="232" y="566"/>
                </a:lnTo>
                <a:lnTo>
                  <a:pt x="235" y="568"/>
                </a:lnTo>
                <a:lnTo>
                  <a:pt x="234" y="555"/>
                </a:lnTo>
                <a:lnTo>
                  <a:pt x="235" y="548"/>
                </a:lnTo>
                <a:lnTo>
                  <a:pt x="237" y="546"/>
                </a:lnTo>
                <a:lnTo>
                  <a:pt x="238" y="545"/>
                </a:lnTo>
                <a:lnTo>
                  <a:pt x="238" y="551"/>
                </a:lnTo>
                <a:lnTo>
                  <a:pt x="238" y="556"/>
                </a:lnTo>
                <a:lnTo>
                  <a:pt x="240" y="568"/>
                </a:lnTo>
                <a:lnTo>
                  <a:pt x="237" y="568"/>
                </a:lnTo>
                <a:lnTo>
                  <a:pt x="234" y="569"/>
                </a:lnTo>
                <a:lnTo>
                  <a:pt x="235" y="576"/>
                </a:lnTo>
                <a:lnTo>
                  <a:pt x="234" y="581"/>
                </a:lnTo>
                <a:lnTo>
                  <a:pt x="227" y="589"/>
                </a:lnTo>
                <a:lnTo>
                  <a:pt x="229" y="593"/>
                </a:lnTo>
                <a:lnTo>
                  <a:pt x="229" y="597"/>
                </a:lnTo>
                <a:lnTo>
                  <a:pt x="225" y="602"/>
                </a:lnTo>
                <a:lnTo>
                  <a:pt x="222" y="604"/>
                </a:lnTo>
                <a:lnTo>
                  <a:pt x="222" y="602"/>
                </a:lnTo>
                <a:lnTo>
                  <a:pt x="220" y="601"/>
                </a:lnTo>
                <a:lnTo>
                  <a:pt x="222" y="604"/>
                </a:lnTo>
                <a:lnTo>
                  <a:pt x="224" y="606"/>
                </a:lnTo>
                <a:lnTo>
                  <a:pt x="225" y="609"/>
                </a:lnTo>
                <a:lnTo>
                  <a:pt x="225" y="611"/>
                </a:lnTo>
                <a:lnTo>
                  <a:pt x="224" y="624"/>
                </a:lnTo>
                <a:lnTo>
                  <a:pt x="224" y="635"/>
                </a:lnTo>
                <a:lnTo>
                  <a:pt x="225" y="648"/>
                </a:lnTo>
                <a:lnTo>
                  <a:pt x="229" y="660"/>
                </a:lnTo>
                <a:lnTo>
                  <a:pt x="235" y="681"/>
                </a:lnTo>
                <a:lnTo>
                  <a:pt x="237" y="691"/>
                </a:lnTo>
                <a:lnTo>
                  <a:pt x="235" y="700"/>
                </a:lnTo>
                <a:lnTo>
                  <a:pt x="237" y="701"/>
                </a:lnTo>
                <a:lnTo>
                  <a:pt x="238" y="708"/>
                </a:lnTo>
                <a:lnTo>
                  <a:pt x="238" y="714"/>
                </a:lnTo>
                <a:lnTo>
                  <a:pt x="237" y="719"/>
                </a:lnTo>
                <a:lnTo>
                  <a:pt x="238" y="719"/>
                </a:lnTo>
                <a:lnTo>
                  <a:pt x="240" y="721"/>
                </a:lnTo>
                <a:lnTo>
                  <a:pt x="240" y="726"/>
                </a:lnTo>
                <a:lnTo>
                  <a:pt x="243" y="726"/>
                </a:lnTo>
                <a:lnTo>
                  <a:pt x="245" y="728"/>
                </a:lnTo>
                <a:lnTo>
                  <a:pt x="248" y="731"/>
                </a:lnTo>
                <a:lnTo>
                  <a:pt x="250" y="729"/>
                </a:lnTo>
                <a:lnTo>
                  <a:pt x="253" y="728"/>
                </a:lnTo>
                <a:lnTo>
                  <a:pt x="253" y="732"/>
                </a:lnTo>
                <a:lnTo>
                  <a:pt x="257" y="739"/>
                </a:lnTo>
                <a:lnTo>
                  <a:pt x="262" y="749"/>
                </a:lnTo>
                <a:lnTo>
                  <a:pt x="265" y="754"/>
                </a:lnTo>
                <a:lnTo>
                  <a:pt x="265" y="759"/>
                </a:lnTo>
                <a:lnTo>
                  <a:pt x="265" y="762"/>
                </a:lnTo>
                <a:lnTo>
                  <a:pt x="260" y="765"/>
                </a:lnTo>
                <a:lnTo>
                  <a:pt x="257" y="767"/>
                </a:lnTo>
                <a:lnTo>
                  <a:pt x="253" y="767"/>
                </a:lnTo>
                <a:lnTo>
                  <a:pt x="245" y="765"/>
                </a:lnTo>
                <a:lnTo>
                  <a:pt x="238" y="759"/>
                </a:lnTo>
                <a:lnTo>
                  <a:pt x="234" y="754"/>
                </a:lnTo>
                <a:lnTo>
                  <a:pt x="234" y="757"/>
                </a:lnTo>
                <a:lnTo>
                  <a:pt x="235" y="759"/>
                </a:lnTo>
                <a:lnTo>
                  <a:pt x="235" y="760"/>
                </a:lnTo>
                <a:lnTo>
                  <a:pt x="232" y="760"/>
                </a:lnTo>
                <a:lnTo>
                  <a:pt x="222" y="757"/>
                </a:lnTo>
                <a:lnTo>
                  <a:pt x="215" y="757"/>
                </a:lnTo>
                <a:lnTo>
                  <a:pt x="212" y="759"/>
                </a:lnTo>
                <a:lnTo>
                  <a:pt x="209" y="764"/>
                </a:lnTo>
                <a:lnTo>
                  <a:pt x="207" y="765"/>
                </a:lnTo>
                <a:lnTo>
                  <a:pt x="202" y="769"/>
                </a:lnTo>
                <a:lnTo>
                  <a:pt x="199" y="772"/>
                </a:lnTo>
                <a:lnTo>
                  <a:pt x="199" y="782"/>
                </a:lnTo>
                <a:lnTo>
                  <a:pt x="197" y="792"/>
                </a:lnTo>
                <a:lnTo>
                  <a:pt x="191" y="811"/>
                </a:lnTo>
                <a:lnTo>
                  <a:pt x="188" y="830"/>
                </a:lnTo>
                <a:lnTo>
                  <a:pt x="186" y="839"/>
                </a:lnTo>
                <a:lnTo>
                  <a:pt x="186" y="849"/>
                </a:lnTo>
                <a:lnTo>
                  <a:pt x="189" y="838"/>
                </a:lnTo>
                <a:lnTo>
                  <a:pt x="191" y="828"/>
                </a:lnTo>
                <a:lnTo>
                  <a:pt x="194" y="818"/>
                </a:lnTo>
                <a:lnTo>
                  <a:pt x="196" y="815"/>
                </a:lnTo>
                <a:lnTo>
                  <a:pt x="199" y="813"/>
                </a:lnTo>
                <a:lnTo>
                  <a:pt x="199" y="825"/>
                </a:lnTo>
                <a:lnTo>
                  <a:pt x="199" y="836"/>
                </a:lnTo>
                <a:lnTo>
                  <a:pt x="199" y="839"/>
                </a:lnTo>
                <a:lnTo>
                  <a:pt x="197" y="844"/>
                </a:lnTo>
                <a:lnTo>
                  <a:pt x="194" y="846"/>
                </a:lnTo>
                <a:lnTo>
                  <a:pt x="191" y="846"/>
                </a:lnTo>
                <a:lnTo>
                  <a:pt x="194" y="858"/>
                </a:lnTo>
                <a:lnTo>
                  <a:pt x="197" y="871"/>
                </a:lnTo>
                <a:lnTo>
                  <a:pt x="197" y="884"/>
                </a:lnTo>
                <a:lnTo>
                  <a:pt x="197" y="889"/>
                </a:lnTo>
                <a:lnTo>
                  <a:pt x="194" y="894"/>
                </a:lnTo>
                <a:lnTo>
                  <a:pt x="196" y="897"/>
                </a:lnTo>
                <a:lnTo>
                  <a:pt x="196" y="902"/>
                </a:lnTo>
                <a:lnTo>
                  <a:pt x="194" y="912"/>
                </a:lnTo>
                <a:lnTo>
                  <a:pt x="191" y="923"/>
                </a:lnTo>
                <a:lnTo>
                  <a:pt x="188" y="935"/>
                </a:lnTo>
                <a:lnTo>
                  <a:pt x="183" y="935"/>
                </a:lnTo>
                <a:lnTo>
                  <a:pt x="183" y="950"/>
                </a:lnTo>
                <a:lnTo>
                  <a:pt x="184" y="963"/>
                </a:lnTo>
                <a:lnTo>
                  <a:pt x="189" y="989"/>
                </a:lnTo>
                <a:lnTo>
                  <a:pt x="192" y="983"/>
                </a:lnTo>
                <a:lnTo>
                  <a:pt x="196" y="983"/>
                </a:lnTo>
                <a:lnTo>
                  <a:pt x="197" y="986"/>
                </a:lnTo>
                <a:lnTo>
                  <a:pt x="201" y="991"/>
                </a:lnTo>
                <a:lnTo>
                  <a:pt x="197" y="996"/>
                </a:lnTo>
                <a:lnTo>
                  <a:pt x="196" y="992"/>
                </a:lnTo>
                <a:lnTo>
                  <a:pt x="192" y="991"/>
                </a:lnTo>
                <a:lnTo>
                  <a:pt x="192" y="994"/>
                </a:lnTo>
                <a:lnTo>
                  <a:pt x="194" y="997"/>
                </a:lnTo>
                <a:lnTo>
                  <a:pt x="196" y="1001"/>
                </a:lnTo>
                <a:lnTo>
                  <a:pt x="196" y="1006"/>
                </a:lnTo>
                <a:lnTo>
                  <a:pt x="192" y="1004"/>
                </a:lnTo>
                <a:lnTo>
                  <a:pt x="191" y="1006"/>
                </a:lnTo>
                <a:lnTo>
                  <a:pt x="191" y="1007"/>
                </a:lnTo>
                <a:lnTo>
                  <a:pt x="194" y="1011"/>
                </a:lnTo>
                <a:lnTo>
                  <a:pt x="199" y="1014"/>
                </a:lnTo>
                <a:lnTo>
                  <a:pt x="206" y="1017"/>
                </a:lnTo>
                <a:lnTo>
                  <a:pt x="211" y="1024"/>
                </a:lnTo>
                <a:lnTo>
                  <a:pt x="209" y="1027"/>
                </a:lnTo>
                <a:lnTo>
                  <a:pt x="207" y="1029"/>
                </a:lnTo>
                <a:lnTo>
                  <a:pt x="204" y="1032"/>
                </a:lnTo>
                <a:lnTo>
                  <a:pt x="206" y="1034"/>
                </a:lnTo>
                <a:lnTo>
                  <a:pt x="211" y="1034"/>
                </a:lnTo>
                <a:lnTo>
                  <a:pt x="206" y="1039"/>
                </a:lnTo>
                <a:lnTo>
                  <a:pt x="206" y="1042"/>
                </a:lnTo>
                <a:lnTo>
                  <a:pt x="207" y="1045"/>
                </a:lnTo>
                <a:lnTo>
                  <a:pt x="207" y="1042"/>
                </a:lnTo>
                <a:lnTo>
                  <a:pt x="211" y="1039"/>
                </a:lnTo>
                <a:lnTo>
                  <a:pt x="211" y="1044"/>
                </a:lnTo>
                <a:lnTo>
                  <a:pt x="211" y="1048"/>
                </a:lnTo>
                <a:lnTo>
                  <a:pt x="211" y="1052"/>
                </a:lnTo>
                <a:lnTo>
                  <a:pt x="209" y="1055"/>
                </a:lnTo>
                <a:lnTo>
                  <a:pt x="207" y="1053"/>
                </a:lnTo>
                <a:lnTo>
                  <a:pt x="206" y="1053"/>
                </a:lnTo>
                <a:lnTo>
                  <a:pt x="204" y="1052"/>
                </a:lnTo>
                <a:lnTo>
                  <a:pt x="202" y="1058"/>
                </a:lnTo>
                <a:lnTo>
                  <a:pt x="199" y="1063"/>
                </a:lnTo>
                <a:lnTo>
                  <a:pt x="194" y="1067"/>
                </a:lnTo>
                <a:lnTo>
                  <a:pt x="189" y="1070"/>
                </a:lnTo>
                <a:lnTo>
                  <a:pt x="176" y="1075"/>
                </a:lnTo>
                <a:lnTo>
                  <a:pt x="163" y="1081"/>
                </a:lnTo>
                <a:lnTo>
                  <a:pt x="151" y="1091"/>
                </a:lnTo>
                <a:lnTo>
                  <a:pt x="146" y="1095"/>
                </a:lnTo>
                <a:lnTo>
                  <a:pt x="140" y="1098"/>
                </a:lnTo>
                <a:lnTo>
                  <a:pt x="135" y="1104"/>
                </a:lnTo>
                <a:lnTo>
                  <a:pt x="128" y="1111"/>
                </a:lnTo>
                <a:lnTo>
                  <a:pt x="115" y="1121"/>
                </a:lnTo>
                <a:lnTo>
                  <a:pt x="100" y="1132"/>
                </a:lnTo>
                <a:lnTo>
                  <a:pt x="94" y="1139"/>
                </a:lnTo>
                <a:lnTo>
                  <a:pt x="89" y="1146"/>
                </a:lnTo>
                <a:lnTo>
                  <a:pt x="81" y="1159"/>
                </a:lnTo>
                <a:lnTo>
                  <a:pt x="74" y="1175"/>
                </a:lnTo>
                <a:lnTo>
                  <a:pt x="63" y="1208"/>
                </a:lnTo>
                <a:lnTo>
                  <a:pt x="58" y="1221"/>
                </a:lnTo>
                <a:lnTo>
                  <a:pt x="51" y="1234"/>
                </a:lnTo>
                <a:lnTo>
                  <a:pt x="38" y="1261"/>
                </a:lnTo>
                <a:lnTo>
                  <a:pt x="26" y="1289"/>
                </a:lnTo>
                <a:lnTo>
                  <a:pt x="16" y="1318"/>
                </a:lnTo>
                <a:lnTo>
                  <a:pt x="0" y="1376"/>
                </a:lnTo>
                <a:lnTo>
                  <a:pt x="1528" y="1376"/>
                </a:lnTo>
                <a:lnTo>
                  <a:pt x="1512" y="1325"/>
                </a:lnTo>
                <a:lnTo>
                  <a:pt x="1493" y="1272"/>
                </a:lnTo>
                <a:lnTo>
                  <a:pt x="1456" y="1175"/>
                </a:lnTo>
                <a:close/>
                <a:moveTo>
                  <a:pt x="1204" y="545"/>
                </a:moveTo>
                <a:lnTo>
                  <a:pt x="1204" y="545"/>
                </a:lnTo>
                <a:lnTo>
                  <a:pt x="1202" y="543"/>
                </a:lnTo>
                <a:lnTo>
                  <a:pt x="1201" y="540"/>
                </a:lnTo>
                <a:lnTo>
                  <a:pt x="1201" y="533"/>
                </a:lnTo>
                <a:lnTo>
                  <a:pt x="1202" y="535"/>
                </a:lnTo>
                <a:lnTo>
                  <a:pt x="1204" y="537"/>
                </a:lnTo>
                <a:lnTo>
                  <a:pt x="1204" y="545"/>
                </a:lnTo>
                <a:close/>
                <a:moveTo>
                  <a:pt x="1194" y="558"/>
                </a:moveTo>
                <a:lnTo>
                  <a:pt x="1194" y="558"/>
                </a:lnTo>
                <a:lnTo>
                  <a:pt x="1196" y="558"/>
                </a:lnTo>
                <a:lnTo>
                  <a:pt x="1196" y="561"/>
                </a:lnTo>
                <a:lnTo>
                  <a:pt x="1196" y="566"/>
                </a:lnTo>
                <a:lnTo>
                  <a:pt x="1194" y="569"/>
                </a:lnTo>
                <a:lnTo>
                  <a:pt x="1191" y="571"/>
                </a:lnTo>
                <a:lnTo>
                  <a:pt x="1189" y="571"/>
                </a:lnTo>
                <a:lnTo>
                  <a:pt x="1188" y="568"/>
                </a:lnTo>
                <a:lnTo>
                  <a:pt x="1189" y="565"/>
                </a:lnTo>
                <a:lnTo>
                  <a:pt x="1194" y="558"/>
                </a:lnTo>
                <a:close/>
                <a:moveTo>
                  <a:pt x="215" y="463"/>
                </a:moveTo>
                <a:lnTo>
                  <a:pt x="215" y="463"/>
                </a:lnTo>
                <a:lnTo>
                  <a:pt x="217" y="464"/>
                </a:lnTo>
                <a:lnTo>
                  <a:pt x="217" y="467"/>
                </a:lnTo>
                <a:lnTo>
                  <a:pt x="217" y="471"/>
                </a:lnTo>
                <a:lnTo>
                  <a:pt x="219" y="474"/>
                </a:lnTo>
                <a:lnTo>
                  <a:pt x="217" y="474"/>
                </a:lnTo>
                <a:lnTo>
                  <a:pt x="214" y="471"/>
                </a:lnTo>
                <a:lnTo>
                  <a:pt x="214" y="466"/>
                </a:lnTo>
                <a:lnTo>
                  <a:pt x="214" y="464"/>
                </a:lnTo>
                <a:lnTo>
                  <a:pt x="215" y="463"/>
                </a:lnTo>
                <a:close/>
                <a:moveTo>
                  <a:pt x="234" y="602"/>
                </a:moveTo>
                <a:lnTo>
                  <a:pt x="234" y="602"/>
                </a:lnTo>
                <a:lnTo>
                  <a:pt x="235" y="601"/>
                </a:lnTo>
                <a:lnTo>
                  <a:pt x="230" y="601"/>
                </a:lnTo>
                <a:lnTo>
                  <a:pt x="234" y="589"/>
                </a:lnTo>
                <a:lnTo>
                  <a:pt x="235" y="584"/>
                </a:lnTo>
                <a:lnTo>
                  <a:pt x="237" y="579"/>
                </a:lnTo>
                <a:lnTo>
                  <a:pt x="238" y="583"/>
                </a:lnTo>
                <a:lnTo>
                  <a:pt x="238" y="586"/>
                </a:lnTo>
                <a:lnTo>
                  <a:pt x="234" y="591"/>
                </a:lnTo>
                <a:lnTo>
                  <a:pt x="237" y="593"/>
                </a:lnTo>
                <a:lnTo>
                  <a:pt x="238" y="597"/>
                </a:lnTo>
                <a:lnTo>
                  <a:pt x="238" y="601"/>
                </a:lnTo>
                <a:lnTo>
                  <a:pt x="237" y="602"/>
                </a:lnTo>
                <a:lnTo>
                  <a:pt x="234" y="602"/>
                </a:lnTo>
                <a:close/>
                <a:moveTo>
                  <a:pt x="240" y="512"/>
                </a:moveTo>
                <a:lnTo>
                  <a:pt x="240" y="512"/>
                </a:lnTo>
                <a:lnTo>
                  <a:pt x="238" y="507"/>
                </a:lnTo>
                <a:lnTo>
                  <a:pt x="238" y="502"/>
                </a:lnTo>
                <a:lnTo>
                  <a:pt x="242" y="502"/>
                </a:lnTo>
                <a:lnTo>
                  <a:pt x="243" y="502"/>
                </a:lnTo>
                <a:lnTo>
                  <a:pt x="245" y="504"/>
                </a:lnTo>
                <a:lnTo>
                  <a:pt x="248" y="504"/>
                </a:lnTo>
                <a:lnTo>
                  <a:pt x="245" y="509"/>
                </a:lnTo>
                <a:lnTo>
                  <a:pt x="243" y="510"/>
                </a:lnTo>
                <a:lnTo>
                  <a:pt x="240" y="512"/>
                </a:lnTo>
                <a:close/>
                <a:moveTo>
                  <a:pt x="278" y="300"/>
                </a:moveTo>
                <a:lnTo>
                  <a:pt x="278" y="300"/>
                </a:lnTo>
                <a:lnTo>
                  <a:pt x="276" y="293"/>
                </a:lnTo>
                <a:lnTo>
                  <a:pt x="278" y="288"/>
                </a:lnTo>
                <a:lnTo>
                  <a:pt x="283" y="280"/>
                </a:lnTo>
                <a:lnTo>
                  <a:pt x="285" y="281"/>
                </a:lnTo>
                <a:lnTo>
                  <a:pt x="285" y="283"/>
                </a:lnTo>
                <a:lnTo>
                  <a:pt x="283" y="288"/>
                </a:lnTo>
                <a:lnTo>
                  <a:pt x="280" y="293"/>
                </a:lnTo>
                <a:lnTo>
                  <a:pt x="278" y="296"/>
                </a:lnTo>
                <a:lnTo>
                  <a:pt x="278" y="300"/>
                </a:lnTo>
                <a:close/>
                <a:moveTo>
                  <a:pt x="280" y="275"/>
                </a:moveTo>
                <a:lnTo>
                  <a:pt x="280" y="275"/>
                </a:lnTo>
                <a:lnTo>
                  <a:pt x="280" y="272"/>
                </a:lnTo>
                <a:lnTo>
                  <a:pt x="283" y="270"/>
                </a:lnTo>
                <a:lnTo>
                  <a:pt x="285" y="267"/>
                </a:lnTo>
                <a:lnTo>
                  <a:pt x="285" y="263"/>
                </a:lnTo>
                <a:lnTo>
                  <a:pt x="291" y="263"/>
                </a:lnTo>
                <a:lnTo>
                  <a:pt x="289" y="268"/>
                </a:lnTo>
                <a:lnTo>
                  <a:pt x="288" y="273"/>
                </a:lnTo>
                <a:lnTo>
                  <a:pt x="285" y="275"/>
                </a:lnTo>
                <a:lnTo>
                  <a:pt x="280" y="275"/>
                </a:lnTo>
                <a:close/>
                <a:moveTo>
                  <a:pt x="1143" y="425"/>
                </a:moveTo>
                <a:lnTo>
                  <a:pt x="1143" y="425"/>
                </a:lnTo>
                <a:lnTo>
                  <a:pt x="1140" y="425"/>
                </a:lnTo>
                <a:lnTo>
                  <a:pt x="1138" y="423"/>
                </a:lnTo>
                <a:lnTo>
                  <a:pt x="1137" y="421"/>
                </a:lnTo>
                <a:lnTo>
                  <a:pt x="1135" y="420"/>
                </a:lnTo>
                <a:lnTo>
                  <a:pt x="1137" y="416"/>
                </a:lnTo>
                <a:lnTo>
                  <a:pt x="1141" y="416"/>
                </a:lnTo>
                <a:lnTo>
                  <a:pt x="1141" y="420"/>
                </a:lnTo>
                <a:lnTo>
                  <a:pt x="1141" y="421"/>
                </a:lnTo>
                <a:lnTo>
                  <a:pt x="1143" y="423"/>
                </a:lnTo>
                <a:lnTo>
                  <a:pt x="1143" y="425"/>
                </a:lnTo>
                <a:close/>
                <a:moveTo>
                  <a:pt x="1160" y="451"/>
                </a:moveTo>
                <a:lnTo>
                  <a:pt x="1160" y="451"/>
                </a:lnTo>
                <a:lnTo>
                  <a:pt x="1163" y="458"/>
                </a:lnTo>
                <a:lnTo>
                  <a:pt x="1168" y="463"/>
                </a:lnTo>
                <a:lnTo>
                  <a:pt x="1171" y="469"/>
                </a:lnTo>
                <a:lnTo>
                  <a:pt x="1171" y="472"/>
                </a:lnTo>
                <a:lnTo>
                  <a:pt x="1169" y="477"/>
                </a:lnTo>
                <a:lnTo>
                  <a:pt x="1166" y="471"/>
                </a:lnTo>
                <a:lnTo>
                  <a:pt x="1161" y="466"/>
                </a:lnTo>
                <a:lnTo>
                  <a:pt x="1160" y="459"/>
                </a:lnTo>
                <a:lnTo>
                  <a:pt x="1160" y="451"/>
                </a:lnTo>
                <a:close/>
                <a:moveTo>
                  <a:pt x="1161" y="484"/>
                </a:moveTo>
                <a:lnTo>
                  <a:pt x="1161" y="484"/>
                </a:lnTo>
                <a:lnTo>
                  <a:pt x="1158" y="482"/>
                </a:lnTo>
                <a:lnTo>
                  <a:pt x="1158" y="481"/>
                </a:lnTo>
                <a:lnTo>
                  <a:pt x="1158" y="479"/>
                </a:lnTo>
                <a:lnTo>
                  <a:pt x="1161" y="477"/>
                </a:lnTo>
                <a:lnTo>
                  <a:pt x="1165" y="477"/>
                </a:lnTo>
                <a:lnTo>
                  <a:pt x="1169" y="479"/>
                </a:lnTo>
                <a:lnTo>
                  <a:pt x="1169" y="484"/>
                </a:lnTo>
                <a:lnTo>
                  <a:pt x="1168" y="486"/>
                </a:lnTo>
                <a:lnTo>
                  <a:pt x="1166" y="486"/>
                </a:lnTo>
                <a:lnTo>
                  <a:pt x="1165" y="484"/>
                </a:lnTo>
                <a:lnTo>
                  <a:pt x="1161" y="482"/>
                </a:lnTo>
                <a:lnTo>
                  <a:pt x="1161" y="484"/>
                </a:lnTo>
                <a:close/>
                <a:moveTo>
                  <a:pt x="1183" y="665"/>
                </a:moveTo>
                <a:lnTo>
                  <a:pt x="1183" y="665"/>
                </a:lnTo>
                <a:lnTo>
                  <a:pt x="1179" y="663"/>
                </a:lnTo>
                <a:lnTo>
                  <a:pt x="1176" y="662"/>
                </a:lnTo>
                <a:lnTo>
                  <a:pt x="1174" y="660"/>
                </a:lnTo>
                <a:lnTo>
                  <a:pt x="1178" y="662"/>
                </a:lnTo>
                <a:lnTo>
                  <a:pt x="1179" y="660"/>
                </a:lnTo>
                <a:lnTo>
                  <a:pt x="1181" y="658"/>
                </a:lnTo>
                <a:lnTo>
                  <a:pt x="1184" y="662"/>
                </a:lnTo>
                <a:lnTo>
                  <a:pt x="1184" y="663"/>
                </a:lnTo>
                <a:lnTo>
                  <a:pt x="1183" y="665"/>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47" name="Freeform 11"/>
          <p:cNvSpPr>
            <a:spLocks noEditPoints="1"/>
          </p:cNvSpPr>
          <p:nvPr/>
        </p:nvSpPr>
        <p:spPr bwMode="auto">
          <a:xfrm>
            <a:off x="5940425" y="2346325"/>
            <a:ext cx="1836738" cy="1368425"/>
          </a:xfrm>
          <a:custGeom>
            <a:avLst/>
            <a:gdLst>
              <a:gd name="T0" fmla="*/ 1779340 w 3840"/>
              <a:gd name="T1" fmla="*/ 1239806 h 2862"/>
              <a:gd name="T2" fmla="*/ 1714289 w 3840"/>
              <a:gd name="T3" fmla="*/ 1181474 h 2862"/>
              <a:gd name="T4" fmla="*/ 1599493 w 3840"/>
              <a:gd name="T5" fmla="*/ 1129835 h 2862"/>
              <a:gd name="T6" fmla="*/ 1515787 w 3840"/>
              <a:gd name="T7" fmla="*/ 1092541 h 2862"/>
              <a:gd name="T8" fmla="*/ 1406731 w 3840"/>
              <a:gd name="T9" fmla="*/ 1066243 h 2862"/>
              <a:gd name="T10" fmla="*/ 1382337 w 3840"/>
              <a:gd name="T11" fmla="*/ 1059071 h 2862"/>
              <a:gd name="T12" fmla="*/ 1312024 w 3840"/>
              <a:gd name="T13" fmla="*/ 1036599 h 2862"/>
              <a:gd name="T14" fmla="*/ 1210621 w 3840"/>
              <a:gd name="T15" fmla="*/ 1012214 h 2862"/>
              <a:gd name="T16" fmla="*/ 1167094 w 3840"/>
              <a:gd name="T17" fmla="*/ 990219 h 2862"/>
              <a:gd name="T18" fmla="*/ 1197706 w 3840"/>
              <a:gd name="T19" fmla="*/ 786055 h 2862"/>
              <a:gd name="T20" fmla="*/ 1263236 w 3840"/>
              <a:gd name="T21" fmla="*/ 701425 h 2862"/>
              <a:gd name="T22" fmla="*/ 1319199 w 3840"/>
              <a:gd name="T23" fmla="*/ 612970 h 2862"/>
              <a:gd name="T24" fmla="*/ 1322547 w 3840"/>
              <a:gd name="T25" fmla="*/ 562766 h 2862"/>
              <a:gd name="T26" fmla="*/ 1295761 w 3840"/>
              <a:gd name="T27" fmla="*/ 506824 h 2862"/>
              <a:gd name="T28" fmla="*/ 1283803 w 3840"/>
              <a:gd name="T29" fmla="*/ 438929 h 2862"/>
              <a:gd name="T30" fmla="*/ 1257496 w 3840"/>
              <a:gd name="T31" fmla="*/ 302182 h 2862"/>
              <a:gd name="T32" fmla="*/ 1176182 w 3840"/>
              <a:gd name="T33" fmla="*/ 150613 h 2862"/>
              <a:gd name="T34" fmla="*/ 1132177 w 3840"/>
              <a:gd name="T35" fmla="*/ 105190 h 2862"/>
              <a:gd name="T36" fmla="*/ 1097738 w 3840"/>
              <a:gd name="T37" fmla="*/ 79849 h 2862"/>
              <a:gd name="T38" fmla="*/ 1014511 w 3840"/>
              <a:gd name="T39" fmla="*/ 45423 h 2862"/>
              <a:gd name="T40" fmla="*/ 926979 w 3840"/>
              <a:gd name="T41" fmla="*/ 3347 h 2862"/>
              <a:gd name="T42" fmla="*/ 844230 w 3840"/>
              <a:gd name="T43" fmla="*/ 0 h 2862"/>
              <a:gd name="T44" fmla="*/ 724172 w 3840"/>
              <a:gd name="T45" fmla="*/ 29166 h 2862"/>
              <a:gd name="T46" fmla="*/ 605071 w 3840"/>
              <a:gd name="T47" fmla="*/ 107581 h 2862"/>
              <a:gd name="T48" fmla="*/ 499363 w 3840"/>
              <a:gd name="T49" fmla="*/ 329914 h 2862"/>
              <a:gd name="T50" fmla="*/ 495058 w 3840"/>
              <a:gd name="T51" fmla="*/ 339955 h 2862"/>
              <a:gd name="T52" fmla="*/ 470664 w 3840"/>
              <a:gd name="T53" fmla="*/ 412153 h 2862"/>
              <a:gd name="T54" fmla="*/ 432877 w 3840"/>
              <a:gd name="T55" fmla="*/ 555594 h 2862"/>
              <a:gd name="T56" fmla="*/ 402265 w 3840"/>
              <a:gd name="T57" fmla="*/ 678953 h 2862"/>
              <a:gd name="T58" fmla="*/ 404178 w 3840"/>
              <a:gd name="T59" fmla="*/ 761671 h 2862"/>
              <a:gd name="T60" fmla="*/ 407048 w 3840"/>
              <a:gd name="T61" fmla="*/ 816178 h 2862"/>
              <a:gd name="T62" fmla="*/ 459663 w 3840"/>
              <a:gd name="T63" fmla="*/ 936668 h 2862"/>
              <a:gd name="T64" fmla="*/ 492667 w 3840"/>
              <a:gd name="T65" fmla="*/ 982569 h 2862"/>
              <a:gd name="T66" fmla="*/ 538107 w 3840"/>
              <a:gd name="T67" fmla="*/ 1049986 h 2862"/>
              <a:gd name="T68" fmla="*/ 547195 w 3840"/>
              <a:gd name="T69" fmla="*/ 1027036 h 2862"/>
              <a:gd name="T70" fmla="*/ 603158 w 3840"/>
              <a:gd name="T71" fmla="*/ 1041380 h 2862"/>
              <a:gd name="T72" fmla="*/ 566806 w 3840"/>
              <a:gd name="T73" fmla="*/ 1066243 h 2862"/>
              <a:gd name="T74" fmla="*/ 485970 w 3840"/>
              <a:gd name="T75" fmla="*/ 1091106 h 2862"/>
              <a:gd name="T76" fmla="*/ 352520 w 3840"/>
              <a:gd name="T77" fmla="*/ 1129835 h 2862"/>
              <a:gd name="T78" fmla="*/ 175064 w 3840"/>
              <a:gd name="T79" fmla="*/ 1211118 h 2862"/>
              <a:gd name="T80" fmla="*/ 142060 w 3840"/>
              <a:gd name="T81" fmla="*/ 1238372 h 2862"/>
              <a:gd name="T82" fmla="*/ 110491 w 3840"/>
              <a:gd name="T83" fmla="*/ 1264670 h 2862"/>
              <a:gd name="T84" fmla="*/ 95185 w 3840"/>
              <a:gd name="T85" fmla="*/ 1278057 h 2862"/>
              <a:gd name="T86" fmla="*/ 0 w 3840"/>
              <a:gd name="T87" fmla="*/ 1362209 h 2862"/>
              <a:gd name="T88" fmla="*/ 458706 w 3840"/>
              <a:gd name="T89" fmla="*/ 911327 h 2862"/>
              <a:gd name="T90" fmla="*/ 466359 w 3840"/>
              <a:gd name="T91" fmla="*/ 930452 h 2862"/>
              <a:gd name="T92" fmla="*/ 504146 w 3840"/>
              <a:gd name="T93" fmla="*/ 967269 h 2862"/>
              <a:gd name="T94" fmla="*/ 461098 w 3840"/>
              <a:gd name="T95" fmla="*/ 841519 h 2862"/>
              <a:gd name="T96" fmla="*/ 463011 w 3840"/>
              <a:gd name="T97" fmla="*/ 798487 h 2862"/>
              <a:gd name="T98" fmla="*/ 514669 w 3840"/>
              <a:gd name="T99" fmla="*/ 944797 h 2862"/>
              <a:gd name="T100" fmla="*/ 541455 w 3840"/>
              <a:gd name="T101" fmla="*/ 869251 h 2862"/>
              <a:gd name="T102" fmla="*/ 565849 w 3840"/>
              <a:gd name="T103" fmla="*/ 984960 h 2862"/>
              <a:gd name="T104" fmla="*/ 553413 w 3840"/>
              <a:gd name="T105" fmla="*/ 986873 h 2862"/>
              <a:gd name="T106" fmla="*/ 621334 w 3840"/>
              <a:gd name="T107" fmla="*/ 1024645 h 2862"/>
              <a:gd name="T108" fmla="*/ 687342 w 3840"/>
              <a:gd name="T109" fmla="*/ 1023211 h 2862"/>
              <a:gd name="T110" fmla="*/ 694995 w 3840"/>
              <a:gd name="T111" fmla="*/ 1021776 h 2862"/>
              <a:gd name="T112" fmla="*/ 637597 w 3840"/>
              <a:gd name="T113" fmla="*/ 992610 h 2862"/>
              <a:gd name="T114" fmla="*/ 592635 w 3840"/>
              <a:gd name="T115" fmla="*/ 940971 h 2862"/>
              <a:gd name="T116" fmla="*/ 589765 w 3840"/>
              <a:gd name="T117" fmla="*/ 884073 h 2862"/>
              <a:gd name="T118" fmla="*/ 669644 w 3840"/>
              <a:gd name="T119" fmla="*/ 969660 h 286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40" h="2862">
                <a:moveTo>
                  <a:pt x="3796" y="2735"/>
                </a:moveTo>
                <a:lnTo>
                  <a:pt x="3796" y="2735"/>
                </a:lnTo>
                <a:lnTo>
                  <a:pt x="3783" y="2700"/>
                </a:lnTo>
                <a:lnTo>
                  <a:pt x="3768" y="2663"/>
                </a:lnTo>
                <a:lnTo>
                  <a:pt x="3759" y="2645"/>
                </a:lnTo>
                <a:lnTo>
                  <a:pt x="3751" y="2632"/>
                </a:lnTo>
                <a:lnTo>
                  <a:pt x="3742" y="2622"/>
                </a:lnTo>
                <a:lnTo>
                  <a:pt x="3737" y="2618"/>
                </a:lnTo>
                <a:lnTo>
                  <a:pt x="3732" y="2615"/>
                </a:lnTo>
                <a:lnTo>
                  <a:pt x="3729" y="2613"/>
                </a:lnTo>
                <a:lnTo>
                  <a:pt x="3727" y="2610"/>
                </a:lnTo>
                <a:lnTo>
                  <a:pt x="3726" y="2603"/>
                </a:lnTo>
                <a:lnTo>
                  <a:pt x="3720" y="2593"/>
                </a:lnTo>
                <a:lnTo>
                  <a:pt x="3713" y="2582"/>
                </a:lnTo>
                <a:lnTo>
                  <a:pt x="3698" y="2566"/>
                </a:lnTo>
                <a:lnTo>
                  <a:pt x="3680" y="2550"/>
                </a:lnTo>
                <a:lnTo>
                  <a:pt x="3664" y="2536"/>
                </a:lnTo>
                <a:lnTo>
                  <a:pt x="3661" y="2534"/>
                </a:lnTo>
                <a:lnTo>
                  <a:pt x="3661" y="2533"/>
                </a:lnTo>
                <a:lnTo>
                  <a:pt x="3639" y="2508"/>
                </a:lnTo>
                <a:lnTo>
                  <a:pt x="3628" y="2497"/>
                </a:lnTo>
                <a:lnTo>
                  <a:pt x="3622" y="2493"/>
                </a:lnTo>
                <a:lnTo>
                  <a:pt x="3614" y="2489"/>
                </a:lnTo>
                <a:lnTo>
                  <a:pt x="3584" y="2471"/>
                </a:lnTo>
                <a:lnTo>
                  <a:pt x="3571" y="2462"/>
                </a:lnTo>
                <a:lnTo>
                  <a:pt x="3556" y="2452"/>
                </a:lnTo>
                <a:lnTo>
                  <a:pt x="3535" y="2436"/>
                </a:lnTo>
                <a:lnTo>
                  <a:pt x="3512" y="2423"/>
                </a:lnTo>
                <a:lnTo>
                  <a:pt x="3489" y="2410"/>
                </a:lnTo>
                <a:lnTo>
                  <a:pt x="3464" y="2399"/>
                </a:lnTo>
                <a:lnTo>
                  <a:pt x="3437" y="2389"/>
                </a:lnTo>
                <a:lnTo>
                  <a:pt x="3409" y="2380"/>
                </a:lnTo>
                <a:lnTo>
                  <a:pt x="3380" y="2372"/>
                </a:lnTo>
                <a:lnTo>
                  <a:pt x="3349" y="2366"/>
                </a:lnTo>
                <a:lnTo>
                  <a:pt x="3346" y="2364"/>
                </a:lnTo>
                <a:lnTo>
                  <a:pt x="3345" y="2364"/>
                </a:lnTo>
                <a:lnTo>
                  <a:pt x="3344" y="2363"/>
                </a:lnTo>
                <a:lnTo>
                  <a:pt x="3332" y="2355"/>
                </a:lnTo>
                <a:lnTo>
                  <a:pt x="3319" y="2348"/>
                </a:lnTo>
                <a:lnTo>
                  <a:pt x="3291" y="2338"/>
                </a:lnTo>
                <a:lnTo>
                  <a:pt x="3283" y="2335"/>
                </a:lnTo>
                <a:lnTo>
                  <a:pt x="3276" y="2332"/>
                </a:lnTo>
                <a:lnTo>
                  <a:pt x="3264" y="2325"/>
                </a:lnTo>
                <a:lnTo>
                  <a:pt x="3251" y="2317"/>
                </a:lnTo>
                <a:lnTo>
                  <a:pt x="3244" y="2314"/>
                </a:lnTo>
                <a:lnTo>
                  <a:pt x="3235" y="2313"/>
                </a:lnTo>
                <a:lnTo>
                  <a:pt x="3215" y="2303"/>
                </a:lnTo>
                <a:lnTo>
                  <a:pt x="3193" y="2294"/>
                </a:lnTo>
                <a:lnTo>
                  <a:pt x="3169" y="2285"/>
                </a:lnTo>
                <a:lnTo>
                  <a:pt x="3144" y="2278"/>
                </a:lnTo>
                <a:lnTo>
                  <a:pt x="3095" y="2265"/>
                </a:lnTo>
                <a:lnTo>
                  <a:pt x="3042" y="2254"/>
                </a:lnTo>
                <a:lnTo>
                  <a:pt x="3026" y="2250"/>
                </a:lnTo>
                <a:lnTo>
                  <a:pt x="3010" y="2246"/>
                </a:lnTo>
                <a:lnTo>
                  <a:pt x="2994" y="2244"/>
                </a:lnTo>
                <a:lnTo>
                  <a:pt x="2974" y="2243"/>
                </a:lnTo>
                <a:lnTo>
                  <a:pt x="2972" y="2243"/>
                </a:lnTo>
                <a:lnTo>
                  <a:pt x="2969" y="2240"/>
                </a:lnTo>
                <a:lnTo>
                  <a:pt x="2966" y="2237"/>
                </a:lnTo>
                <a:lnTo>
                  <a:pt x="2958" y="2234"/>
                </a:lnTo>
                <a:lnTo>
                  <a:pt x="2941" y="2230"/>
                </a:lnTo>
                <a:lnTo>
                  <a:pt x="2939" y="2228"/>
                </a:lnTo>
                <a:lnTo>
                  <a:pt x="2938" y="2227"/>
                </a:lnTo>
                <a:lnTo>
                  <a:pt x="2935" y="2227"/>
                </a:lnTo>
                <a:lnTo>
                  <a:pt x="2929" y="2227"/>
                </a:lnTo>
                <a:lnTo>
                  <a:pt x="2925" y="2227"/>
                </a:lnTo>
                <a:lnTo>
                  <a:pt x="2922" y="2227"/>
                </a:lnTo>
                <a:lnTo>
                  <a:pt x="2920" y="2224"/>
                </a:lnTo>
                <a:lnTo>
                  <a:pt x="2917" y="2222"/>
                </a:lnTo>
                <a:lnTo>
                  <a:pt x="2911" y="2219"/>
                </a:lnTo>
                <a:lnTo>
                  <a:pt x="2903" y="2218"/>
                </a:lnTo>
                <a:lnTo>
                  <a:pt x="2894" y="2218"/>
                </a:lnTo>
                <a:lnTo>
                  <a:pt x="2891" y="2218"/>
                </a:lnTo>
                <a:lnTo>
                  <a:pt x="2890" y="2215"/>
                </a:lnTo>
                <a:lnTo>
                  <a:pt x="2888" y="2212"/>
                </a:lnTo>
                <a:lnTo>
                  <a:pt x="2882" y="2211"/>
                </a:lnTo>
                <a:lnTo>
                  <a:pt x="2876" y="2209"/>
                </a:lnTo>
                <a:lnTo>
                  <a:pt x="2869" y="2209"/>
                </a:lnTo>
                <a:lnTo>
                  <a:pt x="2840" y="2199"/>
                </a:lnTo>
                <a:lnTo>
                  <a:pt x="2810" y="2189"/>
                </a:lnTo>
                <a:lnTo>
                  <a:pt x="2781" y="2180"/>
                </a:lnTo>
                <a:lnTo>
                  <a:pt x="2765" y="2175"/>
                </a:lnTo>
                <a:lnTo>
                  <a:pt x="2749" y="2171"/>
                </a:lnTo>
                <a:lnTo>
                  <a:pt x="2745" y="2171"/>
                </a:lnTo>
                <a:lnTo>
                  <a:pt x="2743" y="2170"/>
                </a:lnTo>
                <a:lnTo>
                  <a:pt x="2743" y="2168"/>
                </a:lnTo>
                <a:lnTo>
                  <a:pt x="2737" y="2165"/>
                </a:lnTo>
                <a:lnTo>
                  <a:pt x="2730" y="2162"/>
                </a:lnTo>
                <a:lnTo>
                  <a:pt x="2715" y="2159"/>
                </a:lnTo>
                <a:lnTo>
                  <a:pt x="2699" y="2156"/>
                </a:lnTo>
                <a:lnTo>
                  <a:pt x="2693" y="2155"/>
                </a:lnTo>
                <a:lnTo>
                  <a:pt x="2687" y="2151"/>
                </a:lnTo>
                <a:lnTo>
                  <a:pt x="2654" y="2136"/>
                </a:lnTo>
                <a:lnTo>
                  <a:pt x="2636" y="2129"/>
                </a:lnTo>
                <a:lnTo>
                  <a:pt x="2619" y="2124"/>
                </a:lnTo>
                <a:lnTo>
                  <a:pt x="2600" y="2120"/>
                </a:lnTo>
                <a:lnTo>
                  <a:pt x="2578" y="2117"/>
                </a:lnTo>
                <a:lnTo>
                  <a:pt x="2556" y="2115"/>
                </a:lnTo>
                <a:lnTo>
                  <a:pt x="2531" y="2117"/>
                </a:lnTo>
                <a:lnTo>
                  <a:pt x="2518" y="2117"/>
                </a:lnTo>
                <a:lnTo>
                  <a:pt x="2501" y="2117"/>
                </a:lnTo>
                <a:lnTo>
                  <a:pt x="2484" y="2115"/>
                </a:lnTo>
                <a:lnTo>
                  <a:pt x="2477" y="2112"/>
                </a:lnTo>
                <a:lnTo>
                  <a:pt x="2472" y="2110"/>
                </a:lnTo>
                <a:lnTo>
                  <a:pt x="2471" y="2107"/>
                </a:lnTo>
                <a:lnTo>
                  <a:pt x="2468" y="2105"/>
                </a:lnTo>
                <a:lnTo>
                  <a:pt x="2460" y="2104"/>
                </a:lnTo>
                <a:lnTo>
                  <a:pt x="2453" y="2102"/>
                </a:lnTo>
                <a:lnTo>
                  <a:pt x="2452" y="2101"/>
                </a:lnTo>
                <a:lnTo>
                  <a:pt x="2450" y="2098"/>
                </a:lnTo>
                <a:lnTo>
                  <a:pt x="2440" y="2071"/>
                </a:lnTo>
                <a:lnTo>
                  <a:pt x="2433" y="2044"/>
                </a:lnTo>
                <a:lnTo>
                  <a:pt x="2427" y="2014"/>
                </a:lnTo>
                <a:lnTo>
                  <a:pt x="2422" y="1984"/>
                </a:lnTo>
                <a:lnTo>
                  <a:pt x="2418" y="1951"/>
                </a:lnTo>
                <a:lnTo>
                  <a:pt x="2415" y="1918"/>
                </a:lnTo>
                <a:lnTo>
                  <a:pt x="2411" y="1852"/>
                </a:lnTo>
                <a:lnTo>
                  <a:pt x="2425" y="1830"/>
                </a:lnTo>
                <a:lnTo>
                  <a:pt x="2437" y="1807"/>
                </a:lnTo>
                <a:lnTo>
                  <a:pt x="2447" y="1780"/>
                </a:lnTo>
                <a:lnTo>
                  <a:pt x="2457" y="1754"/>
                </a:lnTo>
                <a:lnTo>
                  <a:pt x="2474" y="1698"/>
                </a:lnTo>
                <a:lnTo>
                  <a:pt x="2490" y="1643"/>
                </a:lnTo>
                <a:lnTo>
                  <a:pt x="2504" y="1644"/>
                </a:lnTo>
                <a:lnTo>
                  <a:pt x="2523" y="1645"/>
                </a:lnTo>
                <a:lnTo>
                  <a:pt x="2541" y="1645"/>
                </a:lnTo>
                <a:lnTo>
                  <a:pt x="2556" y="1643"/>
                </a:lnTo>
                <a:lnTo>
                  <a:pt x="2561" y="1638"/>
                </a:lnTo>
                <a:lnTo>
                  <a:pt x="2567" y="1634"/>
                </a:lnTo>
                <a:lnTo>
                  <a:pt x="2573" y="1629"/>
                </a:lnTo>
                <a:lnTo>
                  <a:pt x="2578" y="1622"/>
                </a:lnTo>
                <a:lnTo>
                  <a:pt x="2585" y="1609"/>
                </a:lnTo>
                <a:lnTo>
                  <a:pt x="2589" y="1593"/>
                </a:lnTo>
                <a:lnTo>
                  <a:pt x="2598" y="1561"/>
                </a:lnTo>
                <a:lnTo>
                  <a:pt x="2604" y="1544"/>
                </a:lnTo>
                <a:lnTo>
                  <a:pt x="2610" y="1531"/>
                </a:lnTo>
                <a:lnTo>
                  <a:pt x="2641" y="1467"/>
                </a:lnTo>
                <a:lnTo>
                  <a:pt x="2655" y="1435"/>
                </a:lnTo>
                <a:lnTo>
                  <a:pt x="2668" y="1401"/>
                </a:lnTo>
                <a:lnTo>
                  <a:pt x="2693" y="1373"/>
                </a:lnTo>
                <a:lnTo>
                  <a:pt x="2705" y="1359"/>
                </a:lnTo>
                <a:lnTo>
                  <a:pt x="2715" y="1344"/>
                </a:lnTo>
                <a:lnTo>
                  <a:pt x="2721" y="1334"/>
                </a:lnTo>
                <a:lnTo>
                  <a:pt x="2728" y="1326"/>
                </a:lnTo>
                <a:lnTo>
                  <a:pt x="2734" y="1316"/>
                </a:lnTo>
                <a:lnTo>
                  <a:pt x="2740" y="1306"/>
                </a:lnTo>
                <a:lnTo>
                  <a:pt x="2747" y="1297"/>
                </a:lnTo>
                <a:lnTo>
                  <a:pt x="2755" y="1288"/>
                </a:lnTo>
                <a:lnTo>
                  <a:pt x="2758" y="1282"/>
                </a:lnTo>
                <a:lnTo>
                  <a:pt x="2761" y="1277"/>
                </a:lnTo>
                <a:lnTo>
                  <a:pt x="2762" y="1269"/>
                </a:lnTo>
                <a:lnTo>
                  <a:pt x="2762" y="1260"/>
                </a:lnTo>
                <a:lnTo>
                  <a:pt x="2764" y="1253"/>
                </a:lnTo>
                <a:lnTo>
                  <a:pt x="2765" y="1246"/>
                </a:lnTo>
                <a:lnTo>
                  <a:pt x="2765" y="1230"/>
                </a:lnTo>
                <a:lnTo>
                  <a:pt x="2768" y="1217"/>
                </a:lnTo>
                <a:lnTo>
                  <a:pt x="2769" y="1202"/>
                </a:lnTo>
                <a:lnTo>
                  <a:pt x="2769" y="1195"/>
                </a:lnTo>
                <a:lnTo>
                  <a:pt x="2769" y="1189"/>
                </a:lnTo>
                <a:lnTo>
                  <a:pt x="2768" y="1181"/>
                </a:lnTo>
                <a:lnTo>
                  <a:pt x="2765" y="1177"/>
                </a:lnTo>
                <a:lnTo>
                  <a:pt x="2762" y="1162"/>
                </a:lnTo>
                <a:lnTo>
                  <a:pt x="2759" y="1151"/>
                </a:lnTo>
                <a:lnTo>
                  <a:pt x="2755" y="1139"/>
                </a:lnTo>
                <a:lnTo>
                  <a:pt x="2752" y="1124"/>
                </a:lnTo>
                <a:lnTo>
                  <a:pt x="2749" y="1110"/>
                </a:lnTo>
                <a:lnTo>
                  <a:pt x="2746" y="1096"/>
                </a:lnTo>
                <a:lnTo>
                  <a:pt x="2745" y="1091"/>
                </a:lnTo>
                <a:lnTo>
                  <a:pt x="2742" y="1085"/>
                </a:lnTo>
                <a:lnTo>
                  <a:pt x="2737" y="1080"/>
                </a:lnTo>
                <a:lnTo>
                  <a:pt x="2730" y="1079"/>
                </a:lnTo>
                <a:lnTo>
                  <a:pt x="2725" y="1073"/>
                </a:lnTo>
                <a:lnTo>
                  <a:pt x="2720" y="1069"/>
                </a:lnTo>
                <a:lnTo>
                  <a:pt x="2709" y="1060"/>
                </a:lnTo>
                <a:lnTo>
                  <a:pt x="2706" y="1060"/>
                </a:lnTo>
                <a:lnTo>
                  <a:pt x="2704" y="1057"/>
                </a:lnTo>
                <a:lnTo>
                  <a:pt x="2704" y="1053"/>
                </a:lnTo>
                <a:lnTo>
                  <a:pt x="2704" y="1042"/>
                </a:lnTo>
                <a:lnTo>
                  <a:pt x="2704" y="1032"/>
                </a:lnTo>
                <a:lnTo>
                  <a:pt x="2702" y="1029"/>
                </a:lnTo>
                <a:lnTo>
                  <a:pt x="2699" y="1026"/>
                </a:lnTo>
                <a:lnTo>
                  <a:pt x="2701" y="1010"/>
                </a:lnTo>
                <a:lnTo>
                  <a:pt x="2701" y="995"/>
                </a:lnTo>
                <a:lnTo>
                  <a:pt x="2698" y="981"/>
                </a:lnTo>
                <a:lnTo>
                  <a:pt x="2696" y="969"/>
                </a:lnTo>
                <a:lnTo>
                  <a:pt x="2689" y="944"/>
                </a:lnTo>
                <a:lnTo>
                  <a:pt x="2684" y="918"/>
                </a:lnTo>
                <a:lnTo>
                  <a:pt x="2683" y="903"/>
                </a:lnTo>
                <a:lnTo>
                  <a:pt x="2682" y="896"/>
                </a:lnTo>
                <a:lnTo>
                  <a:pt x="2679" y="890"/>
                </a:lnTo>
                <a:lnTo>
                  <a:pt x="2674" y="875"/>
                </a:lnTo>
                <a:lnTo>
                  <a:pt x="2670" y="861"/>
                </a:lnTo>
                <a:lnTo>
                  <a:pt x="2664" y="827"/>
                </a:lnTo>
                <a:lnTo>
                  <a:pt x="2660" y="793"/>
                </a:lnTo>
                <a:lnTo>
                  <a:pt x="2655" y="760"/>
                </a:lnTo>
                <a:lnTo>
                  <a:pt x="2652" y="725"/>
                </a:lnTo>
                <a:lnTo>
                  <a:pt x="2646" y="691"/>
                </a:lnTo>
                <a:lnTo>
                  <a:pt x="2639" y="660"/>
                </a:lnTo>
                <a:lnTo>
                  <a:pt x="2635" y="646"/>
                </a:lnTo>
                <a:lnTo>
                  <a:pt x="2629" y="632"/>
                </a:lnTo>
                <a:lnTo>
                  <a:pt x="2620" y="597"/>
                </a:lnTo>
                <a:lnTo>
                  <a:pt x="2610" y="565"/>
                </a:lnTo>
                <a:lnTo>
                  <a:pt x="2598" y="534"/>
                </a:lnTo>
                <a:lnTo>
                  <a:pt x="2583" y="504"/>
                </a:lnTo>
                <a:lnTo>
                  <a:pt x="2569" y="476"/>
                </a:lnTo>
                <a:lnTo>
                  <a:pt x="2554" y="448"/>
                </a:lnTo>
                <a:lnTo>
                  <a:pt x="2520" y="395"/>
                </a:lnTo>
                <a:lnTo>
                  <a:pt x="2512" y="386"/>
                </a:lnTo>
                <a:lnTo>
                  <a:pt x="2504" y="376"/>
                </a:lnTo>
                <a:lnTo>
                  <a:pt x="2491" y="354"/>
                </a:lnTo>
                <a:lnTo>
                  <a:pt x="2477" y="332"/>
                </a:lnTo>
                <a:lnTo>
                  <a:pt x="2469" y="324"/>
                </a:lnTo>
                <a:lnTo>
                  <a:pt x="2459" y="315"/>
                </a:lnTo>
                <a:lnTo>
                  <a:pt x="2455" y="306"/>
                </a:lnTo>
                <a:lnTo>
                  <a:pt x="2449" y="299"/>
                </a:lnTo>
                <a:lnTo>
                  <a:pt x="2436" y="287"/>
                </a:lnTo>
                <a:lnTo>
                  <a:pt x="2425" y="274"/>
                </a:lnTo>
                <a:lnTo>
                  <a:pt x="2415" y="262"/>
                </a:lnTo>
                <a:lnTo>
                  <a:pt x="2405" y="250"/>
                </a:lnTo>
                <a:lnTo>
                  <a:pt x="2392" y="240"/>
                </a:lnTo>
                <a:lnTo>
                  <a:pt x="2387" y="234"/>
                </a:lnTo>
                <a:lnTo>
                  <a:pt x="2381" y="228"/>
                </a:lnTo>
                <a:lnTo>
                  <a:pt x="2374" y="223"/>
                </a:lnTo>
                <a:lnTo>
                  <a:pt x="2367" y="220"/>
                </a:lnTo>
                <a:lnTo>
                  <a:pt x="2364" y="214"/>
                </a:lnTo>
                <a:lnTo>
                  <a:pt x="2358" y="209"/>
                </a:lnTo>
                <a:lnTo>
                  <a:pt x="2346" y="203"/>
                </a:lnTo>
                <a:lnTo>
                  <a:pt x="2337" y="196"/>
                </a:lnTo>
                <a:lnTo>
                  <a:pt x="2329" y="190"/>
                </a:lnTo>
                <a:lnTo>
                  <a:pt x="2320" y="184"/>
                </a:lnTo>
                <a:lnTo>
                  <a:pt x="2311" y="179"/>
                </a:lnTo>
                <a:lnTo>
                  <a:pt x="2308" y="177"/>
                </a:lnTo>
                <a:lnTo>
                  <a:pt x="2307" y="176"/>
                </a:lnTo>
                <a:lnTo>
                  <a:pt x="2304" y="173"/>
                </a:lnTo>
                <a:lnTo>
                  <a:pt x="2299" y="173"/>
                </a:lnTo>
                <a:lnTo>
                  <a:pt x="2295" y="167"/>
                </a:lnTo>
                <a:lnTo>
                  <a:pt x="2292" y="164"/>
                </a:lnTo>
                <a:lnTo>
                  <a:pt x="2288" y="164"/>
                </a:lnTo>
                <a:lnTo>
                  <a:pt x="2273" y="152"/>
                </a:lnTo>
                <a:lnTo>
                  <a:pt x="2260" y="141"/>
                </a:lnTo>
                <a:lnTo>
                  <a:pt x="2252" y="135"/>
                </a:lnTo>
                <a:lnTo>
                  <a:pt x="2244" y="130"/>
                </a:lnTo>
                <a:lnTo>
                  <a:pt x="2235" y="126"/>
                </a:lnTo>
                <a:lnTo>
                  <a:pt x="2225" y="123"/>
                </a:lnTo>
                <a:lnTo>
                  <a:pt x="2207" y="114"/>
                </a:lnTo>
                <a:lnTo>
                  <a:pt x="2187" y="105"/>
                </a:lnTo>
                <a:lnTo>
                  <a:pt x="2166" y="101"/>
                </a:lnTo>
                <a:lnTo>
                  <a:pt x="2144" y="97"/>
                </a:lnTo>
                <a:lnTo>
                  <a:pt x="2121" y="95"/>
                </a:lnTo>
                <a:lnTo>
                  <a:pt x="2096" y="95"/>
                </a:lnTo>
                <a:lnTo>
                  <a:pt x="2069" y="97"/>
                </a:lnTo>
                <a:lnTo>
                  <a:pt x="2043" y="100"/>
                </a:lnTo>
                <a:lnTo>
                  <a:pt x="2027" y="76"/>
                </a:lnTo>
                <a:lnTo>
                  <a:pt x="2017" y="64"/>
                </a:lnTo>
                <a:lnTo>
                  <a:pt x="2006" y="54"/>
                </a:lnTo>
                <a:lnTo>
                  <a:pt x="1996" y="45"/>
                </a:lnTo>
                <a:lnTo>
                  <a:pt x="1984" y="37"/>
                </a:lnTo>
                <a:lnTo>
                  <a:pt x="1971" y="29"/>
                </a:lnTo>
                <a:lnTo>
                  <a:pt x="1957" y="22"/>
                </a:lnTo>
                <a:lnTo>
                  <a:pt x="1952" y="15"/>
                </a:lnTo>
                <a:lnTo>
                  <a:pt x="1946" y="10"/>
                </a:lnTo>
                <a:lnTo>
                  <a:pt x="1938" y="7"/>
                </a:lnTo>
                <a:lnTo>
                  <a:pt x="1929" y="4"/>
                </a:lnTo>
                <a:lnTo>
                  <a:pt x="1919" y="3"/>
                </a:lnTo>
                <a:lnTo>
                  <a:pt x="1907" y="3"/>
                </a:lnTo>
                <a:lnTo>
                  <a:pt x="1883" y="3"/>
                </a:lnTo>
                <a:lnTo>
                  <a:pt x="1864" y="3"/>
                </a:lnTo>
                <a:lnTo>
                  <a:pt x="1860" y="1"/>
                </a:lnTo>
                <a:lnTo>
                  <a:pt x="1854" y="0"/>
                </a:lnTo>
                <a:lnTo>
                  <a:pt x="1841" y="0"/>
                </a:lnTo>
                <a:lnTo>
                  <a:pt x="1826" y="1"/>
                </a:lnTo>
                <a:lnTo>
                  <a:pt x="1813" y="0"/>
                </a:lnTo>
                <a:lnTo>
                  <a:pt x="1794" y="0"/>
                </a:lnTo>
                <a:lnTo>
                  <a:pt x="1779" y="1"/>
                </a:lnTo>
                <a:lnTo>
                  <a:pt x="1765" y="0"/>
                </a:lnTo>
                <a:lnTo>
                  <a:pt x="1750" y="0"/>
                </a:lnTo>
                <a:lnTo>
                  <a:pt x="1744" y="1"/>
                </a:lnTo>
                <a:lnTo>
                  <a:pt x="1738" y="3"/>
                </a:lnTo>
                <a:lnTo>
                  <a:pt x="1715" y="9"/>
                </a:lnTo>
                <a:lnTo>
                  <a:pt x="1690" y="13"/>
                </a:lnTo>
                <a:lnTo>
                  <a:pt x="1667" y="18"/>
                </a:lnTo>
                <a:lnTo>
                  <a:pt x="1656" y="20"/>
                </a:lnTo>
                <a:lnTo>
                  <a:pt x="1646" y="25"/>
                </a:lnTo>
                <a:lnTo>
                  <a:pt x="1637" y="25"/>
                </a:lnTo>
                <a:lnTo>
                  <a:pt x="1604" y="32"/>
                </a:lnTo>
                <a:lnTo>
                  <a:pt x="1573" y="40"/>
                </a:lnTo>
                <a:lnTo>
                  <a:pt x="1544" y="50"/>
                </a:lnTo>
                <a:lnTo>
                  <a:pt x="1514" y="61"/>
                </a:lnTo>
                <a:lnTo>
                  <a:pt x="1460" y="86"/>
                </a:lnTo>
                <a:lnTo>
                  <a:pt x="1406" y="111"/>
                </a:lnTo>
                <a:lnTo>
                  <a:pt x="1397" y="119"/>
                </a:lnTo>
                <a:lnTo>
                  <a:pt x="1385" y="124"/>
                </a:lnTo>
                <a:lnTo>
                  <a:pt x="1375" y="129"/>
                </a:lnTo>
                <a:lnTo>
                  <a:pt x="1366" y="136"/>
                </a:lnTo>
                <a:lnTo>
                  <a:pt x="1352" y="145"/>
                </a:lnTo>
                <a:lnTo>
                  <a:pt x="1337" y="154"/>
                </a:lnTo>
                <a:lnTo>
                  <a:pt x="1325" y="165"/>
                </a:lnTo>
                <a:lnTo>
                  <a:pt x="1314" y="176"/>
                </a:lnTo>
                <a:lnTo>
                  <a:pt x="1289" y="199"/>
                </a:lnTo>
                <a:lnTo>
                  <a:pt x="1265" y="225"/>
                </a:lnTo>
                <a:lnTo>
                  <a:pt x="1243" y="250"/>
                </a:lnTo>
                <a:lnTo>
                  <a:pt x="1223" y="278"/>
                </a:lnTo>
                <a:lnTo>
                  <a:pt x="1204" y="307"/>
                </a:lnTo>
                <a:lnTo>
                  <a:pt x="1185" y="337"/>
                </a:lnTo>
                <a:lnTo>
                  <a:pt x="1167" y="367"/>
                </a:lnTo>
                <a:lnTo>
                  <a:pt x="1151" y="400"/>
                </a:lnTo>
                <a:lnTo>
                  <a:pt x="1136" y="432"/>
                </a:lnTo>
                <a:lnTo>
                  <a:pt x="1122" y="466"/>
                </a:lnTo>
                <a:lnTo>
                  <a:pt x="1107" y="499"/>
                </a:lnTo>
                <a:lnTo>
                  <a:pt x="1094" y="534"/>
                </a:lnTo>
                <a:lnTo>
                  <a:pt x="1071" y="606"/>
                </a:lnTo>
                <a:lnTo>
                  <a:pt x="1049" y="681"/>
                </a:lnTo>
                <a:lnTo>
                  <a:pt x="1046" y="685"/>
                </a:lnTo>
                <a:lnTo>
                  <a:pt x="1044" y="690"/>
                </a:lnTo>
                <a:lnTo>
                  <a:pt x="1043" y="700"/>
                </a:lnTo>
                <a:lnTo>
                  <a:pt x="1038" y="703"/>
                </a:lnTo>
                <a:lnTo>
                  <a:pt x="1038" y="706"/>
                </a:lnTo>
                <a:lnTo>
                  <a:pt x="1040" y="709"/>
                </a:lnTo>
                <a:lnTo>
                  <a:pt x="1041" y="711"/>
                </a:lnTo>
                <a:lnTo>
                  <a:pt x="1044" y="717"/>
                </a:lnTo>
                <a:lnTo>
                  <a:pt x="1044" y="719"/>
                </a:lnTo>
                <a:lnTo>
                  <a:pt x="1043" y="722"/>
                </a:lnTo>
                <a:lnTo>
                  <a:pt x="1041" y="717"/>
                </a:lnTo>
                <a:lnTo>
                  <a:pt x="1041" y="714"/>
                </a:lnTo>
                <a:lnTo>
                  <a:pt x="1038" y="713"/>
                </a:lnTo>
                <a:lnTo>
                  <a:pt x="1035" y="711"/>
                </a:lnTo>
                <a:lnTo>
                  <a:pt x="1032" y="726"/>
                </a:lnTo>
                <a:lnTo>
                  <a:pt x="1027" y="739"/>
                </a:lnTo>
                <a:lnTo>
                  <a:pt x="1027" y="742"/>
                </a:lnTo>
                <a:lnTo>
                  <a:pt x="1024" y="748"/>
                </a:lnTo>
                <a:lnTo>
                  <a:pt x="1021" y="754"/>
                </a:lnTo>
                <a:lnTo>
                  <a:pt x="1018" y="767"/>
                </a:lnTo>
                <a:lnTo>
                  <a:pt x="1009" y="791"/>
                </a:lnTo>
                <a:lnTo>
                  <a:pt x="1002" y="814"/>
                </a:lnTo>
                <a:lnTo>
                  <a:pt x="997" y="826"/>
                </a:lnTo>
                <a:lnTo>
                  <a:pt x="991" y="837"/>
                </a:lnTo>
                <a:lnTo>
                  <a:pt x="987" y="849"/>
                </a:lnTo>
                <a:lnTo>
                  <a:pt x="984" y="862"/>
                </a:lnTo>
                <a:lnTo>
                  <a:pt x="972" y="902"/>
                </a:lnTo>
                <a:lnTo>
                  <a:pt x="959" y="940"/>
                </a:lnTo>
                <a:lnTo>
                  <a:pt x="950" y="963"/>
                </a:lnTo>
                <a:lnTo>
                  <a:pt x="945" y="990"/>
                </a:lnTo>
                <a:lnTo>
                  <a:pt x="939" y="1016"/>
                </a:lnTo>
                <a:lnTo>
                  <a:pt x="934" y="1044"/>
                </a:lnTo>
                <a:lnTo>
                  <a:pt x="923" y="1098"/>
                </a:lnTo>
                <a:lnTo>
                  <a:pt x="917" y="1124"/>
                </a:lnTo>
                <a:lnTo>
                  <a:pt x="909" y="1149"/>
                </a:lnTo>
                <a:lnTo>
                  <a:pt x="907" y="1155"/>
                </a:lnTo>
                <a:lnTo>
                  <a:pt x="905" y="1162"/>
                </a:lnTo>
                <a:lnTo>
                  <a:pt x="904" y="1177"/>
                </a:lnTo>
                <a:lnTo>
                  <a:pt x="904" y="1184"/>
                </a:lnTo>
                <a:lnTo>
                  <a:pt x="901" y="1190"/>
                </a:lnTo>
                <a:lnTo>
                  <a:pt x="898" y="1198"/>
                </a:lnTo>
                <a:lnTo>
                  <a:pt x="898" y="1205"/>
                </a:lnTo>
                <a:lnTo>
                  <a:pt x="880" y="1255"/>
                </a:lnTo>
                <a:lnTo>
                  <a:pt x="863" y="1304"/>
                </a:lnTo>
                <a:lnTo>
                  <a:pt x="857" y="1331"/>
                </a:lnTo>
                <a:lnTo>
                  <a:pt x="849" y="1359"/>
                </a:lnTo>
                <a:lnTo>
                  <a:pt x="845" y="1386"/>
                </a:lnTo>
                <a:lnTo>
                  <a:pt x="842" y="1417"/>
                </a:lnTo>
                <a:lnTo>
                  <a:pt x="841" y="1420"/>
                </a:lnTo>
                <a:lnTo>
                  <a:pt x="839" y="1423"/>
                </a:lnTo>
                <a:lnTo>
                  <a:pt x="839" y="1432"/>
                </a:lnTo>
                <a:lnTo>
                  <a:pt x="839" y="1442"/>
                </a:lnTo>
                <a:lnTo>
                  <a:pt x="839" y="1451"/>
                </a:lnTo>
                <a:lnTo>
                  <a:pt x="839" y="1464"/>
                </a:lnTo>
                <a:lnTo>
                  <a:pt x="839" y="1477"/>
                </a:lnTo>
                <a:lnTo>
                  <a:pt x="842" y="1501"/>
                </a:lnTo>
                <a:lnTo>
                  <a:pt x="842" y="1549"/>
                </a:lnTo>
                <a:lnTo>
                  <a:pt x="842" y="1561"/>
                </a:lnTo>
                <a:lnTo>
                  <a:pt x="842" y="1574"/>
                </a:lnTo>
                <a:lnTo>
                  <a:pt x="842" y="1584"/>
                </a:lnTo>
                <a:lnTo>
                  <a:pt x="844" y="1588"/>
                </a:lnTo>
                <a:lnTo>
                  <a:pt x="845" y="1593"/>
                </a:lnTo>
                <a:lnTo>
                  <a:pt x="845" y="1618"/>
                </a:lnTo>
                <a:lnTo>
                  <a:pt x="845" y="1628"/>
                </a:lnTo>
                <a:lnTo>
                  <a:pt x="845" y="1640"/>
                </a:lnTo>
                <a:lnTo>
                  <a:pt x="845" y="1650"/>
                </a:lnTo>
                <a:lnTo>
                  <a:pt x="846" y="1654"/>
                </a:lnTo>
                <a:lnTo>
                  <a:pt x="848" y="1657"/>
                </a:lnTo>
                <a:lnTo>
                  <a:pt x="848" y="1676"/>
                </a:lnTo>
                <a:lnTo>
                  <a:pt x="851" y="1678"/>
                </a:lnTo>
                <a:lnTo>
                  <a:pt x="851" y="1681"/>
                </a:lnTo>
                <a:lnTo>
                  <a:pt x="852" y="1689"/>
                </a:lnTo>
                <a:lnTo>
                  <a:pt x="851" y="1698"/>
                </a:lnTo>
                <a:lnTo>
                  <a:pt x="851" y="1707"/>
                </a:lnTo>
                <a:lnTo>
                  <a:pt x="864" y="1751"/>
                </a:lnTo>
                <a:lnTo>
                  <a:pt x="877" y="1795"/>
                </a:lnTo>
                <a:lnTo>
                  <a:pt x="885" y="1815"/>
                </a:lnTo>
                <a:lnTo>
                  <a:pt x="893" y="1836"/>
                </a:lnTo>
                <a:lnTo>
                  <a:pt x="902" y="1855"/>
                </a:lnTo>
                <a:lnTo>
                  <a:pt x="912" y="1872"/>
                </a:lnTo>
                <a:lnTo>
                  <a:pt x="920" y="1887"/>
                </a:lnTo>
                <a:lnTo>
                  <a:pt x="923" y="1896"/>
                </a:lnTo>
                <a:lnTo>
                  <a:pt x="926" y="1903"/>
                </a:lnTo>
                <a:lnTo>
                  <a:pt x="933" y="1912"/>
                </a:lnTo>
                <a:lnTo>
                  <a:pt x="939" y="1921"/>
                </a:lnTo>
                <a:lnTo>
                  <a:pt x="950" y="1940"/>
                </a:lnTo>
                <a:lnTo>
                  <a:pt x="961" y="1959"/>
                </a:lnTo>
                <a:lnTo>
                  <a:pt x="971" y="1978"/>
                </a:lnTo>
                <a:lnTo>
                  <a:pt x="972" y="1984"/>
                </a:lnTo>
                <a:lnTo>
                  <a:pt x="975" y="1988"/>
                </a:lnTo>
                <a:lnTo>
                  <a:pt x="978" y="1992"/>
                </a:lnTo>
                <a:lnTo>
                  <a:pt x="981" y="1995"/>
                </a:lnTo>
                <a:lnTo>
                  <a:pt x="987" y="2001"/>
                </a:lnTo>
                <a:lnTo>
                  <a:pt x="991" y="2006"/>
                </a:lnTo>
                <a:lnTo>
                  <a:pt x="996" y="2013"/>
                </a:lnTo>
                <a:lnTo>
                  <a:pt x="999" y="2020"/>
                </a:lnTo>
                <a:lnTo>
                  <a:pt x="999" y="2023"/>
                </a:lnTo>
                <a:lnTo>
                  <a:pt x="1013" y="2041"/>
                </a:lnTo>
                <a:lnTo>
                  <a:pt x="1030" y="2055"/>
                </a:lnTo>
                <a:lnTo>
                  <a:pt x="1057" y="2083"/>
                </a:lnTo>
                <a:lnTo>
                  <a:pt x="1085" y="2111"/>
                </a:lnTo>
                <a:lnTo>
                  <a:pt x="1097" y="2126"/>
                </a:lnTo>
                <a:lnTo>
                  <a:pt x="1110" y="2140"/>
                </a:lnTo>
                <a:lnTo>
                  <a:pt x="1112" y="2145"/>
                </a:lnTo>
                <a:lnTo>
                  <a:pt x="1113" y="2149"/>
                </a:lnTo>
                <a:lnTo>
                  <a:pt x="1113" y="2161"/>
                </a:lnTo>
                <a:lnTo>
                  <a:pt x="1113" y="2172"/>
                </a:lnTo>
                <a:lnTo>
                  <a:pt x="1113" y="2184"/>
                </a:lnTo>
                <a:lnTo>
                  <a:pt x="1116" y="2189"/>
                </a:lnTo>
                <a:lnTo>
                  <a:pt x="1119" y="2193"/>
                </a:lnTo>
                <a:lnTo>
                  <a:pt x="1122" y="2196"/>
                </a:lnTo>
                <a:lnTo>
                  <a:pt x="1125" y="2196"/>
                </a:lnTo>
                <a:lnTo>
                  <a:pt x="1129" y="2196"/>
                </a:lnTo>
                <a:lnTo>
                  <a:pt x="1131" y="2193"/>
                </a:lnTo>
                <a:lnTo>
                  <a:pt x="1135" y="2193"/>
                </a:lnTo>
                <a:lnTo>
                  <a:pt x="1135" y="2180"/>
                </a:lnTo>
                <a:lnTo>
                  <a:pt x="1135" y="2167"/>
                </a:lnTo>
                <a:lnTo>
                  <a:pt x="1135" y="2153"/>
                </a:lnTo>
                <a:lnTo>
                  <a:pt x="1135" y="2149"/>
                </a:lnTo>
                <a:lnTo>
                  <a:pt x="1138" y="2143"/>
                </a:lnTo>
                <a:lnTo>
                  <a:pt x="1142" y="2145"/>
                </a:lnTo>
                <a:lnTo>
                  <a:pt x="1144" y="2145"/>
                </a:lnTo>
                <a:lnTo>
                  <a:pt x="1144" y="2148"/>
                </a:lnTo>
                <a:lnTo>
                  <a:pt x="1156" y="2151"/>
                </a:lnTo>
                <a:lnTo>
                  <a:pt x="1167" y="2155"/>
                </a:lnTo>
                <a:lnTo>
                  <a:pt x="1177" y="2158"/>
                </a:lnTo>
                <a:lnTo>
                  <a:pt x="1183" y="2162"/>
                </a:lnTo>
                <a:lnTo>
                  <a:pt x="1199" y="2162"/>
                </a:lnTo>
                <a:lnTo>
                  <a:pt x="1205" y="2165"/>
                </a:lnTo>
                <a:lnTo>
                  <a:pt x="1207" y="2167"/>
                </a:lnTo>
                <a:lnTo>
                  <a:pt x="1208" y="2168"/>
                </a:lnTo>
                <a:lnTo>
                  <a:pt x="1211" y="2168"/>
                </a:lnTo>
                <a:lnTo>
                  <a:pt x="1230" y="2170"/>
                </a:lnTo>
                <a:lnTo>
                  <a:pt x="1248" y="2172"/>
                </a:lnTo>
                <a:lnTo>
                  <a:pt x="1255" y="2175"/>
                </a:lnTo>
                <a:lnTo>
                  <a:pt x="1261" y="2178"/>
                </a:lnTo>
                <a:lnTo>
                  <a:pt x="1267" y="2184"/>
                </a:lnTo>
                <a:lnTo>
                  <a:pt x="1270" y="2190"/>
                </a:lnTo>
                <a:lnTo>
                  <a:pt x="1271" y="2193"/>
                </a:lnTo>
                <a:lnTo>
                  <a:pt x="1273" y="2194"/>
                </a:lnTo>
                <a:lnTo>
                  <a:pt x="1276" y="2197"/>
                </a:lnTo>
                <a:lnTo>
                  <a:pt x="1277" y="2199"/>
                </a:lnTo>
                <a:lnTo>
                  <a:pt x="1267" y="2205"/>
                </a:lnTo>
                <a:lnTo>
                  <a:pt x="1254" y="2209"/>
                </a:lnTo>
                <a:lnTo>
                  <a:pt x="1240" y="2212"/>
                </a:lnTo>
                <a:lnTo>
                  <a:pt x="1227" y="2215"/>
                </a:lnTo>
                <a:lnTo>
                  <a:pt x="1207" y="2222"/>
                </a:lnTo>
                <a:lnTo>
                  <a:pt x="1185" y="2230"/>
                </a:lnTo>
                <a:lnTo>
                  <a:pt x="1141" y="2243"/>
                </a:lnTo>
                <a:lnTo>
                  <a:pt x="1129" y="2247"/>
                </a:lnTo>
                <a:lnTo>
                  <a:pt x="1116" y="2252"/>
                </a:lnTo>
                <a:lnTo>
                  <a:pt x="1103" y="2256"/>
                </a:lnTo>
                <a:lnTo>
                  <a:pt x="1088" y="2257"/>
                </a:lnTo>
                <a:lnTo>
                  <a:pt x="1075" y="2263"/>
                </a:lnTo>
                <a:lnTo>
                  <a:pt x="1059" y="2268"/>
                </a:lnTo>
                <a:lnTo>
                  <a:pt x="1043" y="2272"/>
                </a:lnTo>
                <a:lnTo>
                  <a:pt x="1027" y="2276"/>
                </a:lnTo>
                <a:lnTo>
                  <a:pt x="1025" y="2278"/>
                </a:lnTo>
                <a:lnTo>
                  <a:pt x="1022" y="2279"/>
                </a:lnTo>
                <a:lnTo>
                  <a:pt x="1016" y="2282"/>
                </a:lnTo>
                <a:lnTo>
                  <a:pt x="1009" y="2284"/>
                </a:lnTo>
                <a:lnTo>
                  <a:pt x="1006" y="2284"/>
                </a:lnTo>
                <a:lnTo>
                  <a:pt x="1005" y="2282"/>
                </a:lnTo>
                <a:lnTo>
                  <a:pt x="977" y="2294"/>
                </a:lnTo>
                <a:lnTo>
                  <a:pt x="948" y="2303"/>
                </a:lnTo>
                <a:lnTo>
                  <a:pt x="886" y="2320"/>
                </a:lnTo>
                <a:lnTo>
                  <a:pt x="823" y="2336"/>
                </a:lnTo>
                <a:lnTo>
                  <a:pt x="762" y="2354"/>
                </a:lnTo>
                <a:lnTo>
                  <a:pt x="757" y="2357"/>
                </a:lnTo>
                <a:lnTo>
                  <a:pt x="751" y="2360"/>
                </a:lnTo>
                <a:lnTo>
                  <a:pt x="745" y="2361"/>
                </a:lnTo>
                <a:lnTo>
                  <a:pt x="737" y="2363"/>
                </a:lnTo>
                <a:lnTo>
                  <a:pt x="703" y="2376"/>
                </a:lnTo>
                <a:lnTo>
                  <a:pt x="668" y="2389"/>
                </a:lnTo>
                <a:lnTo>
                  <a:pt x="598" y="2414"/>
                </a:lnTo>
                <a:lnTo>
                  <a:pt x="562" y="2426"/>
                </a:lnTo>
                <a:lnTo>
                  <a:pt x="529" y="2440"/>
                </a:lnTo>
                <a:lnTo>
                  <a:pt x="495" y="2455"/>
                </a:lnTo>
                <a:lnTo>
                  <a:pt x="463" y="2470"/>
                </a:lnTo>
                <a:lnTo>
                  <a:pt x="457" y="2476"/>
                </a:lnTo>
                <a:lnTo>
                  <a:pt x="450" y="2480"/>
                </a:lnTo>
                <a:lnTo>
                  <a:pt x="432" y="2486"/>
                </a:lnTo>
                <a:lnTo>
                  <a:pt x="407" y="2505"/>
                </a:lnTo>
                <a:lnTo>
                  <a:pt x="379" y="2522"/>
                </a:lnTo>
                <a:lnTo>
                  <a:pt x="366" y="2533"/>
                </a:lnTo>
                <a:lnTo>
                  <a:pt x="354" y="2543"/>
                </a:lnTo>
                <a:lnTo>
                  <a:pt x="344" y="2553"/>
                </a:lnTo>
                <a:lnTo>
                  <a:pt x="337" y="2563"/>
                </a:lnTo>
                <a:lnTo>
                  <a:pt x="331" y="2563"/>
                </a:lnTo>
                <a:lnTo>
                  <a:pt x="325" y="2565"/>
                </a:lnTo>
                <a:lnTo>
                  <a:pt x="322" y="2569"/>
                </a:lnTo>
                <a:lnTo>
                  <a:pt x="319" y="2574"/>
                </a:lnTo>
                <a:lnTo>
                  <a:pt x="316" y="2578"/>
                </a:lnTo>
                <a:lnTo>
                  <a:pt x="312" y="2582"/>
                </a:lnTo>
                <a:lnTo>
                  <a:pt x="306" y="2584"/>
                </a:lnTo>
                <a:lnTo>
                  <a:pt x="300" y="2584"/>
                </a:lnTo>
                <a:lnTo>
                  <a:pt x="297" y="2587"/>
                </a:lnTo>
                <a:lnTo>
                  <a:pt x="297" y="2590"/>
                </a:lnTo>
                <a:lnTo>
                  <a:pt x="299" y="2594"/>
                </a:lnTo>
                <a:lnTo>
                  <a:pt x="302" y="2597"/>
                </a:lnTo>
                <a:lnTo>
                  <a:pt x="302" y="2598"/>
                </a:lnTo>
                <a:lnTo>
                  <a:pt x="300" y="2600"/>
                </a:lnTo>
                <a:lnTo>
                  <a:pt x="294" y="2598"/>
                </a:lnTo>
                <a:lnTo>
                  <a:pt x="290" y="2598"/>
                </a:lnTo>
                <a:lnTo>
                  <a:pt x="284" y="2600"/>
                </a:lnTo>
                <a:lnTo>
                  <a:pt x="280" y="2603"/>
                </a:lnTo>
                <a:lnTo>
                  <a:pt x="269" y="2610"/>
                </a:lnTo>
                <a:lnTo>
                  <a:pt x="261" y="2619"/>
                </a:lnTo>
                <a:lnTo>
                  <a:pt x="245" y="2638"/>
                </a:lnTo>
                <a:lnTo>
                  <a:pt x="237" y="2644"/>
                </a:lnTo>
                <a:lnTo>
                  <a:pt x="234" y="2645"/>
                </a:lnTo>
                <a:lnTo>
                  <a:pt x="231" y="2645"/>
                </a:lnTo>
                <a:lnTo>
                  <a:pt x="234" y="2647"/>
                </a:lnTo>
                <a:lnTo>
                  <a:pt x="237" y="2648"/>
                </a:lnTo>
                <a:lnTo>
                  <a:pt x="237" y="2651"/>
                </a:lnTo>
                <a:lnTo>
                  <a:pt x="237" y="2654"/>
                </a:lnTo>
                <a:lnTo>
                  <a:pt x="236" y="2656"/>
                </a:lnTo>
                <a:lnTo>
                  <a:pt x="233" y="2657"/>
                </a:lnTo>
                <a:lnTo>
                  <a:pt x="230" y="2659"/>
                </a:lnTo>
                <a:lnTo>
                  <a:pt x="226" y="2659"/>
                </a:lnTo>
                <a:lnTo>
                  <a:pt x="228" y="2653"/>
                </a:lnTo>
                <a:lnTo>
                  <a:pt x="228" y="2650"/>
                </a:lnTo>
                <a:lnTo>
                  <a:pt x="228" y="2645"/>
                </a:lnTo>
                <a:lnTo>
                  <a:pt x="199" y="2673"/>
                </a:lnTo>
                <a:lnTo>
                  <a:pt x="168" y="2700"/>
                </a:lnTo>
                <a:lnTo>
                  <a:pt x="135" y="2723"/>
                </a:lnTo>
                <a:lnTo>
                  <a:pt x="117" y="2735"/>
                </a:lnTo>
                <a:lnTo>
                  <a:pt x="100" y="2745"/>
                </a:lnTo>
                <a:lnTo>
                  <a:pt x="67" y="2773"/>
                </a:lnTo>
                <a:lnTo>
                  <a:pt x="51" y="2786"/>
                </a:lnTo>
                <a:lnTo>
                  <a:pt x="32" y="2796"/>
                </a:lnTo>
                <a:lnTo>
                  <a:pt x="19" y="2808"/>
                </a:lnTo>
                <a:lnTo>
                  <a:pt x="13" y="2815"/>
                </a:lnTo>
                <a:lnTo>
                  <a:pt x="9" y="2821"/>
                </a:lnTo>
                <a:lnTo>
                  <a:pt x="4" y="2830"/>
                </a:lnTo>
                <a:lnTo>
                  <a:pt x="1" y="2839"/>
                </a:lnTo>
                <a:lnTo>
                  <a:pt x="0" y="2849"/>
                </a:lnTo>
                <a:lnTo>
                  <a:pt x="1" y="2862"/>
                </a:lnTo>
                <a:lnTo>
                  <a:pt x="2263" y="2862"/>
                </a:lnTo>
                <a:lnTo>
                  <a:pt x="2851" y="2862"/>
                </a:lnTo>
                <a:lnTo>
                  <a:pt x="3840" y="2862"/>
                </a:lnTo>
                <a:lnTo>
                  <a:pt x="3840" y="2847"/>
                </a:lnTo>
                <a:lnTo>
                  <a:pt x="3839" y="2833"/>
                </a:lnTo>
                <a:lnTo>
                  <a:pt x="3833" y="2817"/>
                </a:lnTo>
                <a:lnTo>
                  <a:pt x="3827" y="2801"/>
                </a:lnTo>
                <a:lnTo>
                  <a:pt x="3811" y="2768"/>
                </a:lnTo>
                <a:lnTo>
                  <a:pt x="3796" y="2735"/>
                </a:lnTo>
                <a:close/>
                <a:moveTo>
                  <a:pt x="959" y="1906"/>
                </a:moveTo>
                <a:lnTo>
                  <a:pt x="959" y="1906"/>
                </a:lnTo>
                <a:lnTo>
                  <a:pt x="956" y="1909"/>
                </a:lnTo>
                <a:lnTo>
                  <a:pt x="955" y="1909"/>
                </a:lnTo>
                <a:lnTo>
                  <a:pt x="953" y="1908"/>
                </a:lnTo>
                <a:lnTo>
                  <a:pt x="953" y="1903"/>
                </a:lnTo>
                <a:lnTo>
                  <a:pt x="958" y="1903"/>
                </a:lnTo>
                <a:lnTo>
                  <a:pt x="959" y="1900"/>
                </a:lnTo>
                <a:lnTo>
                  <a:pt x="967" y="1913"/>
                </a:lnTo>
                <a:lnTo>
                  <a:pt x="974" y="1927"/>
                </a:lnTo>
                <a:lnTo>
                  <a:pt x="980" y="1940"/>
                </a:lnTo>
                <a:lnTo>
                  <a:pt x="983" y="1947"/>
                </a:lnTo>
                <a:lnTo>
                  <a:pt x="984" y="1956"/>
                </a:lnTo>
                <a:lnTo>
                  <a:pt x="975" y="1946"/>
                </a:lnTo>
                <a:lnTo>
                  <a:pt x="968" y="1935"/>
                </a:lnTo>
                <a:lnTo>
                  <a:pt x="962" y="1922"/>
                </a:lnTo>
                <a:lnTo>
                  <a:pt x="961" y="1915"/>
                </a:lnTo>
                <a:lnTo>
                  <a:pt x="959" y="1906"/>
                </a:lnTo>
                <a:close/>
                <a:moveTo>
                  <a:pt x="1113" y="2076"/>
                </a:moveTo>
                <a:lnTo>
                  <a:pt x="1113" y="2076"/>
                </a:lnTo>
                <a:lnTo>
                  <a:pt x="1112" y="2077"/>
                </a:lnTo>
                <a:lnTo>
                  <a:pt x="1109" y="2079"/>
                </a:lnTo>
                <a:lnTo>
                  <a:pt x="1103" y="2076"/>
                </a:lnTo>
                <a:lnTo>
                  <a:pt x="1094" y="2071"/>
                </a:lnTo>
                <a:lnTo>
                  <a:pt x="1087" y="2063"/>
                </a:lnTo>
                <a:lnTo>
                  <a:pt x="1069" y="2044"/>
                </a:lnTo>
                <a:lnTo>
                  <a:pt x="1054" y="2023"/>
                </a:lnTo>
                <a:lnTo>
                  <a:pt x="1043" y="2006"/>
                </a:lnTo>
                <a:lnTo>
                  <a:pt x="1034" y="1987"/>
                </a:lnTo>
                <a:lnTo>
                  <a:pt x="1025" y="1969"/>
                </a:lnTo>
                <a:lnTo>
                  <a:pt x="1018" y="1953"/>
                </a:lnTo>
                <a:lnTo>
                  <a:pt x="1005" y="1929"/>
                </a:lnTo>
                <a:lnTo>
                  <a:pt x="993" y="1903"/>
                </a:lnTo>
                <a:lnTo>
                  <a:pt x="984" y="1875"/>
                </a:lnTo>
                <a:lnTo>
                  <a:pt x="980" y="1861"/>
                </a:lnTo>
                <a:lnTo>
                  <a:pt x="978" y="1845"/>
                </a:lnTo>
                <a:lnTo>
                  <a:pt x="971" y="1807"/>
                </a:lnTo>
                <a:lnTo>
                  <a:pt x="965" y="1766"/>
                </a:lnTo>
                <a:lnTo>
                  <a:pt x="964" y="1760"/>
                </a:lnTo>
                <a:lnTo>
                  <a:pt x="962" y="1754"/>
                </a:lnTo>
                <a:lnTo>
                  <a:pt x="962" y="1741"/>
                </a:lnTo>
                <a:lnTo>
                  <a:pt x="962" y="1726"/>
                </a:lnTo>
                <a:lnTo>
                  <a:pt x="962" y="1713"/>
                </a:lnTo>
                <a:lnTo>
                  <a:pt x="959" y="1700"/>
                </a:lnTo>
                <a:lnTo>
                  <a:pt x="958" y="1684"/>
                </a:lnTo>
                <a:lnTo>
                  <a:pt x="959" y="1667"/>
                </a:lnTo>
                <a:lnTo>
                  <a:pt x="962" y="1654"/>
                </a:lnTo>
                <a:lnTo>
                  <a:pt x="962" y="1629"/>
                </a:lnTo>
                <a:lnTo>
                  <a:pt x="965" y="1638"/>
                </a:lnTo>
                <a:lnTo>
                  <a:pt x="967" y="1648"/>
                </a:lnTo>
                <a:lnTo>
                  <a:pt x="968" y="1670"/>
                </a:lnTo>
                <a:lnTo>
                  <a:pt x="972" y="1700"/>
                </a:lnTo>
                <a:lnTo>
                  <a:pt x="978" y="1729"/>
                </a:lnTo>
                <a:lnTo>
                  <a:pt x="986" y="1757"/>
                </a:lnTo>
                <a:lnTo>
                  <a:pt x="993" y="1783"/>
                </a:lnTo>
                <a:lnTo>
                  <a:pt x="1011" y="1836"/>
                </a:lnTo>
                <a:lnTo>
                  <a:pt x="1030" y="1886"/>
                </a:lnTo>
                <a:lnTo>
                  <a:pt x="1043" y="1903"/>
                </a:lnTo>
                <a:lnTo>
                  <a:pt x="1049" y="1913"/>
                </a:lnTo>
                <a:lnTo>
                  <a:pt x="1049" y="1918"/>
                </a:lnTo>
                <a:lnTo>
                  <a:pt x="1049" y="1922"/>
                </a:lnTo>
                <a:lnTo>
                  <a:pt x="1054" y="1937"/>
                </a:lnTo>
                <a:lnTo>
                  <a:pt x="1060" y="1950"/>
                </a:lnTo>
                <a:lnTo>
                  <a:pt x="1076" y="1976"/>
                </a:lnTo>
                <a:lnTo>
                  <a:pt x="1093" y="2001"/>
                </a:lnTo>
                <a:lnTo>
                  <a:pt x="1107" y="2028"/>
                </a:lnTo>
                <a:lnTo>
                  <a:pt x="1110" y="2030"/>
                </a:lnTo>
                <a:lnTo>
                  <a:pt x="1113" y="2035"/>
                </a:lnTo>
                <a:lnTo>
                  <a:pt x="1113" y="2041"/>
                </a:lnTo>
                <a:lnTo>
                  <a:pt x="1113" y="2048"/>
                </a:lnTo>
                <a:lnTo>
                  <a:pt x="1113" y="2063"/>
                </a:lnTo>
                <a:lnTo>
                  <a:pt x="1113" y="2070"/>
                </a:lnTo>
                <a:lnTo>
                  <a:pt x="1113" y="2076"/>
                </a:lnTo>
                <a:close/>
                <a:moveTo>
                  <a:pt x="1138" y="1833"/>
                </a:moveTo>
                <a:lnTo>
                  <a:pt x="1138" y="1833"/>
                </a:lnTo>
                <a:lnTo>
                  <a:pt x="1135" y="1826"/>
                </a:lnTo>
                <a:lnTo>
                  <a:pt x="1132" y="1818"/>
                </a:lnTo>
                <a:lnTo>
                  <a:pt x="1131" y="1809"/>
                </a:lnTo>
                <a:lnTo>
                  <a:pt x="1129" y="1802"/>
                </a:lnTo>
                <a:lnTo>
                  <a:pt x="1132" y="1804"/>
                </a:lnTo>
                <a:lnTo>
                  <a:pt x="1135" y="1807"/>
                </a:lnTo>
                <a:lnTo>
                  <a:pt x="1136" y="1811"/>
                </a:lnTo>
                <a:lnTo>
                  <a:pt x="1138" y="1815"/>
                </a:lnTo>
                <a:lnTo>
                  <a:pt x="1139" y="1826"/>
                </a:lnTo>
                <a:lnTo>
                  <a:pt x="1138" y="1833"/>
                </a:lnTo>
                <a:close/>
                <a:moveTo>
                  <a:pt x="1202" y="2249"/>
                </a:moveTo>
                <a:lnTo>
                  <a:pt x="1202" y="2249"/>
                </a:lnTo>
                <a:close/>
                <a:moveTo>
                  <a:pt x="1157" y="2045"/>
                </a:moveTo>
                <a:lnTo>
                  <a:pt x="1157" y="2045"/>
                </a:lnTo>
                <a:lnTo>
                  <a:pt x="1183" y="2060"/>
                </a:lnTo>
                <a:lnTo>
                  <a:pt x="1197" y="2067"/>
                </a:lnTo>
                <a:lnTo>
                  <a:pt x="1208" y="2074"/>
                </a:lnTo>
                <a:lnTo>
                  <a:pt x="1218" y="2085"/>
                </a:lnTo>
                <a:lnTo>
                  <a:pt x="1229" y="2096"/>
                </a:lnTo>
                <a:lnTo>
                  <a:pt x="1235" y="2110"/>
                </a:lnTo>
                <a:lnTo>
                  <a:pt x="1239" y="2126"/>
                </a:lnTo>
                <a:lnTo>
                  <a:pt x="1210" y="2114"/>
                </a:lnTo>
                <a:lnTo>
                  <a:pt x="1195" y="2108"/>
                </a:lnTo>
                <a:lnTo>
                  <a:pt x="1182" y="2101"/>
                </a:lnTo>
                <a:lnTo>
                  <a:pt x="1172" y="2092"/>
                </a:lnTo>
                <a:lnTo>
                  <a:pt x="1167" y="2086"/>
                </a:lnTo>
                <a:lnTo>
                  <a:pt x="1163" y="2080"/>
                </a:lnTo>
                <a:lnTo>
                  <a:pt x="1160" y="2073"/>
                </a:lnTo>
                <a:lnTo>
                  <a:pt x="1157" y="2064"/>
                </a:lnTo>
                <a:lnTo>
                  <a:pt x="1157" y="2055"/>
                </a:lnTo>
                <a:lnTo>
                  <a:pt x="1157" y="2045"/>
                </a:lnTo>
                <a:close/>
                <a:moveTo>
                  <a:pt x="1301" y="2190"/>
                </a:moveTo>
                <a:lnTo>
                  <a:pt x="1301" y="2190"/>
                </a:lnTo>
                <a:lnTo>
                  <a:pt x="1298" y="2186"/>
                </a:lnTo>
                <a:lnTo>
                  <a:pt x="1296" y="2180"/>
                </a:lnTo>
                <a:lnTo>
                  <a:pt x="1293" y="2168"/>
                </a:lnTo>
                <a:lnTo>
                  <a:pt x="1290" y="2155"/>
                </a:lnTo>
                <a:lnTo>
                  <a:pt x="1289" y="2149"/>
                </a:lnTo>
                <a:lnTo>
                  <a:pt x="1286" y="2143"/>
                </a:lnTo>
                <a:lnTo>
                  <a:pt x="1289" y="2143"/>
                </a:lnTo>
                <a:lnTo>
                  <a:pt x="1292" y="2142"/>
                </a:lnTo>
                <a:lnTo>
                  <a:pt x="1299" y="2143"/>
                </a:lnTo>
                <a:lnTo>
                  <a:pt x="1306" y="2148"/>
                </a:lnTo>
                <a:lnTo>
                  <a:pt x="1314" y="2153"/>
                </a:lnTo>
                <a:lnTo>
                  <a:pt x="1328" y="2167"/>
                </a:lnTo>
                <a:lnTo>
                  <a:pt x="1342" y="2178"/>
                </a:lnTo>
                <a:lnTo>
                  <a:pt x="1334" y="2184"/>
                </a:lnTo>
                <a:lnTo>
                  <a:pt x="1325" y="2187"/>
                </a:lnTo>
                <a:lnTo>
                  <a:pt x="1314" y="2190"/>
                </a:lnTo>
                <a:lnTo>
                  <a:pt x="1301" y="2190"/>
                </a:lnTo>
                <a:close/>
                <a:moveTo>
                  <a:pt x="1451" y="2140"/>
                </a:moveTo>
                <a:lnTo>
                  <a:pt x="1451" y="2140"/>
                </a:lnTo>
                <a:lnTo>
                  <a:pt x="1445" y="2140"/>
                </a:lnTo>
                <a:lnTo>
                  <a:pt x="1440" y="2142"/>
                </a:lnTo>
                <a:lnTo>
                  <a:pt x="1437" y="2140"/>
                </a:lnTo>
                <a:lnTo>
                  <a:pt x="1434" y="2140"/>
                </a:lnTo>
                <a:lnTo>
                  <a:pt x="1434" y="2137"/>
                </a:lnTo>
                <a:lnTo>
                  <a:pt x="1434" y="2134"/>
                </a:lnTo>
                <a:lnTo>
                  <a:pt x="1441" y="2136"/>
                </a:lnTo>
                <a:lnTo>
                  <a:pt x="1447" y="2137"/>
                </a:lnTo>
                <a:lnTo>
                  <a:pt x="1448" y="2137"/>
                </a:lnTo>
                <a:lnTo>
                  <a:pt x="1450" y="2136"/>
                </a:lnTo>
                <a:lnTo>
                  <a:pt x="1451" y="2133"/>
                </a:lnTo>
                <a:lnTo>
                  <a:pt x="1451" y="2129"/>
                </a:lnTo>
                <a:lnTo>
                  <a:pt x="1454" y="2130"/>
                </a:lnTo>
                <a:lnTo>
                  <a:pt x="1456" y="2130"/>
                </a:lnTo>
                <a:lnTo>
                  <a:pt x="1454" y="2133"/>
                </a:lnTo>
                <a:lnTo>
                  <a:pt x="1453" y="2137"/>
                </a:lnTo>
                <a:lnTo>
                  <a:pt x="1451" y="2139"/>
                </a:lnTo>
                <a:lnTo>
                  <a:pt x="1451" y="2140"/>
                </a:lnTo>
                <a:close/>
                <a:moveTo>
                  <a:pt x="1459" y="2101"/>
                </a:moveTo>
                <a:lnTo>
                  <a:pt x="1459" y="2101"/>
                </a:lnTo>
                <a:lnTo>
                  <a:pt x="1445" y="2101"/>
                </a:lnTo>
                <a:lnTo>
                  <a:pt x="1434" y="2101"/>
                </a:lnTo>
                <a:lnTo>
                  <a:pt x="1421" y="2101"/>
                </a:lnTo>
                <a:lnTo>
                  <a:pt x="1416" y="2099"/>
                </a:lnTo>
                <a:lnTo>
                  <a:pt x="1412" y="2098"/>
                </a:lnTo>
                <a:lnTo>
                  <a:pt x="1397" y="2096"/>
                </a:lnTo>
                <a:lnTo>
                  <a:pt x="1383" y="2093"/>
                </a:lnTo>
                <a:lnTo>
                  <a:pt x="1356" y="2086"/>
                </a:lnTo>
                <a:lnTo>
                  <a:pt x="1333" y="2076"/>
                </a:lnTo>
                <a:lnTo>
                  <a:pt x="1311" y="2064"/>
                </a:lnTo>
                <a:lnTo>
                  <a:pt x="1298" y="2057"/>
                </a:lnTo>
                <a:lnTo>
                  <a:pt x="1286" y="2048"/>
                </a:lnTo>
                <a:lnTo>
                  <a:pt x="1277" y="2044"/>
                </a:lnTo>
                <a:lnTo>
                  <a:pt x="1270" y="2038"/>
                </a:lnTo>
                <a:lnTo>
                  <a:pt x="1262" y="2030"/>
                </a:lnTo>
                <a:lnTo>
                  <a:pt x="1257" y="2023"/>
                </a:lnTo>
                <a:lnTo>
                  <a:pt x="1252" y="2014"/>
                </a:lnTo>
                <a:lnTo>
                  <a:pt x="1248" y="2006"/>
                </a:lnTo>
                <a:lnTo>
                  <a:pt x="1245" y="1995"/>
                </a:lnTo>
                <a:lnTo>
                  <a:pt x="1242" y="1984"/>
                </a:lnTo>
                <a:lnTo>
                  <a:pt x="1239" y="1968"/>
                </a:lnTo>
                <a:lnTo>
                  <a:pt x="1238" y="1950"/>
                </a:lnTo>
                <a:lnTo>
                  <a:pt x="1235" y="1931"/>
                </a:lnTo>
                <a:lnTo>
                  <a:pt x="1230" y="1913"/>
                </a:lnTo>
                <a:lnTo>
                  <a:pt x="1226" y="1908"/>
                </a:lnTo>
                <a:lnTo>
                  <a:pt x="1223" y="1899"/>
                </a:lnTo>
                <a:lnTo>
                  <a:pt x="1221" y="1890"/>
                </a:lnTo>
                <a:lnTo>
                  <a:pt x="1221" y="1880"/>
                </a:lnTo>
                <a:lnTo>
                  <a:pt x="1218" y="1874"/>
                </a:lnTo>
                <a:lnTo>
                  <a:pt x="1217" y="1867"/>
                </a:lnTo>
                <a:lnTo>
                  <a:pt x="1218" y="1852"/>
                </a:lnTo>
                <a:lnTo>
                  <a:pt x="1224" y="1852"/>
                </a:lnTo>
                <a:lnTo>
                  <a:pt x="1233" y="1849"/>
                </a:lnTo>
                <a:lnTo>
                  <a:pt x="1243" y="1847"/>
                </a:lnTo>
                <a:lnTo>
                  <a:pt x="1267" y="1849"/>
                </a:lnTo>
                <a:lnTo>
                  <a:pt x="1280" y="1881"/>
                </a:lnTo>
                <a:lnTo>
                  <a:pt x="1287" y="1896"/>
                </a:lnTo>
                <a:lnTo>
                  <a:pt x="1295" y="1912"/>
                </a:lnTo>
                <a:lnTo>
                  <a:pt x="1303" y="1925"/>
                </a:lnTo>
                <a:lnTo>
                  <a:pt x="1314" y="1938"/>
                </a:lnTo>
                <a:lnTo>
                  <a:pt x="1324" y="1951"/>
                </a:lnTo>
                <a:lnTo>
                  <a:pt x="1336" y="1962"/>
                </a:lnTo>
                <a:lnTo>
                  <a:pt x="1352" y="1978"/>
                </a:lnTo>
                <a:lnTo>
                  <a:pt x="1366" y="1995"/>
                </a:lnTo>
                <a:lnTo>
                  <a:pt x="1383" y="2011"/>
                </a:lnTo>
                <a:lnTo>
                  <a:pt x="1400" y="2028"/>
                </a:lnTo>
                <a:lnTo>
                  <a:pt x="1412" y="2038"/>
                </a:lnTo>
                <a:lnTo>
                  <a:pt x="1425" y="2047"/>
                </a:lnTo>
                <a:lnTo>
                  <a:pt x="1451" y="2067"/>
                </a:lnTo>
                <a:lnTo>
                  <a:pt x="1451" y="2080"/>
                </a:lnTo>
                <a:lnTo>
                  <a:pt x="1453" y="2088"/>
                </a:lnTo>
                <a:lnTo>
                  <a:pt x="1456" y="2092"/>
                </a:lnTo>
                <a:lnTo>
                  <a:pt x="1457" y="2092"/>
                </a:lnTo>
                <a:lnTo>
                  <a:pt x="1459" y="2095"/>
                </a:lnTo>
                <a:lnTo>
                  <a:pt x="1459" y="2101"/>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48" name="Freeform 12"/>
          <p:cNvSpPr>
            <a:spLocks/>
          </p:cNvSpPr>
          <p:nvPr/>
        </p:nvSpPr>
        <p:spPr bwMode="auto">
          <a:xfrm>
            <a:off x="3889375" y="2201863"/>
            <a:ext cx="1655763" cy="1404937"/>
          </a:xfrm>
          <a:custGeom>
            <a:avLst/>
            <a:gdLst>
              <a:gd name="T0" fmla="*/ 1354891 w 1717"/>
              <a:gd name="T1" fmla="*/ 1283356 h 1456"/>
              <a:gd name="T2" fmla="*/ 1231456 w 1717"/>
              <a:gd name="T3" fmla="*/ 1209056 h 1456"/>
              <a:gd name="T4" fmla="*/ 1202526 w 1717"/>
              <a:gd name="T5" fmla="*/ 1172389 h 1456"/>
              <a:gd name="T6" fmla="*/ 1177453 w 1717"/>
              <a:gd name="T7" fmla="*/ 1147301 h 1456"/>
              <a:gd name="T8" fmla="*/ 1149487 w 1717"/>
              <a:gd name="T9" fmla="*/ 1086510 h 1456"/>
              <a:gd name="T10" fmla="*/ 1131165 w 1717"/>
              <a:gd name="T11" fmla="*/ 999667 h 1456"/>
              <a:gd name="T12" fmla="*/ 1158166 w 1717"/>
              <a:gd name="T13" fmla="*/ 834664 h 1456"/>
              <a:gd name="T14" fmla="*/ 1186132 w 1717"/>
              <a:gd name="T15" fmla="*/ 735276 h 1456"/>
              <a:gd name="T16" fmla="*/ 1194811 w 1717"/>
              <a:gd name="T17" fmla="*/ 740101 h 1456"/>
              <a:gd name="T18" fmla="*/ 1223741 w 1717"/>
              <a:gd name="T19" fmla="*/ 748785 h 1456"/>
              <a:gd name="T20" fmla="*/ 1254600 w 1717"/>
              <a:gd name="T21" fmla="*/ 737206 h 1456"/>
              <a:gd name="T22" fmla="*/ 1263279 w 1717"/>
              <a:gd name="T23" fmla="*/ 716942 h 1456"/>
              <a:gd name="T24" fmla="*/ 1278708 w 1717"/>
              <a:gd name="T25" fmla="*/ 675450 h 1456"/>
              <a:gd name="T26" fmla="*/ 1294137 w 1717"/>
              <a:gd name="T27" fmla="*/ 534571 h 1456"/>
              <a:gd name="T28" fmla="*/ 1298959 w 1717"/>
              <a:gd name="T29" fmla="*/ 513342 h 1456"/>
              <a:gd name="T30" fmla="*/ 1294137 w 1717"/>
              <a:gd name="T31" fmla="*/ 489219 h 1456"/>
              <a:gd name="T32" fmla="*/ 1286423 w 1717"/>
              <a:gd name="T33" fmla="*/ 464131 h 1456"/>
              <a:gd name="T34" fmla="*/ 1246885 w 1717"/>
              <a:gd name="T35" fmla="*/ 449657 h 1456"/>
              <a:gd name="T36" fmla="*/ 1223741 w 1717"/>
              <a:gd name="T37" fmla="*/ 440973 h 1456"/>
              <a:gd name="T38" fmla="*/ 1228563 w 1717"/>
              <a:gd name="T39" fmla="*/ 361848 h 1456"/>
              <a:gd name="T40" fmla="*/ 1223741 w 1717"/>
              <a:gd name="T41" fmla="*/ 322286 h 1456"/>
              <a:gd name="T42" fmla="*/ 1204454 w 1717"/>
              <a:gd name="T43" fmla="*/ 217109 h 1456"/>
              <a:gd name="T44" fmla="*/ 1154309 w 1717"/>
              <a:gd name="T45" fmla="*/ 141845 h 1456"/>
              <a:gd name="T46" fmla="*/ 1078126 w 1717"/>
              <a:gd name="T47" fmla="*/ 72370 h 1456"/>
              <a:gd name="T48" fmla="*/ 1009659 w 1717"/>
              <a:gd name="T49" fmla="*/ 29913 h 1456"/>
              <a:gd name="T50" fmla="*/ 850543 w 1717"/>
              <a:gd name="T51" fmla="*/ 0 h 1456"/>
              <a:gd name="T52" fmla="*/ 759896 w 1717"/>
              <a:gd name="T53" fmla="*/ 16404 h 1456"/>
              <a:gd name="T54" fmla="*/ 707822 w 1717"/>
              <a:gd name="T55" fmla="*/ 45352 h 1456"/>
              <a:gd name="T56" fmla="*/ 598852 w 1717"/>
              <a:gd name="T57" fmla="*/ 126406 h 1456"/>
              <a:gd name="T58" fmla="*/ 546778 w 1717"/>
              <a:gd name="T59" fmla="*/ 217109 h 1456"/>
              <a:gd name="T60" fmla="*/ 532313 w 1717"/>
              <a:gd name="T61" fmla="*/ 298163 h 1456"/>
              <a:gd name="T62" fmla="*/ 525563 w 1717"/>
              <a:gd name="T63" fmla="*/ 368603 h 1456"/>
              <a:gd name="T64" fmla="*/ 533277 w 1717"/>
              <a:gd name="T65" fmla="*/ 442903 h 1456"/>
              <a:gd name="T66" fmla="*/ 532313 w 1717"/>
              <a:gd name="T67" fmla="*/ 449657 h 1456"/>
              <a:gd name="T68" fmla="*/ 505311 w 1717"/>
              <a:gd name="T69" fmla="*/ 430358 h 1456"/>
              <a:gd name="T70" fmla="*/ 485060 w 1717"/>
              <a:gd name="T71" fmla="*/ 432288 h 1456"/>
              <a:gd name="T72" fmla="*/ 464809 w 1717"/>
              <a:gd name="T73" fmla="*/ 465096 h 1456"/>
              <a:gd name="T74" fmla="*/ 467702 w 1717"/>
              <a:gd name="T75" fmla="*/ 565449 h 1456"/>
              <a:gd name="T76" fmla="*/ 467702 w 1717"/>
              <a:gd name="T77" fmla="*/ 640713 h 1456"/>
              <a:gd name="T78" fmla="*/ 483132 w 1717"/>
              <a:gd name="T79" fmla="*/ 699574 h 1456"/>
              <a:gd name="T80" fmla="*/ 503383 w 1717"/>
              <a:gd name="T81" fmla="*/ 719837 h 1456"/>
              <a:gd name="T82" fmla="*/ 516883 w 1717"/>
              <a:gd name="T83" fmla="*/ 724662 h 1456"/>
              <a:gd name="T84" fmla="*/ 539063 w 1717"/>
              <a:gd name="T85" fmla="*/ 716942 h 1456"/>
              <a:gd name="T86" fmla="*/ 554493 w 1717"/>
              <a:gd name="T87" fmla="*/ 755540 h 1456"/>
              <a:gd name="T88" fmla="*/ 588244 w 1717"/>
              <a:gd name="T89" fmla="*/ 855892 h 1456"/>
              <a:gd name="T90" fmla="*/ 592102 w 1717"/>
              <a:gd name="T91" fmla="*/ 902209 h 1456"/>
              <a:gd name="T92" fmla="*/ 591137 w 1717"/>
              <a:gd name="T93" fmla="*/ 971684 h 1456"/>
              <a:gd name="T94" fmla="*/ 593066 w 1717"/>
              <a:gd name="T95" fmla="*/ 1019930 h 1456"/>
              <a:gd name="T96" fmla="*/ 592102 w 1717"/>
              <a:gd name="T97" fmla="*/ 1073001 h 1456"/>
              <a:gd name="T98" fmla="*/ 530384 w 1717"/>
              <a:gd name="T99" fmla="*/ 1158880 h 1456"/>
              <a:gd name="T100" fmla="*/ 502418 w 1717"/>
              <a:gd name="T101" fmla="*/ 1177214 h 1456"/>
              <a:gd name="T102" fmla="*/ 465774 w 1717"/>
              <a:gd name="T103" fmla="*/ 1193617 h 1456"/>
              <a:gd name="T104" fmla="*/ 418521 w 1717"/>
              <a:gd name="T105" fmla="*/ 1249583 h 1456"/>
              <a:gd name="T106" fmla="*/ 349089 w 1717"/>
              <a:gd name="T107" fmla="*/ 1275636 h 1456"/>
              <a:gd name="T108" fmla="*/ 152365 w 1717"/>
              <a:gd name="T109" fmla="*/ 1351866 h 1456"/>
              <a:gd name="T110" fmla="*/ 0 w 1717"/>
              <a:gd name="T111" fmla="*/ 1404937 h 1456"/>
              <a:gd name="T112" fmla="*/ 1561258 w 1717"/>
              <a:gd name="T113" fmla="*/ 1368270 h 145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717" h="1456">
                <a:moveTo>
                  <a:pt x="1619" y="1418"/>
                </a:moveTo>
                <a:lnTo>
                  <a:pt x="1619" y="1418"/>
                </a:lnTo>
                <a:lnTo>
                  <a:pt x="1583" y="1404"/>
                </a:lnTo>
                <a:lnTo>
                  <a:pt x="1547" y="1390"/>
                </a:lnTo>
                <a:lnTo>
                  <a:pt x="1476" y="1361"/>
                </a:lnTo>
                <a:lnTo>
                  <a:pt x="1405" y="1330"/>
                </a:lnTo>
                <a:lnTo>
                  <a:pt x="1334" y="1301"/>
                </a:lnTo>
                <a:lnTo>
                  <a:pt x="1319" y="1290"/>
                </a:lnTo>
                <a:lnTo>
                  <a:pt x="1305" y="1278"/>
                </a:lnTo>
                <a:lnTo>
                  <a:pt x="1277" y="1253"/>
                </a:lnTo>
                <a:lnTo>
                  <a:pt x="1272" y="1243"/>
                </a:lnTo>
                <a:lnTo>
                  <a:pt x="1265" y="1235"/>
                </a:lnTo>
                <a:lnTo>
                  <a:pt x="1258" y="1227"/>
                </a:lnTo>
                <a:lnTo>
                  <a:pt x="1249" y="1221"/>
                </a:lnTo>
                <a:lnTo>
                  <a:pt x="1247" y="1215"/>
                </a:lnTo>
                <a:lnTo>
                  <a:pt x="1244" y="1211"/>
                </a:lnTo>
                <a:lnTo>
                  <a:pt x="1241" y="1206"/>
                </a:lnTo>
                <a:lnTo>
                  <a:pt x="1237" y="1203"/>
                </a:lnTo>
                <a:lnTo>
                  <a:pt x="1229" y="1196"/>
                </a:lnTo>
                <a:lnTo>
                  <a:pt x="1221" y="1189"/>
                </a:lnTo>
                <a:lnTo>
                  <a:pt x="1217" y="1180"/>
                </a:lnTo>
                <a:lnTo>
                  <a:pt x="1213" y="1171"/>
                </a:lnTo>
                <a:lnTo>
                  <a:pt x="1206" y="1152"/>
                </a:lnTo>
                <a:lnTo>
                  <a:pt x="1202" y="1142"/>
                </a:lnTo>
                <a:lnTo>
                  <a:pt x="1197" y="1134"/>
                </a:lnTo>
                <a:lnTo>
                  <a:pt x="1192" y="1126"/>
                </a:lnTo>
                <a:lnTo>
                  <a:pt x="1185" y="1120"/>
                </a:lnTo>
                <a:lnTo>
                  <a:pt x="1177" y="1104"/>
                </a:lnTo>
                <a:lnTo>
                  <a:pt x="1174" y="1095"/>
                </a:lnTo>
                <a:lnTo>
                  <a:pt x="1173" y="1084"/>
                </a:lnTo>
                <a:lnTo>
                  <a:pt x="1173" y="1036"/>
                </a:lnTo>
                <a:lnTo>
                  <a:pt x="1176" y="999"/>
                </a:lnTo>
                <a:lnTo>
                  <a:pt x="1180" y="964"/>
                </a:lnTo>
                <a:lnTo>
                  <a:pt x="1186" y="929"/>
                </a:lnTo>
                <a:lnTo>
                  <a:pt x="1193" y="897"/>
                </a:lnTo>
                <a:lnTo>
                  <a:pt x="1201" y="865"/>
                </a:lnTo>
                <a:lnTo>
                  <a:pt x="1209" y="834"/>
                </a:lnTo>
                <a:lnTo>
                  <a:pt x="1225" y="771"/>
                </a:lnTo>
                <a:lnTo>
                  <a:pt x="1227" y="770"/>
                </a:lnTo>
                <a:lnTo>
                  <a:pt x="1229" y="767"/>
                </a:lnTo>
                <a:lnTo>
                  <a:pt x="1230" y="762"/>
                </a:lnTo>
                <a:lnTo>
                  <a:pt x="1231" y="760"/>
                </a:lnTo>
                <a:lnTo>
                  <a:pt x="1232" y="759"/>
                </a:lnTo>
                <a:lnTo>
                  <a:pt x="1234" y="760"/>
                </a:lnTo>
                <a:lnTo>
                  <a:pt x="1237" y="763"/>
                </a:lnTo>
                <a:lnTo>
                  <a:pt x="1239" y="767"/>
                </a:lnTo>
                <a:lnTo>
                  <a:pt x="1243" y="770"/>
                </a:lnTo>
                <a:lnTo>
                  <a:pt x="1247" y="773"/>
                </a:lnTo>
                <a:lnTo>
                  <a:pt x="1252" y="775"/>
                </a:lnTo>
                <a:lnTo>
                  <a:pt x="1257" y="776"/>
                </a:lnTo>
                <a:lnTo>
                  <a:pt x="1263" y="776"/>
                </a:lnTo>
                <a:lnTo>
                  <a:pt x="1269" y="776"/>
                </a:lnTo>
                <a:lnTo>
                  <a:pt x="1275" y="775"/>
                </a:lnTo>
                <a:lnTo>
                  <a:pt x="1281" y="774"/>
                </a:lnTo>
                <a:lnTo>
                  <a:pt x="1287" y="772"/>
                </a:lnTo>
                <a:lnTo>
                  <a:pt x="1293" y="770"/>
                </a:lnTo>
                <a:lnTo>
                  <a:pt x="1297" y="767"/>
                </a:lnTo>
                <a:lnTo>
                  <a:pt x="1301" y="764"/>
                </a:lnTo>
                <a:lnTo>
                  <a:pt x="1304" y="760"/>
                </a:lnTo>
                <a:lnTo>
                  <a:pt x="1306" y="756"/>
                </a:lnTo>
                <a:lnTo>
                  <a:pt x="1306" y="751"/>
                </a:lnTo>
                <a:lnTo>
                  <a:pt x="1309" y="746"/>
                </a:lnTo>
                <a:lnTo>
                  <a:pt x="1310" y="743"/>
                </a:lnTo>
                <a:lnTo>
                  <a:pt x="1310" y="739"/>
                </a:lnTo>
                <a:lnTo>
                  <a:pt x="1315" y="730"/>
                </a:lnTo>
                <a:lnTo>
                  <a:pt x="1319" y="720"/>
                </a:lnTo>
                <a:lnTo>
                  <a:pt x="1323" y="710"/>
                </a:lnTo>
                <a:lnTo>
                  <a:pt x="1326" y="700"/>
                </a:lnTo>
                <a:lnTo>
                  <a:pt x="1330" y="677"/>
                </a:lnTo>
                <a:lnTo>
                  <a:pt x="1334" y="654"/>
                </a:lnTo>
                <a:lnTo>
                  <a:pt x="1336" y="629"/>
                </a:lnTo>
                <a:lnTo>
                  <a:pt x="1338" y="604"/>
                </a:lnTo>
                <a:lnTo>
                  <a:pt x="1340" y="579"/>
                </a:lnTo>
                <a:lnTo>
                  <a:pt x="1342" y="554"/>
                </a:lnTo>
                <a:lnTo>
                  <a:pt x="1344" y="552"/>
                </a:lnTo>
                <a:lnTo>
                  <a:pt x="1346" y="549"/>
                </a:lnTo>
                <a:lnTo>
                  <a:pt x="1347" y="544"/>
                </a:lnTo>
                <a:lnTo>
                  <a:pt x="1347" y="538"/>
                </a:lnTo>
                <a:lnTo>
                  <a:pt x="1347" y="532"/>
                </a:lnTo>
                <a:lnTo>
                  <a:pt x="1346" y="527"/>
                </a:lnTo>
                <a:lnTo>
                  <a:pt x="1344" y="524"/>
                </a:lnTo>
                <a:lnTo>
                  <a:pt x="1342" y="522"/>
                </a:lnTo>
                <a:lnTo>
                  <a:pt x="1342" y="514"/>
                </a:lnTo>
                <a:lnTo>
                  <a:pt x="1342" y="507"/>
                </a:lnTo>
                <a:lnTo>
                  <a:pt x="1341" y="501"/>
                </a:lnTo>
                <a:lnTo>
                  <a:pt x="1338" y="497"/>
                </a:lnTo>
                <a:lnTo>
                  <a:pt x="1337" y="491"/>
                </a:lnTo>
                <a:lnTo>
                  <a:pt x="1336" y="486"/>
                </a:lnTo>
                <a:lnTo>
                  <a:pt x="1334" y="481"/>
                </a:lnTo>
                <a:lnTo>
                  <a:pt x="1331" y="478"/>
                </a:lnTo>
                <a:lnTo>
                  <a:pt x="1328" y="475"/>
                </a:lnTo>
                <a:lnTo>
                  <a:pt x="1324" y="472"/>
                </a:lnTo>
                <a:lnTo>
                  <a:pt x="1314" y="469"/>
                </a:lnTo>
                <a:lnTo>
                  <a:pt x="1304" y="467"/>
                </a:lnTo>
                <a:lnTo>
                  <a:pt x="1293" y="466"/>
                </a:lnTo>
                <a:lnTo>
                  <a:pt x="1273" y="465"/>
                </a:lnTo>
                <a:lnTo>
                  <a:pt x="1273" y="462"/>
                </a:lnTo>
                <a:lnTo>
                  <a:pt x="1272" y="460"/>
                </a:lnTo>
                <a:lnTo>
                  <a:pt x="1271" y="458"/>
                </a:lnTo>
                <a:lnTo>
                  <a:pt x="1269" y="457"/>
                </a:lnTo>
                <a:lnTo>
                  <a:pt x="1269" y="401"/>
                </a:lnTo>
                <a:lnTo>
                  <a:pt x="1271" y="397"/>
                </a:lnTo>
                <a:lnTo>
                  <a:pt x="1273" y="391"/>
                </a:lnTo>
                <a:lnTo>
                  <a:pt x="1274" y="383"/>
                </a:lnTo>
                <a:lnTo>
                  <a:pt x="1274" y="375"/>
                </a:lnTo>
                <a:lnTo>
                  <a:pt x="1274" y="367"/>
                </a:lnTo>
                <a:lnTo>
                  <a:pt x="1273" y="359"/>
                </a:lnTo>
                <a:lnTo>
                  <a:pt x="1271" y="353"/>
                </a:lnTo>
                <a:lnTo>
                  <a:pt x="1269" y="349"/>
                </a:lnTo>
                <a:lnTo>
                  <a:pt x="1269" y="334"/>
                </a:lnTo>
                <a:lnTo>
                  <a:pt x="1269" y="320"/>
                </a:lnTo>
                <a:lnTo>
                  <a:pt x="1268" y="306"/>
                </a:lnTo>
                <a:lnTo>
                  <a:pt x="1267" y="293"/>
                </a:lnTo>
                <a:lnTo>
                  <a:pt x="1263" y="269"/>
                </a:lnTo>
                <a:lnTo>
                  <a:pt x="1257" y="246"/>
                </a:lnTo>
                <a:lnTo>
                  <a:pt x="1249" y="225"/>
                </a:lnTo>
                <a:lnTo>
                  <a:pt x="1240" y="206"/>
                </a:lnTo>
                <a:lnTo>
                  <a:pt x="1229" y="189"/>
                </a:lnTo>
                <a:lnTo>
                  <a:pt x="1217" y="172"/>
                </a:lnTo>
                <a:lnTo>
                  <a:pt x="1208" y="159"/>
                </a:lnTo>
                <a:lnTo>
                  <a:pt x="1197" y="147"/>
                </a:lnTo>
                <a:lnTo>
                  <a:pt x="1186" y="135"/>
                </a:lnTo>
                <a:lnTo>
                  <a:pt x="1175" y="124"/>
                </a:lnTo>
                <a:lnTo>
                  <a:pt x="1150" y="103"/>
                </a:lnTo>
                <a:lnTo>
                  <a:pt x="1125" y="83"/>
                </a:lnTo>
                <a:lnTo>
                  <a:pt x="1118" y="75"/>
                </a:lnTo>
                <a:lnTo>
                  <a:pt x="1109" y="68"/>
                </a:lnTo>
                <a:lnTo>
                  <a:pt x="1101" y="61"/>
                </a:lnTo>
                <a:lnTo>
                  <a:pt x="1091" y="55"/>
                </a:lnTo>
                <a:lnTo>
                  <a:pt x="1081" y="48"/>
                </a:lnTo>
                <a:lnTo>
                  <a:pt x="1070" y="42"/>
                </a:lnTo>
                <a:lnTo>
                  <a:pt x="1047" y="31"/>
                </a:lnTo>
                <a:lnTo>
                  <a:pt x="1022" y="22"/>
                </a:lnTo>
                <a:lnTo>
                  <a:pt x="996" y="14"/>
                </a:lnTo>
                <a:lnTo>
                  <a:pt x="968" y="8"/>
                </a:lnTo>
                <a:lnTo>
                  <a:pt x="939" y="3"/>
                </a:lnTo>
                <a:lnTo>
                  <a:pt x="910" y="1"/>
                </a:lnTo>
                <a:lnTo>
                  <a:pt x="882" y="0"/>
                </a:lnTo>
                <a:lnTo>
                  <a:pt x="854" y="2"/>
                </a:lnTo>
                <a:lnTo>
                  <a:pt x="840" y="4"/>
                </a:lnTo>
                <a:lnTo>
                  <a:pt x="827" y="6"/>
                </a:lnTo>
                <a:lnTo>
                  <a:pt x="813" y="9"/>
                </a:lnTo>
                <a:lnTo>
                  <a:pt x="801" y="12"/>
                </a:lnTo>
                <a:lnTo>
                  <a:pt x="788" y="17"/>
                </a:lnTo>
                <a:lnTo>
                  <a:pt x="777" y="21"/>
                </a:lnTo>
                <a:lnTo>
                  <a:pt x="764" y="27"/>
                </a:lnTo>
                <a:lnTo>
                  <a:pt x="754" y="33"/>
                </a:lnTo>
                <a:lnTo>
                  <a:pt x="743" y="40"/>
                </a:lnTo>
                <a:lnTo>
                  <a:pt x="734" y="47"/>
                </a:lnTo>
                <a:lnTo>
                  <a:pt x="705" y="67"/>
                </a:lnTo>
                <a:lnTo>
                  <a:pt x="676" y="87"/>
                </a:lnTo>
                <a:lnTo>
                  <a:pt x="661" y="97"/>
                </a:lnTo>
                <a:lnTo>
                  <a:pt x="647" y="108"/>
                </a:lnTo>
                <a:lnTo>
                  <a:pt x="634" y="120"/>
                </a:lnTo>
                <a:lnTo>
                  <a:pt x="621" y="131"/>
                </a:lnTo>
                <a:lnTo>
                  <a:pt x="610" y="144"/>
                </a:lnTo>
                <a:lnTo>
                  <a:pt x="598" y="158"/>
                </a:lnTo>
                <a:lnTo>
                  <a:pt x="588" y="172"/>
                </a:lnTo>
                <a:lnTo>
                  <a:pt x="579" y="188"/>
                </a:lnTo>
                <a:lnTo>
                  <a:pt x="572" y="206"/>
                </a:lnTo>
                <a:lnTo>
                  <a:pt x="567" y="225"/>
                </a:lnTo>
                <a:lnTo>
                  <a:pt x="563" y="246"/>
                </a:lnTo>
                <a:lnTo>
                  <a:pt x="561" y="268"/>
                </a:lnTo>
                <a:lnTo>
                  <a:pt x="561" y="272"/>
                </a:lnTo>
                <a:lnTo>
                  <a:pt x="556" y="290"/>
                </a:lnTo>
                <a:lnTo>
                  <a:pt x="552" y="309"/>
                </a:lnTo>
                <a:lnTo>
                  <a:pt x="550" y="331"/>
                </a:lnTo>
                <a:lnTo>
                  <a:pt x="549" y="353"/>
                </a:lnTo>
                <a:lnTo>
                  <a:pt x="549" y="361"/>
                </a:lnTo>
                <a:lnTo>
                  <a:pt x="546" y="371"/>
                </a:lnTo>
                <a:lnTo>
                  <a:pt x="545" y="382"/>
                </a:lnTo>
                <a:lnTo>
                  <a:pt x="545" y="394"/>
                </a:lnTo>
                <a:lnTo>
                  <a:pt x="545" y="406"/>
                </a:lnTo>
                <a:lnTo>
                  <a:pt x="549" y="429"/>
                </a:lnTo>
                <a:lnTo>
                  <a:pt x="553" y="449"/>
                </a:lnTo>
                <a:lnTo>
                  <a:pt x="553" y="459"/>
                </a:lnTo>
                <a:lnTo>
                  <a:pt x="554" y="463"/>
                </a:lnTo>
                <a:lnTo>
                  <a:pt x="555" y="464"/>
                </a:lnTo>
                <a:lnTo>
                  <a:pt x="557" y="465"/>
                </a:lnTo>
                <a:lnTo>
                  <a:pt x="554" y="466"/>
                </a:lnTo>
                <a:lnTo>
                  <a:pt x="552" y="466"/>
                </a:lnTo>
                <a:lnTo>
                  <a:pt x="549" y="465"/>
                </a:lnTo>
                <a:lnTo>
                  <a:pt x="546" y="464"/>
                </a:lnTo>
                <a:lnTo>
                  <a:pt x="541" y="460"/>
                </a:lnTo>
                <a:lnTo>
                  <a:pt x="536" y="455"/>
                </a:lnTo>
                <a:lnTo>
                  <a:pt x="531" y="450"/>
                </a:lnTo>
                <a:lnTo>
                  <a:pt x="524" y="446"/>
                </a:lnTo>
                <a:lnTo>
                  <a:pt x="521" y="445"/>
                </a:lnTo>
                <a:lnTo>
                  <a:pt x="517" y="444"/>
                </a:lnTo>
                <a:lnTo>
                  <a:pt x="513" y="444"/>
                </a:lnTo>
                <a:lnTo>
                  <a:pt x="509" y="445"/>
                </a:lnTo>
                <a:lnTo>
                  <a:pt x="503" y="448"/>
                </a:lnTo>
                <a:lnTo>
                  <a:pt x="498" y="451"/>
                </a:lnTo>
                <a:lnTo>
                  <a:pt x="493" y="456"/>
                </a:lnTo>
                <a:lnTo>
                  <a:pt x="489" y="461"/>
                </a:lnTo>
                <a:lnTo>
                  <a:pt x="486" y="467"/>
                </a:lnTo>
                <a:lnTo>
                  <a:pt x="484" y="474"/>
                </a:lnTo>
                <a:lnTo>
                  <a:pt x="482" y="482"/>
                </a:lnTo>
                <a:lnTo>
                  <a:pt x="480" y="490"/>
                </a:lnTo>
                <a:lnTo>
                  <a:pt x="479" y="507"/>
                </a:lnTo>
                <a:lnTo>
                  <a:pt x="480" y="526"/>
                </a:lnTo>
                <a:lnTo>
                  <a:pt x="482" y="544"/>
                </a:lnTo>
                <a:lnTo>
                  <a:pt x="485" y="562"/>
                </a:lnTo>
                <a:lnTo>
                  <a:pt x="485" y="586"/>
                </a:lnTo>
                <a:lnTo>
                  <a:pt x="486" y="598"/>
                </a:lnTo>
                <a:lnTo>
                  <a:pt x="485" y="612"/>
                </a:lnTo>
                <a:lnTo>
                  <a:pt x="485" y="638"/>
                </a:lnTo>
                <a:lnTo>
                  <a:pt x="484" y="652"/>
                </a:lnTo>
                <a:lnTo>
                  <a:pt x="485" y="664"/>
                </a:lnTo>
                <a:lnTo>
                  <a:pt x="486" y="676"/>
                </a:lnTo>
                <a:lnTo>
                  <a:pt x="489" y="686"/>
                </a:lnTo>
                <a:lnTo>
                  <a:pt x="493" y="699"/>
                </a:lnTo>
                <a:lnTo>
                  <a:pt x="497" y="712"/>
                </a:lnTo>
                <a:lnTo>
                  <a:pt x="501" y="725"/>
                </a:lnTo>
                <a:lnTo>
                  <a:pt x="505" y="739"/>
                </a:lnTo>
                <a:lnTo>
                  <a:pt x="509" y="739"/>
                </a:lnTo>
                <a:lnTo>
                  <a:pt x="512" y="740"/>
                </a:lnTo>
                <a:lnTo>
                  <a:pt x="517" y="743"/>
                </a:lnTo>
                <a:lnTo>
                  <a:pt x="522" y="746"/>
                </a:lnTo>
                <a:lnTo>
                  <a:pt x="525" y="747"/>
                </a:lnTo>
                <a:lnTo>
                  <a:pt x="529" y="747"/>
                </a:lnTo>
                <a:lnTo>
                  <a:pt x="531" y="749"/>
                </a:lnTo>
                <a:lnTo>
                  <a:pt x="533" y="751"/>
                </a:lnTo>
                <a:lnTo>
                  <a:pt x="536" y="751"/>
                </a:lnTo>
                <a:lnTo>
                  <a:pt x="538" y="751"/>
                </a:lnTo>
                <a:lnTo>
                  <a:pt x="543" y="750"/>
                </a:lnTo>
                <a:lnTo>
                  <a:pt x="547" y="748"/>
                </a:lnTo>
                <a:lnTo>
                  <a:pt x="552" y="745"/>
                </a:lnTo>
                <a:lnTo>
                  <a:pt x="557" y="744"/>
                </a:lnTo>
                <a:lnTo>
                  <a:pt x="559" y="743"/>
                </a:lnTo>
                <a:lnTo>
                  <a:pt x="561" y="744"/>
                </a:lnTo>
                <a:lnTo>
                  <a:pt x="563" y="745"/>
                </a:lnTo>
                <a:lnTo>
                  <a:pt x="565" y="747"/>
                </a:lnTo>
                <a:lnTo>
                  <a:pt x="569" y="766"/>
                </a:lnTo>
                <a:lnTo>
                  <a:pt x="575" y="783"/>
                </a:lnTo>
                <a:lnTo>
                  <a:pt x="582" y="799"/>
                </a:lnTo>
                <a:lnTo>
                  <a:pt x="589" y="815"/>
                </a:lnTo>
                <a:lnTo>
                  <a:pt x="595" y="832"/>
                </a:lnTo>
                <a:lnTo>
                  <a:pt x="602" y="849"/>
                </a:lnTo>
                <a:lnTo>
                  <a:pt x="607" y="867"/>
                </a:lnTo>
                <a:lnTo>
                  <a:pt x="610" y="887"/>
                </a:lnTo>
                <a:lnTo>
                  <a:pt x="609" y="895"/>
                </a:lnTo>
                <a:lnTo>
                  <a:pt x="610" y="902"/>
                </a:lnTo>
                <a:lnTo>
                  <a:pt x="612" y="915"/>
                </a:lnTo>
                <a:lnTo>
                  <a:pt x="614" y="928"/>
                </a:lnTo>
                <a:lnTo>
                  <a:pt x="614" y="935"/>
                </a:lnTo>
                <a:lnTo>
                  <a:pt x="614" y="944"/>
                </a:lnTo>
                <a:lnTo>
                  <a:pt x="615" y="956"/>
                </a:lnTo>
                <a:lnTo>
                  <a:pt x="614" y="969"/>
                </a:lnTo>
                <a:lnTo>
                  <a:pt x="613" y="995"/>
                </a:lnTo>
                <a:lnTo>
                  <a:pt x="613" y="1007"/>
                </a:lnTo>
                <a:lnTo>
                  <a:pt x="614" y="1019"/>
                </a:lnTo>
                <a:lnTo>
                  <a:pt x="616" y="1024"/>
                </a:lnTo>
                <a:lnTo>
                  <a:pt x="617" y="1028"/>
                </a:lnTo>
                <a:lnTo>
                  <a:pt x="619" y="1032"/>
                </a:lnTo>
                <a:lnTo>
                  <a:pt x="622" y="1036"/>
                </a:lnTo>
                <a:lnTo>
                  <a:pt x="615" y="1057"/>
                </a:lnTo>
                <a:lnTo>
                  <a:pt x="614" y="1083"/>
                </a:lnTo>
                <a:lnTo>
                  <a:pt x="613" y="1087"/>
                </a:lnTo>
                <a:lnTo>
                  <a:pt x="614" y="1092"/>
                </a:lnTo>
                <a:lnTo>
                  <a:pt x="614" y="1112"/>
                </a:lnTo>
                <a:lnTo>
                  <a:pt x="603" y="1125"/>
                </a:lnTo>
                <a:lnTo>
                  <a:pt x="593" y="1140"/>
                </a:lnTo>
                <a:lnTo>
                  <a:pt x="575" y="1169"/>
                </a:lnTo>
                <a:lnTo>
                  <a:pt x="566" y="1183"/>
                </a:lnTo>
                <a:lnTo>
                  <a:pt x="555" y="1195"/>
                </a:lnTo>
                <a:lnTo>
                  <a:pt x="550" y="1201"/>
                </a:lnTo>
                <a:lnTo>
                  <a:pt x="543" y="1207"/>
                </a:lnTo>
                <a:lnTo>
                  <a:pt x="536" y="1212"/>
                </a:lnTo>
                <a:lnTo>
                  <a:pt x="529" y="1217"/>
                </a:lnTo>
                <a:lnTo>
                  <a:pt x="525" y="1219"/>
                </a:lnTo>
                <a:lnTo>
                  <a:pt x="521" y="1220"/>
                </a:lnTo>
                <a:lnTo>
                  <a:pt x="511" y="1223"/>
                </a:lnTo>
                <a:lnTo>
                  <a:pt x="501" y="1225"/>
                </a:lnTo>
                <a:lnTo>
                  <a:pt x="497" y="1227"/>
                </a:lnTo>
                <a:lnTo>
                  <a:pt x="493" y="1229"/>
                </a:lnTo>
                <a:lnTo>
                  <a:pt x="483" y="1237"/>
                </a:lnTo>
                <a:lnTo>
                  <a:pt x="474" y="1247"/>
                </a:lnTo>
                <a:lnTo>
                  <a:pt x="466" y="1257"/>
                </a:lnTo>
                <a:lnTo>
                  <a:pt x="458" y="1267"/>
                </a:lnTo>
                <a:lnTo>
                  <a:pt x="450" y="1277"/>
                </a:lnTo>
                <a:lnTo>
                  <a:pt x="442" y="1287"/>
                </a:lnTo>
                <a:lnTo>
                  <a:pt x="434" y="1295"/>
                </a:lnTo>
                <a:lnTo>
                  <a:pt x="424" y="1301"/>
                </a:lnTo>
                <a:lnTo>
                  <a:pt x="415" y="1305"/>
                </a:lnTo>
                <a:lnTo>
                  <a:pt x="405" y="1309"/>
                </a:lnTo>
                <a:lnTo>
                  <a:pt x="384" y="1315"/>
                </a:lnTo>
                <a:lnTo>
                  <a:pt x="362" y="1322"/>
                </a:lnTo>
                <a:lnTo>
                  <a:pt x="351" y="1325"/>
                </a:lnTo>
                <a:lnTo>
                  <a:pt x="340" y="1329"/>
                </a:lnTo>
                <a:lnTo>
                  <a:pt x="281" y="1354"/>
                </a:lnTo>
                <a:lnTo>
                  <a:pt x="220" y="1378"/>
                </a:lnTo>
                <a:lnTo>
                  <a:pt x="158" y="1401"/>
                </a:lnTo>
                <a:lnTo>
                  <a:pt x="127" y="1412"/>
                </a:lnTo>
                <a:lnTo>
                  <a:pt x="95" y="1422"/>
                </a:lnTo>
                <a:lnTo>
                  <a:pt x="45" y="1437"/>
                </a:lnTo>
                <a:lnTo>
                  <a:pt x="22" y="1446"/>
                </a:lnTo>
                <a:lnTo>
                  <a:pt x="0" y="1456"/>
                </a:lnTo>
                <a:lnTo>
                  <a:pt x="1717" y="1456"/>
                </a:lnTo>
                <a:lnTo>
                  <a:pt x="1669" y="1436"/>
                </a:lnTo>
                <a:lnTo>
                  <a:pt x="1645" y="1427"/>
                </a:lnTo>
                <a:lnTo>
                  <a:pt x="1619" y="141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49" name="Rectangle 13"/>
          <p:cNvSpPr>
            <a:spLocks noChangeArrowheads="1"/>
          </p:cNvSpPr>
          <p:nvPr/>
        </p:nvSpPr>
        <p:spPr bwMode="auto">
          <a:xfrm>
            <a:off x="792163" y="3575050"/>
            <a:ext cx="6877050" cy="358775"/>
          </a:xfrm>
          <a:prstGeom prst="rect">
            <a:avLst/>
          </a:prstGeom>
          <a:solidFill>
            <a:schemeClr val="tx1"/>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reeform 2"/>
          <p:cNvSpPr>
            <a:spLocks noEditPoints="1"/>
          </p:cNvSpPr>
          <p:nvPr/>
        </p:nvSpPr>
        <p:spPr bwMode="auto">
          <a:xfrm>
            <a:off x="658813" y="4643438"/>
            <a:ext cx="2111375" cy="1657350"/>
          </a:xfrm>
          <a:custGeom>
            <a:avLst/>
            <a:gdLst>
              <a:gd name="T0" fmla="*/ 2094627 w 1891"/>
              <a:gd name="T1" fmla="*/ 1636131 h 1484"/>
              <a:gd name="T2" fmla="*/ 1940545 w 1891"/>
              <a:gd name="T3" fmla="*/ 1445156 h 1484"/>
              <a:gd name="T4" fmla="*/ 1767481 w 1891"/>
              <a:gd name="T5" fmla="*/ 1333474 h 1484"/>
              <a:gd name="T6" fmla="*/ 1632380 w 1891"/>
              <a:gd name="T7" fmla="*/ 1280984 h 1484"/>
              <a:gd name="T8" fmla="*/ 1528542 w 1891"/>
              <a:gd name="T9" fmla="*/ 1236312 h 1484"/>
              <a:gd name="T10" fmla="*/ 1445918 w 1891"/>
              <a:gd name="T11" fmla="*/ 1207274 h 1484"/>
              <a:gd name="T12" fmla="*/ 1430286 w 1891"/>
              <a:gd name="T13" fmla="*/ 1167069 h 1484"/>
              <a:gd name="T14" fmla="*/ 1452617 w 1891"/>
              <a:gd name="T15" fmla="*/ 1160368 h 1484"/>
              <a:gd name="T16" fmla="*/ 1491696 w 1891"/>
              <a:gd name="T17" fmla="*/ 1162602 h 1484"/>
              <a:gd name="T18" fmla="*/ 1574320 w 1891"/>
              <a:gd name="T19" fmla="*/ 1145850 h 1484"/>
              <a:gd name="T20" fmla="*/ 1624564 w 1891"/>
              <a:gd name="T21" fmla="*/ 1121280 h 1484"/>
              <a:gd name="T22" fmla="*/ 1653594 w 1891"/>
              <a:gd name="T23" fmla="*/ 1086659 h 1484"/>
              <a:gd name="T24" fmla="*/ 1611166 w 1891"/>
              <a:gd name="T25" fmla="*/ 1062089 h 1484"/>
              <a:gd name="T26" fmla="*/ 1615632 w 1891"/>
              <a:gd name="T27" fmla="*/ 1045337 h 1484"/>
              <a:gd name="T28" fmla="*/ 1618981 w 1891"/>
              <a:gd name="T29" fmla="*/ 1034169 h 1484"/>
              <a:gd name="T30" fmla="*/ 1585485 w 1891"/>
              <a:gd name="T31" fmla="*/ 1011832 h 1484"/>
              <a:gd name="T32" fmla="*/ 1537474 w 1891"/>
              <a:gd name="T33" fmla="*/ 983912 h 1484"/>
              <a:gd name="T34" fmla="*/ 1562038 w 1891"/>
              <a:gd name="T35" fmla="*/ 919137 h 1484"/>
              <a:gd name="T36" fmla="*/ 1565387 w 1891"/>
              <a:gd name="T37" fmla="*/ 897917 h 1484"/>
              <a:gd name="T38" fmla="*/ 1563154 w 1891"/>
              <a:gd name="T39" fmla="*/ 873348 h 1484"/>
              <a:gd name="T40" fmla="*/ 1573203 w 1891"/>
              <a:gd name="T41" fmla="*/ 788470 h 1484"/>
              <a:gd name="T42" fmla="*/ 1592184 w 1891"/>
              <a:gd name="T43" fmla="*/ 681256 h 1484"/>
              <a:gd name="T44" fmla="*/ 1587718 w 1891"/>
              <a:gd name="T45" fmla="*/ 624298 h 1484"/>
              <a:gd name="T46" fmla="*/ 1574320 w 1891"/>
              <a:gd name="T47" fmla="*/ 509267 h 1484"/>
              <a:gd name="T48" fmla="*/ 1487230 w 1891"/>
              <a:gd name="T49" fmla="*/ 317175 h 1484"/>
              <a:gd name="T50" fmla="*/ 1464899 w 1891"/>
              <a:gd name="T51" fmla="*/ 281437 h 1484"/>
              <a:gd name="T52" fmla="*/ 1447034 w 1891"/>
              <a:gd name="T53" fmla="*/ 233414 h 1484"/>
              <a:gd name="T54" fmla="*/ 1433636 w 1891"/>
              <a:gd name="T55" fmla="*/ 204377 h 1484"/>
              <a:gd name="T56" fmla="*/ 1421354 w 1891"/>
              <a:gd name="T57" fmla="*/ 175340 h 1484"/>
              <a:gd name="T58" fmla="*/ 1401256 w 1891"/>
              <a:gd name="T59" fmla="*/ 137368 h 1484"/>
              <a:gd name="T60" fmla="*/ 1348779 w 1891"/>
              <a:gd name="T61" fmla="*/ 74826 h 1484"/>
              <a:gd name="T62" fmla="*/ 1244941 w 1891"/>
              <a:gd name="T63" fmla="*/ 23453 h 1484"/>
              <a:gd name="T64" fmla="*/ 1176832 w 1891"/>
              <a:gd name="T65" fmla="*/ 8935 h 1484"/>
              <a:gd name="T66" fmla="*/ 1144452 w 1891"/>
              <a:gd name="T67" fmla="*/ 12285 h 1484"/>
              <a:gd name="T68" fmla="*/ 1114306 w 1891"/>
              <a:gd name="T69" fmla="*/ 44673 h 1484"/>
              <a:gd name="T70" fmla="*/ 1087509 w 1891"/>
              <a:gd name="T71" fmla="*/ 41322 h 1484"/>
              <a:gd name="T72" fmla="*/ 1074110 w 1891"/>
              <a:gd name="T73" fmla="*/ 29037 h 1484"/>
              <a:gd name="T74" fmla="*/ 1038381 w 1891"/>
              <a:gd name="T75" fmla="*/ 23453 h 1484"/>
              <a:gd name="T76" fmla="*/ 1011584 w 1891"/>
              <a:gd name="T77" fmla="*/ 7818 h 1484"/>
              <a:gd name="T78" fmla="*/ 962457 w 1891"/>
              <a:gd name="T79" fmla="*/ 7818 h 1484"/>
              <a:gd name="T80" fmla="*/ 903280 w 1891"/>
              <a:gd name="T81" fmla="*/ 16752 h 1484"/>
              <a:gd name="T82" fmla="*/ 840754 w 1891"/>
              <a:gd name="T83" fmla="*/ 78177 h 1484"/>
              <a:gd name="T84" fmla="*/ 775995 w 1891"/>
              <a:gd name="T85" fmla="*/ 203260 h 1484"/>
              <a:gd name="T86" fmla="*/ 717934 w 1891"/>
              <a:gd name="T87" fmla="*/ 317175 h 1484"/>
              <a:gd name="T88" fmla="*/ 676623 w 1891"/>
              <a:gd name="T89" fmla="*/ 416571 h 1484"/>
              <a:gd name="T90" fmla="*/ 655408 w 1891"/>
              <a:gd name="T91" fmla="*/ 460127 h 1484"/>
              <a:gd name="T92" fmla="*/ 635311 w 1891"/>
              <a:gd name="T93" fmla="*/ 529369 h 1484"/>
              <a:gd name="T94" fmla="*/ 635311 w 1891"/>
              <a:gd name="T95" fmla="*/ 585210 h 1484"/>
              <a:gd name="T96" fmla="*/ 660991 w 1891"/>
              <a:gd name="T97" fmla="*/ 852128 h 1484"/>
              <a:gd name="T98" fmla="*/ 668807 w 1891"/>
              <a:gd name="T99" fmla="*/ 909086 h 1484"/>
              <a:gd name="T100" fmla="*/ 611863 w 1891"/>
              <a:gd name="T101" fmla="*/ 1077724 h 1484"/>
              <a:gd name="T102" fmla="*/ 549337 w 1891"/>
              <a:gd name="T103" fmla="*/ 1114579 h 1484"/>
              <a:gd name="T104" fmla="*/ 577251 w 1891"/>
              <a:gd name="T105" fmla="*/ 1139149 h 1484"/>
              <a:gd name="T106" fmla="*/ 590649 w 1891"/>
              <a:gd name="T107" fmla="*/ 1154784 h 1484"/>
              <a:gd name="T108" fmla="*/ 585066 w 1891"/>
              <a:gd name="T109" fmla="*/ 1194990 h 1484"/>
              <a:gd name="T110" fmla="*/ 656525 w 1891"/>
              <a:gd name="T111" fmla="*/ 1184938 h 1484"/>
              <a:gd name="T112" fmla="*/ 683322 w 1891"/>
              <a:gd name="T113" fmla="*/ 1188289 h 1484"/>
              <a:gd name="T114" fmla="*/ 434334 w 1891"/>
              <a:gd name="T115" fmla="*/ 1298853 h 1484"/>
              <a:gd name="T116" fmla="*/ 217725 w 1891"/>
              <a:gd name="T117" fmla="*/ 1383731 h 1484"/>
              <a:gd name="T118" fmla="*/ 2111375 w 1891"/>
              <a:gd name="T119" fmla="*/ 1657350 h 1484"/>
              <a:gd name="T120" fmla="*/ 676623 w 1891"/>
              <a:gd name="T121" fmla="*/ 452309 h 148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891" h="1484">
                <a:moveTo>
                  <a:pt x="562" y="480"/>
                </a:moveTo>
                <a:lnTo>
                  <a:pt x="562" y="485"/>
                </a:lnTo>
                <a:lnTo>
                  <a:pt x="563" y="482"/>
                </a:lnTo>
                <a:lnTo>
                  <a:pt x="563" y="480"/>
                </a:lnTo>
                <a:lnTo>
                  <a:pt x="562" y="480"/>
                </a:lnTo>
                <a:close/>
                <a:moveTo>
                  <a:pt x="563" y="487"/>
                </a:moveTo>
                <a:lnTo>
                  <a:pt x="562" y="485"/>
                </a:lnTo>
                <a:lnTo>
                  <a:pt x="562" y="486"/>
                </a:lnTo>
                <a:lnTo>
                  <a:pt x="563" y="487"/>
                </a:lnTo>
                <a:close/>
                <a:moveTo>
                  <a:pt x="1888" y="1481"/>
                </a:moveTo>
                <a:lnTo>
                  <a:pt x="1888" y="1481"/>
                </a:lnTo>
                <a:lnTo>
                  <a:pt x="1881" y="1473"/>
                </a:lnTo>
                <a:lnTo>
                  <a:pt x="1876" y="1465"/>
                </a:lnTo>
                <a:lnTo>
                  <a:pt x="1866" y="1452"/>
                </a:lnTo>
                <a:lnTo>
                  <a:pt x="1848" y="1429"/>
                </a:lnTo>
                <a:lnTo>
                  <a:pt x="1843" y="1423"/>
                </a:lnTo>
                <a:lnTo>
                  <a:pt x="1837" y="1418"/>
                </a:lnTo>
                <a:lnTo>
                  <a:pt x="1833" y="1412"/>
                </a:lnTo>
                <a:lnTo>
                  <a:pt x="1828" y="1406"/>
                </a:lnTo>
                <a:lnTo>
                  <a:pt x="1818" y="1393"/>
                </a:lnTo>
                <a:lnTo>
                  <a:pt x="1813" y="1385"/>
                </a:lnTo>
                <a:lnTo>
                  <a:pt x="1807" y="1378"/>
                </a:lnTo>
                <a:lnTo>
                  <a:pt x="1754" y="1311"/>
                </a:lnTo>
                <a:lnTo>
                  <a:pt x="1738" y="1294"/>
                </a:lnTo>
                <a:lnTo>
                  <a:pt x="1733" y="1286"/>
                </a:lnTo>
                <a:lnTo>
                  <a:pt x="1726" y="1278"/>
                </a:lnTo>
                <a:lnTo>
                  <a:pt x="1714" y="1265"/>
                </a:lnTo>
                <a:lnTo>
                  <a:pt x="1705" y="1258"/>
                </a:lnTo>
                <a:lnTo>
                  <a:pt x="1699" y="1253"/>
                </a:lnTo>
                <a:lnTo>
                  <a:pt x="1627" y="1220"/>
                </a:lnTo>
                <a:lnTo>
                  <a:pt x="1612" y="1209"/>
                </a:lnTo>
                <a:lnTo>
                  <a:pt x="1609" y="1206"/>
                </a:lnTo>
                <a:lnTo>
                  <a:pt x="1602" y="1200"/>
                </a:lnTo>
                <a:lnTo>
                  <a:pt x="1598" y="1199"/>
                </a:lnTo>
                <a:lnTo>
                  <a:pt x="1593" y="1198"/>
                </a:lnTo>
                <a:lnTo>
                  <a:pt x="1587" y="1196"/>
                </a:lnTo>
                <a:lnTo>
                  <a:pt x="1583" y="1194"/>
                </a:lnTo>
                <a:lnTo>
                  <a:pt x="1572" y="1189"/>
                </a:lnTo>
                <a:lnTo>
                  <a:pt x="1567" y="1188"/>
                </a:lnTo>
                <a:lnTo>
                  <a:pt x="1553" y="1181"/>
                </a:lnTo>
                <a:lnTo>
                  <a:pt x="1556" y="1180"/>
                </a:lnTo>
                <a:lnTo>
                  <a:pt x="1550" y="1177"/>
                </a:lnTo>
                <a:lnTo>
                  <a:pt x="1541" y="1174"/>
                </a:lnTo>
                <a:lnTo>
                  <a:pt x="1523" y="1169"/>
                </a:lnTo>
                <a:lnTo>
                  <a:pt x="1516" y="1167"/>
                </a:lnTo>
                <a:lnTo>
                  <a:pt x="1513" y="1167"/>
                </a:lnTo>
                <a:lnTo>
                  <a:pt x="1510" y="1167"/>
                </a:lnTo>
                <a:lnTo>
                  <a:pt x="1487" y="1156"/>
                </a:lnTo>
                <a:lnTo>
                  <a:pt x="1462" y="1147"/>
                </a:lnTo>
                <a:lnTo>
                  <a:pt x="1435" y="1136"/>
                </a:lnTo>
                <a:lnTo>
                  <a:pt x="1414" y="1129"/>
                </a:lnTo>
                <a:lnTo>
                  <a:pt x="1400" y="1125"/>
                </a:lnTo>
                <a:lnTo>
                  <a:pt x="1399" y="1123"/>
                </a:lnTo>
                <a:lnTo>
                  <a:pt x="1398" y="1122"/>
                </a:lnTo>
                <a:lnTo>
                  <a:pt x="1396" y="1119"/>
                </a:lnTo>
                <a:lnTo>
                  <a:pt x="1389" y="1118"/>
                </a:lnTo>
                <a:lnTo>
                  <a:pt x="1376" y="1115"/>
                </a:lnTo>
                <a:lnTo>
                  <a:pt x="1374" y="1114"/>
                </a:lnTo>
                <a:lnTo>
                  <a:pt x="1372" y="1111"/>
                </a:lnTo>
                <a:lnTo>
                  <a:pt x="1369" y="1107"/>
                </a:lnTo>
                <a:lnTo>
                  <a:pt x="1366" y="1108"/>
                </a:lnTo>
                <a:lnTo>
                  <a:pt x="1363" y="1108"/>
                </a:lnTo>
                <a:lnTo>
                  <a:pt x="1348" y="1104"/>
                </a:lnTo>
                <a:lnTo>
                  <a:pt x="1337" y="1100"/>
                </a:lnTo>
                <a:lnTo>
                  <a:pt x="1333" y="1097"/>
                </a:lnTo>
                <a:lnTo>
                  <a:pt x="1326" y="1094"/>
                </a:lnTo>
                <a:lnTo>
                  <a:pt x="1322" y="1094"/>
                </a:lnTo>
                <a:lnTo>
                  <a:pt x="1315" y="1090"/>
                </a:lnTo>
                <a:lnTo>
                  <a:pt x="1307" y="1086"/>
                </a:lnTo>
                <a:lnTo>
                  <a:pt x="1301" y="1083"/>
                </a:lnTo>
                <a:lnTo>
                  <a:pt x="1295" y="1081"/>
                </a:lnTo>
                <a:lnTo>
                  <a:pt x="1289" y="1077"/>
                </a:lnTo>
                <a:lnTo>
                  <a:pt x="1284" y="1074"/>
                </a:lnTo>
                <a:lnTo>
                  <a:pt x="1273" y="1064"/>
                </a:lnTo>
                <a:lnTo>
                  <a:pt x="1271" y="1061"/>
                </a:lnTo>
                <a:lnTo>
                  <a:pt x="1273" y="1059"/>
                </a:lnTo>
                <a:lnTo>
                  <a:pt x="1278" y="1056"/>
                </a:lnTo>
                <a:lnTo>
                  <a:pt x="1282" y="1053"/>
                </a:lnTo>
                <a:lnTo>
                  <a:pt x="1284" y="1049"/>
                </a:lnTo>
                <a:lnTo>
                  <a:pt x="1284" y="1048"/>
                </a:lnTo>
                <a:lnTo>
                  <a:pt x="1282" y="1046"/>
                </a:lnTo>
                <a:lnTo>
                  <a:pt x="1281" y="1045"/>
                </a:lnTo>
                <a:lnTo>
                  <a:pt x="1281" y="1042"/>
                </a:lnTo>
                <a:lnTo>
                  <a:pt x="1281" y="1039"/>
                </a:lnTo>
                <a:lnTo>
                  <a:pt x="1282" y="1037"/>
                </a:lnTo>
                <a:lnTo>
                  <a:pt x="1285" y="1032"/>
                </a:lnTo>
                <a:lnTo>
                  <a:pt x="1286" y="1031"/>
                </a:lnTo>
                <a:lnTo>
                  <a:pt x="1288" y="1031"/>
                </a:lnTo>
                <a:lnTo>
                  <a:pt x="1289" y="1031"/>
                </a:lnTo>
                <a:lnTo>
                  <a:pt x="1290" y="1032"/>
                </a:lnTo>
                <a:lnTo>
                  <a:pt x="1289" y="1032"/>
                </a:lnTo>
                <a:lnTo>
                  <a:pt x="1288" y="1034"/>
                </a:lnTo>
                <a:lnTo>
                  <a:pt x="1289" y="1034"/>
                </a:lnTo>
                <a:lnTo>
                  <a:pt x="1296" y="1037"/>
                </a:lnTo>
                <a:lnTo>
                  <a:pt x="1301" y="1039"/>
                </a:lnTo>
                <a:lnTo>
                  <a:pt x="1304" y="1039"/>
                </a:lnTo>
                <a:lnTo>
                  <a:pt x="1307" y="1041"/>
                </a:lnTo>
                <a:lnTo>
                  <a:pt x="1310" y="1041"/>
                </a:lnTo>
                <a:lnTo>
                  <a:pt x="1312" y="1042"/>
                </a:lnTo>
                <a:lnTo>
                  <a:pt x="1314" y="1042"/>
                </a:lnTo>
                <a:lnTo>
                  <a:pt x="1315" y="1041"/>
                </a:lnTo>
                <a:lnTo>
                  <a:pt x="1318" y="1041"/>
                </a:lnTo>
                <a:lnTo>
                  <a:pt x="1319" y="1041"/>
                </a:lnTo>
                <a:lnTo>
                  <a:pt x="1321" y="1041"/>
                </a:lnTo>
                <a:lnTo>
                  <a:pt x="1322" y="1043"/>
                </a:lnTo>
                <a:lnTo>
                  <a:pt x="1322" y="1042"/>
                </a:lnTo>
                <a:lnTo>
                  <a:pt x="1323" y="1041"/>
                </a:lnTo>
                <a:lnTo>
                  <a:pt x="1329" y="1041"/>
                </a:lnTo>
                <a:lnTo>
                  <a:pt x="1336" y="1041"/>
                </a:lnTo>
                <a:lnTo>
                  <a:pt x="1341" y="1041"/>
                </a:lnTo>
                <a:lnTo>
                  <a:pt x="1345" y="1038"/>
                </a:lnTo>
                <a:lnTo>
                  <a:pt x="1358" y="1035"/>
                </a:lnTo>
                <a:lnTo>
                  <a:pt x="1363" y="1034"/>
                </a:lnTo>
                <a:lnTo>
                  <a:pt x="1366" y="1034"/>
                </a:lnTo>
                <a:lnTo>
                  <a:pt x="1369" y="1031"/>
                </a:lnTo>
                <a:lnTo>
                  <a:pt x="1372" y="1028"/>
                </a:lnTo>
                <a:lnTo>
                  <a:pt x="1376" y="1027"/>
                </a:lnTo>
                <a:lnTo>
                  <a:pt x="1383" y="1027"/>
                </a:lnTo>
                <a:lnTo>
                  <a:pt x="1388" y="1027"/>
                </a:lnTo>
                <a:lnTo>
                  <a:pt x="1394" y="1027"/>
                </a:lnTo>
                <a:lnTo>
                  <a:pt x="1400" y="1027"/>
                </a:lnTo>
                <a:lnTo>
                  <a:pt x="1410" y="1026"/>
                </a:lnTo>
                <a:lnTo>
                  <a:pt x="1425" y="1023"/>
                </a:lnTo>
                <a:lnTo>
                  <a:pt x="1435" y="1020"/>
                </a:lnTo>
                <a:lnTo>
                  <a:pt x="1440" y="1017"/>
                </a:lnTo>
                <a:lnTo>
                  <a:pt x="1439" y="1016"/>
                </a:lnTo>
                <a:lnTo>
                  <a:pt x="1437" y="1013"/>
                </a:lnTo>
                <a:lnTo>
                  <a:pt x="1431" y="1013"/>
                </a:lnTo>
                <a:lnTo>
                  <a:pt x="1444" y="1013"/>
                </a:lnTo>
                <a:lnTo>
                  <a:pt x="1448" y="1010"/>
                </a:lnTo>
                <a:lnTo>
                  <a:pt x="1453" y="1008"/>
                </a:lnTo>
                <a:lnTo>
                  <a:pt x="1455" y="1005"/>
                </a:lnTo>
                <a:lnTo>
                  <a:pt x="1455" y="1004"/>
                </a:lnTo>
                <a:lnTo>
                  <a:pt x="1455" y="1002"/>
                </a:lnTo>
                <a:lnTo>
                  <a:pt x="1458" y="1002"/>
                </a:lnTo>
                <a:lnTo>
                  <a:pt x="1462" y="1001"/>
                </a:lnTo>
                <a:lnTo>
                  <a:pt x="1464" y="998"/>
                </a:lnTo>
                <a:lnTo>
                  <a:pt x="1465" y="997"/>
                </a:lnTo>
                <a:lnTo>
                  <a:pt x="1464" y="994"/>
                </a:lnTo>
                <a:lnTo>
                  <a:pt x="1464" y="993"/>
                </a:lnTo>
                <a:lnTo>
                  <a:pt x="1465" y="990"/>
                </a:lnTo>
                <a:lnTo>
                  <a:pt x="1470" y="988"/>
                </a:lnTo>
                <a:lnTo>
                  <a:pt x="1473" y="988"/>
                </a:lnTo>
                <a:lnTo>
                  <a:pt x="1476" y="986"/>
                </a:lnTo>
                <a:lnTo>
                  <a:pt x="1479" y="982"/>
                </a:lnTo>
                <a:lnTo>
                  <a:pt x="1480" y="976"/>
                </a:lnTo>
                <a:lnTo>
                  <a:pt x="1481" y="973"/>
                </a:lnTo>
                <a:lnTo>
                  <a:pt x="1483" y="972"/>
                </a:lnTo>
                <a:lnTo>
                  <a:pt x="1481" y="969"/>
                </a:lnTo>
                <a:lnTo>
                  <a:pt x="1480" y="966"/>
                </a:lnTo>
                <a:lnTo>
                  <a:pt x="1477" y="965"/>
                </a:lnTo>
                <a:lnTo>
                  <a:pt x="1468" y="965"/>
                </a:lnTo>
                <a:lnTo>
                  <a:pt x="1462" y="965"/>
                </a:lnTo>
                <a:lnTo>
                  <a:pt x="1464" y="961"/>
                </a:lnTo>
                <a:lnTo>
                  <a:pt x="1462" y="960"/>
                </a:lnTo>
                <a:lnTo>
                  <a:pt x="1461" y="958"/>
                </a:lnTo>
                <a:lnTo>
                  <a:pt x="1447" y="957"/>
                </a:lnTo>
                <a:lnTo>
                  <a:pt x="1446" y="954"/>
                </a:lnTo>
                <a:lnTo>
                  <a:pt x="1444" y="953"/>
                </a:lnTo>
                <a:lnTo>
                  <a:pt x="1443" y="951"/>
                </a:lnTo>
                <a:lnTo>
                  <a:pt x="1442" y="951"/>
                </a:lnTo>
                <a:lnTo>
                  <a:pt x="1444" y="950"/>
                </a:lnTo>
                <a:lnTo>
                  <a:pt x="1447" y="951"/>
                </a:lnTo>
                <a:lnTo>
                  <a:pt x="1450" y="951"/>
                </a:lnTo>
                <a:lnTo>
                  <a:pt x="1453" y="951"/>
                </a:lnTo>
                <a:lnTo>
                  <a:pt x="1457" y="947"/>
                </a:lnTo>
                <a:lnTo>
                  <a:pt x="1459" y="943"/>
                </a:lnTo>
                <a:lnTo>
                  <a:pt x="1461" y="940"/>
                </a:lnTo>
                <a:lnTo>
                  <a:pt x="1459" y="937"/>
                </a:lnTo>
                <a:lnTo>
                  <a:pt x="1455" y="936"/>
                </a:lnTo>
                <a:lnTo>
                  <a:pt x="1450" y="936"/>
                </a:lnTo>
                <a:lnTo>
                  <a:pt x="1447" y="936"/>
                </a:lnTo>
                <a:lnTo>
                  <a:pt x="1447" y="935"/>
                </a:lnTo>
                <a:lnTo>
                  <a:pt x="1448" y="933"/>
                </a:lnTo>
                <a:lnTo>
                  <a:pt x="1450" y="932"/>
                </a:lnTo>
                <a:lnTo>
                  <a:pt x="1455" y="933"/>
                </a:lnTo>
                <a:lnTo>
                  <a:pt x="1458" y="935"/>
                </a:lnTo>
                <a:lnTo>
                  <a:pt x="1461" y="933"/>
                </a:lnTo>
                <a:lnTo>
                  <a:pt x="1462" y="932"/>
                </a:lnTo>
                <a:lnTo>
                  <a:pt x="1462" y="931"/>
                </a:lnTo>
                <a:lnTo>
                  <a:pt x="1459" y="931"/>
                </a:lnTo>
                <a:lnTo>
                  <a:pt x="1453" y="929"/>
                </a:lnTo>
                <a:lnTo>
                  <a:pt x="1450" y="928"/>
                </a:lnTo>
                <a:lnTo>
                  <a:pt x="1451" y="926"/>
                </a:lnTo>
                <a:lnTo>
                  <a:pt x="1450" y="926"/>
                </a:lnTo>
                <a:lnTo>
                  <a:pt x="1448" y="925"/>
                </a:lnTo>
                <a:lnTo>
                  <a:pt x="1447" y="924"/>
                </a:lnTo>
                <a:lnTo>
                  <a:pt x="1447" y="922"/>
                </a:lnTo>
                <a:lnTo>
                  <a:pt x="1447" y="920"/>
                </a:lnTo>
                <a:lnTo>
                  <a:pt x="1443" y="917"/>
                </a:lnTo>
                <a:lnTo>
                  <a:pt x="1435" y="915"/>
                </a:lnTo>
                <a:lnTo>
                  <a:pt x="1431" y="914"/>
                </a:lnTo>
                <a:lnTo>
                  <a:pt x="1429" y="913"/>
                </a:lnTo>
                <a:lnTo>
                  <a:pt x="1426" y="910"/>
                </a:lnTo>
                <a:lnTo>
                  <a:pt x="1424" y="909"/>
                </a:lnTo>
                <a:lnTo>
                  <a:pt x="1421" y="907"/>
                </a:lnTo>
                <a:lnTo>
                  <a:pt x="1420" y="906"/>
                </a:lnTo>
                <a:lnTo>
                  <a:pt x="1410" y="906"/>
                </a:lnTo>
                <a:lnTo>
                  <a:pt x="1410" y="904"/>
                </a:lnTo>
                <a:lnTo>
                  <a:pt x="1405" y="902"/>
                </a:lnTo>
                <a:lnTo>
                  <a:pt x="1399" y="900"/>
                </a:lnTo>
                <a:lnTo>
                  <a:pt x="1395" y="899"/>
                </a:lnTo>
                <a:lnTo>
                  <a:pt x="1395" y="896"/>
                </a:lnTo>
                <a:lnTo>
                  <a:pt x="1392" y="893"/>
                </a:lnTo>
                <a:lnTo>
                  <a:pt x="1384" y="888"/>
                </a:lnTo>
                <a:lnTo>
                  <a:pt x="1377" y="884"/>
                </a:lnTo>
                <a:lnTo>
                  <a:pt x="1377" y="881"/>
                </a:lnTo>
                <a:lnTo>
                  <a:pt x="1378" y="878"/>
                </a:lnTo>
                <a:lnTo>
                  <a:pt x="1381" y="876"/>
                </a:lnTo>
                <a:lnTo>
                  <a:pt x="1383" y="873"/>
                </a:lnTo>
                <a:lnTo>
                  <a:pt x="1384" y="870"/>
                </a:lnTo>
                <a:lnTo>
                  <a:pt x="1384" y="860"/>
                </a:lnTo>
                <a:lnTo>
                  <a:pt x="1387" y="858"/>
                </a:lnTo>
                <a:lnTo>
                  <a:pt x="1389" y="854"/>
                </a:lnTo>
                <a:lnTo>
                  <a:pt x="1394" y="849"/>
                </a:lnTo>
                <a:lnTo>
                  <a:pt x="1395" y="847"/>
                </a:lnTo>
                <a:lnTo>
                  <a:pt x="1396" y="834"/>
                </a:lnTo>
                <a:lnTo>
                  <a:pt x="1399" y="830"/>
                </a:lnTo>
                <a:lnTo>
                  <a:pt x="1399" y="823"/>
                </a:lnTo>
                <a:lnTo>
                  <a:pt x="1399" y="818"/>
                </a:lnTo>
                <a:lnTo>
                  <a:pt x="1399" y="816"/>
                </a:lnTo>
                <a:lnTo>
                  <a:pt x="1399" y="815"/>
                </a:lnTo>
                <a:lnTo>
                  <a:pt x="1399" y="814"/>
                </a:lnTo>
                <a:lnTo>
                  <a:pt x="1400" y="812"/>
                </a:lnTo>
                <a:lnTo>
                  <a:pt x="1402" y="811"/>
                </a:lnTo>
                <a:lnTo>
                  <a:pt x="1399" y="809"/>
                </a:lnTo>
                <a:lnTo>
                  <a:pt x="1398" y="808"/>
                </a:lnTo>
                <a:lnTo>
                  <a:pt x="1399" y="807"/>
                </a:lnTo>
                <a:lnTo>
                  <a:pt x="1400" y="805"/>
                </a:lnTo>
                <a:lnTo>
                  <a:pt x="1402" y="804"/>
                </a:lnTo>
                <a:lnTo>
                  <a:pt x="1402" y="803"/>
                </a:lnTo>
                <a:lnTo>
                  <a:pt x="1400" y="801"/>
                </a:lnTo>
                <a:lnTo>
                  <a:pt x="1399" y="800"/>
                </a:lnTo>
                <a:lnTo>
                  <a:pt x="1399" y="796"/>
                </a:lnTo>
                <a:lnTo>
                  <a:pt x="1399" y="792"/>
                </a:lnTo>
                <a:lnTo>
                  <a:pt x="1400" y="790"/>
                </a:lnTo>
                <a:lnTo>
                  <a:pt x="1402" y="787"/>
                </a:lnTo>
                <a:lnTo>
                  <a:pt x="1402" y="785"/>
                </a:lnTo>
                <a:lnTo>
                  <a:pt x="1400" y="782"/>
                </a:lnTo>
                <a:lnTo>
                  <a:pt x="1402" y="781"/>
                </a:lnTo>
                <a:lnTo>
                  <a:pt x="1402" y="775"/>
                </a:lnTo>
                <a:lnTo>
                  <a:pt x="1403" y="771"/>
                </a:lnTo>
                <a:lnTo>
                  <a:pt x="1405" y="765"/>
                </a:lnTo>
                <a:lnTo>
                  <a:pt x="1407" y="759"/>
                </a:lnTo>
                <a:lnTo>
                  <a:pt x="1409" y="752"/>
                </a:lnTo>
                <a:lnTo>
                  <a:pt x="1409" y="732"/>
                </a:lnTo>
                <a:lnTo>
                  <a:pt x="1407" y="717"/>
                </a:lnTo>
                <a:lnTo>
                  <a:pt x="1410" y="714"/>
                </a:lnTo>
                <a:lnTo>
                  <a:pt x="1411" y="713"/>
                </a:lnTo>
                <a:lnTo>
                  <a:pt x="1410" y="710"/>
                </a:lnTo>
                <a:lnTo>
                  <a:pt x="1409" y="709"/>
                </a:lnTo>
                <a:lnTo>
                  <a:pt x="1409" y="706"/>
                </a:lnTo>
                <a:lnTo>
                  <a:pt x="1409" y="698"/>
                </a:lnTo>
                <a:lnTo>
                  <a:pt x="1409" y="686"/>
                </a:lnTo>
                <a:lnTo>
                  <a:pt x="1409" y="673"/>
                </a:lnTo>
                <a:lnTo>
                  <a:pt x="1409" y="664"/>
                </a:lnTo>
                <a:lnTo>
                  <a:pt x="1411" y="648"/>
                </a:lnTo>
                <a:lnTo>
                  <a:pt x="1416" y="633"/>
                </a:lnTo>
                <a:lnTo>
                  <a:pt x="1420" y="622"/>
                </a:lnTo>
                <a:lnTo>
                  <a:pt x="1424" y="621"/>
                </a:lnTo>
                <a:lnTo>
                  <a:pt x="1428" y="619"/>
                </a:lnTo>
                <a:lnTo>
                  <a:pt x="1428" y="618"/>
                </a:lnTo>
                <a:lnTo>
                  <a:pt x="1429" y="615"/>
                </a:lnTo>
                <a:lnTo>
                  <a:pt x="1426" y="610"/>
                </a:lnTo>
                <a:lnTo>
                  <a:pt x="1425" y="607"/>
                </a:lnTo>
                <a:lnTo>
                  <a:pt x="1425" y="606"/>
                </a:lnTo>
                <a:lnTo>
                  <a:pt x="1429" y="600"/>
                </a:lnTo>
                <a:lnTo>
                  <a:pt x="1431" y="597"/>
                </a:lnTo>
                <a:lnTo>
                  <a:pt x="1432" y="595"/>
                </a:lnTo>
                <a:lnTo>
                  <a:pt x="1431" y="589"/>
                </a:lnTo>
                <a:lnTo>
                  <a:pt x="1429" y="586"/>
                </a:lnTo>
                <a:lnTo>
                  <a:pt x="1431" y="582"/>
                </a:lnTo>
                <a:lnTo>
                  <a:pt x="1431" y="580"/>
                </a:lnTo>
                <a:lnTo>
                  <a:pt x="1429" y="578"/>
                </a:lnTo>
                <a:lnTo>
                  <a:pt x="1426" y="573"/>
                </a:lnTo>
                <a:lnTo>
                  <a:pt x="1424" y="567"/>
                </a:lnTo>
                <a:lnTo>
                  <a:pt x="1422" y="564"/>
                </a:lnTo>
                <a:lnTo>
                  <a:pt x="1422" y="559"/>
                </a:lnTo>
                <a:lnTo>
                  <a:pt x="1422" y="555"/>
                </a:lnTo>
                <a:lnTo>
                  <a:pt x="1424" y="549"/>
                </a:lnTo>
                <a:lnTo>
                  <a:pt x="1425" y="541"/>
                </a:lnTo>
                <a:lnTo>
                  <a:pt x="1422" y="529"/>
                </a:lnTo>
                <a:lnTo>
                  <a:pt x="1420" y="519"/>
                </a:lnTo>
                <a:lnTo>
                  <a:pt x="1421" y="515"/>
                </a:lnTo>
                <a:lnTo>
                  <a:pt x="1420" y="511"/>
                </a:lnTo>
                <a:lnTo>
                  <a:pt x="1420" y="505"/>
                </a:lnTo>
                <a:lnTo>
                  <a:pt x="1416" y="489"/>
                </a:lnTo>
                <a:lnTo>
                  <a:pt x="1414" y="479"/>
                </a:lnTo>
                <a:lnTo>
                  <a:pt x="1413" y="472"/>
                </a:lnTo>
                <a:lnTo>
                  <a:pt x="1410" y="465"/>
                </a:lnTo>
                <a:lnTo>
                  <a:pt x="1410" y="456"/>
                </a:lnTo>
                <a:lnTo>
                  <a:pt x="1407" y="443"/>
                </a:lnTo>
                <a:lnTo>
                  <a:pt x="1403" y="438"/>
                </a:lnTo>
                <a:lnTo>
                  <a:pt x="1400" y="434"/>
                </a:lnTo>
                <a:lnTo>
                  <a:pt x="1395" y="418"/>
                </a:lnTo>
                <a:lnTo>
                  <a:pt x="1365" y="357"/>
                </a:lnTo>
                <a:lnTo>
                  <a:pt x="1359" y="346"/>
                </a:lnTo>
                <a:lnTo>
                  <a:pt x="1358" y="340"/>
                </a:lnTo>
                <a:lnTo>
                  <a:pt x="1356" y="332"/>
                </a:lnTo>
                <a:lnTo>
                  <a:pt x="1352" y="319"/>
                </a:lnTo>
                <a:lnTo>
                  <a:pt x="1339" y="300"/>
                </a:lnTo>
                <a:lnTo>
                  <a:pt x="1333" y="289"/>
                </a:lnTo>
                <a:lnTo>
                  <a:pt x="1332" y="284"/>
                </a:lnTo>
                <a:lnTo>
                  <a:pt x="1332" y="279"/>
                </a:lnTo>
                <a:lnTo>
                  <a:pt x="1329" y="277"/>
                </a:lnTo>
                <a:lnTo>
                  <a:pt x="1328" y="278"/>
                </a:lnTo>
                <a:lnTo>
                  <a:pt x="1326" y="278"/>
                </a:lnTo>
                <a:lnTo>
                  <a:pt x="1323" y="274"/>
                </a:lnTo>
                <a:lnTo>
                  <a:pt x="1323" y="273"/>
                </a:lnTo>
                <a:lnTo>
                  <a:pt x="1323" y="268"/>
                </a:lnTo>
                <a:lnTo>
                  <a:pt x="1319" y="263"/>
                </a:lnTo>
                <a:lnTo>
                  <a:pt x="1317" y="257"/>
                </a:lnTo>
                <a:lnTo>
                  <a:pt x="1315" y="256"/>
                </a:lnTo>
                <a:lnTo>
                  <a:pt x="1314" y="253"/>
                </a:lnTo>
                <a:lnTo>
                  <a:pt x="1312" y="252"/>
                </a:lnTo>
                <a:lnTo>
                  <a:pt x="1312" y="249"/>
                </a:lnTo>
                <a:lnTo>
                  <a:pt x="1312" y="245"/>
                </a:lnTo>
                <a:lnTo>
                  <a:pt x="1312" y="241"/>
                </a:lnTo>
                <a:lnTo>
                  <a:pt x="1310" y="237"/>
                </a:lnTo>
                <a:lnTo>
                  <a:pt x="1307" y="234"/>
                </a:lnTo>
                <a:lnTo>
                  <a:pt x="1301" y="231"/>
                </a:lnTo>
                <a:lnTo>
                  <a:pt x="1304" y="230"/>
                </a:lnTo>
                <a:lnTo>
                  <a:pt x="1306" y="227"/>
                </a:lnTo>
                <a:lnTo>
                  <a:pt x="1303" y="224"/>
                </a:lnTo>
                <a:lnTo>
                  <a:pt x="1300" y="220"/>
                </a:lnTo>
                <a:lnTo>
                  <a:pt x="1299" y="219"/>
                </a:lnTo>
                <a:lnTo>
                  <a:pt x="1297" y="213"/>
                </a:lnTo>
                <a:lnTo>
                  <a:pt x="1296" y="209"/>
                </a:lnTo>
                <a:lnTo>
                  <a:pt x="1293" y="205"/>
                </a:lnTo>
                <a:lnTo>
                  <a:pt x="1292" y="202"/>
                </a:lnTo>
                <a:lnTo>
                  <a:pt x="1292" y="201"/>
                </a:lnTo>
                <a:lnTo>
                  <a:pt x="1292" y="198"/>
                </a:lnTo>
                <a:lnTo>
                  <a:pt x="1290" y="197"/>
                </a:lnTo>
                <a:lnTo>
                  <a:pt x="1289" y="197"/>
                </a:lnTo>
                <a:lnTo>
                  <a:pt x="1288" y="194"/>
                </a:lnTo>
                <a:lnTo>
                  <a:pt x="1286" y="190"/>
                </a:lnTo>
                <a:lnTo>
                  <a:pt x="1285" y="184"/>
                </a:lnTo>
                <a:lnTo>
                  <a:pt x="1284" y="184"/>
                </a:lnTo>
                <a:lnTo>
                  <a:pt x="1282" y="184"/>
                </a:lnTo>
                <a:lnTo>
                  <a:pt x="1284" y="183"/>
                </a:lnTo>
                <a:lnTo>
                  <a:pt x="1284" y="182"/>
                </a:lnTo>
                <a:lnTo>
                  <a:pt x="1279" y="179"/>
                </a:lnTo>
                <a:lnTo>
                  <a:pt x="1275" y="176"/>
                </a:lnTo>
                <a:lnTo>
                  <a:pt x="1275" y="172"/>
                </a:lnTo>
                <a:lnTo>
                  <a:pt x="1275" y="171"/>
                </a:lnTo>
                <a:lnTo>
                  <a:pt x="1275" y="169"/>
                </a:lnTo>
                <a:lnTo>
                  <a:pt x="1273" y="165"/>
                </a:lnTo>
                <a:lnTo>
                  <a:pt x="1273" y="164"/>
                </a:lnTo>
                <a:lnTo>
                  <a:pt x="1274" y="164"/>
                </a:lnTo>
                <a:lnTo>
                  <a:pt x="1274" y="161"/>
                </a:lnTo>
                <a:lnTo>
                  <a:pt x="1273" y="157"/>
                </a:lnTo>
                <a:lnTo>
                  <a:pt x="1270" y="154"/>
                </a:lnTo>
                <a:lnTo>
                  <a:pt x="1268" y="153"/>
                </a:lnTo>
                <a:lnTo>
                  <a:pt x="1270" y="153"/>
                </a:lnTo>
                <a:lnTo>
                  <a:pt x="1268" y="150"/>
                </a:lnTo>
                <a:lnTo>
                  <a:pt x="1264" y="147"/>
                </a:lnTo>
                <a:lnTo>
                  <a:pt x="1263" y="145"/>
                </a:lnTo>
                <a:lnTo>
                  <a:pt x="1263" y="140"/>
                </a:lnTo>
                <a:lnTo>
                  <a:pt x="1262" y="138"/>
                </a:lnTo>
                <a:lnTo>
                  <a:pt x="1255" y="131"/>
                </a:lnTo>
                <a:lnTo>
                  <a:pt x="1256" y="129"/>
                </a:lnTo>
                <a:lnTo>
                  <a:pt x="1255" y="123"/>
                </a:lnTo>
                <a:lnTo>
                  <a:pt x="1251" y="118"/>
                </a:lnTo>
                <a:lnTo>
                  <a:pt x="1246" y="114"/>
                </a:lnTo>
                <a:lnTo>
                  <a:pt x="1241" y="109"/>
                </a:lnTo>
                <a:lnTo>
                  <a:pt x="1241" y="105"/>
                </a:lnTo>
                <a:lnTo>
                  <a:pt x="1235" y="96"/>
                </a:lnTo>
                <a:lnTo>
                  <a:pt x="1226" y="85"/>
                </a:lnTo>
                <a:lnTo>
                  <a:pt x="1218" y="77"/>
                </a:lnTo>
                <a:lnTo>
                  <a:pt x="1219" y="77"/>
                </a:lnTo>
                <a:lnTo>
                  <a:pt x="1219" y="76"/>
                </a:lnTo>
                <a:lnTo>
                  <a:pt x="1212" y="72"/>
                </a:lnTo>
                <a:lnTo>
                  <a:pt x="1208" y="67"/>
                </a:lnTo>
                <a:lnTo>
                  <a:pt x="1205" y="66"/>
                </a:lnTo>
                <a:lnTo>
                  <a:pt x="1204" y="63"/>
                </a:lnTo>
                <a:lnTo>
                  <a:pt x="1201" y="58"/>
                </a:lnTo>
                <a:lnTo>
                  <a:pt x="1198" y="56"/>
                </a:lnTo>
                <a:lnTo>
                  <a:pt x="1194" y="54"/>
                </a:lnTo>
                <a:lnTo>
                  <a:pt x="1187" y="51"/>
                </a:lnTo>
                <a:lnTo>
                  <a:pt x="1182" y="47"/>
                </a:lnTo>
                <a:lnTo>
                  <a:pt x="1143" y="26"/>
                </a:lnTo>
                <a:lnTo>
                  <a:pt x="1124" y="21"/>
                </a:lnTo>
                <a:lnTo>
                  <a:pt x="1117" y="21"/>
                </a:lnTo>
                <a:lnTo>
                  <a:pt x="1115" y="21"/>
                </a:lnTo>
                <a:lnTo>
                  <a:pt x="1113" y="18"/>
                </a:lnTo>
                <a:lnTo>
                  <a:pt x="1106" y="17"/>
                </a:lnTo>
                <a:lnTo>
                  <a:pt x="1110" y="12"/>
                </a:lnTo>
                <a:lnTo>
                  <a:pt x="1109" y="14"/>
                </a:lnTo>
                <a:lnTo>
                  <a:pt x="1104" y="14"/>
                </a:lnTo>
                <a:lnTo>
                  <a:pt x="1102" y="12"/>
                </a:lnTo>
                <a:lnTo>
                  <a:pt x="1098" y="10"/>
                </a:lnTo>
                <a:lnTo>
                  <a:pt x="1090" y="7"/>
                </a:lnTo>
                <a:lnTo>
                  <a:pt x="1083" y="6"/>
                </a:lnTo>
                <a:lnTo>
                  <a:pt x="1072" y="6"/>
                </a:lnTo>
                <a:lnTo>
                  <a:pt x="1062" y="7"/>
                </a:lnTo>
                <a:lnTo>
                  <a:pt x="1054" y="8"/>
                </a:lnTo>
                <a:lnTo>
                  <a:pt x="1043" y="14"/>
                </a:lnTo>
                <a:lnTo>
                  <a:pt x="1038" y="15"/>
                </a:lnTo>
                <a:lnTo>
                  <a:pt x="1043" y="11"/>
                </a:lnTo>
                <a:lnTo>
                  <a:pt x="1044" y="8"/>
                </a:lnTo>
                <a:lnTo>
                  <a:pt x="1044" y="7"/>
                </a:lnTo>
                <a:lnTo>
                  <a:pt x="1042" y="6"/>
                </a:lnTo>
                <a:lnTo>
                  <a:pt x="1039" y="7"/>
                </a:lnTo>
                <a:lnTo>
                  <a:pt x="1038" y="8"/>
                </a:lnTo>
                <a:lnTo>
                  <a:pt x="1038" y="10"/>
                </a:lnTo>
                <a:lnTo>
                  <a:pt x="1038" y="11"/>
                </a:lnTo>
                <a:lnTo>
                  <a:pt x="1036" y="11"/>
                </a:lnTo>
                <a:lnTo>
                  <a:pt x="1033" y="12"/>
                </a:lnTo>
                <a:lnTo>
                  <a:pt x="1025" y="11"/>
                </a:lnTo>
                <a:lnTo>
                  <a:pt x="1020" y="10"/>
                </a:lnTo>
                <a:lnTo>
                  <a:pt x="1017" y="10"/>
                </a:lnTo>
                <a:lnTo>
                  <a:pt x="1016" y="10"/>
                </a:lnTo>
                <a:lnTo>
                  <a:pt x="1016" y="12"/>
                </a:lnTo>
                <a:lnTo>
                  <a:pt x="1017" y="12"/>
                </a:lnTo>
                <a:lnTo>
                  <a:pt x="1014" y="17"/>
                </a:lnTo>
                <a:lnTo>
                  <a:pt x="1011" y="19"/>
                </a:lnTo>
                <a:lnTo>
                  <a:pt x="1010" y="21"/>
                </a:lnTo>
                <a:lnTo>
                  <a:pt x="1009" y="21"/>
                </a:lnTo>
                <a:lnTo>
                  <a:pt x="1007" y="22"/>
                </a:lnTo>
                <a:lnTo>
                  <a:pt x="1006" y="23"/>
                </a:lnTo>
                <a:lnTo>
                  <a:pt x="1003" y="29"/>
                </a:lnTo>
                <a:lnTo>
                  <a:pt x="998" y="40"/>
                </a:lnTo>
                <a:lnTo>
                  <a:pt x="996" y="41"/>
                </a:lnTo>
                <a:lnTo>
                  <a:pt x="994" y="40"/>
                </a:lnTo>
                <a:lnTo>
                  <a:pt x="992" y="37"/>
                </a:lnTo>
                <a:lnTo>
                  <a:pt x="991" y="37"/>
                </a:lnTo>
                <a:lnTo>
                  <a:pt x="988" y="37"/>
                </a:lnTo>
                <a:lnTo>
                  <a:pt x="983" y="37"/>
                </a:lnTo>
                <a:lnTo>
                  <a:pt x="980" y="37"/>
                </a:lnTo>
                <a:lnTo>
                  <a:pt x="978" y="34"/>
                </a:lnTo>
                <a:lnTo>
                  <a:pt x="976" y="32"/>
                </a:lnTo>
                <a:lnTo>
                  <a:pt x="974" y="33"/>
                </a:lnTo>
                <a:lnTo>
                  <a:pt x="974" y="34"/>
                </a:lnTo>
                <a:lnTo>
                  <a:pt x="974" y="37"/>
                </a:lnTo>
                <a:lnTo>
                  <a:pt x="974" y="39"/>
                </a:lnTo>
                <a:lnTo>
                  <a:pt x="972" y="36"/>
                </a:lnTo>
                <a:lnTo>
                  <a:pt x="972" y="34"/>
                </a:lnTo>
                <a:lnTo>
                  <a:pt x="970" y="36"/>
                </a:lnTo>
                <a:lnTo>
                  <a:pt x="966" y="33"/>
                </a:lnTo>
                <a:lnTo>
                  <a:pt x="965" y="32"/>
                </a:lnTo>
                <a:lnTo>
                  <a:pt x="962" y="30"/>
                </a:lnTo>
                <a:lnTo>
                  <a:pt x="959" y="30"/>
                </a:lnTo>
                <a:lnTo>
                  <a:pt x="958" y="29"/>
                </a:lnTo>
                <a:lnTo>
                  <a:pt x="959" y="28"/>
                </a:lnTo>
                <a:lnTo>
                  <a:pt x="961" y="28"/>
                </a:lnTo>
                <a:lnTo>
                  <a:pt x="962" y="26"/>
                </a:lnTo>
                <a:lnTo>
                  <a:pt x="959" y="26"/>
                </a:lnTo>
                <a:lnTo>
                  <a:pt x="955" y="28"/>
                </a:lnTo>
                <a:lnTo>
                  <a:pt x="954" y="28"/>
                </a:lnTo>
                <a:lnTo>
                  <a:pt x="951" y="26"/>
                </a:lnTo>
                <a:lnTo>
                  <a:pt x="948" y="25"/>
                </a:lnTo>
                <a:lnTo>
                  <a:pt x="948" y="23"/>
                </a:lnTo>
                <a:lnTo>
                  <a:pt x="951" y="21"/>
                </a:lnTo>
                <a:lnTo>
                  <a:pt x="951" y="19"/>
                </a:lnTo>
                <a:lnTo>
                  <a:pt x="946" y="18"/>
                </a:lnTo>
                <a:lnTo>
                  <a:pt x="943" y="18"/>
                </a:lnTo>
                <a:lnTo>
                  <a:pt x="939" y="19"/>
                </a:lnTo>
                <a:lnTo>
                  <a:pt x="935" y="21"/>
                </a:lnTo>
                <a:lnTo>
                  <a:pt x="930" y="21"/>
                </a:lnTo>
                <a:lnTo>
                  <a:pt x="925" y="21"/>
                </a:lnTo>
                <a:lnTo>
                  <a:pt x="926" y="19"/>
                </a:lnTo>
                <a:lnTo>
                  <a:pt x="928" y="18"/>
                </a:lnTo>
                <a:lnTo>
                  <a:pt x="922" y="14"/>
                </a:lnTo>
                <a:lnTo>
                  <a:pt x="921" y="12"/>
                </a:lnTo>
                <a:lnTo>
                  <a:pt x="919" y="11"/>
                </a:lnTo>
                <a:lnTo>
                  <a:pt x="919" y="10"/>
                </a:lnTo>
                <a:lnTo>
                  <a:pt x="921" y="10"/>
                </a:lnTo>
                <a:lnTo>
                  <a:pt x="919" y="8"/>
                </a:lnTo>
                <a:lnTo>
                  <a:pt x="919" y="7"/>
                </a:lnTo>
                <a:lnTo>
                  <a:pt x="917" y="6"/>
                </a:lnTo>
                <a:lnTo>
                  <a:pt x="910" y="7"/>
                </a:lnTo>
                <a:lnTo>
                  <a:pt x="906" y="7"/>
                </a:lnTo>
                <a:lnTo>
                  <a:pt x="904" y="6"/>
                </a:lnTo>
                <a:lnTo>
                  <a:pt x="902" y="4"/>
                </a:lnTo>
                <a:lnTo>
                  <a:pt x="897" y="4"/>
                </a:lnTo>
                <a:lnTo>
                  <a:pt x="893" y="4"/>
                </a:lnTo>
                <a:lnTo>
                  <a:pt x="889" y="4"/>
                </a:lnTo>
                <a:lnTo>
                  <a:pt x="878" y="1"/>
                </a:lnTo>
                <a:lnTo>
                  <a:pt x="866" y="0"/>
                </a:lnTo>
                <a:lnTo>
                  <a:pt x="864" y="0"/>
                </a:lnTo>
                <a:lnTo>
                  <a:pt x="867" y="0"/>
                </a:lnTo>
                <a:lnTo>
                  <a:pt x="870" y="1"/>
                </a:lnTo>
                <a:lnTo>
                  <a:pt x="870" y="4"/>
                </a:lnTo>
                <a:lnTo>
                  <a:pt x="867" y="6"/>
                </a:lnTo>
                <a:lnTo>
                  <a:pt x="862" y="7"/>
                </a:lnTo>
                <a:lnTo>
                  <a:pt x="855" y="8"/>
                </a:lnTo>
                <a:lnTo>
                  <a:pt x="840" y="8"/>
                </a:lnTo>
                <a:lnTo>
                  <a:pt x="838" y="8"/>
                </a:lnTo>
                <a:lnTo>
                  <a:pt x="837" y="8"/>
                </a:lnTo>
                <a:lnTo>
                  <a:pt x="836" y="8"/>
                </a:lnTo>
                <a:lnTo>
                  <a:pt x="823" y="12"/>
                </a:lnTo>
                <a:lnTo>
                  <a:pt x="809" y="15"/>
                </a:lnTo>
                <a:lnTo>
                  <a:pt x="803" y="18"/>
                </a:lnTo>
                <a:lnTo>
                  <a:pt x="800" y="19"/>
                </a:lnTo>
                <a:lnTo>
                  <a:pt x="798" y="21"/>
                </a:lnTo>
                <a:lnTo>
                  <a:pt x="800" y="21"/>
                </a:lnTo>
                <a:lnTo>
                  <a:pt x="812" y="18"/>
                </a:lnTo>
                <a:lnTo>
                  <a:pt x="809" y="22"/>
                </a:lnTo>
                <a:lnTo>
                  <a:pt x="801" y="29"/>
                </a:lnTo>
                <a:lnTo>
                  <a:pt x="764" y="52"/>
                </a:lnTo>
                <a:lnTo>
                  <a:pt x="760" y="55"/>
                </a:lnTo>
                <a:lnTo>
                  <a:pt x="759" y="58"/>
                </a:lnTo>
                <a:lnTo>
                  <a:pt x="759" y="62"/>
                </a:lnTo>
                <a:lnTo>
                  <a:pt x="753" y="70"/>
                </a:lnTo>
                <a:lnTo>
                  <a:pt x="746" y="78"/>
                </a:lnTo>
                <a:lnTo>
                  <a:pt x="742" y="84"/>
                </a:lnTo>
                <a:lnTo>
                  <a:pt x="739" y="87"/>
                </a:lnTo>
                <a:lnTo>
                  <a:pt x="737" y="87"/>
                </a:lnTo>
                <a:lnTo>
                  <a:pt x="737" y="89"/>
                </a:lnTo>
                <a:lnTo>
                  <a:pt x="732" y="98"/>
                </a:lnTo>
                <a:lnTo>
                  <a:pt x="728" y="105"/>
                </a:lnTo>
                <a:lnTo>
                  <a:pt x="724" y="113"/>
                </a:lnTo>
                <a:lnTo>
                  <a:pt x="715" y="132"/>
                </a:lnTo>
                <a:lnTo>
                  <a:pt x="695" y="182"/>
                </a:lnTo>
                <a:lnTo>
                  <a:pt x="680" y="211"/>
                </a:lnTo>
                <a:lnTo>
                  <a:pt x="676" y="222"/>
                </a:lnTo>
                <a:lnTo>
                  <a:pt x="669" y="240"/>
                </a:lnTo>
                <a:lnTo>
                  <a:pt x="665" y="245"/>
                </a:lnTo>
                <a:lnTo>
                  <a:pt x="661" y="248"/>
                </a:lnTo>
                <a:lnTo>
                  <a:pt x="660" y="252"/>
                </a:lnTo>
                <a:lnTo>
                  <a:pt x="657" y="257"/>
                </a:lnTo>
                <a:lnTo>
                  <a:pt x="653" y="264"/>
                </a:lnTo>
                <a:lnTo>
                  <a:pt x="647" y="273"/>
                </a:lnTo>
                <a:lnTo>
                  <a:pt x="647" y="275"/>
                </a:lnTo>
                <a:lnTo>
                  <a:pt x="647" y="278"/>
                </a:lnTo>
                <a:lnTo>
                  <a:pt x="643" y="284"/>
                </a:lnTo>
                <a:lnTo>
                  <a:pt x="638" y="295"/>
                </a:lnTo>
                <a:lnTo>
                  <a:pt x="636" y="295"/>
                </a:lnTo>
                <a:lnTo>
                  <a:pt x="629" y="310"/>
                </a:lnTo>
                <a:lnTo>
                  <a:pt x="624" y="332"/>
                </a:lnTo>
                <a:lnTo>
                  <a:pt x="620" y="341"/>
                </a:lnTo>
                <a:lnTo>
                  <a:pt x="618" y="347"/>
                </a:lnTo>
                <a:lnTo>
                  <a:pt x="618" y="348"/>
                </a:lnTo>
                <a:lnTo>
                  <a:pt x="616" y="355"/>
                </a:lnTo>
                <a:lnTo>
                  <a:pt x="607" y="372"/>
                </a:lnTo>
                <a:lnTo>
                  <a:pt x="607" y="373"/>
                </a:lnTo>
                <a:lnTo>
                  <a:pt x="606" y="373"/>
                </a:lnTo>
                <a:lnTo>
                  <a:pt x="605" y="374"/>
                </a:lnTo>
                <a:lnTo>
                  <a:pt x="603" y="379"/>
                </a:lnTo>
                <a:lnTo>
                  <a:pt x="601" y="387"/>
                </a:lnTo>
                <a:lnTo>
                  <a:pt x="602" y="388"/>
                </a:lnTo>
                <a:lnTo>
                  <a:pt x="599" y="401"/>
                </a:lnTo>
                <a:lnTo>
                  <a:pt x="596" y="405"/>
                </a:lnTo>
                <a:lnTo>
                  <a:pt x="592" y="410"/>
                </a:lnTo>
                <a:lnTo>
                  <a:pt x="587" y="414"/>
                </a:lnTo>
                <a:lnTo>
                  <a:pt x="587" y="412"/>
                </a:lnTo>
                <a:lnTo>
                  <a:pt x="587" y="410"/>
                </a:lnTo>
                <a:lnTo>
                  <a:pt x="587" y="412"/>
                </a:lnTo>
                <a:lnTo>
                  <a:pt x="581" y="423"/>
                </a:lnTo>
                <a:lnTo>
                  <a:pt x="579" y="435"/>
                </a:lnTo>
                <a:lnTo>
                  <a:pt x="577" y="442"/>
                </a:lnTo>
                <a:lnTo>
                  <a:pt x="577" y="443"/>
                </a:lnTo>
                <a:lnTo>
                  <a:pt x="577" y="445"/>
                </a:lnTo>
                <a:lnTo>
                  <a:pt x="579" y="446"/>
                </a:lnTo>
                <a:lnTo>
                  <a:pt x="577" y="447"/>
                </a:lnTo>
                <a:lnTo>
                  <a:pt x="576" y="450"/>
                </a:lnTo>
                <a:lnTo>
                  <a:pt x="570" y="465"/>
                </a:lnTo>
                <a:lnTo>
                  <a:pt x="569" y="474"/>
                </a:lnTo>
                <a:lnTo>
                  <a:pt x="568" y="476"/>
                </a:lnTo>
                <a:lnTo>
                  <a:pt x="568" y="479"/>
                </a:lnTo>
                <a:lnTo>
                  <a:pt x="568" y="482"/>
                </a:lnTo>
                <a:lnTo>
                  <a:pt x="569" y="486"/>
                </a:lnTo>
                <a:lnTo>
                  <a:pt x="568" y="496"/>
                </a:lnTo>
                <a:lnTo>
                  <a:pt x="568" y="501"/>
                </a:lnTo>
                <a:lnTo>
                  <a:pt x="568" y="508"/>
                </a:lnTo>
                <a:lnTo>
                  <a:pt x="569" y="516"/>
                </a:lnTo>
                <a:lnTo>
                  <a:pt x="569" y="518"/>
                </a:lnTo>
                <a:lnTo>
                  <a:pt x="569" y="523"/>
                </a:lnTo>
                <a:lnTo>
                  <a:pt x="569" y="524"/>
                </a:lnTo>
                <a:lnTo>
                  <a:pt x="569" y="526"/>
                </a:lnTo>
                <a:lnTo>
                  <a:pt x="569" y="534"/>
                </a:lnTo>
                <a:lnTo>
                  <a:pt x="569" y="545"/>
                </a:lnTo>
                <a:lnTo>
                  <a:pt x="569" y="555"/>
                </a:lnTo>
                <a:lnTo>
                  <a:pt x="569" y="569"/>
                </a:lnTo>
                <a:lnTo>
                  <a:pt x="568" y="613"/>
                </a:lnTo>
                <a:lnTo>
                  <a:pt x="569" y="630"/>
                </a:lnTo>
                <a:lnTo>
                  <a:pt x="570" y="650"/>
                </a:lnTo>
                <a:lnTo>
                  <a:pt x="576" y="688"/>
                </a:lnTo>
                <a:lnTo>
                  <a:pt x="583" y="731"/>
                </a:lnTo>
                <a:lnTo>
                  <a:pt x="588" y="746"/>
                </a:lnTo>
                <a:lnTo>
                  <a:pt x="592" y="763"/>
                </a:lnTo>
                <a:lnTo>
                  <a:pt x="592" y="768"/>
                </a:lnTo>
                <a:lnTo>
                  <a:pt x="592" y="774"/>
                </a:lnTo>
                <a:lnTo>
                  <a:pt x="594" y="779"/>
                </a:lnTo>
                <a:lnTo>
                  <a:pt x="599" y="794"/>
                </a:lnTo>
                <a:lnTo>
                  <a:pt x="601" y="796"/>
                </a:lnTo>
                <a:lnTo>
                  <a:pt x="601" y="797"/>
                </a:lnTo>
                <a:lnTo>
                  <a:pt x="599" y="800"/>
                </a:lnTo>
                <a:lnTo>
                  <a:pt x="601" y="804"/>
                </a:lnTo>
                <a:lnTo>
                  <a:pt x="601" y="805"/>
                </a:lnTo>
                <a:lnTo>
                  <a:pt x="599" y="807"/>
                </a:lnTo>
                <a:lnTo>
                  <a:pt x="598" y="809"/>
                </a:lnTo>
                <a:lnTo>
                  <a:pt x="599" y="814"/>
                </a:lnTo>
                <a:lnTo>
                  <a:pt x="598" y="826"/>
                </a:lnTo>
                <a:lnTo>
                  <a:pt x="595" y="841"/>
                </a:lnTo>
                <a:lnTo>
                  <a:pt x="592" y="863"/>
                </a:lnTo>
                <a:lnTo>
                  <a:pt x="590" y="874"/>
                </a:lnTo>
                <a:lnTo>
                  <a:pt x="587" y="887"/>
                </a:lnTo>
                <a:lnTo>
                  <a:pt x="581" y="902"/>
                </a:lnTo>
                <a:lnTo>
                  <a:pt x="579" y="911"/>
                </a:lnTo>
                <a:lnTo>
                  <a:pt x="576" y="921"/>
                </a:lnTo>
                <a:lnTo>
                  <a:pt x="572" y="931"/>
                </a:lnTo>
                <a:lnTo>
                  <a:pt x="565" y="940"/>
                </a:lnTo>
                <a:lnTo>
                  <a:pt x="548" y="965"/>
                </a:lnTo>
                <a:lnTo>
                  <a:pt x="547" y="971"/>
                </a:lnTo>
                <a:lnTo>
                  <a:pt x="539" y="975"/>
                </a:lnTo>
                <a:lnTo>
                  <a:pt x="535" y="980"/>
                </a:lnTo>
                <a:lnTo>
                  <a:pt x="530" y="983"/>
                </a:lnTo>
                <a:lnTo>
                  <a:pt x="525" y="986"/>
                </a:lnTo>
                <a:lnTo>
                  <a:pt x="517" y="987"/>
                </a:lnTo>
                <a:lnTo>
                  <a:pt x="511" y="987"/>
                </a:lnTo>
                <a:lnTo>
                  <a:pt x="506" y="990"/>
                </a:lnTo>
                <a:lnTo>
                  <a:pt x="499" y="993"/>
                </a:lnTo>
                <a:lnTo>
                  <a:pt x="492" y="995"/>
                </a:lnTo>
                <a:lnTo>
                  <a:pt x="485" y="997"/>
                </a:lnTo>
                <a:lnTo>
                  <a:pt x="492" y="998"/>
                </a:lnTo>
                <a:lnTo>
                  <a:pt x="496" y="999"/>
                </a:lnTo>
                <a:lnTo>
                  <a:pt x="496" y="1001"/>
                </a:lnTo>
                <a:lnTo>
                  <a:pt x="495" y="1002"/>
                </a:lnTo>
                <a:lnTo>
                  <a:pt x="496" y="1002"/>
                </a:lnTo>
                <a:lnTo>
                  <a:pt x="497" y="1002"/>
                </a:lnTo>
                <a:lnTo>
                  <a:pt x="500" y="1004"/>
                </a:lnTo>
                <a:lnTo>
                  <a:pt x="503" y="1005"/>
                </a:lnTo>
                <a:lnTo>
                  <a:pt x="506" y="1008"/>
                </a:lnTo>
                <a:lnTo>
                  <a:pt x="506" y="1009"/>
                </a:lnTo>
                <a:lnTo>
                  <a:pt x="506" y="1012"/>
                </a:lnTo>
                <a:lnTo>
                  <a:pt x="506" y="1015"/>
                </a:lnTo>
                <a:lnTo>
                  <a:pt x="508" y="1017"/>
                </a:lnTo>
                <a:lnTo>
                  <a:pt x="513" y="1020"/>
                </a:lnTo>
                <a:lnTo>
                  <a:pt x="517" y="1020"/>
                </a:lnTo>
                <a:lnTo>
                  <a:pt x="518" y="1021"/>
                </a:lnTo>
                <a:lnTo>
                  <a:pt x="521" y="1026"/>
                </a:lnTo>
                <a:lnTo>
                  <a:pt x="522" y="1027"/>
                </a:lnTo>
                <a:lnTo>
                  <a:pt x="522" y="1028"/>
                </a:lnTo>
                <a:lnTo>
                  <a:pt x="524" y="1030"/>
                </a:lnTo>
                <a:lnTo>
                  <a:pt x="525" y="1031"/>
                </a:lnTo>
                <a:lnTo>
                  <a:pt x="528" y="1032"/>
                </a:lnTo>
                <a:lnTo>
                  <a:pt x="529" y="1034"/>
                </a:lnTo>
                <a:lnTo>
                  <a:pt x="530" y="1041"/>
                </a:lnTo>
                <a:lnTo>
                  <a:pt x="535" y="1048"/>
                </a:lnTo>
                <a:lnTo>
                  <a:pt x="536" y="1050"/>
                </a:lnTo>
                <a:lnTo>
                  <a:pt x="536" y="1053"/>
                </a:lnTo>
                <a:lnTo>
                  <a:pt x="529" y="1054"/>
                </a:lnTo>
                <a:lnTo>
                  <a:pt x="524" y="1056"/>
                </a:lnTo>
                <a:lnTo>
                  <a:pt x="521" y="1060"/>
                </a:lnTo>
                <a:lnTo>
                  <a:pt x="521" y="1064"/>
                </a:lnTo>
                <a:lnTo>
                  <a:pt x="524" y="1066"/>
                </a:lnTo>
                <a:lnTo>
                  <a:pt x="526" y="1067"/>
                </a:lnTo>
                <a:lnTo>
                  <a:pt x="525" y="1067"/>
                </a:lnTo>
                <a:lnTo>
                  <a:pt x="524" y="1070"/>
                </a:lnTo>
                <a:lnTo>
                  <a:pt x="525" y="1071"/>
                </a:lnTo>
                <a:lnTo>
                  <a:pt x="526" y="1072"/>
                </a:lnTo>
                <a:lnTo>
                  <a:pt x="528" y="1074"/>
                </a:lnTo>
                <a:lnTo>
                  <a:pt x="530" y="1074"/>
                </a:lnTo>
                <a:lnTo>
                  <a:pt x="547" y="1075"/>
                </a:lnTo>
                <a:lnTo>
                  <a:pt x="559" y="1072"/>
                </a:lnTo>
                <a:lnTo>
                  <a:pt x="573" y="1067"/>
                </a:lnTo>
                <a:lnTo>
                  <a:pt x="588" y="1061"/>
                </a:lnTo>
                <a:lnTo>
                  <a:pt x="588" y="1060"/>
                </a:lnTo>
                <a:lnTo>
                  <a:pt x="588" y="1061"/>
                </a:lnTo>
                <a:lnTo>
                  <a:pt x="588" y="1060"/>
                </a:lnTo>
                <a:lnTo>
                  <a:pt x="590" y="1060"/>
                </a:lnTo>
                <a:lnTo>
                  <a:pt x="594" y="1064"/>
                </a:lnTo>
                <a:lnTo>
                  <a:pt x="596" y="1064"/>
                </a:lnTo>
                <a:lnTo>
                  <a:pt x="602" y="1064"/>
                </a:lnTo>
                <a:lnTo>
                  <a:pt x="609" y="1064"/>
                </a:lnTo>
                <a:lnTo>
                  <a:pt x="612" y="1064"/>
                </a:lnTo>
                <a:lnTo>
                  <a:pt x="612" y="1066"/>
                </a:lnTo>
                <a:lnTo>
                  <a:pt x="610" y="1068"/>
                </a:lnTo>
                <a:lnTo>
                  <a:pt x="609" y="1071"/>
                </a:lnTo>
                <a:lnTo>
                  <a:pt x="605" y="1075"/>
                </a:lnTo>
                <a:lnTo>
                  <a:pt x="563" y="1107"/>
                </a:lnTo>
                <a:lnTo>
                  <a:pt x="548" y="1112"/>
                </a:lnTo>
                <a:lnTo>
                  <a:pt x="532" y="1116"/>
                </a:lnTo>
                <a:lnTo>
                  <a:pt x="478" y="1132"/>
                </a:lnTo>
                <a:lnTo>
                  <a:pt x="432" y="1145"/>
                </a:lnTo>
                <a:lnTo>
                  <a:pt x="394" y="1158"/>
                </a:lnTo>
                <a:lnTo>
                  <a:pt x="393" y="1158"/>
                </a:lnTo>
                <a:lnTo>
                  <a:pt x="390" y="1160"/>
                </a:lnTo>
                <a:lnTo>
                  <a:pt x="389" y="1163"/>
                </a:lnTo>
                <a:lnTo>
                  <a:pt x="381" y="1165"/>
                </a:lnTo>
                <a:lnTo>
                  <a:pt x="367" y="1167"/>
                </a:lnTo>
                <a:lnTo>
                  <a:pt x="348" y="1181"/>
                </a:lnTo>
                <a:lnTo>
                  <a:pt x="333" y="1185"/>
                </a:lnTo>
                <a:lnTo>
                  <a:pt x="317" y="1191"/>
                </a:lnTo>
                <a:lnTo>
                  <a:pt x="294" y="1194"/>
                </a:lnTo>
                <a:lnTo>
                  <a:pt x="268" y="1203"/>
                </a:lnTo>
                <a:lnTo>
                  <a:pt x="265" y="1205"/>
                </a:lnTo>
                <a:lnTo>
                  <a:pt x="256" y="1207"/>
                </a:lnTo>
                <a:lnTo>
                  <a:pt x="246" y="1213"/>
                </a:lnTo>
                <a:lnTo>
                  <a:pt x="227" y="1224"/>
                </a:lnTo>
                <a:lnTo>
                  <a:pt x="210" y="1232"/>
                </a:lnTo>
                <a:lnTo>
                  <a:pt x="195" y="1239"/>
                </a:lnTo>
                <a:lnTo>
                  <a:pt x="179" y="1244"/>
                </a:lnTo>
                <a:lnTo>
                  <a:pt x="161" y="1251"/>
                </a:lnTo>
                <a:lnTo>
                  <a:pt x="155" y="1257"/>
                </a:lnTo>
                <a:lnTo>
                  <a:pt x="147" y="1266"/>
                </a:lnTo>
                <a:lnTo>
                  <a:pt x="74" y="1355"/>
                </a:lnTo>
                <a:lnTo>
                  <a:pt x="49" y="1377"/>
                </a:lnTo>
                <a:lnTo>
                  <a:pt x="40" y="1390"/>
                </a:lnTo>
                <a:lnTo>
                  <a:pt x="36" y="1396"/>
                </a:lnTo>
                <a:lnTo>
                  <a:pt x="32" y="1401"/>
                </a:lnTo>
                <a:lnTo>
                  <a:pt x="29" y="1408"/>
                </a:lnTo>
                <a:lnTo>
                  <a:pt x="27" y="1415"/>
                </a:lnTo>
                <a:lnTo>
                  <a:pt x="0" y="1484"/>
                </a:lnTo>
                <a:lnTo>
                  <a:pt x="1891" y="1484"/>
                </a:lnTo>
                <a:lnTo>
                  <a:pt x="1888" y="1481"/>
                </a:lnTo>
                <a:close/>
                <a:moveTo>
                  <a:pt x="566" y="1068"/>
                </a:moveTo>
                <a:lnTo>
                  <a:pt x="566" y="1068"/>
                </a:lnTo>
                <a:lnTo>
                  <a:pt x="577" y="1066"/>
                </a:lnTo>
                <a:lnTo>
                  <a:pt x="588" y="1061"/>
                </a:lnTo>
                <a:lnTo>
                  <a:pt x="577" y="1066"/>
                </a:lnTo>
                <a:lnTo>
                  <a:pt x="566" y="1068"/>
                </a:lnTo>
                <a:close/>
                <a:moveTo>
                  <a:pt x="606" y="405"/>
                </a:moveTo>
                <a:lnTo>
                  <a:pt x="606" y="405"/>
                </a:lnTo>
                <a:close/>
                <a:moveTo>
                  <a:pt x="1264" y="1064"/>
                </a:moveTo>
                <a:lnTo>
                  <a:pt x="1264" y="1064"/>
                </a:lnTo>
                <a:close/>
                <a:moveTo>
                  <a:pt x="737" y="87"/>
                </a:moveTo>
                <a:lnTo>
                  <a:pt x="737" y="87"/>
                </a:lnTo>
                <a:close/>
              </a:path>
            </a:pathLst>
          </a:custGeom>
          <a:noFill/>
          <a:ln w="9525" cap="flat" cmpd="sng">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2291" name="Freeform 3"/>
          <p:cNvSpPr>
            <a:spLocks noEditPoints="1"/>
          </p:cNvSpPr>
          <p:nvPr/>
        </p:nvSpPr>
        <p:spPr bwMode="auto">
          <a:xfrm>
            <a:off x="3783013" y="4822825"/>
            <a:ext cx="1628775" cy="1477963"/>
          </a:xfrm>
          <a:custGeom>
            <a:avLst/>
            <a:gdLst>
              <a:gd name="T0" fmla="*/ 1614252 w 1458"/>
              <a:gd name="T1" fmla="*/ 1419872 h 1323"/>
              <a:gd name="T2" fmla="*/ 1606432 w 1458"/>
              <a:gd name="T3" fmla="*/ 1381890 h 1323"/>
              <a:gd name="T4" fmla="*/ 1582973 w 1458"/>
              <a:gd name="T5" fmla="*/ 1332736 h 1323"/>
              <a:gd name="T6" fmla="*/ 1541639 w 1458"/>
              <a:gd name="T7" fmla="*/ 1283582 h 1323"/>
              <a:gd name="T8" fmla="*/ 1491368 w 1458"/>
              <a:gd name="T9" fmla="*/ 1246717 h 1323"/>
              <a:gd name="T10" fmla="*/ 1460088 w 1458"/>
              <a:gd name="T11" fmla="*/ 1235546 h 1323"/>
              <a:gd name="T12" fmla="*/ 1388592 w 1458"/>
              <a:gd name="T13" fmla="*/ 1196446 h 1323"/>
              <a:gd name="T14" fmla="*/ 1272411 w 1458"/>
              <a:gd name="T15" fmla="*/ 1140590 h 1323"/>
              <a:gd name="T16" fmla="*/ 1190860 w 1458"/>
              <a:gd name="T17" fmla="*/ 1101490 h 1323"/>
              <a:gd name="T18" fmla="*/ 1120481 w 1458"/>
              <a:gd name="T19" fmla="*/ 1036697 h 1323"/>
              <a:gd name="T20" fmla="*/ 1104841 w 1458"/>
              <a:gd name="T21" fmla="*/ 946209 h 1323"/>
              <a:gd name="T22" fmla="*/ 1136121 w 1458"/>
              <a:gd name="T23" fmla="*/ 870244 h 1323"/>
              <a:gd name="T24" fmla="*/ 1178572 w 1458"/>
              <a:gd name="T25" fmla="*/ 792045 h 1323"/>
              <a:gd name="T26" fmla="*/ 1254537 w 1458"/>
              <a:gd name="T27" fmla="*/ 641233 h 1323"/>
              <a:gd name="T28" fmla="*/ 1264591 w 1458"/>
              <a:gd name="T29" fmla="*/ 568619 h 1323"/>
              <a:gd name="T30" fmla="*/ 1246717 w 1458"/>
              <a:gd name="T31" fmla="*/ 465843 h 1323"/>
              <a:gd name="T32" fmla="*/ 1253419 w 1458"/>
              <a:gd name="T33" fmla="*/ 318382 h 1323"/>
              <a:gd name="T34" fmla="*/ 1241131 w 1458"/>
              <a:gd name="T35" fmla="*/ 250237 h 1323"/>
              <a:gd name="T36" fmla="*/ 1206500 w 1458"/>
              <a:gd name="T37" fmla="*/ 161984 h 1323"/>
              <a:gd name="T38" fmla="*/ 1164049 w 1458"/>
              <a:gd name="T39" fmla="*/ 129587 h 1323"/>
              <a:gd name="T40" fmla="*/ 1130535 w 1458"/>
              <a:gd name="T41" fmla="*/ 100542 h 1323"/>
              <a:gd name="T42" fmla="*/ 1100373 w 1458"/>
              <a:gd name="T43" fmla="*/ 79316 h 1323"/>
              <a:gd name="T44" fmla="*/ 1074679 w 1458"/>
              <a:gd name="T45" fmla="*/ 54739 h 1323"/>
              <a:gd name="T46" fmla="*/ 1028876 w 1458"/>
              <a:gd name="T47" fmla="*/ 14523 h 1323"/>
              <a:gd name="T48" fmla="*/ 984191 w 1458"/>
              <a:gd name="T49" fmla="*/ 12288 h 1323"/>
              <a:gd name="T50" fmla="*/ 957380 w 1458"/>
              <a:gd name="T51" fmla="*/ 3351 h 1323"/>
              <a:gd name="T52" fmla="*/ 919398 w 1458"/>
              <a:gd name="T53" fmla="*/ 3351 h 1323"/>
              <a:gd name="T54" fmla="*/ 881415 w 1458"/>
              <a:gd name="T55" fmla="*/ 5586 h 1323"/>
              <a:gd name="T56" fmla="*/ 818856 w 1458"/>
              <a:gd name="T57" fmla="*/ 11171 h 1323"/>
              <a:gd name="T58" fmla="*/ 783108 w 1458"/>
              <a:gd name="T59" fmla="*/ 10054 h 1323"/>
              <a:gd name="T60" fmla="*/ 719431 w 1458"/>
              <a:gd name="T61" fmla="*/ 33514 h 1323"/>
              <a:gd name="T62" fmla="*/ 699323 w 1458"/>
              <a:gd name="T63" fmla="*/ 42451 h 1323"/>
              <a:gd name="T64" fmla="*/ 666926 w 1458"/>
              <a:gd name="T65" fmla="*/ 58091 h 1323"/>
              <a:gd name="T66" fmla="*/ 636764 w 1458"/>
              <a:gd name="T67" fmla="*/ 87136 h 1323"/>
              <a:gd name="T68" fmla="*/ 595430 w 1458"/>
              <a:gd name="T69" fmla="*/ 113947 h 1323"/>
              <a:gd name="T70" fmla="*/ 559682 w 1458"/>
              <a:gd name="T71" fmla="*/ 166452 h 1323"/>
              <a:gd name="T72" fmla="*/ 539574 w 1458"/>
              <a:gd name="T73" fmla="*/ 173155 h 1323"/>
              <a:gd name="T74" fmla="*/ 503825 w 1458"/>
              <a:gd name="T75" fmla="*/ 204435 h 1323"/>
              <a:gd name="T76" fmla="*/ 485951 w 1458"/>
              <a:gd name="T77" fmla="*/ 271463 h 1323"/>
              <a:gd name="T78" fmla="*/ 477014 w 1458"/>
              <a:gd name="T79" fmla="*/ 294922 h 1323"/>
              <a:gd name="T80" fmla="*/ 479249 w 1458"/>
              <a:gd name="T81" fmla="*/ 329553 h 1323"/>
              <a:gd name="T82" fmla="*/ 491537 w 1458"/>
              <a:gd name="T83" fmla="*/ 403284 h 1323"/>
              <a:gd name="T84" fmla="*/ 507177 w 1458"/>
              <a:gd name="T85" fmla="*/ 469195 h 1323"/>
              <a:gd name="T86" fmla="*/ 504943 w 1458"/>
              <a:gd name="T87" fmla="*/ 568619 h 1323"/>
              <a:gd name="T88" fmla="*/ 510528 w 1458"/>
              <a:gd name="T89" fmla="*/ 687035 h 1323"/>
              <a:gd name="T90" fmla="*/ 540691 w 1458"/>
              <a:gd name="T91" fmla="*/ 757414 h 1323"/>
              <a:gd name="T92" fmla="*/ 595430 w 1458"/>
              <a:gd name="T93" fmla="*/ 822208 h 1323"/>
              <a:gd name="T94" fmla="*/ 615538 w 1458"/>
              <a:gd name="T95" fmla="*/ 888118 h 1323"/>
              <a:gd name="T96" fmla="*/ 645701 w 1458"/>
              <a:gd name="T97" fmla="*/ 965200 h 1323"/>
              <a:gd name="T98" fmla="*/ 613304 w 1458"/>
              <a:gd name="T99" fmla="*/ 1024408 h 1323"/>
              <a:gd name="T100" fmla="*/ 556331 w 1458"/>
              <a:gd name="T101" fmla="*/ 1062391 h 1323"/>
              <a:gd name="T102" fmla="*/ 517231 w 1458"/>
              <a:gd name="T103" fmla="*/ 1078030 h 1323"/>
              <a:gd name="T104" fmla="*/ 474780 w 1458"/>
              <a:gd name="T105" fmla="*/ 1088085 h 1323"/>
              <a:gd name="T106" fmla="*/ 398815 w 1458"/>
              <a:gd name="T107" fmla="*/ 1127184 h 1323"/>
              <a:gd name="T108" fmla="*/ 356364 w 1458"/>
              <a:gd name="T109" fmla="*/ 1148410 h 1323"/>
              <a:gd name="T110" fmla="*/ 303859 w 1458"/>
              <a:gd name="T111" fmla="*/ 1174104 h 1323"/>
              <a:gd name="T112" fmla="*/ 217840 w 1458"/>
              <a:gd name="T113" fmla="*/ 1209852 h 1323"/>
              <a:gd name="T114" fmla="*/ 140758 w 1458"/>
              <a:gd name="T115" fmla="*/ 1257888 h 1323"/>
              <a:gd name="T116" fmla="*/ 90488 w 1458"/>
              <a:gd name="T117" fmla="*/ 1323799 h 1323"/>
              <a:gd name="T118" fmla="*/ 40217 w 1458"/>
              <a:gd name="T119" fmla="*/ 1387475 h 1323"/>
              <a:gd name="T120" fmla="*/ 1626541 w 1458"/>
              <a:gd name="T121" fmla="*/ 1470143 h 1323"/>
              <a:gd name="T122" fmla="*/ 614421 w 1458"/>
              <a:gd name="T123" fmla="*/ 879181 h 1323"/>
              <a:gd name="T124" fmla="*/ 645701 w 1458"/>
              <a:gd name="T125" fmla="*/ 946209 h 132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458" h="1323">
                <a:moveTo>
                  <a:pt x="1456" y="1316"/>
                </a:moveTo>
                <a:lnTo>
                  <a:pt x="1456" y="1316"/>
                </a:lnTo>
                <a:lnTo>
                  <a:pt x="1454" y="1313"/>
                </a:lnTo>
                <a:lnTo>
                  <a:pt x="1452" y="1306"/>
                </a:lnTo>
                <a:lnTo>
                  <a:pt x="1452" y="1302"/>
                </a:lnTo>
                <a:lnTo>
                  <a:pt x="1452" y="1294"/>
                </a:lnTo>
                <a:lnTo>
                  <a:pt x="1452" y="1291"/>
                </a:lnTo>
                <a:lnTo>
                  <a:pt x="1451" y="1286"/>
                </a:lnTo>
                <a:lnTo>
                  <a:pt x="1451" y="1283"/>
                </a:lnTo>
                <a:lnTo>
                  <a:pt x="1450" y="1278"/>
                </a:lnTo>
                <a:lnTo>
                  <a:pt x="1449" y="1275"/>
                </a:lnTo>
                <a:lnTo>
                  <a:pt x="1449" y="1273"/>
                </a:lnTo>
                <a:lnTo>
                  <a:pt x="1449" y="1271"/>
                </a:lnTo>
                <a:lnTo>
                  <a:pt x="1447" y="1270"/>
                </a:lnTo>
                <a:lnTo>
                  <a:pt x="1446" y="1268"/>
                </a:lnTo>
                <a:lnTo>
                  <a:pt x="1445" y="1271"/>
                </a:lnTo>
                <a:lnTo>
                  <a:pt x="1443" y="1268"/>
                </a:lnTo>
                <a:lnTo>
                  <a:pt x="1443" y="1264"/>
                </a:lnTo>
                <a:lnTo>
                  <a:pt x="1446" y="1264"/>
                </a:lnTo>
                <a:lnTo>
                  <a:pt x="1447" y="1261"/>
                </a:lnTo>
                <a:lnTo>
                  <a:pt x="1447" y="1257"/>
                </a:lnTo>
                <a:lnTo>
                  <a:pt x="1446" y="1254"/>
                </a:lnTo>
                <a:lnTo>
                  <a:pt x="1445" y="1254"/>
                </a:lnTo>
                <a:lnTo>
                  <a:pt x="1443" y="1254"/>
                </a:lnTo>
                <a:lnTo>
                  <a:pt x="1442" y="1255"/>
                </a:lnTo>
                <a:lnTo>
                  <a:pt x="1442" y="1252"/>
                </a:lnTo>
                <a:lnTo>
                  <a:pt x="1442" y="1248"/>
                </a:lnTo>
                <a:lnTo>
                  <a:pt x="1441" y="1246"/>
                </a:lnTo>
                <a:lnTo>
                  <a:pt x="1441" y="1243"/>
                </a:lnTo>
                <a:lnTo>
                  <a:pt x="1438" y="1237"/>
                </a:lnTo>
                <a:lnTo>
                  <a:pt x="1437" y="1229"/>
                </a:lnTo>
                <a:lnTo>
                  <a:pt x="1435" y="1225"/>
                </a:lnTo>
                <a:lnTo>
                  <a:pt x="1433" y="1219"/>
                </a:lnTo>
                <a:lnTo>
                  <a:pt x="1431" y="1216"/>
                </a:lnTo>
                <a:lnTo>
                  <a:pt x="1430" y="1214"/>
                </a:lnTo>
                <a:lnTo>
                  <a:pt x="1429" y="1212"/>
                </a:lnTo>
                <a:lnTo>
                  <a:pt x="1427" y="1205"/>
                </a:lnTo>
                <a:lnTo>
                  <a:pt x="1425" y="1199"/>
                </a:lnTo>
                <a:lnTo>
                  <a:pt x="1422" y="1198"/>
                </a:lnTo>
                <a:lnTo>
                  <a:pt x="1421" y="1197"/>
                </a:lnTo>
                <a:lnTo>
                  <a:pt x="1421" y="1198"/>
                </a:lnTo>
                <a:lnTo>
                  <a:pt x="1420" y="1198"/>
                </a:lnTo>
                <a:lnTo>
                  <a:pt x="1418" y="1196"/>
                </a:lnTo>
                <a:lnTo>
                  <a:pt x="1417" y="1193"/>
                </a:lnTo>
                <a:lnTo>
                  <a:pt x="1413" y="1189"/>
                </a:lnTo>
                <a:lnTo>
                  <a:pt x="1412" y="1188"/>
                </a:lnTo>
                <a:lnTo>
                  <a:pt x="1408" y="1181"/>
                </a:lnTo>
                <a:lnTo>
                  <a:pt x="1402" y="1175"/>
                </a:lnTo>
                <a:lnTo>
                  <a:pt x="1398" y="1170"/>
                </a:lnTo>
                <a:lnTo>
                  <a:pt x="1398" y="1169"/>
                </a:lnTo>
                <a:lnTo>
                  <a:pt x="1396" y="1166"/>
                </a:lnTo>
                <a:lnTo>
                  <a:pt x="1392" y="1163"/>
                </a:lnTo>
                <a:lnTo>
                  <a:pt x="1389" y="1158"/>
                </a:lnTo>
                <a:lnTo>
                  <a:pt x="1383" y="1152"/>
                </a:lnTo>
                <a:lnTo>
                  <a:pt x="1378" y="1148"/>
                </a:lnTo>
                <a:lnTo>
                  <a:pt x="1375" y="1146"/>
                </a:lnTo>
                <a:lnTo>
                  <a:pt x="1380" y="1149"/>
                </a:lnTo>
                <a:lnTo>
                  <a:pt x="1378" y="1145"/>
                </a:lnTo>
                <a:lnTo>
                  <a:pt x="1377" y="1144"/>
                </a:lnTo>
                <a:lnTo>
                  <a:pt x="1373" y="1140"/>
                </a:lnTo>
                <a:lnTo>
                  <a:pt x="1372" y="1138"/>
                </a:lnTo>
                <a:lnTo>
                  <a:pt x="1369" y="1136"/>
                </a:lnTo>
                <a:lnTo>
                  <a:pt x="1364" y="1135"/>
                </a:lnTo>
                <a:lnTo>
                  <a:pt x="1356" y="1130"/>
                </a:lnTo>
                <a:lnTo>
                  <a:pt x="1354" y="1128"/>
                </a:lnTo>
                <a:lnTo>
                  <a:pt x="1352" y="1126"/>
                </a:lnTo>
                <a:lnTo>
                  <a:pt x="1348" y="1125"/>
                </a:lnTo>
                <a:lnTo>
                  <a:pt x="1343" y="1120"/>
                </a:lnTo>
                <a:lnTo>
                  <a:pt x="1339" y="1118"/>
                </a:lnTo>
                <a:lnTo>
                  <a:pt x="1335" y="1116"/>
                </a:lnTo>
                <a:lnTo>
                  <a:pt x="1333" y="1115"/>
                </a:lnTo>
                <a:lnTo>
                  <a:pt x="1331" y="1115"/>
                </a:lnTo>
                <a:lnTo>
                  <a:pt x="1327" y="1113"/>
                </a:lnTo>
                <a:lnTo>
                  <a:pt x="1326" y="1112"/>
                </a:lnTo>
                <a:lnTo>
                  <a:pt x="1325" y="1110"/>
                </a:lnTo>
                <a:lnTo>
                  <a:pt x="1323" y="1109"/>
                </a:lnTo>
                <a:lnTo>
                  <a:pt x="1321" y="1109"/>
                </a:lnTo>
                <a:lnTo>
                  <a:pt x="1319" y="1108"/>
                </a:lnTo>
                <a:lnTo>
                  <a:pt x="1319" y="1107"/>
                </a:lnTo>
                <a:lnTo>
                  <a:pt x="1316" y="1107"/>
                </a:lnTo>
                <a:lnTo>
                  <a:pt x="1315" y="1107"/>
                </a:lnTo>
                <a:lnTo>
                  <a:pt x="1314" y="1106"/>
                </a:lnTo>
                <a:lnTo>
                  <a:pt x="1313" y="1102"/>
                </a:lnTo>
                <a:lnTo>
                  <a:pt x="1310" y="1106"/>
                </a:lnTo>
                <a:lnTo>
                  <a:pt x="1307" y="1107"/>
                </a:lnTo>
                <a:lnTo>
                  <a:pt x="1307" y="1106"/>
                </a:lnTo>
                <a:lnTo>
                  <a:pt x="1306" y="1105"/>
                </a:lnTo>
                <a:lnTo>
                  <a:pt x="1306" y="1103"/>
                </a:lnTo>
                <a:lnTo>
                  <a:pt x="1304" y="1101"/>
                </a:lnTo>
                <a:lnTo>
                  <a:pt x="1303" y="1100"/>
                </a:lnTo>
                <a:lnTo>
                  <a:pt x="1301" y="1101"/>
                </a:lnTo>
                <a:lnTo>
                  <a:pt x="1298" y="1101"/>
                </a:lnTo>
                <a:lnTo>
                  <a:pt x="1291" y="1098"/>
                </a:lnTo>
                <a:lnTo>
                  <a:pt x="1277" y="1089"/>
                </a:lnTo>
                <a:lnTo>
                  <a:pt x="1272" y="1087"/>
                </a:lnTo>
                <a:lnTo>
                  <a:pt x="1266" y="1082"/>
                </a:lnTo>
                <a:lnTo>
                  <a:pt x="1256" y="1077"/>
                </a:lnTo>
                <a:lnTo>
                  <a:pt x="1254" y="1076"/>
                </a:lnTo>
                <a:lnTo>
                  <a:pt x="1252" y="1074"/>
                </a:lnTo>
                <a:lnTo>
                  <a:pt x="1243" y="1071"/>
                </a:lnTo>
                <a:lnTo>
                  <a:pt x="1235" y="1066"/>
                </a:lnTo>
                <a:lnTo>
                  <a:pt x="1230" y="1063"/>
                </a:lnTo>
                <a:lnTo>
                  <a:pt x="1227" y="1062"/>
                </a:lnTo>
                <a:lnTo>
                  <a:pt x="1219" y="1058"/>
                </a:lnTo>
                <a:lnTo>
                  <a:pt x="1209" y="1053"/>
                </a:lnTo>
                <a:lnTo>
                  <a:pt x="1200" y="1050"/>
                </a:lnTo>
                <a:lnTo>
                  <a:pt x="1194" y="1045"/>
                </a:lnTo>
                <a:lnTo>
                  <a:pt x="1179" y="1040"/>
                </a:lnTo>
                <a:lnTo>
                  <a:pt x="1174" y="1038"/>
                </a:lnTo>
                <a:lnTo>
                  <a:pt x="1169" y="1035"/>
                </a:lnTo>
                <a:lnTo>
                  <a:pt x="1158" y="1031"/>
                </a:lnTo>
                <a:lnTo>
                  <a:pt x="1149" y="1027"/>
                </a:lnTo>
                <a:lnTo>
                  <a:pt x="1137" y="1022"/>
                </a:lnTo>
                <a:lnTo>
                  <a:pt x="1139" y="1021"/>
                </a:lnTo>
                <a:lnTo>
                  <a:pt x="1137" y="1019"/>
                </a:lnTo>
                <a:lnTo>
                  <a:pt x="1136" y="1019"/>
                </a:lnTo>
                <a:lnTo>
                  <a:pt x="1133" y="1019"/>
                </a:lnTo>
                <a:lnTo>
                  <a:pt x="1131" y="1019"/>
                </a:lnTo>
                <a:lnTo>
                  <a:pt x="1120" y="1011"/>
                </a:lnTo>
                <a:lnTo>
                  <a:pt x="1098" y="1001"/>
                </a:lnTo>
                <a:lnTo>
                  <a:pt x="1083" y="995"/>
                </a:lnTo>
                <a:lnTo>
                  <a:pt x="1081" y="994"/>
                </a:lnTo>
                <a:lnTo>
                  <a:pt x="1080" y="993"/>
                </a:lnTo>
                <a:lnTo>
                  <a:pt x="1076" y="991"/>
                </a:lnTo>
                <a:lnTo>
                  <a:pt x="1072" y="990"/>
                </a:lnTo>
                <a:lnTo>
                  <a:pt x="1071" y="989"/>
                </a:lnTo>
                <a:lnTo>
                  <a:pt x="1069" y="986"/>
                </a:lnTo>
                <a:lnTo>
                  <a:pt x="1068" y="986"/>
                </a:lnTo>
                <a:lnTo>
                  <a:pt x="1066" y="986"/>
                </a:lnTo>
                <a:lnTo>
                  <a:pt x="1063" y="985"/>
                </a:lnTo>
                <a:lnTo>
                  <a:pt x="1058" y="981"/>
                </a:lnTo>
                <a:lnTo>
                  <a:pt x="1054" y="976"/>
                </a:lnTo>
                <a:lnTo>
                  <a:pt x="1051" y="974"/>
                </a:lnTo>
                <a:lnTo>
                  <a:pt x="1050" y="973"/>
                </a:lnTo>
                <a:lnTo>
                  <a:pt x="1047" y="970"/>
                </a:lnTo>
                <a:lnTo>
                  <a:pt x="1041" y="962"/>
                </a:lnTo>
                <a:lnTo>
                  <a:pt x="1039" y="959"/>
                </a:lnTo>
                <a:lnTo>
                  <a:pt x="1031" y="952"/>
                </a:lnTo>
                <a:lnTo>
                  <a:pt x="1023" y="944"/>
                </a:lnTo>
                <a:lnTo>
                  <a:pt x="1016" y="937"/>
                </a:lnTo>
                <a:lnTo>
                  <a:pt x="1011" y="935"/>
                </a:lnTo>
                <a:lnTo>
                  <a:pt x="1006" y="933"/>
                </a:lnTo>
                <a:lnTo>
                  <a:pt x="1003" y="928"/>
                </a:lnTo>
                <a:lnTo>
                  <a:pt x="1002" y="928"/>
                </a:lnTo>
                <a:lnTo>
                  <a:pt x="1002" y="930"/>
                </a:lnTo>
                <a:lnTo>
                  <a:pt x="1000" y="928"/>
                </a:lnTo>
                <a:lnTo>
                  <a:pt x="997" y="923"/>
                </a:lnTo>
                <a:lnTo>
                  <a:pt x="995" y="920"/>
                </a:lnTo>
                <a:lnTo>
                  <a:pt x="993" y="917"/>
                </a:lnTo>
                <a:lnTo>
                  <a:pt x="988" y="913"/>
                </a:lnTo>
                <a:lnTo>
                  <a:pt x="984" y="910"/>
                </a:lnTo>
                <a:lnTo>
                  <a:pt x="983" y="908"/>
                </a:lnTo>
                <a:lnTo>
                  <a:pt x="983" y="905"/>
                </a:lnTo>
                <a:lnTo>
                  <a:pt x="985" y="888"/>
                </a:lnTo>
                <a:lnTo>
                  <a:pt x="987" y="863"/>
                </a:lnTo>
                <a:lnTo>
                  <a:pt x="989" y="849"/>
                </a:lnTo>
                <a:lnTo>
                  <a:pt x="989" y="847"/>
                </a:lnTo>
                <a:lnTo>
                  <a:pt x="991" y="839"/>
                </a:lnTo>
                <a:lnTo>
                  <a:pt x="991" y="835"/>
                </a:lnTo>
                <a:lnTo>
                  <a:pt x="993" y="832"/>
                </a:lnTo>
                <a:lnTo>
                  <a:pt x="996" y="824"/>
                </a:lnTo>
                <a:lnTo>
                  <a:pt x="1001" y="816"/>
                </a:lnTo>
                <a:lnTo>
                  <a:pt x="1003" y="811"/>
                </a:lnTo>
                <a:lnTo>
                  <a:pt x="1004" y="809"/>
                </a:lnTo>
                <a:lnTo>
                  <a:pt x="1006" y="804"/>
                </a:lnTo>
                <a:lnTo>
                  <a:pt x="1011" y="794"/>
                </a:lnTo>
                <a:lnTo>
                  <a:pt x="1013" y="790"/>
                </a:lnTo>
                <a:lnTo>
                  <a:pt x="1015" y="785"/>
                </a:lnTo>
                <a:lnTo>
                  <a:pt x="1017" y="779"/>
                </a:lnTo>
                <a:lnTo>
                  <a:pt x="1020" y="769"/>
                </a:lnTo>
                <a:lnTo>
                  <a:pt x="1022" y="768"/>
                </a:lnTo>
                <a:lnTo>
                  <a:pt x="1024" y="767"/>
                </a:lnTo>
                <a:lnTo>
                  <a:pt x="1024" y="759"/>
                </a:lnTo>
                <a:lnTo>
                  <a:pt x="1027" y="752"/>
                </a:lnTo>
                <a:lnTo>
                  <a:pt x="1032" y="736"/>
                </a:lnTo>
                <a:lnTo>
                  <a:pt x="1034" y="722"/>
                </a:lnTo>
                <a:lnTo>
                  <a:pt x="1035" y="716"/>
                </a:lnTo>
                <a:lnTo>
                  <a:pt x="1036" y="710"/>
                </a:lnTo>
                <a:lnTo>
                  <a:pt x="1036" y="709"/>
                </a:lnTo>
                <a:lnTo>
                  <a:pt x="1039" y="709"/>
                </a:lnTo>
                <a:lnTo>
                  <a:pt x="1041" y="709"/>
                </a:lnTo>
                <a:lnTo>
                  <a:pt x="1047" y="710"/>
                </a:lnTo>
                <a:lnTo>
                  <a:pt x="1055" y="709"/>
                </a:lnTo>
                <a:lnTo>
                  <a:pt x="1060" y="707"/>
                </a:lnTo>
                <a:lnTo>
                  <a:pt x="1064" y="703"/>
                </a:lnTo>
                <a:lnTo>
                  <a:pt x="1073" y="698"/>
                </a:lnTo>
                <a:lnTo>
                  <a:pt x="1089" y="683"/>
                </a:lnTo>
                <a:lnTo>
                  <a:pt x="1090" y="681"/>
                </a:lnTo>
                <a:lnTo>
                  <a:pt x="1099" y="664"/>
                </a:lnTo>
                <a:lnTo>
                  <a:pt x="1105" y="648"/>
                </a:lnTo>
                <a:lnTo>
                  <a:pt x="1113" y="630"/>
                </a:lnTo>
                <a:lnTo>
                  <a:pt x="1118" y="615"/>
                </a:lnTo>
                <a:lnTo>
                  <a:pt x="1119" y="605"/>
                </a:lnTo>
                <a:lnTo>
                  <a:pt x="1120" y="587"/>
                </a:lnTo>
                <a:lnTo>
                  <a:pt x="1120" y="585"/>
                </a:lnTo>
                <a:lnTo>
                  <a:pt x="1122" y="582"/>
                </a:lnTo>
                <a:lnTo>
                  <a:pt x="1123" y="574"/>
                </a:lnTo>
                <a:lnTo>
                  <a:pt x="1126" y="571"/>
                </a:lnTo>
                <a:lnTo>
                  <a:pt x="1127" y="566"/>
                </a:lnTo>
                <a:lnTo>
                  <a:pt x="1128" y="561"/>
                </a:lnTo>
                <a:lnTo>
                  <a:pt x="1131" y="557"/>
                </a:lnTo>
                <a:lnTo>
                  <a:pt x="1130" y="556"/>
                </a:lnTo>
                <a:lnTo>
                  <a:pt x="1130" y="555"/>
                </a:lnTo>
                <a:lnTo>
                  <a:pt x="1131" y="553"/>
                </a:lnTo>
                <a:lnTo>
                  <a:pt x="1132" y="551"/>
                </a:lnTo>
                <a:lnTo>
                  <a:pt x="1133" y="545"/>
                </a:lnTo>
                <a:lnTo>
                  <a:pt x="1136" y="531"/>
                </a:lnTo>
                <a:lnTo>
                  <a:pt x="1136" y="525"/>
                </a:lnTo>
                <a:lnTo>
                  <a:pt x="1136" y="519"/>
                </a:lnTo>
                <a:lnTo>
                  <a:pt x="1134" y="512"/>
                </a:lnTo>
                <a:lnTo>
                  <a:pt x="1132" y="509"/>
                </a:lnTo>
                <a:lnTo>
                  <a:pt x="1132" y="506"/>
                </a:lnTo>
                <a:lnTo>
                  <a:pt x="1131" y="503"/>
                </a:lnTo>
                <a:lnTo>
                  <a:pt x="1127" y="498"/>
                </a:lnTo>
                <a:lnTo>
                  <a:pt x="1124" y="497"/>
                </a:lnTo>
                <a:lnTo>
                  <a:pt x="1123" y="496"/>
                </a:lnTo>
                <a:lnTo>
                  <a:pt x="1119" y="495"/>
                </a:lnTo>
                <a:lnTo>
                  <a:pt x="1113" y="495"/>
                </a:lnTo>
                <a:lnTo>
                  <a:pt x="1109" y="494"/>
                </a:lnTo>
                <a:lnTo>
                  <a:pt x="1108" y="492"/>
                </a:lnTo>
                <a:lnTo>
                  <a:pt x="1107" y="488"/>
                </a:lnTo>
                <a:lnTo>
                  <a:pt x="1107" y="484"/>
                </a:lnTo>
                <a:lnTo>
                  <a:pt x="1107" y="478"/>
                </a:lnTo>
                <a:lnTo>
                  <a:pt x="1109" y="459"/>
                </a:lnTo>
                <a:lnTo>
                  <a:pt x="1112" y="443"/>
                </a:lnTo>
                <a:lnTo>
                  <a:pt x="1116" y="426"/>
                </a:lnTo>
                <a:lnTo>
                  <a:pt x="1116" y="421"/>
                </a:lnTo>
                <a:lnTo>
                  <a:pt x="1116" y="417"/>
                </a:lnTo>
                <a:lnTo>
                  <a:pt x="1116" y="411"/>
                </a:lnTo>
                <a:lnTo>
                  <a:pt x="1116" y="407"/>
                </a:lnTo>
                <a:lnTo>
                  <a:pt x="1117" y="397"/>
                </a:lnTo>
                <a:lnTo>
                  <a:pt x="1117" y="392"/>
                </a:lnTo>
                <a:lnTo>
                  <a:pt x="1113" y="369"/>
                </a:lnTo>
                <a:lnTo>
                  <a:pt x="1110" y="353"/>
                </a:lnTo>
                <a:lnTo>
                  <a:pt x="1112" y="349"/>
                </a:lnTo>
                <a:lnTo>
                  <a:pt x="1113" y="332"/>
                </a:lnTo>
                <a:lnTo>
                  <a:pt x="1116" y="298"/>
                </a:lnTo>
                <a:lnTo>
                  <a:pt x="1118" y="298"/>
                </a:lnTo>
                <a:lnTo>
                  <a:pt x="1120" y="298"/>
                </a:lnTo>
                <a:lnTo>
                  <a:pt x="1120" y="295"/>
                </a:lnTo>
                <a:lnTo>
                  <a:pt x="1120" y="293"/>
                </a:lnTo>
                <a:lnTo>
                  <a:pt x="1119" y="290"/>
                </a:lnTo>
                <a:lnTo>
                  <a:pt x="1120" y="288"/>
                </a:lnTo>
                <a:lnTo>
                  <a:pt x="1122" y="285"/>
                </a:lnTo>
                <a:lnTo>
                  <a:pt x="1126" y="284"/>
                </a:lnTo>
                <a:lnTo>
                  <a:pt x="1127" y="282"/>
                </a:lnTo>
                <a:lnTo>
                  <a:pt x="1127" y="279"/>
                </a:lnTo>
                <a:lnTo>
                  <a:pt x="1127" y="272"/>
                </a:lnTo>
                <a:lnTo>
                  <a:pt x="1128" y="266"/>
                </a:lnTo>
                <a:lnTo>
                  <a:pt x="1128" y="263"/>
                </a:lnTo>
                <a:lnTo>
                  <a:pt x="1126" y="258"/>
                </a:lnTo>
                <a:lnTo>
                  <a:pt x="1122" y="250"/>
                </a:lnTo>
                <a:lnTo>
                  <a:pt x="1120" y="243"/>
                </a:lnTo>
                <a:lnTo>
                  <a:pt x="1118" y="240"/>
                </a:lnTo>
                <a:lnTo>
                  <a:pt x="1114" y="237"/>
                </a:lnTo>
                <a:lnTo>
                  <a:pt x="1113" y="235"/>
                </a:lnTo>
                <a:lnTo>
                  <a:pt x="1112" y="233"/>
                </a:lnTo>
                <a:lnTo>
                  <a:pt x="1112" y="230"/>
                </a:lnTo>
                <a:lnTo>
                  <a:pt x="1112" y="229"/>
                </a:lnTo>
                <a:lnTo>
                  <a:pt x="1111" y="227"/>
                </a:lnTo>
                <a:lnTo>
                  <a:pt x="1111" y="224"/>
                </a:lnTo>
                <a:lnTo>
                  <a:pt x="1110" y="217"/>
                </a:lnTo>
                <a:lnTo>
                  <a:pt x="1110" y="211"/>
                </a:lnTo>
                <a:lnTo>
                  <a:pt x="1108" y="203"/>
                </a:lnTo>
                <a:lnTo>
                  <a:pt x="1105" y="193"/>
                </a:lnTo>
                <a:lnTo>
                  <a:pt x="1102" y="190"/>
                </a:lnTo>
                <a:lnTo>
                  <a:pt x="1095" y="183"/>
                </a:lnTo>
                <a:lnTo>
                  <a:pt x="1088" y="164"/>
                </a:lnTo>
                <a:lnTo>
                  <a:pt x="1083" y="156"/>
                </a:lnTo>
                <a:lnTo>
                  <a:pt x="1082" y="153"/>
                </a:lnTo>
                <a:lnTo>
                  <a:pt x="1082" y="152"/>
                </a:lnTo>
                <a:lnTo>
                  <a:pt x="1081" y="151"/>
                </a:lnTo>
                <a:lnTo>
                  <a:pt x="1080" y="149"/>
                </a:lnTo>
                <a:lnTo>
                  <a:pt x="1079" y="147"/>
                </a:lnTo>
                <a:lnTo>
                  <a:pt x="1076" y="145"/>
                </a:lnTo>
                <a:lnTo>
                  <a:pt x="1078" y="146"/>
                </a:lnTo>
                <a:lnTo>
                  <a:pt x="1080" y="146"/>
                </a:lnTo>
                <a:lnTo>
                  <a:pt x="1080" y="145"/>
                </a:lnTo>
                <a:lnTo>
                  <a:pt x="1076" y="144"/>
                </a:lnTo>
                <a:lnTo>
                  <a:pt x="1075" y="143"/>
                </a:lnTo>
                <a:lnTo>
                  <a:pt x="1074" y="141"/>
                </a:lnTo>
                <a:lnTo>
                  <a:pt x="1074" y="142"/>
                </a:lnTo>
                <a:lnTo>
                  <a:pt x="1072" y="142"/>
                </a:lnTo>
                <a:lnTo>
                  <a:pt x="1070" y="142"/>
                </a:lnTo>
                <a:lnTo>
                  <a:pt x="1069" y="141"/>
                </a:lnTo>
                <a:lnTo>
                  <a:pt x="1063" y="134"/>
                </a:lnTo>
                <a:lnTo>
                  <a:pt x="1059" y="129"/>
                </a:lnTo>
                <a:lnTo>
                  <a:pt x="1055" y="126"/>
                </a:lnTo>
                <a:lnTo>
                  <a:pt x="1053" y="126"/>
                </a:lnTo>
                <a:lnTo>
                  <a:pt x="1052" y="126"/>
                </a:lnTo>
                <a:lnTo>
                  <a:pt x="1046" y="123"/>
                </a:lnTo>
                <a:lnTo>
                  <a:pt x="1043" y="120"/>
                </a:lnTo>
                <a:lnTo>
                  <a:pt x="1042" y="116"/>
                </a:lnTo>
                <a:lnTo>
                  <a:pt x="1042" y="115"/>
                </a:lnTo>
                <a:lnTo>
                  <a:pt x="1041" y="115"/>
                </a:lnTo>
                <a:lnTo>
                  <a:pt x="1037" y="114"/>
                </a:lnTo>
                <a:lnTo>
                  <a:pt x="1037" y="113"/>
                </a:lnTo>
                <a:lnTo>
                  <a:pt x="1037" y="110"/>
                </a:lnTo>
                <a:lnTo>
                  <a:pt x="1035" y="108"/>
                </a:lnTo>
                <a:lnTo>
                  <a:pt x="1025" y="102"/>
                </a:lnTo>
                <a:lnTo>
                  <a:pt x="1023" y="102"/>
                </a:lnTo>
                <a:lnTo>
                  <a:pt x="1020" y="102"/>
                </a:lnTo>
                <a:lnTo>
                  <a:pt x="1016" y="100"/>
                </a:lnTo>
                <a:lnTo>
                  <a:pt x="1011" y="96"/>
                </a:lnTo>
                <a:lnTo>
                  <a:pt x="1012" y="95"/>
                </a:lnTo>
                <a:lnTo>
                  <a:pt x="1013" y="93"/>
                </a:lnTo>
                <a:lnTo>
                  <a:pt x="1012" y="90"/>
                </a:lnTo>
                <a:lnTo>
                  <a:pt x="1006" y="88"/>
                </a:lnTo>
                <a:lnTo>
                  <a:pt x="1004" y="88"/>
                </a:lnTo>
                <a:lnTo>
                  <a:pt x="1003" y="89"/>
                </a:lnTo>
                <a:lnTo>
                  <a:pt x="1001" y="88"/>
                </a:lnTo>
                <a:lnTo>
                  <a:pt x="1000" y="88"/>
                </a:lnTo>
                <a:lnTo>
                  <a:pt x="1000" y="87"/>
                </a:lnTo>
                <a:lnTo>
                  <a:pt x="998" y="85"/>
                </a:lnTo>
                <a:lnTo>
                  <a:pt x="996" y="87"/>
                </a:lnTo>
                <a:lnTo>
                  <a:pt x="994" y="86"/>
                </a:lnTo>
                <a:lnTo>
                  <a:pt x="992" y="81"/>
                </a:lnTo>
                <a:lnTo>
                  <a:pt x="989" y="77"/>
                </a:lnTo>
                <a:lnTo>
                  <a:pt x="987" y="74"/>
                </a:lnTo>
                <a:lnTo>
                  <a:pt x="985" y="73"/>
                </a:lnTo>
                <a:lnTo>
                  <a:pt x="985" y="71"/>
                </a:lnTo>
                <a:lnTo>
                  <a:pt x="985" y="69"/>
                </a:lnTo>
                <a:lnTo>
                  <a:pt x="984" y="68"/>
                </a:lnTo>
                <a:lnTo>
                  <a:pt x="982" y="67"/>
                </a:lnTo>
                <a:lnTo>
                  <a:pt x="981" y="61"/>
                </a:lnTo>
                <a:lnTo>
                  <a:pt x="979" y="60"/>
                </a:lnTo>
                <a:lnTo>
                  <a:pt x="977" y="58"/>
                </a:lnTo>
                <a:lnTo>
                  <a:pt x="973" y="56"/>
                </a:lnTo>
                <a:lnTo>
                  <a:pt x="972" y="52"/>
                </a:lnTo>
                <a:lnTo>
                  <a:pt x="972" y="50"/>
                </a:lnTo>
                <a:lnTo>
                  <a:pt x="971" y="48"/>
                </a:lnTo>
                <a:lnTo>
                  <a:pt x="969" y="46"/>
                </a:lnTo>
                <a:lnTo>
                  <a:pt x="968" y="46"/>
                </a:lnTo>
                <a:lnTo>
                  <a:pt x="967" y="45"/>
                </a:lnTo>
                <a:lnTo>
                  <a:pt x="966" y="46"/>
                </a:lnTo>
                <a:lnTo>
                  <a:pt x="965" y="47"/>
                </a:lnTo>
                <a:lnTo>
                  <a:pt x="962" y="49"/>
                </a:lnTo>
                <a:lnTo>
                  <a:pt x="956" y="50"/>
                </a:lnTo>
                <a:lnTo>
                  <a:pt x="955" y="48"/>
                </a:lnTo>
                <a:lnTo>
                  <a:pt x="952" y="45"/>
                </a:lnTo>
                <a:lnTo>
                  <a:pt x="949" y="44"/>
                </a:lnTo>
                <a:lnTo>
                  <a:pt x="946" y="40"/>
                </a:lnTo>
                <a:lnTo>
                  <a:pt x="940" y="36"/>
                </a:lnTo>
                <a:lnTo>
                  <a:pt x="940" y="35"/>
                </a:lnTo>
                <a:lnTo>
                  <a:pt x="940" y="34"/>
                </a:lnTo>
                <a:lnTo>
                  <a:pt x="938" y="31"/>
                </a:lnTo>
                <a:lnTo>
                  <a:pt x="934" y="28"/>
                </a:lnTo>
                <a:lnTo>
                  <a:pt x="930" y="22"/>
                </a:lnTo>
                <a:lnTo>
                  <a:pt x="926" y="19"/>
                </a:lnTo>
                <a:lnTo>
                  <a:pt x="924" y="17"/>
                </a:lnTo>
                <a:lnTo>
                  <a:pt x="921" y="13"/>
                </a:lnTo>
                <a:lnTo>
                  <a:pt x="919" y="12"/>
                </a:lnTo>
                <a:lnTo>
                  <a:pt x="917" y="11"/>
                </a:lnTo>
                <a:lnTo>
                  <a:pt x="916" y="11"/>
                </a:lnTo>
                <a:lnTo>
                  <a:pt x="914" y="17"/>
                </a:lnTo>
                <a:lnTo>
                  <a:pt x="913" y="18"/>
                </a:lnTo>
                <a:lnTo>
                  <a:pt x="909" y="18"/>
                </a:lnTo>
                <a:lnTo>
                  <a:pt x="904" y="17"/>
                </a:lnTo>
                <a:lnTo>
                  <a:pt x="898" y="15"/>
                </a:lnTo>
                <a:lnTo>
                  <a:pt x="894" y="11"/>
                </a:lnTo>
                <a:lnTo>
                  <a:pt x="889" y="9"/>
                </a:lnTo>
                <a:lnTo>
                  <a:pt x="888" y="8"/>
                </a:lnTo>
                <a:lnTo>
                  <a:pt x="887" y="8"/>
                </a:lnTo>
                <a:lnTo>
                  <a:pt x="886" y="9"/>
                </a:lnTo>
                <a:lnTo>
                  <a:pt x="885" y="11"/>
                </a:lnTo>
                <a:lnTo>
                  <a:pt x="882" y="12"/>
                </a:lnTo>
                <a:lnTo>
                  <a:pt x="881" y="11"/>
                </a:lnTo>
                <a:lnTo>
                  <a:pt x="880" y="8"/>
                </a:lnTo>
                <a:lnTo>
                  <a:pt x="880" y="7"/>
                </a:lnTo>
                <a:lnTo>
                  <a:pt x="879" y="7"/>
                </a:lnTo>
                <a:lnTo>
                  <a:pt x="878" y="9"/>
                </a:lnTo>
                <a:lnTo>
                  <a:pt x="877" y="10"/>
                </a:lnTo>
                <a:lnTo>
                  <a:pt x="876" y="10"/>
                </a:lnTo>
                <a:lnTo>
                  <a:pt x="872" y="9"/>
                </a:lnTo>
                <a:lnTo>
                  <a:pt x="871" y="10"/>
                </a:lnTo>
                <a:lnTo>
                  <a:pt x="870" y="10"/>
                </a:lnTo>
                <a:lnTo>
                  <a:pt x="868" y="12"/>
                </a:lnTo>
                <a:lnTo>
                  <a:pt x="866" y="10"/>
                </a:lnTo>
                <a:lnTo>
                  <a:pt x="863" y="9"/>
                </a:lnTo>
                <a:lnTo>
                  <a:pt x="861" y="9"/>
                </a:lnTo>
                <a:lnTo>
                  <a:pt x="859" y="6"/>
                </a:lnTo>
                <a:lnTo>
                  <a:pt x="858" y="3"/>
                </a:lnTo>
                <a:lnTo>
                  <a:pt x="857" y="3"/>
                </a:lnTo>
                <a:lnTo>
                  <a:pt x="854" y="3"/>
                </a:lnTo>
                <a:lnTo>
                  <a:pt x="854" y="5"/>
                </a:lnTo>
                <a:lnTo>
                  <a:pt x="853" y="3"/>
                </a:lnTo>
                <a:lnTo>
                  <a:pt x="852" y="3"/>
                </a:lnTo>
                <a:lnTo>
                  <a:pt x="851" y="3"/>
                </a:lnTo>
                <a:lnTo>
                  <a:pt x="850" y="5"/>
                </a:lnTo>
                <a:lnTo>
                  <a:pt x="846" y="5"/>
                </a:lnTo>
                <a:lnTo>
                  <a:pt x="842" y="7"/>
                </a:lnTo>
                <a:lnTo>
                  <a:pt x="840" y="8"/>
                </a:lnTo>
                <a:lnTo>
                  <a:pt x="838" y="8"/>
                </a:lnTo>
                <a:lnTo>
                  <a:pt x="837" y="8"/>
                </a:lnTo>
                <a:lnTo>
                  <a:pt x="836" y="8"/>
                </a:lnTo>
                <a:lnTo>
                  <a:pt x="834" y="7"/>
                </a:lnTo>
                <a:lnTo>
                  <a:pt x="832" y="7"/>
                </a:lnTo>
                <a:lnTo>
                  <a:pt x="830" y="8"/>
                </a:lnTo>
                <a:lnTo>
                  <a:pt x="828" y="6"/>
                </a:lnTo>
                <a:lnTo>
                  <a:pt x="823" y="3"/>
                </a:lnTo>
                <a:lnTo>
                  <a:pt x="822" y="0"/>
                </a:lnTo>
                <a:lnTo>
                  <a:pt x="821" y="0"/>
                </a:lnTo>
                <a:lnTo>
                  <a:pt x="820" y="0"/>
                </a:lnTo>
                <a:lnTo>
                  <a:pt x="819" y="1"/>
                </a:lnTo>
                <a:lnTo>
                  <a:pt x="817" y="2"/>
                </a:lnTo>
                <a:lnTo>
                  <a:pt x="814" y="5"/>
                </a:lnTo>
                <a:lnTo>
                  <a:pt x="813" y="6"/>
                </a:lnTo>
                <a:lnTo>
                  <a:pt x="811" y="5"/>
                </a:lnTo>
                <a:lnTo>
                  <a:pt x="809" y="2"/>
                </a:lnTo>
                <a:lnTo>
                  <a:pt x="805" y="1"/>
                </a:lnTo>
                <a:lnTo>
                  <a:pt x="803" y="1"/>
                </a:lnTo>
                <a:lnTo>
                  <a:pt x="802" y="2"/>
                </a:lnTo>
                <a:lnTo>
                  <a:pt x="801" y="3"/>
                </a:lnTo>
                <a:lnTo>
                  <a:pt x="795" y="3"/>
                </a:lnTo>
                <a:lnTo>
                  <a:pt x="792" y="3"/>
                </a:lnTo>
                <a:lnTo>
                  <a:pt x="789" y="5"/>
                </a:lnTo>
                <a:lnTo>
                  <a:pt x="782" y="5"/>
                </a:lnTo>
                <a:lnTo>
                  <a:pt x="779" y="6"/>
                </a:lnTo>
                <a:lnTo>
                  <a:pt x="776" y="7"/>
                </a:lnTo>
                <a:lnTo>
                  <a:pt x="774" y="8"/>
                </a:lnTo>
                <a:lnTo>
                  <a:pt x="769" y="10"/>
                </a:lnTo>
                <a:lnTo>
                  <a:pt x="764" y="10"/>
                </a:lnTo>
                <a:lnTo>
                  <a:pt x="761" y="10"/>
                </a:lnTo>
                <a:lnTo>
                  <a:pt x="757" y="10"/>
                </a:lnTo>
                <a:lnTo>
                  <a:pt x="756" y="10"/>
                </a:lnTo>
                <a:lnTo>
                  <a:pt x="755" y="10"/>
                </a:lnTo>
                <a:lnTo>
                  <a:pt x="751" y="11"/>
                </a:lnTo>
                <a:lnTo>
                  <a:pt x="746" y="10"/>
                </a:lnTo>
                <a:lnTo>
                  <a:pt x="742" y="11"/>
                </a:lnTo>
                <a:lnTo>
                  <a:pt x="737" y="10"/>
                </a:lnTo>
                <a:lnTo>
                  <a:pt x="733" y="10"/>
                </a:lnTo>
                <a:lnTo>
                  <a:pt x="731" y="10"/>
                </a:lnTo>
                <a:lnTo>
                  <a:pt x="727" y="9"/>
                </a:lnTo>
                <a:lnTo>
                  <a:pt x="724" y="8"/>
                </a:lnTo>
                <a:lnTo>
                  <a:pt x="723" y="8"/>
                </a:lnTo>
                <a:lnTo>
                  <a:pt x="722" y="8"/>
                </a:lnTo>
                <a:lnTo>
                  <a:pt x="720" y="9"/>
                </a:lnTo>
                <a:lnTo>
                  <a:pt x="714" y="8"/>
                </a:lnTo>
                <a:lnTo>
                  <a:pt x="706" y="8"/>
                </a:lnTo>
                <a:lnTo>
                  <a:pt x="705" y="8"/>
                </a:lnTo>
                <a:lnTo>
                  <a:pt x="705" y="9"/>
                </a:lnTo>
                <a:lnTo>
                  <a:pt x="704" y="11"/>
                </a:lnTo>
                <a:lnTo>
                  <a:pt x="703" y="10"/>
                </a:lnTo>
                <a:lnTo>
                  <a:pt x="702" y="9"/>
                </a:lnTo>
                <a:lnTo>
                  <a:pt x="701" y="9"/>
                </a:lnTo>
                <a:lnTo>
                  <a:pt x="697" y="11"/>
                </a:lnTo>
                <a:lnTo>
                  <a:pt x="688" y="11"/>
                </a:lnTo>
                <a:lnTo>
                  <a:pt x="686" y="12"/>
                </a:lnTo>
                <a:lnTo>
                  <a:pt x="685" y="13"/>
                </a:lnTo>
                <a:lnTo>
                  <a:pt x="684" y="15"/>
                </a:lnTo>
                <a:lnTo>
                  <a:pt x="683" y="16"/>
                </a:lnTo>
                <a:lnTo>
                  <a:pt x="679" y="17"/>
                </a:lnTo>
                <a:lnTo>
                  <a:pt x="678" y="16"/>
                </a:lnTo>
                <a:lnTo>
                  <a:pt x="677" y="15"/>
                </a:lnTo>
                <a:lnTo>
                  <a:pt x="663" y="17"/>
                </a:lnTo>
                <a:lnTo>
                  <a:pt x="660" y="18"/>
                </a:lnTo>
                <a:lnTo>
                  <a:pt x="657" y="19"/>
                </a:lnTo>
                <a:lnTo>
                  <a:pt x="653" y="24"/>
                </a:lnTo>
                <a:lnTo>
                  <a:pt x="648" y="30"/>
                </a:lnTo>
                <a:lnTo>
                  <a:pt x="645" y="30"/>
                </a:lnTo>
                <a:lnTo>
                  <a:pt x="644" y="30"/>
                </a:lnTo>
                <a:lnTo>
                  <a:pt x="644" y="31"/>
                </a:lnTo>
                <a:lnTo>
                  <a:pt x="643" y="32"/>
                </a:lnTo>
                <a:lnTo>
                  <a:pt x="641" y="32"/>
                </a:lnTo>
                <a:lnTo>
                  <a:pt x="641" y="34"/>
                </a:lnTo>
                <a:lnTo>
                  <a:pt x="640" y="32"/>
                </a:lnTo>
                <a:lnTo>
                  <a:pt x="639" y="32"/>
                </a:lnTo>
                <a:lnTo>
                  <a:pt x="639" y="34"/>
                </a:lnTo>
                <a:lnTo>
                  <a:pt x="638" y="36"/>
                </a:lnTo>
                <a:lnTo>
                  <a:pt x="637" y="36"/>
                </a:lnTo>
                <a:lnTo>
                  <a:pt x="634" y="36"/>
                </a:lnTo>
                <a:lnTo>
                  <a:pt x="629" y="34"/>
                </a:lnTo>
                <a:lnTo>
                  <a:pt x="628" y="34"/>
                </a:lnTo>
                <a:lnTo>
                  <a:pt x="628" y="35"/>
                </a:lnTo>
                <a:lnTo>
                  <a:pt x="627" y="36"/>
                </a:lnTo>
                <a:lnTo>
                  <a:pt x="626" y="38"/>
                </a:lnTo>
                <a:lnTo>
                  <a:pt x="625" y="39"/>
                </a:lnTo>
                <a:lnTo>
                  <a:pt x="618" y="40"/>
                </a:lnTo>
                <a:lnTo>
                  <a:pt x="616" y="41"/>
                </a:lnTo>
                <a:lnTo>
                  <a:pt x="615" y="42"/>
                </a:lnTo>
                <a:lnTo>
                  <a:pt x="612" y="44"/>
                </a:lnTo>
                <a:lnTo>
                  <a:pt x="610" y="45"/>
                </a:lnTo>
                <a:lnTo>
                  <a:pt x="609" y="45"/>
                </a:lnTo>
                <a:lnTo>
                  <a:pt x="607" y="46"/>
                </a:lnTo>
                <a:lnTo>
                  <a:pt x="606" y="47"/>
                </a:lnTo>
                <a:lnTo>
                  <a:pt x="605" y="50"/>
                </a:lnTo>
                <a:lnTo>
                  <a:pt x="605" y="51"/>
                </a:lnTo>
                <a:lnTo>
                  <a:pt x="604" y="51"/>
                </a:lnTo>
                <a:lnTo>
                  <a:pt x="602" y="51"/>
                </a:lnTo>
                <a:lnTo>
                  <a:pt x="601" y="52"/>
                </a:lnTo>
                <a:lnTo>
                  <a:pt x="597" y="52"/>
                </a:lnTo>
                <a:lnTo>
                  <a:pt x="593" y="54"/>
                </a:lnTo>
                <a:lnTo>
                  <a:pt x="591" y="55"/>
                </a:lnTo>
                <a:lnTo>
                  <a:pt x="589" y="56"/>
                </a:lnTo>
                <a:lnTo>
                  <a:pt x="588" y="56"/>
                </a:lnTo>
                <a:lnTo>
                  <a:pt x="587" y="56"/>
                </a:lnTo>
                <a:lnTo>
                  <a:pt x="586" y="57"/>
                </a:lnTo>
                <a:lnTo>
                  <a:pt x="585" y="59"/>
                </a:lnTo>
                <a:lnTo>
                  <a:pt x="581" y="61"/>
                </a:lnTo>
                <a:lnTo>
                  <a:pt x="580" y="64"/>
                </a:lnTo>
                <a:lnTo>
                  <a:pt x="578" y="67"/>
                </a:lnTo>
                <a:lnTo>
                  <a:pt x="578" y="70"/>
                </a:lnTo>
                <a:lnTo>
                  <a:pt x="577" y="70"/>
                </a:lnTo>
                <a:lnTo>
                  <a:pt x="574" y="71"/>
                </a:lnTo>
                <a:lnTo>
                  <a:pt x="572" y="71"/>
                </a:lnTo>
                <a:lnTo>
                  <a:pt x="570" y="74"/>
                </a:lnTo>
                <a:lnTo>
                  <a:pt x="570" y="77"/>
                </a:lnTo>
                <a:lnTo>
                  <a:pt x="570" y="78"/>
                </a:lnTo>
                <a:lnTo>
                  <a:pt x="570" y="79"/>
                </a:lnTo>
                <a:lnTo>
                  <a:pt x="567" y="84"/>
                </a:lnTo>
                <a:lnTo>
                  <a:pt x="566" y="87"/>
                </a:lnTo>
                <a:lnTo>
                  <a:pt x="564" y="89"/>
                </a:lnTo>
                <a:lnTo>
                  <a:pt x="560" y="88"/>
                </a:lnTo>
                <a:lnTo>
                  <a:pt x="557" y="88"/>
                </a:lnTo>
                <a:lnTo>
                  <a:pt x="553" y="88"/>
                </a:lnTo>
                <a:lnTo>
                  <a:pt x="552" y="90"/>
                </a:lnTo>
                <a:lnTo>
                  <a:pt x="551" y="93"/>
                </a:lnTo>
                <a:lnTo>
                  <a:pt x="549" y="94"/>
                </a:lnTo>
                <a:lnTo>
                  <a:pt x="548" y="95"/>
                </a:lnTo>
                <a:lnTo>
                  <a:pt x="545" y="98"/>
                </a:lnTo>
                <a:lnTo>
                  <a:pt x="542" y="100"/>
                </a:lnTo>
                <a:lnTo>
                  <a:pt x="539" y="100"/>
                </a:lnTo>
                <a:lnTo>
                  <a:pt x="534" y="102"/>
                </a:lnTo>
                <a:lnTo>
                  <a:pt x="533" y="102"/>
                </a:lnTo>
                <a:lnTo>
                  <a:pt x="531" y="104"/>
                </a:lnTo>
                <a:lnTo>
                  <a:pt x="530" y="106"/>
                </a:lnTo>
                <a:lnTo>
                  <a:pt x="528" y="106"/>
                </a:lnTo>
                <a:lnTo>
                  <a:pt x="525" y="105"/>
                </a:lnTo>
                <a:lnTo>
                  <a:pt x="523" y="104"/>
                </a:lnTo>
                <a:lnTo>
                  <a:pt x="522" y="103"/>
                </a:lnTo>
                <a:lnTo>
                  <a:pt x="519" y="105"/>
                </a:lnTo>
                <a:lnTo>
                  <a:pt x="518" y="106"/>
                </a:lnTo>
                <a:lnTo>
                  <a:pt x="518" y="108"/>
                </a:lnTo>
                <a:lnTo>
                  <a:pt x="520" y="116"/>
                </a:lnTo>
                <a:lnTo>
                  <a:pt x="521" y="120"/>
                </a:lnTo>
                <a:lnTo>
                  <a:pt x="522" y="119"/>
                </a:lnTo>
                <a:lnTo>
                  <a:pt x="521" y="125"/>
                </a:lnTo>
                <a:lnTo>
                  <a:pt x="518" y="134"/>
                </a:lnTo>
                <a:lnTo>
                  <a:pt x="514" y="138"/>
                </a:lnTo>
                <a:lnTo>
                  <a:pt x="509" y="144"/>
                </a:lnTo>
                <a:lnTo>
                  <a:pt x="501" y="149"/>
                </a:lnTo>
                <a:lnTo>
                  <a:pt x="499" y="149"/>
                </a:lnTo>
                <a:lnTo>
                  <a:pt x="498" y="149"/>
                </a:lnTo>
                <a:lnTo>
                  <a:pt x="492" y="146"/>
                </a:lnTo>
                <a:lnTo>
                  <a:pt x="486" y="143"/>
                </a:lnTo>
                <a:lnTo>
                  <a:pt x="486" y="142"/>
                </a:lnTo>
                <a:lnTo>
                  <a:pt x="484" y="142"/>
                </a:lnTo>
                <a:lnTo>
                  <a:pt x="483" y="143"/>
                </a:lnTo>
                <a:lnTo>
                  <a:pt x="482" y="143"/>
                </a:lnTo>
                <a:lnTo>
                  <a:pt x="480" y="144"/>
                </a:lnTo>
                <a:lnTo>
                  <a:pt x="480" y="145"/>
                </a:lnTo>
                <a:lnTo>
                  <a:pt x="481" y="146"/>
                </a:lnTo>
                <a:lnTo>
                  <a:pt x="484" y="148"/>
                </a:lnTo>
                <a:lnTo>
                  <a:pt x="485" y="152"/>
                </a:lnTo>
                <a:lnTo>
                  <a:pt x="486" y="155"/>
                </a:lnTo>
                <a:lnTo>
                  <a:pt x="484" y="155"/>
                </a:lnTo>
                <a:lnTo>
                  <a:pt x="483" y="155"/>
                </a:lnTo>
                <a:lnTo>
                  <a:pt x="483" y="154"/>
                </a:lnTo>
                <a:lnTo>
                  <a:pt x="482" y="153"/>
                </a:lnTo>
                <a:lnTo>
                  <a:pt x="481" y="153"/>
                </a:lnTo>
                <a:lnTo>
                  <a:pt x="480" y="154"/>
                </a:lnTo>
                <a:lnTo>
                  <a:pt x="477" y="155"/>
                </a:lnTo>
                <a:lnTo>
                  <a:pt x="473" y="156"/>
                </a:lnTo>
                <a:lnTo>
                  <a:pt x="470" y="157"/>
                </a:lnTo>
                <a:lnTo>
                  <a:pt x="466" y="159"/>
                </a:lnTo>
                <a:lnTo>
                  <a:pt x="464" y="163"/>
                </a:lnTo>
                <a:lnTo>
                  <a:pt x="463" y="165"/>
                </a:lnTo>
                <a:lnTo>
                  <a:pt x="466" y="170"/>
                </a:lnTo>
                <a:lnTo>
                  <a:pt x="467" y="172"/>
                </a:lnTo>
                <a:lnTo>
                  <a:pt x="467" y="173"/>
                </a:lnTo>
                <a:lnTo>
                  <a:pt x="466" y="174"/>
                </a:lnTo>
                <a:lnTo>
                  <a:pt x="460" y="178"/>
                </a:lnTo>
                <a:lnTo>
                  <a:pt x="455" y="181"/>
                </a:lnTo>
                <a:lnTo>
                  <a:pt x="453" y="182"/>
                </a:lnTo>
                <a:lnTo>
                  <a:pt x="451" y="183"/>
                </a:lnTo>
                <a:lnTo>
                  <a:pt x="452" y="183"/>
                </a:lnTo>
                <a:lnTo>
                  <a:pt x="453" y="184"/>
                </a:lnTo>
                <a:lnTo>
                  <a:pt x="453" y="187"/>
                </a:lnTo>
                <a:lnTo>
                  <a:pt x="452" y="191"/>
                </a:lnTo>
                <a:lnTo>
                  <a:pt x="450" y="193"/>
                </a:lnTo>
                <a:lnTo>
                  <a:pt x="447" y="195"/>
                </a:lnTo>
                <a:lnTo>
                  <a:pt x="446" y="200"/>
                </a:lnTo>
                <a:lnTo>
                  <a:pt x="444" y="206"/>
                </a:lnTo>
                <a:lnTo>
                  <a:pt x="443" y="212"/>
                </a:lnTo>
                <a:lnTo>
                  <a:pt x="442" y="219"/>
                </a:lnTo>
                <a:lnTo>
                  <a:pt x="440" y="223"/>
                </a:lnTo>
                <a:lnTo>
                  <a:pt x="438" y="227"/>
                </a:lnTo>
                <a:lnTo>
                  <a:pt x="440" y="230"/>
                </a:lnTo>
                <a:lnTo>
                  <a:pt x="437" y="234"/>
                </a:lnTo>
                <a:lnTo>
                  <a:pt x="435" y="239"/>
                </a:lnTo>
                <a:lnTo>
                  <a:pt x="435" y="243"/>
                </a:lnTo>
                <a:lnTo>
                  <a:pt x="437" y="243"/>
                </a:lnTo>
                <a:lnTo>
                  <a:pt x="438" y="245"/>
                </a:lnTo>
                <a:lnTo>
                  <a:pt x="438" y="246"/>
                </a:lnTo>
                <a:lnTo>
                  <a:pt x="438" y="248"/>
                </a:lnTo>
                <a:lnTo>
                  <a:pt x="436" y="249"/>
                </a:lnTo>
                <a:lnTo>
                  <a:pt x="436" y="250"/>
                </a:lnTo>
                <a:lnTo>
                  <a:pt x="436" y="251"/>
                </a:lnTo>
                <a:lnTo>
                  <a:pt x="435" y="252"/>
                </a:lnTo>
                <a:lnTo>
                  <a:pt x="435" y="254"/>
                </a:lnTo>
                <a:lnTo>
                  <a:pt x="435" y="256"/>
                </a:lnTo>
                <a:lnTo>
                  <a:pt x="432" y="256"/>
                </a:lnTo>
                <a:lnTo>
                  <a:pt x="431" y="259"/>
                </a:lnTo>
                <a:lnTo>
                  <a:pt x="428" y="260"/>
                </a:lnTo>
                <a:lnTo>
                  <a:pt x="427" y="262"/>
                </a:lnTo>
                <a:lnTo>
                  <a:pt x="427" y="264"/>
                </a:lnTo>
                <a:lnTo>
                  <a:pt x="428" y="265"/>
                </a:lnTo>
                <a:lnTo>
                  <a:pt x="431" y="264"/>
                </a:lnTo>
                <a:lnTo>
                  <a:pt x="433" y="262"/>
                </a:lnTo>
                <a:lnTo>
                  <a:pt x="434" y="263"/>
                </a:lnTo>
                <a:lnTo>
                  <a:pt x="434" y="268"/>
                </a:lnTo>
                <a:lnTo>
                  <a:pt x="433" y="273"/>
                </a:lnTo>
                <a:lnTo>
                  <a:pt x="432" y="278"/>
                </a:lnTo>
                <a:lnTo>
                  <a:pt x="429" y="281"/>
                </a:lnTo>
                <a:lnTo>
                  <a:pt x="428" y="283"/>
                </a:lnTo>
                <a:lnTo>
                  <a:pt x="428" y="284"/>
                </a:lnTo>
                <a:lnTo>
                  <a:pt x="429" y="288"/>
                </a:lnTo>
                <a:lnTo>
                  <a:pt x="429" y="291"/>
                </a:lnTo>
                <a:lnTo>
                  <a:pt x="431" y="292"/>
                </a:lnTo>
                <a:lnTo>
                  <a:pt x="431" y="293"/>
                </a:lnTo>
                <a:lnTo>
                  <a:pt x="429" y="295"/>
                </a:lnTo>
                <a:lnTo>
                  <a:pt x="429" y="297"/>
                </a:lnTo>
                <a:lnTo>
                  <a:pt x="431" y="299"/>
                </a:lnTo>
                <a:lnTo>
                  <a:pt x="433" y="302"/>
                </a:lnTo>
                <a:lnTo>
                  <a:pt x="434" y="311"/>
                </a:lnTo>
                <a:lnTo>
                  <a:pt x="435" y="317"/>
                </a:lnTo>
                <a:lnTo>
                  <a:pt x="436" y="320"/>
                </a:lnTo>
                <a:lnTo>
                  <a:pt x="438" y="323"/>
                </a:lnTo>
                <a:lnTo>
                  <a:pt x="438" y="330"/>
                </a:lnTo>
                <a:lnTo>
                  <a:pt x="437" y="334"/>
                </a:lnTo>
                <a:lnTo>
                  <a:pt x="438" y="340"/>
                </a:lnTo>
                <a:lnTo>
                  <a:pt x="440" y="343"/>
                </a:lnTo>
                <a:lnTo>
                  <a:pt x="440" y="344"/>
                </a:lnTo>
                <a:lnTo>
                  <a:pt x="440" y="347"/>
                </a:lnTo>
                <a:lnTo>
                  <a:pt x="438" y="351"/>
                </a:lnTo>
                <a:lnTo>
                  <a:pt x="440" y="361"/>
                </a:lnTo>
                <a:lnTo>
                  <a:pt x="442" y="373"/>
                </a:lnTo>
                <a:lnTo>
                  <a:pt x="444" y="382"/>
                </a:lnTo>
                <a:lnTo>
                  <a:pt x="448" y="383"/>
                </a:lnTo>
                <a:lnTo>
                  <a:pt x="450" y="385"/>
                </a:lnTo>
                <a:lnTo>
                  <a:pt x="451" y="387"/>
                </a:lnTo>
                <a:lnTo>
                  <a:pt x="450" y="392"/>
                </a:lnTo>
                <a:lnTo>
                  <a:pt x="451" y="395"/>
                </a:lnTo>
                <a:lnTo>
                  <a:pt x="452" y="396"/>
                </a:lnTo>
                <a:lnTo>
                  <a:pt x="452" y="398"/>
                </a:lnTo>
                <a:lnTo>
                  <a:pt x="453" y="401"/>
                </a:lnTo>
                <a:lnTo>
                  <a:pt x="454" y="401"/>
                </a:lnTo>
                <a:lnTo>
                  <a:pt x="454" y="402"/>
                </a:lnTo>
                <a:lnTo>
                  <a:pt x="454" y="409"/>
                </a:lnTo>
                <a:lnTo>
                  <a:pt x="453" y="416"/>
                </a:lnTo>
                <a:lnTo>
                  <a:pt x="454" y="420"/>
                </a:lnTo>
                <a:lnTo>
                  <a:pt x="455" y="423"/>
                </a:lnTo>
                <a:lnTo>
                  <a:pt x="455" y="427"/>
                </a:lnTo>
                <a:lnTo>
                  <a:pt x="457" y="434"/>
                </a:lnTo>
                <a:lnTo>
                  <a:pt x="457" y="440"/>
                </a:lnTo>
                <a:lnTo>
                  <a:pt x="457" y="447"/>
                </a:lnTo>
                <a:lnTo>
                  <a:pt x="461" y="455"/>
                </a:lnTo>
                <a:lnTo>
                  <a:pt x="461" y="457"/>
                </a:lnTo>
                <a:lnTo>
                  <a:pt x="461" y="465"/>
                </a:lnTo>
                <a:lnTo>
                  <a:pt x="461" y="470"/>
                </a:lnTo>
                <a:lnTo>
                  <a:pt x="461" y="478"/>
                </a:lnTo>
                <a:lnTo>
                  <a:pt x="461" y="486"/>
                </a:lnTo>
                <a:lnTo>
                  <a:pt x="460" y="489"/>
                </a:lnTo>
                <a:lnTo>
                  <a:pt x="456" y="494"/>
                </a:lnTo>
                <a:lnTo>
                  <a:pt x="453" y="503"/>
                </a:lnTo>
                <a:lnTo>
                  <a:pt x="452" y="509"/>
                </a:lnTo>
                <a:lnTo>
                  <a:pt x="452" y="511"/>
                </a:lnTo>
                <a:lnTo>
                  <a:pt x="452" y="514"/>
                </a:lnTo>
                <a:lnTo>
                  <a:pt x="452" y="516"/>
                </a:lnTo>
                <a:lnTo>
                  <a:pt x="452" y="527"/>
                </a:lnTo>
                <a:lnTo>
                  <a:pt x="451" y="538"/>
                </a:lnTo>
                <a:lnTo>
                  <a:pt x="451" y="543"/>
                </a:lnTo>
                <a:lnTo>
                  <a:pt x="452" y="553"/>
                </a:lnTo>
                <a:lnTo>
                  <a:pt x="452" y="571"/>
                </a:lnTo>
                <a:lnTo>
                  <a:pt x="453" y="587"/>
                </a:lnTo>
                <a:lnTo>
                  <a:pt x="454" y="603"/>
                </a:lnTo>
                <a:lnTo>
                  <a:pt x="455" y="610"/>
                </a:lnTo>
                <a:lnTo>
                  <a:pt x="457" y="613"/>
                </a:lnTo>
                <a:lnTo>
                  <a:pt x="457" y="615"/>
                </a:lnTo>
                <a:lnTo>
                  <a:pt x="458" y="616"/>
                </a:lnTo>
                <a:lnTo>
                  <a:pt x="458" y="620"/>
                </a:lnTo>
                <a:lnTo>
                  <a:pt x="462" y="630"/>
                </a:lnTo>
                <a:lnTo>
                  <a:pt x="464" y="634"/>
                </a:lnTo>
                <a:lnTo>
                  <a:pt x="465" y="636"/>
                </a:lnTo>
                <a:lnTo>
                  <a:pt x="465" y="638"/>
                </a:lnTo>
                <a:lnTo>
                  <a:pt x="469" y="644"/>
                </a:lnTo>
                <a:lnTo>
                  <a:pt x="472" y="653"/>
                </a:lnTo>
                <a:lnTo>
                  <a:pt x="474" y="661"/>
                </a:lnTo>
                <a:lnTo>
                  <a:pt x="476" y="664"/>
                </a:lnTo>
                <a:lnTo>
                  <a:pt x="477" y="667"/>
                </a:lnTo>
                <a:lnTo>
                  <a:pt x="479" y="670"/>
                </a:lnTo>
                <a:lnTo>
                  <a:pt x="481" y="673"/>
                </a:lnTo>
                <a:lnTo>
                  <a:pt x="484" y="678"/>
                </a:lnTo>
                <a:lnTo>
                  <a:pt x="486" y="682"/>
                </a:lnTo>
                <a:lnTo>
                  <a:pt x="491" y="687"/>
                </a:lnTo>
                <a:lnTo>
                  <a:pt x="494" y="691"/>
                </a:lnTo>
                <a:lnTo>
                  <a:pt x="496" y="693"/>
                </a:lnTo>
                <a:lnTo>
                  <a:pt x="499" y="696"/>
                </a:lnTo>
                <a:lnTo>
                  <a:pt x="500" y="699"/>
                </a:lnTo>
                <a:lnTo>
                  <a:pt x="506" y="704"/>
                </a:lnTo>
                <a:lnTo>
                  <a:pt x="510" y="708"/>
                </a:lnTo>
                <a:lnTo>
                  <a:pt x="513" y="710"/>
                </a:lnTo>
                <a:lnTo>
                  <a:pt x="520" y="714"/>
                </a:lnTo>
                <a:lnTo>
                  <a:pt x="522" y="717"/>
                </a:lnTo>
                <a:lnTo>
                  <a:pt x="525" y="718"/>
                </a:lnTo>
                <a:lnTo>
                  <a:pt x="528" y="718"/>
                </a:lnTo>
                <a:lnTo>
                  <a:pt x="532" y="732"/>
                </a:lnTo>
                <a:lnTo>
                  <a:pt x="533" y="736"/>
                </a:lnTo>
                <a:lnTo>
                  <a:pt x="537" y="751"/>
                </a:lnTo>
                <a:lnTo>
                  <a:pt x="539" y="757"/>
                </a:lnTo>
                <a:lnTo>
                  <a:pt x="540" y="761"/>
                </a:lnTo>
                <a:lnTo>
                  <a:pt x="540" y="762"/>
                </a:lnTo>
                <a:lnTo>
                  <a:pt x="541" y="766"/>
                </a:lnTo>
                <a:lnTo>
                  <a:pt x="544" y="776"/>
                </a:lnTo>
                <a:lnTo>
                  <a:pt x="545" y="779"/>
                </a:lnTo>
                <a:lnTo>
                  <a:pt x="545" y="782"/>
                </a:lnTo>
                <a:lnTo>
                  <a:pt x="548" y="788"/>
                </a:lnTo>
                <a:lnTo>
                  <a:pt x="550" y="791"/>
                </a:lnTo>
                <a:lnTo>
                  <a:pt x="551" y="793"/>
                </a:lnTo>
                <a:lnTo>
                  <a:pt x="551" y="794"/>
                </a:lnTo>
                <a:lnTo>
                  <a:pt x="551" y="795"/>
                </a:lnTo>
                <a:lnTo>
                  <a:pt x="553" y="797"/>
                </a:lnTo>
                <a:lnTo>
                  <a:pt x="554" y="798"/>
                </a:lnTo>
                <a:lnTo>
                  <a:pt x="553" y="798"/>
                </a:lnTo>
                <a:lnTo>
                  <a:pt x="554" y="804"/>
                </a:lnTo>
                <a:lnTo>
                  <a:pt x="557" y="809"/>
                </a:lnTo>
                <a:lnTo>
                  <a:pt x="560" y="815"/>
                </a:lnTo>
                <a:lnTo>
                  <a:pt x="566" y="827"/>
                </a:lnTo>
                <a:lnTo>
                  <a:pt x="568" y="832"/>
                </a:lnTo>
                <a:lnTo>
                  <a:pt x="573" y="840"/>
                </a:lnTo>
                <a:lnTo>
                  <a:pt x="577" y="845"/>
                </a:lnTo>
                <a:lnTo>
                  <a:pt x="578" y="847"/>
                </a:lnTo>
                <a:lnTo>
                  <a:pt x="578" y="850"/>
                </a:lnTo>
                <a:lnTo>
                  <a:pt x="579" y="856"/>
                </a:lnTo>
                <a:lnTo>
                  <a:pt x="578" y="864"/>
                </a:lnTo>
                <a:lnTo>
                  <a:pt x="579" y="871"/>
                </a:lnTo>
                <a:lnTo>
                  <a:pt x="580" y="877"/>
                </a:lnTo>
                <a:lnTo>
                  <a:pt x="580" y="901"/>
                </a:lnTo>
                <a:lnTo>
                  <a:pt x="579" y="907"/>
                </a:lnTo>
                <a:lnTo>
                  <a:pt x="578" y="910"/>
                </a:lnTo>
                <a:lnTo>
                  <a:pt x="577" y="911"/>
                </a:lnTo>
                <a:lnTo>
                  <a:pt x="573" y="911"/>
                </a:lnTo>
                <a:lnTo>
                  <a:pt x="571" y="912"/>
                </a:lnTo>
                <a:lnTo>
                  <a:pt x="569" y="913"/>
                </a:lnTo>
                <a:lnTo>
                  <a:pt x="566" y="913"/>
                </a:lnTo>
                <a:lnTo>
                  <a:pt x="561" y="914"/>
                </a:lnTo>
                <a:lnTo>
                  <a:pt x="554" y="915"/>
                </a:lnTo>
                <a:lnTo>
                  <a:pt x="552" y="915"/>
                </a:lnTo>
                <a:lnTo>
                  <a:pt x="551" y="916"/>
                </a:lnTo>
                <a:lnTo>
                  <a:pt x="549" y="917"/>
                </a:lnTo>
                <a:lnTo>
                  <a:pt x="545" y="916"/>
                </a:lnTo>
                <a:lnTo>
                  <a:pt x="543" y="917"/>
                </a:lnTo>
                <a:lnTo>
                  <a:pt x="541" y="918"/>
                </a:lnTo>
                <a:lnTo>
                  <a:pt x="532" y="921"/>
                </a:lnTo>
                <a:lnTo>
                  <a:pt x="531" y="923"/>
                </a:lnTo>
                <a:lnTo>
                  <a:pt x="530" y="924"/>
                </a:lnTo>
                <a:lnTo>
                  <a:pt x="527" y="925"/>
                </a:lnTo>
                <a:lnTo>
                  <a:pt x="522" y="927"/>
                </a:lnTo>
                <a:lnTo>
                  <a:pt x="519" y="930"/>
                </a:lnTo>
                <a:lnTo>
                  <a:pt x="518" y="931"/>
                </a:lnTo>
                <a:lnTo>
                  <a:pt x="511" y="936"/>
                </a:lnTo>
                <a:lnTo>
                  <a:pt x="508" y="939"/>
                </a:lnTo>
                <a:lnTo>
                  <a:pt x="505" y="942"/>
                </a:lnTo>
                <a:lnTo>
                  <a:pt x="503" y="947"/>
                </a:lnTo>
                <a:lnTo>
                  <a:pt x="501" y="950"/>
                </a:lnTo>
                <a:lnTo>
                  <a:pt x="498" y="951"/>
                </a:lnTo>
                <a:lnTo>
                  <a:pt x="495" y="954"/>
                </a:lnTo>
                <a:lnTo>
                  <a:pt x="494" y="956"/>
                </a:lnTo>
                <a:lnTo>
                  <a:pt x="492" y="956"/>
                </a:lnTo>
                <a:lnTo>
                  <a:pt x="490" y="955"/>
                </a:lnTo>
                <a:lnTo>
                  <a:pt x="489" y="955"/>
                </a:lnTo>
                <a:lnTo>
                  <a:pt x="487" y="956"/>
                </a:lnTo>
                <a:lnTo>
                  <a:pt x="485" y="957"/>
                </a:lnTo>
                <a:lnTo>
                  <a:pt x="484" y="959"/>
                </a:lnTo>
                <a:lnTo>
                  <a:pt x="482" y="960"/>
                </a:lnTo>
                <a:lnTo>
                  <a:pt x="479" y="961"/>
                </a:lnTo>
                <a:lnTo>
                  <a:pt x="472" y="964"/>
                </a:lnTo>
                <a:lnTo>
                  <a:pt x="469" y="965"/>
                </a:lnTo>
                <a:lnTo>
                  <a:pt x="465" y="964"/>
                </a:lnTo>
                <a:lnTo>
                  <a:pt x="464" y="965"/>
                </a:lnTo>
                <a:lnTo>
                  <a:pt x="463" y="965"/>
                </a:lnTo>
                <a:lnTo>
                  <a:pt x="461" y="965"/>
                </a:lnTo>
                <a:lnTo>
                  <a:pt x="455" y="963"/>
                </a:lnTo>
                <a:lnTo>
                  <a:pt x="454" y="964"/>
                </a:lnTo>
                <a:lnTo>
                  <a:pt x="453" y="964"/>
                </a:lnTo>
                <a:lnTo>
                  <a:pt x="451" y="964"/>
                </a:lnTo>
                <a:lnTo>
                  <a:pt x="447" y="965"/>
                </a:lnTo>
                <a:lnTo>
                  <a:pt x="445" y="966"/>
                </a:lnTo>
                <a:lnTo>
                  <a:pt x="444" y="967"/>
                </a:lnTo>
                <a:lnTo>
                  <a:pt x="443" y="967"/>
                </a:lnTo>
                <a:lnTo>
                  <a:pt x="438" y="969"/>
                </a:lnTo>
                <a:lnTo>
                  <a:pt x="437" y="970"/>
                </a:lnTo>
                <a:lnTo>
                  <a:pt x="436" y="971"/>
                </a:lnTo>
                <a:lnTo>
                  <a:pt x="433" y="972"/>
                </a:lnTo>
                <a:lnTo>
                  <a:pt x="425" y="974"/>
                </a:lnTo>
                <a:lnTo>
                  <a:pt x="422" y="976"/>
                </a:lnTo>
                <a:lnTo>
                  <a:pt x="419" y="978"/>
                </a:lnTo>
                <a:lnTo>
                  <a:pt x="416" y="980"/>
                </a:lnTo>
                <a:lnTo>
                  <a:pt x="412" y="981"/>
                </a:lnTo>
                <a:lnTo>
                  <a:pt x="406" y="984"/>
                </a:lnTo>
                <a:lnTo>
                  <a:pt x="403" y="986"/>
                </a:lnTo>
                <a:lnTo>
                  <a:pt x="400" y="988"/>
                </a:lnTo>
                <a:lnTo>
                  <a:pt x="395" y="989"/>
                </a:lnTo>
                <a:lnTo>
                  <a:pt x="388" y="992"/>
                </a:lnTo>
                <a:lnTo>
                  <a:pt x="377" y="999"/>
                </a:lnTo>
                <a:lnTo>
                  <a:pt x="374" y="1001"/>
                </a:lnTo>
                <a:lnTo>
                  <a:pt x="368" y="1002"/>
                </a:lnTo>
                <a:lnTo>
                  <a:pt x="361" y="1004"/>
                </a:lnTo>
                <a:lnTo>
                  <a:pt x="359" y="1006"/>
                </a:lnTo>
                <a:lnTo>
                  <a:pt x="357" y="1009"/>
                </a:lnTo>
                <a:lnTo>
                  <a:pt x="351" y="1011"/>
                </a:lnTo>
                <a:lnTo>
                  <a:pt x="348" y="1011"/>
                </a:lnTo>
                <a:lnTo>
                  <a:pt x="345" y="1013"/>
                </a:lnTo>
                <a:lnTo>
                  <a:pt x="342" y="1014"/>
                </a:lnTo>
                <a:lnTo>
                  <a:pt x="340" y="1018"/>
                </a:lnTo>
                <a:lnTo>
                  <a:pt x="338" y="1018"/>
                </a:lnTo>
                <a:lnTo>
                  <a:pt x="335" y="1018"/>
                </a:lnTo>
                <a:lnTo>
                  <a:pt x="331" y="1020"/>
                </a:lnTo>
                <a:lnTo>
                  <a:pt x="330" y="1021"/>
                </a:lnTo>
                <a:lnTo>
                  <a:pt x="329" y="1022"/>
                </a:lnTo>
                <a:lnTo>
                  <a:pt x="329" y="1023"/>
                </a:lnTo>
                <a:lnTo>
                  <a:pt x="324" y="1024"/>
                </a:lnTo>
                <a:lnTo>
                  <a:pt x="322" y="1024"/>
                </a:lnTo>
                <a:lnTo>
                  <a:pt x="324" y="1024"/>
                </a:lnTo>
                <a:lnTo>
                  <a:pt x="319" y="1028"/>
                </a:lnTo>
                <a:lnTo>
                  <a:pt x="309" y="1034"/>
                </a:lnTo>
                <a:lnTo>
                  <a:pt x="303" y="1037"/>
                </a:lnTo>
                <a:lnTo>
                  <a:pt x="299" y="1038"/>
                </a:lnTo>
                <a:lnTo>
                  <a:pt x="297" y="1039"/>
                </a:lnTo>
                <a:lnTo>
                  <a:pt x="297" y="1040"/>
                </a:lnTo>
                <a:lnTo>
                  <a:pt x="295" y="1041"/>
                </a:lnTo>
                <a:lnTo>
                  <a:pt x="291" y="1042"/>
                </a:lnTo>
                <a:lnTo>
                  <a:pt x="288" y="1043"/>
                </a:lnTo>
                <a:lnTo>
                  <a:pt x="287" y="1044"/>
                </a:lnTo>
                <a:lnTo>
                  <a:pt x="286" y="1045"/>
                </a:lnTo>
                <a:lnTo>
                  <a:pt x="283" y="1047"/>
                </a:lnTo>
                <a:lnTo>
                  <a:pt x="278" y="1048"/>
                </a:lnTo>
                <a:lnTo>
                  <a:pt x="276" y="1049"/>
                </a:lnTo>
                <a:lnTo>
                  <a:pt x="272" y="1051"/>
                </a:lnTo>
                <a:lnTo>
                  <a:pt x="260" y="1056"/>
                </a:lnTo>
                <a:lnTo>
                  <a:pt x="251" y="1059"/>
                </a:lnTo>
                <a:lnTo>
                  <a:pt x="242" y="1063"/>
                </a:lnTo>
                <a:lnTo>
                  <a:pt x="239" y="1063"/>
                </a:lnTo>
                <a:lnTo>
                  <a:pt x="233" y="1067"/>
                </a:lnTo>
                <a:lnTo>
                  <a:pt x="231" y="1068"/>
                </a:lnTo>
                <a:lnTo>
                  <a:pt x="229" y="1070"/>
                </a:lnTo>
                <a:lnTo>
                  <a:pt x="222" y="1072"/>
                </a:lnTo>
                <a:lnTo>
                  <a:pt x="215" y="1076"/>
                </a:lnTo>
                <a:lnTo>
                  <a:pt x="214" y="1077"/>
                </a:lnTo>
                <a:lnTo>
                  <a:pt x="215" y="1077"/>
                </a:lnTo>
                <a:lnTo>
                  <a:pt x="207" y="1079"/>
                </a:lnTo>
                <a:lnTo>
                  <a:pt x="195" y="1083"/>
                </a:lnTo>
                <a:lnTo>
                  <a:pt x="191" y="1086"/>
                </a:lnTo>
                <a:lnTo>
                  <a:pt x="187" y="1086"/>
                </a:lnTo>
                <a:lnTo>
                  <a:pt x="183" y="1088"/>
                </a:lnTo>
                <a:lnTo>
                  <a:pt x="181" y="1090"/>
                </a:lnTo>
                <a:lnTo>
                  <a:pt x="174" y="1092"/>
                </a:lnTo>
                <a:lnTo>
                  <a:pt x="168" y="1095"/>
                </a:lnTo>
                <a:lnTo>
                  <a:pt x="163" y="1098"/>
                </a:lnTo>
                <a:lnTo>
                  <a:pt x="151" y="1105"/>
                </a:lnTo>
                <a:lnTo>
                  <a:pt x="148" y="1107"/>
                </a:lnTo>
                <a:lnTo>
                  <a:pt x="146" y="1109"/>
                </a:lnTo>
                <a:lnTo>
                  <a:pt x="141" y="1113"/>
                </a:lnTo>
                <a:lnTo>
                  <a:pt x="134" y="1118"/>
                </a:lnTo>
                <a:lnTo>
                  <a:pt x="129" y="1122"/>
                </a:lnTo>
                <a:lnTo>
                  <a:pt x="126" y="1126"/>
                </a:lnTo>
                <a:lnTo>
                  <a:pt x="120" y="1130"/>
                </a:lnTo>
                <a:lnTo>
                  <a:pt x="118" y="1131"/>
                </a:lnTo>
                <a:lnTo>
                  <a:pt x="117" y="1135"/>
                </a:lnTo>
                <a:lnTo>
                  <a:pt x="115" y="1139"/>
                </a:lnTo>
                <a:lnTo>
                  <a:pt x="114" y="1141"/>
                </a:lnTo>
                <a:lnTo>
                  <a:pt x="112" y="1142"/>
                </a:lnTo>
                <a:lnTo>
                  <a:pt x="107" y="1148"/>
                </a:lnTo>
                <a:lnTo>
                  <a:pt x="105" y="1154"/>
                </a:lnTo>
                <a:lnTo>
                  <a:pt x="102" y="1159"/>
                </a:lnTo>
                <a:lnTo>
                  <a:pt x="93" y="1168"/>
                </a:lnTo>
                <a:lnTo>
                  <a:pt x="89" y="1175"/>
                </a:lnTo>
                <a:lnTo>
                  <a:pt x="86" y="1179"/>
                </a:lnTo>
                <a:lnTo>
                  <a:pt x="84" y="1181"/>
                </a:lnTo>
                <a:lnTo>
                  <a:pt x="81" y="1185"/>
                </a:lnTo>
                <a:lnTo>
                  <a:pt x="77" y="1189"/>
                </a:lnTo>
                <a:lnTo>
                  <a:pt x="75" y="1193"/>
                </a:lnTo>
                <a:lnTo>
                  <a:pt x="73" y="1195"/>
                </a:lnTo>
                <a:lnTo>
                  <a:pt x="67" y="1200"/>
                </a:lnTo>
                <a:lnTo>
                  <a:pt x="65" y="1205"/>
                </a:lnTo>
                <a:lnTo>
                  <a:pt x="62" y="1208"/>
                </a:lnTo>
                <a:lnTo>
                  <a:pt x="56" y="1213"/>
                </a:lnTo>
                <a:lnTo>
                  <a:pt x="50" y="1219"/>
                </a:lnTo>
                <a:lnTo>
                  <a:pt x="48" y="1223"/>
                </a:lnTo>
                <a:lnTo>
                  <a:pt x="44" y="1229"/>
                </a:lnTo>
                <a:lnTo>
                  <a:pt x="38" y="1234"/>
                </a:lnTo>
                <a:lnTo>
                  <a:pt x="37" y="1237"/>
                </a:lnTo>
                <a:lnTo>
                  <a:pt x="36" y="1242"/>
                </a:lnTo>
                <a:lnTo>
                  <a:pt x="35" y="1245"/>
                </a:lnTo>
                <a:lnTo>
                  <a:pt x="32" y="1249"/>
                </a:lnTo>
                <a:lnTo>
                  <a:pt x="26" y="1262"/>
                </a:lnTo>
                <a:lnTo>
                  <a:pt x="23" y="1267"/>
                </a:lnTo>
                <a:lnTo>
                  <a:pt x="22" y="1271"/>
                </a:lnTo>
                <a:lnTo>
                  <a:pt x="20" y="1273"/>
                </a:lnTo>
                <a:lnTo>
                  <a:pt x="19" y="1276"/>
                </a:lnTo>
                <a:lnTo>
                  <a:pt x="18" y="1280"/>
                </a:lnTo>
                <a:lnTo>
                  <a:pt x="11" y="1293"/>
                </a:lnTo>
                <a:lnTo>
                  <a:pt x="6" y="1310"/>
                </a:lnTo>
                <a:lnTo>
                  <a:pt x="0" y="1322"/>
                </a:lnTo>
                <a:lnTo>
                  <a:pt x="13" y="1323"/>
                </a:lnTo>
                <a:lnTo>
                  <a:pt x="1445" y="1323"/>
                </a:lnTo>
                <a:lnTo>
                  <a:pt x="1455" y="1322"/>
                </a:lnTo>
                <a:lnTo>
                  <a:pt x="1458" y="1322"/>
                </a:lnTo>
                <a:lnTo>
                  <a:pt x="1456" y="1316"/>
                </a:lnTo>
                <a:close/>
                <a:moveTo>
                  <a:pt x="544" y="775"/>
                </a:moveTo>
                <a:lnTo>
                  <a:pt x="544" y="775"/>
                </a:lnTo>
                <a:lnTo>
                  <a:pt x="544" y="774"/>
                </a:lnTo>
                <a:lnTo>
                  <a:pt x="544" y="772"/>
                </a:lnTo>
                <a:lnTo>
                  <a:pt x="544" y="774"/>
                </a:lnTo>
                <a:lnTo>
                  <a:pt x="544" y="775"/>
                </a:lnTo>
                <a:close/>
                <a:moveTo>
                  <a:pt x="548" y="782"/>
                </a:moveTo>
                <a:lnTo>
                  <a:pt x="548" y="782"/>
                </a:lnTo>
                <a:close/>
                <a:moveTo>
                  <a:pt x="550" y="789"/>
                </a:moveTo>
                <a:lnTo>
                  <a:pt x="550" y="789"/>
                </a:lnTo>
                <a:lnTo>
                  <a:pt x="549" y="788"/>
                </a:lnTo>
                <a:lnTo>
                  <a:pt x="549" y="785"/>
                </a:lnTo>
                <a:lnTo>
                  <a:pt x="550" y="787"/>
                </a:lnTo>
                <a:lnTo>
                  <a:pt x="550" y="789"/>
                </a:lnTo>
                <a:close/>
                <a:moveTo>
                  <a:pt x="554" y="801"/>
                </a:moveTo>
                <a:lnTo>
                  <a:pt x="554" y="801"/>
                </a:lnTo>
                <a:lnTo>
                  <a:pt x="554" y="800"/>
                </a:lnTo>
                <a:lnTo>
                  <a:pt x="556" y="801"/>
                </a:lnTo>
                <a:lnTo>
                  <a:pt x="554" y="801"/>
                </a:lnTo>
                <a:close/>
                <a:moveTo>
                  <a:pt x="574" y="839"/>
                </a:moveTo>
                <a:lnTo>
                  <a:pt x="574" y="839"/>
                </a:lnTo>
                <a:lnTo>
                  <a:pt x="574" y="840"/>
                </a:lnTo>
                <a:lnTo>
                  <a:pt x="574" y="839"/>
                </a:lnTo>
                <a:close/>
                <a:moveTo>
                  <a:pt x="578" y="845"/>
                </a:moveTo>
                <a:lnTo>
                  <a:pt x="579" y="847"/>
                </a:lnTo>
                <a:lnTo>
                  <a:pt x="578" y="847"/>
                </a:lnTo>
                <a:lnTo>
                  <a:pt x="578" y="845"/>
                </a:lnTo>
                <a:close/>
                <a:moveTo>
                  <a:pt x="581" y="874"/>
                </a:moveTo>
                <a:lnTo>
                  <a:pt x="581" y="874"/>
                </a:lnTo>
                <a:close/>
              </a:path>
            </a:pathLst>
          </a:custGeom>
          <a:noFill/>
          <a:ln w="9525">
            <a:solidFill>
              <a:schemeClr val="accent1"/>
            </a:solidFill>
            <a:round/>
            <a:headEnd/>
            <a:tailEnd/>
          </a:ln>
          <a:extLst>
            <a:ext uri="{909E8E84-426E-40DD-AFC4-6F175D3DCCD1}">
              <a14:hiddenFill xmlns:a14="http://schemas.microsoft.com/office/drawing/2010/main">
                <a:solidFill>
                  <a:schemeClr val="tx1"/>
                </a:solidFill>
              </a14:hiddenFill>
            </a:ext>
          </a:extLst>
        </p:spPr>
        <p:txBody>
          <a:bodyPr/>
          <a:lstStyle/>
          <a:p>
            <a:endParaRPr lang="en-GB"/>
          </a:p>
        </p:txBody>
      </p:sp>
      <p:sp>
        <p:nvSpPr>
          <p:cNvPr id="12292" name="Freeform 4"/>
          <p:cNvSpPr>
            <a:spLocks noEditPoints="1"/>
          </p:cNvSpPr>
          <p:nvPr/>
        </p:nvSpPr>
        <p:spPr bwMode="auto">
          <a:xfrm>
            <a:off x="6424613" y="4402138"/>
            <a:ext cx="2205037" cy="1898650"/>
          </a:xfrm>
          <a:custGeom>
            <a:avLst/>
            <a:gdLst>
              <a:gd name="T0" fmla="*/ 1912669 w 1976"/>
              <a:gd name="T1" fmla="*/ 1542583 h 1701"/>
              <a:gd name="T2" fmla="*/ 1570085 w 1976"/>
              <a:gd name="T3" fmla="*/ 1367341 h 1701"/>
              <a:gd name="T4" fmla="*/ 1487507 w 1976"/>
              <a:gd name="T5" fmla="*/ 1228932 h 1701"/>
              <a:gd name="T6" fmla="*/ 1420553 w 1976"/>
              <a:gd name="T7" fmla="*/ 1160844 h 1701"/>
              <a:gd name="T8" fmla="*/ 1450682 w 1976"/>
              <a:gd name="T9" fmla="*/ 1113964 h 1701"/>
              <a:gd name="T10" fmla="*/ 1446219 w 1976"/>
              <a:gd name="T11" fmla="*/ 1053689 h 1701"/>
              <a:gd name="T12" fmla="*/ 1446219 w 1976"/>
              <a:gd name="T13" fmla="*/ 1041411 h 1701"/>
              <a:gd name="T14" fmla="*/ 1471885 w 1976"/>
              <a:gd name="T15" fmla="*/ 981137 h 1701"/>
              <a:gd name="T16" fmla="*/ 1499782 w 1976"/>
              <a:gd name="T17" fmla="*/ 859471 h 1701"/>
              <a:gd name="T18" fmla="*/ 1490855 w 1976"/>
              <a:gd name="T19" fmla="*/ 810359 h 1701"/>
              <a:gd name="T20" fmla="*/ 1508710 w 1976"/>
              <a:gd name="T21" fmla="*/ 716598 h 1701"/>
              <a:gd name="T22" fmla="*/ 1548882 w 1976"/>
              <a:gd name="T23" fmla="*/ 622838 h 1701"/>
              <a:gd name="T24" fmla="*/ 1553346 w 1976"/>
              <a:gd name="T25" fmla="*/ 541355 h 1701"/>
              <a:gd name="T26" fmla="*/ 1555578 w 1976"/>
              <a:gd name="T27" fmla="*/ 454292 h 1701"/>
              <a:gd name="T28" fmla="*/ 1525448 w 1976"/>
              <a:gd name="T29" fmla="*/ 375042 h 1701"/>
              <a:gd name="T30" fmla="*/ 1513173 w 1976"/>
              <a:gd name="T31" fmla="*/ 315884 h 1701"/>
              <a:gd name="T32" fmla="*/ 1514289 w 1976"/>
              <a:gd name="T33" fmla="*/ 266771 h 1701"/>
              <a:gd name="T34" fmla="*/ 1516521 w 1976"/>
              <a:gd name="T35" fmla="*/ 229936 h 1701"/>
              <a:gd name="T36" fmla="*/ 1457378 w 1976"/>
              <a:gd name="T37" fmla="*/ 208729 h 1701"/>
              <a:gd name="T38" fmla="*/ 1403814 w 1976"/>
              <a:gd name="T39" fmla="*/ 183056 h 1701"/>
              <a:gd name="T40" fmla="*/ 1337975 w 1976"/>
              <a:gd name="T41" fmla="*/ 151803 h 1701"/>
              <a:gd name="T42" fmla="*/ 1278832 w 1976"/>
              <a:gd name="T43" fmla="*/ 72553 h 1701"/>
              <a:gd name="T44" fmla="*/ 1227500 w 1976"/>
              <a:gd name="T45" fmla="*/ 37951 h 1701"/>
              <a:gd name="T46" fmla="*/ 1139344 w 1976"/>
              <a:gd name="T47" fmla="*/ 14511 h 1701"/>
              <a:gd name="T48" fmla="*/ 1063462 w 1976"/>
              <a:gd name="T49" fmla="*/ 21208 h 1701"/>
              <a:gd name="T50" fmla="*/ 990928 w 1976"/>
              <a:gd name="T51" fmla="*/ 21208 h 1701"/>
              <a:gd name="T52" fmla="*/ 954103 w 1976"/>
              <a:gd name="T53" fmla="*/ 6697 h 1701"/>
              <a:gd name="T54" fmla="*/ 937364 w 1976"/>
              <a:gd name="T55" fmla="*/ 34602 h 1701"/>
              <a:gd name="T56" fmla="*/ 894959 w 1976"/>
              <a:gd name="T57" fmla="*/ 18975 h 1701"/>
              <a:gd name="T58" fmla="*/ 869293 w 1976"/>
              <a:gd name="T59" fmla="*/ 53577 h 1701"/>
              <a:gd name="T60" fmla="*/ 829121 w 1976"/>
              <a:gd name="T61" fmla="*/ 98225 h 1701"/>
              <a:gd name="T62" fmla="*/ 809034 w 1976"/>
              <a:gd name="T63" fmla="*/ 142873 h 1701"/>
              <a:gd name="T64" fmla="*/ 743196 w 1976"/>
              <a:gd name="T65" fmla="*/ 170778 h 1701"/>
              <a:gd name="T66" fmla="*/ 688516 w 1976"/>
              <a:gd name="T67" fmla="*/ 196451 h 1701"/>
              <a:gd name="T68" fmla="*/ 672893 w 1976"/>
              <a:gd name="T69" fmla="*/ 238866 h 1701"/>
              <a:gd name="T70" fmla="*/ 662850 w 1976"/>
              <a:gd name="T71" fmla="*/ 253377 h 1701"/>
              <a:gd name="T72" fmla="*/ 613750 w 1976"/>
              <a:gd name="T73" fmla="*/ 324813 h 1701"/>
              <a:gd name="T74" fmla="*/ 588084 w 1976"/>
              <a:gd name="T75" fmla="*/ 381739 h 1701"/>
              <a:gd name="T76" fmla="*/ 569114 w 1976"/>
              <a:gd name="T77" fmla="*/ 442014 h 1701"/>
              <a:gd name="T78" fmla="*/ 592548 w 1976"/>
              <a:gd name="T79" fmla="*/ 552517 h 1701"/>
              <a:gd name="T80" fmla="*/ 585852 w 1976"/>
              <a:gd name="T81" fmla="*/ 655207 h 1701"/>
              <a:gd name="T82" fmla="*/ 598127 w 1976"/>
              <a:gd name="T83" fmla="*/ 725528 h 1701"/>
              <a:gd name="T84" fmla="*/ 607055 w 1976"/>
              <a:gd name="T85" fmla="*/ 759014 h 1701"/>
              <a:gd name="T86" fmla="*/ 643880 w 1976"/>
              <a:gd name="T87" fmla="*/ 814823 h 1701"/>
              <a:gd name="T88" fmla="*/ 667314 w 1976"/>
              <a:gd name="T89" fmla="*/ 836031 h 1701"/>
              <a:gd name="T90" fmla="*/ 681821 w 1976"/>
              <a:gd name="T91" fmla="*/ 901887 h 1701"/>
              <a:gd name="T92" fmla="*/ 684052 w 1976"/>
              <a:gd name="T93" fmla="*/ 959929 h 1701"/>
              <a:gd name="T94" fmla="*/ 681821 w 1976"/>
              <a:gd name="T95" fmla="*/ 997880 h 1701"/>
              <a:gd name="T96" fmla="*/ 703023 w 1976"/>
              <a:gd name="T97" fmla="*/ 1067084 h 1701"/>
              <a:gd name="T98" fmla="*/ 730921 w 1976"/>
              <a:gd name="T99" fmla="*/ 1117313 h 1701"/>
              <a:gd name="T100" fmla="*/ 749891 w 1976"/>
              <a:gd name="T101" fmla="*/ 1147450 h 1701"/>
              <a:gd name="T102" fmla="*/ 761050 w 1976"/>
              <a:gd name="T103" fmla="*/ 1188749 h 1701"/>
              <a:gd name="T104" fmla="*/ 707487 w 1976"/>
              <a:gd name="T105" fmla="*/ 1254605 h 1701"/>
              <a:gd name="T106" fmla="*/ 667314 w 1976"/>
              <a:gd name="T107" fmla="*/ 1299253 h 1701"/>
              <a:gd name="T108" fmla="*/ 342584 w 1976"/>
              <a:gd name="T109" fmla="*/ 1505749 h 1701"/>
              <a:gd name="T110" fmla="*/ 126098 w 1976"/>
              <a:gd name="T111" fmla="*/ 1657552 h 1701"/>
              <a:gd name="T112" fmla="*/ 74766 w 1976"/>
              <a:gd name="T113" fmla="*/ 1760242 h 1701"/>
              <a:gd name="T114" fmla="*/ 42405 w 1976"/>
              <a:gd name="T115" fmla="*/ 1807122 h 1701"/>
              <a:gd name="T116" fmla="*/ 2181603 w 1976"/>
              <a:gd name="T117" fmla="*/ 1854002 h 1701"/>
              <a:gd name="T118" fmla="*/ 1474116 w 1976"/>
              <a:gd name="T119" fmla="*/ 964394 h 1701"/>
              <a:gd name="T120" fmla="*/ 1467421 w 1976"/>
              <a:gd name="T121" fmla="*/ 964394 h 170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976" h="1701">
                <a:moveTo>
                  <a:pt x="1882" y="1550"/>
                </a:moveTo>
                <a:lnTo>
                  <a:pt x="1882" y="1550"/>
                </a:lnTo>
                <a:lnTo>
                  <a:pt x="1854" y="1512"/>
                </a:lnTo>
                <a:lnTo>
                  <a:pt x="1823" y="1475"/>
                </a:lnTo>
                <a:lnTo>
                  <a:pt x="1791" y="1441"/>
                </a:lnTo>
                <a:lnTo>
                  <a:pt x="1755" y="1410"/>
                </a:lnTo>
                <a:lnTo>
                  <a:pt x="1714" y="1382"/>
                </a:lnTo>
                <a:lnTo>
                  <a:pt x="1672" y="1357"/>
                </a:lnTo>
                <a:lnTo>
                  <a:pt x="1630" y="1334"/>
                </a:lnTo>
                <a:lnTo>
                  <a:pt x="1585" y="1311"/>
                </a:lnTo>
                <a:lnTo>
                  <a:pt x="1497" y="1267"/>
                </a:lnTo>
                <a:lnTo>
                  <a:pt x="1453" y="1244"/>
                </a:lnTo>
                <a:lnTo>
                  <a:pt x="1407" y="1225"/>
                </a:lnTo>
                <a:lnTo>
                  <a:pt x="1405" y="1219"/>
                </a:lnTo>
                <a:lnTo>
                  <a:pt x="1403" y="1216"/>
                </a:lnTo>
                <a:lnTo>
                  <a:pt x="1401" y="1202"/>
                </a:lnTo>
                <a:lnTo>
                  <a:pt x="1384" y="1185"/>
                </a:lnTo>
                <a:lnTo>
                  <a:pt x="1371" y="1164"/>
                </a:lnTo>
                <a:lnTo>
                  <a:pt x="1346" y="1120"/>
                </a:lnTo>
                <a:lnTo>
                  <a:pt x="1333" y="1101"/>
                </a:lnTo>
                <a:lnTo>
                  <a:pt x="1325" y="1091"/>
                </a:lnTo>
                <a:lnTo>
                  <a:pt x="1317" y="1084"/>
                </a:lnTo>
                <a:lnTo>
                  <a:pt x="1306" y="1076"/>
                </a:lnTo>
                <a:lnTo>
                  <a:pt x="1296" y="1070"/>
                </a:lnTo>
                <a:lnTo>
                  <a:pt x="1283" y="1065"/>
                </a:lnTo>
                <a:lnTo>
                  <a:pt x="1270" y="1061"/>
                </a:lnTo>
                <a:lnTo>
                  <a:pt x="1273" y="1040"/>
                </a:lnTo>
                <a:lnTo>
                  <a:pt x="1275" y="1026"/>
                </a:lnTo>
                <a:lnTo>
                  <a:pt x="1275" y="1011"/>
                </a:lnTo>
                <a:lnTo>
                  <a:pt x="1283" y="1009"/>
                </a:lnTo>
                <a:lnTo>
                  <a:pt x="1289" y="1005"/>
                </a:lnTo>
                <a:lnTo>
                  <a:pt x="1296" y="1003"/>
                </a:lnTo>
                <a:lnTo>
                  <a:pt x="1298" y="1000"/>
                </a:lnTo>
                <a:lnTo>
                  <a:pt x="1300" y="998"/>
                </a:lnTo>
                <a:lnTo>
                  <a:pt x="1294" y="984"/>
                </a:lnTo>
                <a:lnTo>
                  <a:pt x="1289" y="969"/>
                </a:lnTo>
                <a:lnTo>
                  <a:pt x="1287" y="961"/>
                </a:lnTo>
                <a:lnTo>
                  <a:pt x="1287" y="956"/>
                </a:lnTo>
                <a:lnTo>
                  <a:pt x="1289" y="948"/>
                </a:lnTo>
                <a:lnTo>
                  <a:pt x="1296" y="944"/>
                </a:lnTo>
                <a:lnTo>
                  <a:pt x="1289" y="935"/>
                </a:lnTo>
                <a:lnTo>
                  <a:pt x="1287" y="929"/>
                </a:lnTo>
                <a:lnTo>
                  <a:pt x="1289" y="921"/>
                </a:lnTo>
                <a:lnTo>
                  <a:pt x="1294" y="923"/>
                </a:lnTo>
                <a:lnTo>
                  <a:pt x="1294" y="925"/>
                </a:lnTo>
                <a:lnTo>
                  <a:pt x="1294" y="929"/>
                </a:lnTo>
                <a:lnTo>
                  <a:pt x="1296" y="933"/>
                </a:lnTo>
                <a:lnTo>
                  <a:pt x="1302" y="929"/>
                </a:lnTo>
                <a:lnTo>
                  <a:pt x="1308" y="923"/>
                </a:lnTo>
                <a:lnTo>
                  <a:pt x="1315" y="910"/>
                </a:lnTo>
                <a:lnTo>
                  <a:pt x="1319" y="902"/>
                </a:lnTo>
                <a:lnTo>
                  <a:pt x="1321" y="894"/>
                </a:lnTo>
                <a:lnTo>
                  <a:pt x="1321" y="887"/>
                </a:lnTo>
                <a:lnTo>
                  <a:pt x="1319" y="879"/>
                </a:lnTo>
                <a:lnTo>
                  <a:pt x="1327" y="877"/>
                </a:lnTo>
                <a:lnTo>
                  <a:pt x="1335" y="872"/>
                </a:lnTo>
                <a:lnTo>
                  <a:pt x="1348" y="858"/>
                </a:lnTo>
                <a:lnTo>
                  <a:pt x="1348" y="835"/>
                </a:lnTo>
                <a:lnTo>
                  <a:pt x="1346" y="812"/>
                </a:lnTo>
                <a:lnTo>
                  <a:pt x="1344" y="770"/>
                </a:lnTo>
                <a:lnTo>
                  <a:pt x="1344" y="759"/>
                </a:lnTo>
                <a:lnTo>
                  <a:pt x="1346" y="755"/>
                </a:lnTo>
                <a:lnTo>
                  <a:pt x="1346" y="749"/>
                </a:lnTo>
                <a:lnTo>
                  <a:pt x="1344" y="743"/>
                </a:lnTo>
                <a:lnTo>
                  <a:pt x="1340" y="738"/>
                </a:lnTo>
                <a:lnTo>
                  <a:pt x="1336" y="726"/>
                </a:lnTo>
                <a:lnTo>
                  <a:pt x="1333" y="696"/>
                </a:lnTo>
                <a:lnTo>
                  <a:pt x="1331" y="678"/>
                </a:lnTo>
                <a:lnTo>
                  <a:pt x="1333" y="665"/>
                </a:lnTo>
                <a:lnTo>
                  <a:pt x="1335" y="659"/>
                </a:lnTo>
                <a:lnTo>
                  <a:pt x="1340" y="654"/>
                </a:lnTo>
                <a:lnTo>
                  <a:pt x="1352" y="642"/>
                </a:lnTo>
                <a:lnTo>
                  <a:pt x="1365" y="623"/>
                </a:lnTo>
                <a:lnTo>
                  <a:pt x="1378" y="598"/>
                </a:lnTo>
                <a:lnTo>
                  <a:pt x="1384" y="585"/>
                </a:lnTo>
                <a:lnTo>
                  <a:pt x="1388" y="571"/>
                </a:lnTo>
                <a:lnTo>
                  <a:pt x="1388" y="558"/>
                </a:lnTo>
                <a:lnTo>
                  <a:pt x="1386" y="547"/>
                </a:lnTo>
                <a:lnTo>
                  <a:pt x="1382" y="535"/>
                </a:lnTo>
                <a:lnTo>
                  <a:pt x="1382" y="520"/>
                </a:lnTo>
                <a:lnTo>
                  <a:pt x="1384" y="512"/>
                </a:lnTo>
                <a:lnTo>
                  <a:pt x="1386" y="503"/>
                </a:lnTo>
                <a:lnTo>
                  <a:pt x="1390" y="495"/>
                </a:lnTo>
                <a:lnTo>
                  <a:pt x="1392" y="485"/>
                </a:lnTo>
                <a:lnTo>
                  <a:pt x="1390" y="474"/>
                </a:lnTo>
                <a:lnTo>
                  <a:pt x="1388" y="468"/>
                </a:lnTo>
                <a:lnTo>
                  <a:pt x="1388" y="463"/>
                </a:lnTo>
                <a:lnTo>
                  <a:pt x="1390" y="445"/>
                </a:lnTo>
                <a:lnTo>
                  <a:pt x="1392" y="426"/>
                </a:lnTo>
                <a:lnTo>
                  <a:pt x="1394" y="407"/>
                </a:lnTo>
                <a:lnTo>
                  <a:pt x="1394" y="392"/>
                </a:lnTo>
                <a:lnTo>
                  <a:pt x="1388" y="378"/>
                </a:lnTo>
                <a:lnTo>
                  <a:pt x="1382" y="367"/>
                </a:lnTo>
                <a:lnTo>
                  <a:pt x="1375" y="355"/>
                </a:lnTo>
                <a:lnTo>
                  <a:pt x="1367" y="340"/>
                </a:lnTo>
                <a:lnTo>
                  <a:pt x="1367" y="336"/>
                </a:lnTo>
                <a:lnTo>
                  <a:pt x="1369" y="334"/>
                </a:lnTo>
                <a:lnTo>
                  <a:pt x="1371" y="331"/>
                </a:lnTo>
                <a:lnTo>
                  <a:pt x="1371" y="327"/>
                </a:lnTo>
                <a:lnTo>
                  <a:pt x="1367" y="310"/>
                </a:lnTo>
                <a:lnTo>
                  <a:pt x="1361" y="291"/>
                </a:lnTo>
                <a:lnTo>
                  <a:pt x="1356" y="283"/>
                </a:lnTo>
                <a:lnTo>
                  <a:pt x="1350" y="273"/>
                </a:lnTo>
                <a:lnTo>
                  <a:pt x="1346" y="269"/>
                </a:lnTo>
                <a:lnTo>
                  <a:pt x="1346" y="264"/>
                </a:lnTo>
                <a:lnTo>
                  <a:pt x="1346" y="260"/>
                </a:lnTo>
                <a:lnTo>
                  <a:pt x="1350" y="256"/>
                </a:lnTo>
                <a:lnTo>
                  <a:pt x="1354" y="248"/>
                </a:lnTo>
                <a:lnTo>
                  <a:pt x="1357" y="239"/>
                </a:lnTo>
                <a:lnTo>
                  <a:pt x="1361" y="218"/>
                </a:lnTo>
                <a:lnTo>
                  <a:pt x="1363" y="214"/>
                </a:lnTo>
                <a:lnTo>
                  <a:pt x="1365" y="212"/>
                </a:lnTo>
                <a:lnTo>
                  <a:pt x="1363" y="208"/>
                </a:lnTo>
                <a:lnTo>
                  <a:pt x="1359" y="206"/>
                </a:lnTo>
                <a:lnTo>
                  <a:pt x="1348" y="203"/>
                </a:lnTo>
                <a:lnTo>
                  <a:pt x="1338" y="197"/>
                </a:lnTo>
                <a:lnTo>
                  <a:pt x="1336" y="195"/>
                </a:lnTo>
                <a:lnTo>
                  <a:pt x="1335" y="189"/>
                </a:lnTo>
                <a:lnTo>
                  <a:pt x="1329" y="187"/>
                </a:lnTo>
                <a:lnTo>
                  <a:pt x="1321" y="187"/>
                </a:lnTo>
                <a:lnTo>
                  <a:pt x="1306" y="187"/>
                </a:lnTo>
                <a:lnTo>
                  <a:pt x="1289" y="187"/>
                </a:lnTo>
                <a:lnTo>
                  <a:pt x="1281" y="185"/>
                </a:lnTo>
                <a:lnTo>
                  <a:pt x="1273" y="183"/>
                </a:lnTo>
                <a:lnTo>
                  <a:pt x="1270" y="182"/>
                </a:lnTo>
                <a:lnTo>
                  <a:pt x="1266" y="180"/>
                </a:lnTo>
                <a:lnTo>
                  <a:pt x="1262" y="172"/>
                </a:lnTo>
                <a:lnTo>
                  <a:pt x="1258" y="164"/>
                </a:lnTo>
                <a:lnTo>
                  <a:pt x="1254" y="157"/>
                </a:lnTo>
                <a:lnTo>
                  <a:pt x="1245" y="157"/>
                </a:lnTo>
                <a:lnTo>
                  <a:pt x="1235" y="157"/>
                </a:lnTo>
                <a:lnTo>
                  <a:pt x="1228" y="153"/>
                </a:lnTo>
                <a:lnTo>
                  <a:pt x="1222" y="151"/>
                </a:lnTo>
                <a:lnTo>
                  <a:pt x="1210" y="143"/>
                </a:lnTo>
                <a:lnTo>
                  <a:pt x="1199" y="136"/>
                </a:lnTo>
                <a:lnTo>
                  <a:pt x="1195" y="120"/>
                </a:lnTo>
                <a:lnTo>
                  <a:pt x="1189" y="107"/>
                </a:lnTo>
                <a:lnTo>
                  <a:pt x="1180" y="96"/>
                </a:lnTo>
                <a:lnTo>
                  <a:pt x="1170" y="86"/>
                </a:lnTo>
                <a:lnTo>
                  <a:pt x="1157" y="73"/>
                </a:lnTo>
                <a:lnTo>
                  <a:pt x="1146" y="65"/>
                </a:lnTo>
                <a:lnTo>
                  <a:pt x="1138" y="61"/>
                </a:lnTo>
                <a:lnTo>
                  <a:pt x="1130" y="59"/>
                </a:lnTo>
                <a:lnTo>
                  <a:pt x="1109" y="57"/>
                </a:lnTo>
                <a:lnTo>
                  <a:pt x="1104" y="54"/>
                </a:lnTo>
                <a:lnTo>
                  <a:pt x="1102" y="46"/>
                </a:lnTo>
                <a:lnTo>
                  <a:pt x="1100" y="34"/>
                </a:lnTo>
                <a:lnTo>
                  <a:pt x="1094" y="38"/>
                </a:lnTo>
                <a:lnTo>
                  <a:pt x="1088" y="42"/>
                </a:lnTo>
                <a:lnTo>
                  <a:pt x="1081" y="52"/>
                </a:lnTo>
                <a:lnTo>
                  <a:pt x="1063" y="38"/>
                </a:lnTo>
                <a:lnTo>
                  <a:pt x="1042" y="23"/>
                </a:lnTo>
                <a:lnTo>
                  <a:pt x="1033" y="17"/>
                </a:lnTo>
                <a:lnTo>
                  <a:pt x="1021" y="13"/>
                </a:lnTo>
                <a:lnTo>
                  <a:pt x="1008" y="11"/>
                </a:lnTo>
                <a:lnTo>
                  <a:pt x="995" y="10"/>
                </a:lnTo>
                <a:lnTo>
                  <a:pt x="987" y="11"/>
                </a:lnTo>
                <a:lnTo>
                  <a:pt x="979" y="13"/>
                </a:lnTo>
                <a:lnTo>
                  <a:pt x="966" y="19"/>
                </a:lnTo>
                <a:lnTo>
                  <a:pt x="958" y="21"/>
                </a:lnTo>
                <a:lnTo>
                  <a:pt x="953" y="19"/>
                </a:lnTo>
                <a:lnTo>
                  <a:pt x="945" y="17"/>
                </a:lnTo>
                <a:lnTo>
                  <a:pt x="939" y="10"/>
                </a:lnTo>
                <a:lnTo>
                  <a:pt x="928" y="11"/>
                </a:lnTo>
                <a:lnTo>
                  <a:pt x="914" y="15"/>
                </a:lnTo>
                <a:lnTo>
                  <a:pt x="903" y="19"/>
                </a:lnTo>
                <a:lnTo>
                  <a:pt x="888" y="19"/>
                </a:lnTo>
                <a:lnTo>
                  <a:pt x="884" y="15"/>
                </a:lnTo>
                <a:lnTo>
                  <a:pt x="886" y="11"/>
                </a:lnTo>
                <a:lnTo>
                  <a:pt x="888" y="10"/>
                </a:lnTo>
                <a:lnTo>
                  <a:pt x="888" y="6"/>
                </a:lnTo>
                <a:lnTo>
                  <a:pt x="872" y="10"/>
                </a:lnTo>
                <a:lnTo>
                  <a:pt x="863" y="10"/>
                </a:lnTo>
                <a:lnTo>
                  <a:pt x="855" y="6"/>
                </a:lnTo>
                <a:lnTo>
                  <a:pt x="848" y="0"/>
                </a:lnTo>
                <a:lnTo>
                  <a:pt x="846" y="4"/>
                </a:lnTo>
                <a:lnTo>
                  <a:pt x="846" y="10"/>
                </a:lnTo>
                <a:lnTo>
                  <a:pt x="846" y="17"/>
                </a:lnTo>
                <a:lnTo>
                  <a:pt x="846" y="25"/>
                </a:lnTo>
                <a:lnTo>
                  <a:pt x="844" y="27"/>
                </a:lnTo>
                <a:lnTo>
                  <a:pt x="840" y="31"/>
                </a:lnTo>
                <a:lnTo>
                  <a:pt x="836" y="31"/>
                </a:lnTo>
                <a:lnTo>
                  <a:pt x="830" y="31"/>
                </a:lnTo>
                <a:lnTo>
                  <a:pt x="823" y="27"/>
                </a:lnTo>
                <a:lnTo>
                  <a:pt x="813" y="21"/>
                </a:lnTo>
                <a:lnTo>
                  <a:pt x="808" y="19"/>
                </a:lnTo>
                <a:lnTo>
                  <a:pt x="802" y="17"/>
                </a:lnTo>
                <a:lnTo>
                  <a:pt x="792" y="19"/>
                </a:lnTo>
                <a:lnTo>
                  <a:pt x="785" y="21"/>
                </a:lnTo>
                <a:lnTo>
                  <a:pt x="769" y="32"/>
                </a:lnTo>
                <a:lnTo>
                  <a:pt x="769" y="38"/>
                </a:lnTo>
                <a:lnTo>
                  <a:pt x="771" y="40"/>
                </a:lnTo>
                <a:lnTo>
                  <a:pt x="775" y="46"/>
                </a:lnTo>
                <a:lnTo>
                  <a:pt x="779" y="48"/>
                </a:lnTo>
                <a:lnTo>
                  <a:pt x="781" y="52"/>
                </a:lnTo>
                <a:lnTo>
                  <a:pt x="781" y="54"/>
                </a:lnTo>
                <a:lnTo>
                  <a:pt x="779" y="61"/>
                </a:lnTo>
                <a:lnTo>
                  <a:pt x="775" y="67"/>
                </a:lnTo>
                <a:lnTo>
                  <a:pt x="767" y="73"/>
                </a:lnTo>
                <a:lnTo>
                  <a:pt x="760" y="76"/>
                </a:lnTo>
                <a:lnTo>
                  <a:pt x="743" y="88"/>
                </a:lnTo>
                <a:lnTo>
                  <a:pt x="737" y="94"/>
                </a:lnTo>
                <a:lnTo>
                  <a:pt x="731" y="101"/>
                </a:lnTo>
                <a:lnTo>
                  <a:pt x="729" y="109"/>
                </a:lnTo>
                <a:lnTo>
                  <a:pt x="729" y="113"/>
                </a:lnTo>
                <a:lnTo>
                  <a:pt x="729" y="120"/>
                </a:lnTo>
                <a:lnTo>
                  <a:pt x="725" y="128"/>
                </a:lnTo>
                <a:lnTo>
                  <a:pt x="718" y="134"/>
                </a:lnTo>
                <a:lnTo>
                  <a:pt x="708" y="138"/>
                </a:lnTo>
                <a:lnTo>
                  <a:pt x="697" y="140"/>
                </a:lnTo>
                <a:lnTo>
                  <a:pt x="683" y="138"/>
                </a:lnTo>
                <a:lnTo>
                  <a:pt x="678" y="141"/>
                </a:lnTo>
                <a:lnTo>
                  <a:pt x="674" y="145"/>
                </a:lnTo>
                <a:lnTo>
                  <a:pt x="666" y="153"/>
                </a:lnTo>
                <a:lnTo>
                  <a:pt x="662" y="162"/>
                </a:lnTo>
                <a:lnTo>
                  <a:pt x="659" y="168"/>
                </a:lnTo>
                <a:lnTo>
                  <a:pt x="655" y="172"/>
                </a:lnTo>
                <a:lnTo>
                  <a:pt x="649" y="174"/>
                </a:lnTo>
                <a:lnTo>
                  <a:pt x="641" y="176"/>
                </a:lnTo>
                <a:lnTo>
                  <a:pt x="626" y="176"/>
                </a:lnTo>
                <a:lnTo>
                  <a:pt x="617" y="176"/>
                </a:lnTo>
                <a:lnTo>
                  <a:pt x="611" y="178"/>
                </a:lnTo>
                <a:lnTo>
                  <a:pt x="603" y="183"/>
                </a:lnTo>
                <a:lnTo>
                  <a:pt x="598" y="189"/>
                </a:lnTo>
                <a:lnTo>
                  <a:pt x="598" y="197"/>
                </a:lnTo>
                <a:lnTo>
                  <a:pt x="599" y="201"/>
                </a:lnTo>
                <a:lnTo>
                  <a:pt x="601" y="206"/>
                </a:lnTo>
                <a:lnTo>
                  <a:pt x="603" y="214"/>
                </a:lnTo>
                <a:lnTo>
                  <a:pt x="603" y="218"/>
                </a:lnTo>
                <a:lnTo>
                  <a:pt x="601" y="222"/>
                </a:lnTo>
                <a:lnTo>
                  <a:pt x="598" y="224"/>
                </a:lnTo>
                <a:lnTo>
                  <a:pt x="594" y="226"/>
                </a:lnTo>
                <a:lnTo>
                  <a:pt x="594" y="227"/>
                </a:lnTo>
                <a:lnTo>
                  <a:pt x="596" y="229"/>
                </a:lnTo>
                <a:lnTo>
                  <a:pt x="598" y="233"/>
                </a:lnTo>
                <a:lnTo>
                  <a:pt x="598" y="237"/>
                </a:lnTo>
                <a:lnTo>
                  <a:pt x="588" y="250"/>
                </a:lnTo>
                <a:lnTo>
                  <a:pt x="575" y="264"/>
                </a:lnTo>
                <a:lnTo>
                  <a:pt x="561" y="277"/>
                </a:lnTo>
                <a:lnTo>
                  <a:pt x="550" y="291"/>
                </a:lnTo>
                <a:lnTo>
                  <a:pt x="546" y="302"/>
                </a:lnTo>
                <a:lnTo>
                  <a:pt x="540" y="313"/>
                </a:lnTo>
                <a:lnTo>
                  <a:pt x="535" y="325"/>
                </a:lnTo>
                <a:lnTo>
                  <a:pt x="529" y="334"/>
                </a:lnTo>
                <a:lnTo>
                  <a:pt x="527" y="342"/>
                </a:lnTo>
                <a:lnTo>
                  <a:pt x="525" y="350"/>
                </a:lnTo>
                <a:lnTo>
                  <a:pt x="525" y="365"/>
                </a:lnTo>
                <a:lnTo>
                  <a:pt x="521" y="373"/>
                </a:lnTo>
                <a:lnTo>
                  <a:pt x="517" y="380"/>
                </a:lnTo>
                <a:lnTo>
                  <a:pt x="514" y="388"/>
                </a:lnTo>
                <a:lnTo>
                  <a:pt x="510" y="396"/>
                </a:lnTo>
                <a:lnTo>
                  <a:pt x="508" y="405"/>
                </a:lnTo>
                <a:lnTo>
                  <a:pt x="508" y="417"/>
                </a:lnTo>
                <a:lnTo>
                  <a:pt x="510" y="440"/>
                </a:lnTo>
                <a:lnTo>
                  <a:pt x="512" y="453"/>
                </a:lnTo>
                <a:lnTo>
                  <a:pt x="517" y="468"/>
                </a:lnTo>
                <a:lnTo>
                  <a:pt x="531" y="495"/>
                </a:lnTo>
                <a:lnTo>
                  <a:pt x="527" y="514"/>
                </a:lnTo>
                <a:lnTo>
                  <a:pt x="521" y="535"/>
                </a:lnTo>
                <a:lnTo>
                  <a:pt x="517" y="554"/>
                </a:lnTo>
                <a:lnTo>
                  <a:pt x="517" y="566"/>
                </a:lnTo>
                <a:lnTo>
                  <a:pt x="519" y="575"/>
                </a:lnTo>
                <a:lnTo>
                  <a:pt x="521" y="581"/>
                </a:lnTo>
                <a:lnTo>
                  <a:pt x="525" y="587"/>
                </a:lnTo>
                <a:lnTo>
                  <a:pt x="529" y="592"/>
                </a:lnTo>
                <a:lnTo>
                  <a:pt x="531" y="598"/>
                </a:lnTo>
                <a:lnTo>
                  <a:pt x="533" y="608"/>
                </a:lnTo>
                <a:lnTo>
                  <a:pt x="535" y="617"/>
                </a:lnTo>
                <a:lnTo>
                  <a:pt x="535" y="635"/>
                </a:lnTo>
                <a:lnTo>
                  <a:pt x="535" y="644"/>
                </a:lnTo>
                <a:lnTo>
                  <a:pt x="536" y="650"/>
                </a:lnTo>
                <a:lnTo>
                  <a:pt x="540" y="657"/>
                </a:lnTo>
                <a:lnTo>
                  <a:pt x="546" y="661"/>
                </a:lnTo>
                <a:lnTo>
                  <a:pt x="546" y="667"/>
                </a:lnTo>
                <a:lnTo>
                  <a:pt x="546" y="671"/>
                </a:lnTo>
                <a:lnTo>
                  <a:pt x="544" y="675"/>
                </a:lnTo>
                <a:lnTo>
                  <a:pt x="544" y="680"/>
                </a:lnTo>
                <a:lnTo>
                  <a:pt x="546" y="688"/>
                </a:lnTo>
                <a:lnTo>
                  <a:pt x="550" y="694"/>
                </a:lnTo>
                <a:lnTo>
                  <a:pt x="561" y="705"/>
                </a:lnTo>
                <a:lnTo>
                  <a:pt x="571" y="717"/>
                </a:lnTo>
                <a:lnTo>
                  <a:pt x="573" y="722"/>
                </a:lnTo>
                <a:lnTo>
                  <a:pt x="575" y="730"/>
                </a:lnTo>
                <a:lnTo>
                  <a:pt x="577" y="730"/>
                </a:lnTo>
                <a:lnTo>
                  <a:pt x="580" y="730"/>
                </a:lnTo>
                <a:lnTo>
                  <a:pt x="586" y="730"/>
                </a:lnTo>
                <a:lnTo>
                  <a:pt x="588" y="732"/>
                </a:lnTo>
                <a:lnTo>
                  <a:pt x="588" y="738"/>
                </a:lnTo>
                <a:lnTo>
                  <a:pt x="590" y="743"/>
                </a:lnTo>
                <a:lnTo>
                  <a:pt x="598" y="749"/>
                </a:lnTo>
                <a:lnTo>
                  <a:pt x="596" y="757"/>
                </a:lnTo>
                <a:lnTo>
                  <a:pt x="598" y="764"/>
                </a:lnTo>
                <a:lnTo>
                  <a:pt x="599" y="774"/>
                </a:lnTo>
                <a:lnTo>
                  <a:pt x="603" y="780"/>
                </a:lnTo>
                <a:lnTo>
                  <a:pt x="611" y="795"/>
                </a:lnTo>
                <a:lnTo>
                  <a:pt x="611" y="803"/>
                </a:lnTo>
                <a:lnTo>
                  <a:pt x="611" y="808"/>
                </a:lnTo>
                <a:lnTo>
                  <a:pt x="609" y="814"/>
                </a:lnTo>
                <a:lnTo>
                  <a:pt x="611" y="820"/>
                </a:lnTo>
                <a:lnTo>
                  <a:pt x="615" y="826"/>
                </a:lnTo>
                <a:lnTo>
                  <a:pt x="617" y="833"/>
                </a:lnTo>
                <a:lnTo>
                  <a:pt x="615" y="843"/>
                </a:lnTo>
                <a:lnTo>
                  <a:pt x="613" y="852"/>
                </a:lnTo>
                <a:lnTo>
                  <a:pt x="613" y="860"/>
                </a:lnTo>
                <a:lnTo>
                  <a:pt x="615" y="864"/>
                </a:lnTo>
                <a:lnTo>
                  <a:pt x="619" y="870"/>
                </a:lnTo>
                <a:lnTo>
                  <a:pt x="613" y="877"/>
                </a:lnTo>
                <a:lnTo>
                  <a:pt x="609" y="883"/>
                </a:lnTo>
                <a:lnTo>
                  <a:pt x="609" y="887"/>
                </a:lnTo>
                <a:lnTo>
                  <a:pt x="611" y="894"/>
                </a:lnTo>
                <a:lnTo>
                  <a:pt x="617" y="900"/>
                </a:lnTo>
                <a:lnTo>
                  <a:pt x="622" y="906"/>
                </a:lnTo>
                <a:lnTo>
                  <a:pt x="626" y="914"/>
                </a:lnTo>
                <a:lnTo>
                  <a:pt x="630" y="923"/>
                </a:lnTo>
                <a:lnTo>
                  <a:pt x="630" y="933"/>
                </a:lnTo>
                <a:lnTo>
                  <a:pt x="630" y="956"/>
                </a:lnTo>
                <a:lnTo>
                  <a:pt x="632" y="958"/>
                </a:lnTo>
                <a:lnTo>
                  <a:pt x="634" y="961"/>
                </a:lnTo>
                <a:lnTo>
                  <a:pt x="634" y="967"/>
                </a:lnTo>
                <a:lnTo>
                  <a:pt x="638" y="977"/>
                </a:lnTo>
                <a:lnTo>
                  <a:pt x="649" y="992"/>
                </a:lnTo>
                <a:lnTo>
                  <a:pt x="655" y="1001"/>
                </a:lnTo>
                <a:lnTo>
                  <a:pt x="662" y="1011"/>
                </a:lnTo>
                <a:lnTo>
                  <a:pt x="664" y="1023"/>
                </a:lnTo>
                <a:lnTo>
                  <a:pt x="666" y="1026"/>
                </a:lnTo>
                <a:lnTo>
                  <a:pt x="668" y="1026"/>
                </a:lnTo>
                <a:lnTo>
                  <a:pt x="672" y="1026"/>
                </a:lnTo>
                <a:lnTo>
                  <a:pt x="672" y="1028"/>
                </a:lnTo>
                <a:lnTo>
                  <a:pt x="674" y="1036"/>
                </a:lnTo>
                <a:lnTo>
                  <a:pt x="674" y="1047"/>
                </a:lnTo>
                <a:lnTo>
                  <a:pt x="680" y="1057"/>
                </a:lnTo>
                <a:lnTo>
                  <a:pt x="682" y="1061"/>
                </a:lnTo>
                <a:lnTo>
                  <a:pt x="682" y="1065"/>
                </a:lnTo>
                <a:lnTo>
                  <a:pt x="680" y="1070"/>
                </a:lnTo>
                <a:lnTo>
                  <a:pt x="678" y="1076"/>
                </a:lnTo>
                <a:lnTo>
                  <a:pt x="668" y="1084"/>
                </a:lnTo>
                <a:lnTo>
                  <a:pt x="657" y="1093"/>
                </a:lnTo>
                <a:lnTo>
                  <a:pt x="647" y="1101"/>
                </a:lnTo>
                <a:lnTo>
                  <a:pt x="640" y="1112"/>
                </a:lnTo>
                <a:lnTo>
                  <a:pt x="634" y="1124"/>
                </a:lnTo>
                <a:lnTo>
                  <a:pt x="628" y="1137"/>
                </a:lnTo>
                <a:lnTo>
                  <a:pt x="620" y="1147"/>
                </a:lnTo>
                <a:lnTo>
                  <a:pt x="615" y="1152"/>
                </a:lnTo>
                <a:lnTo>
                  <a:pt x="609" y="1156"/>
                </a:lnTo>
                <a:lnTo>
                  <a:pt x="603" y="1160"/>
                </a:lnTo>
                <a:lnTo>
                  <a:pt x="598" y="1164"/>
                </a:lnTo>
                <a:lnTo>
                  <a:pt x="592" y="1172"/>
                </a:lnTo>
                <a:lnTo>
                  <a:pt x="588" y="1179"/>
                </a:lnTo>
                <a:lnTo>
                  <a:pt x="582" y="1196"/>
                </a:lnTo>
                <a:lnTo>
                  <a:pt x="573" y="1231"/>
                </a:lnTo>
                <a:lnTo>
                  <a:pt x="466" y="1277"/>
                </a:lnTo>
                <a:lnTo>
                  <a:pt x="359" y="1324"/>
                </a:lnTo>
                <a:lnTo>
                  <a:pt x="307" y="1349"/>
                </a:lnTo>
                <a:lnTo>
                  <a:pt x="258" y="1376"/>
                </a:lnTo>
                <a:lnTo>
                  <a:pt x="208" y="1405"/>
                </a:lnTo>
                <a:lnTo>
                  <a:pt x="162" y="1433"/>
                </a:lnTo>
                <a:lnTo>
                  <a:pt x="139" y="1460"/>
                </a:lnTo>
                <a:lnTo>
                  <a:pt x="126" y="1474"/>
                </a:lnTo>
                <a:lnTo>
                  <a:pt x="113" y="1485"/>
                </a:lnTo>
                <a:lnTo>
                  <a:pt x="109" y="1496"/>
                </a:lnTo>
                <a:lnTo>
                  <a:pt x="103" y="1508"/>
                </a:lnTo>
                <a:lnTo>
                  <a:pt x="95" y="1516"/>
                </a:lnTo>
                <a:lnTo>
                  <a:pt x="86" y="1521"/>
                </a:lnTo>
                <a:lnTo>
                  <a:pt x="82" y="1540"/>
                </a:lnTo>
                <a:lnTo>
                  <a:pt x="76" y="1560"/>
                </a:lnTo>
                <a:lnTo>
                  <a:pt x="67" y="1577"/>
                </a:lnTo>
                <a:lnTo>
                  <a:pt x="57" y="1596"/>
                </a:lnTo>
                <a:lnTo>
                  <a:pt x="53" y="1600"/>
                </a:lnTo>
                <a:lnTo>
                  <a:pt x="48" y="1605"/>
                </a:lnTo>
                <a:lnTo>
                  <a:pt x="44" y="1609"/>
                </a:lnTo>
                <a:lnTo>
                  <a:pt x="40" y="1613"/>
                </a:lnTo>
                <a:lnTo>
                  <a:pt x="38" y="1619"/>
                </a:lnTo>
                <a:lnTo>
                  <a:pt x="36" y="1626"/>
                </a:lnTo>
                <a:lnTo>
                  <a:pt x="31" y="1642"/>
                </a:lnTo>
                <a:lnTo>
                  <a:pt x="15" y="1672"/>
                </a:lnTo>
                <a:lnTo>
                  <a:pt x="0" y="1701"/>
                </a:lnTo>
                <a:lnTo>
                  <a:pt x="1976" y="1701"/>
                </a:lnTo>
                <a:lnTo>
                  <a:pt x="1955" y="1661"/>
                </a:lnTo>
                <a:lnTo>
                  <a:pt x="1932" y="1623"/>
                </a:lnTo>
                <a:lnTo>
                  <a:pt x="1907" y="1586"/>
                </a:lnTo>
                <a:lnTo>
                  <a:pt x="1882" y="1550"/>
                </a:lnTo>
                <a:close/>
                <a:moveTo>
                  <a:pt x="1315" y="864"/>
                </a:moveTo>
                <a:lnTo>
                  <a:pt x="1315" y="864"/>
                </a:lnTo>
                <a:lnTo>
                  <a:pt x="1321" y="864"/>
                </a:lnTo>
                <a:lnTo>
                  <a:pt x="1321" y="866"/>
                </a:lnTo>
                <a:lnTo>
                  <a:pt x="1321" y="870"/>
                </a:lnTo>
                <a:lnTo>
                  <a:pt x="1317" y="872"/>
                </a:lnTo>
                <a:lnTo>
                  <a:pt x="1315" y="872"/>
                </a:lnTo>
                <a:lnTo>
                  <a:pt x="1315" y="870"/>
                </a:lnTo>
                <a:lnTo>
                  <a:pt x="1315" y="864"/>
                </a:lnTo>
                <a:close/>
              </a:path>
            </a:pathLst>
          </a:custGeom>
          <a:noFill/>
          <a:ln w="9525" cap="flat" cmpd="sng">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2293" name="Freeform 6"/>
          <p:cNvSpPr>
            <a:spLocks/>
          </p:cNvSpPr>
          <p:nvPr/>
        </p:nvSpPr>
        <p:spPr bwMode="auto">
          <a:xfrm>
            <a:off x="3500438" y="444500"/>
            <a:ext cx="2176462" cy="1589088"/>
          </a:xfrm>
          <a:custGeom>
            <a:avLst/>
            <a:gdLst>
              <a:gd name="T0" fmla="*/ 5023 w 3900"/>
              <a:gd name="T1" fmla="*/ 1571791 h 2848"/>
              <a:gd name="T2" fmla="*/ 53574 w 3900"/>
              <a:gd name="T3" fmla="*/ 1460756 h 2848"/>
              <a:gd name="T4" fmla="*/ 126123 w 3900"/>
              <a:gd name="T5" fmla="*/ 1341351 h 2848"/>
              <a:gd name="T6" fmla="*/ 159607 w 3900"/>
              <a:gd name="T7" fmla="*/ 1269931 h 2848"/>
              <a:gd name="T8" fmla="*/ 212066 w 3900"/>
              <a:gd name="T9" fmla="*/ 1209671 h 2848"/>
              <a:gd name="T10" fmla="*/ 275685 w 3900"/>
              <a:gd name="T11" fmla="*/ 1157222 h 2848"/>
              <a:gd name="T12" fmla="*/ 372231 w 3900"/>
              <a:gd name="T13" fmla="*/ 1103099 h 2848"/>
              <a:gd name="T14" fmla="*/ 453709 w 3900"/>
              <a:gd name="T15" fmla="*/ 1072411 h 2848"/>
              <a:gd name="T16" fmla="*/ 635639 w 3900"/>
              <a:gd name="T17" fmla="*/ 1030006 h 2848"/>
              <a:gd name="T18" fmla="*/ 742229 w 3900"/>
              <a:gd name="T19" fmla="*/ 988158 h 2848"/>
              <a:gd name="T20" fmla="*/ 774597 w 3900"/>
              <a:gd name="T21" fmla="*/ 945195 h 2848"/>
              <a:gd name="T22" fmla="*/ 757855 w 3900"/>
              <a:gd name="T23" fmla="*/ 854804 h 2848"/>
              <a:gd name="T24" fmla="*/ 745020 w 3900"/>
              <a:gd name="T25" fmla="*/ 811841 h 2848"/>
              <a:gd name="T26" fmla="*/ 735533 w 3900"/>
              <a:gd name="T27" fmla="*/ 794544 h 2848"/>
              <a:gd name="T28" fmla="*/ 714884 w 3900"/>
              <a:gd name="T29" fmla="*/ 772225 h 2848"/>
              <a:gd name="T30" fmla="*/ 710420 w 3900"/>
              <a:gd name="T31" fmla="*/ 717545 h 2848"/>
              <a:gd name="T32" fmla="*/ 716000 w 3900"/>
              <a:gd name="T33" fmla="*/ 631060 h 2848"/>
              <a:gd name="T34" fmla="*/ 726603 w 3900"/>
              <a:gd name="T35" fmla="*/ 538995 h 2848"/>
              <a:gd name="T36" fmla="*/ 709303 w 3900"/>
              <a:gd name="T37" fmla="*/ 492126 h 2848"/>
              <a:gd name="T38" fmla="*/ 702607 w 3900"/>
              <a:gd name="T39" fmla="*/ 461996 h 2848"/>
              <a:gd name="T40" fmla="*/ 699816 w 3900"/>
              <a:gd name="T41" fmla="*/ 417917 h 2848"/>
              <a:gd name="T42" fmla="*/ 684190 w 3900"/>
              <a:gd name="T43" fmla="*/ 352077 h 2848"/>
              <a:gd name="T44" fmla="*/ 699816 w 3900"/>
              <a:gd name="T45" fmla="*/ 281773 h 2848"/>
              <a:gd name="T46" fmla="*/ 728836 w 3900"/>
              <a:gd name="T47" fmla="*/ 239368 h 2848"/>
              <a:gd name="T48" fmla="*/ 745020 w 3900"/>
              <a:gd name="T49" fmla="*/ 205332 h 2848"/>
              <a:gd name="T50" fmla="*/ 772365 w 3900"/>
              <a:gd name="T51" fmla="*/ 155673 h 2848"/>
              <a:gd name="T52" fmla="*/ 862772 w 3900"/>
              <a:gd name="T53" fmla="*/ 83695 h 2848"/>
              <a:gd name="T54" fmla="*/ 945366 w 3900"/>
              <a:gd name="T55" fmla="*/ 28456 h 2848"/>
              <a:gd name="T56" fmla="*/ 992243 w 3900"/>
              <a:gd name="T57" fmla="*/ 11717 h 2848"/>
              <a:gd name="T58" fmla="*/ 1064792 w 3900"/>
              <a:gd name="T59" fmla="*/ 5580 h 2848"/>
              <a:gd name="T60" fmla="*/ 1159106 w 3900"/>
              <a:gd name="T61" fmla="*/ 0 h 2848"/>
              <a:gd name="T62" fmla="*/ 1198170 w 3900"/>
              <a:gd name="T63" fmla="*/ 23435 h 2848"/>
              <a:gd name="T64" fmla="*/ 1232212 w 3900"/>
              <a:gd name="T65" fmla="*/ 36826 h 2848"/>
              <a:gd name="T66" fmla="*/ 1300855 w 3900"/>
              <a:gd name="T67" fmla="*/ 45753 h 2848"/>
              <a:gd name="T68" fmla="*/ 1319271 w 3900"/>
              <a:gd name="T69" fmla="*/ 58586 h 2848"/>
              <a:gd name="T70" fmla="*/ 1329316 w 3900"/>
              <a:gd name="T71" fmla="*/ 99318 h 2848"/>
              <a:gd name="T72" fmla="*/ 1350523 w 3900"/>
              <a:gd name="T73" fmla="*/ 111593 h 2848"/>
              <a:gd name="T74" fmla="*/ 1367823 w 3900"/>
              <a:gd name="T75" fmla="*/ 149535 h 2848"/>
              <a:gd name="T76" fmla="*/ 1408003 w 3900"/>
              <a:gd name="T77" fmla="*/ 225418 h 2848"/>
              <a:gd name="T78" fmla="*/ 1457671 w 3900"/>
              <a:gd name="T79" fmla="*/ 331432 h 2848"/>
              <a:gd name="T80" fmla="*/ 1462136 w 3900"/>
              <a:gd name="T81" fmla="*/ 387787 h 2848"/>
              <a:gd name="T82" fmla="*/ 1449859 w 3900"/>
              <a:gd name="T83" fmla="*/ 488221 h 2848"/>
              <a:gd name="T84" fmla="*/ 1457671 w 3900"/>
              <a:gd name="T85" fmla="*/ 528952 h 2848"/>
              <a:gd name="T86" fmla="*/ 1450417 w 3900"/>
              <a:gd name="T87" fmla="*/ 570800 h 2848"/>
              <a:gd name="T88" fmla="*/ 1430326 w 3900"/>
              <a:gd name="T89" fmla="*/ 639987 h 2848"/>
              <a:gd name="T90" fmla="*/ 1427536 w 3900"/>
              <a:gd name="T91" fmla="*/ 742095 h 2848"/>
              <a:gd name="T92" fmla="*/ 1422513 w 3900"/>
              <a:gd name="T93" fmla="*/ 795660 h 2848"/>
              <a:gd name="T94" fmla="*/ 1380658 w 3900"/>
              <a:gd name="T95" fmla="*/ 875449 h 2848"/>
              <a:gd name="T96" fmla="*/ 1367823 w 3900"/>
              <a:gd name="T97" fmla="*/ 917855 h 2848"/>
              <a:gd name="T98" fmla="*/ 1570401 w 3900"/>
              <a:gd name="T99" fmla="*/ 1030006 h 2848"/>
              <a:gd name="T100" fmla="*/ 1655785 w 3900"/>
              <a:gd name="T101" fmla="*/ 1064042 h 2848"/>
              <a:gd name="T102" fmla="*/ 1818741 w 3900"/>
              <a:gd name="T103" fmla="*/ 1122070 h 2848"/>
              <a:gd name="T104" fmla="*/ 1889057 w 3900"/>
              <a:gd name="T105" fmla="*/ 1145505 h 2848"/>
              <a:gd name="T106" fmla="*/ 1927006 w 3900"/>
              <a:gd name="T107" fmla="*/ 1167265 h 2848"/>
              <a:gd name="T108" fmla="*/ 2053129 w 3900"/>
              <a:gd name="T109" fmla="*/ 1305083 h 2848"/>
              <a:gd name="T110" fmla="*/ 2114517 w 3900"/>
              <a:gd name="T111" fmla="*/ 1375387 h 2848"/>
              <a:gd name="T112" fmla="*/ 2138513 w 3900"/>
              <a:gd name="T113" fmla="*/ 1437321 h 2848"/>
              <a:gd name="T114" fmla="*/ 2176462 w 3900"/>
              <a:gd name="T115" fmla="*/ 1589088 h 284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900" h="2848">
                <a:moveTo>
                  <a:pt x="3900" y="2848"/>
                </a:moveTo>
                <a:lnTo>
                  <a:pt x="3900" y="2848"/>
                </a:lnTo>
                <a:lnTo>
                  <a:pt x="0" y="2848"/>
                </a:lnTo>
                <a:lnTo>
                  <a:pt x="9" y="2817"/>
                </a:lnTo>
                <a:lnTo>
                  <a:pt x="19" y="2785"/>
                </a:lnTo>
                <a:lnTo>
                  <a:pt x="30" y="2756"/>
                </a:lnTo>
                <a:lnTo>
                  <a:pt x="42" y="2728"/>
                </a:lnTo>
                <a:lnTo>
                  <a:pt x="68" y="2672"/>
                </a:lnTo>
                <a:lnTo>
                  <a:pt x="96" y="2618"/>
                </a:lnTo>
                <a:lnTo>
                  <a:pt x="125" y="2567"/>
                </a:lnTo>
                <a:lnTo>
                  <a:pt x="157" y="2519"/>
                </a:lnTo>
                <a:lnTo>
                  <a:pt x="216" y="2423"/>
                </a:lnTo>
                <a:lnTo>
                  <a:pt x="226" y="2404"/>
                </a:lnTo>
                <a:lnTo>
                  <a:pt x="235" y="2386"/>
                </a:lnTo>
                <a:lnTo>
                  <a:pt x="251" y="2348"/>
                </a:lnTo>
                <a:lnTo>
                  <a:pt x="266" y="2311"/>
                </a:lnTo>
                <a:lnTo>
                  <a:pt x="275" y="2294"/>
                </a:lnTo>
                <a:lnTo>
                  <a:pt x="286" y="2276"/>
                </a:lnTo>
                <a:lnTo>
                  <a:pt x="305" y="2248"/>
                </a:lnTo>
                <a:lnTo>
                  <a:pt x="327" y="2222"/>
                </a:lnTo>
                <a:lnTo>
                  <a:pt x="352" y="2194"/>
                </a:lnTo>
                <a:lnTo>
                  <a:pt x="380" y="2168"/>
                </a:lnTo>
                <a:lnTo>
                  <a:pt x="407" y="2142"/>
                </a:lnTo>
                <a:lnTo>
                  <a:pt x="437" y="2118"/>
                </a:lnTo>
                <a:lnTo>
                  <a:pt x="467" y="2093"/>
                </a:lnTo>
                <a:lnTo>
                  <a:pt x="494" y="2074"/>
                </a:lnTo>
                <a:lnTo>
                  <a:pt x="528" y="2051"/>
                </a:lnTo>
                <a:lnTo>
                  <a:pt x="561" y="2032"/>
                </a:lnTo>
                <a:lnTo>
                  <a:pt x="595" y="2011"/>
                </a:lnTo>
                <a:lnTo>
                  <a:pt x="632" y="1994"/>
                </a:lnTo>
                <a:lnTo>
                  <a:pt x="667" y="1977"/>
                </a:lnTo>
                <a:lnTo>
                  <a:pt x="703" y="1961"/>
                </a:lnTo>
                <a:lnTo>
                  <a:pt x="738" y="1947"/>
                </a:lnTo>
                <a:lnTo>
                  <a:pt x="773" y="1935"/>
                </a:lnTo>
                <a:lnTo>
                  <a:pt x="813" y="1922"/>
                </a:lnTo>
                <a:lnTo>
                  <a:pt x="851" y="1912"/>
                </a:lnTo>
                <a:lnTo>
                  <a:pt x="933" y="1893"/>
                </a:lnTo>
                <a:lnTo>
                  <a:pt x="1015" y="1875"/>
                </a:lnTo>
                <a:lnTo>
                  <a:pt x="1097" y="1856"/>
                </a:lnTo>
                <a:lnTo>
                  <a:pt x="1139" y="1846"/>
                </a:lnTo>
                <a:lnTo>
                  <a:pt x="1179" y="1834"/>
                </a:lnTo>
                <a:lnTo>
                  <a:pt x="1217" y="1821"/>
                </a:lnTo>
                <a:lnTo>
                  <a:pt x="1257" y="1806"/>
                </a:lnTo>
                <a:lnTo>
                  <a:pt x="1294" y="1790"/>
                </a:lnTo>
                <a:lnTo>
                  <a:pt x="1330" y="1771"/>
                </a:lnTo>
                <a:lnTo>
                  <a:pt x="1367" y="1750"/>
                </a:lnTo>
                <a:lnTo>
                  <a:pt x="1400" y="1726"/>
                </a:lnTo>
                <a:lnTo>
                  <a:pt x="1393" y="1710"/>
                </a:lnTo>
                <a:lnTo>
                  <a:pt x="1388" y="1694"/>
                </a:lnTo>
                <a:lnTo>
                  <a:pt x="1379" y="1661"/>
                </a:lnTo>
                <a:lnTo>
                  <a:pt x="1372" y="1630"/>
                </a:lnTo>
                <a:lnTo>
                  <a:pt x="1367" y="1597"/>
                </a:lnTo>
                <a:lnTo>
                  <a:pt x="1363" y="1563"/>
                </a:lnTo>
                <a:lnTo>
                  <a:pt x="1358" y="1532"/>
                </a:lnTo>
                <a:lnTo>
                  <a:pt x="1349" y="1499"/>
                </a:lnTo>
                <a:lnTo>
                  <a:pt x="1344" y="1483"/>
                </a:lnTo>
                <a:lnTo>
                  <a:pt x="1337" y="1468"/>
                </a:lnTo>
                <a:lnTo>
                  <a:pt x="1335" y="1455"/>
                </a:lnTo>
                <a:lnTo>
                  <a:pt x="1334" y="1447"/>
                </a:lnTo>
                <a:lnTo>
                  <a:pt x="1330" y="1440"/>
                </a:lnTo>
                <a:lnTo>
                  <a:pt x="1325" y="1429"/>
                </a:lnTo>
                <a:lnTo>
                  <a:pt x="1318" y="1424"/>
                </a:lnTo>
                <a:lnTo>
                  <a:pt x="1304" y="1414"/>
                </a:lnTo>
                <a:lnTo>
                  <a:pt x="1299" y="1410"/>
                </a:lnTo>
                <a:lnTo>
                  <a:pt x="1292" y="1403"/>
                </a:lnTo>
                <a:lnTo>
                  <a:pt x="1287" y="1396"/>
                </a:lnTo>
                <a:lnTo>
                  <a:pt x="1281" y="1384"/>
                </a:lnTo>
                <a:lnTo>
                  <a:pt x="1278" y="1361"/>
                </a:lnTo>
                <a:lnTo>
                  <a:pt x="1274" y="1339"/>
                </a:lnTo>
                <a:lnTo>
                  <a:pt x="1273" y="1312"/>
                </a:lnTo>
                <a:lnTo>
                  <a:pt x="1273" y="1286"/>
                </a:lnTo>
                <a:lnTo>
                  <a:pt x="1273" y="1236"/>
                </a:lnTo>
                <a:lnTo>
                  <a:pt x="1274" y="1189"/>
                </a:lnTo>
                <a:lnTo>
                  <a:pt x="1278" y="1159"/>
                </a:lnTo>
                <a:lnTo>
                  <a:pt x="1283" y="1131"/>
                </a:lnTo>
                <a:lnTo>
                  <a:pt x="1294" y="1075"/>
                </a:lnTo>
                <a:lnTo>
                  <a:pt x="1299" y="1049"/>
                </a:lnTo>
                <a:lnTo>
                  <a:pt x="1304" y="1021"/>
                </a:lnTo>
                <a:lnTo>
                  <a:pt x="1304" y="993"/>
                </a:lnTo>
                <a:lnTo>
                  <a:pt x="1302" y="966"/>
                </a:lnTo>
                <a:lnTo>
                  <a:pt x="1301" y="950"/>
                </a:lnTo>
                <a:lnTo>
                  <a:pt x="1295" y="936"/>
                </a:lnTo>
                <a:lnTo>
                  <a:pt x="1283" y="908"/>
                </a:lnTo>
                <a:lnTo>
                  <a:pt x="1271" y="882"/>
                </a:lnTo>
                <a:lnTo>
                  <a:pt x="1266" y="868"/>
                </a:lnTo>
                <a:lnTo>
                  <a:pt x="1261" y="854"/>
                </a:lnTo>
                <a:lnTo>
                  <a:pt x="1259" y="842"/>
                </a:lnTo>
                <a:lnTo>
                  <a:pt x="1259" y="828"/>
                </a:lnTo>
                <a:lnTo>
                  <a:pt x="1257" y="802"/>
                </a:lnTo>
                <a:lnTo>
                  <a:pt x="1257" y="776"/>
                </a:lnTo>
                <a:lnTo>
                  <a:pt x="1257" y="762"/>
                </a:lnTo>
                <a:lnTo>
                  <a:pt x="1254" y="749"/>
                </a:lnTo>
                <a:lnTo>
                  <a:pt x="1247" y="716"/>
                </a:lnTo>
                <a:lnTo>
                  <a:pt x="1236" y="687"/>
                </a:lnTo>
                <a:lnTo>
                  <a:pt x="1229" y="659"/>
                </a:lnTo>
                <a:lnTo>
                  <a:pt x="1227" y="645"/>
                </a:lnTo>
                <a:lnTo>
                  <a:pt x="1226" y="631"/>
                </a:lnTo>
                <a:lnTo>
                  <a:pt x="1229" y="603"/>
                </a:lnTo>
                <a:lnTo>
                  <a:pt x="1234" y="572"/>
                </a:lnTo>
                <a:lnTo>
                  <a:pt x="1243" y="537"/>
                </a:lnTo>
                <a:lnTo>
                  <a:pt x="1254" y="505"/>
                </a:lnTo>
                <a:lnTo>
                  <a:pt x="1261" y="492"/>
                </a:lnTo>
                <a:lnTo>
                  <a:pt x="1268" y="479"/>
                </a:lnTo>
                <a:lnTo>
                  <a:pt x="1287" y="455"/>
                </a:lnTo>
                <a:lnTo>
                  <a:pt x="1306" y="429"/>
                </a:lnTo>
                <a:lnTo>
                  <a:pt x="1315" y="415"/>
                </a:lnTo>
                <a:lnTo>
                  <a:pt x="1323" y="401"/>
                </a:lnTo>
                <a:lnTo>
                  <a:pt x="1330" y="385"/>
                </a:lnTo>
                <a:lnTo>
                  <a:pt x="1335" y="368"/>
                </a:lnTo>
                <a:lnTo>
                  <a:pt x="1339" y="352"/>
                </a:lnTo>
                <a:lnTo>
                  <a:pt x="1344" y="338"/>
                </a:lnTo>
                <a:lnTo>
                  <a:pt x="1363" y="307"/>
                </a:lnTo>
                <a:lnTo>
                  <a:pt x="1384" y="279"/>
                </a:lnTo>
                <a:lnTo>
                  <a:pt x="1407" y="254"/>
                </a:lnTo>
                <a:lnTo>
                  <a:pt x="1433" y="230"/>
                </a:lnTo>
                <a:lnTo>
                  <a:pt x="1459" y="209"/>
                </a:lnTo>
                <a:lnTo>
                  <a:pt x="1487" y="190"/>
                </a:lnTo>
                <a:lnTo>
                  <a:pt x="1546" y="150"/>
                </a:lnTo>
                <a:lnTo>
                  <a:pt x="1597" y="115"/>
                </a:lnTo>
                <a:lnTo>
                  <a:pt x="1647" y="80"/>
                </a:lnTo>
                <a:lnTo>
                  <a:pt x="1671" y="64"/>
                </a:lnTo>
                <a:lnTo>
                  <a:pt x="1694" y="51"/>
                </a:lnTo>
                <a:lnTo>
                  <a:pt x="1715" y="38"/>
                </a:lnTo>
                <a:lnTo>
                  <a:pt x="1734" y="31"/>
                </a:lnTo>
                <a:lnTo>
                  <a:pt x="1757" y="24"/>
                </a:lnTo>
                <a:lnTo>
                  <a:pt x="1778" y="21"/>
                </a:lnTo>
                <a:lnTo>
                  <a:pt x="1823" y="17"/>
                </a:lnTo>
                <a:lnTo>
                  <a:pt x="1866" y="16"/>
                </a:lnTo>
                <a:lnTo>
                  <a:pt x="1887" y="14"/>
                </a:lnTo>
                <a:lnTo>
                  <a:pt x="1908" y="10"/>
                </a:lnTo>
                <a:lnTo>
                  <a:pt x="1931" y="5"/>
                </a:lnTo>
                <a:lnTo>
                  <a:pt x="1952" y="3"/>
                </a:lnTo>
                <a:lnTo>
                  <a:pt x="1994" y="0"/>
                </a:lnTo>
                <a:lnTo>
                  <a:pt x="2034" y="0"/>
                </a:lnTo>
                <a:lnTo>
                  <a:pt x="2077" y="0"/>
                </a:lnTo>
                <a:lnTo>
                  <a:pt x="2098" y="10"/>
                </a:lnTo>
                <a:lnTo>
                  <a:pt x="2114" y="19"/>
                </a:lnTo>
                <a:lnTo>
                  <a:pt x="2129" y="30"/>
                </a:lnTo>
                <a:lnTo>
                  <a:pt x="2147" y="42"/>
                </a:lnTo>
                <a:lnTo>
                  <a:pt x="2162" y="54"/>
                </a:lnTo>
                <a:lnTo>
                  <a:pt x="2176" y="59"/>
                </a:lnTo>
                <a:lnTo>
                  <a:pt x="2208" y="66"/>
                </a:lnTo>
                <a:lnTo>
                  <a:pt x="2225" y="70"/>
                </a:lnTo>
                <a:lnTo>
                  <a:pt x="2243" y="71"/>
                </a:lnTo>
                <a:lnTo>
                  <a:pt x="2279" y="77"/>
                </a:lnTo>
                <a:lnTo>
                  <a:pt x="2316" y="80"/>
                </a:lnTo>
                <a:lnTo>
                  <a:pt x="2331" y="82"/>
                </a:lnTo>
                <a:lnTo>
                  <a:pt x="2345" y="85"/>
                </a:lnTo>
                <a:lnTo>
                  <a:pt x="2352" y="89"/>
                </a:lnTo>
                <a:lnTo>
                  <a:pt x="2359" y="96"/>
                </a:lnTo>
                <a:lnTo>
                  <a:pt x="2364" y="105"/>
                </a:lnTo>
                <a:lnTo>
                  <a:pt x="2371" y="115"/>
                </a:lnTo>
                <a:lnTo>
                  <a:pt x="2375" y="129"/>
                </a:lnTo>
                <a:lnTo>
                  <a:pt x="2378" y="143"/>
                </a:lnTo>
                <a:lnTo>
                  <a:pt x="2382" y="160"/>
                </a:lnTo>
                <a:lnTo>
                  <a:pt x="2382" y="178"/>
                </a:lnTo>
                <a:lnTo>
                  <a:pt x="2390" y="180"/>
                </a:lnTo>
                <a:lnTo>
                  <a:pt x="2397" y="183"/>
                </a:lnTo>
                <a:lnTo>
                  <a:pt x="2410" y="190"/>
                </a:lnTo>
                <a:lnTo>
                  <a:pt x="2420" y="200"/>
                </a:lnTo>
                <a:lnTo>
                  <a:pt x="2427" y="213"/>
                </a:lnTo>
                <a:lnTo>
                  <a:pt x="2434" y="227"/>
                </a:lnTo>
                <a:lnTo>
                  <a:pt x="2439" y="241"/>
                </a:lnTo>
                <a:lnTo>
                  <a:pt x="2451" y="268"/>
                </a:lnTo>
                <a:lnTo>
                  <a:pt x="2481" y="321"/>
                </a:lnTo>
                <a:lnTo>
                  <a:pt x="2495" y="345"/>
                </a:lnTo>
                <a:lnTo>
                  <a:pt x="2507" y="373"/>
                </a:lnTo>
                <a:lnTo>
                  <a:pt x="2523" y="404"/>
                </a:lnTo>
                <a:lnTo>
                  <a:pt x="2540" y="434"/>
                </a:lnTo>
                <a:lnTo>
                  <a:pt x="2573" y="497"/>
                </a:lnTo>
                <a:lnTo>
                  <a:pt x="2589" y="528"/>
                </a:lnTo>
                <a:lnTo>
                  <a:pt x="2601" y="561"/>
                </a:lnTo>
                <a:lnTo>
                  <a:pt x="2612" y="594"/>
                </a:lnTo>
                <a:lnTo>
                  <a:pt x="2617" y="612"/>
                </a:lnTo>
                <a:lnTo>
                  <a:pt x="2619" y="631"/>
                </a:lnTo>
                <a:lnTo>
                  <a:pt x="2622" y="662"/>
                </a:lnTo>
                <a:lnTo>
                  <a:pt x="2620" y="695"/>
                </a:lnTo>
                <a:lnTo>
                  <a:pt x="2617" y="727"/>
                </a:lnTo>
                <a:lnTo>
                  <a:pt x="2613" y="756"/>
                </a:lnTo>
                <a:lnTo>
                  <a:pt x="2603" y="816"/>
                </a:lnTo>
                <a:lnTo>
                  <a:pt x="2599" y="845"/>
                </a:lnTo>
                <a:lnTo>
                  <a:pt x="2598" y="875"/>
                </a:lnTo>
                <a:lnTo>
                  <a:pt x="2601" y="896"/>
                </a:lnTo>
                <a:lnTo>
                  <a:pt x="2606" y="917"/>
                </a:lnTo>
                <a:lnTo>
                  <a:pt x="2610" y="938"/>
                </a:lnTo>
                <a:lnTo>
                  <a:pt x="2612" y="948"/>
                </a:lnTo>
                <a:lnTo>
                  <a:pt x="2612" y="959"/>
                </a:lnTo>
                <a:lnTo>
                  <a:pt x="2610" y="980"/>
                </a:lnTo>
                <a:lnTo>
                  <a:pt x="2606" y="1000"/>
                </a:lnTo>
                <a:lnTo>
                  <a:pt x="2599" y="1023"/>
                </a:lnTo>
                <a:lnTo>
                  <a:pt x="2592" y="1048"/>
                </a:lnTo>
                <a:lnTo>
                  <a:pt x="2577" y="1095"/>
                </a:lnTo>
                <a:lnTo>
                  <a:pt x="2570" y="1121"/>
                </a:lnTo>
                <a:lnTo>
                  <a:pt x="2563" y="1147"/>
                </a:lnTo>
                <a:lnTo>
                  <a:pt x="2558" y="1183"/>
                </a:lnTo>
                <a:lnTo>
                  <a:pt x="2556" y="1220"/>
                </a:lnTo>
                <a:lnTo>
                  <a:pt x="2556" y="1257"/>
                </a:lnTo>
                <a:lnTo>
                  <a:pt x="2558" y="1293"/>
                </a:lnTo>
                <a:lnTo>
                  <a:pt x="2558" y="1330"/>
                </a:lnTo>
                <a:lnTo>
                  <a:pt x="2558" y="1363"/>
                </a:lnTo>
                <a:lnTo>
                  <a:pt x="2556" y="1396"/>
                </a:lnTo>
                <a:lnTo>
                  <a:pt x="2552" y="1410"/>
                </a:lnTo>
                <a:lnTo>
                  <a:pt x="2549" y="1426"/>
                </a:lnTo>
                <a:lnTo>
                  <a:pt x="2545" y="1440"/>
                </a:lnTo>
                <a:lnTo>
                  <a:pt x="2538" y="1454"/>
                </a:lnTo>
                <a:lnTo>
                  <a:pt x="2525" y="1482"/>
                </a:lnTo>
                <a:lnTo>
                  <a:pt x="2490" y="1539"/>
                </a:lnTo>
                <a:lnTo>
                  <a:pt x="2474" y="1569"/>
                </a:lnTo>
                <a:lnTo>
                  <a:pt x="2467" y="1584"/>
                </a:lnTo>
                <a:lnTo>
                  <a:pt x="2460" y="1598"/>
                </a:lnTo>
                <a:lnTo>
                  <a:pt x="2457" y="1614"/>
                </a:lnTo>
                <a:lnTo>
                  <a:pt x="2453" y="1630"/>
                </a:lnTo>
                <a:lnTo>
                  <a:pt x="2451" y="1645"/>
                </a:lnTo>
                <a:lnTo>
                  <a:pt x="2451" y="1663"/>
                </a:lnTo>
                <a:lnTo>
                  <a:pt x="2638" y="1759"/>
                </a:lnTo>
                <a:lnTo>
                  <a:pt x="2760" y="1821"/>
                </a:lnTo>
                <a:lnTo>
                  <a:pt x="2814" y="1846"/>
                </a:lnTo>
                <a:lnTo>
                  <a:pt x="2855" y="1865"/>
                </a:lnTo>
                <a:lnTo>
                  <a:pt x="2911" y="1886"/>
                </a:lnTo>
                <a:lnTo>
                  <a:pt x="2939" y="1896"/>
                </a:lnTo>
                <a:lnTo>
                  <a:pt x="2967" y="1907"/>
                </a:lnTo>
                <a:lnTo>
                  <a:pt x="3033" y="1928"/>
                </a:lnTo>
                <a:lnTo>
                  <a:pt x="3122" y="1959"/>
                </a:lnTo>
                <a:lnTo>
                  <a:pt x="3259" y="2011"/>
                </a:lnTo>
                <a:lnTo>
                  <a:pt x="3292" y="2022"/>
                </a:lnTo>
                <a:lnTo>
                  <a:pt x="3325" y="2031"/>
                </a:lnTo>
                <a:lnTo>
                  <a:pt x="3357" y="2041"/>
                </a:lnTo>
                <a:lnTo>
                  <a:pt x="3371" y="2046"/>
                </a:lnTo>
                <a:lnTo>
                  <a:pt x="3385" y="2053"/>
                </a:lnTo>
                <a:lnTo>
                  <a:pt x="3413" y="2065"/>
                </a:lnTo>
                <a:lnTo>
                  <a:pt x="3440" y="2081"/>
                </a:lnTo>
                <a:lnTo>
                  <a:pt x="3453" y="2092"/>
                </a:lnTo>
                <a:lnTo>
                  <a:pt x="3468" y="2105"/>
                </a:lnTo>
                <a:lnTo>
                  <a:pt x="3507" y="2144"/>
                </a:lnTo>
                <a:lnTo>
                  <a:pt x="3548" y="2191"/>
                </a:lnTo>
                <a:lnTo>
                  <a:pt x="3595" y="2243"/>
                </a:lnTo>
                <a:lnTo>
                  <a:pt x="3679" y="2339"/>
                </a:lnTo>
                <a:lnTo>
                  <a:pt x="3726" y="2395"/>
                </a:lnTo>
                <a:lnTo>
                  <a:pt x="3749" y="2417"/>
                </a:lnTo>
                <a:lnTo>
                  <a:pt x="3769" y="2440"/>
                </a:lnTo>
                <a:lnTo>
                  <a:pt x="3789" y="2465"/>
                </a:lnTo>
                <a:lnTo>
                  <a:pt x="3796" y="2478"/>
                </a:lnTo>
                <a:lnTo>
                  <a:pt x="3803" y="2492"/>
                </a:lnTo>
                <a:lnTo>
                  <a:pt x="3820" y="2533"/>
                </a:lnTo>
                <a:lnTo>
                  <a:pt x="3832" y="2576"/>
                </a:lnTo>
                <a:lnTo>
                  <a:pt x="3844" y="2623"/>
                </a:lnTo>
                <a:lnTo>
                  <a:pt x="3856" y="2668"/>
                </a:lnTo>
                <a:lnTo>
                  <a:pt x="3877" y="2763"/>
                </a:lnTo>
                <a:lnTo>
                  <a:pt x="3888" y="2806"/>
                </a:lnTo>
                <a:lnTo>
                  <a:pt x="3900" y="2848"/>
                </a:lnTo>
                <a:close/>
              </a:path>
            </a:pathLst>
          </a:custGeom>
          <a:noFill/>
          <a:ln w="9525" cap="flat" cmpd="sng">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2294" name="Freeform 7"/>
          <p:cNvSpPr>
            <a:spLocks noEditPoints="1"/>
          </p:cNvSpPr>
          <p:nvPr/>
        </p:nvSpPr>
        <p:spPr bwMode="auto">
          <a:xfrm>
            <a:off x="860425" y="496888"/>
            <a:ext cx="1706563" cy="1536700"/>
          </a:xfrm>
          <a:custGeom>
            <a:avLst/>
            <a:gdLst>
              <a:gd name="T0" fmla="*/ 1581475 w 1528"/>
              <a:gd name="T1" fmla="*/ 1222883 h 1376"/>
              <a:gd name="T2" fmla="*/ 1401660 w 1528"/>
              <a:gd name="T3" fmla="*/ 1121255 h 1376"/>
              <a:gd name="T4" fmla="*/ 1361453 w 1528"/>
              <a:gd name="T5" fmla="*/ 1101153 h 1376"/>
              <a:gd name="T6" fmla="*/ 1378206 w 1528"/>
              <a:gd name="T7" fmla="*/ 1053131 h 1376"/>
              <a:gd name="T8" fmla="*/ 1346934 w 1528"/>
              <a:gd name="T9" fmla="*/ 1015160 h 1376"/>
              <a:gd name="T10" fmla="*/ 1379323 w 1528"/>
              <a:gd name="T11" fmla="*/ 978306 h 1376"/>
              <a:gd name="T12" fmla="*/ 1348051 w 1528"/>
              <a:gd name="T13" fmla="*/ 947036 h 1376"/>
              <a:gd name="T14" fmla="*/ 1344700 w 1528"/>
              <a:gd name="T15" fmla="*/ 922467 h 1376"/>
              <a:gd name="T16" fmla="*/ 1342466 w 1528"/>
              <a:gd name="T17" fmla="*/ 907948 h 1376"/>
              <a:gd name="T18" fmla="*/ 1339116 w 1528"/>
              <a:gd name="T19" fmla="*/ 878912 h 1376"/>
              <a:gd name="T20" fmla="*/ 1330181 w 1528"/>
              <a:gd name="T21" fmla="*/ 762766 h 1376"/>
              <a:gd name="T22" fmla="*/ 1330181 w 1528"/>
              <a:gd name="T23" fmla="*/ 714744 h 1376"/>
              <a:gd name="T24" fmla="*/ 1330181 w 1528"/>
              <a:gd name="T25" fmla="*/ 696876 h 1376"/>
              <a:gd name="T26" fmla="*/ 1344700 w 1528"/>
              <a:gd name="T27" fmla="*/ 672306 h 1376"/>
              <a:gd name="T28" fmla="*/ 1350284 w 1528"/>
              <a:gd name="T29" fmla="*/ 652204 h 1376"/>
              <a:gd name="T30" fmla="*/ 1352518 w 1528"/>
              <a:gd name="T31" fmla="*/ 612000 h 1376"/>
              <a:gd name="T32" fmla="*/ 1313428 w 1528"/>
              <a:gd name="T33" fmla="*/ 552810 h 1376"/>
              <a:gd name="T34" fmla="*/ 1305610 w 1528"/>
              <a:gd name="T35" fmla="*/ 507022 h 1376"/>
              <a:gd name="T36" fmla="*/ 1291091 w 1528"/>
              <a:gd name="T37" fmla="*/ 474635 h 1376"/>
              <a:gd name="T38" fmla="*/ 1256468 w 1528"/>
              <a:gd name="T39" fmla="*/ 423263 h 1376"/>
              <a:gd name="T40" fmla="*/ 1259819 w 1528"/>
              <a:gd name="T41" fmla="*/ 397576 h 1376"/>
              <a:gd name="T42" fmla="*/ 1239715 w 1528"/>
              <a:gd name="T43" fmla="*/ 391993 h 1376"/>
              <a:gd name="T44" fmla="*/ 1238598 w 1528"/>
              <a:gd name="T45" fmla="*/ 355139 h 1376"/>
              <a:gd name="T46" fmla="*/ 1222962 w 1528"/>
              <a:gd name="T47" fmla="*/ 335036 h 1376"/>
              <a:gd name="T48" fmla="*/ 1219612 w 1528"/>
              <a:gd name="T49" fmla="*/ 309350 h 1376"/>
              <a:gd name="T50" fmla="*/ 1188340 w 1528"/>
              <a:gd name="T51" fmla="*/ 278080 h 1376"/>
              <a:gd name="T52" fmla="*/ 1159301 w 1528"/>
              <a:gd name="T53" fmla="*/ 230058 h 1376"/>
              <a:gd name="T54" fmla="*/ 1120211 w 1528"/>
              <a:gd name="T55" fmla="*/ 189854 h 1376"/>
              <a:gd name="T56" fmla="*/ 1094523 w 1528"/>
              <a:gd name="T57" fmla="*/ 147416 h 1376"/>
              <a:gd name="T58" fmla="*/ 1047615 w 1528"/>
              <a:gd name="T59" fmla="*/ 101628 h 1376"/>
              <a:gd name="T60" fmla="*/ 968318 w 1528"/>
              <a:gd name="T61" fmla="*/ 56956 h 1376"/>
              <a:gd name="T62" fmla="*/ 845463 w 1528"/>
              <a:gd name="T63" fmla="*/ 27920 h 1376"/>
              <a:gd name="T64" fmla="*/ 698038 w 1528"/>
              <a:gd name="T65" fmla="*/ 17869 h 1376"/>
              <a:gd name="T66" fmla="*/ 617624 w 1528"/>
              <a:gd name="T67" fmla="*/ 39088 h 1376"/>
              <a:gd name="T68" fmla="*/ 564015 w 1528"/>
              <a:gd name="T69" fmla="*/ 65890 h 1376"/>
              <a:gd name="T70" fmla="*/ 543911 w 1528"/>
              <a:gd name="T71" fmla="*/ 65890 h 1376"/>
              <a:gd name="T72" fmla="*/ 507055 w 1528"/>
              <a:gd name="T73" fmla="*/ 91577 h 1376"/>
              <a:gd name="T74" fmla="*/ 387551 w 1528"/>
              <a:gd name="T75" fmla="*/ 204372 h 1376"/>
              <a:gd name="T76" fmla="*/ 350694 w 1528"/>
              <a:gd name="T77" fmla="*/ 255744 h 1376"/>
              <a:gd name="T78" fmla="*/ 349577 w 1528"/>
              <a:gd name="T79" fmla="*/ 281431 h 1376"/>
              <a:gd name="T80" fmla="*/ 310487 w 1528"/>
              <a:gd name="T81" fmla="*/ 303766 h 1376"/>
              <a:gd name="T82" fmla="*/ 284799 w 1528"/>
              <a:gd name="T83" fmla="*/ 364073 h 1376"/>
              <a:gd name="T84" fmla="*/ 276981 w 1528"/>
              <a:gd name="T85" fmla="*/ 406511 h 1376"/>
              <a:gd name="T86" fmla="*/ 279215 w 1528"/>
              <a:gd name="T87" fmla="*/ 409861 h 1376"/>
              <a:gd name="T88" fmla="*/ 255761 w 1528"/>
              <a:gd name="T89" fmla="*/ 441131 h 1376"/>
              <a:gd name="T90" fmla="*/ 261345 w 1528"/>
              <a:gd name="T91" fmla="*/ 485803 h 1376"/>
              <a:gd name="T92" fmla="*/ 240125 w 1528"/>
              <a:gd name="T93" fmla="*/ 538292 h 1376"/>
              <a:gd name="T94" fmla="*/ 265813 w 1528"/>
              <a:gd name="T95" fmla="*/ 574029 h 1376"/>
              <a:gd name="T96" fmla="*/ 262462 w 1528"/>
              <a:gd name="T97" fmla="*/ 612000 h 1376"/>
              <a:gd name="T98" fmla="*/ 251294 w 1528"/>
              <a:gd name="T99" fmla="*/ 680124 h 1376"/>
              <a:gd name="T100" fmla="*/ 282566 w 1528"/>
              <a:gd name="T101" fmla="*/ 813022 h 1376"/>
              <a:gd name="T102" fmla="*/ 233424 w 1528"/>
              <a:gd name="T103" fmla="*/ 853226 h 1376"/>
              <a:gd name="T104" fmla="*/ 216671 w 1528"/>
              <a:gd name="T105" fmla="*/ 958204 h 1376"/>
              <a:gd name="T106" fmla="*/ 218905 w 1528"/>
              <a:gd name="T107" fmla="*/ 1107853 h 1376"/>
              <a:gd name="T108" fmla="*/ 230073 w 1528"/>
              <a:gd name="T109" fmla="*/ 1163693 h 1376"/>
              <a:gd name="T110" fmla="*/ 156360 w 1528"/>
              <a:gd name="T111" fmla="*/ 1226233 h 1376"/>
              <a:gd name="T112" fmla="*/ 1344700 w 1528"/>
              <a:gd name="T113" fmla="*/ 608649 h 1376"/>
              <a:gd name="T114" fmla="*/ 242359 w 1528"/>
              <a:gd name="T115" fmla="*/ 518190 h 1376"/>
              <a:gd name="T116" fmla="*/ 264696 w 1528"/>
              <a:gd name="T117" fmla="*/ 662255 h 1376"/>
              <a:gd name="T118" fmla="*/ 316072 w 1528"/>
              <a:gd name="T119" fmla="*/ 312701 h 1376"/>
              <a:gd name="T120" fmla="*/ 1269871 w 1528"/>
              <a:gd name="T121" fmla="*/ 470168 h 1376"/>
              <a:gd name="T122" fmla="*/ 1296675 w 1528"/>
              <a:gd name="T123" fmla="*/ 540525 h 1376"/>
              <a:gd name="T124" fmla="*/ 1319012 w 1528"/>
              <a:gd name="T125" fmla="*/ 734846 h 137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528" h="1376">
                <a:moveTo>
                  <a:pt x="561" y="30"/>
                </a:moveTo>
                <a:lnTo>
                  <a:pt x="561" y="30"/>
                </a:lnTo>
                <a:lnTo>
                  <a:pt x="561" y="28"/>
                </a:lnTo>
                <a:lnTo>
                  <a:pt x="561" y="30"/>
                </a:lnTo>
                <a:close/>
                <a:moveTo>
                  <a:pt x="452" y="77"/>
                </a:moveTo>
                <a:lnTo>
                  <a:pt x="452" y="77"/>
                </a:lnTo>
                <a:lnTo>
                  <a:pt x="456" y="76"/>
                </a:lnTo>
                <a:lnTo>
                  <a:pt x="457" y="76"/>
                </a:lnTo>
                <a:lnTo>
                  <a:pt x="457" y="71"/>
                </a:lnTo>
                <a:lnTo>
                  <a:pt x="456" y="67"/>
                </a:lnTo>
                <a:lnTo>
                  <a:pt x="452" y="66"/>
                </a:lnTo>
                <a:lnTo>
                  <a:pt x="451" y="67"/>
                </a:lnTo>
                <a:lnTo>
                  <a:pt x="452" y="71"/>
                </a:lnTo>
                <a:lnTo>
                  <a:pt x="454" y="72"/>
                </a:lnTo>
                <a:lnTo>
                  <a:pt x="452" y="77"/>
                </a:lnTo>
                <a:close/>
                <a:moveTo>
                  <a:pt x="1456" y="1175"/>
                </a:moveTo>
                <a:lnTo>
                  <a:pt x="1456" y="1175"/>
                </a:lnTo>
                <a:lnTo>
                  <a:pt x="1442" y="1144"/>
                </a:lnTo>
                <a:lnTo>
                  <a:pt x="1436" y="1127"/>
                </a:lnTo>
                <a:lnTo>
                  <a:pt x="1426" y="1111"/>
                </a:lnTo>
                <a:lnTo>
                  <a:pt x="1416" y="1095"/>
                </a:lnTo>
                <a:lnTo>
                  <a:pt x="1405" y="1081"/>
                </a:lnTo>
                <a:lnTo>
                  <a:pt x="1391" y="1070"/>
                </a:lnTo>
                <a:lnTo>
                  <a:pt x="1385" y="1067"/>
                </a:lnTo>
                <a:lnTo>
                  <a:pt x="1377" y="1063"/>
                </a:lnTo>
                <a:lnTo>
                  <a:pt x="1359" y="1057"/>
                </a:lnTo>
                <a:lnTo>
                  <a:pt x="1340" y="1048"/>
                </a:lnTo>
                <a:lnTo>
                  <a:pt x="1301" y="1032"/>
                </a:lnTo>
                <a:lnTo>
                  <a:pt x="1273" y="1022"/>
                </a:lnTo>
                <a:lnTo>
                  <a:pt x="1258" y="1016"/>
                </a:lnTo>
                <a:lnTo>
                  <a:pt x="1247" y="1009"/>
                </a:lnTo>
                <a:lnTo>
                  <a:pt x="1243" y="1009"/>
                </a:lnTo>
                <a:lnTo>
                  <a:pt x="1240" y="1012"/>
                </a:lnTo>
                <a:lnTo>
                  <a:pt x="1237" y="1012"/>
                </a:lnTo>
                <a:lnTo>
                  <a:pt x="1235" y="1011"/>
                </a:lnTo>
                <a:lnTo>
                  <a:pt x="1237" y="1011"/>
                </a:lnTo>
                <a:lnTo>
                  <a:pt x="1239" y="1009"/>
                </a:lnTo>
                <a:lnTo>
                  <a:pt x="1239" y="1007"/>
                </a:lnTo>
                <a:lnTo>
                  <a:pt x="1240" y="1006"/>
                </a:lnTo>
                <a:lnTo>
                  <a:pt x="1248" y="1006"/>
                </a:lnTo>
                <a:lnTo>
                  <a:pt x="1255" y="1004"/>
                </a:lnTo>
                <a:lnTo>
                  <a:pt x="1255" y="1002"/>
                </a:lnTo>
                <a:lnTo>
                  <a:pt x="1253" y="999"/>
                </a:lnTo>
                <a:lnTo>
                  <a:pt x="1252" y="997"/>
                </a:lnTo>
                <a:lnTo>
                  <a:pt x="1252" y="994"/>
                </a:lnTo>
                <a:lnTo>
                  <a:pt x="1245" y="994"/>
                </a:lnTo>
                <a:lnTo>
                  <a:pt x="1245" y="997"/>
                </a:lnTo>
                <a:lnTo>
                  <a:pt x="1247" y="999"/>
                </a:lnTo>
                <a:lnTo>
                  <a:pt x="1248" y="1001"/>
                </a:lnTo>
                <a:lnTo>
                  <a:pt x="1247" y="1004"/>
                </a:lnTo>
                <a:lnTo>
                  <a:pt x="1245" y="1004"/>
                </a:lnTo>
                <a:lnTo>
                  <a:pt x="1242" y="1002"/>
                </a:lnTo>
                <a:lnTo>
                  <a:pt x="1240" y="1002"/>
                </a:lnTo>
                <a:lnTo>
                  <a:pt x="1239" y="1001"/>
                </a:lnTo>
                <a:lnTo>
                  <a:pt x="1237" y="1006"/>
                </a:lnTo>
                <a:lnTo>
                  <a:pt x="1235" y="1007"/>
                </a:lnTo>
                <a:lnTo>
                  <a:pt x="1234" y="1007"/>
                </a:lnTo>
                <a:lnTo>
                  <a:pt x="1229" y="994"/>
                </a:lnTo>
                <a:lnTo>
                  <a:pt x="1225" y="989"/>
                </a:lnTo>
                <a:lnTo>
                  <a:pt x="1219" y="986"/>
                </a:lnTo>
                <a:lnTo>
                  <a:pt x="1222" y="983"/>
                </a:lnTo>
                <a:lnTo>
                  <a:pt x="1227" y="983"/>
                </a:lnTo>
                <a:lnTo>
                  <a:pt x="1237" y="984"/>
                </a:lnTo>
                <a:lnTo>
                  <a:pt x="1237" y="974"/>
                </a:lnTo>
                <a:lnTo>
                  <a:pt x="1234" y="968"/>
                </a:lnTo>
                <a:lnTo>
                  <a:pt x="1237" y="968"/>
                </a:lnTo>
                <a:lnTo>
                  <a:pt x="1237" y="966"/>
                </a:lnTo>
                <a:lnTo>
                  <a:pt x="1237" y="963"/>
                </a:lnTo>
                <a:lnTo>
                  <a:pt x="1235" y="960"/>
                </a:lnTo>
                <a:lnTo>
                  <a:pt x="1234" y="963"/>
                </a:lnTo>
                <a:lnTo>
                  <a:pt x="1232" y="963"/>
                </a:lnTo>
                <a:lnTo>
                  <a:pt x="1232" y="961"/>
                </a:lnTo>
                <a:lnTo>
                  <a:pt x="1234" y="958"/>
                </a:lnTo>
                <a:lnTo>
                  <a:pt x="1229" y="958"/>
                </a:lnTo>
                <a:lnTo>
                  <a:pt x="1225" y="955"/>
                </a:lnTo>
                <a:lnTo>
                  <a:pt x="1220" y="948"/>
                </a:lnTo>
                <a:lnTo>
                  <a:pt x="1225" y="946"/>
                </a:lnTo>
                <a:lnTo>
                  <a:pt x="1230" y="945"/>
                </a:lnTo>
                <a:lnTo>
                  <a:pt x="1234" y="943"/>
                </a:lnTo>
                <a:lnTo>
                  <a:pt x="1237" y="945"/>
                </a:lnTo>
                <a:lnTo>
                  <a:pt x="1237" y="943"/>
                </a:lnTo>
                <a:lnTo>
                  <a:pt x="1235" y="941"/>
                </a:lnTo>
                <a:lnTo>
                  <a:pt x="1232" y="941"/>
                </a:lnTo>
                <a:lnTo>
                  <a:pt x="1230" y="940"/>
                </a:lnTo>
                <a:lnTo>
                  <a:pt x="1232" y="937"/>
                </a:lnTo>
                <a:lnTo>
                  <a:pt x="1227" y="935"/>
                </a:lnTo>
                <a:lnTo>
                  <a:pt x="1224" y="935"/>
                </a:lnTo>
                <a:lnTo>
                  <a:pt x="1217" y="930"/>
                </a:lnTo>
                <a:lnTo>
                  <a:pt x="1219" y="928"/>
                </a:lnTo>
                <a:lnTo>
                  <a:pt x="1217" y="925"/>
                </a:lnTo>
                <a:lnTo>
                  <a:pt x="1215" y="918"/>
                </a:lnTo>
                <a:lnTo>
                  <a:pt x="1215" y="910"/>
                </a:lnTo>
                <a:lnTo>
                  <a:pt x="1215" y="909"/>
                </a:lnTo>
                <a:lnTo>
                  <a:pt x="1219" y="907"/>
                </a:lnTo>
                <a:lnTo>
                  <a:pt x="1217" y="904"/>
                </a:lnTo>
                <a:lnTo>
                  <a:pt x="1215" y="902"/>
                </a:lnTo>
                <a:lnTo>
                  <a:pt x="1211" y="899"/>
                </a:lnTo>
                <a:lnTo>
                  <a:pt x="1207" y="907"/>
                </a:lnTo>
                <a:lnTo>
                  <a:pt x="1206" y="909"/>
                </a:lnTo>
                <a:lnTo>
                  <a:pt x="1202" y="912"/>
                </a:lnTo>
                <a:lnTo>
                  <a:pt x="1199" y="907"/>
                </a:lnTo>
                <a:lnTo>
                  <a:pt x="1196" y="904"/>
                </a:lnTo>
                <a:lnTo>
                  <a:pt x="1197" y="902"/>
                </a:lnTo>
                <a:lnTo>
                  <a:pt x="1199" y="899"/>
                </a:lnTo>
                <a:lnTo>
                  <a:pt x="1199" y="897"/>
                </a:lnTo>
                <a:lnTo>
                  <a:pt x="1202" y="895"/>
                </a:lnTo>
                <a:lnTo>
                  <a:pt x="1217" y="897"/>
                </a:lnTo>
                <a:lnTo>
                  <a:pt x="1224" y="897"/>
                </a:lnTo>
                <a:lnTo>
                  <a:pt x="1234" y="895"/>
                </a:lnTo>
                <a:lnTo>
                  <a:pt x="1234" y="892"/>
                </a:lnTo>
                <a:lnTo>
                  <a:pt x="1235" y="890"/>
                </a:lnTo>
                <a:lnTo>
                  <a:pt x="1227" y="886"/>
                </a:lnTo>
                <a:lnTo>
                  <a:pt x="1224" y="884"/>
                </a:lnTo>
                <a:lnTo>
                  <a:pt x="1224" y="879"/>
                </a:lnTo>
                <a:lnTo>
                  <a:pt x="1227" y="879"/>
                </a:lnTo>
                <a:lnTo>
                  <a:pt x="1230" y="879"/>
                </a:lnTo>
                <a:lnTo>
                  <a:pt x="1234" y="877"/>
                </a:lnTo>
                <a:lnTo>
                  <a:pt x="1235" y="876"/>
                </a:lnTo>
                <a:lnTo>
                  <a:pt x="1234" y="874"/>
                </a:lnTo>
                <a:lnTo>
                  <a:pt x="1229" y="877"/>
                </a:lnTo>
                <a:lnTo>
                  <a:pt x="1222" y="879"/>
                </a:lnTo>
                <a:lnTo>
                  <a:pt x="1217" y="877"/>
                </a:lnTo>
                <a:lnTo>
                  <a:pt x="1212" y="876"/>
                </a:lnTo>
                <a:lnTo>
                  <a:pt x="1215" y="871"/>
                </a:lnTo>
                <a:lnTo>
                  <a:pt x="1217" y="869"/>
                </a:lnTo>
                <a:lnTo>
                  <a:pt x="1214" y="867"/>
                </a:lnTo>
                <a:lnTo>
                  <a:pt x="1214" y="869"/>
                </a:lnTo>
                <a:lnTo>
                  <a:pt x="1212" y="871"/>
                </a:lnTo>
                <a:lnTo>
                  <a:pt x="1207" y="871"/>
                </a:lnTo>
                <a:lnTo>
                  <a:pt x="1204" y="869"/>
                </a:lnTo>
                <a:lnTo>
                  <a:pt x="1201" y="869"/>
                </a:lnTo>
                <a:lnTo>
                  <a:pt x="1206" y="864"/>
                </a:lnTo>
                <a:lnTo>
                  <a:pt x="1211" y="859"/>
                </a:lnTo>
                <a:lnTo>
                  <a:pt x="1209" y="856"/>
                </a:lnTo>
                <a:lnTo>
                  <a:pt x="1207" y="853"/>
                </a:lnTo>
                <a:lnTo>
                  <a:pt x="1209" y="851"/>
                </a:lnTo>
                <a:lnTo>
                  <a:pt x="1207" y="848"/>
                </a:lnTo>
                <a:lnTo>
                  <a:pt x="1206" y="849"/>
                </a:lnTo>
                <a:lnTo>
                  <a:pt x="1204" y="848"/>
                </a:lnTo>
                <a:lnTo>
                  <a:pt x="1202" y="844"/>
                </a:lnTo>
                <a:lnTo>
                  <a:pt x="1201" y="843"/>
                </a:lnTo>
                <a:lnTo>
                  <a:pt x="1199" y="846"/>
                </a:lnTo>
                <a:lnTo>
                  <a:pt x="1199" y="844"/>
                </a:lnTo>
                <a:lnTo>
                  <a:pt x="1199" y="843"/>
                </a:lnTo>
                <a:lnTo>
                  <a:pt x="1201" y="841"/>
                </a:lnTo>
                <a:lnTo>
                  <a:pt x="1202" y="841"/>
                </a:lnTo>
                <a:lnTo>
                  <a:pt x="1202" y="838"/>
                </a:lnTo>
                <a:lnTo>
                  <a:pt x="1202" y="834"/>
                </a:lnTo>
                <a:lnTo>
                  <a:pt x="1199" y="834"/>
                </a:lnTo>
                <a:lnTo>
                  <a:pt x="1197" y="834"/>
                </a:lnTo>
                <a:lnTo>
                  <a:pt x="1197" y="833"/>
                </a:lnTo>
                <a:lnTo>
                  <a:pt x="1199" y="831"/>
                </a:lnTo>
                <a:lnTo>
                  <a:pt x="1197" y="830"/>
                </a:lnTo>
                <a:lnTo>
                  <a:pt x="1197" y="828"/>
                </a:lnTo>
                <a:lnTo>
                  <a:pt x="1199" y="828"/>
                </a:lnTo>
                <a:lnTo>
                  <a:pt x="1204" y="826"/>
                </a:lnTo>
                <a:lnTo>
                  <a:pt x="1207" y="828"/>
                </a:lnTo>
                <a:lnTo>
                  <a:pt x="1215" y="831"/>
                </a:lnTo>
                <a:lnTo>
                  <a:pt x="1222" y="833"/>
                </a:lnTo>
                <a:lnTo>
                  <a:pt x="1225" y="833"/>
                </a:lnTo>
                <a:lnTo>
                  <a:pt x="1230" y="833"/>
                </a:lnTo>
                <a:lnTo>
                  <a:pt x="1225" y="830"/>
                </a:lnTo>
                <a:lnTo>
                  <a:pt x="1224" y="826"/>
                </a:lnTo>
                <a:lnTo>
                  <a:pt x="1229" y="816"/>
                </a:lnTo>
                <a:lnTo>
                  <a:pt x="1234" y="805"/>
                </a:lnTo>
                <a:lnTo>
                  <a:pt x="1232" y="805"/>
                </a:lnTo>
                <a:lnTo>
                  <a:pt x="1230" y="805"/>
                </a:lnTo>
                <a:lnTo>
                  <a:pt x="1229" y="802"/>
                </a:lnTo>
                <a:lnTo>
                  <a:pt x="1225" y="805"/>
                </a:lnTo>
                <a:lnTo>
                  <a:pt x="1222" y="808"/>
                </a:lnTo>
                <a:lnTo>
                  <a:pt x="1220" y="811"/>
                </a:lnTo>
                <a:lnTo>
                  <a:pt x="1215" y="813"/>
                </a:lnTo>
                <a:lnTo>
                  <a:pt x="1212" y="811"/>
                </a:lnTo>
                <a:lnTo>
                  <a:pt x="1211" y="811"/>
                </a:lnTo>
                <a:lnTo>
                  <a:pt x="1207" y="813"/>
                </a:lnTo>
                <a:lnTo>
                  <a:pt x="1202" y="813"/>
                </a:lnTo>
                <a:lnTo>
                  <a:pt x="1202" y="807"/>
                </a:lnTo>
                <a:lnTo>
                  <a:pt x="1202" y="802"/>
                </a:lnTo>
                <a:lnTo>
                  <a:pt x="1202" y="797"/>
                </a:lnTo>
                <a:lnTo>
                  <a:pt x="1201" y="795"/>
                </a:lnTo>
                <a:lnTo>
                  <a:pt x="1199" y="795"/>
                </a:lnTo>
                <a:lnTo>
                  <a:pt x="1197" y="803"/>
                </a:lnTo>
                <a:lnTo>
                  <a:pt x="1196" y="807"/>
                </a:lnTo>
                <a:lnTo>
                  <a:pt x="1192" y="808"/>
                </a:lnTo>
                <a:lnTo>
                  <a:pt x="1191" y="808"/>
                </a:lnTo>
                <a:lnTo>
                  <a:pt x="1192" y="803"/>
                </a:lnTo>
                <a:lnTo>
                  <a:pt x="1191" y="798"/>
                </a:lnTo>
                <a:lnTo>
                  <a:pt x="1191" y="793"/>
                </a:lnTo>
                <a:lnTo>
                  <a:pt x="1192" y="788"/>
                </a:lnTo>
                <a:lnTo>
                  <a:pt x="1192" y="790"/>
                </a:lnTo>
                <a:lnTo>
                  <a:pt x="1192" y="792"/>
                </a:lnTo>
                <a:lnTo>
                  <a:pt x="1197" y="793"/>
                </a:lnTo>
                <a:lnTo>
                  <a:pt x="1201" y="792"/>
                </a:lnTo>
                <a:lnTo>
                  <a:pt x="1201" y="790"/>
                </a:lnTo>
                <a:lnTo>
                  <a:pt x="1199" y="787"/>
                </a:lnTo>
                <a:lnTo>
                  <a:pt x="1197" y="783"/>
                </a:lnTo>
                <a:lnTo>
                  <a:pt x="1196" y="770"/>
                </a:lnTo>
                <a:lnTo>
                  <a:pt x="1196" y="747"/>
                </a:lnTo>
                <a:lnTo>
                  <a:pt x="1196" y="749"/>
                </a:lnTo>
                <a:lnTo>
                  <a:pt x="1199" y="751"/>
                </a:lnTo>
                <a:lnTo>
                  <a:pt x="1199" y="737"/>
                </a:lnTo>
                <a:lnTo>
                  <a:pt x="1202" y="724"/>
                </a:lnTo>
                <a:lnTo>
                  <a:pt x="1204" y="711"/>
                </a:lnTo>
                <a:lnTo>
                  <a:pt x="1202" y="698"/>
                </a:lnTo>
                <a:lnTo>
                  <a:pt x="1207" y="696"/>
                </a:lnTo>
                <a:lnTo>
                  <a:pt x="1209" y="695"/>
                </a:lnTo>
                <a:lnTo>
                  <a:pt x="1209" y="693"/>
                </a:lnTo>
                <a:lnTo>
                  <a:pt x="1206" y="693"/>
                </a:lnTo>
                <a:lnTo>
                  <a:pt x="1204" y="695"/>
                </a:lnTo>
                <a:lnTo>
                  <a:pt x="1202" y="696"/>
                </a:lnTo>
                <a:lnTo>
                  <a:pt x="1199" y="696"/>
                </a:lnTo>
                <a:lnTo>
                  <a:pt x="1194" y="690"/>
                </a:lnTo>
                <a:lnTo>
                  <a:pt x="1192" y="688"/>
                </a:lnTo>
                <a:lnTo>
                  <a:pt x="1191" y="683"/>
                </a:lnTo>
                <a:lnTo>
                  <a:pt x="1192" y="685"/>
                </a:lnTo>
                <a:lnTo>
                  <a:pt x="1194" y="685"/>
                </a:lnTo>
                <a:lnTo>
                  <a:pt x="1197" y="683"/>
                </a:lnTo>
                <a:lnTo>
                  <a:pt x="1201" y="685"/>
                </a:lnTo>
                <a:lnTo>
                  <a:pt x="1201" y="678"/>
                </a:lnTo>
                <a:lnTo>
                  <a:pt x="1201" y="676"/>
                </a:lnTo>
                <a:lnTo>
                  <a:pt x="1199" y="675"/>
                </a:lnTo>
                <a:lnTo>
                  <a:pt x="1197" y="678"/>
                </a:lnTo>
                <a:lnTo>
                  <a:pt x="1196" y="680"/>
                </a:lnTo>
                <a:lnTo>
                  <a:pt x="1194" y="668"/>
                </a:lnTo>
                <a:lnTo>
                  <a:pt x="1192" y="660"/>
                </a:lnTo>
                <a:lnTo>
                  <a:pt x="1189" y="652"/>
                </a:lnTo>
                <a:lnTo>
                  <a:pt x="1183" y="642"/>
                </a:lnTo>
                <a:lnTo>
                  <a:pt x="1186" y="644"/>
                </a:lnTo>
                <a:lnTo>
                  <a:pt x="1188" y="645"/>
                </a:lnTo>
                <a:lnTo>
                  <a:pt x="1189" y="647"/>
                </a:lnTo>
                <a:lnTo>
                  <a:pt x="1194" y="647"/>
                </a:lnTo>
                <a:lnTo>
                  <a:pt x="1192" y="644"/>
                </a:lnTo>
                <a:lnTo>
                  <a:pt x="1191" y="640"/>
                </a:lnTo>
                <a:lnTo>
                  <a:pt x="1189" y="637"/>
                </a:lnTo>
                <a:lnTo>
                  <a:pt x="1191" y="634"/>
                </a:lnTo>
                <a:lnTo>
                  <a:pt x="1196" y="634"/>
                </a:lnTo>
                <a:lnTo>
                  <a:pt x="1197" y="632"/>
                </a:lnTo>
                <a:lnTo>
                  <a:pt x="1197" y="630"/>
                </a:lnTo>
                <a:lnTo>
                  <a:pt x="1196" y="629"/>
                </a:lnTo>
                <a:lnTo>
                  <a:pt x="1196" y="625"/>
                </a:lnTo>
                <a:lnTo>
                  <a:pt x="1196" y="617"/>
                </a:lnTo>
                <a:lnTo>
                  <a:pt x="1194" y="611"/>
                </a:lnTo>
                <a:lnTo>
                  <a:pt x="1192" y="607"/>
                </a:lnTo>
                <a:lnTo>
                  <a:pt x="1191" y="606"/>
                </a:lnTo>
                <a:lnTo>
                  <a:pt x="1189" y="607"/>
                </a:lnTo>
                <a:lnTo>
                  <a:pt x="1189" y="609"/>
                </a:lnTo>
                <a:lnTo>
                  <a:pt x="1188" y="611"/>
                </a:lnTo>
                <a:lnTo>
                  <a:pt x="1188" y="612"/>
                </a:lnTo>
                <a:lnTo>
                  <a:pt x="1189" y="612"/>
                </a:lnTo>
                <a:lnTo>
                  <a:pt x="1191" y="614"/>
                </a:lnTo>
                <a:lnTo>
                  <a:pt x="1192" y="616"/>
                </a:lnTo>
                <a:lnTo>
                  <a:pt x="1191" y="621"/>
                </a:lnTo>
                <a:lnTo>
                  <a:pt x="1191" y="624"/>
                </a:lnTo>
                <a:lnTo>
                  <a:pt x="1178" y="611"/>
                </a:lnTo>
                <a:lnTo>
                  <a:pt x="1174" y="604"/>
                </a:lnTo>
                <a:lnTo>
                  <a:pt x="1174" y="602"/>
                </a:lnTo>
                <a:lnTo>
                  <a:pt x="1176" y="599"/>
                </a:lnTo>
                <a:lnTo>
                  <a:pt x="1174" y="597"/>
                </a:lnTo>
                <a:lnTo>
                  <a:pt x="1171" y="597"/>
                </a:lnTo>
                <a:lnTo>
                  <a:pt x="1169" y="596"/>
                </a:lnTo>
                <a:lnTo>
                  <a:pt x="1168" y="594"/>
                </a:lnTo>
                <a:lnTo>
                  <a:pt x="1171" y="593"/>
                </a:lnTo>
                <a:lnTo>
                  <a:pt x="1173" y="594"/>
                </a:lnTo>
                <a:lnTo>
                  <a:pt x="1176" y="596"/>
                </a:lnTo>
                <a:lnTo>
                  <a:pt x="1178" y="597"/>
                </a:lnTo>
                <a:lnTo>
                  <a:pt x="1179" y="597"/>
                </a:lnTo>
                <a:lnTo>
                  <a:pt x="1179" y="593"/>
                </a:lnTo>
                <a:lnTo>
                  <a:pt x="1178" y="591"/>
                </a:lnTo>
                <a:lnTo>
                  <a:pt x="1178" y="589"/>
                </a:lnTo>
                <a:lnTo>
                  <a:pt x="1176" y="586"/>
                </a:lnTo>
                <a:lnTo>
                  <a:pt x="1181" y="589"/>
                </a:lnTo>
                <a:lnTo>
                  <a:pt x="1184" y="593"/>
                </a:lnTo>
                <a:lnTo>
                  <a:pt x="1196" y="597"/>
                </a:lnTo>
                <a:lnTo>
                  <a:pt x="1204" y="602"/>
                </a:lnTo>
                <a:lnTo>
                  <a:pt x="1207" y="607"/>
                </a:lnTo>
                <a:lnTo>
                  <a:pt x="1209" y="612"/>
                </a:lnTo>
                <a:lnTo>
                  <a:pt x="1211" y="611"/>
                </a:lnTo>
                <a:lnTo>
                  <a:pt x="1209" y="609"/>
                </a:lnTo>
                <a:lnTo>
                  <a:pt x="1207" y="604"/>
                </a:lnTo>
                <a:lnTo>
                  <a:pt x="1207" y="599"/>
                </a:lnTo>
                <a:lnTo>
                  <a:pt x="1207" y="597"/>
                </a:lnTo>
                <a:lnTo>
                  <a:pt x="1209" y="596"/>
                </a:lnTo>
                <a:lnTo>
                  <a:pt x="1207" y="594"/>
                </a:lnTo>
                <a:lnTo>
                  <a:pt x="1206" y="594"/>
                </a:lnTo>
                <a:lnTo>
                  <a:pt x="1202" y="597"/>
                </a:lnTo>
                <a:lnTo>
                  <a:pt x="1201" y="591"/>
                </a:lnTo>
                <a:lnTo>
                  <a:pt x="1199" y="586"/>
                </a:lnTo>
                <a:lnTo>
                  <a:pt x="1202" y="588"/>
                </a:lnTo>
                <a:lnTo>
                  <a:pt x="1202" y="586"/>
                </a:lnTo>
                <a:lnTo>
                  <a:pt x="1204" y="583"/>
                </a:lnTo>
                <a:lnTo>
                  <a:pt x="1204" y="581"/>
                </a:lnTo>
                <a:lnTo>
                  <a:pt x="1206" y="583"/>
                </a:lnTo>
                <a:lnTo>
                  <a:pt x="1207" y="584"/>
                </a:lnTo>
                <a:lnTo>
                  <a:pt x="1209" y="584"/>
                </a:lnTo>
                <a:lnTo>
                  <a:pt x="1209" y="586"/>
                </a:lnTo>
                <a:lnTo>
                  <a:pt x="1212" y="607"/>
                </a:lnTo>
                <a:lnTo>
                  <a:pt x="1214" y="617"/>
                </a:lnTo>
                <a:lnTo>
                  <a:pt x="1217" y="624"/>
                </a:lnTo>
                <a:lnTo>
                  <a:pt x="1222" y="617"/>
                </a:lnTo>
                <a:lnTo>
                  <a:pt x="1224" y="611"/>
                </a:lnTo>
                <a:lnTo>
                  <a:pt x="1224" y="604"/>
                </a:lnTo>
                <a:lnTo>
                  <a:pt x="1224" y="602"/>
                </a:lnTo>
                <a:lnTo>
                  <a:pt x="1220" y="601"/>
                </a:lnTo>
                <a:lnTo>
                  <a:pt x="1220" y="599"/>
                </a:lnTo>
                <a:lnTo>
                  <a:pt x="1222" y="597"/>
                </a:lnTo>
                <a:lnTo>
                  <a:pt x="1224" y="596"/>
                </a:lnTo>
                <a:lnTo>
                  <a:pt x="1224" y="594"/>
                </a:lnTo>
                <a:lnTo>
                  <a:pt x="1220" y="593"/>
                </a:lnTo>
                <a:lnTo>
                  <a:pt x="1219" y="591"/>
                </a:lnTo>
                <a:lnTo>
                  <a:pt x="1219" y="583"/>
                </a:lnTo>
                <a:lnTo>
                  <a:pt x="1220" y="568"/>
                </a:lnTo>
                <a:lnTo>
                  <a:pt x="1215" y="565"/>
                </a:lnTo>
                <a:lnTo>
                  <a:pt x="1214" y="561"/>
                </a:lnTo>
                <a:lnTo>
                  <a:pt x="1211" y="548"/>
                </a:lnTo>
                <a:lnTo>
                  <a:pt x="1207" y="537"/>
                </a:lnTo>
                <a:lnTo>
                  <a:pt x="1204" y="532"/>
                </a:lnTo>
                <a:lnTo>
                  <a:pt x="1201" y="528"/>
                </a:lnTo>
                <a:lnTo>
                  <a:pt x="1201" y="523"/>
                </a:lnTo>
                <a:lnTo>
                  <a:pt x="1204" y="520"/>
                </a:lnTo>
                <a:lnTo>
                  <a:pt x="1211" y="523"/>
                </a:lnTo>
                <a:lnTo>
                  <a:pt x="1212" y="525"/>
                </a:lnTo>
                <a:lnTo>
                  <a:pt x="1214" y="523"/>
                </a:lnTo>
                <a:lnTo>
                  <a:pt x="1202" y="509"/>
                </a:lnTo>
                <a:lnTo>
                  <a:pt x="1196" y="502"/>
                </a:lnTo>
                <a:lnTo>
                  <a:pt x="1191" y="500"/>
                </a:lnTo>
                <a:lnTo>
                  <a:pt x="1186" y="499"/>
                </a:lnTo>
                <a:lnTo>
                  <a:pt x="1189" y="499"/>
                </a:lnTo>
                <a:lnTo>
                  <a:pt x="1191" y="497"/>
                </a:lnTo>
                <a:lnTo>
                  <a:pt x="1191" y="495"/>
                </a:lnTo>
                <a:lnTo>
                  <a:pt x="1186" y="497"/>
                </a:lnTo>
                <a:lnTo>
                  <a:pt x="1183" y="497"/>
                </a:lnTo>
                <a:lnTo>
                  <a:pt x="1179" y="497"/>
                </a:lnTo>
                <a:lnTo>
                  <a:pt x="1176" y="495"/>
                </a:lnTo>
                <a:lnTo>
                  <a:pt x="1179" y="494"/>
                </a:lnTo>
                <a:lnTo>
                  <a:pt x="1183" y="494"/>
                </a:lnTo>
                <a:lnTo>
                  <a:pt x="1184" y="492"/>
                </a:lnTo>
                <a:lnTo>
                  <a:pt x="1184" y="487"/>
                </a:lnTo>
                <a:lnTo>
                  <a:pt x="1181" y="489"/>
                </a:lnTo>
                <a:lnTo>
                  <a:pt x="1179" y="487"/>
                </a:lnTo>
                <a:lnTo>
                  <a:pt x="1178" y="481"/>
                </a:lnTo>
                <a:lnTo>
                  <a:pt x="1176" y="472"/>
                </a:lnTo>
                <a:lnTo>
                  <a:pt x="1173" y="466"/>
                </a:lnTo>
                <a:lnTo>
                  <a:pt x="1181" y="463"/>
                </a:lnTo>
                <a:lnTo>
                  <a:pt x="1184" y="461"/>
                </a:lnTo>
                <a:lnTo>
                  <a:pt x="1184" y="459"/>
                </a:lnTo>
                <a:lnTo>
                  <a:pt x="1183" y="458"/>
                </a:lnTo>
                <a:lnTo>
                  <a:pt x="1179" y="461"/>
                </a:lnTo>
                <a:lnTo>
                  <a:pt x="1174" y="461"/>
                </a:lnTo>
                <a:lnTo>
                  <a:pt x="1169" y="458"/>
                </a:lnTo>
                <a:lnTo>
                  <a:pt x="1168" y="454"/>
                </a:lnTo>
                <a:lnTo>
                  <a:pt x="1166" y="451"/>
                </a:lnTo>
                <a:lnTo>
                  <a:pt x="1169" y="453"/>
                </a:lnTo>
                <a:lnTo>
                  <a:pt x="1169" y="454"/>
                </a:lnTo>
                <a:lnTo>
                  <a:pt x="1169" y="456"/>
                </a:lnTo>
                <a:lnTo>
                  <a:pt x="1171" y="456"/>
                </a:lnTo>
                <a:lnTo>
                  <a:pt x="1171" y="448"/>
                </a:lnTo>
                <a:lnTo>
                  <a:pt x="1171" y="436"/>
                </a:lnTo>
                <a:lnTo>
                  <a:pt x="1171" y="431"/>
                </a:lnTo>
                <a:lnTo>
                  <a:pt x="1169" y="428"/>
                </a:lnTo>
                <a:lnTo>
                  <a:pt x="1168" y="425"/>
                </a:lnTo>
                <a:lnTo>
                  <a:pt x="1163" y="425"/>
                </a:lnTo>
                <a:lnTo>
                  <a:pt x="1168" y="428"/>
                </a:lnTo>
                <a:lnTo>
                  <a:pt x="1169" y="433"/>
                </a:lnTo>
                <a:lnTo>
                  <a:pt x="1168" y="436"/>
                </a:lnTo>
                <a:lnTo>
                  <a:pt x="1166" y="439"/>
                </a:lnTo>
                <a:lnTo>
                  <a:pt x="1163" y="443"/>
                </a:lnTo>
                <a:lnTo>
                  <a:pt x="1158" y="443"/>
                </a:lnTo>
                <a:lnTo>
                  <a:pt x="1155" y="443"/>
                </a:lnTo>
                <a:lnTo>
                  <a:pt x="1150" y="439"/>
                </a:lnTo>
                <a:lnTo>
                  <a:pt x="1151" y="436"/>
                </a:lnTo>
                <a:lnTo>
                  <a:pt x="1151" y="431"/>
                </a:lnTo>
                <a:lnTo>
                  <a:pt x="1151" y="428"/>
                </a:lnTo>
                <a:lnTo>
                  <a:pt x="1153" y="425"/>
                </a:lnTo>
                <a:lnTo>
                  <a:pt x="1156" y="425"/>
                </a:lnTo>
                <a:lnTo>
                  <a:pt x="1160" y="426"/>
                </a:lnTo>
                <a:lnTo>
                  <a:pt x="1156" y="421"/>
                </a:lnTo>
                <a:lnTo>
                  <a:pt x="1153" y="418"/>
                </a:lnTo>
                <a:lnTo>
                  <a:pt x="1150" y="416"/>
                </a:lnTo>
                <a:lnTo>
                  <a:pt x="1146" y="416"/>
                </a:lnTo>
                <a:lnTo>
                  <a:pt x="1148" y="413"/>
                </a:lnTo>
                <a:lnTo>
                  <a:pt x="1146" y="411"/>
                </a:lnTo>
                <a:lnTo>
                  <a:pt x="1145" y="407"/>
                </a:lnTo>
                <a:lnTo>
                  <a:pt x="1141" y="408"/>
                </a:lnTo>
                <a:lnTo>
                  <a:pt x="1141" y="410"/>
                </a:lnTo>
                <a:lnTo>
                  <a:pt x="1140" y="413"/>
                </a:lnTo>
                <a:lnTo>
                  <a:pt x="1138" y="415"/>
                </a:lnTo>
                <a:lnTo>
                  <a:pt x="1137" y="413"/>
                </a:lnTo>
                <a:lnTo>
                  <a:pt x="1133" y="411"/>
                </a:lnTo>
                <a:lnTo>
                  <a:pt x="1130" y="411"/>
                </a:lnTo>
                <a:lnTo>
                  <a:pt x="1127" y="407"/>
                </a:lnTo>
                <a:lnTo>
                  <a:pt x="1128" y="398"/>
                </a:lnTo>
                <a:lnTo>
                  <a:pt x="1128" y="392"/>
                </a:lnTo>
                <a:lnTo>
                  <a:pt x="1125" y="379"/>
                </a:lnTo>
                <a:lnTo>
                  <a:pt x="1123" y="379"/>
                </a:lnTo>
                <a:lnTo>
                  <a:pt x="1120" y="379"/>
                </a:lnTo>
                <a:lnTo>
                  <a:pt x="1118" y="377"/>
                </a:lnTo>
                <a:lnTo>
                  <a:pt x="1118" y="374"/>
                </a:lnTo>
                <a:lnTo>
                  <a:pt x="1120" y="375"/>
                </a:lnTo>
                <a:lnTo>
                  <a:pt x="1122" y="374"/>
                </a:lnTo>
                <a:lnTo>
                  <a:pt x="1123" y="372"/>
                </a:lnTo>
                <a:lnTo>
                  <a:pt x="1122" y="369"/>
                </a:lnTo>
                <a:lnTo>
                  <a:pt x="1118" y="367"/>
                </a:lnTo>
                <a:lnTo>
                  <a:pt x="1115" y="364"/>
                </a:lnTo>
                <a:lnTo>
                  <a:pt x="1117" y="359"/>
                </a:lnTo>
                <a:lnTo>
                  <a:pt x="1123" y="362"/>
                </a:lnTo>
                <a:lnTo>
                  <a:pt x="1127" y="364"/>
                </a:lnTo>
                <a:lnTo>
                  <a:pt x="1130" y="364"/>
                </a:lnTo>
                <a:lnTo>
                  <a:pt x="1130" y="360"/>
                </a:lnTo>
                <a:lnTo>
                  <a:pt x="1130" y="359"/>
                </a:lnTo>
                <a:lnTo>
                  <a:pt x="1127" y="359"/>
                </a:lnTo>
                <a:lnTo>
                  <a:pt x="1128" y="356"/>
                </a:lnTo>
                <a:lnTo>
                  <a:pt x="1132" y="356"/>
                </a:lnTo>
                <a:lnTo>
                  <a:pt x="1133" y="354"/>
                </a:lnTo>
                <a:lnTo>
                  <a:pt x="1133" y="351"/>
                </a:lnTo>
                <a:lnTo>
                  <a:pt x="1125" y="351"/>
                </a:lnTo>
                <a:lnTo>
                  <a:pt x="1122" y="351"/>
                </a:lnTo>
                <a:lnTo>
                  <a:pt x="1120" y="352"/>
                </a:lnTo>
                <a:lnTo>
                  <a:pt x="1120" y="354"/>
                </a:lnTo>
                <a:lnTo>
                  <a:pt x="1118" y="352"/>
                </a:lnTo>
                <a:lnTo>
                  <a:pt x="1117" y="352"/>
                </a:lnTo>
                <a:lnTo>
                  <a:pt x="1115" y="352"/>
                </a:lnTo>
                <a:lnTo>
                  <a:pt x="1115" y="351"/>
                </a:lnTo>
                <a:lnTo>
                  <a:pt x="1115" y="349"/>
                </a:lnTo>
                <a:lnTo>
                  <a:pt x="1117" y="347"/>
                </a:lnTo>
                <a:lnTo>
                  <a:pt x="1118" y="346"/>
                </a:lnTo>
                <a:lnTo>
                  <a:pt x="1117" y="346"/>
                </a:lnTo>
                <a:lnTo>
                  <a:pt x="1114" y="349"/>
                </a:lnTo>
                <a:lnTo>
                  <a:pt x="1112" y="351"/>
                </a:lnTo>
                <a:lnTo>
                  <a:pt x="1110" y="351"/>
                </a:lnTo>
                <a:lnTo>
                  <a:pt x="1110" y="347"/>
                </a:lnTo>
                <a:lnTo>
                  <a:pt x="1109" y="347"/>
                </a:lnTo>
                <a:lnTo>
                  <a:pt x="1105" y="346"/>
                </a:lnTo>
                <a:lnTo>
                  <a:pt x="1105" y="344"/>
                </a:lnTo>
                <a:lnTo>
                  <a:pt x="1105" y="339"/>
                </a:lnTo>
                <a:lnTo>
                  <a:pt x="1107" y="336"/>
                </a:lnTo>
                <a:lnTo>
                  <a:pt x="1102" y="332"/>
                </a:lnTo>
                <a:lnTo>
                  <a:pt x="1100" y="331"/>
                </a:lnTo>
                <a:lnTo>
                  <a:pt x="1099" y="329"/>
                </a:lnTo>
                <a:lnTo>
                  <a:pt x="1099" y="326"/>
                </a:lnTo>
                <a:lnTo>
                  <a:pt x="1100" y="324"/>
                </a:lnTo>
                <a:lnTo>
                  <a:pt x="1102" y="324"/>
                </a:lnTo>
                <a:lnTo>
                  <a:pt x="1104" y="326"/>
                </a:lnTo>
                <a:lnTo>
                  <a:pt x="1104" y="323"/>
                </a:lnTo>
                <a:lnTo>
                  <a:pt x="1102" y="319"/>
                </a:lnTo>
                <a:lnTo>
                  <a:pt x="1100" y="318"/>
                </a:lnTo>
                <a:lnTo>
                  <a:pt x="1104" y="316"/>
                </a:lnTo>
                <a:lnTo>
                  <a:pt x="1104" y="318"/>
                </a:lnTo>
                <a:lnTo>
                  <a:pt x="1105" y="319"/>
                </a:lnTo>
                <a:lnTo>
                  <a:pt x="1109" y="318"/>
                </a:lnTo>
                <a:lnTo>
                  <a:pt x="1107" y="321"/>
                </a:lnTo>
                <a:lnTo>
                  <a:pt x="1107" y="323"/>
                </a:lnTo>
                <a:lnTo>
                  <a:pt x="1109" y="324"/>
                </a:lnTo>
                <a:lnTo>
                  <a:pt x="1109" y="321"/>
                </a:lnTo>
                <a:lnTo>
                  <a:pt x="1109" y="319"/>
                </a:lnTo>
                <a:lnTo>
                  <a:pt x="1112" y="319"/>
                </a:lnTo>
                <a:lnTo>
                  <a:pt x="1115" y="318"/>
                </a:lnTo>
                <a:lnTo>
                  <a:pt x="1117" y="316"/>
                </a:lnTo>
                <a:lnTo>
                  <a:pt x="1110" y="314"/>
                </a:lnTo>
                <a:lnTo>
                  <a:pt x="1107" y="311"/>
                </a:lnTo>
                <a:lnTo>
                  <a:pt x="1100" y="304"/>
                </a:lnTo>
                <a:lnTo>
                  <a:pt x="1104" y="304"/>
                </a:lnTo>
                <a:lnTo>
                  <a:pt x="1105" y="306"/>
                </a:lnTo>
                <a:lnTo>
                  <a:pt x="1107" y="306"/>
                </a:lnTo>
                <a:lnTo>
                  <a:pt x="1107" y="303"/>
                </a:lnTo>
                <a:lnTo>
                  <a:pt x="1104" y="301"/>
                </a:lnTo>
                <a:lnTo>
                  <a:pt x="1100" y="301"/>
                </a:lnTo>
                <a:lnTo>
                  <a:pt x="1097" y="301"/>
                </a:lnTo>
                <a:lnTo>
                  <a:pt x="1095" y="300"/>
                </a:lnTo>
                <a:lnTo>
                  <a:pt x="1094" y="296"/>
                </a:lnTo>
                <a:lnTo>
                  <a:pt x="1094" y="293"/>
                </a:lnTo>
                <a:lnTo>
                  <a:pt x="1097" y="295"/>
                </a:lnTo>
                <a:lnTo>
                  <a:pt x="1100" y="295"/>
                </a:lnTo>
                <a:lnTo>
                  <a:pt x="1100" y="293"/>
                </a:lnTo>
                <a:lnTo>
                  <a:pt x="1099" y="291"/>
                </a:lnTo>
                <a:lnTo>
                  <a:pt x="1097" y="288"/>
                </a:lnTo>
                <a:lnTo>
                  <a:pt x="1097" y="280"/>
                </a:lnTo>
                <a:lnTo>
                  <a:pt x="1099" y="272"/>
                </a:lnTo>
                <a:lnTo>
                  <a:pt x="1097" y="268"/>
                </a:lnTo>
                <a:lnTo>
                  <a:pt x="1095" y="265"/>
                </a:lnTo>
                <a:lnTo>
                  <a:pt x="1095" y="268"/>
                </a:lnTo>
                <a:lnTo>
                  <a:pt x="1094" y="267"/>
                </a:lnTo>
                <a:lnTo>
                  <a:pt x="1092" y="267"/>
                </a:lnTo>
                <a:lnTo>
                  <a:pt x="1090" y="268"/>
                </a:lnTo>
                <a:lnTo>
                  <a:pt x="1094" y="270"/>
                </a:lnTo>
                <a:lnTo>
                  <a:pt x="1094" y="273"/>
                </a:lnTo>
                <a:lnTo>
                  <a:pt x="1094" y="278"/>
                </a:lnTo>
                <a:lnTo>
                  <a:pt x="1092" y="283"/>
                </a:lnTo>
                <a:lnTo>
                  <a:pt x="1092" y="277"/>
                </a:lnTo>
                <a:lnTo>
                  <a:pt x="1090" y="273"/>
                </a:lnTo>
                <a:lnTo>
                  <a:pt x="1087" y="265"/>
                </a:lnTo>
                <a:lnTo>
                  <a:pt x="1092" y="262"/>
                </a:lnTo>
                <a:lnTo>
                  <a:pt x="1087" y="257"/>
                </a:lnTo>
                <a:lnTo>
                  <a:pt x="1082" y="250"/>
                </a:lnTo>
                <a:lnTo>
                  <a:pt x="1074" y="239"/>
                </a:lnTo>
                <a:lnTo>
                  <a:pt x="1074" y="245"/>
                </a:lnTo>
                <a:lnTo>
                  <a:pt x="1077" y="252"/>
                </a:lnTo>
                <a:lnTo>
                  <a:pt x="1079" y="258"/>
                </a:lnTo>
                <a:lnTo>
                  <a:pt x="1079" y="260"/>
                </a:lnTo>
                <a:lnTo>
                  <a:pt x="1079" y="263"/>
                </a:lnTo>
                <a:lnTo>
                  <a:pt x="1071" y="255"/>
                </a:lnTo>
                <a:lnTo>
                  <a:pt x="1066" y="245"/>
                </a:lnTo>
                <a:lnTo>
                  <a:pt x="1066" y="249"/>
                </a:lnTo>
                <a:lnTo>
                  <a:pt x="1066" y="250"/>
                </a:lnTo>
                <a:lnTo>
                  <a:pt x="1067" y="252"/>
                </a:lnTo>
                <a:lnTo>
                  <a:pt x="1066" y="252"/>
                </a:lnTo>
                <a:lnTo>
                  <a:pt x="1064" y="250"/>
                </a:lnTo>
                <a:lnTo>
                  <a:pt x="1064" y="249"/>
                </a:lnTo>
                <a:lnTo>
                  <a:pt x="1063" y="249"/>
                </a:lnTo>
                <a:lnTo>
                  <a:pt x="1061" y="245"/>
                </a:lnTo>
                <a:lnTo>
                  <a:pt x="1064" y="245"/>
                </a:lnTo>
                <a:lnTo>
                  <a:pt x="1066" y="242"/>
                </a:lnTo>
                <a:lnTo>
                  <a:pt x="1064" y="242"/>
                </a:lnTo>
                <a:lnTo>
                  <a:pt x="1063" y="240"/>
                </a:lnTo>
                <a:lnTo>
                  <a:pt x="1061" y="237"/>
                </a:lnTo>
                <a:lnTo>
                  <a:pt x="1064" y="237"/>
                </a:lnTo>
                <a:lnTo>
                  <a:pt x="1066" y="239"/>
                </a:lnTo>
                <a:lnTo>
                  <a:pt x="1064" y="232"/>
                </a:lnTo>
                <a:lnTo>
                  <a:pt x="1066" y="227"/>
                </a:lnTo>
                <a:lnTo>
                  <a:pt x="1061" y="222"/>
                </a:lnTo>
                <a:lnTo>
                  <a:pt x="1054" y="219"/>
                </a:lnTo>
                <a:lnTo>
                  <a:pt x="1049" y="216"/>
                </a:lnTo>
                <a:lnTo>
                  <a:pt x="1048" y="212"/>
                </a:lnTo>
                <a:lnTo>
                  <a:pt x="1046" y="207"/>
                </a:lnTo>
                <a:lnTo>
                  <a:pt x="1041" y="209"/>
                </a:lnTo>
                <a:lnTo>
                  <a:pt x="1040" y="209"/>
                </a:lnTo>
                <a:lnTo>
                  <a:pt x="1038" y="206"/>
                </a:lnTo>
                <a:lnTo>
                  <a:pt x="1040" y="204"/>
                </a:lnTo>
                <a:lnTo>
                  <a:pt x="1041" y="204"/>
                </a:lnTo>
                <a:lnTo>
                  <a:pt x="1031" y="199"/>
                </a:lnTo>
                <a:lnTo>
                  <a:pt x="1028" y="198"/>
                </a:lnTo>
                <a:lnTo>
                  <a:pt x="1025" y="194"/>
                </a:lnTo>
                <a:lnTo>
                  <a:pt x="1023" y="199"/>
                </a:lnTo>
                <a:lnTo>
                  <a:pt x="1021" y="202"/>
                </a:lnTo>
                <a:lnTo>
                  <a:pt x="1018" y="196"/>
                </a:lnTo>
                <a:lnTo>
                  <a:pt x="1016" y="191"/>
                </a:lnTo>
                <a:lnTo>
                  <a:pt x="1015" y="189"/>
                </a:lnTo>
                <a:lnTo>
                  <a:pt x="1013" y="188"/>
                </a:lnTo>
                <a:lnTo>
                  <a:pt x="1012" y="188"/>
                </a:lnTo>
                <a:lnTo>
                  <a:pt x="1007" y="189"/>
                </a:lnTo>
                <a:lnTo>
                  <a:pt x="1008" y="181"/>
                </a:lnTo>
                <a:lnTo>
                  <a:pt x="1007" y="178"/>
                </a:lnTo>
                <a:lnTo>
                  <a:pt x="1005" y="176"/>
                </a:lnTo>
                <a:lnTo>
                  <a:pt x="1005" y="170"/>
                </a:lnTo>
                <a:lnTo>
                  <a:pt x="1003" y="170"/>
                </a:lnTo>
                <a:lnTo>
                  <a:pt x="1003" y="171"/>
                </a:lnTo>
                <a:lnTo>
                  <a:pt x="1003" y="174"/>
                </a:lnTo>
                <a:lnTo>
                  <a:pt x="1002" y="174"/>
                </a:lnTo>
                <a:lnTo>
                  <a:pt x="1003" y="166"/>
                </a:lnTo>
                <a:lnTo>
                  <a:pt x="1002" y="160"/>
                </a:lnTo>
                <a:lnTo>
                  <a:pt x="1002" y="151"/>
                </a:lnTo>
                <a:lnTo>
                  <a:pt x="1005" y="143"/>
                </a:lnTo>
                <a:lnTo>
                  <a:pt x="1002" y="142"/>
                </a:lnTo>
                <a:lnTo>
                  <a:pt x="998" y="138"/>
                </a:lnTo>
                <a:lnTo>
                  <a:pt x="997" y="135"/>
                </a:lnTo>
                <a:lnTo>
                  <a:pt x="993" y="133"/>
                </a:lnTo>
                <a:lnTo>
                  <a:pt x="992" y="135"/>
                </a:lnTo>
                <a:lnTo>
                  <a:pt x="992" y="137"/>
                </a:lnTo>
                <a:lnTo>
                  <a:pt x="993" y="138"/>
                </a:lnTo>
                <a:lnTo>
                  <a:pt x="995" y="142"/>
                </a:lnTo>
                <a:lnTo>
                  <a:pt x="993" y="143"/>
                </a:lnTo>
                <a:lnTo>
                  <a:pt x="990" y="140"/>
                </a:lnTo>
                <a:lnTo>
                  <a:pt x="987" y="138"/>
                </a:lnTo>
                <a:lnTo>
                  <a:pt x="984" y="137"/>
                </a:lnTo>
                <a:lnTo>
                  <a:pt x="980" y="132"/>
                </a:lnTo>
                <a:lnTo>
                  <a:pt x="984" y="132"/>
                </a:lnTo>
                <a:lnTo>
                  <a:pt x="985" y="130"/>
                </a:lnTo>
                <a:lnTo>
                  <a:pt x="984" y="127"/>
                </a:lnTo>
                <a:lnTo>
                  <a:pt x="980" y="122"/>
                </a:lnTo>
                <a:lnTo>
                  <a:pt x="977" y="115"/>
                </a:lnTo>
                <a:lnTo>
                  <a:pt x="974" y="114"/>
                </a:lnTo>
                <a:lnTo>
                  <a:pt x="972" y="115"/>
                </a:lnTo>
                <a:lnTo>
                  <a:pt x="970" y="114"/>
                </a:lnTo>
                <a:lnTo>
                  <a:pt x="967" y="112"/>
                </a:lnTo>
                <a:lnTo>
                  <a:pt x="967" y="109"/>
                </a:lnTo>
                <a:lnTo>
                  <a:pt x="969" y="107"/>
                </a:lnTo>
                <a:lnTo>
                  <a:pt x="970" y="104"/>
                </a:lnTo>
                <a:lnTo>
                  <a:pt x="967" y="100"/>
                </a:lnTo>
                <a:lnTo>
                  <a:pt x="962" y="99"/>
                </a:lnTo>
                <a:lnTo>
                  <a:pt x="956" y="99"/>
                </a:lnTo>
                <a:lnTo>
                  <a:pt x="954" y="99"/>
                </a:lnTo>
                <a:lnTo>
                  <a:pt x="951" y="102"/>
                </a:lnTo>
                <a:lnTo>
                  <a:pt x="944" y="95"/>
                </a:lnTo>
                <a:lnTo>
                  <a:pt x="938" y="91"/>
                </a:lnTo>
                <a:lnTo>
                  <a:pt x="934" y="95"/>
                </a:lnTo>
                <a:lnTo>
                  <a:pt x="931" y="91"/>
                </a:lnTo>
                <a:lnTo>
                  <a:pt x="929" y="89"/>
                </a:lnTo>
                <a:lnTo>
                  <a:pt x="926" y="87"/>
                </a:lnTo>
                <a:lnTo>
                  <a:pt x="924" y="81"/>
                </a:lnTo>
                <a:lnTo>
                  <a:pt x="921" y="76"/>
                </a:lnTo>
                <a:lnTo>
                  <a:pt x="916" y="71"/>
                </a:lnTo>
                <a:lnTo>
                  <a:pt x="910" y="67"/>
                </a:lnTo>
                <a:lnTo>
                  <a:pt x="896" y="61"/>
                </a:lnTo>
                <a:lnTo>
                  <a:pt x="883" y="54"/>
                </a:lnTo>
                <a:lnTo>
                  <a:pt x="882" y="56"/>
                </a:lnTo>
                <a:lnTo>
                  <a:pt x="882" y="58"/>
                </a:lnTo>
                <a:lnTo>
                  <a:pt x="882" y="61"/>
                </a:lnTo>
                <a:lnTo>
                  <a:pt x="880" y="61"/>
                </a:lnTo>
                <a:lnTo>
                  <a:pt x="878" y="58"/>
                </a:lnTo>
                <a:lnTo>
                  <a:pt x="875" y="54"/>
                </a:lnTo>
                <a:lnTo>
                  <a:pt x="872" y="54"/>
                </a:lnTo>
                <a:lnTo>
                  <a:pt x="870" y="56"/>
                </a:lnTo>
                <a:lnTo>
                  <a:pt x="868" y="53"/>
                </a:lnTo>
                <a:lnTo>
                  <a:pt x="867" y="51"/>
                </a:lnTo>
                <a:lnTo>
                  <a:pt x="865" y="51"/>
                </a:lnTo>
                <a:lnTo>
                  <a:pt x="862" y="51"/>
                </a:lnTo>
                <a:lnTo>
                  <a:pt x="862" y="49"/>
                </a:lnTo>
                <a:lnTo>
                  <a:pt x="860" y="48"/>
                </a:lnTo>
                <a:lnTo>
                  <a:pt x="860" y="46"/>
                </a:lnTo>
                <a:lnTo>
                  <a:pt x="860" y="44"/>
                </a:lnTo>
                <a:lnTo>
                  <a:pt x="852" y="41"/>
                </a:lnTo>
                <a:lnTo>
                  <a:pt x="845" y="38"/>
                </a:lnTo>
                <a:lnTo>
                  <a:pt x="834" y="31"/>
                </a:lnTo>
                <a:lnTo>
                  <a:pt x="822" y="25"/>
                </a:lnTo>
                <a:lnTo>
                  <a:pt x="816" y="21"/>
                </a:lnTo>
                <a:lnTo>
                  <a:pt x="809" y="20"/>
                </a:lnTo>
                <a:lnTo>
                  <a:pt x="803" y="20"/>
                </a:lnTo>
                <a:lnTo>
                  <a:pt x="794" y="21"/>
                </a:lnTo>
                <a:lnTo>
                  <a:pt x="778" y="25"/>
                </a:lnTo>
                <a:lnTo>
                  <a:pt x="776" y="25"/>
                </a:lnTo>
                <a:lnTo>
                  <a:pt x="776" y="23"/>
                </a:lnTo>
                <a:lnTo>
                  <a:pt x="773" y="21"/>
                </a:lnTo>
                <a:lnTo>
                  <a:pt x="765" y="23"/>
                </a:lnTo>
                <a:lnTo>
                  <a:pt x="757" y="25"/>
                </a:lnTo>
                <a:lnTo>
                  <a:pt x="752" y="25"/>
                </a:lnTo>
                <a:lnTo>
                  <a:pt x="748" y="23"/>
                </a:lnTo>
                <a:lnTo>
                  <a:pt x="745" y="20"/>
                </a:lnTo>
                <a:lnTo>
                  <a:pt x="742" y="15"/>
                </a:lnTo>
                <a:lnTo>
                  <a:pt x="735" y="15"/>
                </a:lnTo>
                <a:lnTo>
                  <a:pt x="727" y="13"/>
                </a:lnTo>
                <a:lnTo>
                  <a:pt x="720" y="10"/>
                </a:lnTo>
                <a:lnTo>
                  <a:pt x="719" y="7"/>
                </a:lnTo>
                <a:lnTo>
                  <a:pt x="717" y="3"/>
                </a:lnTo>
                <a:lnTo>
                  <a:pt x="712" y="3"/>
                </a:lnTo>
                <a:lnTo>
                  <a:pt x="709" y="5"/>
                </a:lnTo>
                <a:lnTo>
                  <a:pt x="706" y="8"/>
                </a:lnTo>
                <a:lnTo>
                  <a:pt x="702" y="8"/>
                </a:lnTo>
                <a:lnTo>
                  <a:pt x="696" y="5"/>
                </a:lnTo>
                <a:lnTo>
                  <a:pt x="691" y="2"/>
                </a:lnTo>
                <a:lnTo>
                  <a:pt x="684" y="0"/>
                </a:lnTo>
                <a:lnTo>
                  <a:pt x="679" y="0"/>
                </a:lnTo>
                <a:lnTo>
                  <a:pt x="668" y="2"/>
                </a:lnTo>
                <a:lnTo>
                  <a:pt x="658" y="5"/>
                </a:lnTo>
                <a:lnTo>
                  <a:pt x="648" y="10"/>
                </a:lnTo>
                <a:lnTo>
                  <a:pt x="637" y="13"/>
                </a:lnTo>
                <a:lnTo>
                  <a:pt x="625" y="16"/>
                </a:lnTo>
                <a:lnTo>
                  <a:pt x="620" y="15"/>
                </a:lnTo>
                <a:lnTo>
                  <a:pt x="614" y="13"/>
                </a:lnTo>
                <a:lnTo>
                  <a:pt x="614" y="16"/>
                </a:lnTo>
                <a:lnTo>
                  <a:pt x="612" y="18"/>
                </a:lnTo>
                <a:lnTo>
                  <a:pt x="607" y="18"/>
                </a:lnTo>
                <a:lnTo>
                  <a:pt x="600" y="18"/>
                </a:lnTo>
                <a:lnTo>
                  <a:pt x="599" y="20"/>
                </a:lnTo>
                <a:lnTo>
                  <a:pt x="599" y="21"/>
                </a:lnTo>
                <a:lnTo>
                  <a:pt x="594" y="18"/>
                </a:lnTo>
                <a:lnTo>
                  <a:pt x="589" y="16"/>
                </a:lnTo>
                <a:lnTo>
                  <a:pt x="584" y="16"/>
                </a:lnTo>
                <a:lnTo>
                  <a:pt x="579" y="16"/>
                </a:lnTo>
                <a:lnTo>
                  <a:pt x="569" y="21"/>
                </a:lnTo>
                <a:lnTo>
                  <a:pt x="561" y="28"/>
                </a:lnTo>
                <a:lnTo>
                  <a:pt x="563" y="28"/>
                </a:lnTo>
                <a:lnTo>
                  <a:pt x="564" y="30"/>
                </a:lnTo>
                <a:lnTo>
                  <a:pt x="563" y="31"/>
                </a:lnTo>
                <a:lnTo>
                  <a:pt x="558" y="33"/>
                </a:lnTo>
                <a:lnTo>
                  <a:pt x="554" y="33"/>
                </a:lnTo>
                <a:lnTo>
                  <a:pt x="553" y="35"/>
                </a:lnTo>
                <a:lnTo>
                  <a:pt x="553" y="36"/>
                </a:lnTo>
                <a:lnTo>
                  <a:pt x="549" y="33"/>
                </a:lnTo>
                <a:lnTo>
                  <a:pt x="546" y="33"/>
                </a:lnTo>
                <a:lnTo>
                  <a:pt x="541" y="33"/>
                </a:lnTo>
                <a:lnTo>
                  <a:pt x="539" y="31"/>
                </a:lnTo>
                <a:lnTo>
                  <a:pt x="538" y="30"/>
                </a:lnTo>
                <a:lnTo>
                  <a:pt x="535" y="35"/>
                </a:lnTo>
                <a:lnTo>
                  <a:pt x="530" y="40"/>
                </a:lnTo>
                <a:lnTo>
                  <a:pt x="526" y="43"/>
                </a:lnTo>
                <a:lnTo>
                  <a:pt x="523" y="48"/>
                </a:lnTo>
                <a:lnTo>
                  <a:pt x="520" y="48"/>
                </a:lnTo>
                <a:lnTo>
                  <a:pt x="518" y="48"/>
                </a:lnTo>
                <a:lnTo>
                  <a:pt x="520" y="49"/>
                </a:lnTo>
                <a:lnTo>
                  <a:pt x="521" y="49"/>
                </a:lnTo>
                <a:lnTo>
                  <a:pt x="523" y="48"/>
                </a:lnTo>
                <a:lnTo>
                  <a:pt x="525" y="49"/>
                </a:lnTo>
                <a:lnTo>
                  <a:pt x="520" y="54"/>
                </a:lnTo>
                <a:lnTo>
                  <a:pt x="515" y="56"/>
                </a:lnTo>
                <a:lnTo>
                  <a:pt x="505" y="59"/>
                </a:lnTo>
                <a:lnTo>
                  <a:pt x="503" y="59"/>
                </a:lnTo>
                <a:lnTo>
                  <a:pt x="503" y="56"/>
                </a:lnTo>
                <a:lnTo>
                  <a:pt x="500" y="54"/>
                </a:lnTo>
                <a:lnTo>
                  <a:pt x="497" y="61"/>
                </a:lnTo>
                <a:lnTo>
                  <a:pt x="495" y="63"/>
                </a:lnTo>
                <a:lnTo>
                  <a:pt x="493" y="63"/>
                </a:lnTo>
                <a:lnTo>
                  <a:pt x="492" y="61"/>
                </a:lnTo>
                <a:lnTo>
                  <a:pt x="495" y="56"/>
                </a:lnTo>
                <a:lnTo>
                  <a:pt x="498" y="49"/>
                </a:lnTo>
                <a:lnTo>
                  <a:pt x="492" y="49"/>
                </a:lnTo>
                <a:lnTo>
                  <a:pt x="487" y="48"/>
                </a:lnTo>
                <a:lnTo>
                  <a:pt x="482" y="48"/>
                </a:lnTo>
                <a:lnTo>
                  <a:pt x="482" y="49"/>
                </a:lnTo>
                <a:lnTo>
                  <a:pt x="482" y="51"/>
                </a:lnTo>
                <a:lnTo>
                  <a:pt x="484" y="49"/>
                </a:lnTo>
                <a:lnTo>
                  <a:pt x="485" y="51"/>
                </a:lnTo>
                <a:lnTo>
                  <a:pt x="490" y="53"/>
                </a:lnTo>
                <a:lnTo>
                  <a:pt x="488" y="58"/>
                </a:lnTo>
                <a:lnTo>
                  <a:pt x="487" y="59"/>
                </a:lnTo>
                <a:lnTo>
                  <a:pt x="484" y="56"/>
                </a:lnTo>
                <a:lnTo>
                  <a:pt x="482" y="56"/>
                </a:lnTo>
                <a:lnTo>
                  <a:pt x="480" y="54"/>
                </a:lnTo>
                <a:lnTo>
                  <a:pt x="480" y="63"/>
                </a:lnTo>
                <a:lnTo>
                  <a:pt x="480" y="71"/>
                </a:lnTo>
                <a:lnTo>
                  <a:pt x="480" y="77"/>
                </a:lnTo>
                <a:lnTo>
                  <a:pt x="477" y="79"/>
                </a:lnTo>
                <a:lnTo>
                  <a:pt x="475" y="82"/>
                </a:lnTo>
                <a:lnTo>
                  <a:pt x="475" y="81"/>
                </a:lnTo>
                <a:lnTo>
                  <a:pt x="477" y="79"/>
                </a:lnTo>
                <a:lnTo>
                  <a:pt x="479" y="77"/>
                </a:lnTo>
                <a:lnTo>
                  <a:pt x="477" y="76"/>
                </a:lnTo>
                <a:lnTo>
                  <a:pt x="474" y="77"/>
                </a:lnTo>
                <a:lnTo>
                  <a:pt x="470" y="77"/>
                </a:lnTo>
                <a:lnTo>
                  <a:pt x="467" y="76"/>
                </a:lnTo>
                <a:lnTo>
                  <a:pt x="464" y="77"/>
                </a:lnTo>
                <a:lnTo>
                  <a:pt x="464" y="82"/>
                </a:lnTo>
                <a:lnTo>
                  <a:pt x="462" y="84"/>
                </a:lnTo>
                <a:lnTo>
                  <a:pt x="457" y="84"/>
                </a:lnTo>
                <a:lnTo>
                  <a:pt x="454" y="82"/>
                </a:lnTo>
                <a:lnTo>
                  <a:pt x="454" y="86"/>
                </a:lnTo>
                <a:lnTo>
                  <a:pt x="452" y="86"/>
                </a:lnTo>
                <a:lnTo>
                  <a:pt x="451" y="86"/>
                </a:lnTo>
                <a:lnTo>
                  <a:pt x="449" y="84"/>
                </a:lnTo>
                <a:lnTo>
                  <a:pt x="446" y="91"/>
                </a:lnTo>
                <a:lnTo>
                  <a:pt x="442" y="97"/>
                </a:lnTo>
                <a:lnTo>
                  <a:pt x="434" y="107"/>
                </a:lnTo>
                <a:lnTo>
                  <a:pt x="421" y="110"/>
                </a:lnTo>
                <a:lnTo>
                  <a:pt x="406" y="115"/>
                </a:lnTo>
                <a:lnTo>
                  <a:pt x="395" y="122"/>
                </a:lnTo>
                <a:lnTo>
                  <a:pt x="388" y="127"/>
                </a:lnTo>
                <a:lnTo>
                  <a:pt x="383" y="132"/>
                </a:lnTo>
                <a:lnTo>
                  <a:pt x="382" y="130"/>
                </a:lnTo>
                <a:lnTo>
                  <a:pt x="380" y="128"/>
                </a:lnTo>
                <a:lnTo>
                  <a:pt x="373" y="135"/>
                </a:lnTo>
                <a:lnTo>
                  <a:pt x="367" y="145"/>
                </a:lnTo>
                <a:lnTo>
                  <a:pt x="357" y="165"/>
                </a:lnTo>
                <a:lnTo>
                  <a:pt x="352" y="174"/>
                </a:lnTo>
                <a:lnTo>
                  <a:pt x="347" y="183"/>
                </a:lnTo>
                <a:lnTo>
                  <a:pt x="340" y="189"/>
                </a:lnTo>
                <a:lnTo>
                  <a:pt x="334" y="194"/>
                </a:lnTo>
                <a:lnTo>
                  <a:pt x="332" y="198"/>
                </a:lnTo>
                <a:lnTo>
                  <a:pt x="329" y="201"/>
                </a:lnTo>
                <a:lnTo>
                  <a:pt x="322" y="204"/>
                </a:lnTo>
                <a:lnTo>
                  <a:pt x="316" y="207"/>
                </a:lnTo>
                <a:lnTo>
                  <a:pt x="313" y="209"/>
                </a:lnTo>
                <a:lnTo>
                  <a:pt x="311" y="212"/>
                </a:lnTo>
                <a:lnTo>
                  <a:pt x="314" y="212"/>
                </a:lnTo>
                <a:lnTo>
                  <a:pt x="317" y="211"/>
                </a:lnTo>
                <a:lnTo>
                  <a:pt x="317" y="216"/>
                </a:lnTo>
                <a:lnTo>
                  <a:pt x="319" y="219"/>
                </a:lnTo>
                <a:lnTo>
                  <a:pt x="314" y="219"/>
                </a:lnTo>
                <a:lnTo>
                  <a:pt x="313" y="222"/>
                </a:lnTo>
                <a:lnTo>
                  <a:pt x="316" y="222"/>
                </a:lnTo>
                <a:lnTo>
                  <a:pt x="317" y="222"/>
                </a:lnTo>
                <a:lnTo>
                  <a:pt x="319" y="224"/>
                </a:lnTo>
                <a:lnTo>
                  <a:pt x="316" y="225"/>
                </a:lnTo>
                <a:lnTo>
                  <a:pt x="314" y="229"/>
                </a:lnTo>
                <a:lnTo>
                  <a:pt x="313" y="237"/>
                </a:lnTo>
                <a:lnTo>
                  <a:pt x="316" y="235"/>
                </a:lnTo>
                <a:lnTo>
                  <a:pt x="317" y="234"/>
                </a:lnTo>
                <a:lnTo>
                  <a:pt x="321" y="227"/>
                </a:lnTo>
                <a:lnTo>
                  <a:pt x="324" y="221"/>
                </a:lnTo>
                <a:lnTo>
                  <a:pt x="327" y="219"/>
                </a:lnTo>
                <a:lnTo>
                  <a:pt x="331" y="219"/>
                </a:lnTo>
                <a:lnTo>
                  <a:pt x="327" y="229"/>
                </a:lnTo>
                <a:lnTo>
                  <a:pt x="324" y="235"/>
                </a:lnTo>
                <a:lnTo>
                  <a:pt x="321" y="244"/>
                </a:lnTo>
                <a:lnTo>
                  <a:pt x="317" y="245"/>
                </a:lnTo>
                <a:lnTo>
                  <a:pt x="314" y="247"/>
                </a:lnTo>
                <a:lnTo>
                  <a:pt x="311" y="249"/>
                </a:lnTo>
                <a:lnTo>
                  <a:pt x="311" y="245"/>
                </a:lnTo>
                <a:lnTo>
                  <a:pt x="311" y="244"/>
                </a:lnTo>
                <a:lnTo>
                  <a:pt x="309" y="244"/>
                </a:lnTo>
                <a:lnTo>
                  <a:pt x="308" y="245"/>
                </a:lnTo>
                <a:lnTo>
                  <a:pt x="308" y="247"/>
                </a:lnTo>
                <a:lnTo>
                  <a:pt x="311" y="250"/>
                </a:lnTo>
                <a:lnTo>
                  <a:pt x="313" y="252"/>
                </a:lnTo>
                <a:lnTo>
                  <a:pt x="309" y="252"/>
                </a:lnTo>
                <a:lnTo>
                  <a:pt x="308" y="252"/>
                </a:lnTo>
                <a:lnTo>
                  <a:pt x="304" y="257"/>
                </a:lnTo>
                <a:lnTo>
                  <a:pt x="301" y="263"/>
                </a:lnTo>
                <a:lnTo>
                  <a:pt x="299" y="265"/>
                </a:lnTo>
                <a:lnTo>
                  <a:pt x="294" y="265"/>
                </a:lnTo>
                <a:lnTo>
                  <a:pt x="296" y="255"/>
                </a:lnTo>
                <a:lnTo>
                  <a:pt x="298" y="245"/>
                </a:lnTo>
                <a:lnTo>
                  <a:pt x="301" y="247"/>
                </a:lnTo>
                <a:lnTo>
                  <a:pt x="303" y="245"/>
                </a:lnTo>
                <a:lnTo>
                  <a:pt x="304" y="242"/>
                </a:lnTo>
                <a:lnTo>
                  <a:pt x="308" y="242"/>
                </a:lnTo>
                <a:lnTo>
                  <a:pt x="308" y="234"/>
                </a:lnTo>
                <a:lnTo>
                  <a:pt x="304" y="230"/>
                </a:lnTo>
                <a:lnTo>
                  <a:pt x="301" y="230"/>
                </a:lnTo>
                <a:lnTo>
                  <a:pt x="299" y="242"/>
                </a:lnTo>
                <a:lnTo>
                  <a:pt x="294" y="252"/>
                </a:lnTo>
                <a:lnTo>
                  <a:pt x="288" y="260"/>
                </a:lnTo>
                <a:lnTo>
                  <a:pt x="278" y="267"/>
                </a:lnTo>
                <a:lnTo>
                  <a:pt x="278" y="272"/>
                </a:lnTo>
                <a:lnTo>
                  <a:pt x="276" y="277"/>
                </a:lnTo>
                <a:lnTo>
                  <a:pt x="271" y="285"/>
                </a:lnTo>
                <a:lnTo>
                  <a:pt x="273" y="288"/>
                </a:lnTo>
                <a:lnTo>
                  <a:pt x="273" y="293"/>
                </a:lnTo>
                <a:lnTo>
                  <a:pt x="271" y="300"/>
                </a:lnTo>
                <a:lnTo>
                  <a:pt x="266" y="308"/>
                </a:lnTo>
                <a:lnTo>
                  <a:pt x="263" y="316"/>
                </a:lnTo>
                <a:lnTo>
                  <a:pt x="265" y="316"/>
                </a:lnTo>
                <a:lnTo>
                  <a:pt x="266" y="314"/>
                </a:lnTo>
                <a:lnTo>
                  <a:pt x="270" y="311"/>
                </a:lnTo>
                <a:lnTo>
                  <a:pt x="271" y="309"/>
                </a:lnTo>
                <a:lnTo>
                  <a:pt x="273" y="309"/>
                </a:lnTo>
                <a:lnTo>
                  <a:pt x="275" y="311"/>
                </a:lnTo>
                <a:lnTo>
                  <a:pt x="270" y="318"/>
                </a:lnTo>
                <a:lnTo>
                  <a:pt x="266" y="324"/>
                </a:lnTo>
                <a:lnTo>
                  <a:pt x="263" y="332"/>
                </a:lnTo>
                <a:lnTo>
                  <a:pt x="257" y="337"/>
                </a:lnTo>
                <a:lnTo>
                  <a:pt x="258" y="331"/>
                </a:lnTo>
                <a:lnTo>
                  <a:pt x="257" y="328"/>
                </a:lnTo>
                <a:lnTo>
                  <a:pt x="255" y="326"/>
                </a:lnTo>
                <a:lnTo>
                  <a:pt x="253" y="329"/>
                </a:lnTo>
                <a:lnTo>
                  <a:pt x="253" y="334"/>
                </a:lnTo>
                <a:lnTo>
                  <a:pt x="255" y="341"/>
                </a:lnTo>
                <a:lnTo>
                  <a:pt x="250" y="342"/>
                </a:lnTo>
                <a:lnTo>
                  <a:pt x="247" y="346"/>
                </a:lnTo>
                <a:lnTo>
                  <a:pt x="250" y="346"/>
                </a:lnTo>
                <a:lnTo>
                  <a:pt x="252" y="344"/>
                </a:lnTo>
                <a:lnTo>
                  <a:pt x="253" y="342"/>
                </a:lnTo>
                <a:lnTo>
                  <a:pt x="255" y="342"/>
                </a:lnTo>
                <a:lnTo>
                  <a:pt x="257" y="347"/>
                </a:lnTo>
                <a:lnTo>
                  <a:pt x="258" y="351"/>
                </a:lnTo>
                <a:lnTo>
                  <a:pt x="258" y="354"/>
                </a:lnTo>
                <a:lnTo>
                  <a:pt x="255" y="357"/>
                </a:lnTo>
                <a:lnTo>
                  <a:pt x="255" y="354"/>
                </a:lnTo>
                <a:lnTo>
                  <a:pt x="255" y="352"/>
                </a:lnTo>
                <a:lnTo>
                  <a:pt x="252" y="354"/>
                </a:lnTo>
                <a:lnTo>
                  <a:pt x="250" y="357"/>
                </a:lnTo>
                <a:lnTo>
                  <a:pt x="250" y="360"/>
                </a:lnTo>
                <a:lnTo>
                  <a:pt x="248" y="364"/>
                </a:lnTo>
                <a:lnTo>
                  <a:pt x="247" y="364"/>
                </a:lnTo>
                <a:lnTo>
                  <a:pt x="245" y="362"/>
                </a:lnTo>
                <a:lnTo>
                  <a:pt x="247" y="359"/>
                </a:lnTo>
                <a:lnTo>
                  <a:pt x="248" y="356"/>
                </a:lnTo>
                <a:lnTo>
                  <a:pt x="245" y="357"/>
                </a:lnTo>
                <a:lnTo>
                  <a:pt x="245" y="356"/>
                </a:lnTo>
                <a:lnTo>
                  <a:pt x="245" y="351"/>
                </a:lnTo>
                <a:lnTo>
                  <a:pt x="243" y="349"/>
                </a:lnTo>
                <a:lnTo>
                  <a:pt x="242" y="349"/>
                </a:lnTo>
                <a:lnTo>
                  <a:pt x="243" y="354"/>
                </a:lnTo>
                <a:lnTo>
                  <a:pt x="242" y="357"/>
                </a:lnTo>
                <a:lnTo>
                  <a:pt x="242" y="362"/>
                </a:lnTo>
                <a:lnTo>
                  <a:pt x="243" y="364"/>
                </a:lnTo>
                <a:lnTo>
                  <a:pt x="245" y="365"/>
                </a:lnTo>
                <a:lnTo>
                  <a:pt x="247" y="370"/>
                </a:lnTo>
                <a:lnTo>
                  <a:pt x="248" y="370"/>
                </a:lnTo>
                <a:lnTo>
                  <a:pt x="250" y="369"/>
                </a:lnTo>
                <a:lnTo>
                  <a:pt x="250" y="367"/>
                </a:lnTo>
                <a:lnTo>
                  <a:pt x="253" y="367"/>
                </a:lnTo>
                <a:lnTo>
                  <a:pt x="250" y="377"/>
                </a:lnTo>
                <a:lnTo>
                  <a:pt x="250" y="379"/>
                </a:lnTo>
                <a:lnTo>
                  <a:pt x="255" y="380"/>
                </a:lnTo>
                <a:lnTo>
                  <a:pt x="250" y="382"/>
                </a:lnTo>
                <a:lnTo>
                  <a:pt x="248" y="385"/>
                </a:lnTo>
                <a:lnTo>
                  <a:pt x="245" y="392"/>
                </a:lnTo>
                <a:lnTo>
                  <a:pt x="243" y="398"/>
                </a:lnTo>
                <a:lnTo>
                  <a:pt x="242" y="402"/>
                </a:lnTo>
                <a:lnTo>
                  <a:pt x="238" y="403"/>
                </a:lnTo>
                <a:lnTo>
                  <a:pt x="237" y="397"/>
                </a:lnTo>
                <a:lnTo>
                  <a:pt x="235" y="395"/>
                </a:lnTo>
                <a:lnTo>
                  <a:pt x="234" y="397"/>
                </a:lnTo>
                <a:lnTo>
                  <a:pt x="237" y="390"/>
                </a:lnTo>
                <a:lnTo>
                  <a:pt x="237" y="387"/>
                </a:lnTo>
                <a:lnTo>
                  <a:pt x="235" y="384"/>
                </a:lnTo>
                <a:lnTo>
                  <a:pt x="235" y="388"/>
                </a:lnTo>
                <a:lnTo>
                  <a:pt x="234" y="390"/>
                </a:lnTo>
                <a:lnTo>
                  <a:pt x="230" y="392"/>
                </a:lnTo>
                <a:lnTo>
                  <a:pt x="229" y="395"/>
                </a:lnTo>
                <a:lnTo>
                  <a:pt x="234" y="400"/>
                </a:lnTo>
                <a:lnTo>
                  <a:pt x="234" y="403"/>
                </a:lnTo>
                <a:lnTo>
                  <a:pt x="232" y="405"/>
                </a:lnTo>
                <a:lnTo>
                  <a:pt x="230" y="405"/>
                </a:lnTo>
                <a:lnTo>
                  <a:pt x="229" y="403"/>
                </a:lnTo>
                <a:lnTo>
                  <a:pt x="229" y="402"/>
                </a:lnTo>
                <a:lnTo>
                  <a:pt x="225" y="403"/>
                </a:lnTo>
                <a:lnTo>
                  <a:pt x="227" y="407"/>
                </a:lnTo>
                <a:lnTo>
                  <a:pt x="229" y="408"/>
                </a:lnTo>
                <a:lnTo>
                  <a:pt x="237" y="408"/>
                </a:lnTo>
                <a:lnTo>
                  <a:pt x="238" y="418"/>
                </a:lnTo>
                <a:lnTo>
                  <a:pt x="238" y="428"/>
                </a:lnTo>
                <a:lnTo>
                  <a:pt x="235" y="430"/>
                </a:lnTo>
                <a:lnTo>
                  <a:pt x="232" y="428"/>
                </a:lnTo>
                <a:lnTo>
                  <a:pt x="232" y="430"/>
                </a:lnTo>
                <a:lnTo>
                  <a:pt x="234" y="431"/>
                </a:lnTo>
                <a:lnTo>
                  <a:pt x="235" y="433"/>
                </a:lnTo>
                <a:lnTo>
                  <a:pt x="234" y="435"/>
                </a:lnTo>
                <a:lnTo>
                  <a:pt x="232" y="433"/>
                </a:lnTo>
                <a:lnTo>
                  <a:pt x="230" y="435"/>
                </a:lnTo>
                <a:lnTo>
                  <a:pt x="227" y="438"/>
                </a:lnTo>
                <a:lnTo>
                  <a:pt x="225" y="439"/>
                </a:lnTo>
                <a:lnTo>
                  <a:pt x="222" y="438"/>
                </a:lnTo>
                <a:lnTo>
                  <a:pt x="217" y="436"/>
                </a:lnTo>
                <a:lnTo>
                  <a:pt x="207" y="433"/>
                </a:lnTo>
                <a:lnTo>
                  <a:pt x="212" y="441"/>
                </a:lnTo>
                <a:lnTo>
                  <a:pt x="215" y="444"/>
                </a:lnTo>
                <a:lnTo>
                  <a:pt x="219" y="446"/>
                </a:lnTo>
                <a:lnTo>
                  <a:pt x="217" y="454"/>
                </a:lnTo>
                <a:lnTo>
                  <a:pt x="215" y="461"/>
                </a:lnTo>
                <a:lnTo>
                  <a:pt x="214" y="459"/>
                </a:lnTo>
                <a:lnTo>
                  <a:pt x="212" y="458"/>
                </a:lnTo>
                <a:lnTo>
                  <a:pt x="212" y="464"/>
                </a:lnTo>
                <a:lnTo>
                  <a:pt x="211" y="471"/>
                </a:lnTo>
                <a:lnTo>
                  <a:pt x="211" y="476"/>
                </a:lnTo>
                <a:lnTo>
                  <a:pt x="212" y="479"/>
                </a:lnTo>
                <a:lnTo>
                  <a:pt x="215" y="482"/>
                </a:lnTo>
                <a:lnTo>
                  <a:pt x="219" y="479"/>
                </a:lnTo>
                <a:lnTo>
                  <a:pt x="224" y="476"/>
                </a:lnTo>
                <a:lnTo>
                  <a:pt x="225" y="479"/>
                </a:lnTo>
                <a:lnTo>
                  <a:pt x="227" y="481"/>
                </a:lnTo>
                <a:lnTo>
                  <a:pt x="232" y="486"/>
                </a:lnTo>
                <a:lnTo>
                  <a:pt x="247" y="492"/>
                </a:lnTo>
                <a:lnTo>
                  <a:pt x="243" y="492"/>
                </a:lnTo>
                <a:lnTo>
                  <a:pt x="243" y="494"/>
                </a:lnTo>
                <a:lnTo>
                  <a:pt x="242" y="497"/>
                </a:lnTo>
                <a:lnTo>
                  <a:pt x="240" y="497"/>
                </a:lnTo>
                <a:lnTo>
                  <a:pt x="232" y="490"/>
                </a:lnTo>
                <a:lnTo>
                  <a:pt x="229" y="487"/>
                </a:lnTo>
                <a:lnTo>
                  <a:pt x="224" y="487"/>
                </a:lnTo>
                <a:lnTo>
                  <a:pt x="230" y="495"/>
                </a:lnTo>
                <a:lnTo>
                  <a:pt x="237" y="502"/>
                </a:lnTo>
                <a:lnTo>
                  <a:pt x="234" y="505"/>
                </a:lnTo>
                <a:lnTo>
                  <a:pt x="235" y="507"/>
                </a:lnTo>
                <a:lnTo>
                  <a:pt x="237" y="510"/>
                </a:lnTo>
                <a:lnTo>
                  <a:pt x="238" y="514"/>
                </a:lnTo>
                <a:lnTo>
                  <a:pt x="237" y="517"/>
                </a:lnTo>
                <a:lnTo>
                  <a:pt x="235" y="522"/>
                </a:lnTo>
                <a:lnTo>
                  <a:pt x="234" y="520"/>
                </a:lnTo>
                <a:lnTo>
                  <a:pt x="234" y="518"/>
                </a:lnTo>
                <a:lnTo>
                  <a:pt x="232" y="518"/>
                </a:lnTo>
                <a:lnTo>
                  <a:pt x="230" y="518"/>
                </a:lnTo>
                <a:lnTo>
                  <a:pt x="232" y="522"/>
                </a:lnTo>
                <a:lnTo>
                  <a:pt x="232" y="523"/>
                </a:lnTo>
                <a:lnTo>
                  <a:pt x="229" y="527"/>
                </a:lnTo>
                <a:lnTo>
                  <a:pt x="224" y="530"/>
                </a:lnTo>
                <a:lnTo>
                  <a:pt x="224" y="532"/>
                </a:lnTo>
                <a:lnTo>
                  <a:pt x="222" y="535"/>
                </a:lnTo>
                <a:lnTo>
                  <a:pt x="227" y="535"/>
                </a:lnTo>
                <a:lnTo>
                  <a:pt x="229" y="538"/>
                </a:lnTo>
                <a:lnTo>
                  <a:pt x="230" y="543"/>
                </a:lnTo>
                <a:lnTo>
                  <a:pt x="230" y="548"/>
                </a:lnTo>
                <a:lnTo>
                  <a:pt x="230" y="561"/>
                </a:lnTo>
                <a:lnTo>
                  <a:pt x="232" y="566"/>
                </a:lnTo>
                <a:lnTo>
                  <a:pt x="235" y="568"/>
                </a:lnTo>
                <a:lnTo>
                  <a:pt x="234" y="555"/>
                </a:lnTo>
                <a:lnTo>
                  <a:pt x="235" y="548"/>
                </a:lnTo>
                <a:lnTo>
                  <a:pt x="237" y="546"/>
                </a:lnTo>
                <a:lnTo>
                  <a:pt x="238" y="545"/>
                </a:lnTo>
                <a:lnTo>
                  <a:pt x="238" y="551"/>
                </a:lnTo>
                <a:lnTo>
                  <a:pt x="238" y="556"/>
                </a:lnTo>
                <a:lnTo>
                  <a:pt x="240" y="568"/>
                </a:lnTo>
                <a:lnTo>
                  <a:pt x="237" y="568"/>
                </a:lnTo>
                <a:lnTo>
                  <a:pt x="234" y="569"/>
                </a:lnTo>
                <a:lnTo>
                  <a:pt x="235" y="576"/>
                </a:lnTo>
                <a:lnTo>
                  <a:pt x="234" y="581"/>
                </a:lnTo>
                <a:lnTo>
                  <a:pt x="227" y="589"/>
                </a:lnTo>
                <a:lnTo>
                  <a:pt x="229" y="593"/>
                </a:lnTo>
                <a:lnTo>
                  <a:pt x="229" y="597"/>
                </a:lnTo>
                <a:lnTo>
                  <a:pt x="225" y="602"/>
                </a:lnTo>
                <a:lnTo>
                  <a:pt x="222" y="604"/>
                </a:lnTo>
                <a:lnTo>
                  <a:pt x="222" y="602"/>
                </a:lnTo>
                <a:lnTo>
                  <a:pt x="220" y="601"/>
                </a:lnTo>
                <a:lnTo>
                  <a:pt x="222" y="604"/>
                </a:lnTo>
                <a:lnTo>
                  <a:pt x="224" y="606"/>
                </a:lnTo>
                <a:lnTo>
                  <a:pt x="225" y="609"/>
                </a:lnTo>
                <a:lnTo>
                  <a:pt x="225" y="611"/>
                </a:lnTo>
                <a:lnTo>
                  <a:pt x="224" y="624"/>
                </a:lnTo>
                <a:lnTo>
                  <a:pt x="224" y="635"/>
                </a:lnTo>
                <a:lnTo>
                  <a:pt x="225" y="648"/>
                </a:lnTo>
                <a:lnTo>
                  <a:pt x="229" y="660"/>
                </a:lnTo>
                <a:lnTo>
                  <a:pt x="235" y="681"/>
                </a:lnTo>
                <a:lnTo>
                  <a:pt x="237" y="691"/>
                </a:lnTo>
                <a:lnTo>
                  <a:pt x="235" y="700"/>
                </a:lnTo>
                <a:lnTo>
                  <a:pt x="237" y="701"/>
                </a:lnTo>
                <a:lnTo>
                  <a:pt x="238" y="708"/>
                </a:lnTo>
                <a:lnTo>
                  <a:pt x="238" y="714"/>
                </a:lnTo>
                <a:lnTo>
                  <a:pt x="237" y="719"/>
                </a:lnTo>
                <a:lnTo>
                  <a:pt x="238" y="719"/>
                </a:lnTo>
                <a:lnTo>
                  <a:pt x="240" y="721"/>
                </a:lnTo>
                <a:lnTo>
                  <a:pt x="240" y="726"/>
                </a:lnTo>
                <a:lnTo>
                  <a:pt x="243" y="726"/>
                </a:lnTo>
                <a:lnTo>
                  <a:pt x="245" y="728"/>
                </a:lnTo>
                <a:lnTo>
                  <a:pt x="248" y="731"/>
                </a:lnTo>
                <a:lnTo>
                  <a:pt x="250" y="729"/>
                </a:lnTo>
                <a:lnTo>
                  <a:pt x="253" y="728"/>
                </a:lnTo>
                <a:lnTo>
                  <a:pt x="253" y="732"/>
                </a:lnTo>
                <a:lnTo>
                  <a:pt x="257" y="739"/>
                </a:lnTo>
                <a:lnTo>
                  <a:pt x="262" y="749"/>
                </a:lnTo>
                <a:lnTo>
                  <a:pt x="265" y="754"/>
                </a:lnTo>
                <a:lnTo>
                  <a:pt x="265" y="759"/>
                </a:lnTo>
                <a:lnTo>
                  <a:pt x="265" y="762"/>
                </a:lnTo>
                <a:lnTo>
                  <a:pt x="260" y="765"/>
                </a:lnTo>
                <a:lnTo>
                  <a:pt x="257" y="767"/>
                </a:lnTo>
                <a:lnTo>
                  <a:pt x="253" y="767"/>
                </a:lnTo>
                <a:lnTo>
                  <a:pt x="245" y="765"/>
                </a:lnTo>
                <a:lnTo>
                  <a:pt x="238" y="759"/>
                </a:lnTo>
                <a:lnTo>
                  <a:pt x="234" y="754"/>
                </a:lnTo>
                <a:lnTo>
                  <a:pt x="234" y="757"/>
                </a:lnTo>
                <a:lnTo>
                  <a:pt x="235" y="759"/>
                </a:lnTo>
                <a:lnTo>
                  <a:pt x="235" y="760"/>
                </a:lnTo>
                <a:lnTo>
                  <a:pt x="232" y="760"/>
                </a:lnTo>
                <a:lnTo>
                  <a:pt x="222" y="757"/>
                </a:lnTo>
                <a:lnTo>
                  <a:pt x="215" y="757"/>
                </a:lnTo>
                <a:lnTo>
                  <a:pt x="212" y="759"/>
                </a:lnTo>
                <a:lnTo>
                  <a:pt x="209" y="764"/>
                </a:lnTo>
                <a:lnTo>
                  <a:pt x="207" y="765"/>
                </a:lnTo>
                <a:lnTo>
                  <a:pt x="202" y="769"/>
                </a:lnTo>
                <a:lnTo>
                  <a:pt x="199" y="772"/>
                </a:lnTo>
                <a:lnTo>
                  <a:pt x="199" y="782"/>
                </a:lnTo>
                <a:lnTo>
                  <a:pt x="197" y="792"/>
                </a:lnTo>
                <a:lnTo>
                  <a:pt x="191" y="811"/>
                </a:lnTo>
                <a:lnTo>
                  <a:pt x="188" y="830"/>
                </a:lnTo>
                <a:lnTo>
                  <a:pt x="186" y="839"/>
                </a:lnTo>
                <a:lnTo>
                  <a:pt x="186" y="849"/>
                </a:lnTo>
                <a:lnTo>
                  <a:pt x="189" y="838"/>
                </a:lnTo>
                <a:lnTo>
                  <a:pt x="191" y="828"/>
                </a:lnTo>
                <a:lnTo>
                  <a:pt x="194" y="818"/>
                </a:lnTo>
                <a:lnTo>
                  <a:pt x="196" y="815"/>
                </a:lnTo>
                <a:lnTo>
                  <a:pt x="199" y="813"/>
                </a:lnTo>
                <a:lnTo>
                  <a:pt x="199" y="825"/>
                </a:lnTo>
                <a:lnTo>
                  <a:pt x="199" y="836"/>
                </a:lnTo>
                <a:lnTo>
                  <a:pt x="199" y="839"/>
                </a:lnTo>
                <a:lnTo>
                  <a:pt x="197" y="844"/>
                </a:lnTo>
                <a:lnTo>
                  <a:pt x="194" y="846"/>
                </a:lnTo>
                <a:lnTo>
                  <a:pt x="191" y="846"/>
                </a:lnTo>
                <a:lnTo>
                  <a:pt x="194" y="858"/>
                </a:lnTo>
                <a:lnTo>
                  <a:pt x="197" y="871"/>
                </a:lnTo>
                <a:lnTo>
                  <a:pt x="197" y="884"/>
                </a:lnTo>
                <a:lnTo>
                  <a:pt x="197" y="889"/>
                </a:lnTo>
                <a:lnTo>
                  <a:pt x="194" y="894"/>
                </a:lnTo>
                <a:lnTo>
                  <a:pt x="196" y="897"/>
                </a:lnTo>
                <a:lnTo>
                  <a:pt x="196" y="902"/>
                </a:lnTo>
                <a:lnTo>
                  <a:pt x="194" y="912"/>
                </a:lnTo>
                <a:lnTo>
                  <a:pt x="191" y="923"/>
                </a:lnTo>
                <a:lnTo>
                  <a:pt x="188" y="935"/>
                </a:lnTo>
                <a:lnTo>
                  <a:pt x="183" y="935"/>
                </a:lnTo>
                <a:lnTo>
                  <a:pt x="183" y="950"/>
                </a:lnTo>
                <a:lnTo>
                  <a:pt x="184" y="963"/>
                </a:lnTo>
                <a:lnTo>
                  <a:pt x="189" y="989"/>
                </a:lnTo>
                <a:lnTo>
                  <a:pt x="192" y="983"/>
                </a:lnTo>
                <a:lnTo>
                  <a:pt x="196" y="983"/>
                </a:lnTo>
                <a:lnTo>
                  <a:pt x="197" y="986"/>
                </a:lnTo>
                <a:lnTo>
                  <a:pt x="201" y="991"/>
                </a:lnTo>
                <a:lnTo>
                  <a:pt x="197" y="996"/>
                </a:lnTo>
                <a:lnTo>
                  <a:pt x="196" y="992"/>
                </a:lnTo>
                <a:lnTo>
                  <a:pt x="192" y="991"/>
                </a:lnTo>
                <a:lnTo>
                  <a:pt x="192" y="994"/>
                </a:lnTo>
                <a:lnTo>
                  <a:pt x="194" y="997"/>
                </a:lnTo>
                <a:lnTo>
                  <a:pt x="196" y="1001"/>
                </a:lnTo>
                <a:lnTo>
                  <a:pt x="196" y="1006"/>
                </a:lnTo>
                <a:lnTo>
                  <a:pt x="192" y="1004"/>
                </a:lnTo>
                <a:lnTo>
                  <a:pt x="191" y="1006"/>
                </a:lnTo>
                <a:lnTo>
                  <a:pt x="191" y="1007"/>
                </a:lnTo>
                <a:lnTo>
                  <a:pt x="194" y="1011"/>
                </a:lnTo>
                <a:lnTo>
                  <a:pt x="199" y="1014"/>
                </a:lnTo>
                <a:lnTo>
                  <a:pt x="206" y="1017"/>
                </a:lnTo>
                <a:lnTo>
                  <a:pt x="211" y="1024"/>
                </a:lnTo>
                <a:lnTo>
                  <a:pt x="209" y="1027"/>
                </a:lnTo>
                <a:lnTo>
                  <a:pt x="207" y="1029"/>
                </a:lnTo>
                <a:lnTo>
                  <a:pt x="204" y="1032"/>
                </a:lnTo>
                <a:lnTo>
                  <a:pt x="206" y="1034"/>
                </a:lnTo>
                <a:lnTo>
                  <a:pt x="211" y="1034"/>
                </a:lnTo>
                <a:lnTo>
                  <a:pt x="206" y="1039"/>
                </a:lnTo>
                <a:lnTo>
                  <a:pt x="206" y="1042"/>
                </a:lnTo>
                <a:lnTo>
                  <a:pt x="207" y="1045"/>
                </a:lnTo>
                <a:lnTo>
                  <a:pt x="207" y="1042"/>
                </a:lnTo>
                <a:lnTo>
                  <a:pt x="211" y="1039"/>
                </a:lnTo>
                <a:lnTo>
                  <a:pt x="211" y="1044"/>
                </a:lnTo>
                <a:lnTo>
                  <a:pt x="211" y="1048"/>
                </a:lnTo>
                <a:lnTo>
                  <a:pt x="211" y="1052"/>
                </a:lnTo>
                <a:lnTo>
                  <a:pt x="209" y="1055"/>
                </a:lnTo>
                <a:lnTo>
                  <a:pt x="207" y="1053"/>
                </a:lnTo>
                <a:lnTo>
                  <a:pt x="206" y="1053"/>
                </a:lnTo>
                <a:lnTo>
                  <a:pt x="204" y="1052"/>
                </a:lnTo>
                <a:lnTo>
                  <a:pt x="202" y="1058"/>
                </a:lnTo>
                <a:lnTo>
                  <a:pt x="199" y="1063"/>
                </a:lnTo>
                <a:lnTo>
                  <a:pt x="194" y="1067"/>
                </a:lnTo>
                <a:lnTo>
                  <a:pt x="189" y="1070"/>
                </a:lnTo>
                <a:lnTo>
                  <a:pt x="176" y="1075"/>
                </a:lnTo>
                <a:lnTo>
                  <a:pt x="163" y="1081"/>
                </a:lnTo>
                <a:lnTo>
                  <a:pt x="151" y="1091"/>
                </a:lnTo>
                <a:lnTo>
                  <a:pt x="146" y="1095"/>
                </a:lnTo>
                <a:lnTo>
                  <a:pt x="140" y="1098"/>
                </a:lnTo>
                <a:lnTo>
                  <a:pt x="135" y="1104"/>
                </a:lnTo>
                <a:lnTo>
                  <a:pt x="128" y="1111"/>
                </a:lnTo>
                <a:lnTo>
                  <a:pt x="115" y="1121"/>
                </a:lnTo>
                <a:lnTo>
                  <a:pt x="100" y="1132"/>
                </a:lnTo>
                <a:lnTo>
                  <a:pt x="94" y="1139"/>
                </a:lnTo>
                <a:lnTo>
                  <a:pt x="89" y="1146"/>
                </a:lnTo>
                <a:lnTo>
                  <a:pt x="81" y="1159"/>
                </a:lnTo>
                <a:lnTo>
                  <a:pt x="74" y="1175"/>
                </a:lnTo>
                <a:lnTo>
                  <a:pt x="63" y="1208"/>
                </a:lnTo>
                <a:lnTo>
                  <a:pt x="58" y="1221"/>
                </a:lnTo>
                <a:lnTo>
                  <a:pt x="51" y="1234"/>
                </a:lnTo>
                <a:lnTo>
                  <a:pt x="38" y="1261"/>
                </a:lnTo>
                <a:lnTo>
                  <a:pt x="26" y="1289"/>
                </a:lnTo>
                <a:lnTo>
                  <a:pt x="16" y="1318"/>
                </a:lnTo>
                <a:lnTo>
                  <a:pt x="0" y="1376"/>
                </a:lnTo>
                <a:lnTo>
                  <a:pt x="1528" y="1376"/>
                </a:lnTo>
                <a:lnTo>
                  <a:pt x="1512" y="1325"/>
                </a:lnTo>
                <a:lnTo>
                  <a:pt x="1493" y="1272"/>
                </a:lnTo>
                <a:lnTo>
                  <a:pt x="1456" y="1175"/>
                </a:lnTo>
                <a:close/>
                <a:moveTo>
                  <a:pt x="1204" y="545"/>
                </a:moveTo>
                <a:lnTo>
                  <a:pt x="1204" y="545"/>
                </a:lnTo>
                <a:lnTo>
                  <a:pt x="1202" y="543"/>
                </a:lnTo>
                <a:lnTo>
                  <a:pt x="1201" y="540"/>
                </a:lnTo>
                <a:lnTo>
                  <a:pt x="1201" y="533"/>
                </a:lnTo>
                <a:lnTo>
                  <a:pt x="1202" y="535"/>
                </a:lnTo>
                <a:lnTo>
                  <a:pt x="1204" y="537"/>
                </a:lnTo>
                <a:lnTo>
                  <a:pt x="1204" y="545"/>
                </a:lnTo>
                <a:close/>
                <a:moveTo>
                  <a:pt x="1194" y="558"/>
                </a:moveTo>
                <a:lnTo>
                  <a:pt x="1194" y="558"/>
                </a:lnTo>
                <a:lnTo>
                  <a:pt x="1196" y="558"/>
                </a:lnTo>
                <a:lnTo>
                  <a:pt x="1196" y="561"/>
                </a:lnTo>
                <a:lnTo>
                  <a:pt x="1196" y="566"/>
                </a:lnTo>
                <a:lnTo>
                  <a:pt x="1194" y="569"/>
                </a:lnTo>
                <a:lnTo>
                  <a:pt x="1191" y="571"/>
                </a:lnTo>
                <a:lnTo>
                  <a:pt x="1189" y="571"/>
                </a:lnTo>
                <a:lnTo>
                  <a:pt x="1188" y="568"/>
                </a:lnTo>
                <a:lnTo>
                  <a:pt x="1189" y="565"/>
                </a:lnTo>
                <a:lnTo>
                  <a:pt x="1194" y="558"/>
                </a:lnTo>
                <a:close/>
                <a:moveTo>
                  <a:pt x="215" y="463"/>
                </a:moveTo>
                <a:lnTo>
                  <a:pt x="215" y="463"/>
                </a:lnTo>
                <a:lnTo>
                  <a:pt x="217" y="464"/>
                </a:lnTo>
                <a:lnTo>
                  <a:pt x="217" y="467"/>
                </a:lnTo>
                <a:lnTo>
                  <a:pt x="217" y="471"/>
                </a:lnTo>
                <a:lnTo>
                  <a:pt x="219" y="474"/>
                </a:lnTo>
                <a:lnTo>
                  <a:pt x="217" y="474"/>
                </a:lnTo>
                <a:lnTo>
                  <a:pt x="214" y="471"/>
                </a:lnTo>
                <a:lnTo>
                  <a:pt x="214" y="466"/>
                </a:lnTo>
                <a:lnTo>
                  <a:pt x="214" y="464"/>
                </a:lnTo>
                <a:lnTo>
                  <a:pt x="215" y="463"/>
                </a:lnTo>
                <a:close/>
                <a:moveTo>
                  <a:pt x="234" y="602"/>
                </a:moveTo>
                <a:lnTo>
                  <a:pt x="234" y="602"/>
                </a:lnTo>
                <a:lnTo>
                  <a:pt x="235" y="601"/>
                </a:lnTo>
                <a:lnTo>
                  <a:pt x="230" y="601"/>
                </a:lnTo>
                <a:lnTo>
                  <a:pt x="234" y="589"/>
                </a:lnTo>
                <a:lnTo>
                  <a:pt x="235" y="584"/>
                </a:lnTo>
                <a:lnTo>
                  <a:pt x="237" y="579"/>
                </a:lnTo>
                <a:lnTo>
                  <a:pt x="238" y="583"/>
                </a:lnTo>
                <a:lnTo>
                  <a:pt x="238" y="586"/>
                </a:lnTo>
                <a:lnTo>
                  <a:pt x="234" y="591"/>
                </a:lnTo>
                <a:lnTo>
                  <a:pt x="237" y="593"/>
                </a:lnTo>
                <a:lnTo>
                  <a:pt x="238" y="597"/>
                </a:lnTo>
                <a:lnTo>
                  <a:pt x="238" y="601"/>
                </a:lnTo>
                <a:lnTo>
                  <a:pt x="237" y="602"/>
                </a:lnTo>
                <a:lnTo>
                  <a:pt x="234" y="602"/>
                </a:lnTo>
                <a:close/>
                <a:moveTo>
                  <a:pt x="240" y="512"/>
                </a:moveTo>
                <a:lnTo>
                  <a:pt x="240" y="512"/>
                </a:lnTo>
                <a:lnTo>
                  <a:pt x="238" y="507"/>
                </a:lnTo>
                <a:lnTo>
                  <a:pt x="238" y="502"/>
                </a:lnTo>
                <a:lnTo>
                  <a:pt x="242" y="502"/>
                </a:lnTo>
                <a:lnTo>
                  <a:pt x="243" y="502"/>
                </a:lnTo>
                <a:lnTo>
                  <a:pt x="245" y="504"/>
                </a:lnTo>
                <a:lnTo>
                  <a:pt x="248" y="504"/>
                </a:lnTo>
                <a:lnTo>
                  <a:pt x="245" y="509"/>
                </a:lnTo>
                <a:lnTo>
                  <a:pt x="243" y="510"/>
                </a:lnTo>
                <a:lnTo>
                  <a:pt x="240" y="512"/>
                </a:lnTo>
                <a:close/>
                <a:moveTo>
                  <a:pt x="278" y="300"/>
                </a:moveTo>
                <a:lnTo>
                  <a:pt x="278" y="300"/>
                </a:lnTo>
                <a:lnTo>
                  <a:pt x="276" y="293"/>
                </a:lnTo>
                <a:lnTo>
                  <a:pt x="278" y="288"/>
                </a:lnTo>
                <a:lnTo>
                  <a:pt x="283" y="280"/>
                </a:lnTo>
                <a:lnTo>
                  <a:pt x="285" y="281"/>
                </a:lnTo>
                <a:lnTo>
                  <a:pt x="285" y="283"/>
                </a:lnTo>
                <a:lnTo>
                  <a:pt x="283" y="288"/>
                </a:lnTo>
                <a:lnTo>
                  <a:pt x="280" y="293"/>
                </a:lnTo>
                <a:lnTo>
                  <a:pt x="278" y="296"/>
                </a:lnTo>
                <a:lnTo>
                  <a:pt x="278" y="300"/>
                </a:lnTo>
                <a:close/>
                <a:moveTo>
                  <a:pt x="280" y="275"/>
                </a:moveTo>
                <a:lnTo>
                  <a:pt x="280" y="275"/>
                </a:lnTo>
                <a:lnTo>
                  <a:pt x="280" y="272"/>
                </a:lnTo>
                <a:lnTo>
                  <a:pt x="283" y="270"/>
                </a:lnTo>
                <a:lnTo>
                  <a:pt x="285" y="267"/>
                </a:lnTo>
                <a:lnTo>
                  <a:pt x="285" y="263"/>
                </a:lnTo>
                <a:lnTo>
                  <a:pt x="291" y="263"/>
                </a:lnTo>
                <a:lnTo>
                  <a:pt x="289" y="268"/>
                </a:lnTo>
                <a:lnTo>
                  <a:pt x="288" y="273"/>
                </a:lnTo>
                <a:lnTo>
                  <a:pt x="285" y="275"/>
                </a:lnTo>
                <a:lnTo>
                  <a:pt x="280" y="275"/>
                </a:lnTo>
                <a:close/>
                <a:moveTo>
                  <a:pt x="1143" y="425"/>
                </a:moveTo>
                <a:lnTo>
                  <a:pt x="1143" y="425"/>
                </a:lnTo>
                <a:lnTo>
                  <a:pt x="1140" y="425"/>
                </a:lnTo>
                <a:lnTo>
                  <a:pt x="1138" y="423"/>
                </a:lnTo>
                <a:lnTo>
                  <a:pt x="1137" y="421"/>
                </a:lnTo>
                <a:lnTo>
                  <a:pt x="1135" y="420"/>
                </a:lnTo>
                <a:lnTo>
                  <a:pt x="1137" y="416"/>
                </a:lnTo>
                <a:lnTo>
                  <a:pt x="1141" y="416"/>
                </a:lnTo>
                <a:lnTo>
                  <a:pt x="1141" y="420"/>
                </a:lnTo>
                <a:lnTo>
                  <a:pt x="1141" y="421"/>
                </a:lnTo>
                <a:lnTo>
                  <a:pt x="1143" y="423"/>
                </a:lnTo>
                <a:lnTo>
                  <a:pt x="1143" y="425"/>
                </a:lnTo>
                <a:close/>
                <a:moveTo>
                  <a:pt x="1160" y="451"/>
                </a:moveTo>
                <a:lnTo>
                  <a:pt x="1160" y="451"/>
                </a:lnTo>
                <a:lnTo>
                  <a:pt x="1163" y="458"/>
                </a:lnTo>
                <a:lnTo>
                  <a:pt x="1168" y="463"/>
                </a:lnTo>
                <a:lnTo>
                  <a:pt x="1171" y="469"/>
                </a:lnTo>
                <a:lnTo>
                  <a:pt x="1171" y="472"/>
                </a:lnTo>
                <a:lnTo>
                  <a:pt x="1169" y="477"/>
                </a:lnTo>
                <a:lnTo>
                  <a:pt x="1166" y="471"/>
                </a:lnTo>
                <a:lnTo>
                  <a:pt x="1161" y="466"/>
                </a:lnTo>
                <a:lnTo>
                  <a:pt x="1160" y="459"/>
                </a:lnTo>
                <a:lnTo>
                  <a:pt x="1160" y="451"/>
                </a:lnTo>
                <a:close/>
                <a:moveTo>
                  <a:pt x="1161" y="484"/>
                </a:moveTo>
                <a:lnTo>
                  <a:pt x="1161" y="484"/>
                </a:lnTo>
                <a:lnTo>
                  <a:pt x="1158" y="482"/>
                </a:lnTo>
                <a:lnTo>
                  <a:pt x="1158" y="481"/>
                </a:lnTo>
                <a:lnTo>
                  <a:pt x="1158" y="479"/>
                </a:lnTo>
                <a:lnTo>
                  <a:pt x="1161" y="477"/>
                </a:lnTo>
                <a:lnTo>
                  <a:pt x="1165" y="477"/>
                </a:lnTo>
                <a:lnTo>
                  <a:pt x="1169" y="479"/>
                </a:lnTo>
                <a:lnTo>
                  <a:pt x="1169" y="484"/>
                </a:lnTo>
                <a:lnTo>
                  <a:pt x="1168" y="486"/>
                </a:lnTo>
                <a:lnTo>
                  <a:pt x="1166" y="486"/>
                </a:lnTo>
                <a:lnTo>
                  <a:pt x="1165" y="484"/>
                </a:lnTo>
                <a:lnTo>
                  <a:pt x="1161" y="482"/>
                </a:lnTo>
                <a:lnTo>
                  <a:pt x="1161" y="484"/>
                </a:lnTo>
                <a:close/>
                <a:moveTo>
                  <a:pt x="1183" y="665"/>
                </a:moveTo>
                <a:lnTo>
                  <a:pt x="1183" y="665"/>
                </a:lnTo>
                <a:lnTo>
                  <a:pt x="1179" y="663"/>
                </a:lnTo>
                <a:lnTo>
                  <a:pt x="1176" y="662"/>
                </a:lnTo>
                <a:lnTo>
                  <a:pt x="1174" y="660"/>
                </a:lnTo>
                <a:lnTo>
                  <a:pt x="1178" y="662"/>
                </a:lnTo>
                <a:lnTo>
                  <a:pt x="1179" y="660"/>
                </a:lnTo>
                <a:lnTo>
                  <a:pt x="1181" y="658"/>
                </a:lnTo>
                <a:lnTo>
                  <a:pt x="1184" y="662"/>
                </a:lnTo>
                <a:lnTo>
                  <a:pt x="1184" y="663"/>
                </a:lnTo>
                <a:lnTo>
                  <a:pt x="1183" y="665"/>
                </a:lnTo>
                <a:close/>
              </a:path>
            </a:pathLst>
          </a:custGeom>
          <a:noFill/>
          <a:ln w="9525" cap="flat" cmpd="sng">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2295" name="Freeform 8"/>
          <p:cNvSpPr>
            <a:spLocks noEditPoints="1"/>
          </p:cNvSpPr>
          <p:nvPr/>
        </p:nvSpPr>
        <p:spPr bwMode="auto">
          <a:xfrm>
            <a:off x="842963" y="2519363"/>
            <a:ext cx="1743075" cy="1598612"/>
          </a:xfrm>
          <a:custGeom>
            <a:avLst/>
            <a:gdLst>
              <a:gd name="T0" fmla="*/ 1685925 w 1098"/>
              <a:gd name="T1" fmla="*/ 1525587 h 1007"/>
              <a:gd name="T2" fmla="*/ 1647825 w 1098"/>
              <a:gd name="T3" fmla="*/ 1501775 h 1007"/>
              <a:gd name="T4" fmla="*/ 1624013 w 1098"/>
              <a:gd name="T5" fmla="*/ 1470025 h 1007"/>
              <a:gd name="T6" fmla="*/ 1550988 w 1098"/>
              <a:gd name="T7" fmla="*/ 1404937 h 1007"/>
              <a:gd name="T8" fmla="*/ 1544638 w 1098"/>
              <a:gd name="T9" fmla="*/ 1390650 h 1007"/>
              <a:gd name="T10" fmla="*/ 1539875 w 1098"/>
              <a:gd name="T11" fmla="*/ 1382712 h 1007"/>
              <a:gd name="T12" fmla="*/ 1520825 w 1098"/>
              <a:gd name="T13" fmla="*/ 1346200 h 1007"/>
              <a:gd name="T14" fmla="*/ 1506538 w 1098"/>
              <a:gd name="T15" fmla="*/ 1296987 h 1007"/>
              <a:gd name="T16" fmla="*/ 1503363 w 1098"/>
              <a:gd name="T17" fmla="*/ 1271587 h 1007"/>
              <a:gd name="T18" fmla="*/ 1498600 w 1098"/>
              <a:gd name="T19" fmla="*/ 1250950 h 1007"/>
              <a:gd name="T20" fmla="*/ 1484313 w 1098"/>
              <a:gd name="T21" fmla="*/ 1208087 h 1007"/>
              <a:gd name="T22" fmla="*/ 1492250 w 1098"/>
              <a:gd name="T23" fmla="*/ 1189037 h 1007"/>
              <a:gd name="T24" fmla="*/ 1487488 w 1098"/>
              <a:gd name="T25" fmla="*/ 1157287 h 1007"/>
              <a:gd name="T26" fmla="*/ 1484313 w 1098"/>
              <a:gd name="T27" fmla="*/ 1079500 h 1007"/>
              <a:gd name="T28" fmla="*/ 1468438 w 1098"/>
              <a:gd name="T29" fmla="*/ 938212 h 1007"/>
              <a:gd name="T30" fmla="*/ 1446213 w 1098"/>
              <a:gd name="T31" fmla="*/ 779462 h 1007"/>
              <a:gd name="T32" fmla="*/ 1439863 w 1098"/>
              <a:gd name="T33" fmla="*/ 708025 h 1007"/>
              <a:gd name="T34" fmla="*/ 1422400 w 1098"/>
              <a:gd name="T35" fmla="*/ 608012 h 1007"/>
              <a:gd name="T36" fmla="*/ 1416050 w 1098"/>
              <a:gd name="T37" fmla="*/ 539750 h 1007"/>
              <a:gd name="T38" fmla="*/ 1362075 w 1098"/>
              <a:gd name="T39" fmla="*/ 361950 h 1007"/>
              <a:gd name="T40" fmla="*/ 1346200 w 1098"/>
              <a:gd name="T41" fmla="*/ 319087 h 1007"/>
              <a:gd name="T42" fmla="*/ 1339850 w 1098"/>
              <a:gd name="T43" fmla="*/ 307975 h 1007"/>
              <a:gd name="T44" fmla="*/ 1339850 w 1098"/>
              <a:gd name="T45" fmla="*/ 293687 h 1007"/>
              <a:gd name="T46" fmla="*/ 1331913 w 1098"/>
              <a:gd name="T47" fmla="*/ 282575 h 1007"/>
              <a:gd name="T48" fmla="*/ 1308100 w 1098"/>
              <a:gd name="T49" fmla="*/ 227012 h 1007"/>
              <a:gd name="T50" fmla="*/ 1304925 w 1098"/>
              <a:gd name="T51" fmla="*/ 212725 h 1007"/>
              <a:gd name="T52" fmla="*/ 1254125 w 1098"/>
              <a:gd name="T53" fmla="*/ 142875 h 1007"/>
              <a:gd name="T54" fmla="*/ 1258888 w 1098"/>
              <a:gd name="T55" fmla="*/ 141287 h 1007"/>
              <a:gd name="T56" fmla="*/ 1246188 w 1098"/>
              <a:gd name="T57" fmla="*/ 131762 h 1007"/>
              <a:gd name="T58" fmla="*/ 1163638 w 1098"/>
              <a:gd name="T59" fmla="*/ 58737 h 1007"/>
              <a:gd name="T60" fmla="*/ 1104900 w 1098"/>
              <a:gd name="T61" fmla="*/ 30162 h 1007"/>
              <a:gd name="T62" fmla="*/ 1006475 w 1098"/>
              <a:gd name="T63" fmla="*/ 9525 h 1007"/>
              <a:gd name="T64" fmla="*/ 973138 w 1098"/>
              <a:gd name="T65" fmla="*/ 4762 h 1007"/>
              <a:gd name="T66" fmla="*/ 854075 w 1098"/>
              <a:gd name="T67" fmla="*/ 15875 h 1007"/>
              <a:gd name="T68" fmla="*/ 765175 w 1098"/>
              <a:gd name="T69" fmla="*/ 52387 h 1007"/>
              <a:gd name="T70" fmla="*/ 788988 w 1098"/>
              <a:gd name="T71" fmla="*/ 44450 h 1007"/>
              <a:gd name="T72" fmla="*/ 687388 w 1098"/>
              <a:gd name="T73" fmla="*/ 104775 h 1007"/>
              <a:gd name="T74" fmla="*/ 581025 w 1098"/>
              <a:gd name="T75" fmla="*/ 227012 h 1007"/>
              <a:gd name="T76" fmla="*/ 469900 w 1098"/>
              <a:gd name="T77" fmla="*/ 487362 h 1007"/>
              <a:gd name="T78" fmla="*/ 454025 w 1098"/>
              <a:gd name="T79" fmla="*/ 520700 h 1007"/>
              <a:gd name="T80" fmla="*/ 447675 w 1098"/>
              <a:gd name="T81" fmla="*/ 557212 h 1007"/>
              <a:gd name="T82" fmla="*/ 444500 w 1098"/>
              <a:gd name="T83" fmla="*/ 569912 h 1007"/>
              <a:gd name="T84" fmla="*/ 436563 w 1098"/>
              <a:gd name="T85" fmla="*/ 593725 h 1007"/>
              <a:gd name="T86" fmla="*/ 419100 w 1098"/>
              <a:gd name="T87" fmla="*/ 652462 h 1007"/>
              <a:gd name="T88" fmla="*/ 417513 w 1098"/>
              <a:gd name="T89" fmla="*/ 695325 h 1007"/>
              <a:gd name="T90" fmla="*/ 415925 w 1098"/>
              <a:gd name="T91" fmla="*/ 708025 h 1007"/>
              <a:gd name="T92" fmla="*/ 415925 w 1098"/>
              <a:gd name="T93" fmla="*/ 731837 h 1007"/>
              <a:gd name="T94" fmla="*/ 407988 w 1098"/>
              <a:gd name="T95" fmla="*/ 755650 h 1007"/>
              <a:gd name="T96" fmla="*/ 396875 w 1098"/>
              <a:gd name="T97" fmla="*/ 823912 h 1007"/>
              <a:gd name="T98" fmla="*/ 392113 w 1098"/>
              <a:gd name="T99" fmla="*/ 860425 h 1007"/>
              <a:gd name="T100" fmla="*/ 374650 w 1098"/>
              <a:gd name="T101" fmla="*/ 954087 h 1007"/>
              <a:gd name="T102" fmla="*/ 365125 w 1098"/>
              <a:gd name="T103" fmla="*/ 1004887 h 1007"/>
              <a:gd name="T104" fmla="*/ 341313 w 1098"/>
              <a:gd name="T105" fmla="*/ 1049337 h 1007"/>
              <a:gd name="T106" fmla="*/ 250825 w 1098"/>
              <a:gd name="T107" fmla="*/ 1238250 h 1007"/>
              <a:gd name="T108" fmla="*/ 233363 w 1098"/>
              <a:gd name="T109" fmla="*/ 1277937 h 1007"/>
              <a:gd name="T110" fmla="*/ 193675 w 1098"/>
              <a:gd name="T111" fmla="*/ 1376362 h 1007"/>
              <a:gd name="T112" fmla="*/ 146050 w 1098"/>
              <a:gd name="T113" fmla="*/ 1449387 h 1007"/>
              <a:gd name="T114" fmla="*/ 4763 w 1098"/>
              <a:gd name="T115" fmla="*/ 1577975 h 1007"/>
              <a:gd name="T116" fmla="*/ 1738313 w 1098"/>
              <a:gd name="T117" fmla="*/ 1597025 h 1007"/>
              <a:gd name="T118" fmla="*/ 231775 w 1098"/>
              <a:gd name="T119" fmla="*/ 1290637 h 1007"/>
              <a:gd name="T120" fmla="*/ 419100 w 1098"/>
              <a:gd name="T121" fmla="*/ 711200 h 1007"/>
              <a:gd name="T122" fmla="*/ 419100 w 1098"/>
              <a:gd name="T123" fmla="*/ 711200 h 1007"/>
              <a:gd name="T124" fmla="*/ 1238250 w 1098"/>
              <a:gd name="T125" fmla="*/ 120650 h 100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098" h="1007">
                <a:moveTo>
                  <a:pt x="1001" y="908"/>
                </a:moveTo>
                <a:lnTo>
                  <a:pt x="1001" y="908"/>
                </a:lnTo>
                <a:close/>
                <a:moveTo>
                  <a:pt x="1095" y="993"/>
                </a:moveTo>
                <a:lnTo>
                  <a:pt x="1095" y="993"/>
                </a:lnTo>
                <a:lnTo>
                  <a:pt x="1087" y="988"/>
                </a:lnTo>
                <a:lnTo>
                  <a:pt x="1075" y="980"/>
                </a:lnTo>
                <a:lnTo>
                  <a:pt x="1062" y="961"/>
                </a:lnTo>
                <a:lnTo>
                  <a:pt x="1048" y="952"/>
                </a:lnTo>
                <a:lnTo>
                  <a:pt x="1045" y="952"/>
                </a:lnTo>
                <a:lnTo>
                  <a:pt x="1042" y="948"/>
                </a:lnTo>
                <a:lnTo>
                  <a:pt x="1040" y="947"/>
                </a:lnTo>
                <a:lnTo>
                  <a:pt x="1038" y="946"/>
                </a:lnTo>
                <a:lnTo>
                  <a:pt x="1037" y="946"/>
                </a:lnTo>
                <a:lnTo>
                  <a:pt x="1032" y="940"/>
                </a:lnTo>
                <a:lnTo>
                  <a:pt x="1027" y="931"/>
                </a:lnTo>
                <a:lnTo>
                  <a:pt x="1023" y="926"/>
                </a:lnTo>
                <a:lnTo>
                  <a:pt x="1019" y="920"/>
                </a:lnTo>
                <a:lnTo>
                  <a:pt x="1007" y="910"/>
                </a:lnTo>
                <a:lnTo>
                  <a:pt x="994" y="900"/>
                </a:lnTo>
                <a:lnTo>
                  <a:pt x="984" y="890"/>
                </a:lnTo>
                <a:lnTo>
                  <a:pt x="977" y="885"/>
                </a:lnTo>
                <a:lnTo>
                  <a:pt x="976" y="881"/>
                </a:lnTo>
                <a:lnTo>
                  <a:pt x="977" y="877"/>
                </a:lnTo>
                <a:lnTo>
                  <a:pt x="977" y="876"/>
                </a:lnTo>
                <a:lnTo>
                  <a:pt x="976" y="876"/>
                </a:lnTo>
                <a:lnTo>
                  <a:pt x="973" y="876"/>
                </a:lnTo>
                <a:lnTo>
                  <a:pt x="973" y="877"/>
                </a:lnTo>
                <a:lnTo>
                  <a:pt x="972" y="877"/>
                </a:lnTo>
                <a:lnTo>
                  <a:pt x="972" y="873"/>
                </a:lnTo>
                <a:lnTo>
                  <a:pt x="971" y="871"/>
                </a:lnTo>
                <a:lnTo>
                  <a:pt x="970" y="871"/>
                </a:lnTo>
                <a:lnTo>
                  <a:pt x="968" y="870"/>
                </a:lnTo>
                <a:lnTo>
                  <a:pt x="966" y="867"/>
                </a:lnTo>
                <a:lnTo>
                  <a:pt x="961" y="853"/>
                </a:lnTo>
                <a:lnTo>
                  <a:pt x="958" y="848"/>
                </a:lnTo>
                <a:lnTo>
                  <a:pt x="953" y="834"/>
                </a:lnTo>
                <a:lnTo>
                  <a:pt x="952" y="831"/>
                </a:lnTo>
                <a:lnTo>
                  <a:pt x="949" y="821"/>
                </a:lnTo>
                <a:lnTo>
                  <a:pt x="949" y="817"/>
                </a:lnTo>
                <a:lnTo>
                  <a:pt x="949" y="816"/>
                </a:lnTo>
                <a:lnTo>
                  <a:pt x="949" y="813"/>
                </a:lnTo>
                <a:lnTo>
                  <a:pt x="948" y="807"/>
                </a:lnTo>
                <a:lnTo>
                  <a:pt x="946" y="802"/>
                </a:lnTo>
                <a:lnTo>
                  <a:pt x="946" y="801"/>
                </a:lnTo>
                <a:lnTo>
                  <a:pt x="947" y="801"/>
                </a:lnTo>
                <a:lnTo>
                  <a:pt x="949" y="801"/>
                </a:lnTo>
                <a:lnTo>
                  <a:pt x="949" y="798"/>
                </a:lnTo>
                <a:lnTo>
                  <a:pt x="947" y="792"/>
                </a:lnTo>
                <a:lnTo>
                  <a:pt x="944" y="788"/>
                </a:lnTo>
                <a:lnTo>
                  <a:pt x="943" y="782"/>
                </a:lnTo>
                <a:lnTo>
                  <a:pt x="942" y="778"/>
                </a:lnTo>
                <a:lnTo>
                  <a:pt x="939" y="773"/>
                </a:lnTo>
                <a:lnTo>
                  <a:pt x="935" y="765"/>
                </a:lnTo>
                <a:lnTo>
                  <a:pt x="935" y="761"/>
                </a:lnTo>
                <a:lnTo>
                  <a:pt x="935" y="757"/>
                </a:lnTo>
                <a:lnTo>
                  <a:pt x="937" y="754"/>
                </a:lnTo>
                <a:lnTo>
                  <a:pt x="938" y="752"/>
                </a:lnTo>
                <a:lnTo>
                  <a:pt x="939" y="751"/>
                </a:lnTo>
                <a:lnTo>
                  <a:pt x="940" y="749"/>
                </a:lnTo>
                <a:lnTo>
                  <a:pt x="938" y="742"/>
                </a:lnTo>
                <a:lnTo>
                  <a:pt x="937" y="735"/>
                </a:lnTo>
                <a:lnTo>
                  <a:pt x="935" y="729"/>
                </a:lnTo>
                <a:lnTo>
                  <a:pt x="935" y="728"/>
                </a:lnTo>
                <a:lnTo>
                  <a:pt x="937" y="729"/>
                </a:lnTo>
                <a:lnTo>
                  <a:pt x="938" y="727"/>
                </a:lnTo>
                <a:lnTo>
                  <a:pt x="938" y="718"/>
                </a:lnTo>
                <a:lnTo>
                  <a:pt x="935" y="698"/>
                </a:lnTo>
                <a:lnTo>
                  <a:pt x="934" y="684"/>
                </a:lnTo>
                <a:lnTo>
                  <a:pt x="935" y="680"/>
                </a:lnTo>
                <a:lnTo>
                  <a:pt x="935" y="670"/>
                </a:lnTo>
                <a:lnTo>
                  <a:pt x="923" y="614"/>
                </a:lnTo>
                <a:lnTo>
                  <a:pt x="923" y="602"/>
                </a:lnTo>
                <a:lnTo>
                  <a:pt x="923" y="596"/>
                </a:lnTo>
                <a:lnTo>
                  <a:pt x="924" y="593"/>
                </a:lnTo>
                <a:lnTo>
                  <a:pt x="925" y="591"/>
                </a:lnTo>
                <a:lnTo>
                  <a:pt x="925" y="587"/>
                </a:lnTo>
                <a:lnTo>
                  <a:pt x="921" y="574"/>
                </a:lnTo>
                <a:lnTo>
                  <a:pt x="918" y="559"/>
                </a:lnTo>
                <a:lnTo>
                  <a:pt x="916" y="508"/>
                </a:lnTo>
                <a:lnTo>
                  <a:pt x="911" y="491"/>
                </a:lnTo>
                <a:lnTo>
                  <a:pt x="910" y="488"/>
                </a:lnTo>
                <a:lnTo>
                  <a:pt x="909" y="479"/>
                </a:lnTo>
                <a:lnTo>
                  <a:pt x="909" y="466"/>
                </a:lnTo>
                <a:lnTo>
                  <a:pt x="907" y="452"/>
                </a:lnTo>
                <a:lnTo>
                  <a:pt x="907" y="446"/>
                </a:lnTo>
                <a:lnTo>
                  <a:pt x="906" y="434"/>
                </a:lnTo>
                <a:lnTo>
                  <a:pt x="904" y="423"/>
                </a:lnTo>
                <a:lnTo>
                  <a:pt x="900" y="412"/>
                </a:lnTo>
                <a:lnTo>
                  <a:pt x="898" y="402"/>
                </a:lnTo>
                <a:lnTo>
                  <a:pt x="897" y="395"/>
                </a:lnTo>
                <a:lnTo>
                  <a:pt x="896" y="383"/>
                </a:lnTo>
                <a:lnTo>
                  <a:pt x="896" y="379"/>
                </a:lnTo>
                <a:lnTo>
                  <a:pt x="896" y="377"/>
                </a:lnTo>
                <a:lnTo>
                  <a:pt x="895" y="372"/>
                </a:lnTo>
                <a:lnTo>
                  <a:pt x="893" y="365"/>
                </a:lnTo>
                <a:lnTo>
                  <a:pt x="893" y="356"/>
                </a:lnTo>
                <a:lnTo>
                  <a:pt x="892" y="340"/>
                </a:lnTo>
                <a:lnTo>
                  <a:pt x="887" y="323"/>
                </a:lnTo>
                <a:lnTo>
                  <a:pt x="881" y="304"/>
                </a:lnTo>
                <a:lnTo>
                  <a:pt x="877" y="290"/>
                </a:lnTo>
                <a:lnTo>
                  <a:pt x="869" y="262"/>
                </a:lnTo>
                <a:lnTo>
                  <a:pt x="858" y="228"/>
                </a:lnTo>
                <a:lnTo>
                  <a:pt x="853" y="211"/>
                </a:lnTo>
                <a:lnTo>
                  <a:pt x="850" y="209"/>
                </a:lnTo>
                <a:lnTo>
                  <a:pt x="849" y="205"/>
                </a:lnTo>
                <a:lnTo>
                  <a:pt x="848" y="201"/>
                </a:lnTo>
                <a:lnTo>
                  <a:pt x="848" y="199"/>
                </a:lnTo>
                <a:lnTo>
                  <a:pt x="846" y="197"/>
                </a:lnTo>
                <a:lnTo>
                  <a:pt x="845" y="197"/>
                </a:lnTo>
                <a:lnTo>
                  <a:pt x="844" y="194"/>
                </a:lnTo>
                <a:lnTo>
                  <a:pt x="844" y="191"/>
                </a:lnTo>
                <a:lnTo>
                  <a:pt x="844" y="192"/>
                </a:lnTo>
                <a:lnTo>
                  <a:pt x="845" y="191"/>
                </a:lnTo>
                <a:lnTo>
                  <a:pt x="845" y="190"/>
                </a:lnTo>
                <a:lnTo>
                  <a:pt x="845" y="187"/>
                </a:lnTo>
                <a:lnTo>
                  <a:pt x="844" y="185"/>
                </a:lnTo>
                <a:lnTo>
                  <a:pt x="843" y="183"/>
                </a:lnTo>
                <a:lnTo>
                  <a:pt x="840" y="183"/>
                </a:lnTo>
                <a:lnTo>
                  <a:pt x="840" y="182"/>
                </a:lnTo>
                <a:lnTo>
                  <a:pt x="839" y="178"/>
                </a:lnTo>
                <a:lnTo>
                  <a:pt x="839" y="177"/>
                </a:lnTo>
                <a:lnTo>
                  <a:pt x="835" y="171"/>
                </a:lnTo>
                <a:lnTo>
                  <a:pt x="830" y="160"/>
                </a:lnTo>
                <a:lnTo>
                  <a:pt x="827" y="154"/>
                </a:lnTo>
                <a:lnTo>
                  <a:pt x="824" y="143"/>
                </a:lnTo>
                <a:lnTo>
                  <a:pt x="825" y="144"/>
                </a:lnTo>
                <a:lnTo>
                  <a:pt x="824" y="139"/>
                </a:lnTo>
                <a:lnTo>
                  <a:pt x="822" y="134"/>
                </a:lnTo>
                <a:lnTo>
                  <a:pt x="820" y="131"/>
                </a:lnTo>
                <a:lnTo>
                  <a:pt x="816" y="126"/>
                </a:lnTo>
                <a:lnTo>
                  <a:pt x="808" y="108"/>
                </a:lnTo>
                <a:lnTo>
                  <a:pt x="803" y="102"/>
                </a:lnTo>
                <a:lnTo>
                  <a:pt x="798" y="97"/>
                </a:lnTo>
                <a:lnTo>
                  <a:pt x="790" y="90"/>
                </a:lnTo>
                <a:lnTo>
                  <a:pt x="790" y="89"/>
                </a:lnTo>
                <a:lnTo>
                  <a:pt x="792" y="89"/>
                </a:lnTo>
                <a:lnTo>
                  <a:pt x="793" y="89"/>
                </a:lnTo>
                <a:lnTo>
                  <a:pt x="793" y="88"/>
                </a:lnTo>
                <a:lnTo>
                  <a:pt x="793" y="87"/>
                </a:lnTo>
                <a:lnTo>
                  <a:pt x="789" y="85"/>
                </a:lnTo>
                <a:lnTo>
                  <a:pt x="785" y="84"/>
                </a:lnTo>
                <a:lnTo>
                  <a:pt x="785" y="83"/>
                </a:lnTo>
                <a:lnTo>
                  <a:pt x="784" y="79"/>
                </a:lnTo>
                <a:lnTo>
                  <a:pt x="778" y="70"/>
                </a:lnTo>
                <a:lnTo>
                  <a:pt x="763" y="57"/>
                </a:lnTo>
                <a:lnTo>
                  <a:pt x="738" y="41"/>
                </a:lnTo>
                <a:lnTo>
                  <a:pt x="733" y="37"/>
                </a:lnTo>
                <a:lnTo>
                  <a:pt x="722" y="31"/>
                </a:lnTo>
                <a:lnTo>
                  <a:pt x="714" y="27"/>
                </a:lnTo>
                <a:lnTo>
                  <a:pt x="707" y="24"/>
                </a:lnTo>
                <a:lnTo>
                  <a:pt x="704" y="23"/>
                </a:lnTo>
                <a:lnTo>
                  <a:pt x="696" y="19"/>
                </a:lnTo>
                <a:lnTo>
                  <a:pt x="682" y="15"/>
                </a:lnTo>
                <a:lnTo>
                  <a:pt x="675" y="13"/>
                </a:lnTo>
                <a:lnTo>
                  <a:pt x="668" y="13"/>
                </a:lnTo>
                <a:lnTo>
                  <a:pt x="644" y="9"/>
                </a:lnTo>
                <a:lnTo>
                  <a:pt x="635" y="8"/>
                </a:lnTo>
                <a:lnTo>
                  <a:pt x="633" y="6"/>
                </a:lnTo>
                <a:lnTo>
                  <a:pt x="634" y="6"/>
                </a:lnTo>
                <a:lnTo>
                  <a:pt x="634" y="5"/>
                </a:lnTo>
                <a:lnTo>
                  <a:pt x="634" y="4"/>
                </a:lnTo>
                <a:lnTo>
                  <a:pt x="632" y="4"/>
                </a:lnTo>
                <a:lnTo>
                  <a:pt x="624" y="4"/>
                </a:lnTo>
                <a:lnTo>
                  <a:pt x="619" y="4"/>
                </a:lnTo>
                <a:lnTo>
                  <a:pt x="613" y="3"/>
                </a:lnTo>
                <a:lnTo>
                  <a:pt x="596" y="0"/>
                </a:lnTo>
                <a:lnTo>
                  <a:pt x="581" y="3"/>
                </a:lnTo>
                <a:lnTo>
                  <a:pt x="566" y="4"/>
                </a:lnTo>
                <a:lnTo>
                  <a:pt x="554" y="6"/>
                </a:lnTo>
                <a:lnTo>
                  <a:pt x="538" y="10"/>
                </a:lnTo>
                <a:lnTo>
                  <a:pt x="526" y="14"/>
                </a:lnTo>
                <a:lnTo>
                  <a:pt x="511" y="17"/>
                </a:lnTo>
                <a:lnTo>
                  <a:pt x="501" y="19"/>
                </a:lnTo>
                <a:lnTo>
                  <a:pt x="493" y="20"/>
                </a:lnTo>
                <a:lnTo>
                  <a:pt x="482" y="33"/>
                </a:lnTo>
                <a:lnTo>
                  <a:pt x="477" y="36"/>
                </a:lnTo>
                <a:lnTo>
                  <a:pt x="480" y="32"/>
                </a:lnTo>
                <a:lnTo>
                  <a:pt x="484" y="32"/>
                </a:lnTo>
                <a:lnTo>
                  <a:pt x="488" y="31"/>
                </a:lnTo>
                <a:lnTo>
                  <a:pt x="493" y="29"/>
                </a:lnTo>
                <a:lnTo>
                  <a:pt x="497" y="28"/>
                </a:lnTo>
                <a:lnTo>
                  <a:pt x="498" y="28"/>
                </a:lnTo>
                <a:lnTo>
                  <a:pt x="493" y="32"/>
                </a:lnTo>
                <a:lnTo>
                  <a:pt x="473" y="37"/>
                </a:lnTo>
                <a:lnTo>
                  <a:pt x="460" y="45"/>
                </a:lnTo>
                <a:lnTo>
                  <a:pt x="449" y="53"/>
                </a:lnTo>
                <a:lnTo>
                  <a:pt x="433" y="66"/>
                </a:lnTo>
                <a:lnTo>
                  <a:pt x="419" y="79"/>
                </a:lnTo>
                <a:lnTo>
                  <a:pt x="405" y="90"/>
                </a:lnTo>
                <a:lnTo>
                  <a:pt x="390" y="103"/>
                </a:lnTo>
                <a:lnTo>
                  <a:pt x="385" y="111"/>
                </a:lnTo>
                <a:lnTo>
                  <a:pt x="377" y="122"/>
                </a:lnTo>
                <a:lnTo>
                  <a:pt x="366" y="143"/>
                </a:lnTo>
                <a:lnTo>
                  <a:pt x="341" y="180"/>
                </a:lnTo>
                <a:lnTo>
                  <a:pt x="332" y="199"/>
                </a:lnTo>
                <a:lnTo>
                  <a:pt x="329" y="213"/>
                </a:lnTo>
                <a:lnTo>
                  <a:pt x="328" y="222"/>
                </a:lnTo>
                <a:lnTo>
                  <a:pt x="325" y="228"/>
                </a:lnTo>
                <a:lnTo>
                  <a:pt x="296" y="307"/>
                </a:lnTo>
                <a:lnTo>
                  <a:pt x="292" y="317"/>
                </a:lnTo>
                <a:lnTo>
                  <a:pt x="290" y="322"/>
                </a:lnTo>
                <a:lnTo>
                  <a:pt x="288" y="322"/>
                </a:lnTo>
                <a:lnTo>
                  <a:pt x="287" y="325"/>
                </a:lnTo>
                <a:lnTo>
                  <a:pt x="286" y="328"/>
                </a:lnTo>
                <a:lnTo>
                  <a:pt x="287" y="331"/>
                </a:lnTo>
                <a:lnTo>
                  <a:pt x="287" y="335"/>
                </a:lnTo>
                <a:lnTo>
                  <a:pt x="282" y="342"/>
                </a:lnTo>
                <a:lnTo>
                  <a:pt x="281" y="344"/>
                </a:lnTo>
                <a:lnTo>
                  <a:pt x="281" y="346"/>
                </a:lnTo>
                <a:lnTo>
                  <a:pt x="282" y="351"/>
                </a:lnTo>
                <a:lnTo>
                  <a:pt x="285" y="358"/>
                </a:lnTo>
                <a:lnTo>
                  <a:pt x="283" y="359"/>
                </a:lnTo>
                <a:lnTo>
                  <a:pt x="282" y="360"/>
                </a:lnTo>
                <a:lnTo>
                  <a:pt x="281" y="360"/>
                </a:lnTo>
                <a:lnTo>
                  <a:pt x="280" y="360"/>
                </a:lnTo>
                <a:lnTo>
                  <a:pt x="280" y="359"/>
                </a:lnTo>
                <a:lnTo>
                  <a:pt x="280" y="360"/>
                </a:lnTo>
                <a:lnTo>
                  <a:pt x="280" y="364"/>
                </a:lnTo>
                <a:lnTo>
                  <a:pt x="278" y="369"/>
                </a:lnTo>
                <a:lnTo>
                  <a:pt x="278" y="370"/>
                </a:lnTo>
                <a:lnTo>
                  <a:pt x="275" y="374"/>
                </a:lnTo>
                <a:lnTo>
                  <a:pt x="272" y="379"/>
                </a:lnTo>
                <a:lnTo>
                  <a:pt x="268" y="390"/>
                </a:lnTo>
                <a:lnTo>
                  <a:pt x="263" y="400"/>
                </a:lnTo>
                <a:lnTo>
                  <a:pt x="263" y="404"/>
                </a:lnTo>
                <a:lnTo>
                  <a:pt x="263" y="407"/>
                </a:lnTo>
                <a:lnTo>
                  <a:pt x="264" y="411"/>
                </a:lnTo>
                <a:lnTo>
                  <a:pt x="266" y="414"/>
                </a:lnTo>
                <a:lnTo>
                  <a:pt x="263" y="421"/>
                </a:lnTo>
                <a:lnTo>
                  <a:pt x="262" y="425"/>
                </a:lnTo>
                <a:lnTo>
                  <a:pt x="262" y="428"/>
                </a:lnTo>
                <a:lnTo>
                  <a:pt x="263" y="433"/>
                </a:lnTo>
                <a:lnTo>
                  <a:pt x="263" y="438"/>
                </a:lnTo>
                <a:lnTo>
                  <a:pt x="262" y="442"/>
                </a:lnTo>
                <a:lnTo>
                  <a:pt x="261" y="443"/>
                </a:lnTo>
                <a:lnTo>
                  <a:pt x="262" y="443"/>
                </a:lnTo>
                <a:lnTo>
                  <a:pt x="263" y="444"/>
                </a:lnTo>
                <a:lnTo>
                  <a:pt x="262" y="446"/>
                </a:lnTo>
                <a:lnTo>
                  <a:pt x="261" y="451"/>
                </a:lnTo>
                <a:lnTo>
                  <a:pt x="259" y="453"/>
                </a:lnTo>
                <a:lnTo>
                  <a:pt x="259" y="456"/>
                </a:lnTo>
                <a:lnTo>
                  <a:pt x="262" y="461"/>
                </a:lnTo>
                <a:lnTo>
                  <a:pt x="259" y="462"/>
                </a:lnTo>
                <a:lnTo>
                  <a:pt x="258" y="466"/>
                </a:lnTo>
                <a:lnTo>
                  <a:pt x="258" y="468"/>
                </a:lnTo>
                <a:lnTo>
                  <a:pt x="259" y="471"/>
                </a:lnTo>
                <a:lnTo>
                  <a:pt x="261" y="472"/>
                </a:lnTo>
                <a:lnTo>
                  <a:pt x="257" y="476"/>
                </a:lnTo>
                <a:lnTo>
                  <a:pt x="257" y="479"/>
                </a:lnTo>
                <a:lnTo>
                  <a:pt x="257" y="484"/>
                </a:lnTo>
                <a:lnTo>
                  <a:pt x="255" y="495"/>
                </a:lnTo>
                <a:lnTo>
                  <a:pt x="253" y="511"/>
                </a:lnTo>
                <a:lnTo>
                  <a:pt x="250" y="519"/>
                </a:lnTo>
                <a:lnTo>
                  <a:pt x="250" y="526"/>
                </a:lnTo>
                <a:lnTo>
                  <a:pt x="249" y="533"/>
                </a:lnTo>
                <a:lnTo>
                  <a:pt x="250" y="537"/>
                </a:lnTo>
                <a:lnTo>
                  <a:pt x="249" y="540"/>
                </a:lnTo>
                <a:lnTo>
                  <a:pt x="247" y="542"/>
                </a:lnTo>
                <a:lnTo>
                  <a:pt x="245" y="556"/>
                </a:lnTo>
                <a:lnTo>
                  <a:pt x="244" y="569"/>
                </a:lnTo>
                <a:lnTo>
                  <a:pt x="241" y="579"/>
                </a:lnTo>
                <a:lnTo>
                  <a:pt x="239" y="588"/>
                </a:lnTo>
                <a:lnTo>
                  <a:pt x="236" y="601"/>
                </a:lnTo>
                <a:lnTo>
                  <a:pt x="235" y="610"/>
                </a:lnTo>
                <a:lnTo>
                  <a:pt x="235" y="616"/>
                </a:lnTo>
                <a:lnTo>
                  <a:pt x="234" y="621"/>
                </a:lnTo>
                <a:lnTo>
                  <a:pt x="231" y="629"/>
                </a:lnTo>
                <a:lnTo>
                  <a:pt x="230" y="633"/>
                </a:lnTo>
                <a:lnTo>
                  <a:pt x="226" y="634"/>
                </a:lnTo>
                <a:lnTo>
                  <a:pt x="224" y="635"/>
                </a:lnTo>
                <a:lnTo>
                  <a:pt x="221" y="640"/>
                </a:lnTo>
                <a:lnTo>
                  <a:pt x="219" y="643"/>
                </a:lnTo>
                <a:lnTo>
                  <a:pt x="217" y="649"/>
                </a:lnTo>
                <a:lnTo>
                  <a:pt x="215" y="661"/>
                </a:lnTo>
                <a:lnTo>
                  <a:pt x="202" y="677"/>
                </a:lnTo>
                <a:lnTo>
                  <a:pt x="192" y="707"/>
                </a:lnTo>
                <a:lnTo>
                  <a:pt x="173" y="750"/>
                </a:lnTo>
                <a:lnTo>
                  <a:pt x="163" y="769"/>
                </a:lnTo>
                <a:lnTo>
                  <a:pt x="158" y="780"/>
                </a:lnTo>
                <a:lnTo>
                  <a:pt x="153" y="794"/>
                </a:lnTo>
                <a:lnTo>
                  <a:pt x="150" y="801"/>
                </a:lnTo>
                <a:lnTo>
                  <a:pt x="151" y="799"/>
                </a:lnTo>
                <a:lnTo>
                  <a:pt x="150" y="801"/>
                </a:lnTo>
                <a:lnTo>
                  <a:pt x="147" y="805"/>
                </a:lnTo>
                <a:lnTo>
                  <a:pt x="142" y="819"/>
                </a:lnTo>
                <a:lnTo>
                  <a:pt x="128" y="848"/>
                </a:lnTo>
                <a:lnTo>
                  <a:pt x="125" y="858"/>
                </a:lnTo>
                <a:lnTo>
                  <a:pt x="123" y="862"/>
                </a:lnTo>
                <a:lnTo>
                  <a:pt x="122" y="867"/>
                </a:lnTo>
                <a:lnTo>
                  <a:pt x="118" y="877"/>
                </a:lnTo>
                <a:lnTo>
                  <a:pt x="103" y="894"/>
                </a:lnTo>
                <a:lnTo>
                  <a:pt x="97" y="903"/>
                </a:lnTo>
                <a:lnTo>
                  <a:pt x="94" y="906"/>
                </a:lnTo>
                <a:lnTo>
                  <a:pt x="94" y="909"/>
                </a:lnTo>
                <a:lnTo>
                  <a:pt x="92" y="913"/>
                </a:lnTo>
                <a:lnTo>
                  <a:pt x="89" y="914"/>
                </a:lnTo>
                <a:lnTo>
                  <a:pt x="85" y="915"/>
                </a:lnTo>
                <a:lnTo>
                  <a:pt x="79" y="917"/>
                </a:lnTo>
                <a:lnTo>
                  <a:pt x="74" y="923"/>
                </a:lnTo>
                <a:lnTo>
                  <a:pt x="64" y="932"/>
                </a:lnTo>
                <a:lnTo>
                  <a:pt x="3" y="994"/>
                </a:lnTo>
                <a:lnTo>
                  <a:pt x="0" y="999"/>
                </a:lnTo>
                <a:lnTo>
                  <a:pt x="0" y="1003"/>
                </a:lnTo>
                <a:lnTo>
                  <a:pt x="3" y="1006"/>
                </a:lnTo>
                <a:lnTo>
                  <a:pt x="8" y="1007"/>
                </a:lnTo>
                <a:lnTo>
                  <a:pt x="1093" y="1007"/>
                </a:lnTo>
                <a:lnTo>
                  <a:pt x="1095" y="1006"/>
                </a:lnTo>
                <a:lnTo>
                  <a:pt x="1097" y="1004"/>
                </a:lnTo>
                <a:lnTo>
                  <a:pt x="1098" y="1003"/>
                </a:lnTo>
                <a:lnTo>
                  <a:pt x="1098" y="1001"/>
                </a:lnTo>
                <a:lnTo>
                  <a:pt x="1098" y="996"/>
                </a:lnTo>
                <a:lnTo>
                  <a:pt x="1095" y="993"/>
                </a:lnTo>
                <a:close/>
                <a:moveTo>
                  <a:pt x="146" y="813"/>
                </a:moveTo>
                <a:lnTo>
                  <a:pt x="146" y="813"/>
                </a:lnTo>
                <a:lnTo>
                  <a:pt x="147" y="810"/>
                </a:lnTo>
                <a:lnTo>
                  <a:pt x="146" y="813"/>
                </a:lnTo>
                <a:close/>
                <a:moveTo>
                  <a:pt x="264" y="448"/>
                </a:moveTo>
                <a:lnTo>
                  <a:pt x="264" y="448"/>
                </a:lnTo>
                <a:lnTo>
                  <a:pt x="263" y="451"/>
                </a:lnTo>
                <a:lnTo>
                  <a:pt x="264" y="448"/>
                </a:lnTo>
                <a:close/>
                <a:moveTo>
                  <a:pt x="780" y="76"/>
                </a:moveTo>
                <a:lnTo>
                  <a:pt x="780" y="76"/>
                </a:lnTo>
                <a:close/>
                <a:moveTo>
                  <a:pt x="966" y="867"/>
                </a:moveTo>
                <a:lnTo>
                  <a:pt x="966" y="867"/>
                </a:lnTo>
                <a:close/>
              </a:path>
            </a:pathLst>
          </a:custGeom>
          <a:noFill/>
          <a:ln w="9525" cap="flat" cmpd="sng">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2296" name="Freeform 9"/>
          <p:cNvSpPr>
            <a:spLocks noEditPoints="1"/>
          </p:cNvSpPr>
          <p:nvPr/>
        </p:nvSpPr>
        <p:spPr bwMode="auto">
          <a:xfrm>
            <a:off x="3530600" y="2603500"/>
            <a:ext cx="2032000" cy="1514475"/>
          </a:xfrm>
          <a:custGeom>
            <a:avLst/>
            <a:gdLst>
              <a:gd name="T0" fmla="*/ 1968500 w 3840"/>
              <a:gd name="T1" fmla="*/ 1372129 h 2862"/>
              <a:gd name="T2" fmla="*/ 1896533 w 3840"/>
              <a:gd name="T3" fmla="*/ 1307571 h 2862"/>
              <a:gd name="T4" fmla="*/ 1769533 w 3840"/>
              <a:gd name="T5" fmla="*/ 1250421 h 2862"/>
              <a:gd name="T6" fmla="*/ 1676929 w 3840"/>
              <a:gd name="T7" fmla="*/ 1209146 h 2862"/>
              <a:gd name="T8" fmla="*/ 1556279 w 3840"/>
              <a:gd name="T9" fmla="*/ 1180042 h 2862"/>
              <a:gd name="T10" fmla="*/ 1529292 w 3840"/>
              <a:gd name="T11" fmla="*/ 1172104 h 2862"/>
              <a:gd name="T12" fmla="*/ 1451504 w 3840"/>
              <a:gd name="T13" fmla="*/ 1147233 h 2862"/>
              <a:gd name="T14" fmla="*/ 1339321 w 3840"/>
              <a:gd name="T15" fmla="*/ 1120246 h 2862"/>
              <a:gd name="T16" fmla="*/ 1291167 w 3840"/>
              <a:gd name="T17" fmla="*/ 1095904 h 2862"/>
              <a:gd name="T18" fmla="*/ 1325033 w 3840"/>
              <a:gd name="T19" fmla="*/ 869950 h 2862"/>
              <a:gd name="T20" fmla="*/ 1397529 w 3840"/>
              <a:gd name="T21" fmla="*/ 776288 h 2862"/>
              <a:gd name="T22" fmla="*/ 1459442 w 3840"/>
              <a:gd name="T23" fmla="*/ 678392 h 2862"/>
              <a:gd name="T24" fmla="*/ 1463146 w 3840"/>
              <a:gd name="T25" fmla="*/ 622829 h 2862"/>
              <a:gd name="T26" fmla="*/ 1433513 w 3840"/>
              <a:gd name="T27" fmla="*/ 560917 h 2862"/>
              <a:gd name="T28" fmla="*/ 1420283 w 3840"/>
              <a:gd name="T29" fmla="*/ 485775 h 2862"/>
              <a:gd name="T30" fmla="*/ 1391179 w 3840"/>
              <a:gd name="T31" fmla="*/ 334433 h 2862"/>
              <a:gd name="T32" fmla="*/ 1301221 w 3840"/>
              <a:gd name="T33" fmla="*/ 166688 h 2862"/>
              <a:gd name="T34" fmla="*/ 1252538 w 3840"/>
              <a:gd name="T35" fmla="*/ 116417 h 2862"/>
              <a:gd name="T36" fmla="*/ 1214438 w 3840"/>
              <a:gd name="T37" fmla="*/ 88371 h 2862"/>
              <a:gd name="T38" fmla="*/ 1122363 w 3840"/>
              <a:gd name="T39" fmla="*/ 50271 h 2862"/>
              <a:gd name="T40" fmla="*/ 1025525 w 3840"/>
              <a:gd name="T41" fmla="*/ 3704 h 2862"/>
              <a:gd name="T42" fmla="*/ 933979 w 3840"/>
              <a:gd name="T43" fmla="*/ 0 h 2862"/>
              <a:gd name="T44" fmla="*/ 801158 w 3840"/>
              <a:gd name="T45" fmla="*/ 32279 h 2862"/>
              <a:gd name="T46" fmla="*/ 669396 w 3840"/>
              <a:gd name="T47" fmla="*/ 119062 h 2862"/>
              <a:gd name="T48" fmla="*/ 552450 w 3840"/>
              <a:gd name="T49" fmla="*/ 365125 h 2862"/>
              <a:gd name="T50" fmla="*/ 547688 w 3840"/>
              <a:gd name="T51" fmla="*/ 376238 h 2862"/>
              <a:gd name="T52" fmla="*/ 520700 w 3840"/>
              <a:gd name="T53" fmla="*/ 456142 h 2862"/>
              <a:gd name="T54" fmla="*/ 478896 w 3840"/>
              <a:gd name="T55" fmla="*/ 614892 h 2862"/>
              <a:gd name="T56" fmla="*/ 445029 w 3840"/>
              <a:gd name="T57" fmla="*/ 751417 h 2862"/>
              <a:gd name="T58" fmla="*/ 447146 w 3840"/>
              <a:gd name="T59" fmla="*/ 842962 h 2862"/>
              <a:gd name="T60" fmla="*/ 450321 w 3840"/>
              <a:gd name="T61" fmla="*/ 903287 h 2862"/>
              <a:gd name="T62" fmla="*/ 508529 w 3840"/>
              <a:gd name="T63" fmla="*/ 1036637 h 2862"/>
              <a:gd name="T64" fmla="*/ 545042 w 3840"/>
              <a:gd name="T65" fmla="*/ 1087438 h 2862"/>
              <a:gd name="T66" fmla="*/ 595313 w 3840"/>
              <a:gd name="T67" fmla="*/ 1162050 h 2862"/>
              <a:gd name="T68" fmla="*/ 605367 w 3840"/>
              <a:gd name="T69" fmla="*/ 1136650 h 2862"/>
              <a:gd name="T70" fmla="*/ 667279 w 3840"/>
              <a:gd name="T71" fmla="*/ 1152525 h 2862"/>
              <a:gd name="T72" fmla="*/ 627063 w 3840"/>
              <a:gd name="T73" fmla="*/ 1180042 h 2862"/>
              <a:gd name="T74" fmla="*/ 537633 w 3840"/>
              <a:gd name="T75" fmla="*/ 1207558 h 2862"/>
              <a:gd name="T76" fmla="*/ 389996 w 3840"/>
              <a:gd name="T77" fmla="*/ 1250421 h 2862"/>
              <a:gd name="T78" fmla="*/ 193675 w 3840"/>
              <a:gd name="T79" fmla="*/ 1340379 h 2862"/>
              <a:gd name="T80" fmla="*/ 157163 w 3840"/>
              <a:gd name="T81" fmla="*/ 1370542 h 2862"/>
              <a:gd name="T82" fmla="*/ 122237 w 3840"/>
              <a:gd name="T83" fmla="*/ 1399646 h 2862"/>
              <a:gd name="T84" fmla="*/ 105304 w 3840"/>
              <a:gd name="T85" fmla="*/ 1414463 h 2862"/>
              <a:gd name="T86" fmla="*/ 0 w 3840"/>
              <a:gd name="T87" fmla="*/ 1507596 h 2862"/>
              <a:gd name="T88" fmla="*/ 507471 w 3840"/>
              <a:gd name="T89" fmla="*/ 1008592 h 2862"/>
              <a:gd name="T90" fmla="*/ 515937 w 3840"/>
              <a:gd name="T91" fmla="*/ 1029758 h 2862"/>
              <a:gd name="T92" fmla="*/ 557742 w 3840"/>
              <a:gd name="T93" fmla="*/ 1070504 h 2862"/>
              <a:gd name="T94" fmla="*/ 510117 w 3840"/>
              <a:gd name="T95" fmla="*/ 931333 h 2862"/>
              <a:gd name="T96" fmla="*/ 512233 w 3840"/>
              <a:gd name="T97" fmla="*/ 883708 h 2862"/>
              <a:gd name="T98" fmla="*/ 569383 w 3840"/>
              <a:gd name="T99" fmla="*/ 1045633 h 2862"/>
              <a:gd name="T100" fmla="*/ 599017 w 3840"/>
              <a:gd name="T101" fmla="*/ 962025 h 2862"/>
              <a:gd name="T102" fmla="*/ 626004 w 3840"/>
              <a:gd name="T103" fmla="*/ 1090083 h 2862"/>
              <a:gd name="T104" fmla="*/ 612246 w 3840"/>
              <a:gd name="T105" fmla="*/ 1092200 h 2862"/>
              <a:gd name="T106" fmla="*/ 687388 w 3840"/>
              <a:gd name="T107" fmla="*/ 1134004 h 2862"/>
              <a:gd name="T108" fmla="*/ 760413 w 3840"/>
              <a:gd name="T109" fmla="*/ 1132417 h 2862"/>
              <a:gd name="T110" fmla="*/ 768879 w 3840"/>
              <a:gd name="T111" fmla="*/ 1130829 h 2862"/>
              <a:gd name="T112" fmla="*/ 705379 w 3840"/>
              <a:gd name="T113" fmla="*/ 1098550 h 2862"/>
              <a:gd name="T114" fmla="*/ 655638 w 3840"/>
              <a:gd name="T115" fmla="*/ 1041400 h 2862"/>
              <a:gd name="T116" fmla="*/ 652463 w 3840"/>
              <a:gd name="T117" fmla="*/ 978429 h 2862"/>
              <a:gd name="T118" fmla="*/ 740833 w 3840"/>
              <a:gd name="T119" fmla="*/ 1073150 h 286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40" h="2862">
                <a:moveTo>
                  <a:pt x="3796" y="2735"/>
                </a:moveTo>
                <a:lnTo>
                  <a:pt x="3796" y="2735"/>
                </a:lnTo>
                <a:lnTo>
                  <a:pt x="3783" y="2700"/>
                </a:lnTo>
                <a:lnTo>
                  <a:pt x="3768" y="2663"/>
                </a:lnTo>
                <a:lnTo>
                  <a:pt x="3759" y="2645"/>
                </a:lnTo>
                <a:lnTo>
                  <a:pt x="3751" y="2632"/>
                </a:lnTo>
                <a:lnTo>
                  <a:pt x="3742" y="2622"/>
                </a:lnTo>
                <a:lnTo>
                  <a:pt x="3737" y="2618"/>
                </a:lnTo>
                <a:lnTo>
                  <a:pt x="3732" y="2615"/>
                </a:lnTo>
                <a:lnTo>
                  <a:pt x="3729" y="2613"/>
                </a:lnTo>
                <a:lnTo>
                  <a:pt x="3727" y="2610"/>
                </a:lnTo>
                <a:lnTo>
                  <a:pt x="3726" y="2603"/>
                </a:lnTo>
                <a:lnTo>
                  <a:pt x="3720" y="2593"/>
                </a:lnTo>
                <a:lnTo>
                  <a:pt x="3713" y="2582"/>
                </a:lnTo>
                <a:lnTo>
                  <a:pt x="3698" y="2566"/>
                </a:lnTo>
                <a:lnTo>
                  <a:pt x="3680" y="2550"/>
                </a:lnTo>
                <a:lnTo>
                  <a:pt x="3664" y="2536"/>
                </a:lnTo>
                <a:lnTo>
                  <a:pt x="3661" y="2534"/>
                </a:lnTo>
                <a:lnTo>
                  <a:pt x="3661" y="2533"/>
                </a:lnTo>
                <a:lnTo>
                  <a:pt x="3639" y="2508"/>
                </a:lnTo>
                <a:lnTo>
                  <a:pt x="3628" y="2497"/>
                </a:lnTo>
                <a:lnTo>
                  <a:pt x="3622" y="2493"/>
                </a:lnTo>
                <a:lnTo>
                  <a:pt x="3614" y="2489"/>
                </a:lnTo>
                <a:lnTo>
                  <a:pt x="3584" y="2471"/>
                </a:lnTo>
                <a:lnTo>
                  <a:pt x="3571" y="2462"/>
                </a:lnTo>
                <a:lnTo>
                  <a:pt x="3556" y="2452"/>
                </a:lnTo>
                <a:lnTo>
                  <a:pt x="3535" y="2436"/>
                </a:lnTo>
                <a:lnTo>
                  <a:pt x="3512" y="2423"/>
                </a:lnTo>
                <a:lnTo>
                  <a:pt x="3489" y="2410"/>
                </a:lnTo>
                <a:lnTo>
                  <a:pt x="3464" y="2399"/>
                </a:lnTo>
                <a:lnTo>
                  <a:pt x="3437" y="2389"/>
                </a:lnTo>
                <a:lnTo>
                  <a:pt x="3409" y="2380"/>
                </a:lnTo>
                <a:lnTo>
                  <a:pt x="3380" y="2372"/>
                </a:lnTo>
                <a:lnTo>
                  <a:pt x="3349" y="2366"/>
                </a:lnTo>
                <a:lnTo>
                  <a:pt x="3346" y="2364"/>
                </a:lnTo>
                <a:lnTo>
                  <a:pt x="3345" y="2364"/>
                </a:lnTo>
                <a:lnTo>
                  <a:pt x="3344" y="2363"/>
                </a:lnTo>
                <a:lnTo>
                  <a:pt x="3332" y="2355"/>
                </a:lnTo>
                <a:lnTo>
                  <a:pt x="3319" y="2348"/>
                </a:lnTo>
                <a:lnTo>
                  <a:pt x="3291" y="2338"/>
                </a:lnTo>
                <a:lnTo>
                  <a:pt x="3283" y="2335"/>
                </a:lnTo>
                <a:lnTo>
                  <a:pt x="3276" y="2332"/>
                </a:lnTo>
                <a:lnTo>
                  <a:pt x="3264" y="2325"/>
                </a:lnTo>
                <a:lnTo>
                  <a:pt x="3251" y="2317"/>
                </a:lnTo>
                <a:lnTo>
                  <a:pt x="3244" y="2314"/>
                </a:lnTo>
                <a:lnTo>
                  <a:pt x="3235" y="2313"/>
                </a:lnTo>
                <a:lnTo>
                  <a:pt x="3215" y="2303"/>
                </a:lnTo>
                <a:lnTo>
                  <a:pt x="3193" y="2294"/>
                </a:lnTo>
                <a:lnTo>
                  <a:pt x="3169" y="2285"/>
                </a:lnTo>
                <a:lnTo>
                  <a:pt x="3144" y="2278"/>
                </a:lnTo>
                <a:lnTo>
                  <a:pt x="3095" y="2265"/>
                </a:lnTo>
                <a:lnTo>
                  <a:pt x="3042" y="2254"/>
                </a:lnTo>
                <a:lnTo>
                  <a:pt x="3026" y="2250"/>
                </a:lnTo>
                <a:lnTo>
                  <a:pt x="3010" y="2246"/>
                </a:lnTo>
                <a:lnTo>
                  <a:pt x="2994" y="2244"/>
                </a:lnTo>
                <a:lnTo>
                  <a:pt x="2974" y="2243"/>
                </a:lnTo>
                <a:lnTo>
                  <a:pt x="2972" y="2243"/>
                </a:lnTo>
                <a:lnTo>
                  <a:pt x="2969" y="2240"/>
                </a:lnTo>
                <a:lnTo>
                  <a:pt x="2966" y="2237"/>
                </a:lnTo>
                <a:lnTo>
                  <a:pt x="2958" y="2234"/>
                </a:lnTo>
                <a:lnTo>
                  <a:pt x="2941" y="2230"/>
                </a:lnTo>
                <a:lnTo>
                  <a:pt x="2939" y="2228"/>
                </a:lnTo>
                <a:lnTo>
                  <a:pt x="2938" y="2227"/>
                </a:lnTo>
                <a:lnTo>
                  <a:pt x="2935" y="2227"/>
                </a:lnTo>
                <a:lnTo>
                  <a:pt x="2929" y="2227"/>
                </a:lnTo>
                <a:lnTo>
                  <a:pt x="2925" y="2227"/>
                </a:lnTo>
                <a:lnTo>
                  <a:pt x="2922" y="2227"/>
                </a:lnTo>
                <a:lnTo>
                  <a:pt x="2920" y="2224"/>
                </a:lnTo>
                <a:lnTo>
                  <a:pt x="2917" y="2222"/>
                </a:lnTo>
                <a:lnTo>
                  <a:pt x="2911" y="2219"/>
                </a:lnTo>
                <a:lnTo>
                  <a:pt x="2903" y="2218"/>
                </a:lnTo>
                <a:lnTo>
                  <a:pt x="2894" y="2218"/>
                </a:lnTo>
                <a:lnTo>
                  <a:pt x="2891" y="2218"/>
                </a:lnTo>
                <a:lnTo>
                  <a:pt x="2890" y="2215"/>
                </a:lnTo>
                <a:lnTo>
                  <a:pt x="2888" y="2212"/>
                </a:lnTo>
                <a:lnTo>
                  <a:pt x="2882" y="2211"/>
                </a:lnTo>
                <a:lnTo>
                  <a:pt x="2876" y="2209"/>
                </a:lnTo>
                <a:lnTo>
                  <a:pt x="2869" y="2209"/>
                </a:lnTo>
                <a:lnTo>
                  <a:pt x="2840" y="2199"/>
                </a:lnTo>
                <a:lnTo>
                  <a:pt x="2810" y="2189"/>
                </a:lnTo>
                <a:lnTo>
                  <a:pt x="2781" y="2180"/>
                </a:lnTo>
                <a:lnTo>
                  <a:pt x="2765" y="2175"/>
                </a:lnTo>
                <a:lnTo>
                  <a:pt x="2749" y="2171"/>
                </a:lnTo>
                <a:lnTo>
                  <a:pt x="2745" y="2171"/>
                </a:lnTo>
                <a:lnTo>
                  <a:pt x="2743" y="2170"/>
                </a:lnTo>
                <a:lnTo>
                  <a:pt x="2743" y="2168"/>
                </a:lnTo>
                <a:lnTo>
                  <a:pt x="2737" y="2165"/>
                </a:lnTo>
                <a:lnTo>
                  <a:pt x="2730" y="2162"/>
                </a:lnTo>
                <a:lnTo>
                  <a:pt x="2715" y="2159"/>
                </a:lnTo>
                <a:lnTo>
                  <a:pt x="2699" y="2156"/>
                </a:lnTo>
                <a:lnTo>
                  <a:pt x="2693" y="2155"/>
                </a:lnTo>
                <a:lnTo>
                  <a:pt x="2687" y="2151"/>
                </a:lnTo>
                <a:lnTo>
                  <a:pt x="2654" y="2136"/>
                </a:lnTo>
                <a:lnTo>
                  <a:pt x="2636" y="2129"/>
                </a:lnTo>
                <a:lnTo>
                  <a:pt x="2619" y="2124"/>
                </a:lnTo>
                <a:lnTo>
                  <a:pt x="2600" y="2120"/>
                </a:lnTo>
                <a:lnTo>
                  <a:pt x="2578" y="2117"/>
                </a:lnTo>
                <a:lnTo>
                  <a:pt x="2556" y="2115"/>
                </a:lnTo>
                <a:lnTo>
                  <a:pt x="2531" y="2117"/>
                </a:lnTo>
                <a:lnTo>
                  <a:pt x="2518" y="2117"/>
                </a:lnTo>
                <a:lnTo>
                  <a:pt x="2501" y="2117"/>
                </a:lnTo>
                <a:lnTo>
                  <a:pt x="2484" y="2115"/>
                </a:lnTo>
                <a:lnTo>
                  <a:pt x="2477" y="2112"/>
                </a:lnTo>
                <a:lnTo>
                  <a:pt x="2472" y="2110"/>
                </a:lnTo>
                <a:lnTo>
                  <a:pt x="2471" y="2107"/>
                </a:lnTo>
                <a:lnTo>
                  <a:pt x="2468" y="2105"/>
                </a:lnTo>
                <a:lnTo>
                  <a:pt x="2460" y="2104"/>
                </a:lnTo>
                <a:lnTo>
                  <a:pt x="2453" y="2102"/>
                </a:lnTo>
                <a:lnTo>
                  <a:pt x="2452" y="2101"/>
                </a:lnTo>
                <a:lnTo>
                  <a:pt x="2450" y="2098"/>
                </a:lnTo>
                <a:lnTo>
                  <a:pt x="2440" y="2071"/>
                </a:lnTo>
                <a:lnTo>
                  <a:pt x="2433" y="2044"/>
                </a:lnTo>
                <a:lnTo>
                  <a:pt x="2427" y="2014"/>
                </a:lnTo>
                <a:lnTo>
                  <a:pt x="2422" y="1984"/>
                </a:lnTo>
                <a:lnTo>
                  <a:pt x="2418" y="1951"/>
                </a:lnTo>
                <a:lnTo>
                  <a:pt x="2415" y="1918"/>
                </a:lnTo>
                <a:lnTo>
                  <a:pt x="2411" y="1852"/>
                </a:lnTo>
                <a:lnTo>
                  <a:pt x="2425" y="1830"/>
                </a:lnTo>
                <a:lnTo>
                  <a:pt x="2437" y="1807"/>
                </a:lnTo>
                <a:lnTo>
                  <a:pt x="2447" y="1780"/>
                </a:lnTo>
                <a:lnTo>
                  <a:pt x="2457" y="1754"/>
                </a:lnTo>
                <a:lnTo>
                  <a:pt x="2474" y="1698"/>
                </a:lnTo>
                <a:lnTo>
                  <a:pt x="2490" y="1643"/>
                </a:lnTo>
                <a:lnTo>
                  <a:pt x="2504" y="1644"/>
                </a:lnTo>
                <a:lnTo>
                  <a:pt x="2523" y="1645"/>
                </a:lnTo>
                <a:lnTo>
                  <a:pt x="2541" y="1645"/>
                </a:lnTo>
                <a:lnTo>
                  <a:pt x="2556" y="1643"/>
                </a:lnTo>
                <a:lnTo>
                  <a:pt x="2561" y="1638"/>
                </a:lnTo>
                <a:lnTo>
                  <a:pt x="2567" y="1634"/>
                </a:lnTo>
                <a:lnTo>
                  <a:pt x="2573" y="1629"/>
                </a:lnTo>
                <a:lnTo>
                  <a:pt x="2578" y="1622"/>
                </a:lnTo>
                <a:lnTo>
                  <a:pt x="2585" y="1609"/>
                </a:lnTo>
                <a:lnTo>
                  <a:pt x="2589" y="1593"/>
                </a:lnTo>
                <a:lnTo>
                  <a:pt x="2598" y="1561"/>
                </a:lnTo>
                <a:lnTo>
                  <a:pt x="2604" y="1544"/>
                </a:lnTo>
                <a:lnTo>
                  <a:pt x="2610" y="1531"/>
                </a:lnTo>
                <a:lnTo>
                  <a:pt x="2641" y="1467"/>
                </a:lnTo>
                <a:lnTo>
                  <a:pt x="2655" y="1435"/>
                </a:lnTo>
                <a:lnTo>
                  <a:pt x="2668" y="1401"/>
                </a:lnTo>
                <a:lnTo>
                  <a:pt x="2693" y="1373"/>
                </a:lnTo>
                <a:lnTo>
                  <a:pt x="2705" y="1359"/>
                </a:lnTo>
                <a:lnTo>
                  <a:pt x="2715" y="1344"/>
                </a:lnTo>
                <a:lnTo>
                  <a:pt x="2721" y="1334"/>
                </a:lnTo>
                <a:lnTo>
                  <a:pt x="2728" y="1326"/>
                </a:lnTo>
                <a:lnTo>
                  <a:pt x="2734" y="1316"/>
                </a:lnTo>
                <a:lnTo>
                  <a:pt x="2740" y="1306"/>
                </a:lnTo>
                <a:lnTo>
                  <a:pt x="2747" y="1297"/>
                </a:lnTo>
                <a:lnTo>
                  <a:pt x="2755" y="1288"/>
                </a:lnTo>
                <a:lnTo>
                  <a:pt x="2758" y="1282"/>
                </a:lnTo>
                <a:lnTo>
                  <a:pt x="2761" y="1277"/>
                </a:lnTo>
                <a:lnTo>
                  <a:pt x="2762" y="1269"/>
                </a:lnTo>
                <a:lnTo>
                  <a:pt x="2762" y="1260"/>
                </a:lnTo>
                <a:lnTo>
                  <a:pt x="2764" y="1253"/>
                </a:lnTo>
                <a:lnTo>
                  <a:pt x="2765" y="1246"/>
                </a:lnTo>
                <a:lnTo>
                  <a:pt x="2765" y="1230"/>
                </a:lnTo>
                <a:lnTo>
                  <a:pt x="2768" y="1217"/>
                </a:lnTo>
                <a:lnTo>
                  <a:pt x="2769" y="1202"/>
                </a:lnTo>
                <a:lnTo>
                  <a:pt x="2769" y="1195"/>
                </a:lnTo>
                <a:lnTo>
                  <a:pt x="2769" y="1189"/>
                </a:lnTo>
                <a:lnTo>
                  <a:pt x="2768" y="1181"/>
                </a:lnTo>
                <a:lnTo>
                  <a:pt x="2765" y="1177"/>
                </a:lnTo>
                <a:lnTo>
                  <a:pt x="2762" y="1162"/>
                </a:lnTo>
                <a:lnTo>
                  <a:pt x="2759" y="1151"/>
                </a:lnTo>
                <a:lnTo>
                  <a:pt x="2755" y="1139"/>
                </a:lnTo>
                <a:lnTo>
                  <a:pt x="2752" y="1124"/>
                </a:lnTo>
                <a:lnTo>
                  <a:pt x="2749" y="1110"/>
                </a:lnTo>
                <a:lnTo>
                  <a:pt x="2746" y="1096"/>
                </a:lnTo>
                <a:lnTo>
                  <a:pt x="2745" y="1091"/>
                </a:lnTo>
                <a:lnTo>
                  <a:pt x="2742" y="1085"/>
                </a:lnTo>
                <a:lnTo>
                  <a:pt x="2737" y="1080"/>
                </a:lnTo>
                <a:lnTo>
                  <a:pt x="2730" y="1079"/>
                </a:lnTo>
                <a:lnTo>
                  <a:pt x="2725" y="1073"/>
                </a:lnTo>
                <a:lnTo>
                  <a:pt x="2720" y="1069"/>
                </a:lnTo>
                <a:lnTo>
                  <a:pt x="2709" y="1060"/>
                </a:lnTo>
                <a:lnTo>
                  <a:pt x="2706" y="1060"/>
                </a:lnTo>
                <a:lnTo>
                  <a:pt x="2704" y="1057"/>
                </a:lnTo>
                <a:lnTo>
                  <a:pt x="2704" y="1053"/>
                </a:lnTo>
                <a:lnTo>
                  <a:pt x="2704" y="1042"/>
                </a:lnTo>
                <a:lnTo>
                  <a:pt x="2704" y="1032"/>
                </a:lnTo>
                <a:lnTo>
                  <a:pt x="2702" y="1029"/>
                </a:lnTo>
                <a:lnTo>
                  <a:pt x="2699" y="1026"/>
                </a:lnTo>
                <a:lnTo>
                  <a:pt x="2701" y="1010"/>
                </a:lnTo>
                <a:lnTo>
                  <a:pt x="2701" y="995"/>
                </a:lnTo>
                <a:lnTo>
                  <a:pt x="2698" y="981"/>
                </a:lnTo>
                <a:lnTo>
                  <a:pt x="2696" y="969"/>
                </a:lnTo>
                <a:lnTo>
                  <a:pt x="2689" y="944"/>
                </a:lnTo>
                <a:lnTo>
                  <a:pt x="2684" y="918"/>
                </a:lnTo>
                <a:lnTo>
                  <a:pt x="2683" y="903"/>
                </a:lnTo>
                <a:lnTo>
                  <a:pt x="2682" y="896"/>
                </a:lnTo>
                <a:lnTo>
                  <a:pt x="2679" y="890"/>
                </a:lnTo>
                <a:lnTo>
                  <a:pt x="2674" y="875"/>
                </a:lnTo>
                <a:lnTo>
                  <a:pt x="2670" y="861"/>
                </a:lnTo>
                <a:lnTo>
                  <a:pt x="2664" y="827"/>
                </a:lnTo>
                <a:lnTo>
                  <a:pt x="2660" y="793"/>
                </a:lnTo>
                <a:lnTo>
                  <a:pt x="2655" y="760"/>
                </a:lnTo>
                <a:lnTo>
                  <a:pt x="2652" y="725"/>
                </a:lnTo>
                <a:lnTo>
                  <a:pt x="2646" y="691"/>
                </a:lnTo>
                <a:lnTo>
                  <a:pt x="2639" y="660"/>
                </a:lnTo>
                <a:lnTo>
                  <a:pt x="2635" y="646"/>
                </a:lnTo>
                <a:lnTo>
                  <a:pt x="2629" y="632"/>
                </a:lnTo>
                <a:lnTo>
                  <a:pt x="2620" y="597"/>
                </a:lnTo>
                <a:lnTo>
                  <a:pt x="2610" y="565"/>
                </a:lnTo>
                <a:lnTo>
                  <a:pt x="2598" y="534"/>
                </a:lnTo>
                <a:lnTo>
                  <a:pt x="2583" y="504"/>
                </a:lnTo>
                <a:lnTo>
                  <a:pt x="2569" y="476"/>
                </a:lnTo>
                <a:lnTo>
                  <a:pt x="2554" y="448"/>
                </a:lnTo>
                <a:lnTo>
                  <a:pt x="2520" y="395"/>
                </a:lnTo>
                <a:lnTo>
                  <a:pt x="2512" y="386"/>
                </a:lnTo>
                <a:lnTo>
                  <a:pt x="2504" y="376"/>
                </a:lnTo>
                <a:lnTo>
                  <a:pt x="2491" y="354"/>
                </a:lnTo>
                <a:lnTo>
                  <a:pt x="2477" y="332"/>
                </a:lnTo>
                <a:lnTo>
                  <a:pt x="2469" y="324"/>
                </a:lnTo>
                <a:lnTo>
                  <a:pt x="2459" y="315"/>
                </a:lnTo>
                <a:lnTo>
                  <a:pt x="2455" y="306"/>
                </a:lnTo>
                <a:lnTo>
                  <a:pt x="2449" y="299"/>
                </a:lnTo>
                <a:lnTo>
                  <a:pt x="2436" y="287"/>
                </a:lnTo>
                <a:lnTo>
                  <a:pt x="2425" y="274"/>
                </a:lnTo>
                <a:lnTo>
                  <a:pt x="2415" y="262"/>
                </a:lnTo>
                <a:lnTo>
                  <a:pt x="2405" y="250"/>
                </a:lnTo>
                <a:lnTo>
                  <a:pt x="2392" y="240"/>
                </a:lnTo>
                <a:lnTo>
                  <a:pt x="2387" y="234"/>
                </a:lnTo>
                <a:lnTo>
                  <a:pt x="2381" y="228"/>
                </a:lnTo>
                <a:lnTo>
                  <a:pt x="2374" y="223"/>
                </a:lnTo>
                <a:lnTo>
                  <a:pt x="2367" y="220"/>
                </a:lnTo>
                <a:lnTo>
                  <a:pt x="2364" y="214"/>
                </a:lnTo>
                <a:lnTo>
                  <a:pt x="2358" y="209"/>
                </a:lnTo>
                <a:lnTo>
                  <a:pt x="2346" y="203"/>
                </a:lnTo>
                <a:lnTo>
                  <a:pt x="2337" y="196"/>
                </a:lnTo>
                <a:lnTo>
                  <a:pt x="2329" y="190"/>
                </a:lnTo>
                <a:lnTo>
                  <a:pt x="2320" y="184"/>
                </a:lnTo>
                <a:lnTo>
                  <a:pt x="2311" y="179"/>
                </a:lnTo>
                <a:lnTo>
                  <a:pt x="2308" y="177"/>
                </a:lnTo>
                <a:lnTo>
                  <a:pt x="2307" y="176"/>
                </a:lnTo>
                <a:lnTo>
                  <a:pt x="2304" y="173"/>
                </a:lnTo>
                <a:lnTo>
                  <a:pt x="2299" y="173"/>
                </a:lnTo>
                <a:lnTo>
                  <a:pt x="2295" y="167"/>
                </a:lnTo>
                <a:lnTo>
                  <a:pt x="2292" y="164"/>
                </a:lnTo>
                <a:lnTo>
                  <a:pt x="2288" y="164"/>
                </a:lnTo>
                <a:lnTo>
                  <a:pt x="2273" y="152"/>
                </a:lnTo>
                <a:lnTo>
                  <a:pt x="2260" y="141"/>
                </a:lnTo>
                <a:lnTo>
                  <a:pt x="2252" y="135"/>
                </a:lnTo>
                <a:lnTo>
                  <a:pt x="2244" y="130"/>
                </a:lnTo>
                <a:lnTo>
                  <a:pt x="2235" y="126"/>
                </a:lnTo>
                <a:lnTo>
                  <a:pt x="2225" y="123"/>
                </a:lnTo>
                <a:lnTo>
                  <a:pt x="2207" y="114"/>
                </a:lnTo>
                <a:lnTo>
                  <a:pt x="2187" y="105"/>
                </a:lnTo>
                <a:lnTo>
                  <a:pt x="2166" y="101"/>
                </a:lnTo>
                <a:lnTo>
                  <a:pt x="2144" y="97"/>
                </a:lnTo>
                <a:lnTo>
                  <a:pt x="2121" y="95"/>
                </a:lnTo>
                <a:lnTo>
                  <a:pt x="2096" y="95"/>
                </a:lnTo>
                <a:lnTo>
                  <a:pt x="2069" y="97"/>
                </a:lnTo>
                <a:lnTo>
                  <a:pt x="2043" y="100"/>
                </a:lnTo>
                <a:lnTo>
                  <a:pt x="2027" y="76"/>
                </a:lnTo>
                <a:lnTo>
                  <a:pt x="2017" y="64"/>
                </a:lnTo>
                <a:lnTo>
                  <a:pt x="2006" y="54"/>
                </a:lnTo>
                <a:lnTo>
                  <a:pt x="1996" y="45"/>
                </a:lnTo>
                <a:lnTo>
                  <a:pt x="1984" y="37"/>
                </a:lnTo>
                <a:lnTo>
                  <a:pt x="1971" y="29"/>
                </a:lnTo>
                <a:lnTo>
                  <a:pt x="1957" y="22"/>
                </a:lnTo>
                <a:lnTo>
                  <a:pt x="1952" y="15"/>
                </a:lnTo>
                <a:lnTo>
                  <a:pt x="1946" y="10"/>
                </a:lnTo>
                <a:lnTo>
                  <a:pt x="1938" y="7"/>
                </a:lnTo>
                <a:lnTo>
                  <a:pt x="1929" y="4"/>
                </a:lnTo>
                <a:lnTo>
                  <a:pt x="1919" y="3"/>
                </a:lnTo>
                <a:lnTo>
                  <a:pt x="1907" y="3"/>
                </a:lnTo>
                <a:lnTo>
                  <a:pt x="1883" y="3"/>
                </a:lnTo>
                <a:lnTo>
                  <a:pt x="1864" y="3"/>
                </a:lnTo>
                <a:lnTo>
                  <a:pt x="1860" y="1"/>
                </a:lnTo>
                <a:lnTo>
                  <a:pt x="1854" y="0"/>
                </a:lnTo>
                <a:lnTo>
                  <a:pt x="1841" y="0"/>
                </a:lnTo>
                <a:lnTo>
                  <a:pt x="1826" y="1"/>
                </a:lnTo>
                <a:lnTo>
                  <a:pt x="1813" y="0"/>
                </a:lnTo>
                <a:lnTo>
                  <a:pt x="1794" y="0"/>
                </a:lnTo>
                <a:lnTo>
                  <a:pt x="1779" y="1"/>
                </a:lnTo>
                <a:lnTo>
                  <a:pt x="1765" y="0"/>
                </a:lnTo>
                <a:lnTo>
                  <a:pt x="1750" y="0"/>
                </a:lnTo>
                <a:lnTo>
                  <a:pt x="1744" y="1"/>
                </a:lnTo>
                <a:lnTo>
                  <a:pt x="1738" y="3"/>
                </a:lnTo>
                <a:lnTo>
                  <a:pt x="1715" y="9"/>
                </a:lnTo>
                <a:lnTo>
                  <a:pt x="1690" y="13"/>
                </a:lnTo>
                <a:lnTo>
                  <a:pt x="1667" y="18"/>
                </a:lnTo>
                <a:lnTo>
                  <a:pt x="1656" y="20"/>
                </a:lnTo>
                <a:lnTo>
                  <a:pt x="1646" y="25"/>
                </a:lnTo>
                <a:lnTo>
                  <a:pt x="1637" y="25"/>
                </a:lnTo>
                <a:lnTo>
                  <a:pt x="1604" y="32"/>
                </a:lnTo>
                <a:lnTo>
                  <a:pt x="1573" y="40"/>
                </a:lnTo>
                <a:lnTo>
                  <a:pt x="1544" y="50"/>
                </a:lnTo>
                <a:lnTo>
                  <a:pt x="1514" y="61"/>
                </a:lnTo>
                <a:lnTo>
                  <a:pt x="1460" y="86"/>
                </a:lnTo>
                <a:lnTo>
                  <a:pt x="1406" y="111"/>
                </a:lnTo>
                <a:lnTo>
                  <a:pt x="1397" y="119"/>
                </a:lnTo>
                <a:lnTo>
                  <a:pt x="1385" y="124"/>
                </a:lnTo>
                <a:lnTo>
                  <a:pt x="1375" y="129"/>
                </a:lnTo>
                <a:lnTo>
                  <a:pt x="1366" y="136"/>
                </a:lnTo>
                <a:lnTo>
                  <a:pt x="1352" y="145"/>
                </a:lnTo>
                <a:lnTo>
                  <a:pt x="1337" y="154"/>
                </a:lnTo>
                <a:lnTo>
                  <a:pt x="1325" y="165"/>
                </a:lnTo>
                <a:lnTo>
                  <a:pt x="1314" y="176"/>
                </a:lnTo>
                <a:lnTo>
                  <a:pt x="1289" y="199"/>
                </a:lnTo>
                <a:lnTo>
                  <a:pt x="1265" y="225"/>
                </a:lnTo>
                <a:lnTo>
                  <a:pt x="1243" y="250"/>
                </a:lnTo>
                <a:lnTo>
                  <a:pt x="1223" y="278"/>
                </a:lnTo>
                <a:lnTo>
                  <a:pt x="1204" y="307"/>
                </a:lnTo>
                <a:lnTo>
                  <a:pt x="1185" y="337"/>
                </a:lnTo>
                <a:lnTo>
                  <a:pt x="1167" y="367"/>
                </a:lnTo>
                <a:lnTo>
                  <a:pt x="1151" y="400"/>
                </a:lnTo>
                <a:lnTo>
                  <a:pt x="1136" y="432"/>
                </a:lnTo>
                <a:lnTo>
                  <a:pt x="1122" y="466"/>
                </a:lnTo>
                <a:lnTo>
                  <a:pt x="1107" y="499"/>
                </a:lnTo>
                <a:lnTo>
                  <a:pt x="1094" y="534"/>
                </a:lnTo>
                <a:lnTo>
                  <a:pt x="1071" y="606"/>
                </a:lnTo>
                <a:lnTo>
                  <a:pt x="1049" y="681"/>
                </a:lnTo>
                <a:lnTo>
                  <a:pt x="1046" y="685"/>
                </a:lnTo>
                <a:lnTo>
                  <a:pt x="1044" y="690"/>
                </a:lnTo>
                <a:lnTo>
                  <a:pt x="1043" y="700"/>
                </a:lnTo>
                <a:lnTo>
                  <a:pt x="1038" y="703"/>
                </a:lnTo>
                <a:lnTo>
                  <a:pt x="1038" y="706"/>
                </a:lnTo>
                <a:lnTo>
                  <a:pt x="1040" y="709"/>
                </a:lnTo>
                <a:lnTo>
                  <a:pt x="1041" y="711"/>
                </a:lnTo>
                <a:lnTo>
                  <a:pt x="1044" y="717"/>
                </a:lnTo>
                <a:lnTo>
                  <a:pt x="1044" y="719"/>
                </a:lnTo>
                <a:lnTo>
                  <a:pt x="1043" y="722"/>
                </a:lnTo>
                <a:lnTo>
                  <a:pt x="1041" y="717"/>
                </a:lnTo>
                <a:lnTo>
                  <a:pt x="1041" y="714"/>
                </a:lnTo>
                <a:lnTo>
                  <a:pt x="1038" y="713"/>
                </a:lnTo>
                <a:lnTo>
                  <a:pt x="1035" y="711"/>
                </a:lnTo>
                <a:lnTo>
                  <a:pt x="1032" y="726"/>
                </a:lnTo>
                <a:lnTo>
                  <a:pt x="1027" y="739"/>
                </a:lnTo>
                <a:lnTo>
                  <a:pt x="1027" y="742"/>
                </a:lnTo>
                <a:lnTo>
                  <a:pt x="1024" y="748"/>
                </a:lnTo>
                <a:lnTo>
                  <a:pt x="1021" y="754"/>
                </a:lnTo>
                <a:lnTo>
                  <a:pt x="1018" y="767"/>
                </a:lnTo>
                <a:lnTo>
                  <a:pt x="1009" y="791"/>
                </a:lnTo>
                <a:lnTo>
                  <a:pt x="1002" y="814"/>
                </a:lnTo>
                <a:lnTo>
                  <a:pt x="997" y="826"/>
                </a:lnTo>
                <a:lnTo>
                  <a:pt x="991" y="837"/>
                </a:lnTo>
                <a:lnTo>
                  <a:pt x="987" y="849"/>
                </a:lnTo>
                <a:lnTo>
                  <a:pt x="984" y="862"/>
                </a:lnTo>
                <a:lnTo>
                  <a:pt x="972" y="902"/>
                </a:lnTo>
                <a:lnTo>
                  <a:pt x="959" y="940"/>
                </a:lnTo>
                <a:lnTo>
                  <a:pt x="950" y="963"/>
                </a:lnTo>
                <a:lnTo>
                  <a:pt x="945" y="990"/>
                </a:lnTo>
                <a:lnTo>
                  <a:pt x="939" y="1016"/>
                </a:lnTo>
                <a:lnTo>
                  <a:pt x="934" y="1044"/>
                </a:lnTo>
                <a:lnTo>
                  <a:pt x="923" y="1098"/>
                </a:lnTo>
                <a:lnTo>
                  <a:pt x="917" y="1124"/>
                </a:lnTo>
                <a:lnTo>
                  <a:pt x="909" y="1149"/>
                </a:lnTo>
                <a:lnTo>
                  <a:pt x="907" y="1155"/>
                </a:lnTo>
                <a:lnTo>
                  <a:pt x="905" y="1162"/>
                </a:lnTo>
                <a:lnTo>
                  <a:pt x="904" y="1177"/>
                </a:lnTo>
                <a:lnTo>
                  <a:pt x="904" y="1184"/>
                </a:lnTo>
                <a:lnTo>
                  <a:pt x="901" y="1190"/>
                </a:lnTo>
                <a:lnTo>
                  <a:pt x="898" y="1198"/>
                </a:lnTo>
                <a:lnTo>
                  <a:pt x="898" y="1205"/>
                </a:lnTo>
                <a:lnTo>
                  <a:pt x="880" y="1255"/>
                </a:lnTo>
                <a:lnTo>
                  <a:pt x="863" y="1304"/>
                </a:lnTo>
                <a:lnTo>
                  <a:pt x="857" y="1331"/>
                </a:lnTo>
                <a:lnTo>
                  <a:pt x="849" y="1359"/>
                </a:lnTo>
                <a:lnTo>
                  <a:pt x="845" y="1386"/>
                </a:lnTo>
                <a:lnTo>
                  <a:pt x="842" y="1417"/>
                </a:lnTo>
                <a:lnTo>
                  <a:pt x="841" y="1420"/>
                </a:lnTo>
                <a:lnTo>
                  <a:pt x="839" y="1423"/>
                </a:lnTo>
                <a:lnTo>
                  <a:pt x="839" y="1432"/>
                </a:lnTo>
                <a:lnTo>
                  <a:pt x="839" y="1442"/>
                </a:lnTo>
                <a:lnTo>
                  <a:pt x="839" y="1451"/>
                </a:lnTo>
                <a:lnTo>
                  <a:pt x="839" y="1464"/>
                </a:lnTo>
                <a:lnTo>
                  <a:pt x="839" y="1477"/>
                </a:lnTo>
                <a:lnTo>
                  <a:pt x="842" y="1501"/>
                </a:lnTo>
                <a:lnTo>
                  <a:pt x="842" y="1549"/>
                </a:lnTo>
                <a:lnTo>
                  <a:pt x="842" y="1561"/>
                </a:lnTo>
                <a:lnTo>
                  <a:pt x="842" y="1574"/>
                </a:lnTo>
                <a:lnTo>
                  <a:pt x="842" y="1584"/>
                </a:lnTo>
                <a:lnTo>
                  <a:pt x="844" y="1588"/>
                </a:lnTo>
                <a:lnTo>
                  <a:pt x="845" y="1593"/>
                </a:lnTo>
                <a:lnTo>
                  <a:pt x="845" y="1618"/>
                </a:lnTo>
                <a:lnTo>
                  <a:pt x="845" y="1628"/>
                </a:lnTo>
                <a:lnTo>
                  <a:pt x="845" y="1640"/>
                </a:lnTo>
                <a:lnTo>
                  <a:pt x="845" y="1650"/>
                </a:lnTo>
                <a:lnTo>
                  <a:pt x="846" y="1654"/>
                </a:lnTo>
                <a:lnTo>
                  <a:pt x="848" y="1657"/>
                </a:lnTo>
                <a:lnTo>
                  <a:pt x="848" y="1676"/>
                </a:lnTo>
                <a:lnTo>
                  <a:pt x="851" y="1678"/>
                </a:lnTo>
                <a:lnTo>
                  <a:pt x="851" y="1681"/>
                </a:lnTo>
                <a:lnTo>
                  <a:pt x="852" y="1689"/>
                </a:lnTo>
                <a:lnTo>
                  <a:pt x="851" y="1698"/>
                </a:lnTo>
                <a:lnTo>
                  <a:pt x="851" y="1707"/>
                </a:lnTo>
                <a:lnTo>
                  <a:pt x="864" y="1751"/>
                </a:lnTo>
                <a:lnTo>
                  <a:pt x="877" y="1795"/>
                </a:lnTo>
                <a:lnTo>
                  <a:pt x="885" y="1815"/>
                </a:lnTo>
                <a:lnTo>
                  <a:pt x="893" y="1836"/>
                </a:lnTo>
                <a:lnTo>
                  <a:pt x="902" y="1855"/>
                </a:lnTo>
                <a:lnTo>
                  <a:pt x="912" y="1872"/>
                </a:lnTo>
                <a:lnTo>
                  <a:pt x="920" y="1887"/>
                </a:lnTo>
                <a:lnTo>
                  <a:pt x="923" y="1896"/>
                </a:lnTo>
                <a:lnTo>
                  <a:pt x="926" y="1903"/>
                </a:lnTo>
                <a:lnTo>
                  <a:pt x="933" y="1912"/>
                </a:lnTo>
                <a:lnTo>
                  <a:pt x="939" y="1921"/>
                </a:lnTo>
                <a:lnTo>
                  <a:pt x="950" y="1940"/>
                </a:lnTo>
                <a:lnTo>
                  <a:pt x="961" y="1959"/>
                </a:lnTo>
                <a:lnTo>
                  <a:pt x="971" y="1978"/>
                </a:lnTo>
                <a:lnTo>
                  <a:pt x="972" y="1984"/>
                </a:lnTo>
                <a:lnTo>
                  <a:pt x="975" y="1988"/>
                </a:lnTo>
                <a:lnTo>
                  <a:pt x="978" y="1992"/>
                </a:lnTo>
                <a:lnTo>
                  <a:pt x="981" y="1995"/>
                </a:lnTo>
                <a:lnTo>
                  <a:pt x="987" y="2001"/>
                </a:lnTo>
                <a:lnTo>
                  <a:pt x="991" y="2006"/>
                </a:lnTo>
                <a:lnTo>
                  <a:pt x="996" y="2013"/>
                </a:lnTo>
                <a:lnTo>
                  <a:pt x="999" y="2020"/>
                </a:lnTo>
                <a:lnTo>
                  <a:pt x="999" y="2023"/>
                </a:lnTo>
                <a:lnTo>
                  <a:pt x="1013" y="2041"/>
                </a:lnTo>
                <a:lnTo>
                  <a:pt x="1030" y="2055"/>
                </a:lnTo>
                <a:lnTo>
                  <a:pt x="1057" y="2083"/>
                </a:lnTo>
                <a:lnTo>
                  <a:pt x="1085" y="2111"/>
                </a:lnTo>
                <a:lnTo>
                  <a:pt x="1097" y="2126"/>
                </a:lnTo>
                <a:lnTo>
                  <a:pt x="1110" y="2140"/>
                </a:lnTo>
                <a:lnTo>
                  <a:pt x="1112" y="2145"/>
                </a:lnTo>
                <a:lnTo>
                  <a:pt x="1113" y="2149"/>
                </a:lnTo>
                <a:lnTo>
                  <a:pt x="1113" y="2161"/>
                </a:lnTo>
                <a:lnTo>
                  <a:pt x="1113" y="2172"/>
                </a:lnTo>
                <a:lnTo>
                  <a:pt x="1113" y="2184"/>
                </a:lnTo>
                <a:lnTo>
                  <a:pt x="1116" y="2189"/>
                </a:lnTo>
                <a:lnTo>
                  <a:pt x="1119" y="2193"/>
                </a:lnTo>
                <a:lnTo>
                  <a:pt x="1122" y="2196"/>
                </a:lnTo>
                <a:lnTo>
                  <a:pt x="1125" y="2196"/>
                </a:lnTo>
                <a:lnTo>
                  <a:pt x="1129" y="2196"/>
                </a:lnTo>
                <a:lnTo>
                  <a:pt x="1131" y="2193"/>
                </a:lnTo>
                <a:lnTo>
                  <a:pt x="1135" y="2193"/>
                </a:lnTo>
                <a:lnTo>
                  <a:pt x="1135" y="2180"/>
                </a:lnTo>
                <a:lnTo>
                  <a:pt x="1135" y="2167"/>
                </a:lnTo>
                <a:lnTo>
                  <a:pt x="1135" y="2153"/>
                </a:lnTo>
                <a:lnTo>
                  <a:pt x="1135" y="2149"/>
                </a:lnTo>
                <a:lnTo>
                  <a:pt x="1138" y="2143"/>
                </a:lnTo>
                <a:lnTo>
                  <a:pt x="1142" y="2145"/>
                </a:lnTo>
                <a:lnTo>
                  <a:pt x="1144" y="2145"/>
                </a:lnTo>
                <a:lnTo>
                  <a:pt x="1144" y="2148"/>
                </a:lnTo>
                <a:lnTo>
                  <a:pt x="1156" y="2151"/>
                </a:lnTo>
                <a:lnTo>
                  <a:pt x="1167" y="2155"/>
                </a:lnTo>
                <a:lnTo>
                  <a:pt x="1177" y="2158"/>
                </a:lnTo>
                <a:lnTo>
                  <a:pt x="1183" y="2162"/>
                </a:lnTo>
                <a:lnTo>
                  <a:pt x="1199" y="2162"/>
                </a:lnTo>
                <a:lnTo>
                  <a:pt x="1205" y="2165"/>
                </a:lnTo>
                <a:lnTo>
                  <a:pt x="1207" y="2167"/>
                </a:lnTo>
                <a:lnTo>
                  <a:pt x="1208" y="2168"/>
                </a:lnTo>
                <a:lnTo>
                  <a:pt x="1211" y="2168"/>
                </a:lnTo>
                <a:lnTo>
                  <a:pt x="1230" y="2170"/>
                </a:lnTo>
                <a:lnTo>
                  <a:pt x="1248" y="2172"/>
                </a:lnTo>
                <a:lnTo>
                  <a:pt x="1255" y="2175"/>
                </a:lnTo>
                <a:lnTo>
                  <a:pt x="1261" y="2178"/>
                </a:lnTo>
                <a:lnTo>
                  <a:pt x="1267" y="2184"/>
                </a:lnTo>
                <a:lnTo>
                  <a:pt x="1270" y="2190"/>
                </a:lnTo>
                <a:lnTo>
                  <a:pt x="1271" y="2193"/>
                </a:lnTo>
                <a:lnTo>
                  <a:pt x="1273" y="2194"/>
                </a:lnTo>
                <a:lnTo>
                  <a:pt x="1276" y="2197"/>
                </a:lnTo>
                <a:lnTo>
                  <a:pt x="1277" y="2199"/>
                </a:lnTo>
                <a:lnTo>
                  <a:pt x="1267" y="2205"/>
                </a:lnTo>
                <a:lnTo>
                  <a:pt x="1254" y="2209"/>
                </a:lnTo>
                <a:lnTo>
                  <a:pt x="1240" y="2212"/>
                </a:lnTo>
                <a:lnTo>
                  <a:pt x="1227" y="2215"/>
                </a:lnTo>
                <a:lnTo>
                  <a:pt x="1207" y="2222"/>
                </a:lnTo>
                <a:lnTo>
                  <a:pt x="1185" y="2230"/>
                </a:lnTo>
                <a:lnTo>
                  <a:pt x="1141" y="2243"/>
                </a:lnTo>
                <a:lnTo>
                  <a:pt x="1129" y="2247"/>
                </a:lnTo>
                <a:lnTo>
                  <a:pt x="1116" y="2252"/>
                </a:lnTo>
                <a:lnTo>
                  <a:pt x="1103" y="2256"/>
                </a:lnTo>
                <a:lnTo>
                  <a:pt x="1088" y="2257"/>
                </a:lnTo>
                <a:lnTo>
                  <a:pt x="1075" y="2263"/>
                </a:lnTo>
                <a:lnTo>
                  <a:pt x="1059" y="2268"/>
                </a:lnTo>
                <a:lnTo>
                  <a:pt x="1043" y="2272"/>
                </a:lnTo>
                <a:lnTo>
                  <a:pt x="1027" y="2276"/>
                </a:lnTo>
                <a:lnTo>
                  <a:pt x="1025" y="2278"/>
                </a:lnTo>
                <a:lnTo>
                  <a:pt x="1022" y="2279"/>
                </a:lnTo>
                <a:lnTo>
                  <a:pt x="1016" y="2282"/>
                </a:lnTo>
                <a:lnTo>
                  <a:pt x="1009" y="2284"/>
                </a:lnTo>
                <a:lnTo>
                  <a:pt x="1006" y="2284"/>
                </a:lnTo>
                <a:lnTo>
                  <a:pt x="1005" y="2282"/>
                </a:lnTo>
                <a:lnTo>
                  <a:pt x="977" y="2294"/>
                </a:lnTo>
                <a:lnTo>
                  <a:pt x="948" y="2303"/>
                </a:lnTo>
                <a:lnTo>
                  <a:pt x="886" y="2320"/>
                </a:lnTo>
                <a:lnTo>
                  <a:pt x="823" y="2336"/>
                </a:lnTo>
                <a:lnTo>
                  <a:pt x="762" y="2354"/>
                </a:lnTo>
                <a:lnTo>
                  <a:pt x="757" y="2357"/>
                </a:lnTo>
                <a:lnTo>
                  <a:pt x="751" y="2360"/>
                </a:lnTo>
                <a:lnTo>
                  <a:pt x="745" y="2361"/>
                </a:lnTo>
                <a:lnTo>
                  <a:pt x="737" y="2363"/>
                </a:lnTo>
                <a:lnTo>
                  <a:pt x="703" y="2376"/>
                </a:lnTo>
                <a:lnTo>
                  <a:pt x="668" y="2389"/>
                </a:lnTo>
                <a:lnTo>
                  <a:pt x="598" y="2414"/>
                </a:lnTo>
                <a:lnTo>
                  <a:pt x="562" y="2426"/>
                </a:lnTo>
                <a:lnTo>
                  <a:pt x="529" y="2440"/>
                </a:lnTo>
                <a:lnTo>
                  <a:pt x="495" y="2455"/>
                </a:lnTo>
                <a:lnTo>
                  <a:pt x="463" y="2470"/>
                </a:lnTo>
                <a:lnTo>
                  <a:pt x="457" y="2476"/>
                </a:lnTo>
                <a:lnTo>
                  <a:pt x="450" y="2480"/>
                </a:lnTo>
                <a:lnTo>
                  <a:pt x="432" y="2486"/>
                </a:lnTo>
                <a:lnTo>
                  <a:pt x="407" y="2505"/>
                </a:lnTo>
                <a:lnTo>
                  <a:pt x="379" y="2522"/>
                </a:lnTo>
                <a:lnTo>
                  <a:pt x="366" y="2533"/>
                </a:lnTo>
                <a:lnTo>
                  <a:pt x="354" y="2543"/>
                </a:lnTo>
                <a:lnTo>
                  <a:pt x="344" y="2553"/>
                </a:lnTo>
                <a:lnTo>
                  <a:pt x="337" y="2563"/>
                </a:lnTo>
                <a:lnTo>
                  <a:pt x="331" y="2563"/>
                </a:lnTo>
                <a:lnTo>
                  <a:pt x="325" y="2565"/>
                </a:lnTo>
                <a:lnTo>
                  <a:pt x="322" y="2569"/>
                </a:lnTo>
                <a:lnTo>
                  <a:pt x="319" y="2574"/>
                </a:lnTo>
                <a:lnTo>
                  <a:pt x="316" y="2578"/>
                </a:lnTo>
                <a:lnTo>
                  <a:pt x="312" y="2582"/>
                </a:lnTo>
                <a:lnTo>
                  <a:pt x="306" y="2584"/>
                </a:lnTo>
                <a:lnTo>
                  <a:pt x="300" y="2584"/>
                </a:lnTo>
                <a:lnTo>
                  <a:pt x="297" y="2587"/>
                </a:lnTo>
                <a:lnTo>
                  <a:pt x="297" y="2590"/>
                </a:lnTo>
                <a:lnTo>
                  <a:pt x="299" y="2594"/>
                </a:lnTo>
                <a:lnTo>
                  <a:pt x="302" y="2597"/>
                </a:lnTo>
                <a:lnTo>
                  <a:pt x="302" y="2598"/>
                </a:lnTo>
                <a:lnTo>
                  <a:pt x="300" y="2600"/>
                </a:lnTo>
                <a:lnTo>
                  <a:pt x="294" y="2598"/>
                </a:lnTo>
                <a:lnTo>
                  <a:pt x="290" y="2598"/>
                </a:lnTo>
                <a:lnTo>
                  <a:pt x="284" y="2600"/>
                </a:lnTo>
                <a:lnTo>
                  <a:pt x="280" y="2603"/>
                </a:lnTo>
                <a:lnTo>
                  <a:pt x="269" y="2610"/>
                </a:lnTo>
                <a:lnTo>
                  <a:pt x="261" y="2619"/>
                </a:lnTo>
                <a:lnTo>
                  <a:pt x="245" y="2638"/>
                </a:lnTo>
                <a:lnTo>
                  <a:pt x="237" y="2644"/>
                </a:lnTo>
                <a:lnTo>
                  <a:pt x="234" y="2645"/>
                </a:lnTo>
                <a:lnTo>
                  <a:pt x="231" y="2645"/>
                </a:lnTo>
                <a:lnTo>
                  <a:pt x="234" y="2647"/>
                </a:lnTo>
                <a:lnTo>
                  <a:pt x="237" y="2648"/>
                </a:lnTo>
                <a:lnTo>
                  <a:pt x="237" y="2651"/>
                </a:lnTo>
                <a:lnTo>
                  <a:pt x="237" y="2654"/>
                </a:lnTo>
                <a:lnTo>
                  <a:pt x="236" y="2656"/>
                </a:lnTo>
                <a:lnTo>
                  <a:pt x="233" y="2657"/>
                </a:lnTo>
                <a:lnTo>
                  <a:pt x="230" y="2659"/>
                </a:lnTo>
                <a:lnTo>
                  <a:pt x="226" y="2659"/>
                </a:lnTo>
                <a:lnTo>
                  <a:pt x="228" y="2653"/>
                </a:lnTo>
                <a:lnTo>
                  <a:pt x="228" y="2650"/>
                </a:lnTo>
                <a:lnTo>
                  <a:pt x="228" y="2645"/>
                </a:lnTo>
                <a:lnTo>
                  <a:pt x="199" y="2673"/>
                </a:lnTo>
                <a:lnTo>
                  <a:pt x="168" y="2700"/>
                </a:lnTo>
                <a:lnTo>
                  <a:pt x="135" y="2723"/>
                </a:lnTo>
                <a:lnTo>
                  <a:pt x="117" y="2735"/>
                </a:lnTo>
                <a:lnTo>
                  <a:pt x="100" y="2745"/>
                </a:lnTo>
                <a:lnTo>
                  <a:pt x="67" y="2773"/>
                </a:lnTo>
                <a:lnTo>
                  <a:pt x="51" y="2786"/>
                </a:lnTo>
                <a:lnTo>
                  <a:pt x="32" y="2796"/>
                </a:lnTo>
                <a:lnTo>
                  <a:pt x="19" y="2808"/>
                </a:lnTo>
                <a:lnTo>
                  <a:pt x="13" y="2815"/>
                </a:lnTo>
                <a:lnTo>
                  <a:pt x="9" y="2821"/>
                </a:lnTo>
                <a:lnTo>
                  <a:pt x="4" y="2830"/>
                </a:lnTo>
                <a:lnTo>
                  <a:pt x="1" y="2839"/>
                </a:lnTo>
                <a:lnTo>
                  <a:pt x="0" y="2849"/>
                </a:lnTo>
                <a:lnTo>
                  <a:pt x="1" y="2862"/>
                </a:lnTo>
                <a:lnTo>
                  <a:pt x="2263" y="2862"/>
                </a:lnTo>
                <a:lnTo>
                  <a:pt x="2851" y="2862"/>
                </a:lnTo>
                <a:lnTo>
                  <a:pt x="3840" y="2862"/>
                </a:lnTo>
                <a:lnTo>
                  <a:pt x="3840" y="2847"/>
                </a:lnTo>
                <a:lnTo>
                  <a:pt x="3839" y="2833"/>
                </a:lnTo>
                <a:lnTo>
                  <a:pt x="3833" y="2817"/>
                </a:lnTo>
                <a:lnTo>
                  <a:pt x="3827" y="2801"/>
                </a:lnTo>
                <a:lnTo>
                  <a:pt x="3811" y="2768"/>
                </a:lnTo>
                <a:lnTo>
                  <a:pt x="3796" y="2735"/>
                </a:lnTo>
                <a:close/>
                <a:moveTo>
                  <a:pt x="959" y="1906"/>
                </a:moveTo>
                <a:lnTo>
                  <a:pt x="959" y="1906"/>
                </a:lnTo>
                <a:lnTo>
                  <a:pt x="956" y="1909"/>
                </a:lnTo>
                <a:lnTo>
                  <a:pt x="955" y="1909"/>
                </a:lnTo>
                <a:lnTo>
                  <a:pt x="953" y="1908"/>
                </a:lnTo>
                <a:lnTo>
                  <a:pt x="953" y="1903"/>
                </a:lnTo>
                <a:lnTo>
                  <a:pt x="958" y="1903"/>
                </a:lnTo>
                <a:lnTo>
                  <a:pt x="959" y="1900"/>
                </a:lnTo>
                <a:lnTo>
                  <a:pt x="967" y="1913"/>
                </a:lnTo>
                <a:lnTo>
                  <a:pt x="974" y="1927"/>
                </a:lnTo>
                <a:lnTo>
                  <a:pt x="980" y="1940"/>
                </a:lnTo>
                <a:lnTo>
                  <a:pt x="983" y="1947"/>
                </a:lnTo>
                <a:lnTo>
                  <a:pt x="984" y="1956"/>
                </a:lnTo>
                <a:lnTo>
                  <a:pt x="975" y="1946"/>
                </a:lnTo>
                <a:lnTo>
                  <a:pt x="968" y="1935"/>
                </a:lnTo>
                <a:lnTo>
                  <a:pt x="962" y="1922"/>
                </a:lnTo>
                <a:lnTo>
                  <a:pt x="961" y="1915"/>
                </a:lnTo>
                <a:lnTo>
                  <a:pt x="959" y="1906"/>
                </a:lnTo>
                <a:close/>
                <a:moveTo>
                  <a:pt x="1113" y="2076"/>
                </a:moveTo>
                <a:lnTo>
                  <a:pt x="1113" y="2076"/>
                </a:lnTo>
                <a:lnTo>
                  <a:pt x="1112" y="2077"/>
                </a:lnTo>
                <a:lnTo>
                  <a:pt x="1109" y="2079"/>
                </a:lnTo>
                <a:lnTo>
                  <a:pt x="1103" y="2076"/>
                </a:lnTo>
                <a:lnTo>
                  <a:pt x="1094" y="2071"/>
                </a:lnTo>
                <a:lnTo>
                  <a:pt x="1087" y="2063"/>
                </a:lnTo>
                <a:lnTo>
                  <a:pt x="1069" y="2044"/>
                </a:lnTo>
                <a:lnTo>
                  <a:pt x="1054" y="2023"/>
                </a:lnTo>
                <a:lnTo>
                  <a:pt x="1043" y="2006"/>
                </a:lnTo>
                <a:lnTo>
                  <a:pt x="1034" y="1987"/>
                </a:lnTo>
                <a:lnTo>
                  <a:pt x="1025" y="1969"/>
                </a:lnTo>
                <a:lnTo>
                  <a:pt x="1018" y="1953"/>
                </a:lnTo>
                <a:lnTo>
                  <a:pt x="1005" y="1929"/>
                </a:lnTo>
                <a:lnTo>
                  <a:pt x="993" y="1903"/>
                </a:lnTo>
                <a:lnTo>
                  <a:pt x="984" y="1875"/>
                </a:lnTo>
                <a:lnTo>
                  <a:pt x="980" y="1861"/>
                </a:lnTo>
                <a:lnTo>
                  <a:pt x="978" y="1845"/>
                </a:lnTo>
                <a:lnTo>
                  <a:pt x="971" y="1807"/>
                </a:lnTo>
                <a:lnTo>
                  <a:pt x="965" y="1766"/>
                </a:lnTo>
                <a:lnTo>
                  <a:pt x="964" y="1760"/>
                </a:lnTo>
                <a:lnTo>
                  <a:pt x="962" y="1754"/>
                </a:lnTo>
                <a:lnTo>
                  <a:pt x="962" y="1741"/>
                </a:lnTo>
                <a:lnTo>
                  <a:pt x="962" y="1726"/>
                </a:lnTo>
                <a:lnTo>
                  <a:pt x="962" y="1713"/>
                </a:lnTo>
                <a:lnTo>
                  <a:pt x="959" y="1700"/>
                </a:lnTo>
                <a:lnTo>
                  <a:pt x="958" y="1684"/>
                </a:lnTo>
                <a:lnTo>
                  <a:pt x="959" y="1667"/>
                </a:lnTo>
                <a:lnTo>
                  <a:pt x="962" y="1654"/>
                </a:lnTo>
                <a:lnTo>
                  <a:pt x="962" y="1629"/>
                </a:lnTo>
                <a:lnTo>
                  <a:pt x="965" y="1638"/>
                </a:lnTo>
                <a:lnTo>
                  <a:pt x="967" y="1648"/>
                </a:lnTo>
                <a:lnTo>
                  <a:pt x="968" y="1670"/>
                </a:lnTo>
                <a:lnTo>
                  <a:pt x="972" y="1700"/>
                </a:lnTo>
                <a:lnTo>
                  <a:pt x="978" y="1729"/>
                </a:lnTo>
                <a:lnTo>
                  <a:pt x="986" y="1757"/>
                </a:lnTo>
                <a:lnTo>
                  <a:pt x="993" y="1783"/>
                </a:lnTo>
                <a:lnTo>
                  <a:pt x="1011" y="1836"/>
                </a:lnTo>
                <a:lnTo>
                  <a:pt x="1030" y="1886"/>
                </a:lnTo>
                <a:lnTo>
                  <a:pt x="1043" y="1903"/>
                </a:lnTo>
                <a:lnTo>
                  <a:pt x="1049" y="1913"/>
                </a:lnTo>
                <a:lnTo>
                  <a:pt x="1049" y="1918"/>
                </a:lnTo>
                <a:lnTo>
                  <a:pt x="1049" y="1922"/>
                </a:lnTo>
                <a:lnTo>
                  <a:pt x="1054" y="1937"/>
                </a:lnTo>
                <a:lnTo>
                  <a:pt x="1060" y="1950"/>
                </a:lnTo>
                <a:lnTo>
                  <a:pt x="1076" y="1976"/>
                </a:lnTo>
                <a:lnTo>
                  <a:pt x="1093" y="2001"/>
                </a:lnTo>
                <a:lnTo>
                  <a:pt x="1107" y="2028"/>
                </a:lnTo>
                <a:lnTo>
                  <a:pt x="1110" y="2030"/>
                </a:lnTo>
                <a:lnTo>
                  <a:pt x="1113" y="2035"/>
                </a:lnTo>
                <a:lnTo>
                  <a:pt x="1113" y="2041"/>
                </a:lnTo>
                <a:lnTo>
                  <a:pt x="1113" y="2048"/>
                </a:lnTo>
                <a:lnTo>
                  <a:pt x="1113" y="2063"/>
                </a:lnTo>
                <a:lnTo>
                  <a:pt x="1113" y="2070"/>
                </a:lnTo>
                <a:lnTo>
                  <a:pt x="1113" y="2076"/>
                </a:lnTo>
                <a:close/>
                <a:moveTo>
                  <a:pt x="1138" y="1833"/>
                </a:moveTo>
                <a:lnTo>
                  <a:pt x="1138" y="1833"/>
                </a:lnTo>
                <a:lnTo>
                  <a:pt x="1135" y="1826"/>
                </a:lnTo>
                <a:lnTo>
                  <a:pt x="1132" y="1818"/>
                </a:lnTo>
                <a:lnTo>
                  <a:pt x="1131" y="1809"/>
                </a:lnTo>
                <a:lnTo>
                  <a:pt x="1129" y="1802"/>
                </a:lnTo>
                <a:lnTo>
                  <a:pt x="1132" y="1804"/>
                </a:lnTo>
                <a:lnTo>
                  <a:pt x="1135" y="1807"/>
                </a:lnTo>
                <a:lnTo>
                  <a:pt x="1136" y="1811"/>
                </a:lnTo>
                <a:lnTo>
                  <a:pt x="1138" y="1815"/>
                </a:lnTo>
                <a:lnTo>
                  <a:pt x="1139" y="1826"/>
                </a:lnTo>
                <a:lnTo>
                  <a:pt x="1138" y="1833"/>
                </a:lnTo>
                <a:close/>
                <a:moveTo>
                  <a:pt x="1202" y="2249"/>
                </a:moveTo>
                <a:lnTo>
                  <a:pt x="1202" y="2249"/>
                </a:lnTo>
                <a:close/>
                <a:moveTo>
                  <a:pt x="1157" y="2045"/>
                </a:moveTo>
                <a:lnTo>
                  <a:pt x="1157" y="2045"/>
                </a:lnTo>
                <a:lnTo>
                  <a:pt x="1183" y="2060"/>
                </a:lnTo>
                <a:lnTo>
                  <a:pt x="1197" y="2067"/>
                </a:lnTo>
                <a:lnTo>
                  <a:pt x="1208" y="2074"/>
                </a:lnTo>
                <a:lnTo>
                  <a:pt x="1218" y="2085"/>
                </a:lnTo>
                <a:lnTo>
                  <a:pt x="1229" y="2096"/>
                </a:lnTo>
                <a:lnTo>
                  <a:pt x="1235" y="2110"/>
                </a:lnTo>
                <a:lnTo>
                  <a:pt x="1239" y="2126"/>
                </a:lnTo>
                <a:lnTo>
                  <a:pt x="1210" y="2114"/>
                </a:lnTo>
                <a:lnTo>
                  <a:pt x="1195" y="2108"/>
                </a:lnTo>
                <a:lnTo>
                  <a:pt x="1182" y="2101"/>
                </a:lnTo>
                <a:lnTo>
                  <a:pt x="1172" y="2092"/>
                </a:lnTo>
                <a:lnTo>
                  <a:pt x="1167" y="2086"/>
                </a:lnTo>
                <a:lnTo>
                  <a:pt x="1163" y="2080"/>
                </a:lnTo>
                <a:lnTo>
                  <a:pt x="1160" y="2073"/>
                </a:lnTo>
                <a:lnTo>
                  <a:pt x="1157" y="2064"/>
                </a:lnTo>
                <a:lnTo>
                  <a:pt x="1157" y="2055"/>
                </a:lnTo>
                <a:lnTo>
                  <a:pt x="1157" y="2045"/>
                </a:lnTo>
                <a:close/>
                <a:moveTo>
                  <a:pt x="1301" y="2190"/>
                </a:moveTo>
                <a:lnTo>
                  <a:pt x="1301" y="2190"/>
                </a:lnTo>
                <a:lnTo>
                  <a:pt x="1298" y="2186"/>
                </a:lnTo>
                <a:lnTo>
                  <a:pt x="1296" y="2180"/>
                </a:lnTo>
                <a:lnTo>
                  <a:pt x="1293" y="2168"/>
                </a:lnTo>
                <a:lnTo>
                  <a:pt x="1290" y="2155"/>
                </a:lnTo>
                <a:lnTo>
                  <a:pt x="1289" y="2149"/>
                </a:lnTo>
                <a:lnTo>
                  <a:pt x="1286" y="2143"/>
                </a:lnTo>
                <a:lnTo>
                  <a:pt x="1289" y="2143"/>
                </a:lnTo>
                <a:lnTo>
                  <a:pt x="1292" y="2142"/>
                </a:lnTo>
                <a:lnTo>
                  <a:pt x="1299" y="2143"/>
                </a:lnTo>
                <a:lnTo>
                  <a:pt x="1306" y="2148"/>
                </a:lnTo>
                <a:lnTo>
                  <a:pt x="1314" y="2153"/>
                </a:lnTo>
                <a:lnTo>
                  <a:pt x="1328" y="2167"/>
                </a:lnTo>
                <a:lnTo>
                  <a:pt x="1342" y="2178"/>
                </a:lnTo>
                <a:lnTo>
                  <a:pt x="1334" y="2184"/>
                </a:lnTo>
                <a:lnTo>
                  <a:pt x="1325" y="2187"/>
                </a:lnTo>
                <a:lnTo>
                  <a:pt x="1314" y="2190"/>
                </a:lnTo>
                <a:lnTo>
                  <a:pt x="1301" y="2190"/>
                </a:lnTo>
                <a:close/>
                <a:moveTo>
                  <a:pt x="1451" y="2140"/>
                </a:moveTo>
                <a:lnTo>
                  <a:pt x="1451" y="2140"/>
                </a:lnTo>
                <a:lnTo>
                  <a:pt x="1445" y="2140"/>
                </a:lnTo>
                <a:lnTo>
                  <a:pt x="1440" y="2142"/>
                </a:lnTo>
                <a:lnTo>
                  <a:pt x="1437" y="2140"/>
                </a:lnTo>
                <a:lnTo>
                  <a:pt x="1434" y="2140"/>
                </a:lnTo>
                <a:lnTo>
                  <a:pt x="1434" y="2137"/>
                </a:lnTo>
                <a:lnTo>
                  <a:pt x="1434" y="2134"/>
                </a:lnTo>
                <a:lnTo>
                  <a:pt x="1441" y="2136"/>
                </a:lnTo>
                <a:lnTo>
                  <a:pt x="1447" y="2137"/>
                </a:lnTo>
                <a:lnTo>
                  <a:pt x="1448" y="2137"/>
                </a:lnTo>
                <a:lnTo>
                  <a:pt x="1450" y="2136"/>
                </a:lnTo>
                <a:lnTo>
                  <a:pt x="1451" y="2133"/>
                </a:lnTo>
                <a:lnTo>
                  <a:pt x="1451" y="2129"/>
                </a:lnTo>
                <a:lnTo>
                  <a:pt x="1454" y="2130"/>
                </a:lnTo>
                <a:lnTo>
                  <a:pt x="1456" y="2130"/>
                </a:lnTo>
                <a:lnTo>
                  <a:pt x="1454" y="2133"/>
                </a:lnTo>
                <a:lnTo>
                  <a:pt x="1453" y="2137"/>
                </a:lnTo>
                <a:lnTo>
                  <a:pt x="1451" y="2139"/>
                </a:lnTo>
                <a:lnTo>
                  <a:pt x="1451" y="2140"/>
                </a:lnTo>
                <a:close/>
                <a:moveTo>
                  <a:pt x="1459" y="2101"/>
                </a:moveTo>
                <a:lnTo>
                  <a:pt x="1459" y="2101"/>
                </a:lnTo>
                <a:lnTo>
                  <a:pt x="1445" y="2101"/>
                </a:lnTo>
                <a:lnTo>
                  <a:pt x="1434" y="2101"/>
                </a:lnTo>
                <a:lnTo>
                  <a:pt x="1421" y="2101"/>
                </a:lnTo>
                <a:lnTo>
                  <a:pt x="1416" y="2099"/>
                </a:lnTo>
                <a:lnTo>
                  <a:pt x="1412" y="2098"/>
                </a:lnTo>
                <a:lnTo>
                  <a:pt x="1397" y="2096"/>
                </a:lnTo>
                <a:lnTo>
                  <a:pt x="1383" y="2093"/>
                </a:lnTo>
                <a:lnTo>
                  <a:pt x="1356" y="2086"/>
                </a:lnTo>
                <a:lnTo>
                  <a:pt x="1333" y="2076"/>
                </a:lnTo>
                <a:lnTo>
                  <a:pt x="1311" y="2064"/>
                </a:lnTo>
                <a:lnTo>
                  <a:pt x="1298" y="2057"/>
                </a:lnTo>
                <a:lnTo>
                  <a:pt x="1286" y="2048"/>
                </a:lnTo>
                <a:lnTo>
                  <a:pt x="1277" y="2044"/>
                </a:lnTo>
                <a:lnTo>
                  <a:pt x="1270" y="2038"/>
                </a:lnTo>
                <a:lnTo>
                  <a:pt x="1262" y="2030"/>
                </a:lnTo>
                <a:lnTo>
                  <a:pt x="1257" y="2023"/>
                </a:lnTo>
                <a:lnTo>
                  <a:pt x="1252" y="2014"/>
                </a:lnTo>
                <a:lnTo>
                  <a:pt x="1248" y="2006"/>
                </a:lnTo>
                <a:lnTo>
                  <a:pt x="1245" y="1995"/>
                </a:lnTo>
                <a:lnTo>
                  <a:pt x="1242" y="1984"/>
                </a:lnTo>
                <a:lnTo>
                  <a:pt x="1239" y="1968"/>
                </a:lnTo>
                <a:lnTo>
                  <a:pt x="1238" y="1950"/>
                </a:lnTo>
                <a:lnTo>
                  <a:pt x="1235" y="1931"/>
                </a:lnTo>
                <a:lnTo>
                  <a:pt x="1230" y="1913"/>
                </a:lnTo>
                <a:lnTo>
                  <a:pt x="1226" y="1908"/>
                </a:lnTo>
                <a:lnTo>
                  <a:pt x="1223" y="1899"/>
                </a:lnTo>
                <a:lnTo>
                  <a:pt x="1221" y="1890"/>
                </a:lnTo>
                <a:lnTo>
                  <a:pt x="1221" y="1880"/>
                </a:lnTo>
                <a:lnTo>
                  <a:pt x="1218" y="1874"/>
                </a:lnTo>
                <a:lnTo>
                  <a:pt x="1217" y="1867"/>
                </a:lnTo>
                <a:lnTo>
                  <a:pt x="1218" y="1852"/>
                </a:lnTo>
                <a:lnTo>
                  <a:pt x="1224" y="1852"/>
                </a:lnTo>
                <a:lnTo>
                  <a:pt x="1233" y="1849"/>
                </a:lnTo>
                <a:lnTo>
                  <a:pt x="1243" y="1847"/>
                </a:lnTo>
                <a:lnTo>
                  <a:pt x="1267" y="1849"/>
                </a:lnTo>
                <a:lnTo>
                  <a:pt x="1280" y="1881"/>
                </a:lnTo>
                <a:lnTo>
                  <a:pt x="1287" y="1896"/>
                </a:lnTo>
                <a:lnTo>
                  <a:pt x="1295" y="1912"/>
                </a:lnTo>
                <a:lnTo>
                  <a:pt x="1303" y="1925"/>
                </a:lnTo>
                <a:lnTo>
                  <a:pt x="1314" y="1938"/>
                </a:lnTo>
                <a:lnTo>
                  <a:pt x="1324" y="1951"/>
                </a:lnTo>
                <a:lnTo>
                  <a:pt x="1336" y="1962"/>
                </a:lnTo>
                <a:lnTo>
                  <a:pt x="1352" y="1978"/>
                </a:lnTo>
                <a:lnTo>
                  <a:pt x="1366" y="1995"/>
                </a:lnTo>
                <a:lnTo>
                  <a:pt x="1383" y="2011"/>
                </a:lnTo>
                <a:lnTo>
                  <a:pt x="1400" y="2028"/>
                </a:lnTo>
                <a:lnTo>
                  <a:pt x="1412" y="2038"/>
                </a:lnTo>
                <a:lnTo>
                  <a:pt x="1425" y="2047"/>
                </a:lnTo>
                <a:lnTo>
                  <a:pt x="1451" y="2067"/>
                </a:lnTo>
                <a:lnTo>
                  <a:pt x="1451" y="2080"/>
                </a:lnTo>
                <a:lnTo>
                  <a:pt x="1453" y="2088"/>
                </a:lnTo>
                <a:lnTo>
                  <a:pt x="1456" y="2092"/>
                </a:lnTo>
                <a:lnTo>
                  <a:pt x="1457" y="2092"/>
                </a:lnTo>
                <a:lnTo>
                  <a:pt x="1459" y="2095"/>
                </a:lnTo>
                <a:lnTo>
                  <a:pt x="1459" y="2101"/>
                </a:lnTo>
                <a:close/>
              </a:path>
            </a:pathLst>
          </a:custGeom>
          <a:noFill/>
          <a:ln w="9525" cap="flat" cmpd="sng">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2297" name="Freeform 10"/>
          <p:cNvSpPr>
            <a:spLocks/>
          </p:cNvSpPr>
          <p:nvPr/>
        </p:nvSpPr>
        <p:spPr bwMode="auto">
          <a:xfrm>
            <a:off x="6507163" y="2387600"/>
            <a:ext cx="2039937" cy="1730375"/>
          </a:xfrm>
          <a:custGeom>
            <a:avLst/>
            <a:gdLst>
              <a:gd name="T0" fmla="*/ 1669255 w 1717"/>
              <a:gd name="T1" fmla="*/ 1580631 h 1456"/>
              <a:gd name="T2" fmla="*/ 1517181 w 1717"/>
              <a:gd name="T3" fmla="*/ 1489121 h 1456"/>
              <a:gd name="T4" fmla="*/ 1481538 w 1717"/>
              <a:gd name="T5" fmla="*/ 1443960 h 1456"/>
              <a:gd name="T6" fmla="*/ 1450648 w 1717"/>
              <a:gd name="T7" fmla="*/ 1413060 h 1456"/>
              <a:gd name="T8" fmla="*/ 1416194 w 1717"/>
              <a:gd name="T9" fmla="*/ 1338188 h 1456"/>
              <a:gd name="T10" fmla="*/ 1393620 w 1717"/>
              <a:gd name="T11" fmla="*/ 1231228 h 1456"/>
              <a:gd name="T12" fmla="*/ 1426887 w 1717"/>
              <a:gd name="T13" fmla="*/ 1028004 h 1456"/>
              <a:gd name="T14" fmla="*/ 1461341 w 1717"/>
              <a:gd name="T15" fmla="*/ 905595 h 1456"/>
              <a:gd name="T16" fmla="*/ 1472034 w 1717"/>
              <a:gd name="T17" fmla="*/ 911537 h 1456"/>
              <a:gd name="T18" fmla="*/ 1507676 w 1717"/>
              <a:gd name="T19" fmla="*/ 922233 h 1456"/>
              <a:gd name="T20" fmla="*/ 1545695 w 1717"/>
              <a:gd name="T21" fmla="*/ 907971 h 1456"/>
              <a:gd name="T22" fmla="*/ 1556388 w 1717"/>
              <a:gd name="T23" fmla="*/ 883014 h 1456"/>
              <a:gd name="T24" fmla="*/ 1575397 w 1717"/>
              <a:gd name="T25" fmla="*/ 831911 h 1456"/>
              <a:gd name="T26" fmla="*/ 1594406 w 1717"/>
              <a:gd name="T27" fmla="*/ 658398 h 1456"/>
              <a:gd name="T28" fmla="*/ 1600347 w 1717"/>
              <a:gd name="T29" fmla="*/ 632252 h 1456"/>
              <a:gd name="T30" fmla="*/ 1594406 w 1717"/>
              <a:gd name="T31" fmla="*/ 602541 h 1456"/>
              <a:gd name="T32" fmla="*/ 1584902 w 1717"/>
              <a:gd name="T33" fmla="*/ 571642 h 1456"/>
              <a:gd name="T34" fmla="*/ 1536190 w 1717"/>
              <a:gd name="T35" fmla="*/ 553815 h 1456"/>
              <a:gd name="T36" fmla="*/ 1507676 w 1717"/>
              <a:gd name="T37" fmla="*/ 543119 h 1456"/>
              <a:gd name="T38" fmla="*/ 1513617 w 1717"/>
              <a:gd name="T39" fmla="*/ 445667 h 1456"/>
              <a:gd name="T40" fmla="*/ 1507676 w 1717"/>
              <a:gd name="T41" fmla="*/ 396940 h 1456"/>
              <a:gd name="T42" fmla="*/ 1483915 w 1717"/>
              <a:gd name="T43" fmla="*/ 267400 h 1456"/>
              <a:gd name="T44" fmla="*/ 1422134 w 1717"/>
              <a:gd name="T45" fmla="*/ 174701 h 1456"/>
              <a:gd name="T46" fmla="*/ 1328276 w 1717"/>
              <a:gd name="T47" fmla="*/ 89133 h 1456"/>
              <a:gd name="T48" fmla="*/ 1243922 w 1717"/>
              <a:gd name="T49" fmla="*/ 36842 h 1456"/>
              <a:gd name="T50" fmla="*/ 1047888 w 1717"/>
              <a:gd name="T51" fmla="*/ 0 h 1456"/>
              <a:gd name="T52" fmla="*/ 936209 w 1717"/>
              <a:gd name="T53" fmla="*/ 20204 h 1456"/>
              <a:gd name="T54" fmla="*/ 872052 w 1717"/>
              <a:gd name="T55" fmla="*/ 55857 h 1456"/>
              <a:gd name="T56" fmla="*/ 737799 w 1717"/>
              <a:gd name="T57" fmla="*/ 155686 h 1456"/>
              <a:gd name="T58" fmla="*/ 673643 w 1717"/>
              <a:gd name="T59" fmla="*/ 267400 h 1456"/>
              <a:gd name="T60" fmla="*/ 655821 w 1717"/>
              <a:gd name="T61" fmla="*/ 367229 h 1456"/>
              <a:gd name="T62" fmla="*/ 647505 w 1717"/>
              <a:gd name="T63" fmla="*/ 453986 h 1456"/>
              <a:gd name="T64" fmla="*/ 657009 w 1717"/>
              <a:gd name="T65" fmla="*/ 545496 h 1456"/>
              <a:gd name="T66" fmla="*/ 655821 w 1717"/>
              <a:gd name="T67" fmla="*/ 553815 h 1456"/>
              <a:gd name="T68" fmla="*/ 622555 w 1717"/>
              <a:gd name="T69" fmla="*/ 530046 h 1456"/>
              <a:gd name="T70" fmla="*/ 597605 w 1717"/>
              <a:gd name="T71" fmla="*/ 532423 h 1456"/>
              <a:gd name="T72" fmla="*/ 572656 w 1717"/>
              <a:gd name="T73" fmla="*/ 572830 h 1456"/>
              <a:gd name="T74" fmla="*/ 576220 w 1717"/>
              <a:gd name="T75" fmla="*/ 696428 h 1456"/>
              <a:gd name="T76" fmla="*/ 576220 w 1717"/>
              <a:gd name="T77" fmla="*/ 789127 h 1456"/>
              <a:gd name="T78" fmla="*/ 595229 w 1717"/>
              <a:gd name="T79" fmla="*/ 861622 h 1456"/>
              <a:gd name="T80" fmla="*/ 620179 w 1717"/>
              <a:gd name="T81" fmla="*/ 886579 h 1456"/>
              <a:gd name="T82" fmla="*/ 636812 w 1717"/>
              <a:gd name="T83" fmla="*/ 892522 h 1456"/>
              <a:gd name="T84" fmla="*/ 664138 w 1717"/>
              <a:gd name="T85" fmla="*/ 883014 h 1456"/>
              <a:gd name="T86" fmla="*/ 683147 w 1717"/>
              <a:gd name="T87" fmla="*/ 930552 h 1456"/>
              <a:gd name="T88" fmla="*/ 724730 w 1717"/>
              <a:gd name="T89" fmla="*/ 1054150 h 1456"/>
              <a:gd name="T90" fmla="*/ 729482 w 1717"/>
              <a:gd name="T91" fmla="*/ 1111195 h 1456"/>
              <a:gd name="T92" fmla="*/ 728294 w 1717"/>
              <a:gd name="T93" fmla="*/ 1196763 h 1456"/>
              <a:gd name="T94" fmla="*/ 730671 w 1717"/>
              <a:gd name="T95" fmla="*/ 1256186 h 1456"/>
              <a:gd name="T96" fmla="*/ 729482 w 1717"/>
              <a:gd name="T97" fmla="*/ 1321550 h 1456"/>
              <a:gd name="T98" fmla="*/ 653445 w 1717"/>
              <a:gd name="T99" fmla="*/ 1427322 h 1456"/>
              <a:gd name="T100" fmla="*/ 618991 w 1717"/>
              <a:gd name="T101" fmla="*/ 1449902 h 1456"/>
              <a:gd name="T102" fmla="*/ 573844 w 1717"/>
              <a:gd name="T103" fmla="*/ 1470106 h 1456"/>
              <a:gd name="T104" fmla="*/ 515628 w 1717"/>
              <a:gd name="T105" fmla="*/ 1539035 h 1456"/>
              <a:gd name="T106" fmla="*/ 430086 w 1717"/>
              <a:gd name="T107" fmla="*/ 1571123 h 1456"/>
              <a:gd name="T108" fmla="*/ 187717 w 1717"/>
              <a:gd name="T109" fmla="*/ 1665011 h 1456"/>
              <a:gd name="T110" fmla="*/ 0 w 1717"/>
              <a:gd name="T111" fmla="*/ 1730375 h 1456"/>
              <a:gd name="T112" fmla="*/ 1923505 w 1717"/>
              <a:gd name="T113" fmla="*/ 1685214 h 145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717" h="1456">
                <a:moveTo>
                  <a:pt x="1619" y="1418"/>
                </a:moveTo>
                <a:lnTo>
                  <a:pt x="1619" y="1418"/>
                </a:lnTo>
                <a:lnTo>
                  <a:pt x="1583" y="1404"/>
                </a:lnTo>
                <a:lnTo>
                  <a:pt x="1547" y="1390"/>
                </a:lnTo>
                <a:lnTo>
                  <a:pt x="1476" y="1361"/>
                </a:lnTo>
                <a:lnTo>
                  <a:pt x="1405" y="1330"/>
                </a:lnTo>
                <a:lnTo>
                  <a:pt x="1334" y="1301"/>
                </a:lnTo>
                <a:lnTo>
                  <a:pt x="1319" y="1290"/>
                </a:lnTo>
                <a:lnTo>
                  <a:pt x="1305" y="1278"/>
                </a:lnTo>
                <a:lnTo>
                  <a:pt x="1277" y="1253"/>
                </a:lnTo>
                <a:lnTo>
                  <a:pt x="1272" y="1243"/>
                </a:lnTo>
                <a:lnTo>
                  <a:pt x="1265" y="1235"/>
                </a:lnTo>
                <a:lnTo>
                  <a:pt x="1258" y="1227"/>
                </a:lnTo>
                <a:lnTo>
                  <a:pt x="1249" y="1221"/>
                </a:lnTo>
                <a:lnTo>
                  <a:pt x="1247" y="1215"/>
                </a:lnTo>
                <a:lnTo>
                  <a:pt x="1244" y="1211"/>
                </a:lnTo>
                <a:lnTo>
                  <a:pt x="1241" y="1206"/>
                </a:lnTo>
                <a:lnTo>
                  <a:pt x="1237" y="1203"/>
                </a:lnTo>
                <a:lnTo>
                  <a:pt x="1229" y="1196"/>
                </a:lnTo>
                <a:lnTo>
                  <a:pt x="1221" y="1189"/>
                </a:lnTo>
                <a:lnTo>
                  <a:pt x="1217" y="1180"/>
                </a:lnTo>
                <a:lnTo>
                  <a:pt x="1213" y="1171"/>
                </a:lnTo>
                <a:lnTo>
                  <a:pt x="1206" y="1152"/>
                </a:lnTo>
                <a:lnTo>
                  <a:pt x="1202" y="1142"/>
                </a:lnTo>
                <a:lnTo>
                  <a:pt x="1197" y="1134"/>
                </a:lnTo>
                <a:lnTo>
                  <a:pt x="1192" y="1126"/>
                </a:lnTo>
                <a:lnTo>
                  <a:pt x="1185" y="1120"/>
                </a:lnTo>
                <a:lnTo>
                  <a:pt x="1177" y="1104"/>
                </a:lnTo>
                <a:lnTo>
                  <a:pt x="1174" y="1095"/>
                </a:lnTo>
                <a:lnTo>
                  <a:pt x="1173" y="1084"/>
                </a:lnTo>
                <a:lnTo>
                  <a:pt x="1173" y="1036"/>
                </a:lnTo>
                <a:lnTo>
                  <a:pt x="1176" y="999"/>
                </a:lnTo>
                <a:lnTo>
                  <a:pt x="1180" y="964"/>
                </a:lnTo>
                <a:lnTo>
                  <a:pt x="1186" y="929"/>
                </a:lnTo>
                <a:lnTo>
                  <a:pt x="1193" y="897"/>
                </a:lnTo>
                <a:lnTo>
                  <a:pt x="1201" y="865"/>
                </a:lnTo>
                <a:lnTo>
                  <a:pt x="1209" y="834"/>
                </a:lnTo>
                <a:lnTo>
                  <a:pt x="1225" y="771"/>
                </a:lnTo>
                <a:lnTo>
                  <a:pt x="1227" y="770"/>
                </a:lnTo>
                <a:lnTo>
                  <a:pt x="1229" y="767"/>
                </a:lnTo>
                <a:lnTo>
                  <a:pt x="1230" y="762"/>
                </a:lnTo>
                <a:lnTo>
                  <a:pt x="1231" y="760"/>
                </a:lnTo>
                <a:lnTo>
                  <a:pt x="1232" y="759"/>
                </a:lnTo>
                <a:lnTo>
                  <a:pt x="1234" y="760"/>
                </a:lnTo>
                <a:lnTo>
                  <a:pt x="1237" y="763"/>
                </a:lnTo>
                <a:lnTo>
                  <a:pt x="1239" y="767"/>
                </a:lnTo>
                <a:lnTo>
                  <a:pt x="1243" y="770"/>
                </a:lnTo>
                <a:lnTo>
                  <a:pt x="1247" y="773"/>
                </a:lnTo>
                <a:lnTo>
                  <a:pt x="1252" y="775"/>
                </a:lnTo>
                <a:lnTo>
                  <a:pt x="1257" y="776"/>
                </a:lnTo>
                <a:lnTo>
                  <a:pt x="1263" y="776"/>
                </a:lnTo>
                <a:lnTo>
                  <a:pt x="1269" y="776"/>
                </a:lnTo>
                <a:lnTo>
                  <a:pt x="1275" y="775"/>
                </a:lnTo>
                <a:lnTo>
                  <a:pt x="1281" y="774"/>
                </a:lnTo>
                <a:lnTo>
                  <a:pt x="1287" y="772"/>
                </a:lnTo>
                <a:lnTo>
                  <a:pt x="1293" y="770"/>
                </a:lnTo>
                <a:lnTo>
                  <a:pt x="1297" y="767"/>
                </a:lnTo>
                <a:lnTo>
                  <a:pt x="1301" y="764"/>
                </a:lnTo>
                <a:lnTo>
                  <a:pt x="1304" y="760"/>
                </a:lnTo>
                <a:lnTo>
                  <a:pt x="1306" y="756"/>
                </a:lnTo>
                <a:lnTo>
                  <a:pt x="1306" y="751"/>
                </a:lnTo>
                <a:lnTo>
                  <a:pt x="1309" y="746"/>
                </a:lnTo>
                <a:lnTo>
                  <a:pt x="1310" y="743"/>
                </a:lnTo>
                <a:lnTo>
                  <a:pt x="1310" y="739"/>
                </a:lnTo>
                <a:lnTo>
                  <a:pt x="1315" y="730"/>
                </a:lnTo>
                <a:lnTo>
                  <a:pt x="1319" y="720"/>
                </a:lnTo>
                <a:lnTo>
                  <a:pt x="1323" y="710"/>
                </a:lnTo>
                <a:lnTo>
                  <a:pt x="1326" y="700"/>
                </a:lnTo>
                <a:lnTo>
                  <a:pt x="1330" y="677"/>
                </a:lnTo>
                <a:lnTo>
                  <a:pt x="1334" y="654"/>
                </a:lnTo>
                <a:lnTo>
                  <a:pt x="1336" y="629"/>
                </a:lnTo>
                <a:lnTo>
                  <a:pt x="1338" y="604"/>
                </a:lnTo>
                <a:lnTo>
                  <a:pt x="1340" y="579"/>
                </a:lnTo>
                <a:lnTo>
                  <a:pt x="1342" y="554"/>
                </a:lnTo>
                <a:lnTo>
                  <a:pt x="1344" y="552"/>
                </a:lnTo>
                <a:lnTo>
                  <a:pt x="1346" y="549"/>
                </a:lnTo>
                <a:lnTo>
                  <a:pt x="1347" y="544"/>
                </a:lnTo>
                <a:lnTo>
                  <a:pt x="1347" y="538"/>
                </a:lnTo>
                <a:lnTo>
                  <a:pt x="1347" y="532"/>
                </a:lnTo>
                <a:lnTo>
                  <a:pt x="1346" y="527"/>
                </a:lnTo>
                <a:lnTo>
                  <a:pt x="1344" y="524"/>
                </a:lnTo>
                <a:lnTo>
                  <a:pt x="1342" y="522"/>
                </a:lnTo>
                <a:lnTo>
                  <a:pt x="1342" y="514"/>
                </a:lnTo>
                <a:lnTo>
                  <a:pt x="1342" y="507"/>
                </a:lnTo>
                <a:lnTo>
                  <a:pt x="1341" y="501"/>
                </a:lnTo>
                <a:lnTo>
                  <a:pt x="1338" y="497"/>
                </a:lnTo>
                <a:lnTo>
                  <a:pt x="1337" y="491"/>
                </a:lnTo>
                <a:lnTo>
                  <a:pt x="1336" y="486"/>
                </a:lnTo>
                <a:lnTo>
                  <a:pt x="1334" y="481"/>
                </a:lnTo>
                <a:lnTo>
                  <a:pt x="1331" y="478"/>
                </a:lnTo>
                <a:lnTo>
                  <a:pt x="1328" y="475"/>
                </a:lnTo>
                <a:lnTo>
                  <a:pt x="1324" y="472"/>
                </a:lnTo>
                <a:lnTo>
                  <a:pt x="1314" y="469"/>
                </a:lnTo>
                <a:lnTo>
                  <a:pt x="1304" y="467"/>
                </a:lnTo>
                <a:lnTo>
                  <a:pt x="1293" y="466"/>
                </a:lnTo>
                <a:lnTo>
                  <a:pt x="1273" y="465"/>
                </a:lnTo>
                <a:lnTo>
                  <a:pt x="1273" y="462"/>
                </a:lnTo>
                <a:lnTo>
                  <a:pt x="1272" y="460"/>
                </a:lnTo>
                <a:lnTo>
                  <a:pt x="1271" y="458"/>
                </a:lnTo>
                <a:lnTo>
                  <a:pt x="1269" y="457"/>
                </a:lnTo>
                <a:lnTo>
                  <a:pt x="1269" y="401"/>
                </a:lnTo>
                <a:lnTo>
                  <a:pt x="1271" y="397"/>
                </a:lnTo>
                <a:lnTo>
                  <a:pt x="1273" y="391"/>
                </a:lnTo>
                <a:lnTo>
                  <a:pt x="1274" y="383"/>
                </a:lnTo>
                <a:lnTo>
                  <a:pt x="1274" y="375"/>
                </a:lnTo>
                <a:lnTo>
                  <a:pt x="1274" y="367"/>
                </a:lnTo>
                <a:lnTo>
                  <a:pt x="1273" y="359"/>
                </a:lnTo>
                <a:lnTo>
                  <a:pt x="1271" y="353"/>
                </a:lnTo>
                <a:lnTo>
                  <a:pt x="1269" y="349"/>
                </a:lnTo>
                <a:lnTo>
                  <a:pt x="1269" y="334"/>
                </a:lnTo>
                <a:lnTo>
                  <a:pt x="1269" y="320"/>
                </a:lnTo>
                <a:lnTo>
                  <a:pt x="1268" y="306"/>
                </a:lnTo>
                <a:lnTo>
                  <a:pt x="1267" y="293"/>
                </a:lnTo>
                <a:lnTo>
                  <a:pt x="1263" y="269"/>
                </a:lnTo>
                <a:lnTo>
                  <a:pt x="1257" y="246"/>
                </a:lnTo>
                <a:lnTo>
                  <a:pt x="1249" y="225"/>
                </a:lnTo>
                <a:lnTo>
                  <a:pt x="1240" y="206"/>
                </a:lnTo>
                <a:lnTo>
                  <a:pt x="1229" y="189"/>
                </a:lnTo>
                <a:lnTo>
                  <a:pt x="1217" y="172"/>
                </a:lnTo>
                <a:lnTo>
                  <a:pt x="1208" y="159"/>
                </a:lnTo>
                <a:lnTo>
                  <a:pt x="1197" y="147"/>
                </a:lnTo>
                <a:lnTo>
                  <a:pt x="1186" y="135"/>
                </a:lnTo>
                <a:lnTo>
                  <a:pt x="1175" y="124"/>
                </a:lnTo>
                <a:lnTo>
                  <a:pt x="1150" y="103"/>
                </a:lnTo>
                <a:lnTo>
                  <a:pt x="1125" y="83"/>
                </a:lnTo>
                <a:lnTo>
                  <a:pt x="1118" y="75"/>
                </a:lnTo>
                <a:lnTo>
                  <a:pt x="1109" y="68"/>
                </a:lnTo>
                <a:lnTo>
                  <a:pt x="1101" y="61"/>
                </a:lnTo>
                <a:lnTo>
                  <a:pt x="1091" y="55"/>
                </a:lnTo>
                <a:lnTo>
                  <a:pt x="1081" y="48"/>
                </a:lnTo>
                <a:lnTo>
                  <a:pt x="1070" y="42"/>
                </a:lnTo>
                <a:lnTo>
                  <a:pt x="1047" y="31"/>
                </a:lnTo>
                <a:lnTo>
                  <a:pt x="1022" y="22"/>
                </a:lnTo>
                <a:lnTo>
                  <a:pt x="996" y="14"/>
                </a:lnTo>
                <a:lnTo>
                  <a:pt x="968" y="8"/>
                </a:lnTo>
                <a:lnTo>
                  <a:pt x="939" y="3"/>
                </a:lnTo>
                <a:lnTo>
                  <a:pt x="910" y="1"/>
                </a:lnTo>
                <a:lnTo>
                  <a:pt x="882" y="0"/>
                </a:lnTo>
                <a:lnTo>
                  <a:pt x="854" y="2"/>
                </a:lnTo>
                <a:lnTo>
                  <a:pt x="840" y="4"/>
                </a:lnTo>
                <a:lnTo>
                  <a:pt x="827" y="6"/>
                </a:lnTo>
                <a:lnTo>
                  <a:pt x="813" y="9"/>
                </a:lnTo>
                <a:lnTo>
                  <a:pt x="801" y="12"/>
                </a:lnTo>
                <a:lnTo>
                  <a:pt x="788" y="17"/>
                </a:lnTo>
                <a:lnTo>
                  <a:pt x="777" y="21"/>
                </a:lnTo>
                <a:lnTo>
                  <a:pt x="764" y="27"/>
                </a:lnTo>
                <a:lnTo>
                  <a:pt x="754" y="33"/>
                </a:lnTo>
                <a:lnTo>
                  <a:pt x="743" y="40"/>
                </a:lnTo>
                <a:lnTo>
                  <a:pt x="734" y="47"/>
                </a:lnTo>
                <a:lnTo>
                  <a:pt x="705" y="67"/>
                </a:lnTo>
                <a:lnTo>
                  <a:pt x="676" y="87"/>
                </a:lnTo>
                <a:lnTo>
                  <a:pt x="661" y="97"/>
                </a:lnTo>
                <a:lnTo>
                  <a:pt x="647" y="108"/>
                </a:lnTo>
                <a:lnTo>
                  <a:pt x="634" y="120"/>
                </a:lnTo>
                <a:lnTo>
                  <a:pt x="621" y="131"/>
                </a:lnTo>
                <a:lnTo>
                  <a:pt x="610" y="144"/>
                </a:lnTo>
                <a:lnTo>
                  <a:pt x="598" y="158"/>
                </a:lnTo>
                <a:lnTo>
                  <a:pt x="588" y="172"/>
                </a:lnTo>
                <a:lnTo>
                  <a:pt x="579" y="188"/>
                </a:lnTo>
                <a:lnTo>
                  <a:pt x="572" y="206"/>
                </a:lnTo>
                <a:lnTo>
                  <a:pt x="567" y="225"/>
                </a:lnTo>
                <a:lnTo>
                  <a:pt x="563" y="246"/>
                </a:lnTo>
                <a:lnTo>
                  <a:pt x="561" y="268"/>
                </a:lnTo>
                <a:lnTo>
                  <a:pt x="561" y="272"/>
                </a:lnTo>
                <a:lnTo>
                  <a:pt x="556" y="290"/>
                </a:lnTo>
                <a:lnTo>
                  <a:pt x="552" y="309"/>
                </a:lnTo>
                <a:lnTo>
                  <a:pt x="550" y="331"/>
                </a:lnTo>
                <a:lnTo>
                  <a:pt x="549" y="353"/>
                </a:lnTo>
                <a:lnTo>
                  <a:pt x="549" y="361"/>
                </a:lnTo>
                <a:lnTo>
                  <a:pt x="546" y="371"/>
                </a:lnTo>
                <a:lnTo>
                  <a:pt x="545" y="382"/>
                </a:lnTo>
                <a:lnTo>
                  <a:pt x="545" y="394"/>
                </a:lnTo>
                <a:lnTo>
                  <a:pt x="545" y="406"/>
                </a:lnTo>
                <a:lnTo>
                  <a:pt x="549" y="429"/>
                </a:lnTo>
                <a:lnTo>
                  <a:pt x="553" y="449"/>
                </a:lnTo>
                <a:lnTo>
                  <a:pt x="553" y="459"/>
                </a:lnTo>
                <a:lnTo>
                  <a:pt x="554" y="463"/>
                </a:lnTo>
                <a:lnTo>
                  <a:pt x="555" y="464"/>
                </a:lnTo>
                <a:lnTo>
                  <a:pt x="557" y="465"/>
                </a:lnTo>
                <a:lnTo>
                  <a:pt x="554" y="466"/>
                </a:lnTo>
                <a:lnTo>
                  <a:pt x="552" y="466"/>
                </a:lnTo>
                <a:lnTo>
                  <a:pt x="549" y="465"/>
                </a:lnTo>
                <a:lnTo>
                  <a:pt x="546" y="464"/>
                </a:lnTo>
                <a:lnTo>
                  <a:pt x="541" y="460"/>
                </a:lnTo>
                <a:lnTo>
                  <a:pt x="536" y="455"/>
                </a:lnTo>
                <a:lnTo>
                  <a:pt x="531" y="450"/>
                </a:lnTo>
                <a:lnTo>
                  <a:pt x="524" y="446"/>
                </a:lnTo>
                <a:lnTo>
                  <a:pt x="521" y="445"/>
                </a:lnTo>
                <a:lnTo>
                  <a:pt x="517" y="444"/>
                </a:lnTo>
                <a:lnTo>
                  <a:pt x="513" y="444"/>
                </a:lnTo>
                <a:lnTo>
                  <a:pt x="509" y="445"/>
                </a:lnTo>
                <a:lnTo>
                  <a:pt x="503" y="448"/>
                </a:lnTo>
                <a:lnTo>
                  <a:pt x="498" y="451"/>
                </a:lnTo>
                <a:lnTo>
                  <a:pt x="493" y="456"/>
                </a:lnTo>
                <a:lnTo>
                  <a:pt x="489" y="461"/>
                </a:lnTo>
                <a:lnTo>
                  <a:pt x="486" y="467"/>
                </a:lnTo>
                <a:lnTo>
                  <a:pt x="484" y="474"/>
                </a:lnTo>
                <a:lnTo>
                  <a:pt x="482" y="482"/>
                </a:lnTo>
                <a:lnTo>
                  <a:pt x="480" y="490"/>
                </a:lnTo>
                <a:lnTo>
                  <a:pt x="479" y="507"/>
                </a:lnTo>
                <a:lnTo>
                  <a:pt x="480" y="526"/>
                </a:lnTo>
                <a:lnTo>
                  <a:pt x="482" y="544"/>
                </a:lnTo>
                <a:lnTo>
                  <a:pt x="485" y="562"/>
                </a:lnTo>
                <a:lnTo>
                  <a:pt x="485" y="586"/>
                </a:lnTo>
                <a:lnTo>
                  <a:pt x="486" y="598"/>
                </a:lnTo>
                <a:lnTo>
                  <a:pt x="485" y="612"/>
                </a:lnTo>
                <a:lnTo>
                  <a:pt x="485" y="638"/>
                </a:lnTo>
                <a:lnTo>
                  <a:pt x="484" y="652"/>
                </a:lnTo>
                <a:lnTo>
                  <a:pt x="485" y="664"/>
                </a:lnTo>
                <a:lnTo>
                  <a:pt x="486" y="676"/>
                </a:lnTo>
                <a:lnTo>
                  <a:pt x="489" y="686"/>
                </a:lnTo>
                <a:lnTo>
                  <a:pt x="493" y="699"/>
                </a:lnTo>
                <a:lnTo>
                  <a:pt x="497" y="712"/>
                </a:lnTo>
                <a:lnTo>
                  <a:pt x="501" y="725"/>
                </a:lnTo>
                <a:lnTo>
                  <a:pt x="505" y="739"/>
                </a:lnTo>
                <a:lnTo>
                  <a:pt x="509" y="739"/>
                </a:lnTo>
                <a:lnTo>
                  <a:pt x="512" y="740"/>
                </a:lnTo>
                <a:lnTo>
                  <a:pt x="517" y="743"/>
                </a:lnTo>
                <a:lnTo>
                  <a:pt x="522" y="746"/>
                </a:lnTo>
                <a:lnTo>
                  <a:pt x="525" y="747"/>
                </a:lnTo>
                <a:lnTo>
                  <a:pt x="529" y="747"/>
                </a:lnTo>
                <a:lnTo>
                  <a:pt x="531" y="749"/>
                </a:lnTo>
                <a:lnTo>
                  <a:pt x="533" y="751"/>
                </a:lnTo>
                <a:lnTo>
                  <a:pt x="536" y="751"/>
                </a:lnTo>
                <a:lnTo>
                  <a:pt x="538" y="751"/>
                </a:lnTo>
                <a:lnTo>
                  <a:pt x="543" y="750"/>
                </a:lnTo>
                <a:lnTo>
                  <a:pt x="547" y="748"/>
                </a:lnTo>
                <a:lnTo>
                  <a:pt x="552" y="745"/>
                </a:lnTo>
                <a:lnTo>
                  <a:pt x="557" y="744"/>
                </a:lnTo>
                <a:lnTo>
                  <a:pt x="559" y="743"/>
                </a:lnTo>
                <a:lnTo>
                  <a:pt x="561" y="744"/>
                </a:lnTo>
                <a:lnTo>
                  <a:pt x="563" y="745"/>
                </a:lnTo>
                <a:lnTo>
                  <a:pt x="565" y="747"/>
                </a:lnTo>
                <a:lnTo>
                  <a:pt x="569" y="766"/>
                </a:lnTo>
                <a:lnTo>
                  <a:pt x="575" y="783"/>
                </a:lnTo>
                <a:lnTo>
                  <a:pt x="582" y="799"/>
                </a:lnTo>
                <a:lnTo>
                  <a:pt x="589" y="815"/>
                </a:lnTo>
                <a:lnTo>
                  <a:pt x="595" y="832"/>
                </a:lnTo>
                <a:lnTo>
                  <a:pt x="602" y="849"/>
                </a:lnTo>
                <a:lnTo>
                  <a:pt x="607" y="867"/>
                </a:lnTo>
                <a:lnTo>
                  <a:pt x="610" y="887"/>
                </a:lnTo>
                <a:lnTo>
                  <a:pt x="609" y="895"/>
                </a:lnTo>
                <a:lnTo>
                  <a:pt x="610" y="902"/>
                </a:lnTo>
                <a:lnTo>
                  <a:pt x="612" y="915"/>
                </a:lnTo>
                <a:lnTo>
                  <a:pt x="614" y="928"/>
                </a:lnTo>
                <a:lnTo>
                  <a:pt x="614" y="935"/>
                </a:lnTo>
                <a:lnTo>
                  <a:pt x="614" y="944"/>
                </a:lnTo>
                <a:lnTo>
                  <a:pt x="615" y="956"/>
                </a:lnTo>
                <a:lnTo>
                  <a:pt x="614" y="969"/>
                </a:lnTo>
                <a:lnTo>
                  <a:pt x="613" y="995"/>
                </a:lnTo>
                <a:lnTo>
                  <a:pt x="613" y="1007"/>
                </a:lnTo>
                <a:lnTo>
                  <a:pt x="614" y="1019"/>
                </a:lnTo>
                <a:lnTo>
                  <a:pt x="616" y="1024"/>
                </a:lnTo>
                <a:lnTo>
                  <a:pt x="617" y="1028"/>
                </a:lnTo>
                <a:lnTo>
                  <a:pt x="619" y="1032"/>
                </a:lnTo>
                <a:lnTo>
                  <a:pt x="622" y="1036"/>
                </a:lnTo>
                <a:lnTo>
                  <a:pt x="615" y="1057"/>
                </a:lnTo>
                <a:lnTo>
                  <a:pt x="614" y="1083"/>
                </a:lnTo>
                <a:lnTo>
                  <a:pt x="613" y="1087"/>
                </a:lnTo>
                <a:lnTo>
                  <a:pt x="614" y="1092"/>
                </a:lnTo>
                <a:lnTo>
                  <a:pt x="614" y="1112"/>
                </a:lnTo>
                <a:lnTo>
                  <a:pt x="603" y="1125"/>
                </a:lnTo>
                <a:lnTo>
                  <a:pt x="593" y="1140"/>
                </a:lnTo>
                <a:lnTo>
                  <a:pt x="575" y="1169"/>
                </a:lnTo>
                <a:lnTo>
                  <a:pt x="566" y="1183"/>
                </a:lnTo>
                <a:lnTo>
                  <a:pt x="555" y="1195"/>
                </a:lnTo>
                <a:lnTo>
                  <a:pt x="550" y="1201"/>
                </a:lnTo>
                <a:lnTo>
                  <a:pt x="543" y="1207"/>
                </a:lnTo>
                <a:lnTo>
                  <a:pt x="536" y="1212"/>
                </a:lnTo>
                <a:lnTo>
                  <a:pt x="529" y="1217"/>
                </a:lnTo>
                <a:lnTo>
                  <a:pt x="525" y="1219"/>
                </a:lnTo>
                <a:lnTo>
                  <a:pt x="521" y="1220"/>
                </a:lnTo>
                <a:lnTo>
                  <a:pt x="511" y="1223"/>
                </a:lnTo>
                <a:lnTo>
                  <a:pt x="501" y="1225"/>
                </a:lnTo>
                <a:lnTo>
                  <a:pt x="497" y="1227"/>
                </a:lnTo>
                <a:lnTo>
                  <a:pt x="493" y="1229"/>
                </a:lnTo>
                <a:lnTo>
                  <a:pt x="483" y="1237"/>
                </a:lnTo>
                <a:lnTo>
                  <a:pt x="474" y="1247"/>
                </a:lnTo>
                <a:lnTo>
                  <a:pt x="466" y="1257"/>
                </a:lnTo>
                <a:lnTo>
                  <a:pt x="458" y="1267"/>
                </a:lnTo>
                <a:lnTo>
                  <a:pt x="450" y="1277"/>
                </a:lnTo>
                <a:lnTo>
                  <a:pt x="442" y="1287"/>
                </a:lnTo>
                <a:lnTo>
                  <a:pt x="434" y="1295"/>
                </a:lnTo>
                <a:lnTo>
                  <a:pt x="424" y="1301"/>
                </a:lnTo>
                <a:lnTo>
                  <a:pt x="415" y="1305"/>
                </a:lnTo>
                <a:lnTo>
                  <a:pt x="405" y="1309"/>
                </a:lnTo>
                <a:lnTo>
                  <a:pt x="384" y="1315"/>
                </a:lnTo>
                <a:lnTo>
                  <a:pt x="362" y="1322"/>
                </a:lnTo>
                <a:lnTo>
                  <a:pt x="351" y="1325"/>
                </a:lnTo>
                <a:lnTo>
                  <a:pt x="340" y="1329"/>
                </a:lnTo>
                <a:lnTo>
                  <a:pt x="281" y="1354"/>
                </a:lnTo>
                <a:lnTo>
                  <a:pt x="220" y="1378"/>
                </a:lnTo>
                <a:lnTo>
                  <a:pt x="158" y="1401"/>
                </a:lnTo>
                <a:lnTo>
                  <a:pt x="127" y="1412"/>
                </a:lnTo>
                <a:lnTo>
                  <a:pt x="95" y="1422"/>
                </a:lnTo>
                <a:lnTo>
                  <a:pt x="45" y="1437"/>
                </a:lnTo>
                <a:lnTo>
                  <a:pt x="22" y="1446"/>
                </a:lnTo>
                <a:lnTo>
                  <a:pt x="0" y="1456"/>
                </a:lnTo>
                <a:lnTo>
                  <a:pt x="1717" y="1456"/>
                </a:lnTo>
                <a:lnTo>
                  <a:pt x="1669" y="1436"/>
                </a:lnTo>
                <a:lnTo>
                  <a:pt x="1645" y="1427"/>
                </a:lnTo>
                <a:lnTo>
                  <a:pt x="1619" y="1418"/>
                </a:lnTo>
                <a:close/>
              </a:path>
            </a:pathLst>
          </a:custGeom>
          <a:noFill/>
          <a:ln w="9525" cap="flat" cmpd="sng">
            <a:solidFill>
              <a:schemeClr val="accent1"/>
            </a:solidFill>
            <a:prstDash val="solid"/>
            <a:round/>
            <a:headEnd type="none" w="med" len="med"/>
            <a:tailEnd type="none" w="med" len="me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2298" name="Freeform 14"/>
          <p:cNvSpPr>
            <a:spLocks/>
          </p:cNvSpPr>
          <p:nvPr/>
        </p:nvSpPr>
        <p:spPr bwMode="auto">
          <a:xfrm>
            <a:off x="6613525" y="357188"/>
            <a:ext cx="1828800" cy="1676400"/>
          </a:xfrm>
          <a:custGeom>
            <a:avLst/>
            <a:gdLst>
              <a:gd name="T0" fmla="*/ 1793875 w 1152"/>
              <a:gd name="T1" fmla="*/ 1539875 h 1056"/>
              <a:gd name="T2" fmla="*/ 1762125 w 1152"/>
              <a:gd name="T3" fmla="*/ 1479550 h 1056"/>
              <a:gd name="T4" fmla="*/ 1730375 w 1152"/>
              <a:gd name="T5" fmla="*/ 1438275 h 1056"/>
              <a:gd name="T6" fmla="*/ 1704975 w 1152"/>
              <a:gd name="T7" fmla="*/ 1409700 h 1056"/>
              <a:gd name="T8" fmla="*/ 1660525 w 1152"/>
              <a:gd name="T9" fmla="*/ 1365250 h 1056"/>
              <a:gd name="T10" fmla="*/ 1612900 w 1152"/>
              <a:gd name="T11" fmla="*/ 1336675 h 1056"/>
              <a:gd name="T12" fmla="*/ 1574800 w 1152"/>
              <a:gd name="T13" fmla="*/ 1317625 h 1056"/>
              <a:gd name="T14" fmla="*/ 1457325 w 1152"/>
              <a:gd name="T15" fmla="*/ 1279525 h 1056"/>
              <a:gd name="T16" fmla="*/ 1403350 w 1152"/>
              <a:gd name="T17" fmla="*/ 1247775 h 1056"/>
              <a:gd name="T18" fmla="*/ 1320800 w 1152"/>
              <a:gd name="T19" fmla="*/ 1203325 h 1056"/>
              <a:gd name="T20" fmla="*/ 1273175 w 1152"/>
              <a:gd name="T21" fmla="*/ 1177925 h 1056"/>
              <a:gd name="T22" fmla="*/ 1212850 w 1152"/>
              <a:gd name="T23" fmla="*/ 1158875 h 1056"/>
              <a:gd name="T24" fmla="*/ 1165225 w 1152"/>
              <a:gd name="T25" fmla="*/ 996950 h 1056"/>
              <a:gd name="T26" fmla="*/ 1171575 w 1152"/>
              <a:gd name="T27" fmla="*/ 917575 h 1056"/>
              <a:gd name="T28" fmla="*/ 1200150 w 1152"/>
              <a:gd name="T29" fmla="*/ 844550 h 1056"/>
              <a:gd name="T30" fmla="*/ 1209675 w 1152"/>
              <a:gd name="T31" fmla="*/ 806450 h 1056"/>
              <a:gd name="T32" fmla="*/ 1216025 w 1152"/>
              <a:gd name="T33" fmla="*/ 752475 h 1056"/>
              <a:gd name="T34" fmla="*/ 1282700 w 1152"/>
              <a:gd name="T35" fmla="*/ 571500 h 1056"/>
              <a:gd name="T36" fmla="*/ 1301750 w 1152"/>
              <a:gd name="T37" fmla="*/ 536575 h 1056"/>
              <a:gd name="T38" fmla="*/ 1323975 w 1152"/>
              <a:gd name="T39" fmla="*/ 533400 h 1056"/>
              <a:gd name="T40" fmla="*/ 1343025 w 1152"/>
              <a:gd name="T41" fmla="*/ 504825 h 1056"/>
              <a:gd name="T42" fmla="*/ 1349375 w 1152"/>
              <a:gd name="T43" fmla="*/ 463550 h 1056"/>
              <a:gd name="T44" fmla="*/ 1320800 w 1152"/>
              <a:gd name="T45" fmla="*/ 454025 h 1056"/>
              <a:gd name="T46" fmla="*/ 1323975 w 1152"/>
              <a:gd name="T47" fmla="*/ 377825 h 1056"/>
              <a:gd name="T48" fmla="*/ 1311275 w 1152"/>
              <a:gd name="T49" fmla="*/ 342900 h 1056"/>
              <a:gd name="T50" fmla="*/ 1266825 w 1152"/>
              <a:gd name="T51" fmla="*/ 228600 h 1056"/>
              <a:gd name="T52" fmla="*/ 1222375 w 1152"/>
              <a:gd name="T53" fmla="*/ 146050 h 1056"/>
              <a:gd name="T54" fmla="*/ 1127125 w 1152"/>
              <a:gd name="T55" fmla="*/ 60325 h 1056"/>
              <a:gd name="T56" fmla="*/ 1016000 w 1152"/>
              <a:gd name="T57" fmla="*/ 25400 h 1056"/>
              <a:gd name="T58" fmla="*/ 955675 w 1152"/>
              <a:gd name="T59" fmla="*/ 6350 h 1056"/>
              <a:gd name="T60" fmla="*/ 869950 w 1152"/>
              <a:gd name="T61" fmla="*/ 6350 h 1056"/>
              <a:gd name="T62" fmla="*/ 812800 w 1152"/>
              <a:gd name="T63" fmla="*/ 19050 h 1056"/>
              <a:gd name="T64" fmla="*/ 755650 w 1152"/>
              <a:gd name="T65" fmla="*/ 38100 h 1056"/>
              <a:gd name="T66" fmla="*/ 669925 w 1152"/>
              <a:gd name="T67" fmla="*/ 88900 h 1056"/>
              <a:gd name="T68" fmla="*/ 628650 w 1152"/>
              <a:gd name="T69" fmla="*/ 123825 h 1056"/>
              <a:gd name="T70" fmla="*/ 596900 w 1152"/>
              <a:gd name="T71" fmla="*/ 149225 h 1056"/>
              <a:gd name="T72" fmla="*/ 571500 w 1152"/>
              <a:gd name="T73" fmla="*/ 193675 h 1056"/>
              <a:gd name="T74" fmla="*/ 549275 w 1152"/>
              <a:gd name="T75" fmla="*/ 250825 h 1056"/>
              <a:gd name="T76" fmla="*/ 536575 w 1152"/>
              <a:gd name="T77" fmla="*/ 323850 h 1056"/>
              <a:gd name="T78" fmla="*/ 533400 w 1152"/>
              <a:gd name="T79" fmla="*/ 361950 h 1056"/>
              <a:gd name="T80" fmla="*/ 530225 w 1152"/>
              <a:gd name="T81" fmla="*/ 441325 h 1056"/>
              <a:gd name="T82" fmla="*/ 542925 w 1152"/>
              <a:gd name="T83" fmla="*/ 501650 h 1056"/>
              <a:gd name="T84" fmla="*/ 533400 w 1152"/>
              <a:gd name="T85" fmla="*/ 536575 h 1056"/>
              <a:gd name="T86" fmla="*/ 523875 w 1152"/>
              <a:gd name="T87" fmla="*/ 584200 h 1056"/>
              <a:gd name="T88" fmla="*/ 536575 w 1152"/>
              <a:gd name="T89" fmla="*/ 612775 h 1056"/>
              <a:gd name="T90" fmla="*/ 558800 w 1152"/>
              <a:gd name="T91" fmla="*/ 644525 h 1056"/>
              <a:gd name="T92" fmla="*/ 590550 w 1152"/>
              <a:gd name="T93" fmla="*/ 688975 h 1056"/>
              <a:gd name="T94" fmla="*/ 596900 w 1152"/>
              <a:gd name="T95" fmla="*/ 727075 h 1056"/>
              <a:gd name="T96" fmla="*/ 609600 w 1152"/>
              <a:gd name="T97" fmla="*/ 777875 h 1056"/>
              <a:gd name="T98" fmla="*/ 679450 w 1152"/>
              <a:gd name="T99" fmla="*/ 822325 h 1056"/>
              <a:gd name="T100" fmla="*/ 698500 w 1152"/>
              <a:gd name="T101" fmla="*/ 1092200 h 1056"/>
              <a:gd name="T102" fmla="*/ 622300 w 1152"/>
              <a:gd name="T103" fmla="*/ 1158875 h 1056"/>
              <a:gd name="T104" fmla="*/ 593725 w 1152"/>
              <a:gd name="T105" fmla="*/ 1171575 h 1056"/>
              <a:gd name="T106" fmla="*/ 514350 w 1152"/>
              <a:gd name="T107" fmla="*/ 1212850 h 1056"/>
              <a:gd name="T108" fmla="*/ 330200 w 1152"/>
              <a:gd name="T109" fmla="*/ 1282700 h 1056"/>
              <a:gd name="T110" fmla="*/ 155575 w 1152"/>
              <a:gd name="T111" fmla="*/ 1365250 h 1056"/>
              <a:gd name="T112" fmla="*/ 107950 w 1152"/>
              <a:gd name="T113" fmla="*/ 1409700 h 1056"/>
              <a:gd name="T114" fmla="*/ 9525 w 1152"/>
              <a:gd name="T115" fmla="*/ 1631950 h 105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52" h="1056">
                <a:moveTo>
                  <a:pt x="1146" y="1022"/>
                </a:moveTo>
                <a:lnTo>
                  <a:pt x="1146" y="1022"/>
                </a:lnTo>
                <a:lnTo>
                  <a:pt x="1142" y="1016"/>
                </a:lnTo>
                <a:lnTo>
                  <a:pt x="1142" y="1010"/>
                </a:lnTo>
                <a:lnTo>
                  <a:pt x="1140" y="994"/>
                </a:lnTo>
                <a:lnTo>
                  <a:pt x="1138" y="988"/>
                </a:lnTo>
                <a:lnTo>
                  <a:pt x="1136" y="982"/>
                </a:lnTo>
                <a:lnTo>
                  <a:pt x="1134" y="976"/>
                </a:lnTo>
                <a:lnTo>
                  <a:pt x="1132" y="974"/>
                </a:lnTo>
                <a:lnTo>
                  <a:pt x="1130" y="972"/>
                </a:lnTo>
                <a:lnTo>
                  <a:pt x="1130" y="970"/>
                </a:lnTo>
                <a:lnTo>
                  <a:pt x="1130" y="968"/>
                </a:lnTo>
                <a:lnTo>
                  <a:pt x="1128" y="966"/>
                </a:lnTo>
                <a:lnTo>
                  <a:pt x="1126" y="964"/>
                </a:lnTo>
                <a:lnTo>
                  <a:pt x="1128" y="964"/>
                </a:lnTo>
                <a:lnTo>
                  <a:pt x="1120" y="950"/>
                </a:lnTo>
                <a:lnTo>
                  <a:pt x="1114" y="936"/>
                </a:lnTo>
                <a:lnTo>
                  <a:pt x="1112" y="936"/>
                </a:lnTo>
                <a:lnTo>
                  <a:pt x="1112" y="938"/>
                </a:lnTo>
                <a:lnTo>
                  <a:pt x="1110" y="936"/>
                </a:lnTo>
                <a:lnTo>
                  <a:pt x="1110" y="934"/>
                </a:lnTo>
                <a:lnTo>
                  <a:pt x="1110" y="932"/>
                </a:lnTo>
                <a:lnTo>
                  <a:pt x="1110" y="930"/>
                </a:lnTo>
                <a:lnTo>
                  <a:pt x="1108" y="930"/>
                </a:lnTo>
                <a:lnTo>
                  <a:pt x="1110" y="930"/>
                </a:lnTo>
                <a:lnTo>
                  <a:pt x="1104" y="926"/>
                </a:lnTo>
                <a:lnTo>
                  <a:pt x="1102" y="922"/>
                </a:lnTo>
                <a:lnTo>
                  <a:pt x="1098" y="916"/>
                </a:lnTo>
                <a:lnTo>
                  <a:pt x="1092" y="912"/>
                </a:lnTo>
                <a:lnTo>
                  <a:pt x="1090" y="912"/>
                </a:lnTo>
                <a:lnTo>
                  <a:pt x="1090" y="908"/>
                </a:lnTo>
                <a:lnTo>
                  <a:pt x="1090" y="906"/>
                </a:lnTo>
                <a:lnTo>
                  <a:pt x="1088" y="904"/>
                </a:lnTo>
                <a:lnTo>
                  <a:pt x="1086" y="904"/>
                </a:lnTo>
                <a:lnTo>
                  <a:pt x="1086" y="902"/>
                </a:lnTo>
                <a:lnTo>
                  <a:pt x="1084" y="898"/>
                </a:lnTo>
                <a:lnTo>
                  <a:pt x="1078" y="894"/>
                </a:lnTo>
                <a:lnTo>
                  <a:pt x="1078" y="892"/>
                </a:lnTo>
                <a:lnTo>
                  <a:pt x="1074" y="890"/>
                </a:lnTo>
                <a:lnTo>
                  <a:pt x="1074" y="888"/>
                </a:lnTo>
                <a:lnTo>
                  <a:pt x="1074" y="886"/>
                </a:lnTo>
                <a:lnTo>
                  <a:pt x="1072" y="886"/>
                </a:lnTo>
                <a:lnTo>
                  <a:pt x="1072" y="884"/>
                </a:lnTo>
                <a:lnTo>
                  <a:pt x="1072" y="882"/>
                </a:lnTo>
                <a:lnTo>
                  <a:pt x="1068" y="880"/>
                </a:lnTo>
                <a:lnTo>
                  <a:pt x="1064" y="876"/>
                </a:lnTo>
                <a:lnTo>
                  <a:pt x="1060" y="874"/>
                </a:lnTo>
                <a:lnTo>
                  <a:pt x="1052" y="866"/>
                </a:lnTo>
                <a:lnTo>
                  <a:pt x="1050" y="864"/>
                </a:lnTo>
                <a:lnTo>
                  <a:pt x="1046" y="862"/>
                </a:lnTo>
                <a:lnTo>
                  <a:pt x="1046" y="860"/>
                </a:lnTo>
                <a:lnTo>
                  <a:pt x="1044" y="860"/>
                </a:lnTo>
                <a:lnTo>
                  <a:pt x="1042" y="856"/>
                </a:lnTo>
                <a:lnTo>
                  <a:pt x="1040" y="856"/>
                </a:lnTo>
                <a:lnTo>
                  <a:pt x="1034" y="852"/>
                </a:lnTo>
                <a:lnTo>
                  <a:pt x="1030" y="850"/>
                </a:lnTo>
                <a:lnTo>
                  <a:pt x="1026" y="850"/>
                </a:lnTo>
                <a:lnTo>
                  <a:pt x="1028" y="850"/>
                </a:lnTo>
                <a:lnTo>
                  <a:pt x="1026" y="848"/>
                </a:lnTo>
                <a:lnTo>
                  <a:pt x="1022" y="846"/>
                </a:lnTo>
                <a:lnTo>
                  <a:pt x="1018" y="846"/>
                </a:lnTo>
                <a:lnTo>
                  <a:pt x="1016" y="842"/>
                </a:lnTo>
                <a:lnTo>
                  <a:pt x="1014" y="842"/>
                </a:lnTo>
                <a:lnTo>
                  <a:pt x="1010" y="840"/>
                </a:lnTo>
                <a:lnTo>
                  <a:pt x="1008" y="840"/>
                </a:lnTo>
                <a:lnTo>
                  <a:pt x="1004" y="838"/>
                </a:lnTo>
                <a:lnTo>
                  <a:pt x="1002" y="836"/>
                </a:lnTo>
                <a:lnTo>
                  <a:pt x="998" y="834"/>
                </a:lnTo>
                <a:lnTo>
                  <a:pt x="996" y="830"/>
                </a:lnTo>
                <a:lnTo>
                  <a:pt x="994" y="830"/>
                </a:lnTo>
                <a:lnTo>
                  <a:pt x="992" y="830"/>
                </a:lnTo>
                <a:lnTo>
                  <a:pt x="988" y="828"/>
                </a:lnTo>
                <a:lnTo>
                  <a:pt x="984" y="826"/>
                </a:lnTo>
                <a:lnTo>
                  <a:pt x="976" y="822"/>
                </a:lnTo>
                <a:lnTo>
                  <a:pt x="970" y="822"/>
                </a:lnTo>
                <a:lnTo>
                  <a:pt x="966" y="820"/>
                </a:lnTo>
                <a:lnTo>
                  <a:pt x="964" y="818"/>
                </a:lnTo>
                <a:lnTo>
                  <a:pt x="962" y="816"/>
                </a:lnTo>
                <a:lnTo>
                  <a:pt x="954" y="814"/>
                </a:lnTo>
                <a:lnTo>
                  <a:pt x="946" y="812"/>
                </a:lnTo>
                <a:lnTo>
                  <a:pt x="930" y="808"/>
                </a:lnTo>
                <a:lnTo>
                  <a:pt x="922" y="806"/>
                </a:lnTo>
                <a:lnTo>
                  <a:pt x="918" y="806"/>
                </a:lnTo>
                <a:lnTo>
                  <a:pt x="916" y="804"/>
                </a:lnTo>
                <a:lnTo>
                  <a:pt x="914" y="802"/>
                </a:lnTo>
                <a:lnTo>
                  <a:pt x="912" y="802"/>
                </a:lnTo>
                <a:lnTo>
                  <a:pt x="908" y="800"/>
                </a:lnTo>
                <a:lnTo>
                  <a:pt x="904" y="798"/>
                </a:lnTo>
                <a:lnTo>
                  <a:pt x="900" y="798"/>
                </a:lnTo>
                <a:lnTo>
                  <a:pt x="896" y="796"/>
                </a:lnTo>
                <a:lnTo>
                  <a:pt x="892" y="792"/>
                </a:lnTo>
                <a:lnTo>
                  <a:pt x="888" y="790"/>
                </a:lnTo>
                <a:lnTo>
                  <a:pt x="886" y="788"/>
                </a:lnTo>
                <a:lnTo>
                  <a:pt x="884" y="788"/>
                </a:lnTo>
                <a:lnTo>
                  <a:pt x="884" y="786"/>
                </a:lnTo>
                <a:lnTo>
                  <a:pt x="876" y="784"/>
                </a:lnTo>
                <a:lnTo>
                  <a:pt x="868" y="782"/>
                </a:lnTo>
                <a:lnTo>
                  <a:pt x="866" y="780"/>
                </a:lnTo>
                <a:lnTo>
                  <a:pt x="866" y="778"/>
                </a:lnTo>
                <a:lnTo>
                  <a:pt x="860" y="778"/>
                </a:lnTo>
                <a:lnTo>
                  <a:pt x="856" y="776"/>
                </a:lnTo>
                <a:lnTo>
                  <a:pt x="850" y="774"/>
                </a:lnTo>
                <a:lnTo>
                  <a:pt x="846" y="770"/>
                </a:lnTo>
                <a:lnTo>
                  <a:pt x="842" y="766"/>
                </a:lnTo>
                <a:lnTo>
                  <a:pt x="836" y="764"/>
                </a:lnTo>
                <a:lnTo>
                  <a:pt x="834" y="760"/>
                </a:lnTo>
                <a:lnTo>
                  <a:pt x="832" y="758"/>
                </a:lnTo>
                <a:lnTo>
                  <a:pt x="826" y="756"/>
                </a:lnTo>
                <a:lnTo>
                  <a:pt x="824" y="754"/>
                </a:lnTo>
                <a:lnTo>
                  <a:pt x="822" y="754"/>
                </a:lnTo>
                <a:lnTo>
                  <a:pt x="818" y="750"/>
                </a:lnTo>
                <a:lnTo>
                  <a:pt x="814" y="748"/>
                </a:lnTo>
                <a:lnTo>
                  <a:pt x="806" y="744"/>
                </a:lnTo>
                <a:lnTo>
                  <a:pt x="804" y="744"/>
                </a:lnTo>
                <a:lnTo>
                  <a:pt x="802" y="742"/>
                </a:lnTo>
                <a:lnTo>
                  <a:pt x="802" y="740"/>
                </a:lnTo>
                <a:lnTo>
                  <a:pt x="798" y="738"/>
                </a:lnTo>
                <a:lnTo>
                  <a:pt x="794" y="738"/>
                </a:lnTo>
                <a:lnTo>
                  <a:pt x="788" y="736"/>
                </a:lnTo>
                <a:lnTo>
                  <a:pt x="782" y="734"/>
                </a:lnTo>
                <a:lnTo>
                  <a:pt x="778" y="732"/>
                </a:lnTo>
                <a:lnTo>
                  <a:pt x="772" y="732"/>
                </a:lnTo>
                <a:lnTo>
                  <a:pt x="770" y="730"/>
                </a:lnTo>
                <a:lnTo>
                  <a:pt x="768" y="730"/>
                </a:lnTo>
                <a:lnTo>
                  <a:pt x="766" y="730"/>
                </a:lnTo>
                <a:lnTo>
                  <a:pt x="764" y="730"/>
                </a:lnTo>
                <a:lnTo>
                  <a:pt x="756" y="724"/>
                </a:lnTo>
                <a:lnTo>
                  <a:pt x="750" y="718"/>
                </a:lnTo>
                <a:lnTo>
                  <a:pt x="744" y="712"/>
                </a:lnTo>
                <a:lnTo>
                  <a:pt x="738" y="702"/>
                </a:lnTo>
                <a:lnTo>
                  <a:pt x="736" y="692"/>
                </a:lnTo>
                <a:lnTo>
                  <a:pt x="734" y="682"/>
                </a:lnTo>
                <a:lnTo>
                  <a:pt x="734" y="670"/>
                </a:lnTo>
                <a:lnTo>
                  <a:pt x="734" y="656"/>
                </a:lnTo>
                <a:lnTo>
                  <a:pt x="734" y="654"/>
                </a:lnTo>
                <a:lnTo>
                  <a:pt x="734" y="650"/>
                </a:lnTo>
                <a:lnTo>
                  <a:pt x="734" y="646"/>
                </a:lnTo>
                <a:lnTo>
                  <a:pt x="734" y="628"/>
                </a:lnTo>
                <a:lnTo>
                  <a:pt x="734" y="624"/>
                </a:lnTo>
                <a:lnTo>
                  <a:pt x="734" y="618"/>
                </a:lnTo>
                <a:lnTo>
                  <a:pt x="734" y="602"/>
                </a:lnTo>
                <a:lnTo>
                  <a:pt x="736" y="600"/>
                </a:lnTo>
                <a:lnTo>
                  <a:pt x="736" y="598"/>
                </a:lnTo>
                <a:lnTo>
                  <a:pt x="736" y="590"/>
                </a:lnTo>
                <a:lnTo>
                  <a:pt x="736" y="586"/>
                </a:lnTo>
                <a:lnTo>
                  <a:pt x="736" y="584"/>
                </a:lnTo>
                <a:lnTo>
                  <a:pt x="736" y="582"/>
                </a:lnTo>
                <a:lnTo>
                  <a:pt x="738" y="580"/>
                </a:lnTo>
                <a:lnTo>
                  <a:pt x="738" y="578"/>
                </a:lnTo>
                <a:lnTo>
                  <a:pt x="742" y="572"/>
                </a:lnTo>
                <a:lnTo>
                  <a:pt x="746" y="564"/>
                </a:lnTo>
                <a:lnTo>
                  <a:pt x="748" y="562"/>
                </a:lnTo>
                <a:lnTo>
                  <a:pt x="748" y="560"/>
                </a:lnTo>
                <a:lnTo>
                  <a:pt x="750" y="558"/>
                </a:lnTo>
                <a:lnTo>
                  <a:pt x="754" y="548"/>
                </a:lnTo>
                <a:lnTo>
                  <a:pt x="754" y="544"/>
                </a:lnTo>
                <a:lnTo>
                  <a:pt x="756" y="536"/>
                </a:lnTo>
                <a:lnTo>
                  <a:pt x="756" y="534"/>
                </a:lnTo>
                <a:lnTo>
                  <a:pt x="756" y="532"/>
                </a:lnTo>
                <a:lnTo>
                  <a:pt x="756" y="528"/>
                </a:lnTo>
                <a:lnTo>
                  <a:pt x="758" y="526"/>
                </a:lnTo>
                <a:lnTo>
                  <a:pt x="758" y="524"/>
                </a:lnTo>
                <a:lnTo>
                  <a:pt x="760" y="524"/>
                </a:lnTo>
                <a:lnTo>
                  <a:pt x="760" y="520"/>
                </a:lnTo>
                <a:lnTo>
                  <a:pt x="760" y="518"/>
                </a:lnTo>
                <a:lnTo>
                  <a:pt x="760" y="516"/>
                </a:lnTo>
                <a:lnTo>
                  <a:pt x="760" y="512"/>
                </a:lnTo>
                <a:lnTo>
                  <a:pt x="762" y="512"/>
                </a:lnTo>
                <a:lnTo>
                  <a:pt x="762" y="510"/>
                </a:lnTo>
                <a:lnTo>
                  <a:pt x="762" y="508"/>
                </a:lnTo>
                <a:lnTo>
                  <a:pt x="762" y="506"/>
                </a:lnTo>
                <a:lnTo>
                  <a:pt x="762" y="504"/>
                </a:lnTo>
                <a:lnTo>
                  <a:pt x="762" y="502"/>
                </a:lnTo>
                <a:lnTo>
                  <a:pt x="762" y="500"/>
                </a:lnTo>
                <a:lnTo>
                  <a:pt x="762" y="496"/>
                </a:lnTo>
                <a:lnTo>
                  <a:pt x="762" y="490"/>
                </a:lnTo>
                <a:lnTo>
                  <a:pt x="764" y="482"/>
                </a:lnTo>
                <a:lnTo>
                  <a:pt x="764" y="474"/>
                </a:lnTo>
                <a:lnTo>
                  <a:pt x="766" y="474"/>
                </a:lnTo>
                <a:lnTo>
                  <a:pt x="766" y="472"/>
                </a:lnTo>
                <a:lnTo>
                  <a:pt x="770" y="472"/>
                </a:lnTo>
                <a:lnTo>
                  <a:pt x="774" y="470"/>
                </a:lnTo>
                <a:lnTo>
                  <a:pt x="780" y="468"/>
                </a:lnTo>
                <a:lnTo>
                  <a:pt x="784" y="466"/>
                </a:lnTo>
                <a:lnTo>
                  <a:pt x="788" y="462"/>
                </a:lnTo>
                <a:lnTo>
                  <a:pt x="792" y="450"/>
                </a:lnTo>
                <a:lnTo>
                  <a:pt x="794" y="438"/>
                </a:lnTo>
                <a:lnTo>
                  <a:pt x="798" y="412"/>
                </a:lnTo>
                <a:lnTo>
                  <a:pt x="802" y="386"/>
                </a:lnTo>
                <a:lnTo>
                  <a:pt x="808" y="360"/>
                </a:lnTo>
                <a:lnTo>
                  <a:pt x="808" y="358"/>
                </a:lnTo>
                <a:lnTo>
                  <a:pt x="808" y="352"/>
                </a:lnTo>
                <a:lnTo>
                  <a:pt x="808" y="342"/>
                </a:lnTo>
                <a:lnTo>
                  <a:pt x="810" y="342"/>
                </a:lnTo>
                <a:lnTo>
                  <a:pt x="810" y="340"/>
                </a:lnTo>
                <a:lnTo>
                  <a:pt x="808" y="338"/>
                </a:lnTo>
                <a:lnTo>
                  <a:pt x="810" y="338"/>
                </a:lnTo>
                <a:lnTo>
                  <a:pt x="810" y="340"/>
                </a:lnTo>
                <a:lnTo>
                  <a:pt x="812" y="340"/>
                </a:lnTo>
                <a:lnTo>
                  <a:pt x="814" y="338"/>
                </a:lnTo>
                <a:lnTo>
                  <a:pt x="816" y="336"/>
                </a:lnTo>
                <a:lnTo>
                  <a:pt x="820" y="338"/>
                </a:lnTo>
                <a:lnTo>
                  <a:pt x="822" y="338"/>
                </a:lnTo>
                <a:lnTo>
                  <a:pt x="824" y="338"/>
                </a:lnTo>
                <a:lnTo>
                  <a:pt x="824" y="336"/>
                </a:lnTo>
                <a:lnTo>
                  <a:pt x="824" y="334"/>
                </a:lnTo>
                <a:lnTo>
                  <a:pt x="826" y="332"/>
                </a:lnTo>
                <a:lnTo>
                  <a:pt x="828" y="332"/>
                </a:lnTo>
                <a:lnTo>
                  <a:pt x="830" y="332"/>
                </a:lnTo>
                <a:lnTo>
                  <a:pt x="834" y="336"/>
                </a:lnTo>
                <a:lnTo>
                  <a:pt x="834" y="334"/>
                </a:lnTo>
                <a:lnTo>
                  <a:pt x="834" y="336"/>
                </a:lnTo>
                <a:lnTo>
                  <a:pt x="838" y="336"/>
                </a:lnTo>
                <a:lnTo>
                  <a:pt x="840" y="334"/>
                </a:lnTo>
                <a:lnTo>
                  <a:pt x="842" y="334"/>
                </a:lnTo>
                <a:lnTo>
                  <a:pt x="844" y="332"/>
                </a:lnTo>
                <a:lnTo>
                  <a:pt x="844" y="328"/>
                </a:lnTo>
                <a:lnTo>
                  <a:pt x="846" y="326"/>
                </a:lnTo>
                <a:lnTo>
                  <a:pt x="844" y="326"/>
                </a:lnTo>
                <a:lnTo>
                  <a:pt x="842" y="324"/>
                </a:lnTo>
                <a:lnTo>
                  <a:pt x="842" y="322"/>
                </a:lnTo>
                <a:lnTo>
                  <a:pt x="846" y="322"/>
                </a:lnTo>
                <a:lnTo>
                  <a:pt x="846" y="320"/>
                </a:lnTo>
                <a:lnTo>
                  <a:pt x="846" y="318"/>
                </a:lnTo>
                <a:lnTo>
                  <a:pt x="846" y="316"/>
                </a:lnTo>
                <a:lnTo>
                  <a:pt x="846" y="314"/>
                </a:lnTo>
                <a:lnTo>
                  <a:pt x="848" y="314"/>
                </a:lnTo>
                <a:lnTo>
                  <a:pt x="850" y="314"/>
                </a:lnTo>
                <a:lnTo>
                  <a:pt x="850" y="308"/>
                </a:lnTo>
                <a:lnTo>
                  <a:pt x="850" y="302"/>
                </a:lnTo>
                <a:lnTo>
                  <a:pt x="850" y="296"/>
                </a:lnTo>
                <a:lnTo>
                  <a:pt x="850" y="292"/>
                </a:lnTo>
                <a:lnTo>
                  <a:pt x="850" y="290"/>
                </a:lnTo>
                <a:lnTo>
                  <a:pt x="844" y="288"/>
                </a:lnTo>
                <a:lnTo>
                  <a:pt x="844" y="282"/>
                </a:lnTo>
                <a:lnTo>
                  <a:pt x="844" y="278"/>
                </a:lnTo>
                <a:lnTo>
                  <a:pt x="844" y="276"/>
                </a:lnTo>
                <a:lnTo>
                  <a:pt x="840" y="284"/>
                </a:lnTo>
                <a:lnTo>
                  <a:pt x="838" y="286"/>
                </a:lnTo>
                <a:lnTo>
                  <a:pt x="834" y="292"/>
                </a:lnTo>
                <a:lnTo>
                  <a:pt x="834" y="290"/>
                </a:lnTo>
                <a:lnTo>
                  <a:pt x="834" y="288"/>
                </a:lnTo>
                <a:lnTo>
                  <a:pt x="832" y="286"/>
                </a:lnTo>
                <a:lnTo>
                  <a:pt x="834" y="280"/>
                </a:lnTo>
                <a:lnTo>
                  <a:pt x="834" y="274"/>
                </a:lnTo>
                <a:lnTo>
                  <a:pt x="834" y="266"/>
                </a:lnTo>
                <a:lnTo>
                  <a:pt x="836" y="258"/>
                </a:lnTo>
                <a:lnTo>
                  <a:pt x="836" y="254"/>
                </a:lnTo>
                <a:lnTo>
                  <a:pt x="836" y="252"/>
                </a:lnTo>
                <a:lnTo>
                  <a:pt x="834" y="248"/>
                </a:lnTo>
                <a:lnTo>
                  <a:pt x="836" y="248"/>
                </a:lnTo>
                <a:lnTo>
                  <a:pt x="834" y="246"/>
                </a:lnTo>
                <a:lnTo>
                  <a:pt x="834" y="244"/>
                </a:lnTo>
                <a:lnTo>
                  <a:pt x="834" y="242"/>
                </a:lnTo>
                <a:lnTo>
                  <a:pt x="834" y="238"/>
                </a:lnTo>
                <a:lnTo>
                  <a:pt x="836" y="232"/>
                </a:lnTo>
                <a:lnTo>
                  <a:pt x="838" y="226"/>
                </a:lnTo>
                <a:lnTo>
                  <a:pt x="838" y="222"/>
                </a:lnTo>
                <a:lnTo>
                  <a:pt x="836" y="218"/>
                </a:lnTo>
                <a:lnTo>
                  <a:pt x="834" y="218"/>
                </a:lnTo>
                <a:lnTo>
                  <a:pt x="834" y="220"/>
                </a:lnTo>
                <a:lnTo>
                  <a:pt x="834" y="222"/>
                </a:lnTo>
                <a:lnTo>
                  <a:pt x="832" y="222"/>
                </a:lnTo>
                <a:lnTo>
                  <a:pt x="830" y="222"/>
                </a:lnTo>
                <a:lnTo>
                  <a:pt x="830" y="220"/>
                </a:lnTo>
                <a:lnTo>
                  <a:pt x="830" y="218"/>
                </a:lnTo>
                <a:lnTo>
                  <a:pt x="826" y="216"/>
                </a:lnTo>
                <a:lnTo>
                  <a:pt x="826" y="214"/>
                </a:lnTo>
                <a:lnTo>
                  <a:pt x="824" y="206"/>
                </a:lnTo>
                <a:lnTo>
                  <a:pt x="824" y="200"/>
                </a:lnTo>
                <a:lnTo>
                  <a:pt x="816" y="180"/>
                </a:lnTo>
                <a:lnTo>
                  <a:pt x="808" y="162"/>
                </a:lnTo>
                <a:lnTo>
                  <a:pt x="808" y="160"/>
                </a:lnTo>
                <a:lnTo>
                  <a:pt x="804" y="154"/>
                </a:lnTo>
                <a:lnTo>
                  <a:pt x="802" y="152"/>
                </a:lnTo>
                <a:lnTo>
                  <a:pt x="802" y="150"/>
                </a:lnTo>
                <a:lnTo>
                  <a:pt x="802" y="148"/>
                </a:lnTo>
                <a:lnTo>
                  <a:pt x="798" y="144"/>
                </a:lnTo>
                <a:lnTo>
                  <a:pt x="798" y="142"/>
                </a:lnTo>
                <a:lnTo>
                  <a:pt x="796" y="142"/>
                </a:lnTo>
                <a:lnTo>
                  <a:pt x="794" y="136"/>
                </a:lnTo>
                <a:lnTo>
                  <a:pt x="790" y="130"/>
                </a:lnTo>
                <a:lnTo>
                  <a:pt x="786" y="120"/>
                </a:lnTo>
                <a:lnTo>
                  <a:pt x="780" y="108"/>
                </a:lnTo>
                <a:lnTo>
                  <a:pt x="778" y="102"/>
                </a:lnTo>
                <a:lnTo>
                  <a:pt x="774" y="98"/>
                </a:lnTo>
                <a:lnTo>
                  <a:pt x="772" y="96"/>
                </a:lnTo>
                <a:lnTo>
                  <a:pt x="770" y="94"/>
                </a:lnTo>
                <a:lnTo>
                  <a:pt x="770" y="92"/>
                </a:lnTo>
                <a:lnTo>
                  <a:pt x="768" y="86"/>
                </a:lnTo>
                <a:lnTo>
                  <a:pt x="766" y="82"/>
                </a:lnTo>
                <a:lnTo>
                  <a:pt x="760" y="74"/>
                </a:lnTo>
                <a:lnTo>
                  <a:pt x="756" y="74"/>
                </a:lnTo>
                <a:lnTo>
                  <a:pt x="752" y="68"/>
                </a:lnTo>
                <a:lnTo>
                  <a:pt x="744" y="62"/>
                </a:lnTo>
                <a:lnTo>
                  <a:pt x="730" y="52"/>
                </a:lnTo>
                <a:lnTo>
                  <a:pt x="724" y="46"/>
                </a:lnTo>
                <a:lnTo>
                  <a:pt x="720" y="44"/>
                </a:lnTo>
                <a:lnTo>
                  <a:pt x="714" y="42"/>
                </a:lnTo>
                <a:lnTo>
                  <a:pt x="710" y="38"/>
                </a:lnTo>
                <a:lnTo>
                  <a:pt x="706" y="34"/>
                </a:lnTo>
                <a:lnTo>
                  <a:pt x="698" y="32"/>
                </a:lnTo>
                <a:lnTo>
                  <a:pt x="692" y="30"/>
                </a:lnTo>
                <a:lnTo>
                  <a:pt x="682" y="28"/>
                </a:lnTo>
                <a:lnTo>
                  <a:pt x="674" y="26"/>
                </a:lnTo>
                <a:lnTo>
                  <a:pt x="668" y="24"/>
                </a:lnTo>
                <a:lnTo>
                  <a:pt x="660" y="22"/>
                </a:lnTo>
                <a:lnTo>
                  <a:pt x="654" y="20"/>
                </a:lnTo>
                <a:lnTo>
                  <a:pt x="648" y="18"/>
                </a:lnTo>
                <a:lnTo>
                  <a:pt x="640" y="16"/>
                </a:lnTo>
                <a:lnTo>
                  <a:pt x="634" y="16"/>
                </a:lnTo>
                <a:lnTo>
                  <a:pt x="630" y="14"/>
                </a:lnTo>
                <a:lnTo>
                  <a:pt x="624" y="12"/>
                </a:lnTo>
                <a:lnTo>
                  <a:pt x="618" y="10"/>
                </a:lnTo>
                <a:lnTo>
                  <a:pt x="616" y="10"/>
                </a:lnTo>
                <a:lnTo>
                  <a:pt x="614" y="10"/>
                </a:lnTo>
                <a:lnTo>
                  <a:pt x="614" y="8"/>
                </a:lnTo>
                <a:lnTo>
                  <a:pt x="612" y="8"/>
                </a:lnTo>
                <a:lnTo>
                  <a:pt x="608" y="6"/>
                </a:lnTo>
                <a:lnTo>
                  <a:pt x="602" y="4"/>
                </a:lnTo>
                <a:lnTo>
                  <a:pt x="600" y="4"/>
                </a:lnTo>
                <a:lnTo>
                  <a:pt x="596" y="4"/>
                </a:lnTo>
                <a:lnTo>
                  <a:pt x="590" y="2"/>
                </a:lnTo>
                <a:lnTo>
                  <a:pt x="588" y="2"/>
                </a:lnTo>
                <a:lnTo>
                  <a:pt x="584" y="2"/>
                </a:lnTo>
                <a:lnTo>
                  <a:pt x="572" y="0"/>
                </a:lnTo>
                <a:lnTo>
                  <a:pt x="566" y="0"/>
                </a:lnTo>
                <a:lnTo>
                  <a:pt x="558" y="0"/>
                </a:lnTo>
                <a:lnTo>
                  <a:pt x="556" y="0"/>
                </a:lnTo>
                <a:lnTo>
                  <a:pt x="554" y="2"/>
                </a:lnTo>
                <a:lnTo>
                  <a:pt x="550" y="4"/>
                </a:lnTo>
                <a:lnTo>
                  <a:pt x="548" y="4"/>
                </a:lnTo>
                <a:lnTo>
                  <a:pt x="546" y="2"/>
                </a:lnTo>
                <a:lnTo>
                  <a:pt x="544" y="2"/>
                </a:lnTo>
                <a:lnTo>
                  <a:pt x="540" y="4"/>
                </a:lnTo>
                <a:lnTo>
                  <a:pt x="538" y="6"/>
                </a:lnTo>
                <a:lnTo>
                  <a:pt x="534" y="6"/>
                </a:lnTo>
                <a:lnTo>
                  <a:pt x="528" y="6"/>
                </a:lnTo>
                <a:lnTo>
                  <a:pt x="526" y="6"/>
                </a:lnTo>
                <a:lnTo>
                  <a:pt x="524" y="8"/>
                </a:lnTo>
                <a:lnTo>
                  <a:pt x="522" y="8"/>
                </a:lnTo>
                <a:lnTo>
                  <a:pt x="520" y="10"/>
                </a:lnTo>
                <a:lnTo>
                  <a:pt x="516" y="10"/>
                </a:lnTo>
                <a:lnTo>
                  <a:pt x="512" y="12"/>
                </a:lnTo>
                <a:lnTo>
                  <a:pt x="506" y="12"/>
                </a:lnTo>
                <a:lnTo>
                  <a:pt x="496" y="16"/>
                </a:lnTo>
                <a:lnTo>
                  <a:pt x="494" y="16"/>
                </a:lnTo>
                <a:lnTo>
                  <a:pt x="492" y="18"/>
                </a:lnTo>
                <a:lnTo>
                  <a:pt x="490" y="18"/>
                </a:lnTo>
                <a:lnTo>
                  <a:pt x="488" y="18"/>
                </a:lnTo>
                <a:lnTo>
                  <a:pt x="486" y="20"/>
                </a:lnTo>
                <a:lnTo>
                  <a:pt x="484" y="20"/>
                </a:lnTo>
                <a:lnTo>
                  <a:pt x="482" y="22"/>
                </a:lnTo>
                <a:lnTo>
                  <a:pt x="480" y="22"/>
                </a:lnTo>
                <a:lnTo>
                  <a:pt x="476" y="24"/>
                </a:lnTo>
                <a:lnTo>
                  <a:pt x="474" y="28"/>
                </a:lnTo>
                <a:lnTo>
                  <a:pt x="466" y="32"/>
                </a:lnTo>
                <a:lnTo>
                  <a:pt x="458" y="36"/>
                </a:lnTo>
                <a:lnTo>
                  <a:pt x="440" y="44"/>
                </a:lnTo>
                <a:lnTo>
                  <a:pt x="434" y="44"/>
                </a:lnTo>
                <a:lnTo>
                  <a:pt x="432" y="44"/>
                </a:lnTo>
                <a:lnTo>
                  <a:pt x="430" y="46"/>
                </a:lnTo>
                <a:lnTo>
                  <a:pt x="428" y="46"/>
                </a:lnTo>
                <a:lnTo>
                  <a:pt x="428" y="48"/>
                </a:lnTo>
                <a:lnTo>
                  <a:pt x="426" y="52"/>
                </a:lnTo>
                <a:lnTo>
                  <a:pt x="424" y="56"/>
                </a:lnTo>
                <a:lnTo>
                  <a:pt x="422" y="56"/>
                </a:lnTo>
                <a:lnTo>
                  <a:pt x="422" y="58"/>
                </a:lnTo>
                <a:lnTo>
                  <a:pt x="420" y="60"/>
                </a:lnTo>
                <a:lnTo>
                  <a:pt x="416" y="62"/>
                </a:lnTo>
                <a:lnTo>
                  <a:pt x="414" y="64"/>
                </a:lnTo>
                <a:lnTo>
                  <a:pt x="412" y="68"/>
                </a:lnTo>
                <a:lnTo>
                  <a:pt x="412" y="70"/>
                </a:lnTo>
                <a:lnTo>
                  <a:pt x="410" y="70"/>
                </a:lnTo>
                <a:lnTo>
                  <a:pt x="402" y="74"/>
                </a:lnTo>
                <a:lnTo>
                  <a:pt x="398" y="78"/>
                </a:lnTo>
                <a:lnTo>
                  <a:pt x="396" y="78"/>
                </a:lnTo>
                <a:lnTo>
                  <a:pt x="394" y="78"/>
                </a:lnTo>
                <a:lnTo>
                  <a:pt x="392" y="80"/>
                </a:lnTo>
                <a:lnTo>
                  <a:pt x="390" y="80"/>
                </a:lnTo>
                <a:lnTo>
                  <a:pt x="388" y="82"/>
                </a:lnTo>
                <a:lnTo>
                  <a:pt x="386" y="84"/>
                </a:lnTo>
                <a:lnTo>
                  <a:pt x="384" y="84"/>
                </a:lnTo>
                <a:lnTo>
                  <a:pt x="382" y="86"/>
                </a:lnTo>
                <a:lnTo>
                  <a:pt x="380" y="88"/>
                </a:lnTo>
                <a:lnTo>
                  <a:pt x="378" y="90"/>
                </a:lnTo>
                <a:lnTo>
                  <a:pt x="376" y="94"/>
                </a:lnTo>
                <a:lnTo>
                  <a:pt x="374" y="94"/>
                </a:lnTo>
                <a:lnTo>
                  <a:pt x="374" y="96"/>
                </a:lnTo>
                <a:lnTo>
                  <a:pt x="372" y="100"/>
                </a:lnTo>
                <a:lnTo>
                  <a:pt x="370" y="102"/>
                </a:lnTo>
                <a:lnTo>
                  <a:pt x="368" y="104"/>
                </a:lnTo>
                <a:lnTo>
                  <a:pt x="366" y="108"/>
                </a:lnTo>
                <a:lnTo>
                  <a:pt x="364" y="112"/>
                </a:lnTo>
                <a:lnTo>
                  <a:pt x="364" y="116"/>
                </a:lnTo>
                <a:lnTo>
                  <a:pt x="364" y="118"/>
                </a:lnTo>
                <a:lnTo>
                  <a:pt x="362" y="120"/>
                </a:lnTo>
                <a:lnTo>
                  <a:pt x="360" y="122"/>
                </a:lnTo>
                <a:lnTo>
                  <a:pt x="360" y="128"/>
                </a:lnTo>
                <a:lnTo>
                  <a:pt x="358" y="132"/>
                </a:lnTo>
                <a:lnTo>
                  <a:pt x="358" y="138"/>
                </a:lnTo>
                <a:lnTo>
                  <a:pt x="354" y="140"/>
                </a:lnTo>
                <a:lnTo>
                  <a:pt x="354" y="144"/>
                </a:lnTo>
                <a:lnTo>
                  <a:pt x="352" y="148"/>
                </a:lnTo>
                <a:lnTo>
                  <a:pt x="350" y="150"/>
                </a:lnTo>
                <a:lnTo>
                  <a:pt x="350" y="152"/>
                </a:lnTo>
                <a:lnTo>
                  <a:pt x="348" y="154"/>
                </a:lnTo>
                <a:lnTo>
                  <a:pt x="346" y="158"/>
                </a:lnTo>
                <a:lnTo>
                  <a:pt x="344" y="166"/>
                </a:lnTo>
                <a:lnTo>
                  <a:pt x="342" y="174"/>
                </a:lnTo>
                <a:lnTo>
                  <a:pt x="340" y="182"/>
                </a:lnTo>
                <a:lnTo>
                  <a:pt x="340" y="184"/>
                </a:lnTo>
                <a:lnTo>
                  <a:pt x="338" y="188"/>
                </a:lnTo>
                <a:lnTo>
                  <a:pt x="340" y="190"/>
                </a:lnTo>
                <a:lnTo>
                  <a:pt x="340" y="192"/>
                </a:lnTo>
                <a:lnTo>
                  <a:pt x="340" y="196"/>
                </a:lnTo>
                <a:lnTo>
                  <a:pt x="340" y="200"/>
                </a:lnTo>
                <a:lnTo>
                  <a:pt x="340" y="202"/>
                </a:lnTo>
                <a:lnTo>
                  <a:pt x="338" y="204"/>
                </a:lnTo>
                <a:lnTo>
                  <a:pt x="338" y="202"/>
                </a:lnTo>
                <a:lnTo>
                  <a:pt x="338" y="206"/>
                </a:lnTo>
                <a:lnTo>
                  <a:pt x="338" y="210"/>
                </a:lnTo>
                <a:lnTo>
                  <a:pt x="336" y="214"/>
                </a:lnTo>
                <a:lnTo>
                  <a:pt x="336" y="216"/>
                </a:lnTo>
                <a:lnTo>
                  <a:pt x="338" y="218"/>
                </a:lnTo>
                <a:lnTo>
                  <a:pt x="338" y="220"/>
                </a:lnTo>
                <a:lnTo>
                  <a:pt x="336" y="222"/>
                </a:lnTo>
                <a:lnTo>
                  <a:pt x="336" y="226"/>
                </a:lnTo>
                <a:lnTo>
                  <a:pt x="336" y="228"/>
                </a:lnTo>
                <a:lnTo>
                  <a:pt x="336" y="230"/>
                </a:lnTo>
                <a:lnTo>
                  <a:pt x="336" y="236"/>
                </a:lnTo>
                <a:lnTo>
                  <a:pt x="334" y="240"/>
                </a:lnTo>
                <a:lnTo>
                  <a:pt x="334" y="242"/>
                </a:lnTo>
                <a:lnTo>
                  <a:pt x="332" y="244"/>
                </a:lnTo>
                <a:lnTo>
                  <a:pt x="334" y="244"/>
                </a:lnTo>
                <a:lnTo>
                  <a:pt x="332" y="248"/>
                </a:lnTo>
                <a:lnTo>
                  <a:pt x="330" y="252"/>
                </a:lnTo>
                <a:lnTo>
                  <a:pt x="332" y="260"/>
                </a:lnTo>
                <a:lnTo>
                  <a:pt x="332" y="270"/>
                </a:lnTo>
                <a:lnTo>
                  <a:pt x="334" y="278"/>
                </a:lnTo>
                <a:lnTo>
                  <a:pt x="334" y="286"/>
                </a:lnTo>
                <a:lnTo>
                  <a:pt x="334" y="288"/>
                </a:lnTo>
                <a:lnTo>
                  <a:pt x="334" y="290"/>
                </a:lnTo>
                <a:lnTo>
                  <a:pt x="334" y="292"/>
                </a:lnTo>
                <a:lnTo>
                  <a:pt x="336" y="292"/>
                </a:lnTo>
                <a:lnTo>
                  <a:pt x="336" y="296"/>
                </a:lnTo>
                <a:lnTo>
                  <a:pt x="338" y="302"/>
                </a:lnTo>
                <a:lnTo>
                  <a:pt x="342" y="308"/>
                </a:lnTo>
                <a:lnTo>
                  <a:pt x="342" y="316"/>
                </a:lnTo>
                <a:lnTo>
                  <a:pt x="342" y="318"/>
                </a:lnTo>
                <a:lnTo>
                  <a:pt x="342" y="320"/>
                </a:lnTo>
                <a:lnTo>
                  <a:pt x="340" y="320"/>
                </a:lnTo>
                <a:lnTo>
                  <a:pt x="340" y="324"/>
                </a:lnTo>
                <a:lnTo>
                  <a:pt x="338" y="328"/>
                </a:lnTo>
                <a:lnTo>
                  <a:pt x="338" y="332"/>
                </a:lnTo>
                <a:lnTo>
                  <a:pt x="336" y="334"/>
                </a:lnTo>
                <a:lnTo>
                  <a:pt x="336" y="336"/>
                </a:lnTo>
                <a:lnTo>
                  <a:pt x="336" y="338"/>
                </a:lnTo>
                <a:lnTo>
                  <a:pt x="336" y="340"/>
                </a:lnTo>
                <a:lnTo>
                  <a:pt x="336" y="342"/>
                </a:lnTo>
                <a:lnTo>
                  <a:pt x="336" y="344"/>
                </a:lnTo>
                <a:lnTo>
                  <a:pt x="332" y="348"/>
                </a:lnTo>
                <a:lnTo>
                  <a:pt x="332" y="352"/>
                </a:lnTo>
                <a:lnTo>
                  <a:pt x="334" y="356"/>
                </a:lnTo>
                <a:lnTo>
                  <a:pt x="334" y="360"/>
                </a:lnTo>
                <a:lnTo>
                  <a:pt x="334" y="362"/>
                </a:lnTo>
                <a:lnTo>
                  <a:pt x="334" y="364"/>
                </a:lnTo>
                <a:lnTo>
                  <a:pt x="332" y="364"/>
                </a:lnTo>
                <a:lnTo>
                  <a:pt x="330" y="366"/>
                </a:lnTo>
                <a:lnTo>
                  <a:pt x="330" y="368"/>
                </a:lnTo>
                <a:lnTo>
                  <a:pt x="332" y="368"/>
                </a:lnTo>
                <a:lnTo>
                  <a:pt x="334" y="372"/>
                </a:lnTo>
                <a:lnTo>
                  <a:pt x="336" y="374"/>
                </a:lnTo>
                <a:lnTo>
                  <a:pt x="338" y="376"/>
                </a:lnTo>
                <a:lnTo>
                  <a:pt x="338" y="380"/>
                </a:lnTo>
                <a:lnTo>
                  <a:pt x="338" y="382"/>
                </a:lnTo>
                <a:lnTo>
                  <a:pt x="338" y="384"/>
                </a:lnTo>
                <a:lnTo>
                  <a:pt x="338" y="386"/>
                </a:lnTo>
                <a:lnTo>
                  <a:pt x="338" y="384"/>
                </a:lnTo>
                <a:lnTo>
                  <a:pt x="338" y="386"/>
                </a:lnTo>
                <a:lnTo>
                  <a:pt x="340" y="388"/>
                </a:lnTo>
                <a:lnTo>
                  <a:pt x="342" y="388"/>
                </a:lnTo>
                <a:lnTo>
                  <a:pt x="342" y="390"/>
                </a:lnTo>
                <a:lnTo>
                  <a:pt x="342" y="392"/>
                </a:lnTo>
                <a:lnTo>
                  <a:pt x="344" y="394"/>
                </a:lnTo>
                <a:lnTo>
                  <a:pt x="342" y="396"/>
                </a:lnTo>
                <a:lnTo>
                  <a:pt x="346" y="400"/>
                </a:lnTo>
                <a:lnTo>
                  <a:pt x="348" y="402"/>
                </a:lnTo>
                <a:lnTo>
                  <a:pt x="352" y="406"/>
                </a:lnTo>
                <a:lnTo>
                  <a:pt x="352" y="414"/>
                </a:lnTo>
                <a:lnTo>
                  <a:pt x="352" y="418"/>
                </a:lnTo>
                <a:lnTo>
                  <a:pt x="354" y="420"/>
                </a:lnTo>
                <a:lnTo>
                  <a:pt x="356" y="422"/>
                </a:lnTo>
                <a:lnTo>
                  <a:pt x="358" y="424"/>
                </a:lnTo>
                <a:lnTo>
                  <a:pt x="360" y="426"/>
                </a:lnTo>
                <a:lnTo>
                  <a:pt x="362" y="426"/>
                </a:lnTo>
                <a:lnTo>
                  <a:pt x="362" y="428"/>
                </a:lnTo>
                <a:lnTo>
                  <a:pt x="364" y="428"/>
                </a:lnTo>
                <a:lnTo>
                  <a:pt x="366" y="432"/>
                </a:lnTo>
                <a:lnTo>
                  <a:pt x="372" y="434"/>
                </a:lnTo>
                <a:lnTo>
                  <a:pt x="374" y="440"/>
                </a:lnTo>
                <a:lnTo>
                  <a:pt x="376" y="442"/>
                </a:lnTo>
                <a:lnTo>
                  <a:pt x="376" y="444"/>
                </a:lnTo>
                <a:lnTo>
                  <a:pt x="376" y="446"/>
                </a:lnTo>
                <a:lnTo>
                  <a:pt x="378" y="450"/>
                </a:lnTo>
                <a:lnTo>
                  <a:pt x="378" y="452"/>
                </a:lnTo>
                <a:lnTo>
                  <a:pt x="378" y="454"/>
                </a:lnTo>
                <a:lnTo>
                  <a:pt x="378" y="456"/>
                </a:lnTo>
                <a:lnTo>
                  <a:pt x="376" y="458"/>
                </a:lnTo>
                <a:lnTo>
                  <a:pt x="376" y="464"/>
                </a:lnTo>
                <a:lnTo>
                  <a:pt x="378" y="466"/>
                </a:lnTo>
                <a:lnTo>
                  <a:pt x="378" y="468"/>
                </a:lnTo>
                <a:lnTo>
                  <a:pt x="376" y="470"/>
                </a:lnTo>
                <a:lnTo>
                  <a:pt x="376" y="472"/>
                </a:lnTo>
                <a:lnTo>
                  <a:pt x="376" y="474"/>
                </a:lnTo>
                <a:lnTo>
                  <a:pt x="378" y="480"/>
                </a:lnTo>
                <a:lnTo>
                  <a:pt x="380" y="482"/>
                </a:lnTo>
                <a:lnTo>
                  <a:pt x="380" y="484"/>
                </a:lnTo>
                <a:lnTo>
                  <a:pt x="380" y="488"/>
                </a:lnTo>
                <a:lnTo>
                  <a:pt x="382" y="490"/>
                </a:lnTo>
                <a:lnTo>
                  <a:pt x="384" y="490"/>
                </a:lnTo>
                <a:lnTo>
                  <a:pt x="386" y="490"/>
                </a:lnTo>
                <a:lnTo>
                  <a:pt x="388" y="490"/>
                </a:lnTo>
                <a:lnTo>
                  <a:pt x="390" y="490"/>
                </a:lnTo>
                <a:lnTo>
                  <a:pt x="394" y="494"/>
                </a:lnTo>
                <a:lnTo>
                  <a:pt x="400" y="498"/>
                </a:lnTo>
                <a:lnTo>
                  <a:pt x="412" y="506"/>
                </a:lnTo>
                <a:lnTo>
                  <a:pt x="414" y="506"/>
                </a:lnTo>
                <a:lnTo>
                  <a:pt x="416" y="506"/>
                </a:lnTo>
                <a:lnTo>
                  <a:pt x="422" y="512"/>
                </a:lnTo>
                <a:lnTo>
                  <a:pt x="428" y="518"/>
                </a:lnTo>
                <a:lnTo>
                  <a:pt x="432" y="524"/>
                </a:lnTo>
                <a:lnTo>
                  <a:pt x="436" y="532"/>
                </a:lnTo>
                <a:lnTo>
                  <a:pt x="440" y="544"/>
                </a:lnTo>
                <a:lnTo>
                  <a:pt x="442" y="558"/>
                </a:lnTo>
                <a:lnTo>
                  <a:pt x="444" y="574"/>
                </a:lnTo>
                <a:lnTo>
                  <a:pt x="444" y="590"/>
                </a:lnTo>
                <a:lnTo>
                  <a:pt x="446" y="626"/>
                </a:lnTo>
                <a:lnTo>
                  <a:pt x="446" y="642"/>
                </a:lnTo>
                <a:lnTo>
                  <a:pt x="446" y="658"/>
                </a:lnTo>
                <a:lnTo>
                  <a:pt x="444" y="674"/>
                </a:lnTo>
                <a:lnTo>
                  <a:pt x="442" y="680"/>
                </a:lnTo>
                <a:lnTo>
                  <a:pt x="440" y="688"/>
                </a:lnTo>
                <a:lnTo>
                  <a:pt x="438" y="694"/>
                </a:lnTo>
                <a:lnTo>
                  <a:pt x="434" y="700"/>
                </a:lnTo>
                <a:lnTo>
                  <a:pt x="432" y="706"/>
                </a:lnTo>
                <a:lnTo>
                  <a:pt x="426" y="710"/>
                </a:lnTo>
                <a:lnTo>
                  <a:pt x="422" y="710"/>
                </a:lnTo>
                <a:lnTo>
                  <a:pt x="416" y="712"/>
                </a:lnTo>
                <a:lnTo>
                  <a:pt x="414" y="714"/>
                </a:lnTo>
                <a:lnTo>
                  <a:pt x="410" y="718"/>
                </a:lnTo>
                <a:lnTo>
                  <a:pt x="404" y="724"/>
                </a:lnTo>
                <a:lnTo>
                  <a:pt x="400" y="726"/>
                </a:lnTo>
                <a:lnTo>
                  <a:pt x="398" y="728"/>
                </a:lnTo>
                <a:lnTo>
                  <a:pt x="392" y="730"/>
                </a:lnTo>
                <a:lnTo>
                  <a:pt x="386" y="732"/>
                </a:lnTo>
                <a:lnTo>
                  <a:pt x="382" y="732"/>
                </a:lnTo>
                <a:lnTo>
                  <a:pt x="376" y="734"/>
                </a:lnTo>
                <a:lnTo>
                  <a:pt x="378" y="734"/>
                </a:lnTo>
                <a:lnTo>
                  <a:pt x="380" y="734"/>
                </a:lnTo>
                <a:lnTo>
                  <a:pt x="378" y="736"/>
                </a:lnTo>
                <a:lnTo>
                  <a:pt x="376" y="738"/>
                </a:lnTo>
                <a:lnTo>
                  <a:pt x="374" y="738"/>
                </a:lnTo>
                <a:lnTo>
                  <a:pt x="372" y="742"/>
                </a:lnTo>
                <a:lnTo>
                  <a:pt x="370" y="744"/>
                </a:lnTo>
                <a:lnTo>
                  <a:pt x="370" y="746"/>
                </a:lnTo>
                <a:lnTo>
                  <a:pt x="366" y="746"/>
                </a:lnTo>
                <a:lnTo>
                  <a:pt x="362" y="748"/>
                </a:lnTo>
                <a:lnTo>
                  <a:pt x="360" y="748"/>
                </a:lnTo>
                <a:lnTo>
                  <a:pt x="356" y="748"/>
                </a:lnTo>
                <a:lnTo>
                  <a:pt x="348" y="754"/>
                </a:lnTo>
                <a:lnTo>
                  <a:pt x="338" y="758"/>
                </a:lnTo>
                <a:lnTo>
                  <a:pt x="334" y="760"/>
                </a:lnTo>
                <a:lnTo>
                  <a:pt x="330" y="764"/>
                </a:lnTo>
                <a:lnTo>
                  <a:pt x="324" y="764"/>
                </a:lnTo>
                <a:lnTo>
                  <a:pt x="318" y="766"/>
                </a:lnTo>
                <a:lnTo>
                  <a:pt x="306" y="770"/>
                </a:lnTo>
                <a:lnTo>
                  <a:pt x="296" y="776"/>
                </a:lnTo>
                <a:lnTo>
                  <a:pt x="290" y="780"/>
                </a:lnTo>
                <a:lnTo>
                  <a:pt x="284" y="782"/>
                </a:lnTo>
                <a:lnTo>
                  <a:pt x="270" y="786"/>
                </a:lnTo>
                <a:lnTo>
                  <a:pt x="258" y="790"/>
                </a:lnTo>
                <a:lnTo>
                  <a:pt x="242" y="794"/>
                </a:lnTo>
                <a:lnTo>
                  <a:pt x="232" y="798"/>
                </a:lnTo>
                <a:lnTo>
                  <a:pt x="226" y="802"/>
                </a:lnTo>
                <a:lnTo>
                  <a:pt x="216" y="806"/>
                </a:lnTo>
                <a:lnTo>
                  <a:pt x="208" y="808"/>
                </a:lnTo>
                <a:lnTo>
                  <a:pt x="182" y="818"/>
                </a:lnTo>
                <a:lnTo>
                  <a:pt x="156" y="828"/>
                </a:lnTo>
                <a:lnTo>
                  <a:pt x="144" y="832"/>
                </a:lnTo>
                <a:lnTo>
                  <a:pt x="130" y="838"/>
                </a:lnTo>
                <a:lnTo>
                  <a:pt x="120" y="844"/>
                </a:lnTo>
                <a:lnTo>
                  <a:pt x="108" y="850"/>
                </a:lnTo>
                <a:lnTo>
                  <a:pt x="106" y="850"/>
                </a:lnTo>
                <a:lnTo>
                  <a:pt x="106" y="852"/>
                </a:lnTo>
                <a:lnTo>
                  <a:pt x="104" y="854"/>
                </a:lnTo>
                <a:lnTo>
                  <a:pt x="100" y="856"/>
                </a:lnTo>
                <a:lnTo>
                  <a:pt x="98" y="860"/>
                </a:lnTo>
                <a:lnTo>
                  <a:pt x="94" y="864"/>
                </a:lnTo>
                <a:lnTo>
                  <a:pt x="90" y="870"/>
                </a:lnTo>
                <a:lnTo>
                  <a:pt x="86" y="872"/>
                </a:lnTo>
                <a:lnTo>
                  <a:pt x="84" y="874"/>
                </a:lnTo>
                <a:lnTo>
                  <a:pt x="80" y="874"/>
                </a:lnTo>
                <a:lnTo>
                  <a:pt x="80" y="876"/>
                </a:lnTo>
                <a:lnTo>
                  <a:pt x="78" y="878"/>
                </a:lnTo>
                <a:lnTo>
                  <a:pt x="72" y="882"/>
                </a:lnTo>
                <a:lnTo>
                  <a:pt x="70" y="882"/>
                </a:lnTo>
                <a:lnTo>
                  <a:pt x="70" y="886"/>
                </a:lnTo>
                <a:lnTo>
                  <a:pt x="68" y="888"/>
                </a:lnTo>
                <a:lnTo>
                  <a:pt x="66" y="890"/>
                </a:lnTo>
                <a:lnTo>
                  <a:pt x="62" y="894"/>
                </a:lnTo>
                <a:lnTo>
                  <a:pt x="58" y="898"/>
                </a:lnTo>
                <a:lnTo>
                  <a:pt x="54" y="902"/>
                </a:lnTo>
                <a:lnTo>
                  <a:pt x="52" y="908"/>
                </a:lnTo>
                <a:lnTo>
                  <a:pt x="48" y="914"/>
                </a:lnTo>
                <a:lnTo>
                  <a:pt x="42" y="924"/>
                </a:lnTo>
                <a:lnTo>
                  <a:pt x="36" y="936"/>
                </a:lnTo>
                <a:lnTo>
                  <a:pt x="32" y="942"/>
                </a:lnTo>
                <a:lnTo>
                  <a:pt x="30" y="946"/>
                </a:lnTo>
                <a:lnTo>
                  <a:pt x="14" y="1000"/>
                </a:lnTo>
                <a:lnTo>
                  <a:pt x="6" y="1028"/>
                </a:lnTo>
                <a:lnTo>
                  <a:pt x="0" y="1056"/>
                </a:lnTo>
                <a:lnTo>
                  <a:pt x="1152" y="1056"/>
                </a:lnTo>
                <a:lnTo>
                  <a:pt x="1152" y="1052"/>
                </a:lnTo>
                <a:lnTo>
                  <a:pt x="1150" y="1046"/>
                </a:lnTo>
                <a:lnTo>
                  <a:pt x="1148" y="1038"/>
                </a:lnTo>
                <a:lnTo>
                  <a:pt x="1146" y="1030"/>
                </a:lnTo>
                <a:lnTo>
                  <a:pt x="1146" y="1026"/>
                </a:lnTo>
                <a:lnTo>
                  <a:pt x="1146" y="1022"/>
                </a:lnTo>
                <a:close/>
              </a:path>
            </a:pathLst>
          </a:custGeom>
          <a:noFill/>
          <a:ln w="9525">
            <a:solidFill>
              <a:srgbClr val="30669A"/>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2E4C6B"/>
      </a:dk1>
      <a:lt1>
        <a:srgbClr val="FFFFFF"/>
      </a:lt1>
      <a:dk2>
        <a:srgbClr val="FFFFFF"/>
      </a:dk2>
      <a:lt2>
        <a:srgbClr val="B3CCE6"/>
      </a:lt2>
      <a:accent1>
        <a:srgbClr val="336599"/>
      </a:accent1>
      <a:accent2>
        <a:srgbClr val="2E4C6B"/>
      </a:accent2>
      <a:accent3>
        <a:srgbClr val="FFFFFF"/>
      </a:accent3>
      <a:accent4>
        <a:srgbClr val="26405A"/>
      </a:accent4>
      <a:accent5>
        <a:srgbClr val="ADB8CA"/>
      </a:accent5>
      <a:accent6>
        <a:srgbClr val="294460"/>
      </a:accent6>
      <a:hlink>
        <a:srgbClr val="4986C3"/>
      </a:hlink>
      <a:folHlink>
        <a:srgbClr val="0066F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1019</TotalTime>
  <Words>169</Words>
  <Application>Microsoft Office PowerPoint</Application>
  <PresentationFormat>On-screen Show (4:3)</PresentationFormat>
  <Paragraphs>19</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Wingdings</vt:lpstr>
      <vt:lpstr>Default Design</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 Outline </dc:title>
  <dc:creator>Presentation Magazine</dc:creator>
  <cp:lastModifiedBy>Jonty Pearce</cp:lastModifiedBy>
  <cp:revision>33</cp:revision>
  <dcterms:created xsi:type="dcterms:W3CDTF">2005-03-15T10:04:38Z</dcterms:created>
  <dcterms:modified xsi:type="dcterms:W3CDTF">2015-02-22T11:12:27Z</dcterms:modified>
</cp:coreProperties>
</file>