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7" r:id="rId2"/>
    <p:sldId id="276" r:id="rId3"/>
    <p:sldId id="275" r:id="rId4"/>
    <p:sldId id="270" r:id="rId5"/>
    <p:sldId id="278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3399"/>
    <a:srgbClr val="FFCC66"/>
    <a:srgbClr val="363080"/>
    <a:srgbClr val="5850A5"/>
    <a:srgbClr val="342F61"/>
    <a:srgbClr val="99CC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30" autoAdjust="0"/>
  </p:normalViewPr>
  <p:slideViewPr>
    <p:cSldViewPr snapToGrid="0">
      <p:cViewPr varScale="1">
        <p:scale>
          <a:sx n="119" d="100"/>
          <a:sy n="119" d="100"/>
        </p:scale>
        <p:origin x="-7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aseline="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aseline="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aseline="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aseline="0" smtClean="0"/>
            </a:lvl1pPr>
          </a:lstStyle>
          <a:p>
            <a:pPr>
              <a:defRPr/>
            </a:pPr>
            <a:fld id="{6076C4BA-71F8-4449-BB7F-7CC36E5D57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4090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aseline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aseline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aseline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aseline="0" smtClean="0"/>
            </a:lvl1pPr>
          </a:lstStyle>
          <a:p>
            <a:pPr>
              <a:defRPr/>
            </a:pPr>
            <a:fld id="{8F2EEBE1-6A82-476B-BAFD-EC12E87365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8446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14A68A2-6BFA-45DC-8847-0816D8C5B3C4}" type="slidenum">
              <a:rPr lang="en-GB" altLang="en-US" baseline="0"/>
              <a:pPr/>
              <a:t>1</a:t>
            </a:fld>
            <a:endParaRPr lang="en-GB" altLang="en-US" baseline="0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341071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4B873E7-6F6F-4386-8B45-259CE8A431DD}" type="slidenum">
              <a:rPr lang="en-GB" altLang="en-US" baseline="0"/>
              <a:pPr/>
              <a:t>2</a:t>
            </a:fld>
            <a:endParaRPr lang="en-GB" altLang="en-US" baseline="0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810395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7682601-CD5F-4208-9C52-346D2BC3EBD2}" type="slidenum">
              <a:rPr lang="en-GB" altLang="en-US" baseline="0"/>
              <a:pPr/>
              <a:t>3</a:t>
            </a:fld>
            <a:endParaRPr lang="en-GB" altLang="en-US" baseline="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82126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1FC2CC9-18B3-45F2-967B-983C550CF69C}" type="slidenum">
              <a:rPr lang="en-GB" altLang="en-US" baseline="0"/>
              <a:pPr/>
              <a:t>4</a:t>
            </a:fld>
            <a:endParaRPr lang="en-GB" altLang="en-US" baseline="0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622606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F089BC9-0B88-42D8-8A0C-BABEE0430D7D}" type="slidenum">
              <a:rPr lang="en-GB" altLang="en-US" baseline="0"/>
              <a:pPr/>
              <a:t>5</a:t>
            </a:fld>
            <a:endParaRPr lang="en-GB" altLang="en-US" baseline="0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51127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0" y="1936750"/>
            <a:ext cx="9144000" cy="2987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5" name="Freeform 47"/>
          <p:cNvSpPr>
            <a:spLocks/>
          </p:cNvSpPr>
          <p:nvPr/>
        </p:nvSpPr>
        <p:spPr bwMode="auto">
          <a:xfrm>
            <a:off x="7339013" y="3881438"/>
            <a:ext cx="9525" cy="1587"/>
          </a:xfrm>
          <a:custGeom>
            <a:avLst/>
            <a:gdLst>
              <a:gd name="T0" fmla="*/ 0 w 6"/>
              <a:gd name="T1" fmla="*/ 0 h 1587"/>
              <a:gd name="T2" fmla="*/ 0 w 6"/>
              <a:gd name="T3" fmla="*/ 0 h 1587"/>
              <a:gd name="T4" fmla="*/ 9525 w 6"/>
              <a:gd name="T5" fmla="*/ 0 h 1587"/>
              <a:gd name="T6" fmla="*/ 0 w 6"/>
              <a:gd name="T7" fmla="*/ 0 h 158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" h="1587">
                <a:moveTo>
                  <a:pt x="0" y="0"/>
                </a:moveTo>
                <a:lnTo>
                  <a:pt x="0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44090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76263" y="2062163"/>
            <a:ext cx="7920037" cy="16557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576263" y="3754438"/>
            <a:ext cx="7920037" cy="719137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605588"/>
            <a:ext cx="2133600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605588"/>
            <a:ext cx="2895600" cy="279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aseline="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605588"/>
            <a:ext cx="2133600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9BB4079-3D5C-4A6B-A477-F8FDB7DF89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961920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0E06D-0C0A-4D7A-8D9A-5D2644C46A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6506253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7025" y="188913"/>
            <a:ext cx="2071688" cy="54371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6067425" cy="54371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2B2C4-ED55-4286-8831-B22C86BB9C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1986924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F457E-3FCA-4E64-9FD1-A196B549F6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1079691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715A2-E783-4396-8493-96769627F9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6129522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68763" cy="4068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557338"/>
            <a:ext cx="4070350" cy="4068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52CEF-F3C6-462A-8AA4-A9AFB35DA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4220532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ADD9F-7F39-42D6-A7EB-0B0990FFD1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453975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1271B-FC53-4F9E-AC21-A15E996D7B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3524034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C1E51-F5BE-404A-B503-0BB87D9787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4436398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40FFC-DBBA-49E6-872F-2B3E1CDB86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915177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26197-2739-4FC0-83AC-DE4745C5F7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0125628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47"/>
          <p:cNvSpPr>
            <a:spLocks noChangeArrowheads="1"/>
          </p:cNvSpPr>
          <p:nvPr/>
        </p:nvSpPr>
        <p:spPr bwMode="auto">
          <a:xfrm>
            <a:off x="0" y="0"/>
            <a:ext cx="9144000" cy="1160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91513" cy="406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913"/>
            <a:ext cx="8110538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77813" y="6497638"/>
            <a:ext cx="2133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aseline="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73813" y="6497638"/>
            <a:ext cx="2133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aseline="0" smtClean="0"/>
            </a:lvl1pPr>
          </a:lstStyle>
          <a:p>
            <a:pPr>
              <a:defRPr/>
            </a:pPr>
            <a:fld id="{65BC297A-C3FF-46CB-85F0-CAA2B3FA8E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23"/>
          <p:cNvSpPr>
            <a:spLocks noChangeArrowheads="1"/>
          </p:cNvSpPr>
          <p:nvPr/>
        </p:nvSpPr>
        <p:spPr bwMode="auto">
          <a:xfrm>
            <a:off x="0" y="1146175"/>
            <a:ext cx="9144000" cy="5711825"/>
          </a:xfrm>
          <a:prstGeom prst="rect">
            <a:avLst/>
          </a:prstGeom>
          <a:solidFill>
            <a:srgbClr val="A3C38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Preparing to serve</a:t>
            </a:r>
            <a:endParaRPr lang="en-US" altLang="en-US" smtClean="0"/>
          </a:p>
        </p:txBody>
      </p:sp>
      <p:grpSp>
        <p:nvGrpSpPr>
          <p:cNvPr id="5124" name="Group 326"/>
          <p:cNvGrpSpPr>
            <a:grpSpLocks/>
          </p:cNvGrpSpPr>
          <p:nvPr/>
        </p:nvGrpSpPr>
        <p:grpSpPr bwMode="auto">
          <a:xfrm>
            <a:off x="2273300" y="1285875"/>
            <a:ext cx="3262313" cy="5316538"/>
            <a:chOff x="2099" y="1139"/>
            <a:chExt cx="1744" cy="2842"/>
          </a:xfrm>
        </p:grpSpPr>
        <p:grpSp>
          <p:nvGrpSpPr>
            <p:cNvPr id="5125" name="Group 324"/>
            <p:cNvGrpSpPr>
              <a:grpSpLocks/>
            </p:cNvGrpSpPr>
            <p:nvPr/>
          </p:nvGrpSpPr>
          <p:grpSpPr bwMode="auto">
            <a:xfrm>
              <a:off x="2099" y="1150"/>
              <a:ext cx="1710" cy="2831"/>
              <a:chOff x="2099" y="1150"/>
              <a:chExt cx="1710" cy="2831"/>
            </a:xfrm>
          </p:grpSpPr>
          <p:sp>
            <p:nvSpPr>
              <p:cNvPr id="5236" name="Freeform 8"/>
              <p:cNvSpPr>
                <a:spLocks/>
              </p:cNvSpPr>
              <p:nvPr/>
            </p:nvSpPr>
            <p:spPr bwMode="auto">
              <a:xfrm>
                <a:off x="2514" y="1150"/>
                <a:ext cx="454" cy="786"/>
              </a:xfrm>
              <a:custGeom>
                <a:avLst/>
                <a:gdLst>
                  <a:gd name="T0" fmla="*/ 48 w 738"/>
                  <a:gd name="T1" fmla="*/ 415 h 1276"/>
                  <a:gd name="T2" fmla="*/ 71 w 738"/>
                  <a:gd name="T3" fmla="*/ 403 h 1276"/>
                  <a:gd name="T4" fmla="*/ 97 w 738"/>
                  <a:gd name="T5" fmla="*/ 402 h 1276"/>
                  <a:gd name="T6" fmla="*/ 108 w 738"/>
                  <a:gd name="T7" fmla="*/ 392 h 1276"/>
                  <a:gd name="T8" fmla="*/ 122 w 738"/>
                  <a:gd name="T9" fmla="*/ 339 h 1276"/>
                  <a:gd name="T10" fmla="*/ 117 w 738"/>
                  <a:gd name="T11" fmla="*/ 306 h 1276"/>
                  <a:gd name="T12" fmla="*/ 95 w 738"/>
                  <a:gd name="T13" fmla="*/ 271 h 1276"/>
                  <a:gd name="T14" fmla="*/ 75 w 738"/>
                  <a:gd name="T15" fmla="*/ 233 h 1276"/>
                  <a:gd name="T16" fmla="*/ 73 w 738"/>
                  <a:gd name="T17" fmla="*/ 161 h 1276"/>
                  <a:gd name="T18" fmla="*/ 80 w 738"/>
                  <a:gd name="T19" fmla="*/ 128 h 1276"/>
                  <a:gd name="T20" fmla="*/ 89 w 738"/>
                  <a:gd name="T21" fmla="*/ 73 h 1276"/>
                  <a:gd name="T22" fmla="*/ 100 w 738"/>
                  <a:gd name="T23" fmla="*/ 58 h 1276"/>
                  <a:gd name="T24" fmla="*/ 141 w 738"/>
                  <a:gd name="T25" fmla="*/ 22 h 1276"/>
                  <a:gd name="T26" fmla="*/ 177 w 738"/>
                  <a:gd name="T27" fmla="*/ 9 h 1276"/>
                  <a:gd name="T28" fmla="*/ 230 w 738"/>
                  <a:gd name="T29" fmla="*/ 0 h 1276"/>
                  <a:gd name="T30" fmla="*/ 298 w 738"/>
                  <a:gd name="T31" fmla="*/ 9 h 1276"/>
                  <a:gd name="T32" fmla="*/ 349 w 738"/>
                  <a:gd name="T33" fmla="*/ 31 h 1276"/>
                  <a:gd name="T34" fmla="*/ 381 w 738"/>
                  <a:gd name="T35" fmla="*/ 53 h 1276"/>
                  <a:gd name="T36" fmla="*/ 394 w 738"/>
                  <a:gd name="T37" fmla="*/ 75 h 1276"/>
                  <a:gd name="T38" fmla="*/ 411 w 738"/>
                  <a:gd name="T39" fmla="*/ 116 h 1276"/>
                  <a:gd name="T40" fmla="*/ 413 w 738"/>
                  <a:gd name="T41" fmla="*/ 131 h 1276"/>
                  <a:gd name="T42" fmla="*/ 417 w 738"/>
                  <a:gd name="T43" fmla="*/ 140 h 1276"/>
                  <a:gd name="T44" fmla="*/ 411 w 738"/>
                  <a:gd name="T45" fmla="*/ 169 h 1276"/>
                  <a:gd name="T46" fmla="*/ 417 w 738"/>
                  <a:gd name="T47" fmla="*/ 195 h 1276"/>
                  <a:gd name="T48" fmla="*/ 432 w 738"/>
                  <a:gd name="T49" fmla="*/ 214 h 1276"/>
                  <a:gd name="T50" fmla="*/ 454 w 738"/>
                  <a:gd name="T51" fmla="*/ 250 h 1276"/>
                  <a:gd name="T52" fmla="*/ 450 w 738"/>
                  <a:gd name="T53" fmla="*/ 264 h 1276"/>
                  <a:gd name="T54" fmla="*/ 423 w 738"/>
                  <a:gd name="T55" fmla="*/ 266 h 1276"/>
                  <a:gd name="T56" fmla="*/ 418 w 738"/>
                  <a:gd name="T57" fmla="*/ 273 h 1276"/>
                  <a:gd name="T58" fmla="*/ 418 w 738"/>
                  <a:gd name="T59" fmla="*/ 293 h 1276"/>
                  <a:gd name="T60" fmla="*/ 411 w 738"/>
                  <a:gd name="T61" fmla="*/ 307 h 1276"/>
                  <a:gd name="T62" fmla="*/ 411 w 738"/>
                  <a:gd name="T63" fmla="*/ 315 h 1276"/>
                  <a:gd name="T64" fmla="*/ 413 w 738"/>
                  <a:gd name="T65" fmla="*/ 328 h 1276"/>
                  <a:gd name="T66" fmla="*/ 407 w 738"/>
                  <a:gd name="T67" fmla="*/ 331 h 1276"/>
                  <a:gd name="T68" fmla="*/ 404 w 738"/>
                  <a:gd name="T69" fmla="*/ 346 h 1276"/>
                  <a:gd name="T70" fmla="*/ 411 w 738"/>
                  <a:gd name="T71" fmla="*/ 367 h 1276"/>
                  <a:gd name="T72" fmla="*/ 401 w 738"/>
                  <a:gd name="T73" fmla="*/ 386 h 1276"/>
                  <a:gd name="T74" fmla="*/ 384 w 738"/>
                  <a:gd name="T75" fmla="*/ 392 h 1276"/>
                  <a:gd name="T76" fmla="*/ 356 w 738"/>
                  <a:gd name="T77" fmla="*/ 393 h 1276"/>
                  <a:gd name="T78" fmla="*/ 324 w 738"/>
                  <a:gd name="T79" fmla="*/ 398 h 1276"/>
                  <a:gd name="T80" fmla="*/ 314 w 738"/>
                  <a:gd name="T81" fmla="*/ 414 h 1276"/>
                  <a:gd name="T82" fmla="*/ 301 w 738"/>
                  <a:gd name="T83" fmla="*/ 419 h 1276"/>
                  <a:gd name="T84" fmla="*/ 298 w 738"/>
                  <a:gd name="T85" fmla="*/ 431 h 1276"/>
                  <a:gd name="T86" fmla="*/ 306 w 738"/>
                  <a:gd name="T87" fmla="*/ 453 h 1276"/>
                  <a:gd name="T88" fmla="*/ 322 w 738"/>
                  <a:gd name="T89" fmla="*/ 461 h 1276"/>
                  <a:gd name="T90" fmla="*/ 340 w 738"/>
                  <a:gd name="T91" fmla="*/ 471 h 1276"/>
                  <a:gd name="T92" fmla="*/ 356 w 738"/>
                  <a:gd name="T93" fmla="*/ 488 h 1276"/>
                  <a:gd name="T94" fmla="*/ 357 w 738"/>
                  <a:gd name="T95" fmla="*/ 554 h 1276"/>
                  <a:gd name="T96" fmla="*/ 344 w 738"/>
                  <a:gd name="T97" fmla="*/ 637 h 1276"/>
                  <a:gd name="T98" fmla="*/ 321 w 738"/>
                  <a:gd name="T99" fmla="*/ 681 h 1276"/>
                  <a:gd name="T100" fmla="*/ 262 w 738"/>
                  <a:gd name="T101" fmla="*/ 769 h 1276"/>
                  <a:gd name="T102" fmla="*/ 241 w 738"/>
                  <a:gd name="T103" fmla="*/ 784 h 1276"/>
                  <a:gd name="T104" fmla="*/ 207 w 738"/>
                  <a:gd name="T105" fmla="*/ 780 h 1276"/>
                  <a:gd name="T106" fmla="*/ 182 w 738"/>
                  <a:gd name="T107" fmla="*/ 760 h 1276"/>
                  <a:gd name="T108" fmla="*/ 110 w 738"/>
                  <a:gd name="T109" fmla="*/ 663 h 1276"/>
                  <a:gd name="T110" fmla="*/ 73 w 738"/>
                  <a:gd name="T111" fmla="*/ 594 h 1276"/>
                  <a:gd name="T112" fmla="*/ 34 w 738"/>
                  <a:gd name="T113" fmla="*/ 526 h 1276"/>
                  <a:gd name="T114" fmla="*/ 6 w 738"/>
                  <a:gd name="T115" fmla="*/ 477 h 1276"/>
                  <a:gd name="T116" fmla="*/ 1 w 738"/>
                  <a:gd name="T117" fmla="*/ 457 h 1276"/>
                  <a:gd name="T118" fmla="*/ 1 w 738"/>
                  <a:gd name="T119" fmla="*/ 446 h 127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738" h="1276">
                    <a:moveTo>
                      <a:pt x="64" y="680"/>
                    </a:moveTo>
                    <a:lnTo>
                      <a:pt x="64" y="680"/>
                    </a:lnTo>
                    <a:lnTo>
                      <a:pt x="72" y="678"/>
                    </a:lnTo>
                    <a:lnTo>
                      <a:pt x="78" y="674"/>
                    </a:lnTo>
                    <a:lnTo>
                      <a:pt x="88" y="666"/>
                    </a:lnTo>
                    <a:lnTo>
                      <a:pt x="100" y="660"/>
                    </a:lnTo>
                    <a:lnTo>
                      <a:pt x="108" y="656"/>
                    </a:lnTo>
                    <a:lnTo>
                      <a:pt x="116" y="654"/>
                    </a:lnTo>
                    <a:lnTo>
                      <a:pt x="136" y="654"/>
                    </a:lnTo>
                    <a:lnTo>
                      <a:pt x="152" y="652"/>
                    </a:lnTo>
                    <a:lnTo>
                      <a:pt x="158" y="652"/>
                    </a:lnTo>
                    <a:lnTo>
                      <a:pt x="164" y="648"/>
                    </a:lnTo>
                    <a:lnTo>
                      <a:pt x="170" y="644"/>
                    </a:lnTo>
                    <a:lnTo>
                      <a:pt x="176" y="636"/>
                    </a:lnTo>
                    <a:lnTo>
                      <a:pt x="186" y="616"/>
                    </a:lnTo>
                    <a:lnTo>
                      <a:pt x="192" y="592"/>
                    </a:lnTo>
                    <a:lnTo>
                      <a:pt x="196" y="568"/>
                    </a:lnTo>
                    <a:lnTo>
                      <a:pt x="198" y="550"/>
                    </a:lnTo>
                    <a:lnTo>
                      <a:pt x="196" y="526"/>
                    </a:lnTo>
                    <a:lnTo>
                      <a:pt x="194" y="512"/>
                    </a:lnTo>
                    <a:lnTo>
                      <a:pt x="190" y="496"/>
                    </a:lnTo>
                    <a:lnTo>
                      <a:pt x="184" y="484"/>
                    </a:lnTo>
                    <a:lnTo>
                      <a:pt x="176" y="472"/>
                    </a:lnTo>
                    <a:lnTo>
                      <a:pt x="154" y="440"/>
                    </a:lnTo>
                    <a:lnTo>
                      <a:pt x="134" y="406"/>
                    </a:lnTo>
                    <a:lnTo>
                      <a:pt x="126" y="392"/>
                    </a:lnTo>
                    <a:lnTo>
                      <a:pt x="122" y="378"/>
                    </a:lnTo>
                    <a:lnTo>
                      <a:pt x="120" y="346"/>
                    </a:lnTo>
                    <a:lnTo>
                      <a:pt x="116" y="304"/>
                    </a:lnTo>
                    <a:lnTo>
                      <a:pt x="116" y="282"/>
                    </a:lnTo>
                    <a:lnTo>
                      <a:pt x="118" y="262"/>
                    </a:lnTo>
                    <a:lnTo>
                      <a:pt x="120" y="242"/>
                    </a:lnTo>
                    <a:lnTo>
                      <a:pt x="124" y="226"/>
                    </a:lnTo>
                    <a:lnTo>
                      <a:pt x="130" y="208"/>
                    </a:lnTo>
                    <a:lnTo>
                      <a:pt x="132" y="190"/>
                    </a:lnTo>
                    <a:lnTo>
                      <a:pt x="136" y="154"/>
                    </a:lnTo>
                    <a:lnTo>
                      <a:pt x="140" y="136"/>
                    </a:lnTo>
                    <a:lnTo>
                      <a:pt x="144" y="118"/>
                    </a:lnTo>
                    <a:lnTo>
                      <a:pt x="152" y="106"/>
                    </a:lnTo>
                    <a:lnTo>
                      <a:pt x="156" y="100"/>
                    </a:lnTo>
                    <a:lnTo>
                      <a:pt x="162" y="94"/>
                    </a:lnTo>
                    <a:lnTo>
                      <a:pt x="184" y="76"/>
                    </a:lnTo>
                    <a:lnTo>
                      <a:pt x="206" y="56"/>
                    </a:lnTo>
                    <a:lnTo>
                      <a:pt x="218" y="46"/>
                    </a:lnTo>
                    <a:lnTo>
                      <a:pt x="230" y="36"/>
                    </a:lnTo>
                    <a:lnTo>
                      <a:pt x="244" y="30"/>
                    </a:lnTo>
                    <a:lnTo>
                      <a:pt x="260" y="24"/>
                    </a:lnTo>
                    <a:lnTo>
                      <a:pt x="288" y="14"/>
                    </a:lnTo>
                    <a:lnTo>
                      <a:pt x="316" y="6"/>
                    </a:lnTo>
                    <a:lnTo>
                      <a:pt x="346" y="0"/>
                    </a:lnTo>
                    <a:lnTo>
                      <a:pt x="360" y="0"/>
                    </a:lnTo>
                    <a:lnTo>
                      <a:pt x="374" y="0"/>
                    </a:lnTo>
                    <a:lnTo>
                      <a:pt x="432" y="2"/>
                    </a:lnTo>
                    <a:lnTo>
                      <a:pt x="460" y="6"/>
                    </a:lnTo>
                    <a:lnTo>
                      <a:pt x="484" y="14"/>
                    </a:lnTo>
                    <a:lnTo>
                      <a:pt x="512" y="24"/>
                    </a:lnTo>
                    <a:lnTo>
                      <a:pt x="540" y="36"/>
                    </a:lnTo>
                    <a:lnTo>
                      <a:pt x="568" y="50"/>
                    </a:lnTo>
                    <a:lnTo>
                      <a:pt x="590" y="64"/>
                    </a:lnTo>
                    <a:lnTo>
                      <a:pt x="608" y="76"/>
                    </a:lnTo>
                    <a:lnTo>
                      <a:pt x="620" y="86"/>
                    </a:lnTo>
                    <a:lnTo>
                      <a:pt x="626" y="92"/>
                    </a:lnTo>
                    <a:lnTo>
                      <a:pt x="630" y="100"/>
                    </a:lnTo>
                    <a:lnTo>
                      <a:pt x="634" y="108"/>
                    </a:lnTo>
                    <a:lnTo>
                      <a:pt x="640" y="122"/>
                    </a:lnTo>
                    <a:lnTo>
                      <a:pt x="650" y="148"/>
                    </a:lnTo>
                    <a:lnTo>
                      <a:pt x="660" y="170"/>
                    </a:lnTo>
                    <a:lnTo>
                      <a:pt x="668" y="188"/>
                    </a:lnTo>
                    <a:lnTo>
                      <a:pt x="672" y="196"/>
                    </a:lnTo>
                    <a:lnTo>
                      <a:pt x="672" y="204"/>
                    </a:lnTo>
                    <a:lnTo>
                      <a:pt x="672" y="212"/>
                    </a:lnTo>
                    <a:lnTo>
                      <a:pt x="674" y="216"/>
                    </a:lnTo>
                    <a:lnTo>
                      <a:pt x="678" y="220"/>
                    </a:lnTo>
                    <a:lnTo>
                      <a:pt x="678" y="224"/>
                    </a:lnTo>
                    <a:lnTo>
                      <a:pt x="678" y="228"/>
                    </a:lnTo>
                    <a:lnTo>
                      <a:pt x="674" y="248"/>
                    </a:lnTo>
                    <a:lnTo>
                      <a:pt x="670" y="260"/>
                    </a:lnTo>
                    <a:lnTo>
                      <a:pt x="668" y="274"/>
                    </a:lnTo>
                    <a:lnTo>
                      <a:pt x="668" y="284"/>
                    </a:lnTo>
                    <a:lnTo>
                      <a:pt x="670" y="296"/>
                    </a:lnTo>
                    <a:lnTo>
                      <a:pt x="674" y="306"/>
                    </a:lnTo>
                    <a:lnTo>
                      <a:pt x="678" y="316"/>
                    </a:lnTo>
                    <a:lnTo>
                      <a:pt x="684" y="324"/>
                    </a:lnTo>
                    <a:lnTo>
                      <a:pt x="690" y="332"/>
                    </a:lnTo>
                    <a:lnTo>
                      <a:pt x="702" y="348"/>
                    </a:lnTo>
                    <a:lnTo>
                      <a:pt x="712" y="360"/>
                    </a:lnTo>
                    <a:lnTo>
                      <a:pt x="734" y="396"/>
                    </a:lnTo>
                    <a:lnTo>
                      <a:pt x="738" y="406"/>
                    </a:lnTo>
                    <a:lnTo>
                      <a:pt x="738" y="416"/>
                    </a:lnTo>
                    <a:lnTo>
                      <a:pt x="738" y="422"/>
                    </a:lnTo>
                    <a:lnTo>
                      <a:pt x="736" y="426"/>
                    </a:lnTo>
                    <a:lnTo>
                      <a:pt x="732" y="428"/>
                    </a:lnTo>
                    <a:lnTo>
                      <a:pt x="726" y="428"/>
                    </a:lnTo>
                    <a:lnTo>
                      <a:pt x="698" y="430"/>
                    </a:lnTo>
                    <a:lnTo>
                      <a:pt x="688" y="432"/>
                    </a:lnTo>
                    <a:lnTo>
                      <a:pt x="682" y="436"/>
                    </a:lnTo>
                    <a:lnTo>
                      <a:pt x="680" y="440"/>
                    </a:lnTo>
                    <a:lnTo>
                      <a:pt x="680" y="444"/>
                    </a:lnTo>
                    <a:lnTo>
                      <a:pt x="680" y="452"/>
                    </a:lnTo>
                    <a:lnTo>
                      <a:pt x="682" y="464"/>
                    </a:lnTo>
                    <a:lnTo>
                      <a:pt x="680" y="476"/>
                    </a:lnTo>
                    <a:lnTo>
                      <a:pt x="678" y="484"/>
                    </a:lnTo>
                    <a:lnTo>
                      <a:pt x="674" y="490"/>
                    </a:lnTo>
                    <a:lnTo>
                      <a:pt x="668" y="498"/>
                    </a:lnTo>
                    <a:lnTo>
                      <a:pt x="666" y="502"/>
                    </a:lnTo>
                    <a:lnTo>
                      <a:pt x="666" y="508"/>
                    </a:lnTo>
                    <a:lnTo>
                      <a:pt x="668" y="512"/>
                    </a:lnTo>
                    <a:lnTo>
                      <a:pt x="672" y="518"/>
                    </a:lnTo>
                    <a:lnTo>
                      <a:pt x="674" y="524"/>
                    </a:lnTo>
                    <a:lnTo>
                      <a:pt x="674" y="528"/>
                    </a:lnTo>
                    <a:lnTo>
                      <a:pt x="672" y="532"/>
                    </a:lnTo>
                    <a:lnTo>
                      <a:pt x="668" y="534"/>
                    </a:lnTo>
                    <a:lnTo>
                      <a:pt x="664" y="534"/>
                    </a:lnTo>
                    <a:lnTo>
                      <a:pt x="662" y="538"/>
                    </a:lnTo>
                    <a:lnTo>
                      <a:pt x="658" y="548"/>
                    </a:lnTo>
                    <a:lnTo>
                      <a:pt x="656" y="556"/>
                    </a:lnTo>
                    <a:lnTo>
                      <a:pt x="656" y="562"/>
                    </a:lnTo>
                    <a:lnTo>
                      <a:pt x="658" y="574"/>
                    </a:lnTo>
                    <a:lnTo>
                      <a:pt x="668" y="592"/>
                    </a:lnTo>
                    <a:lnTo>
                      <a:pt x="668" y="596"/>
                    </a:lnTo>
                    <a:lnTo>
                      <a:pt x="668" y="602"/>
                    </a:lnTo>
                    <a:lnTo>
                      <a:pt x="662" y="614"/>
                    </a:lnTo>
                    <a:lnTo>
                      <a:pt x="658" y="620"/>
                    </a:lnTo>
                    <a:lnTo>
                      <a:pt x="652" y="626"/>
                    </a:lnTo>
                    <a:lnTo>
                      <a:pt x="646" y="630"/>
                    </a:lnTo>
                    <a:lnTo>
                      <a:pt x="638" y="634"/>
                    </a:lnTo>
                    <a:lnTo>
                      <a:pt x="624" y="636"/>
                    </a:lnTo>
                    <a:lnTo>
                      <a:pt x="610" y="636"/>
                    </a:lnTo>
                    <a:lnTo>
                      <a:pt x="598" y="636"/>
                    </a:lnTo>
                    <a:lnTo>
                      <a:pt x="578" y="638"/>
                    </a:lnTo>
                    <a:lnTo>
                      <a:pt x="558" y="640"/>
                    </a:lnTo>
                    <a:lnTo>
                      <a:pt x="540" y="640"/>
                    </a:lnTo>
                    <a:lnTo>
                      <a:pt x="532" y="642"/>
                    </a:lnTo>
                    <a:lnTo>
                      <a:pt x="526" y="646"/>
                    </a:lnTo>
                    <a:lnTo>
                      <a:pt x="520" y="652"/>
                    </a:lnTo>
                    <a:lnTo>
                      <a:pt x="516" y="662"/>
                    </a:lnTo>
                    <a:lnTo>
                      <a:pt x="510" y="672"/>
                    </a:lnTo>
                    <a:lnTo>
                      <a:pt x="506" y="676"/>
                    </a:lnTo>
                    <a:lnTo>
                      <a:pt x="500" y="678"/>
                    </a:lnTo>
                    <a:lnTo>
                      <a:pt x="494" y="678"/>
                    </a:lnTo>
                    <a:lnTo>
                      <a:pt x="490" y="680"/>
                    </a:lnTo>
                    <a:lnTo>
                      <a:pt x="486" y="682"/>
                    </a:lnTo>
                    <a:lnTo>
                      <a:pt x="484" y="688"/>
                    </a:lnTo>
                    <a:lnTo>
                      <a:pt x="484" y="700"/>
                    </a:lnTo>
                    <a:lnTo>
                      <a:pt x="488" y="722"/>
                    </a:lnTo>
                    <a:lnTo>
                      <a:pt x="490" y="728"/>
                    </a:lnTo>
                    <a:lnTo>
                      <a:pt x="494" y="732"/>
                    </a:lnTo>
                    <a:lnTo>
                      <a:pt x="498" y="736"/>
                    </a:lnTo>
                    <a:lnTo>
                      <a:pt x="502" y="738"/>
                    </a:lnTo>
                    <a:lnTo>
                      <a:pt x="514" y="744"/>
                    </a:lnTo>
                    <a:lnTo>
                      <a:pt x="524" y="748"/>
                    </a:lnTo>
                    <a:lnTo>
                      <a:pt x="532" y="750"/>
                    </a:lnTo>
                    <a:lnTo>
                      <a:pt x="540" y="754"/>
                    </a:lnTo>
                    <a:lnTo>
                      <a:pt x="552" y="764"/>
                    </a:lnTo>
                    <a:lnTo>
                      <a:pt x="564" y="774"/>
                    </a:lnTo>
                    <a:lnTo>
                      <a:pt x="572" y="780"/>
                    </a:lnTo>
                    <a:lnTo>
                      <a:pt x="576" y="784"/>
                    </a:lnTo>
                    <a:lnTo>
                      <a:pt x="578" y="792"/>
                    </a:lnTo>
                    <a:lnTo>
                      <a:pt x="580" y="818"/>
                    </a:lnTo>
                    <a:lnTo>
                      <a:pt x="580" y="866"/>
                    </a:lnTo>
                    <a:lnTo>
                      <a:pt x="580" y="900"/>
                    </a:lnTo>
                    <a:lnTo>
                      <a:pt x="578" y="934"/>
                    </a:lnTo>
                    <a:lnTo>
                      <a:pt x="574" y="970"/>
                    </a:lnTo>
                    <a:lnTo>
                      <a:pt x="568" y="1004"/>
                    </a:lnTo>
                    <a:lnTo>
                      <a:pt x="560" y="1034"/>
                    </a:lnTo>
                    <a:lnTo>
                      <a:pt x="556" y="1046"/>
                    </a:lnTo>
                    <a:lnTo>
                      <a:pt x="550" y="1058"/>
                    </a:lnTo>
                    <a:lnTo>
                      <a:pt x="522" y="1106"/>
                    </a:lnTo>
                    <a:lnTo>
                      <a:pt x="488" y="1162"/>
                    </a:lnTo>
                    <a:lnTo>
                      <a:pt x="454" y="1214"/>
                    </a:lnTo>
                    <a:lnTo>
                      <a:pt x="438" y="1234"/>
                    </a:lnTo>
                    <a:lnTo>
                      <a:pt x="426" y="1248"/>
                    </a:lnTo>
                    <a:lnTo>
                      <a:pt x="414" y="1258"/>
                    </a:lnTo>
                    <a:lnTo>
                      <a:pt x="404" y="1266"/>
                    </a:lnTo>
                    <a:lnTo>
                      <a:pt x="392" y="1272"/>
                    </a:lnTo>
                    <a:lnTo>
                      <a:pt x="380" y="1276"/>
                    </a:lnTo>
                    <a:lnTo>
                      <a:pt x="366" y="1276"/>
                    </a:lnTo>
                    <a:lnTo>
                      <a:pt x="352" y="1274"/>
                    </a:lnTo>
                    <a:lnTo>
                      <a:pt x="336" y="1266"/>
                    </a:lnTo>
                    <a:lnTo>
                      <a:pt x="318" y="1254"/>
                    </a:lnTo>
                    <a:lnTo>
                      <a:pt x="308" y="1246"/>
                    </a:lnTo>
                    <a:lnTo>
                      <a:pt x="296" y="1234"/>
                    </a:lnTo>
                    <a:lnTo>
                      <a:pt x="268" y="1204"/>
                    </a:lnTo>
                    <a:lnTo>
                      <a:pt x="238" y="1164"/>
                    </a:lnTo>
                    <a:lnTo>
                      <a:pt x="208" y="1120"/>
                    </a:lnTo>
                    <a:lnTo>
                      <a:pt x="178" y="1076"/>
                    </a:lnTo>
                    <a:lnTo>
                      <a:pt x="152" y="1032"/>
                    </a:lnTo>
                    <a:lnTo>
                      <a:pt x="132" y="994"/>
                    </a:lnTo>
                    <a:lnTo>
                      <a:pt x="118" y="964"/>
                    </a:lnTo>
                    <a:lnTo>
                      <a:pt x="108" y="938"/>
                    </a:lnTo>
                    <a:lnTo>
                      <a:pt x="92" y="910"/>
                    </a:lnTo>
                    <a:lnTo>
                      <a:pt x="74" y="882"/>
                    </a:lnTo>
                    <a:lnTo>
                      <a:pt x="56" y="854"/>
                    </a:lnTo>
                    <a:lnTo>
                      <a:pt x="24" y="806"/>
                    </a:lnTo>
                    <a:lnTo>
                      <a:pt x="14" y="788"/>
                    </a:lnTo>
                    <a:lnTo>
                      <a:pt x="12" y="780"/>
                    </a:lnTo>
                    <a:lnTo>
                      <a:pt x="10" y="774"/>
                    </a:lnTo>
                    <a:lnTo>
                      <a:pt x="10" y="764"/>
                    </a:lnTo>
                    <a:lnTo>
                      <a:pt x="8" y="756"/>
                    </a:lnTo>
                    <a:lnTo>
                      <a:pt x="2" y="742"/>
                    </a:lnTo>
                    <a:lnTo>
                      <a:pt x="0" y="730"/>
                    </a:lnTo>
                    <a:lnTo>
                      <a:pt x="0" y="726"/>
                    </a:lnTo>
                    <a:lnTo>
                      <a:pt x="2" y="724"/>
                    </a:lnTo>
                    <a:lnTo>
                      <a:pt x="36" y="700"/>
                    </a:lnTo>
                    <a:lnTo>
                      <a:pt x="64" y="680"/>
                    </a:lnTo>
                    <a:close/>
                  </a:path>
                </a:pathLst>
              </a:custGeom>
              <a:solidFill>
                <a:srgbClr val="E9BC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37" name="Freeform 9"/>
              <p:cNvSpPr>
                <a:spLocks/>
              </p:cNvSpPr>
              <p:nvPr/>
            </p:nvSpPr>
            <p:spPr bwMode="auto">
              <a:xfrm>
                <a:off x="2194" y="2739"/>
                <a:ext cx="330" cy="1015"/>
              </a:xfrm>
              <a:custGeom>
                <a:avLst/>
                <a:gdLst>
                  <a:gd name="T0" fmla="*/ 0 w 536"/>
                  <a:gd name="T1" fmla="*/ 20 h 1650"/>
                  <a:gd name="T2" fmla="*/ 43 w 536"/>
                  <a:gd name="T3" fmla="*/ 188 h 1650"/>
                  <a:gd name="T4" fmla="*/ 52 w 536"/>
                  <a:gd name="T5" fmla="*/ 234 h 1650"/>
                  <a:gd name="T6" fmla="*/ 57 w 536"/>
                  <a:gd name="T7" fmla="*/ 273 h 1650"/>
                  <a:gd name="T8" fmla="*/ 64 w 536"/>
                  <a:gd name="T9" fmla="*/ 363 h 1650"/>
                  <a:gd name="T10" fmla="*/ 62 w 536"/>
                  <a:gd name="T11" fmla="*/ 399 h 1650"/>
                  <a:gd name="T12" fmla="*/ 59 w 536"/>
                  <a:gd name="T13" fmla="*/ 416 h 1650"/>
                  <a:gd name="T14" fmla="*/ 42 w 536"/>
                  <a:gd name="T15" fmla="*/ 475 h 1650"/>
                  <a:gd name="T16" fmla="*/ 25 w 536"/>
                  <a:gd name="T17" fmla="*/ 528 h 1650"/>
                  <a:gd name="T18" fmla="*/ 22 w 536"/>
                  <a:gd name="T19" fmla="*/ 539 h 1650"/>
                  <a:gd name="T20" fmla="*/ 15 w 536"/>
                  <a:gd name="T21" fmla="*/ 636 h 1650"/>
                  <a:gd name="T22" fmla="*/ 10 w 536"/>
                  <a:gd name="T23" fmla="*/ 733 h 1650"/>
                  <a:gd name="T24" fmla="*/ 11 w 536"/>
                  <a:gd name="T25" fmla="*/ 762 h 1650"/>
                  <a:gd name="T26" fmla="*/ 16 w 536"/>
                  <a:gd name="T27" fmla="*/ 851 h 1650"/>
                  <a:gd name="T28" fmla="*/ 17 w 536"/>
                  <a:gd name="T29" fmla="*/ 885 h 1650"/>
                  <a:gd name="T30" fmla="*/ 20 w 536"/>
                  <a:gd name="T31" fmla="*/ 934 h 1650"/>
                  <a:gd name="T32" fmla="*/ 23 w 536"/>
                  <a:gd name="T33" fmla="*/ 976 h 1650"/>
                  <a:gd name="T34" fmla="*/ 23 w 536"/>
                  <a:gd name="T35" fmla="*/ 979 h 1650"/>
                  <a:gd name="T36" fmla="*/ 30 w 536"/>
                  <a:gd name="T37" fmla="*/ 987 h 1650"/>
                  <a:gd name="T38" fmla="*/ 44 w 536"/>
                  <a:gd name="T39" fmla="*/ 995 h 1650"/>
                  <a:gd name="T40" fmla="*/ 71 w 536"/>
                  <a:gd name="T41" fmla="*/ 1005 h 1650"/>
                  <a:gd name="T42" fmla="*/ 100 w 536"/>
                  <a:gd name="T43" fmla="*/ 1013 h 1650"/>
                  <a:gd name="T44" fmla="*/ 107 w 536"/>
                  <a:gd name="T45" fmla="*/ 1014 h 1650"/>
                  <a:gd name="T46" fmla="*/ 117 w 536"/>
                  <a:gd name="T47" fmla="*/ 1015 h 1650"/>
                  <a:gd name="T48" fmla="*/ 123 w 536"/>
                  <a:gd name="T49" fmla="*/ 1009 h 1650"/>
                  <a:gd name="T50" fmla="*/ 124 w 536"/>
                  <a:gd name="T51" fmla="*/ 1004 h 1650"/>
                  <a:gd name="T52" fmla="*/ 135 w 536"/>
                  <a:gd name="T53" fmla="*/ 940 h 1650"/>
                  <a:gd name="T54" fmla="*/ 148 w 536"/>
                  <a:gd name="T55" fmla="*/ 883 h 1650"/>
                  <a:gd name="T56" fmla="*/ 153 w 536"/>
                  <a:gd name="T57" fmla="*/ 871 h 1650"/>
                  <a:gd name="T58" fmla="*/ 176 w 536"/>
                  <a:gd name="T59" fmla="*/ 813 h 1650"/>
                  <a:gd name="T60" fmla="*/ 201 w 536"/>
                  <a:gd name="T61" fmla="*/ 741 h 1650"/>
                  <a:gd name="T62" fmla="*/ 211 w 536"/>
                  <a:gd name="T63" fmla="*/ 707 h 1650"/>
                  <a:gd name="T64" fmla="*/ 223 w 536"/>
                  <a:gd name="T65" fmla="*/ 648 h 1650"/>
                  <a:gd name="T66" fmla="*/ 224 w 536"/>
                  <a:gd name="T67" fmla="*/ 623 h 1650"/>
                  <a:gd name="T68" fmla="*/ 223 w 536"/>
                  <a:gd name="T69" fmla="*/ 594 h 1650"/>
                  <a:gd name="T70" fmla="*/ 223 w 536"/>
                  <a:gd name="T71" fmla="*/ 543 h 1650"/>
                  <a:gd name="T72" fmla="*/ 229 w 536"/>
                  <a:gd name="T73" fmla="*/ 508 h 1650"/>
                  <a:gd name="T74" fmla="*/ 235 w 536"/>
                  <a:gd name="T75" fmla="*/ 495 h 1650"/>
                  <a:gd name="T76" fmla="*/ 256 w 536"/>
                  <a:gd name="T77" fmla="*/ 452 h 1650"/>
                  <a:gd name="T78" fmla="*/ 273 w 536"/>
                  <a:gd name="T79" fmla="*/ 402 h 1650"/>
                  <a:gd name="T80" fmla="*/ 277 w 536"/>
                  <a:gd name="T81" fmla="*/ 386 h 1650"/>
                  <a:gd name="T82" fmla="*/ 283 w 536"/>
                  <a:gd name="T83" fmla="*/ 328 h 1650"/>
                  <a:gd name="T84" fmla="*/ 289 w 536"/>
                  <a:gd name="T85" fmla="*/ 257 h 1650"/>
                  <a:gd name="T86" fmla="*/ 292 w 536"/>
                  <a:gd name="T87" fmla="*/ 242 h 1650"/>
                  <a:gd name="T88" fmla="*/ 308 w 536"/>
                  <a:gd name="T89" fmla="*/ 185 h 1650"/>
                  <a:gd name="T90" fmla="*/ 324 w 536"/>
                  <a:gd name="T91" fmla="*/ 123 h 1650"/>
                  <a:gd name="T92" fmla="*/ 326 w 536"/>
                  <a:gd name="T93" fmla="*/ 105 h 1650"/>
                  <a:gd name="T94" fmla="*/ 330 w 536"/>
                  <a:gd name="T95" fmla="*/ 36 h 1650"/>
                  <a:gd name="T96" fmla="*/ 0 w 536"/>
                  <a:gd name="T97" fmla="*/ 20 h 165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536" h="1650">
                    <a:moveTo>
                      <a:pt x="0" y="32"/>
                    </a:moveTo>
                    <a:lnTo>
                      <a:pt x="0" y="32"/>
                    </a:lnTo>
                    <a:lnTo>
                      <a:pt x="44" y="206"/>
                    </a:lnTo>
                    <a:lnTo>
                      <a:pt x="70" y="306"/>
                    </a:lnTo>
                    <a:lnTo>
                      <a:pt x="78" y="348"/>
                    </a:lnTo>
                    <a:lnTo>
                      <a:pt x="84" y="380"/>
                    </a:lnTo>
                    <a:lnTo>
                      <a:pt x="92" y="444"/>
                    </a:lnTo>
                    <a:lnTo>
                      <a:pt x="100" y="518"/>
                    </a:lnTo>
                    <a:lnTo>
                      <a:pt x="104" y="590"/>
                    </a:lnTo>
                    <a:lnTo>
                      <a:pt x="102" y="622"/>
                    </a:lnTo>
                    <a:lnTo>
                      <a:pt x="100" y="648"/>
                    </a:lnTo>
                    <a:lnTo>
                      <a:pt x="96" y="676"/>
                    </a:lnTo>
                    <a:lnTo>
                      <a:pt x="88" y="706"/>
                    </a:lnTo>
                    <a:lnTo>
                      <a:pt x="68" y="772"/>
                    </a:lnTo>
                    <a:lnTo>
                      <a:pt x="48" y="834"/>
                    </a:lnTo>
                    <a:lnTo>
                      <a:pt x="40" y="858"/>
                    </a:lnTo>
                    <a:lnTo>
                      <a:pt x="36" y="876"/>
                    </a:lnTo>
                    <a:lnTo>
                      <a:pt x="30" y="936"/>
                    </a:lnTo>
                    <a:lnTo>
                      <a:pt x="24" y="1034"/>
                    </a:lnTo>
                    <a:lnTo>
                      <a:pt x="18" y="1132"/>
                    </a:lnTo>
                    <a:lnTo>
                      <a:pt x="16" y="1192"/>
                    </a:lnTo>
                    <a:lnTo>
                      <a:pt x="18" y="1238"/>
                    </a:lnTo>
                    <a:lnTo>
                      <a:pt x="22" y="1310"/>
                    </a:lnTo>
                    <a:lnTo>
                      <a:pt x="26" y="1384"/>
                    </a:lnTo>
                    <a:lnTo>
                      <a:pt x="28" y="1438"/>
                    </a:lnTo>
                    <a:lnTo>
                      <a:pt x="30" y="1478"/>
                    </a:lnTo>
                    <a:lnTo>
                      <a:pt x="32" y="1518"/>
                    </a:lnTo>
                    <a:lnTo>
                      <a:pt x="36" y="1556"/>
                    </a:lnTo>
                    <a:lnTo>
                      <a:pt x="38" y="1586"/>
                    </a:lnTo>
                    <a:lnTo>
                      <a:pt x="38" y="1592"/>
                    </a:lnTo>
                    <a:lnTo>
                      <a:pt x="42" y="1598"/>
                    </a:lnTo>
                    <a:lnTo>
                      <a:pt x="48" y="1604"/>
                    </a:lnTo>
                    <a:lnTo>
                      <a:pt x="54" y="1610"/>
                    </a:lnTo>
                    <a:lnTo>
                      <a:pt x="72" y="1618"/>
                    </a:lnTo>
                    <a:lnTo>
                      <a:pt x="94" y="1628"/>
                    </a:lnTo>
                    <a:lnTo>
                      <a:pt x="116" y="1634"/>
                    </a:lnTo>
                    <a:lnTo>
                      <a:pt x="136" y="1640"/>
                    </a:lnTo>
                    <a:lnTo>
                      <a:pt x="162" y="1646"/>
                    </a:lnTo>
                    <a:lnTo>
                      <a:pt x="174" y="1648"/>
                    </a:lnTo>
                    <a:lnTo>
                      <a:pt x="186" y="1650"/>
                    </a:lnTo>
                    <a:lnTo>
                      <a:pt x="190" y="1650"/>
                    </a:lnTo>
                    <a:lnTo>
                      <a:pt x="194" y="1646"/>
                    </a:lnTo>
                    <a:lnTo>
                      <a:pt x="200" y="1640"/>
                    </a:lnTo>
                    <a:lnTo>
                      <a:pt x="202" y="1632"/>
                    </a:lnTo>
                    <a:lnTo>
                      <a:pt x="210" y="1590"/>
                    </a:lnTo>
                    <a:lnTo>
                      <a:pt x="220" y="1528"/>
                    </a:lnTo>
                    <a:lnTo>
                      <a:pt x="232" y="1464"/>
                    </a:lnTo>
                    <a:lnTo>
                      <a:pt x="240" y="1436"/>
                    </a:lnTo>
                    <a:lnTo>
                      <a:pt x="248" y="1416"/>
                    </a:lnTo>
                    <a:lnTo>
                      <a:pt x="264" y="1376"/>
                    </a:lnTo>
                    <a:lnTo>
                      <a:pt x="286" y="1322"/>
                    </a:lnTo>
                    <a:lnTo>
                      <a:pt x="306" y="1262"/>
                    </a:lnTo>
                    <a:lnTo>
                      <a:pt x="326" y="1204"/>
                    </a:lnTo>
                    <a:lnTo>
                      <a:pt x="342" y="1150"/>
                    </a:lnTo>
                    <a:lnTo>
                      <a:pt x="354" y="1100"/>
                    </a:lnTo>
                    <a:lnTo>
                      <a:pt x="362" y="1054"/>
                    </a:lnTo>
                    <a:lnTo>
                      <a:pt x="364" y="1032"/>
                    </a:lnTo>
                    <a:lnTo>
                      <a:pt x="364" y="1012"/>
                    </a:lnTo>
                    <a:lnTo>
                      <a:pt x="362" y="966"/>
                    </a:lnTo>
                    <a:lnTo>
                      <a:pt x="360" y="910"/>
                    </a:lnTo>
                    <a:lnTo>
                      <a:pt x="362" y="882"/>
                    </a:lnTo>
                    <a:lnTo>
                      <a:pt x="366" y="852"/>
                    </a:lnTo>
                    <a:lnTo>
                      <a:pt x="372" y="826"/>
                    </a:lnTo>
                    <a:lnTo>
                      <a:pt x="382" y="804"/>
                    </a:lnTo>
                    <a:lnTo>
                      <a:pt x="400" y="766"/>
                    </a:lnTo>
                    <a:lnTo>
                      <a:pt x="416" y="734"/>
                    </a:lnTo>
                    <a:lnTo>
                      <a:pt x="432" y="700"/>
                    </a:lnTo>
                    <a:lnTo>
                      <a:pt x="444" y="654"/>
                    </a:lnTo>
                    <a:lnTo>
                      <a:pt x="450" y="628"/>
                    </a:lnTo>
                    <a:lnTo>
                      <a:pt x="454" y="598"/>
                    </a:lnTo>
                    <a:lnTo>
                      <a:pt x="460" y="534"/>
                    </a:lnTo>
                    <a:lnTo>
                      <a:pt x="464" y="472"/>
                    </a:lnTo>
                    <a:lnTo>
                      <a:pt x="470" y="418"/>
                    </a:lnTo>
                    <a:lnTo>
                      <a:pt x="474" y="394"/>
                    </a:lnTo>
                    <a:lnTo>
                      <a:pt x="480" y="364"/>
                    </a:lnTo>
                    <a:lnTo>
                      <a:pt x="500" y="300"/>
                    </a:lnTo>
                    <a:lnTo>
                      <a:pt x="518" y="232"/>
                    </a:lnTo>
                    <a:lnTo>
                      <a:pt x="526" y="200"/>
                    </a:lnTo>
                    <a:lnTo>
                      <a:pt x="530" y="170"/>
                    </a:lnTo>
                    <a:lnTo>
                      <a:pt x="534" y="112"/>
                    </a:lnTo>
                    <a:lnTo>
                      <a:pt x="536" y="58"/>
                    </a:lnTo>
                    <a:lnTo>
                      <a:pt x="534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ECBC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38" name="Freeform 10"/>
              <p:cNvSpPr>
                <a:spLocks/>
              </p:cNvSpPr>
              <p:nvPr/>
            </p:nvSpPr>
            <p:spPr bwMode="auto">
              <a:xfrm>
                <a:off x="2572" y="2743"/>
                <a:ext cx="334" cy="1048"/>
              </a:xfrm>
              <a:custGeom>
                <a:avLst/>
                <a:gdLst>
                  <a:gd name="T0" fmla="*/ 1 w 542"/>
                  <a:gd name="T1" fmla="*/ 0 h 1702"/>
                  <a:gd name="T2" fmla="*/ 0 w 542"/>
                  <a:gd name="T3" fmla="*/ 27 h 1702"/>
                  <a:gd name="T4" fmla="*/ 1 w 542"/>
                  <a:gd name="T5" fmla="*/ 68 h 1702"/>
                  <a:gd name="T6" fmla="*/ 4 w 542"/>
                  <a:gd name="T7" fmla="*/ 81 h 1702"/>
                  <a:gd name="T8" fmla="*/ 12 w 542"/>
                  <a:gd name="T9" fmla="*/ 111 h 1702"/>
                  <a:gd name="T10" fmla="*/ 38 w 542"/>
                  <a:gd name="T11" fmla="*/ 172 h 1702"/>
                  <a:gd name="T12" fmla="*/ 48 w 542"/>
                  <a:gd name="T13" fmla="*/ 200 h 1702"/>
                  <a:gd name="T14" fmla="*/ 55 w 542"/>
                  <a:gd name="T15" fmla="*/ 224 h 1702"/>
                  <a:gd name="T16" fmla="*/ 69 w 542"/>
                  <a:gd name="T17" fmla="*/ 268 h 1702"/>
                  <a:gd name="T18" fmla="*/ 71 w 542"/>
                  <a:gd name="T19" fmla="*/ 286 h 1702"/>
                  <a:gd name="T20" fmla="*/ 74 w 542"/>
                  <a:gd name="T21" fmla="*/ 305 h 1702"/>
                  <a:gd name="T22" fmla="*/ 83 w 542"/>
                  <a:gd name="T23" fmla="*/ 366 h 1702"/>
                  <a:gd name="T24" fmla="*/ 89 w 542"/>
                  <a:gd name="T25" fmla="*/ 397 h 1702"/>
                  <a:gd name="T26" fmla="*/ 96 w 542"/>
                  <a:gd name="T27" fmla="*/ 422 h 1702"/>
                  <a:gd name="T28" fmla="*/ 110 w 542"/>
                  <a:gd name="T29" fmla="*/ 456 h 1702"/>
                  <a:gd name="T30" fmla="*/ 113 w 542"/>
                  <a:gd name="T31" fmla="*/ 467 h 1702"/>
                  <a:gd name="T32" fmla="*/ 115 w 542"/>
                  <a:gd name="T33" fmla="*/ 506 h 1702"/>
                  <a:gd name="T34" fmla="*/ 113 w 542"/>
                  <a:gd name="T35" fmla="*/ 562 h 1702"/>
                  <a:gd name="T36" fmla="*/ 112 w 542"/>
                  <a:gd name="T37" fmla="*/ 592 h 1702"/>
                  <a:gd name="T38" fmla="*/ 115 w 542"/>
                  <a:gd name="T39" fmla="*/ 666 h 1702"/>
                  <a:gd name="T40" fmla="*/ 118 w 542"/>
                  <a:gd name="T41" fmla="*/ 696 h 1702"/>
                  <a:gd name="T42" fmla="*/ 122 w 542"/>
                  <a:gd name="T43" fmla="*/ 709 h 1702"/>
                  <a:gd name="T44" fmla="*/ 143 w 542"/>
                  <a:gd name="T45" fmla="*/ 761 h 1702"/>
                  <a:gd name="T46" fmla="*/ 168 w 542"/>
                  <a:gd name="T47" fmla="*/ 813 h 1702"/>
                  <a:gd name="T48" fmla="*/ 184 w 542"/>
                  <a:gd name="T49" fmla="*/ 861 h 1702"/>
                  <a:gd name="T50" fmla="*/ 195 w 542"/>
                  <a:gd name="T51" fmla="*/ 901 h 1702"/>
                  <a:gd name="T52" fmla="*/ 196 w 542"/>
                  <a:gd name="T53" fmla="*/ 909 h 1702"/>
                  <a:gd name="T54" fmla="*/ 198 w 542"/>
                  <a:gd name="T55" fmla="*/ 929 h 1702"/>
                  <a:gd name="T56" fmla="*/ 212 w 542"/>
                  <a:gd name="T57" fmla="*/ 990 h 1702"/>
                  <a:gd name="T58" fmla="*/ 217 w 542"/>
                  <a:gd name="T59" fmla="*/ 1016 h 1702"/>
                  <a:gd name="T60" fmla="*/ 223 w 542"/>
                  <a:gd name="T61" fmla="*/ 1026 h 1702"/>
                  <a:gd name="T62" fmla="*/ 235 w 542"/>
                  <a:gd name="T63" fmla="*/ 1033 h 1702"/>
                  <a:gd name="T64" fmla="*/ 251 w 542"/>
                  <a:gd name="T65" fmla="*/ 1041 h 1702"/>
                  <a:gd name="T66" fmla="*/ 290 w 542"/>
                  <a:gd name="T67" fmla="*/ 1047 h 1702"/>
                  <a:gd name="T68" fmla="*/ 313 w 542"/>
                  <a:gd name="T69" fmla="*/ 1047 h 1702"/>
                  <a:gd name="T70" fmla="*/ 322 w 542"/>
                  <a:gd name="T71" fmla="*/ 1043 h 1702"/>
                  <a:gd name="T72" fmla="*/ 323 w 542"/>
                  <a:gd name="T73" fmla="*/ 1041 h 1702"/>
                  <a:gd name="T74" fmla="*/ 322 w 542"/>
                  <a:gd name="T75" fmla="*/ 1015 h 1702"/>
                  <a:gd name="T76" fmla="*/ 319 w 542"/>
                  <a:gd name="T77" fmla="*/ 994 h 1702"/>
                  <a:gd name="T78" fmla="*/ 319 w 542"/>
                  <a:gd name="T79" fmla="*/ 985 h 1702"/>
                  <a:gd name="T80" fmla="*/ 332 w 542"/>
                  <a:gd name="T81" fmla="*/ 832 h 1702"/>
                  <a:gd name="T82" fmla="*/ 334 w 542"/>
                  <a:gd name="T83" fmla="*/ 787 h 1702"/>
                  <a:gd name="T84" fmla="*/ 333 w 542"/>
                  <a:gd name="T85" fmla="*/ 693 h 1702"/>
                  <a:gd name="T86" fmla="*/ 329 w 542"/>
                  <a:gd name="T87" fmla="*/ 624 h 1702"/>
                  <a:gd name="T88" fmla="*/ 327 w 542"/>
                  <a:gd name="T89" fmla="*/ 608 h 1702"/>
                  <a:gd name="T90" fmla="*/ 301 w 542"/>
                  <a:gd name="T91" fmla="*/ 500 h 1702"/>
                  <a:gd name="T92" fmla="*/ 296 w 542"/>
                  <a:gd name="T93" fmla="*/ 468 h 1702"/>
                  <a:gd name="T94" fmla="*/ 291 w 542"/>
                  <a:gd name="T95" fmla="*/ 398 h 1702"/>
                  <a:gd name="T96" fmla="*/ 292 w 542"/>
                  <a:gd name="T97" fmla="*/ 351 h 1702"/>
                  <a:gd name="T98" fmla="*/ 296 w 542"/>
                  <a:gd name="T99" fmla="*/ 333 h 1702"/>
                  <a:gd name="T100" fmla="*/ 301 w 542"/>
                  <a:gd name="T101" fmla="*/ 314 h 1702"/>
                  <a:gd name="T102" fmla="*/ 318 w 542"/>
                  <a:gd name="T103" fmla="*/ 230 h 1702"/>
                  <a:gd name="T104" fmla="*/ 330 w 542"/>
                  <a:gd name="T105" fmla="*/ 148 h 1702"/>
                  <a:gd name="T106" fmla="*/ 333 w 542"/>
                  <a:gd name="T107" fmla="*/ 129 h 1702"/>
                  <a:gd name="T108" fmla="*/ 334 w 542"/>
                  <a:gd name="T109" fmla="*/ 5 h 1702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542" h="1702">
                    <a:moveTo>
                      <a:pt x="2" y="0"/>
                    </a:moveTo>
                    <a:lnTo>
                      <a:pt x="2" y="0"/>
                    </a:lnTo>
                    <a:lnTo>
                      <a:pt x="2" y="12"/>
                    </a:lnTo>
                    <a:lnTo>
                      <a:pt x="0" y="44"/>
                    </a:lnTo>
                    <a:lnTo>
                      <a:pt x="0" y="86"/>
                    </a:lnTo>
                    <a:lnTo>
                      <a:pt x="2" y="110"/>
                    </a:lnTo>
                    <a:lnTo>
                      <a:pt x="6" y="132"/>
                    </a:lnTo>
                    <a:lnTo>
                      <a:pt x="12" y="154"/>
                    </a:lnTo>
                    <a:lnTo>
                      <a:pt x="20" y="180"/>
                    </a:lnTo>
                    <a:lnTo>
                      <a:pt x="42" y="230"/>
                    </a:lnTo>
                    <a:lnTo>
                      <a:pt x="62" y="280"/>
                    </a:lnTo>
                    <a:lnTo>
                      <a:pt x="70" y="302"/>
                    </a:lnTo>
                    <a:lnTo>
                      <a:pt x="78" y="324"/>
                    </a:lnTo>
                    <a:lnTo>
                      <a:pt x="90" y="364"/>
                    </a:lnTo>
                    <a:lnTo>
                      <a:pt x="102" y="402"/>
                    </a:lnTo>
                    <a:lnTo>
                      <a:pt x="112" y="436"/>
                    </a:lnTo>
                    <a:lnTo>
                      <a:pt x="114" y="450"/>
                    </a:lnTo>
                    <a:lnTo>
                      <a:pt x="116" y="464"/>
                    </a:lnTo>
                    <a:lnTo>
                      <a:pt x="120" y="496"/>
                    </a:lnTo>
                    <a:lnTo>
                      <a:pt x="126" y="542"/>
                    </a:lnTo>
                    <a:lnTo>
                      <a:pt x="134" y="594"/>
                    </a:lnTo>
                    <a:lnTo>
                      <a:pt x="144" y="644"/>
                    </a:lnTo>
                    <a:lnTo>
                      <a:pt x="150" y="666"/>
                    </a:lnTo>
                    <a:lnTo>
                      <a:pt x="156" y="686"/>
                    </a:lnTo>
                    <a:lnTo>
                      <a:pt x="168" y="716"/>
                    </a:lnTo>
                    <a:lnTo>
                      <a:pt x="178" y="740"/>
                    </a:lnTo>
                    <a:lnTo>
                      <a:pt x="182" y="750"/>
                    </a:lnTo>
                    <a:lnTo>
                      <a:pt x="184" y="758"/>
                    </a:lnTo>
                    <a:lnTo>
                      <a:pt x="186" y="822"/>
                    </a:lnTo>
                    <a:lnTo>
                      <a:pt x="186" y="868"/>
                    </a:lnTo>
                    <a:lnTo>
                      <a:pt x="184" y="912"/>
                    </a:lnTo>
                    <a:lnTo>
                      <a:pt x="182" y="962"/>
                    </a:lnTo>
                    <a:lnTo>
                      <a:pt x="182" y="1022"/>
                    </a:lnTo>
                    <a:lnTo>
                      <a:pt x="186" y="1082"/>
                    </a:lnTo>
                    <a:lnTo>
                      <a:pt x="188" y="1110"/>
                    </a:lnTo>
                    <a:lnTo>
                      <a:pt x="192" y="1130"/>
                    </a:lnTo>
                    <a:lnTo>
                      <a:pt x="198" y="1152"/>
                    </a:lnTo>
                    <a:lnTo>
                      <a:pt x="206" y="1178"/>
                    </a:lnTo>
                    <a:lnTo>
                      <a:pt x="232" y="1236"/>
                    </a:lnTo>
                    <a:lnTo>
                      <a:pt x="272" y="1320"/>
                    </a:lnTo>
                    <a:lnTo>
                      <a:pt x="284" y="1350"/>
                    </a:lnTo>
                    <a:lnTo>
                      <a:pt x="298" y="1398"/>
                    </a:lnTo>
                    <a:lnTo>
                      <a:pt x="312" y="1446"/>
                    </a:lnTo>
                    <a:lnTo>
                      <a:pt x="316" y="1464"/>
                    </a:lnTo>
                    <a:lnTo>
                      <a:pt x="318" y="1476"/>
                    </a:lnTo>
                    <a:lnTo>
                      <a:pt x="318" y="1490"/>
                    </a:lnTo>
                    <a:lnTo>
                      <a:pt x="322" y="1508"/>
                    </a:lnTo>
                    <a:lnTo>
                      <a:pt x="332" y="1556"/>
                    </a:lnTo>
                    <a:lnTo>
                      <a:pt x="344" y="1608"/>
                    </a:lnTo>
                    <a:lnTo>
                      <a:pt x="352" y="1650"/>
                    </a:lnTo>
                    <a:lnTo>
                      <a:pt x="354" y="1658"/>
                    </a:lnTo>
                    <a:lnTo>
                      <a:pt x="362" y="1666"/>
                    </a:lnTo>
                    <a:lnTo>
                      <a:pt x="370" y="1672"/>
                    </a:lnTo>
                    <a:lnTo>
                      <a:pt x="382" y="1678"/>
                    </a:lnTo>
                    <a:lnTo>
                      <a:pt x="394" y="1684"/>
                    </a:lnTo>
                    <a:lnTo>
                      <a:pt x="408" y="1690"/>
                    </a:lnTo>
                    <a:lnTo>
                      <a:pt x="440" y="1696"/>
                    </a:lnTo>
                    <a:lnTo>
                      <a:pt x="470" y="1700"/>
                    </a:lnTo>
                    <a:lnTo>
                      <a:pt x="498" y="1702"/>
                    </a:lnTo>
                    <a:lnTo>
                      <a:pt x="508" y="1700"/>
                    </a:lnTo>
                    <a:lnTo>
                      <a:pt x="518" y="1698"/>
                    </a:lnTo>
                    <a:lnTo>
                      <a:pt x="522" y="1694"/>
                    </a:lnTo>
                    <a:lnTo>
                      <a:pt x="524" y="1690"/>
                    </a:lnTo>
                    <a:lnTo>
                      <a:pt x="524" y="1670"/>
                    </a:lnTo>
                    <a:lnTo>
                      <a:pt x="522" y="1648"/>
                    </a:lnTo>
                    <a:lnTo>
                      <a:pt x="518" y="1626"/>
                    </a:lnTo>
                    <a:lnTo>
                      <a:pt x="518" y="1614"/>
                    </a:lnTo>
                    <a:lnTo>
                      <a:pt x="518" y="1600"/>
                    </a:lnTo>
                    <a:lnTo>
                      <a:pt x="532" y="1452"/>
                    </a:lnTo>
                    <a:lnTo>
                      <a:pt x="538" y="1352"/>
                    </a:lnTo>
                    <a:lnTo>
                      <a:pt x="542" y="1278"/>
                    </a:lnTo>
                    <a:lnTo>
                      <a:pt x="542" y="1210"/>
                    </a:lnTo>
                    <a:lnTo>
                      <a:pt x="540" y="1126"/>
                    </a:lnTo>
                    <a:lnTo>
                      <a:pt x="536" y="1046"/>
                    </a:lnTo>
                    <a:lnTo>
                      <a:pt x="534" y="1014"/>
                    </a:lnTo>
                    <a:lnTo>
                      <a:pt x="530" y="988"/>
                    </a:lnTo>
                    <a:lnTo>
                      <a:pt x="506" y="896"/>
                    </a:lnTo>
                    <a:lnTo>
                      <a:pt x="488" y="812"/>
                    </a:lnTo>
                    <a:lnTo>
                      <a:pt x="480" y="760"/>
                    </a:lnTo>
                    <a:lnTo>
                      <a:pt x="474" y="686"/>
                    </a:lnTo>
                    <a:lnTo>
                      <a:pt x="472" y="646"/>
                    </a:lnTo>
                    <a:lnTo>
                      <a:pt x="472" y="606"/>
                    </a:lnTo>
                    <a:lnTo>
                      <a:pt x="474" y="570"/>
                    </a:lnTo>
                    <a:lnTo>
                      <a:pt x="476" y="554"/>
                    </a:lnTo>
                    <a:lnTo>
                      <a:pt x="480" y="540"/>
                    </a:lnTo>
                    <a:lnTo>
                      <a:pt x="488" y="510"/>
                    </a:lnTo>
                    <a:lnTo>
                      <a:pt x="498" y="470"/>
                    </a:lnTo>
                    <a:lnTo>
                      <a:pt x="516" y="374"/>
                    </a:lnTo>
                    <a:lnTo>
                      <a:pt x="532" y="280"/>
                    </a:lnTo>
                    <a:lnTo>
                      <a:pt x="536" y="240"/>
                    </a:lnTo>
                    <a:lnTo>
                      <a:pt x="540" y="210"/>
                    </a:lnTo>
                    <a:lnTo>
                      <a:pt x="540" y="84"/>
                    </a:lnTo>
                    <a:lnTo>
                      <a:pt x="542" y="8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ECBC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39" name="Freeform 11"/>
              <p:cNvSpPr>
                <a:spLocks/>
              </p:cNvSpPr>
              <p:nvPr/>
            </p:nvSpPr>
            <p:spPr bwMode="auto">
              <a:xfrm>
                <a:off x="2845" y="2102"/>
                <a:ext cx="231" cy="585"/>
              </a:xfrm>
              <a:custGeom>
                <a:avLst/>
                <a:gdLst>
                  <a:gd name="T0" fmla="*/ 227 w 374"/>
                  <a:gd name="T1" fmla="*/ 436 h 950"/>
                  <a:gd name="T2" fmla="*/ 215 w 374"/>
                  <a:gd name="T3" fmla="*/ 325 h 950"/>
                  <a:gd name="T4" fmla="*/ 198 w 374"/>
                  <a:gd name="T5" fmla="*/ 246 h 950"/>
                  <a:gd name="T6" fmla="*/ 158 w 374"/>
                  <a:gd name="T7" fmla="*/ 99 h 950"/>
                  <a:gd name="T8" fmla="*/ 140 w 374"/>
                  <a:gd name="T9" fmla="*/ 36 h 950"/>
                  <a:gd name="T10" fmla="*/ 137 w 374"/>
                  <a:gd name="T11" fmla="*/ 5 h 950"/>
                  <a:gd name="T12" fmla="*/ 100 w 374"/>
                  <a:gd name="T13" fmla="*/ 0 h 950"/>
                  <a:gd name="T14" fmla="*/ 6 w 374"/>
                  <a:gd name="T15" fmla="*/ 9 h 950"/>
                  <a:gd name="T16" fmla="*/ 4 w 374"/>
                  <a:gd name="T17" fmla="*/ 90 h 950"/>
                  <a:gd name="T18" fmla="*/ 22 w 374"/>
                  <a:gd name="T19" fmla="*/ 169 h 950"/>
                  <a:gd name="T20" fmla="*/ 82 w 374"/>
                  <a:gd name="T21" fmla="*/ 280 h 950"/>
                  <a:gd name="T22" fmla="*/ 106 w 374"/>
                  <a:gd name="T23" fmla="*/ 314 h 950"/>
                  <a:gd name="T24" fmla="*/ 116 w 374"/>
                  <a:gd name="T25" fmla="*/ 336 h 950"/>
                  <a:gd name="T26" fmla="*/ 136 w 374"/>
                  <a:gd name="T27" fmla="*/ 344 h 950"/>
                  <a:gd name="T28" fmla="*/ 149 w 374"/>
                  <a:gd name="T29" fmla="*/ 344 h 950"/>
                  <a:gd name="T30" fmla="*/ 166 w 374"/>
                  <a:gd name="T31" fmla="*/ 356 h 950"/>
                  <a:gd name="T32" fmla="*/ 151 w 374"/>
                  <a:gd name="T33" fmla="*/ 369 h 950"/>
                  <a:gd name="T34" fmla="*/ 136 w 374"/>
                  <a:gd name="T35" fmla="*/ 400 h 950"/>
                  <a:gd name="T36" fmla="*/ 149 w 374"/>
                  <a:gd name="T37" fmla="*/ 408 h 950"/>
                  <a:gd name="T38" fmla="*/ 173 w 374"/>
                  <a:gd name="T39" fmla="*/ 401 h 950"/>
                  <a:gd name="T40" fmla="*/ 185 w 374"/>
                  <a:gd name="T41" fmla="*/ 395 h 950"/>
                  <a:gd name="T42" fmla="*/ 180 w 374"/>
                  <a:gd name="T43" fmla="*/ 427 h 950"/>
                  <a:gd name="T44" fmla="*/ 169 w 374"/>
                  <a:gd name="T45" fmla="*/ 441 h 950"/>
                  <a:gd name="T46" fmla="*/ 148 w 374"/>
                  <a:gd name="T47" fmla="*/ 453 h 950"/>
                  <a:gd name="T48" fmla="*/ 128 w 374"/>
                  <a:gd name="T49" fmla="*/ 459 h 950"/>
                  <a:gd name="T50" fmla="*/ 117 w 374"/>
                  <a:gd name="T51" fmla="*/ 453 h 950"/>
                  <a:gd name="T52" fmla="*/ 103 w 374"/>
                  <a:gd name="T53" fmla="*/ 435 h 950"/>
                  <a:gd name="T54" fmla="*/ 84 w 374"/>
                  <a:gd name="T55" fmla="*/ 432 h 950"/>
                  <a:gd name="T56" fmla="*/ 74 w 374"/>
                  <a:gd name="T57" fmla="*/ 422 h 950"/>
                  <a:gd name="T58" fmla="*/ 62 w 374"/>
                  <a:gd name="T59" fmla="*/ 410 h 950"/>
                  <a:gd name="T60" fmla="*/ 51 w 374"/>
                  <a:gd name="T61" fmla="*/ 413 h 950"/>
                  <a:gd name="T62" fmla="*/ 57 w 374"/>
                  <a:gd name="T63" fmla="*/ 435 h 950"/>
                  <a:gd name="T64" fmla="*/ 67 w 374"/>
                  <a:gd name="T65" fmla="*/ 452 h 950"/>
                  <a:gd name="T66" fmla="*/ 84 w 374"/>
                  <a:gd name="T67" fmla="*/ 461 h 950"/>
                  <a:gd name="T68" fmla="*/ 98 w 374"/>
                  <a:gd name="T69" fmla="*/ 474 h 950"/>
                  <a:gd name="T70" fmla="*/ 109 w 374"/>
                  <a:gd name="T71" fmla="*/ 480 h 950"/>
                  <a:gd name="T72" fmla="*/ 117 w 374"/>
                  <a:gd name="T73" fmla="*/ 495 h 950"/>
                  <a:gd name="T74" fmla="*/ 119 w 374"/>
                  <a:gd name="T75" fmla="*/ 520 h 950"/>
                  <a:gd name="T76" fmla="*/ 141 w 374"/>
                  <a:gd name="T77" fmla="*/ 516 h 950"/>
                  <a:gd name="T78" fmla="*/ 142 w 374"/>
                  <a:gd name="T79" fmla="*/ 499 h 950"/>
                  <a:gd name="T80" fmla="*/ 143 w 374"/>
                  <a:gd name="T81" fmla="*/ 485 h 950"/>
                  <a:gd name="T82" fmla="*/ 151 w 374"/>
                  <a:gd name="T83" fmla="*/ 490 h 950"/>
                  <a:gd name="T84" fmla="*/ 148 w 374"/>
                  <a:gd name="T85" fmla="*/ 532 h 950"/>
                  <a:gd name="T86" fmla="*/ 145 w 374"/>
                  <a:gd name="T87" fmla="*/ 579 h 950"/>
                  <a:gd name="T88" fmla="*/ 151 w 374"/>
                  <a:gd name="T89" fmla="*/ 584 h 950"/>
                  <a:gd name="T90" fmla="*/ 172 w 374"/>
                  <a:gd name="T91" fmla="*/ 562 h 950"/>
                  <a:gd name="T92" fmla="*/ 183 w 374"/>
                  <a:gd name="T93" fmla="*/ 515 h 950"/>
                  <a:gd name="T94" fmla="*/ 182 w 374"/>
                  <a:gd name="T95" fmla="*/ 475 h 950"/>
                  <a:gd name="T96" fmla="*/ 194 w 374"/>
                  <a:gd name="T97" fmla="*/ 469 h 950"/>
                  <a:gd name="T98" fmla="*/ 205 w 374"/>
                  <a:gd name="T99" fmla="*/ 483 h 950"/>
                  <a:gd name="T100" fmla="*/ 204 w 374"/>
                  <a:gd name="T101" fmla="*/ 517 h 950"/>
                  <a:gd name="T102" fmla="*/ 198 w 374"/>
                  <a:gd name="T103" fmla="*/ 560 h 950"/>
                  <a:gd name="T104" fmla="*/ 215 w 374"/>
                  <a:gd name="T105" fmla="*/ 574 h 950"/>
                  <a:gd name="T106" fmla="*/ 225 w 374"/>
                  <a:gd name="T107" fmla="*/ 567 h 950"/>
                  <a:gd name="T108" fmla="*/ 231 w 374"/>
                  <a:gd name="T109" fmla="*/ 510 h 950"/>
                  <a:gd name="T110" fmla="*/ 227 w 374"/>
                  <a:gd name="T111" fmla="*/ 451 h 95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374" h="950">
                    <a:moveTo>
                      <a:pt x="368" y="732"/>
                    </a:moveTo>
                    <a:lnTo>
                      <a:pt x="370" y="716"/>
                    </a:lnTo>
                    <a:lnTo>
                      <a:pt x="370" y="712"/>
                    </a:lnTo>
                    <a:lnTo>
                      <a:pt x="368" y="708"/>
                    </a:lnTo>
                    <a:lnTo>
                      <a:pt x="368" y="700"/>
                    </a:lnTo>
                    <a:lnTo>
                      <a:pt x="356" y="598"/>
                    </a:lnTo>
                    <a:lnTo>
                      <a:pt x="348" y="528"/>
                    </a:lnTo>
                    <a:lnTo>
                      <a:pt x="344" y="500"/>
                    </a:lnTo>
                    <a:lnTo>
                      <a:pt x="340" y="478"/>
                    </a:lnTo>
                    <a:lnTo>
                      <a:pt x="330" y="440"/>
                    </a:lnTo>
                    <a:lnTo>
                      <a:pt x="320" y="400"/>
                    </a:lnTo>
                    <a:lnTo>
                      <a:pt x="312" y="360"/>
                    </a:lnTo>
                    <a:lnTo>
                      <a:pt x="302" y="326"/>
                    </a:lnTo>
                    <a:lnTo>
                      <a:pt x="278" y="246"/>
                    </a:lnTo>
                    <a:lnTo>
                      <a:pt x="256" y="160"/>
                    </a:lnTo>
                    <a:lnTo>
                      <a:pt x="246" y="126"/>
                    </a:lnTo>
                    <a:lnTo>
                      <a:pt x="236" y="96"/>
                    </a:lnTo>
                    <a:lnTo>
                      <a:pt x="228" y="70"/>
                    </a:lnTo>
                    <a:lnTo>
                      <a:pt x="226" y="58"/>
                    </a:lnTo>
                    <a:lnTo>
                      <a:pt x="224" y="48"/>
                    </a:lnTo>
                    <a:lnTo>
                      <a:pt x="224" y="28"/>
                    </a:lnTo>
                    <a:lnTo>
                      <a:pt x="224" y="14"/>
                    </a:lnTo>
                    <a:lnTo>
                      <a:pt x="222" y="8"/>
                    </a:lnTo>
                    <a:lnTo>
                      <a:pt x="218" y="4"/>
                    </a:lnTo>
                    <a:lnTo>
                      <a:pt x="212" y="0"/>
                    </a:lnTo>
                    <a:lnTo>
                      <a:pt x="204" y="0"/>
                    </a:lnTo>
                    <a:lnTo>
                      <a:pt x="162" y="0"/>
                    </a:lnTo>
                    <a:lnTo>
                      <a:pt x="100" y="4"/>
                    </a:lnTo>
                    <a:lnTo>
                      <a:pt x="14" y="10"/>
                    </a:lnTo>
                    <a:lnTo>
                      <a:pt x="12" y="12"/>
                    </a:lnTo>
                    <a:lnTo>
                      <a:pt x="10" y="14"/>
                    </a:lnTo>
                    <a:lnTo>
                      <a:pt x="6" y="20"/>
                    </a:lnTo>
                    <a:lnTo>
                      <a:pt x="0" y="30"/>
                    </a:lnTo>
                    <a:lnTo>
                      <a:pt x="2" y="76"/>
                    </a:lnTo>
                    <a:lnTo>
                      <a:pt x="6" y="146"/>
                    </a:lnTo>
                    <a:lnTo>
                      <a:pt x="12" y="184"/>
                    </a:lnTo>
                    <a:lnTo>
                      <a:pt x="18" y="220"/>
                    </a:lnTo>
                    <a:lnTo>
                      <a:pt x="26" y="250"/>
                    </a:lnTo>
                    <a:lnTo>
                      <a:pt x="30" y="264"/>
                    </a:lnTo>
                    <a:lnTo>
                      <a:pt x="36" y="274"/>
                    </a:lnTo>
                    <a:lnTo>
                      <a:pt x="62" y="324"/>
                    </a:lnTo>
                    <a:lnTo>
                      <a:pt x="92" y="382"/>
                    </a:lnTo>
                    <a:lnTo>
                      <a:pt x="120" y="434"/>
                    </a:lnTo>
                    <a:lnTo>
                      <a:pt x="132" y="454"/>
                    </a:lnTo>
                    <a:lnTo>
                      <a:pt x="140" y="466"/>
                    </a:lnTo>
                    <a:lnTo>
                      <a:pt x="154" y="482"/>
                    </a:lnTo>
                    <a:lnTo>
                      <a:pt x="164" y="496"/>
                    </a:lnTo>
                    <a:lnTo>
                      <a:pt x="172" y="510"/>
                    </a:lnTo>
                    <a:lnTo>
                      <a:pt x="176" y="524"/>
                    </a:lnTo>
                    <a:lnTo>
                      <a:pt x="178" y="534"/>
                    </a:lnTo>
                    <a:lnTo>
                      <a:pt x="182" y="542"/>
                    </a:lnTo>
                    <a:lnTo>
                      <a:pt x="188" y="546"/>
                    </a:lnTo>
                    <a:lnTo>
                      <a:pt x="196" y="546"/>
                    </a:lnTo>
                    <a:lnTo>
                      <a:pt x="206" y="548"/>
                    </a:lnTo>
                    <a:lnTo>
                      <a:pt x="214" y="554"/>
                    </a:lnTo>
                    <a:lnTo>
                      <a:pt x="220" y="558"/>
                    </a:lnTo>
                    <a:lnTo>
                      <a:pt x="222" y="560"/>
                    </a:lnTo>
                    <a:lnTo>
                      <a:pt x="226" y="560"/>
                    </a:lnTo>
                    <a:lnTo>
                      <a:pt x="236" y="556"/>
                    </a:lnTo>
                    <a:lnTo>
                      <a:pt x="242" y="558"/>
                    </a:lnTo>
                    <a:lnTo>
                      <a:pt x="248" y="562"/>
                    </a:lnTo>
                    <a:lnTo>
                      <a:pt x="256" y="570"/>
                    </a:lnTo>
                    <a:lnTo>
                      <a:pt x="266" y="574"/>
                    </a:lnTo>
                    <a:lnTo>
                      <a:pt x="268" y="578"/>
                    </a:lnTo>
                    <a:lnTo>
                      <a:pt x="270" y="580"/>
                    </a:lnTo>
                    <a:lnTo>
                      <a:pt x="268" y="584"/>
                    </a:lnTo>
                    <a:lnTo>
                      <a:pt x="264" y="588"/>
                    </a:lnTo>
                    <a:lnTo>
                      <a:pt x="244" y="600"/>
                    </a:lnTo>
                    <a:lnTo>
                      <a:pt x="238" y="608"/>
                    </a:lnTo>
                    <a:lnTo>
                      <a:pt x="232" y="618"/>
                    </a:lnTo>
                    <a:lnTo>
                      <a:pt x="222" y="640"/>
                    </a:lnTo>
                    <a:lnTo>
                      <a:pt x="220" y="650"/>
                    </a:lnTo>
                    <a:lnTo>
                      <a:pt x="222" y="652"/>
                    </a:lnTo>
                    <a:lnTo>
                      <a:pt x="224" y="656"/>
                    </a:lnTo>
                    <a:lnTo>
                      <a:pt x="232" y="660"/>
                    </a:lnTo>
                    <a:lnTo>
                      <a:pt x="242" y="662"/>
                    </a:lnTo>
                    <a:lnTo>
                      <a:pt x="254" y="662"/>
                    </a:lnTo>
                    <a:lnTo>
                      <a:pt x="262" y="660"/>
                    </a:lnTo>
                    <a:lnTo>
                      <a:pt x="270" y="656"/>
                    </a:lnTo>
                    <a:lnTo>
                      <a:pt x="280" y="652"/>
                    </a:lnTo>
                    <a:lnTo>
                      <a:pt x="290" y="648"/>
                    </a:lnTo>
                    <a:lnTo>
                      <a:pt x="296" y="642"/>
                    </a:lnTo>
                    <a:lnTo>
                      <a:pt x="298" y="642"/>
                    </a:lnTo>
                    <a:lnTo>
                      <a:pt x="300" y="642"/>
                    </a:lnTo>
                    <a:lnTo>
                      <a:pt x="302" y="648"/>
                    </a:lnTo>
                    <a:lnTo>
                      <a:pt x="302" y="658"/>
                    </a:lnTo>
                    <a:lnTo>
                      <a:pt x="300" y="668"/>
                    </a:lnTo>
                    <a:lnTo>
                      <a:pt x="292" y="694"/>
                    </a:lnTo>
                    <a:lnTo>
                      <a:pt x="288" y="706"/>
                    </a:lnTo>
                    <a:lnTo>
                      <a:pt x="284" y="710"/>
                    </a:lnTo>
                    <a:lnTo>
                      <a:pt x="282" y="714"/>
                    </a:lnTo>
                    <a:lnTo>
                      <a:pt x="274" y="716"/>
                    </a:lnTo>
                    <a:lnTo>
                      <a:pt x="268" y="718"/>
                    </a:lnTo>
                    <a:lnTo>
                      <a:pt x="260" y="720"/>
                    </a:lnTo>
                    <a:lnTo>
                      <a:pt x="254" y="722"/>
                    </a:lnTo>
                    <a:lnTo>
                      <a:pt x="240" y="736"/>
                    </a:lnTo>
                    <a:lnTo>
                      <a:pt x="234" y="742"/>
                    </a:lnTo>
                    <a:lnTo>
                      <a:pt x="228" y="746"/>
                    </a:lnTo>
                    <a:lnTo>
                      <a:pt x="220" y="746"/>
                    </a:lnTo>
                    <a:lnTo>
                      <a:pt x="208" y="746"/>
                    </a:lnTo>
                    <a:lnTo>
                      <a:pt x="200" y="746"/>
                    </a:lnTo>
                    <a:lnTo>
                      <a:pt x="196" y="744"/>
                    </a:lnTo>
                    <a:lnTo>
                      <a:pt x="194" y="742"/>
                    </a:lnTo>
                    <a:lnTo>
                      <a:pt x="190" y="736"/>
                    </a:lnTo>
                    <a:lnTo>
                      <a:pt x="184" y="732"/>
                    </a:lnTo>
                    <a:lnTo>
                      <a:pt x="174" y="726"/>
                    </a:lnTo>
                    <a:lnTo>
                      <a:pt x="170" y="714"/>
                    </a:lnTo>
                    <a:lnTo>
                      <a:pt x="166" y="706"/>
                    </a:lnTo>
                    <a:lnTo>
                      <a:pt x="164" y="702"/>
                    </a:lnTo>
                    <a:lnTo>
                      <a:pt x="160" y="702"/>
                    </a:lnTo>
                    <a:lnTo>
                      <a:pt x="150" y="702"/>
                    </a:lnTo>
                    <a:lnTo>
                      <a:pt x="136" y="702"/>
                    </a:lnTo>
                    <a:lnTo>
                      <a:pt x="124" y="698"/>
                    </a:lnTo>
                    <a:lnTo>
                      <a:pt x="120" y="696"/>
                    </a:lnTo>
                    <a:lnTo>
                      <a:pt x="120" y="694"/>
                    </a:lnTo>
                    <a:lnTo>
                      <a:pt x="120" y="686"/>
                    </a:lnTo>
                    <a:lnTo>
                      <a:pt x="118" y="680"/>
                    </a:lnTo>
                    <a:lnTo>
                      <a:pt x="112" y="674"/>
                    </a:lnTo>
                    <a:lnTo>
                      <a:pt x="106" y="668"/>
                    </a:lnTo>
                    <a:lnTo>
                      <a:pt x="100" y="666"/>
                    </a:lnTo>
                    <a:lnTo>
                      <a:pt x="92" y="664"/>
                    </a:lnTo>
                    <a:lnTo>
                      <a:pt x="88" y="664"/>
                    </a:lnTo>
                    <a:lnTo>
                      <a:pt x="86" y="664"/>
                    </a:lnTo>
                    <a:lnTo>
                      <a:pt x="84" y="666"/>
                    </a:lnTo>
                    <a:lnTo>
                      <a:pt x="82" y="670"/>
                    </a:lnTo>
                    <a:lnTo>
                      <a:pt x="82" y="680"/>
                    </a:lnTo>
                    <a:lnTo>
                      <a:pt x="84" y="690"/>
                    </a:lnTo>
                    <a:lnTo>
                      <a:pt x="88" y="700"/>
                    </a:lnTo>
                    <a:lnTo>
                      <a:pt x="92" y="706"/>
                    </a:lnTo>
                    <a:lnTo>
                      <a:pt x="96" y="714"/>
                    </a:lnTo>
                    <a:lnTo>
                      <a:pt x="100" y="724"/>
                    </a:lnTo>
                    <a:lnTo>
                      <a:pt x="106" y="732"/>
                    </a:lnTo>
                    <a:lnTo>
                      <a:pt x="108" y="734"/>
                    </a:lnTo>
                    <a:lnTo>
                      <a:pt x="112" y="736"/>
                    </a:lnTo>
                    <a:lnTo>
                      <a:pt x="120" y="738"/>
                    </a:lnTo>
                    <a:lnTo>
                      <a:pt x="130" y="742"/>
                    </a:lnTo>
                    <a:lnTo>
                      <a:pt x="136" y="748"/>
                    </a:lnTo>
                    <a:lnTo>
                      <a:pt x="140" y="752"/>
                    </a:lnTo>
                    <a:lnTo>
                      <a:pt x="144" y="758"/>
                    </a:lnTo>
                    <a:lnTo>
                      <a:pt x="152" y="764"/>
                    </a:lnTo>
                    <a:lnTo>
                      <a:pt x="158" y="770"/>
                    </a:lnTo>
                    <a:lnTo>
                      <a:pt x="162" y="776"/>
                    </a:lnTo>
                    <a:lnTo>
                      <a:pt x="164" y="778"/>
                    </a:lnTo>
                    <a:lnTo>
                      <a:pt x="168" y="780"/>
                    </a:lnTo>
                    <a:lnTo>
                      <a:pt x="176" y="780"/>
                    </a:lnTo>
                    <a:lnTo>
                      <a:pt x="184" y="786"/>
                    </a:lnTo>
                    <a:lnTo>
                      <a:pt x="188" y="796"/>
                    </a:lnTo>
                    <a:lnTo>
                      <a:pt x="190" y="804"/>
                    </a:lnTo>
                    <a:lnTo>
                      <a:pt x="190" y="812"/>
                    </a:lnTo>
                    <a:lnTo>
                      <a:pt x="190" y="828"/>
                    </a:lnTo>
                    <a:lnTo>
                      <a:pt x="192" y="844"/>
                    </a:lnTo>
                    <a:lnTo>
                      <a:pt x="194" y="846"/>
                    </a:lnTo>
                    <a:lnTo>
                      <a:pt x="198" y="848"/>
                    </a:lnTo>
                    <a:lnTo>
                      <a:pt x="206" y="848"/>
                    </a:lnTo>
                    <a:lnTo>
                      <a:pt x="218" y="846"/>
                    </a:lnTo>
                    <a:lnTo>
                      <a:pt x="228" y="838"/>
                    </a:lnTo>
                    <a:lnTo>
                      <a:pt x="230" y="834"/>
                    </a:lnTo>
                    <a:lnTo>
                      <a:pt x="232" y="830"/>
                    </a:lnTo>
                    <a:lnTo>
                      <a:pt x="232" y="820"/>
                    </a:lnTo>
                    <a:lnTo>
                      <a:pt x="230" y="810"/>
                    </a:lnTo>
                    <a:lnTo>
                      <a:pt x="228" y="800"/>
                    </a:lnTo>
                    <a:lnTo>
                      <a:pt x="228" y="790"/>
                    </a:lnTo>
                    <a:lnTo>
                      <a:pt x="230" y="788"/>
                    </a:lnTo>
                    <a:lnTo>
                      <a:pt x="232" y="788"/>
                    </a:lnTo>
                    <a:lnTo>
                      <a:pt x="236" y="790"/>
                    </a:lnTo>
                    <a:lnTo>
                      <a:pt x="240" y="792"/>
                    </a:lnTo>
                    <a:lnTo>
                      <a:pt x="242" y="794"/>
                    </a:lnTo>
                    <a:lnTo>
                      <a:pt x="244" y="796"/>
                    </a:lnTo>
                    <a:lnTo>
                      <a:pt x="244" y="806"/>
                    </a:lnTo>
                    <a:lnTo>
                      <a:pt x="242" y="830"/>
                    </a:lnTo>
                    <a:lnTo>
                      <a:pt x="242" y="854"/>
                    </a:lnTo>
                    <a:lnTo>
                      <a:pt x="240" y="864"/>
                    </a:lnTo>
                    <a:lnTo>
                      <a:pt x="236" y="876"/>
                    </a:lnTo>
                    <a:lnTo>
                      <a:pt x="232" y="890"/>
                    </a:lnTo>
                    <a:lnTo>
                      <a:pt x="232" y="908"/>
                    </a:lnTo>
                    <a:lnTo>
                      <a:pt x="234" y="940"/>
                    </a:lnTo>
                    <a:lnTo>
                      <a:pt x="234" y="946"/>
                    </a:lnTo>
                    <a:lnTo>
                      <a:pt x="236" y="950"/>
                    </a:lnTo>
                    <a:lnTo>
                      <a:pt x="240" y="950"/>
                    </a:lnTo>
                    <a:lnTo>
                      <a:pt x="244" y="948"/>
                    </a:lnTo>
                    <a:lnTo>
                      <a:pt x="256" y="942"/>
                    </a:lnTo>
                    <a:lnTo>
                      <a:pt x="264" y="934"/>
                    </a:lnTo>
                    <a:lnTo>
                      <a:pt x="272" y="924"/>
                    </a:lnTo>
                    <a:lnTo>
                      <a:pt x="278" y="912"/>
                    </a:lnTo>
                    <a:lnTo>
                      <a:pt x="284" y="898"/>
                    </a:lnTo>
                    <a:lnTo>
                      <a:pt x="290" y="880"/>
                    </a:lnTo>
                    <a:lnTo>
                      <a:pt x="294" y="858"/>
                    </a:lnTo>
                    <a:lnTo>
                      <a:pt x="296" y="836"/>
                    </a:lnTo>
                    <a:lnTo>
                      <a:pt x="296" y="816"/>
                    </a:lnTo>
                    <a:lnTo>
                      <a:pt x="294" y="796"/>
                    </a:lnTo>
                    <a:lnTo>
                      <a:pt x="294" y="780"/>
                    </a:lnTo>
                    <a:lnTo>
                      <a:pt x="294" y="772"/>
                    </a:lnTo>
                    <a:lnTo>
                      <a:pt x="296" y="768"/>
                    </a:lnTo>
                    <a:lnTo>
                      <a:pt x="304" y="764"/>
                    </a:lnTo>
                    <a:lnTo>
                      <a:pt x="308" y="762"/>
                    </a:lnTo>
                    <a:lnTo>
                      <a:pt x="314" y="762"/>
                    </a:lnTo>
                    <a:lnTo>
                      <a:pt x="318" y="762"/>
                    </a:lnTo>
                    <a:lnTo>
                      <a:pt x="322" y="766"/>
                    </a:lnTo>
                    <a:lnTo>
                      <a:pt x="328" y="774"/>
                    </a:lnTo>
                    <a:lnTo>
                      <a:pt x="332" y="784"/>
                    </a:lnTo>
                    <a:lnTo>
                      <a:pt x="334" y="796"/>
                    </a:lnTo>
                    <a:lnTo>
                      <a:pt x="332" y="810"/>
                    </a:lnTo>
                    <a:lnTo>
                      <a:pt x="330" y="824"/>
                    </a:lnTo>
                    <a:lnTo>
                      <a:pt x="330" y="840"/>
                    </a:lnTo>
                    <a:lnTo>
                      <a:pt x="328" y="860"/>
                    </a:lnTo>
                    <a:lnTo>
                      <a:pt x="326" y="878"/>
                    </a:lnTo>
                    <a:lnTo>
                      <a:pt x="322" y="896"/>
                    </a:lnTo>
                    <a:lnTo>
                      <a:pt x="320" y="910"/>
                    </a:lnTo>
                    <a:lnTo>
                      <a:pt x="322" y="916"/>
                    </a:lnTo>
                    <a:lnTo>
                      <a:pt x="322" y="920"/>
                    </a:lnTo>
                    <a:lnTo>
                      <a:pt x="328" y="924"/>
                    </a:lnTo>
                    <a:lnTo>
                      <a:pt x="338" y="928"/>
                    </a:lnTo>
                    <a:lnTo>
                      <a:pt x="348" y="932"/>
                    </a:lnTo>
                    <a:lnTo>
                      <a:pt x="354" y="932"/>
                    </a:lnTo>
                    <a:lnTo>
                      <a:pt x="358" y="930"/>
                    </a:lnTo>
                    <a:lnTo>
                      <a:pt x="362" y="926"/>
                    </a:lnTo>
                    <a:lnTo>
                      <a:pt x="364" y="920"/>
                    </a:lnTo>
                    <a:lnTo>
                      <a:pt x="366" y="906"/>
                    </a:lnTo>
                    <a:lnTo>
                      <a:pt x="368" y="886"/>
                    </a:lnTo>
                    <a:lnTo>
                      <a:pt x="372" y="848"/>
                    </a:lnTo>
                    <a:lnTo>
                      <a:pt x="374" y="828"/>
                    </a:lnTo>
                    <a:lnTo>
                      <a:pt x="374" y="810"/>
                    </a:lnTo>
                    <a:lnTo>
                      <a:pt x="372" y="774"/>
                    </a:lnTo>
                    <a:lnTo>
                      <a:pt x="368" y="732"/>
                    </a:lnTo>
                    <a:close/>
                  </a:path>
                </a:pathLst>
              </a:custGeom>
              <a:solidFill>
                <a:srgbClr val="ECBC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40" name="Freeform 12"/>
              <p:cNvSpPr>
                <a:spLocks/>
              </p:cNvSpPr>
              <p:nvPr/>
            </p:nvSpPr>
            <p:spPr bwMode="auto">
              <a:xfrm>
                <a:off x="2105" y="2276"/>
                <a:ext cx="814" cy="529"/>
              </a:xfrm>
              <a:custGeom>
                <a:avLst/>
                <a:gdLst>
                  <a:gd name="T0" fmla="*/ 143 w 1322"/>
                  <a:gd name="T1" fmla="*/ 0 h 860"/>
                  <a:gd name="T2" fmla="*/ 117 w 1322"/>
                  <a:gd name="T3" fmla="*/ 80 h 860"/>
                  <a:gd name="T4" fmla="*/ 108 w 1322"/>
                  <a:gd name="T5" fmla="*/ 109 h 860"/>
                  <a:gd name="T6" fmla="*/ 87 w 1322"/>
                  <a:gd name="T7" fmla="*/ 178 h 860"/>
                  <a:gd name="T8" fmla="*/ 62 w 1322"/>
                  <a:gd name="T9" fmla="*/ 256 h 860"/>
                  <a:gd name="T10" fmla="*/ 27 w 1322"/>
                  <a:gd name="T11" fmla="*/ 360 h 860"/>
                  <a:gd name="T12" fmla="*/ 20 w 1322"/>
                  <a:gd name="T13" fmla="*/ 386 h 860"/>
                  <a:gd name="T14" fmla="*/ 6 w 1322"/>
                  <a:gd name="T15" fmla="*/ 424 h 860"/>
                  <a:gd name="T16" fmla="*/ 0 w 1322"/>
                  <a:gd name="T17" fmla="*/ 444 h 860"/>
                  <a:gd name="T18" fmla="*/ 0 w 1322"/>
                  <a:gd name="T19" fmla="*/ 449 h 860"/>
                  <a:gd name="T20" fmla="*/ 6 w 1322"/>
                  <a:gd name="T21" fmla="*/ 456 h 860"/>
                  <a:gd name="T22" fmla="*/ 31 w 1322"/>
                  <a:gd name="T23" fmla="*/ 470 h 860"/>
                  <a:gd name="T24" fmla="*/ 47 w 1322"/>
                  <a:gd name="T25" fmla="*/ 477 h 860"/>
                  <a:gd name="T26" fmla="*/ 68 w 1322"/>
                  <a:gd name="T27" fmla="*/ 483 h 860"/>
                  <a:gd name="T28" fmla="*/ 118 w 1322"/>
                  <a:gd name="T29" fmla="*/ 495 h 860"/>
                  <a:gd name="T30" fmla="*/ 137 w 1322"/>
                  <a:gd name="T31" fmla="*/ 499 h 860"/>
                  <a:gd name="T32" fmla="*/ 190 w 1322"/>
                  <a:gd name="T33" fmla="*/ 515 h 860"/>
                  <a:gd name="T34" fmla="*/ 235 w 1322"/>
                  <a:gd name="T35" fmla="*/ 525 h 860"/>
                  <a:gd name="T36" fmla="*/ 245 w 1322"/>
                  <a:gd name="T37" fmla="*/ 527 h 860"/>
                  <a:gd name="T38" fmla="*/ 383 w 1322"/>
                  <a:gd name="T39" fmla="*/ 529 h 860"/>
                  <a:gd name="T40" fmla="*/ 399 w 1322"/>
                  <a:gd name="T41" fmla="*/ 529 h 860"/>
                  <a:gd name="T42" fmla="*/ 432 w 1322"/>
                  <a:gd name="T43" fmla="*/ 527 h 860"/>
                  <a:gd name="T44" fmla="*/ 461 w 1322"/>
                  <a:gd name="T45" fmla="*/ 528 h 860"/>
                  <a:gd name="T46" fmla="*/ 521 w 1322"/>
                  <a:gd name="T47" fmla="*/ 529 h 860"/>
                  <a:gd name="T48" fmla="*/ 585 w 1322"/>
                  <a:gd name="T49" fmla="*/ 528 h 860"/>
                  <a:gd name="T50" fmla="*/ 622 w 1322"/>
                  <a:gd name="T51" fmla="*/ 525 h 860"/>
                  <a:gd name="T52" fmla="*/ 690 w 1322"/>
                  <a:gd name="T53" fmla="*/ 517 h 860"/>
                  <a:gd name="T54" fmla="*/ 719 w 1322"/>
                  <a:gd name="T55" fmla="*/ 517 h 860"/>
                  <a:gd name="T56" fmla="*/ 745 w 1322"/>
                  <a:gd name="T57" fmla="*/ 517 h 860"/>
                  <a:gd name="T58" fmla="*/ 781 w 1322"/>
                  <a:gd name="T59" fmla="*/ 515 h 860"/>
                  <a:gd name="T60" fmla="*/ 792 w 1322"/>
                  <a:gd name="T61" fmla="*/ 519 h 860"/>
                  <a:gd name="T62" fmla="*/ 803 w 1322"/>
                  <a:gd name="T63" fmla="*/ 528 h 860"/>
                  <a:gd name="T64" fmla="*/ 804 w 1322"/>
                  <a:gd name="T65" fmla="*/ 528 h 860"/>
                  <a:gd name="T66" fmla="*/ 809 w 1322"/>
                  <a:gd name="T67" fmla="*/ 525 h 860"/>
                  <a:gd name="T68" fmla="*/ 812 w 1322"/>
                  <a:gd name="T69" fmla="*/ 520 h 860"/>
                  <a:gd name="T70" fmla="*/ 812 w 1322"/>
                  <a:gd name="T71" fmla="*/ 517 h 860"/>
                  <a:gd name="T72" fmla="*/ 814 w 1322"/>
                  <a:gd name="T73" fmla="*/ 463 h 860"/>
                  <a:gd name="T74" fmla="*/ 812 w 1322"/>
                  <a:gd name="T75" fmla="*/ 444 h 860"/>
                  <a:gd name="T76" fmla="*/ 805 w 1322"/>
                  <a:gd name="T77" fmla="*/ 413 h 860"/>
                  <a:gd name="T78" fmla="*/ 791 w 1322"/>
                  <a:gd name="T79" fmla="*/ 319 h 860"/>
                  <a:gd name="T80" fmla="*/ 787 w 1322"/>
                  <a:gd name="T81" fmla="*/ 288 h 860"/>
                  <a:gd name="T82" fmla="*/ 781 w 1322"/>
                  <a:gd name="T83" fmla="*/ 197 h 860"/>
                  <a:gd name="T84" fmla="*/ 782 w 1322"/>
                  <a:gd name="T85" fmla="*/ 172 h 860"/>
                  <a:gd name="T86" fmla="*/ 784 w 1322"/>
                  <a:gd name="T87" fmla="*/ 155 h 860"/>
                  <a:gd name="T88" fmla="*/ 784 w 1322"/>
                  <a:gd name="T89" fmla="*/ 130 h 860"/>
                  <a:gd name="T90" fmla="*/ 782 w 1322"/>
                  <a:gd name="T91" fmla="*/ 116 h 860"/>
                  <a:gd name="T92" fmla="*/ 775 w 1322"/>
                  <a:gd name="T93" fmla="*/ 87 h 860"/>
                  <a:gd name="T94" fmla="*/ 767 w 1322"/>
                  <a:gd name="T95" fmla="*/ 75 h 860"/>
                  <a:gd name="T96" fmla="*/ 764 w 1322"/>
                  <a:gd name="T97" fmla="*/ 74 h 860"/>
                  <a:gd name="T98" fmla="*/ 533 w 1322"/>
                  <a:gd name="T99" fmla="*/ 64 h 860"/>
                  <a:gd name="T100" fmla="*/ 373 w 1322"/>
                  <a:gd name="T101" fmla="*/ 57 h 860"/>
                  <a:gd name="T102" fmla="*/ 298 w 1322"/>
                  <a:gd name="T103" fmla="*/ 49 h 860"/>
                  <a:gd name="T104" fmla="*/ 288 w 1322"/>
                  <a:gd name="T105" fmla="*/ 47 h 860"/>
                  <a:gd name="T106" fmla="*/ 234 w 1322"/>
                  <a:gd name="T107" fmla="*/ 21 h 860"/>
                  <a:gd name="T108" fmla="*/ 203 w 1322"/>
                  <a:gd name="T109" fmla="*/ 9 h 860"/>
                  <a:gd name="T110" fmla="*/ 176 w 1322"/>
                  <a:gd name="T111" fmla="*/ 2 h 860"/>
                  <a:gd name="T112" fmla="*/ 143 w 1322"/>
                  <a:gd name="T113" fmla="*/ 0 h 860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322" h="860">
                    <a:moveTo>
                      <a:pt x="232" y="0"/>
                    </a:moveTo>
                    <a:lnTo>
                      <a:pt x="232" y="0"/>
                    </a:lnTo>
                    <a:lnTo>
                      <a:pt x="208" y="72"/>
                    </a:lnTo>
                    <a:lnTo>
                      <a:pt x="190" y="130"/>
                    </a:lnTo>
                    <a:lnTo>
                      <a:pt x="176" y="178"/>
                    </a:lnTo>
                    <a:lnTo>
                      <a:pt x="164" y="226"/>
                    </a:lnTo>
                    <a:lnTo>
                      <a:pt x="142" y="290"/>
                    </a:lnTo>
                    <a:lnTo>
                      <a:pt x="100" y="416"/>
                    </a:lnTo>
                    <a:lnTo>
                      <a:pt x="62" y="528"/>
                    </a:lnTo>
                    <a:lnTo>
                      <a:pt x="44" y="586"/>
                    </a:lnTo>
                    <a:lnTo>
                      <a:pt x="32" y="628"/>
                    </a:lnTo>
                    <a:lnTo>
                      <a:pt x="22" y="660"/>
                    </a:lnTo>
                    <a:lnTo>
                      <a:pt x="10" y="690"/>
                    </a:lnTo>
                    <a:lnTo>
                      <a:pt x="2" y="714"/>
                    </a:lnTo>
                    <a:lnTo>
                      <a:pt x="0" y="722"/>
                    </a:lnTo>
                    <a:lnTo>
                      <a:pt x="0" y="730"/>
                    </a:lnTo>
                    <a:lnTo>
                      <a:pt x="4" y="736"/>
                    </a:lnTo>
                    <a:lnTo>
                      <a:pt x="10" y="742"/>
                    </a:lnTo>
                    <a:lnTo>
                      <a:pt x="28" y="752"/>
                    </a:lnTo>
                    <a:lnTo>
                      <a:pt x="50" y="764"/>
                    </a:lnTo>
                    <a:lnTo>
                      <a:pt x="76" y="776"/>
                    </a:lnTo>
                    <a:lnTo>
                      <a:pt x="90" y="780"/>
                    </a:lnTo>
                    <a:lnTo>
                      <a:pt x="110" y="786"/>
                    </a:lnTo>
                    <a:lnTo>
                      <a:pt x="152" y="796"/>
                    </a:lnTo>
                    <a:lnTo>
                      <a:pt x="192" y="804"/>
                    </a:lnTo>
                    <a:lnTo>
                      <a:pt x="222" y="812"/>
                    </a:lnTo>
                    <a:lnTo>
                      <a:pt x="256" y="824"/>
                    </a:lnTo>
                    <a:lnTo>
                      <a:pt x="308" y="838"/>
                    </a:lnTo>
                    <a:lnTo>
                      <a:pt x="360" y="850"/>
                    </a:lnTo>
                    <a:lnTo>
                      <a:pt x="382" y="854"/>
                    </a:lnTo>
                    <a:lnTo>
                      <a:pt x="398" y="856"/>
                    </a:lnTo>
                    <a:lnTo>
                      <a:pt x="508" y="858"/>
                    </a:lnTo>
                    <a:lnTo>
                      <a:pt x="622" y="860"/>
                    </a:lnTo>
                    <a:lnTo>
                      <a:pt x="648" y="860"/>
                    </a:lnTo>
                    <a:lnTo>
                      <a:pt x="672" y="858"/>
                    </a:lnTo>
                    <a:lnTo>
                      <a:pt x="702" y="856"/>
                    </a:lnTo>
                    <a:lnTo>
                      <a:pt x="748" y="858"/>
                    </a:lnTo>
                    <a:lnTo>
                      <a:pt x="798" y="860"/>
                    </a:lnTo>
                    <a:lnTo>
                      <a:pt x="846" y="860"/>
                    </a:lnTo>
                    <a:lnTo>
                      <a:pt x="950" y="858"/>
                    </a:lnTo>
                    <a:lnTo>
                      <a:pt x="980" y="856"/>
                    </a:lnTo>
                    <a:lnTo>
                      <a:pt x="1010" y="854"/>
                    </a:lnTo>
                    <a:lnTo>
                      <a:pt x="1066" y="848"/>
                    </a:lnTo>
                    <a:lnTo>
                      <a:pt x="1120" y="840"/>
                    </a:lnTo>
                    <a:lnTo>
                      <a:pt x="1144" y="840"/>
                    </a:lnTo>
                    <a:lnTo>
                      <a:pt x="1168" y="840"/>
                    </a:lnTo>
                    <a:lnTo>
                      <a:pt x="1210" y="840"/>
                    </a:lnTo>
                    <a:lnTo>
                      <a:pt x="1244" y="838"/>
                    </a:lnTo>
                    <a:lnTo>
                      <a:pt x="1268" y="838"/>
                    </a:lnTo>
                    <a:lnTo>
                      <a:pt x="1278" y="840"/>
                    </a:lnTo>
                    <a:lnTo>
                      <a:pt x="1286" y="844"/>
                    </a:lnTo>
                    <a:lnTo>
                      <a:pt x="1304" y="858"/>
                    </a:lnTo>
                    <a:lnTo>
                      <a:pt x="1306" y="858"/>
                    </a:lnTo>
                    <a:lnTo>
                      <a:pt x="1312" y="856"/>
                    </a:lnTo>
                    <a:lnTo>
                      <a:pt x="1314" y="854"/>
                    </a:lnTo>
                    <a:lnTo>
                      <a:pt x="1316" y="852"/>
                    </a:lnTo>
                    <a:lnTo>
                      <a:pt x="1318" y="846"/>
                    </a:lnTo>
                    <a:lnTo>
                      <a:pt x="1318" y="840"/>
                    </a:lnTo>
                    <a:lnTo>
                      <a:pt x="1322" y="786"/>
                    </a:lnTo>
                    <a:lnTo>
                      <a:pt x="1322" y="752"/>
                    </a:lnTo>
                    <a:lnTo>
                      <a:pt x="1320" y="736"/>
                    </a:lnTo>
                    <a:lnTo>
                      <a:pt x="1318" y="722"/>
                    </a:lnTo>
                    <a:lnTo>
                      <a:pt x="1308" y="672"/>
                    </a:lnTo>
                    <a:lnTo>
                      <a:pt x="1296" y="596"/>
                    </a:lnTo>
                    <a:lnTo>
                      <a:pt x="1284" y="518"/>
                    </a:lnTo>
                    <a:lnTo>
                      <a:pt x="1278" y="468"/>
                    </a:lnTo>
                    <a:lnTo>
                      <a:pt x="1270" y="376"/>
                    </a:lnTo>
                    <a:lnTo>
                      <a:pt x="1268" y="320"/>
                    </a:lnTo>
                    <a:lnTo>
                      <a:pt x="1268" y="298"/>
                    </a:lnTo>
                    <a:lnTo>
                      <a:pt x="1270" y="280"/>
                    </a:lnTo>
                    <a:lnTo>
                      <a:pt x="1274" y="252"/>
                    </a:lnTo>
                    <a:lnTo>
                      <a:pt x="1276" y="232"/>
                    </a:lnTo>
                    <a:lnTo>
                      <a:pt x="1274" y="212"/>
                    </a:lnTo>
                    <a:lnTo>
                      <a:pt x="1270" y="188"/>
                    </a:lnTo>
                    <a:lnTo>
                      <a:pt x="1264" y="164"/>
                    </a:lnTo>
                    <a:lnTo>
                      <a:pt x="1258" y="142"/>
                    </a:lnTo>
                    <a:lnTo>
                      <a:pt x="1250" y="126"/>
                    </a:lnTo>
                    <a:lnTo>
                      <a:pt x="1246" y="122"/>
                    </a:lnTo>
                    <a:lnTo>
                      <a:pt x="1240" y="120"/>
                    </a:lnTo>
                    <a:lnTo>
                      <a:pt x="1120" y="114"/>
                    </a:lnTo>
                    <a:lnTo>
                      <a:pt x="866" y="104"/>
                    </a:lnTo>
                    <a:lnTo>
                      <a:pt x="728" y="98"/>
                    </a:lnTo>
                    <a:lnTo>
                      <a:pt x="606" y="92"/>
                    </a:lnTo>
                    <a:lnTo>
                      <a:pt x="514" y="84"/>
                    </a:lnTo>
                    <a:lnTo>
                      <a:pt x="484" y="80"/>
                    </a:lnTo>
                    <a:lnTo>
                      <a:pt x="468" y="76"/>
                    </a:lnTo>
                    <a:lnTo>
                      <a:pt x="428" y="56"/>
                    </a:lnTo>
                    <a:lnTo>
                      <a:pt x="380" y="34"/>
                    </a:lnTo>
                    <a:lnTo>
                      <a:pt x="354" y="24"/>
                    </a:lnTo>
                    <a:lnTo>
                      <a:pt x="330" y="14"/>
                    </a:lnTo>
                    <a:lnTo>
                      <a:pt x="308" y="8"/>
                    </a:lnTo>
                    <a:lnTo>
                      <a:pt x="286" y="4"/>
                    </a:lnTo>
                    <a:lnTo>
                      <a:pt x="232" y="0"/>
                    </a:lnTo>
                    <a:close/>
                  </a:path>
                </a:pathLst>
              </a:custGeom>
              <a:solidFill>
                <a:srgbClr val="141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41" name="Line 13"/>
              <p:cNvSpPr>
                <a:spLocks noChangeShapeType="1"/>
              </p:cNvSpPr>
              <p:nvPr/>
            </p:nvSpPr>
            <p:spPr bwMode="auto">
              <a:xfrm>
                <a:off x="2770" y="3784"/>
                <a:ext cx="1" cy="1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42" name="Line 14"/>
              <p:cNvSpPr>
                <a:spLocks noChangeShapeType="1"/>
              </p:cNvSpPr>
              <p:nvPr/>
            </p:nvSpPr>
            <p:spPr bwMode="auto">
              <a:xfrm>
                <a:off x="2770" y="3784"/>
                <a:ext cx="1" cy="1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43" name="Freeform 15"/>
              <p:cNvSpPr>
                <a:spLocks/>
              </p:cNvSpPr>
              <p:nvPr/>
            </p:nvSpPr>
            <p:spPr bwMode="auto">
              <a:xfrm>
                <a:off x="2776" y="3741"/>
                <a:ext cx="266" cy="199"/>
              </a:xfrm>
              <a:custGeom>
                <a:avLst/>
                <a:gdLst>
                  <a:gd name="T0" fmla="*/ 1 w 432"/>
                  <a:gd name="T1" fmla="*/ 113 h 324"/>
                  <a:gd name="T2" fmla="*/ 0 w 432"/>
                  <a:gd name="T3" fmla="*/ 139 h 324"/>
                  <a:gd name="T4" fmla="*/ 0 w 432"/>
                  <a:gd name="T5" fmla="*/ 145 h 324"/>
                  <a:gd name="T6" fmla="*/ 7 w 432"/>
                  <a:gd name="T7" fmla="*/ 154 h 324"/>
                  <a:gd name="T8" fmla="*/ 48 w 432"/>
                  <a:gd name="T9" fmla="*/ 177 h 324"/>
                  <a:gd name="T10" fmla="*/ 64 w 432"/>
                  <a:gd name="T11" fmla="*/ 184 h 324"/>
                  <a:gd name="T12" fmla="*/ 74 w 432"/>
                  <a:gd name="T13" fmla="*/ 190 h 324"/>
                  <a:gd name="T14" fmla="*/ 87 w 432"/>
                  <a:gd name="T15" fmla="*/ 198 h 324"/>
                  <a:gd name="T16" fmla="*/ 99 w 432"/>
                  <a:gd name="T17" fmla="*/ 199 h 324"/>
                  <a:gd name="T18" fmla="*/ 105 w 432"/>
                  <a:gd name="T19" fmla="*/ 198 h 324"/>
                  <a:gd name="T20" fmla="*/ 137 w 432"/>
                  <a:gd name="T21" fmla="*/ 182 h 324"/>
                  <a:gd name="T22" fmla="*/ 161 w 432"/>
                  <a:gd name="T23" fmla="*/ 173 h 324"/>
                  <a:gd name="T24" fmla="*/ 169 w 432"/>
                  <a:gd name="T25" fmla="*/ 172 h 324"/>
                  <a:gd name="T26" fmla="*/ 187 w 432"/>
                  <a:gd name="T27" fmla="*/ 176 h 324"/>
                  <a:gd name="T28" fmla="*/ 235 w 432"/>
                  <a:gd name="T29" fmla="*/ 185 h 324"/>
                  <a:gd name="T30" fmla="*/ 251 w 432"/>
                  <a:gd name="T31" fmla="*/ 187 h 324"/>
                  <a:gd name="T32" fmla="*/ 259 w 432"/>
                  <a:gd name="T33" fmla="*/ 184 h 324"/>
                  <a:gd name="T34" fmla="*/ 266 w 432"/>
                  <a:gd name="T35" fmla="*/ 182 h 324"/>
                  <a:gd name="T36" fmla="*/ 265 w 432"/>
                  <a:gd name="T37" fmla="*/ 177 h 324"/>
                  <a:gd name="T38" fmla="*/ 262 w 432"/>
                  <a:gd name="T39" fmla="*/ 172 h 324"/>
                  <a:gd name="T40" fmla="*/ 252 w 432"/>
                  <a:gd name="T41" fmla="*/ 160 h 324"/>
                  <a:gd name="T42" fmla="*/ 212 w 432"/>
                  <a:gd name="T43" fmla="*/ 125 h 324"/>
                  <a:gd name="T44" fmla="*/ 206 w 432"/>
                  <a:gd name="T45" fmla="*/ 119 h 324"/>
                  <a:gd name="T46" fmla="*/ 191 w 432"/>
                  <a:gd name="T47" fmla="*/ 103 h 324"/>
                  <a:gd name="T48" fmla="*/ 164 w 432"/>
                  <a:gd name="T49" fmla="*/ 81 h 324"/>
                  <a:gd name="T50" fmla="*/ 143 w 432"/>
                  <a:gd name="T51" fmla="*/ 61 h 324"/>
                  <a:gd name="T52" fmla="*/ 140 w 432"/>
                  <a:gd name="T53" fmla="*/ 57 h 324"/>
                  <a:gd name="T54" fmla="*/ 132 w 432"/>
                  <a:gd name="T55" fmla="*/ 45 h 324"/>
                  <a:gd name="T56" fmla="*/ 126 w 432"/>
                  <a:gd name="T57" fmla="*/ 34 h 324"/>
                  <a:gd name="T58" fmla="*/ 124 w 432"/>
                  <a:gd name="T59" fmla="*/ 28 h 324"/>
                  <a:gd name="T60" fmla="*/ 124 w 432"/>
                  <a:gd name="T61" fmla="*/ 16 h 324"/>
                  <a:gd name="T62" fmla="*/ 128 w 432"/>
                  <a:gd name="T63" fmla="*/ 9 h 324"/>
                  <a:gd name="T64" fmla="*/ 129 w 432"/>
                  <a:gd name="T65" fmla="*/ 2 h 324"/>
                  <a:gd name="T66" fmla="*/ 127 w 432"/>
                  <a:gd name="T67" fmla="*/ 2 h 324"/>
                  <a:gd name="T68" fmla="*/ 108 w 432"/>
                  <a:gd name="T69" fmla="*/ 0 h 324"/>
                  <a:gd name="T70" fmla="*/ 86 w 432"/>
                  <a:gd name="T71" fmla="*/ 5 h 324"/>
                  <a:gd name="T72" fmla="*/ 75 w 432"/>
                  <a:gd name="T73" fmla="*/ 10 h 324"/>
                  <a:gd name="T74" fmla="*/ 55 w 432"/>
                  <a:gd name="T75" fmla="*/ 16 h 324"/>
                  <a:gd name="T76" fmla="*/ 44 w 432"/>
                  <a:gd name="T77" fmla="*/ 16 h 324"/>
                  <a:gd name="T78" fmla="*/ 23 w 432"/>
                  <a:gd name="T79" fmla="*/ 12 h 324"/>
                  <a:gd name="T80" fmla="*/ 12 w 432"/>
                  <a:gd name="T81" fmla="*/ 9 h 324"/>
                  <a:gd name="T82" fmla="*/ 4 w 432"/>
                  <a:gd name="T83" fmla="*/ 10 h 324"/>
                  <a:gd name="T84" fmla="*/ 1 w 432"/>
                  <a:gd name="T85" fmla="*/ 17 h 324"/>
                  <a:gd name="T86" fmla="*/ 1 w 432"/>
                  <a:gd name="T87" fmla="*/ 23 h 324"/>
                  <a:gd name="T88" fmla="*/ 0 w 432"/>
                  <a:gd name="T89" fmla="*/ 45 h 324"/>
                  <a:gd name="T90" fmla="*/ 0 w 432"/>
                  <a:gd name="T91" fmla="*/ 57 h 324"/>
                  <a:gd name="T92" fmla="*/ 1 w 432"/>
                  <a:gd name="T93" fmla="*/ 90 h 324"/>
                  <a:gd name="T94" fmla="*/ 1 w 432"/>
                  <a:gd name="T95" fmla="*/ 113 h 324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432" h="324">
                    <a:moveTo>
                      <a:pt x="2" y="184"/>
                    </a:moveTo>
                    <a:lnTo>
                      <a:pt x="2" y="184"/>
                    </a:lnTo>
                    <a:lnTo>
                      <a:pt x="0" y="214"/>
                    </a:lnTo>
                    <a:lnTo>
                      <a:pt x="0" y="226"/>
                    </a:lnTo>
                    <a:lnTo>
                      <a:pt x="0" y="236"/>
                    </a:lnTo>
                    <a:lnTo>
                      <a:pt x="4" y="242"/>
                    </a:lnTo>
                    <a:lnTo>
                      <a:pt x="12" y="250"/>
                    </a:lnTo>
                    <a:lnTo>
                      <a:pt x="44" y="270"/>
                    </a:lnTo>
                    <a:lnTo>
                      <a:pt x="78" y="288"/>
                    </a:lnTo>
                    <a:lnTo>
                      <a:pt x="104" y="300"/>
                    </a:lnTo>
                    <a:lnTo>
                      <a:pt x="112" y="304"/>
                    </a:lnTo>
                    <a:lnTo>
                      <a:pt x="120" y="310"/>
                    </a:lnTo>
                    <a:lnTo>
                      <a:pt x="136" y="318"/>
                    </a:lnTo>
                    <a:lnTo>
                      <a:pt x="142" y="322"/>
                    </a:lnTo>
                    <a:lnTo>
                      <a:pt x="150" y="324"/>
                    </a:lnTo>
                    <a:lnTo>
                      <a:pt x="160" y="324"/>
                    </a:lnTo>
                    <a:lnTo>
                      <a:pt x="170" y="322"/>
                    </a:lnTo>
                    <a:lnTo>
                      <a:pt x="194" y="310"/>
                    </a:lnTo>
                    <a:lnTo>
                      <a:pt x="222" y="296"/>
                    </a:lnTo>
                    <a:lnTo>
                      <a:pt x="250" y="286"/>
                    </a:lnTo>
                    <a:lnTo>
                      <a:pt x="262" y="282"/>
                    </a:lnTo>
                    <a:lnTo>
                      <a:pt x="274" y="280"/>
                    </a:lnTo>
                    <a:lnTo>
                      <a:pt x="288" y="282"/>
                    </a:lnTo>
                    <a:lnTo>
                      <a:pt x="304" y="286"/>
                    </a:lnTo>
                    <a:lnTo>
                      <a:pt x="344" y="294"/>
                    </a:lnTo>
                    <a:lnTo>
                      <a:pt x="382" y="302"/>
                    </a:lnTo>
                    <a:lnTo>
                      <a:pt x="398" y="304"/>
                    </a:lnTo>
                    <a:lnTo>
                      <a:pt x="408" y="304"/>
                    </a:lnTo>
                    <a:lnTo>
                      <a:pt x="420" y="300"/>
                    </a:lnTo>
                    <a:lnTo>
                      <a:pt x="430" y="298"/>
                    </a:lnTo>
                    <a:lnTo>
                      <a:pt x="432" y="296"/>
                    </a:lnTo>
                    <a:lnTo>
                      <a:pt x="432" y="292"/>
                    </a:lnTo>
                    <a:lnTo>
                      <a:pt x="430" y="288"/>
                    </a:lnTo>
                    <a:lnTo>
                      <a:pt x="426" y="280"/>
                    </a:lnTo>
                    <a:lnTo>
                      <a:pt x="420" y="270"/>
                    </a:lnTo>
                    <a:lnTo>
                      <a:pt x="410" y="260"/>
                    </a:lnTo>
                    <a:lnTo>
                      <a:pt x="386" y="238"/>
                    </a:lnTo>
                    <a:lnTo>
                      <a:pt x="344" y="204"/>
                    </a:lnTo>
                    <a:lnTo>
                      <a:pt x="334" y="194"/>
                    </a:lnTo>
                    <a:lnTo>
                      <a:pt x="326" y="186"/>
                    </a:lnTo>
                    <a:lnTo>
                      <a:pt x="310" y="168"/>
                    </a:lnTo>
                    <a:lnTo>
                      <a:pt x="266" y="132"/>
                    </a:lnTo>
                    <a:lnTo>
                      <a:pt x="242" y="110"/>
                    </a:lnTo>
                    <a:lnTo>
                      <a:pt x="232" y="100"/>
                    </a:lnTo>
                    <a:lnTo>
                      <a:pt x="228" y="92"/>
                    </a:lnTo>
                    <a:lnTo>
                      <a:pt x="222" y="82"/>
                    </a:lnTo>
                    <a:lnTo>
                      <a:pt x="214" y="74"/>
                    </a:lnTo>
                    <a:lnTo>
                      <a:pt x="208" y="64"/>
                    </a:lnTo>
                    <a:lnTo>
                      <a:pt x="204" y="56"/>
                    </a:lnTo>
                    <a:lnTo>
                      <a:pt x="202" y="46"/>
                    </a:lnTo>
                    <a:lnTo>
                      <a:pt x="202" y="36"/>
                    </a:lnTo>
                    <a:lnTo>
                      <a:pt x="202" y="26"/>
                    </a:lnTo>
                    <a:lnTo>
                      <a:pt x="206" y="20"/>
                    </a:lnTo>
                    <a:lnTo>
                      <a:pt x="208" y="14"/>
                    </a:lnTo>
                    <a:lnTo>
                      <a:pt x="212" y="6"/>
                    </a:lnTo>
                    <a:lnTo>
                      <a:pt x="210" y="4"/>
                    </a:lnTo>
                    <a:lnTo>
                      <a:pt x="206" y="4"/>
                    </a:lnTo>
                    <a:lnTo>
                      <a:pt x="192" y="2"/>
                    </a:lnTo>
                    <a:lnTo>
                      <a:pt x="176" y="0"/>
                    </a:lnTo>
                    <a:lnTo>
                      <a:pt x="160" y="2"/>
                    </a:lnTo>
                    <a:lnTo>
                      <a:pt x="140" y="8"/>
                    </a:lnTo>
                    <a:lnTo>
                      <a:pt x="122" y="16"/>
                    </a:lnTo>
                    <a:lnTo>
                      <a:pt x="106" y="22"/>
                    </a:lnTo>
                    <a:lnTo>
                      <a:pt x="90" y="26"/>
                    </a:lnTo>
                    <a:lnTo>
                      <a:pt x="82" y="26"/>
                    </a:lnTo>
                    <a:lnTo>
                      <a:pt x="72" y="26"/>
                    </a:lnTo>
                    <a:lnTo>
                      <a:pt x="38" y="20"/>
                    </a:lnTo>
                    <a:lnTo>
                      <a:pt x="20" y="14"/>
                    </a:lnTo>
                    <a:lnTo>
                      <a:pt x="12" y="14"/>
                    </a:lnTo>
                    <a:lnTo>
                      <a:pt x="6" y="16"/>
                    </a:lnTo>
                    <a:lnTo>
                      <a:pt x="2" y="20"/>
                    </a:lnTo>
                    <a:lnTo>
                      <a:pt x="2" y="28"/>
                    </a:lnTo>
                    <a:lnTo>
                      <a:pt x="2" y="38"/>
                    </a:lnTo>
                    <a:lnTo>
                      <a:pt x="2" y="56"/>
                    </a:lnTo>
                    <a:lnTo>
                      <a:pt x="0" y="74"/>
                    </a:lnTo>
                    <a:lnTo>
                      <a:pt x="0" y="92"/>
                    </a:lnTo>
                    <a:lnTo>
                      <a:pt x="2" y="116"/>
                    </a:lnTo>
                    <a:lnTo>
                      <a:pt x="2" y="146"/>
                    </a:lnTo>
                    <a:lnTo>
                      <a:pt x="2" y="184"/>
                    </a:lnTo>
                    <a:close/>
                  </a:path>
                </a:pathLst>
              </a:custGeom>
              <a:solidFill>
                <a:srgbClr val="ECE3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44" name="Freeform 16"/>
              <p:cNvSpPr>
                <a:spLocks/>
              </p:cNvSpPr>
              <p:nvPr/>
            </p:nvSpPr>
            <p:spPr bwMode="auto">
              <a:xfrm>
                <a:off x="2770" y="3890"/>
                <a:ext cx="274" cy="80"/>
              </a:xfrm>
              <a:custGeom>
                <a:avLst/>
                <a:gdLst>
                  <a:gd name="T0" fmla="*/ 44 w 444"/>
                  <a:gd name="T1" fmla="*/ 7 h 130"/>
                  <a:gd name="T2" fmla="*/ 27 w 444"/>
                  <a:gd name="T3" fmla="*/ 1 h 130"/>
                  <a:gd name="T4" fmla="*/ 21 w 444"/>
                  <a:gd name="T5" fmla="*/ 0 h 130"/>
                  <a:gd name="T6" fmla="*/ 6 w 444"/>
                  <a:gd name="T7" fmla="*/ 2 h 130"/>
                  <a:gd name="T8" fmla="*/ 4 w 444"/>
                  <a:gd name="T9" fmla="*/ 6 h 130"/>
                  <a:gd name="T10" fmla="*/ 1 w 444"/>
                  <a:gd name="T11" fmla="*/ 26 h 130"/>
                  <a:gd name="T12" fmla="*/ 1 w 444"/>
                  <a:gd name="T13" fmla="*/ 46 h 130"/>
                  <a:gd name="T14" fmla="*/ 1 w 444"/>
                  <a:gd name="T15" fmla="*/ 50 h 130"/>
                  <a:gd name="T16" fmla="*/ 5 w 444"/>
                  <a:gd name="T17" fmla="*/ 57 h 130"/>
                  <a:gd name="T18" fmla="*/ 12 w 444"/>
                  <a:gd name="T19" fmla="*/ 59 h 130"/>
                  <a:gd name="T20" fmla="*/ 62 w 444"/>
                  <a:gd name="T21" fmla="*/ 71 h 130"/>
                  <a:gd name="T22" fmla="*/ 74 w 444"/>
                  <a:gd name="T23" fmla="*/ 75 h 130"/>
                  <a:gd name="T24" fmla="*/ 93 w 444"/>
                  <a:gd name="T25" fmla="*/ 80 h 130"/>
                  <a:gd name="T26" fmla="*/ 101 w 444"/>
                  <a:gd name="T27" fmla="*/ 79 h 130"/>
                  <a:gd name="T28" fmla="*/ 111 w 444"/>
                  <a:gd name="T29" fmla="*/ 74 h 130"/>
                  <a:gd name="T30" fmla="*/ 125 w 444"/>
                  <a:gd name="T31" fmla="*/ 65 h 130"/>
                  <a:gd name="T32" fmla="*/ 131 w 444"/>
                  <a:gd name="T33" fmla="*/ 62 h 130"/>
                  <a:gd name="T34" fmla="*/ 148 w 444"/>
                  <a:gd name="T35" fmla="*/ 49 h 130"/>
                  <a:gd name="T36" fmla="*/ 165 w 444"/>
                  <a:gd name="T37" fmla="*/ 41 h 130"/>
                  <a:gd name="T38" fmla="*/ 173 w 444"/>
                  <a:gd name="T39" fmla="*/ 39 h 130"/>
                  <a:gd name="T40" fmla="*/ 197 w 444"/>
                  <a:gd name="T41" fmla="*/ 38 h 130"/>
                  <a:gd name="T42" fmla="*/ 216 w 444"/>
                  <a:gd name="T43" fmla="*/ 42 h 130"/>
                  <a:gd name="T44" fmla="*/ 233 w 444"/>
                  <a:gd name="T45" fmla="*/ 47 h 130"/>
                  <a:gd name="T46" fmla="*/ 248 w 444"/>
                  <a:gd name="T47" fmla="*/ 54 h 130"/>
                  <a:gd name="T48" fmla="*/ 253 w 444"/>
                  <a:gd name="T49" fmla="*/ 58 h 130"/>
                  <a:gd name="T50" fmla="*/ 260 w 444"/>
                  <a:gd name="T51" fmla="*/ 66 h 130"/>
                  <a:gd name="T52" fmla="*/ 265 w 444"/>
                  <a:gd name="T53" fmla="*/ 66 h 130"/>
                  <a:gd name="T54" fmla="*/ 268 w 444"/>
                  <a:gd name="T55" fmla="*/ 65 h 130"/>
                  <a:gd name="T56" fmla="*/ 272 w 444"/>
                  <a:gd name="T57" fmla="*/ 59 h 130"/>
                  <a:gd name="T58" fmla="*/ 273 w 444"/>
                  <a:gd name="T59" fmla="*/ 44 h 130"/>
                  <a:gd name="T60" fmla="*/ 274 w 444"/>
                  <a:gd name="T61" fmla="*/ 28 h 130"/>
                  <a:gd name="T62" fmla="*/ 272 w 444"/>
                  <a:gd name="T63" fmla="*/ 17 h 130"/>
                  <a:gd name="T64" fmla="*/ 269 w 444"/>
                  <a:gd name="T65" fmla="*/ 15 h 130"/>
                  <a:gd name="T66" fmla="*/ 254 w 444"/>
                  <a:gd name="T67" fmla="*/ 7 h 130"/>
                  <a:gd name="T68" fmla="*/ 232 w 444"/>
                  <a:gd name="T69" fmla="*/ 4 h 130"/>
                  <a:gd name="T70" fmla="*/ 210 w 444"/>
                  <a:gd name="T71" fmla="*/ 4 h 130"/>
                  <a:gd name="T72" fmla="*/ 188 w 444"/>
                  <a:gd name="T73" fmla="*/ 5 h 130"/>
                  <a:gd name="T74" fmla="*/ 163 w 444"/>
                  <a:gd name="T75" fmla="*/ 4 h 130"/>
                  <a:gd name="T76" fmla="*/ 147 w 444"/>
                  <a:gd name="T77" fmla="*/ 6 h 130"/>
                  <a:gd name="T78" fmla="*/ 143 w 444"/>
                  <a:gd name="T79" fmla="*/ 9 h 130"/>
                  <a:gd name="T80" fmla="*/ 132 w 444"/>
                  <a:gd name="T81" fmla="*/ 22 h 130"/>
                  <a:gd name="T82" fmla="*/ 123 w 444"/>
                  <a:gd name="T83" fmla="*/ 32 h 130"/>
                  <a:gd name="T84" fmla="*/ 120 w 444"/>
                  <a:gd name="T85" fmla="*/ 34 h 130"/>
                  <a:gd name="T86" fmla="*/ 106 w 444"/>
                  <a:gd name="T87" fmla="*/ 43 h 130"/>
                  <a:gd name="T88" fmla="*/ 101 w 444"/>
                  <a:gd name="T89" fmla="*/ 44 h 130"/>
                  <a:gd name="T90" fmla="*/ 95 w 444"/>
                  <a:gd name="T91" fmla="*/ 41 h 130"/>
                  <a:gd name="T92" fmla="*/ 86 w 444"/>
                  <a:gd name="T93" fmla="*/ 34 h 130"/>
                  <a:gd name="T94" fmla="*/ 69 w 444"/>
                  <a:gd name="T95" fmla="*/ 26 h 130"/>
                  <a:gd name="T96" fmla="*/ 62 w 444"/>
                  <a:gd name="T97" fmla="*/ 21 h 130"/>
                  <a:gd name="T98" fmla="*/ 44 w 444"/>
                  <a:gd name="T99" fmla="*/ 7 h 130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444" h="130">
                    <a:moveTo>
                      <a:pt x="72" y="12"/>
                    </a:moveTo>
                    <a:lnTo>
                      <a:pt x="72" y="12"/>
                    </a:lnTo>
                    <a:lnTo>
                      <a:pt x="52" y="4"/>
                    </a:lnTo>
                    <a:lnTo>
                      <a:pt x="44" y="2"/>
                    </a:lnTo>
                    <a:lnTo>
                      <a:pt x="34" y="0"/>
                    </a:lnTo>
                    <a:lnTo>
                      <a:pt x="16" y="2"/>
                    </a:lnTo>
                    <a:lnTo>
                      <a:pt x="10" y="4"/>
                    </a:lnTo>
                    <a:lnTo>
                      <a:pt x="8" y="6"/>
                    </a:lnTo>
                    <a:lnTo>
                      <a:pt x="6" y="10"/>
                    </a:lnTo>
                    <a:lnTo>
                      <a:pt x="2" y="42"/>
                    </a:lnTo>
                    <a:lnTo>
                      <a:pt x="0" y="60"/>
                    </a:lnTo>
                    <a:lnTo>
                      <a:pt x="2" y="74"/>
                    </a:lnTo>
                    <a:lnTo>
                      <a:pt x="2" y="82"/>
                    </a:lnTo>
                    <a:lnTo>
                      <a:pt x="4" y="88"/>
                    </a:lnTo>
                    <a:lnTo>
                      <a:pt x="8" y="92"/>
                    </a:lnTo>
                    <a:lnTo>
                      <a:pt x="20" y="96"/>
                    </a:lnTo>
                    <a:lnTo>
                      <a:pt x="72" y="110"/>
                    </a:lnTo>
                    <a:lnTo>
                      <a:pt x="100" y="116"/>
                    </a:lnTo>
                    <a:lnTo>
                      <a:pt x="120" y="122"/>
                    </a:lnTo>
                    <a:lnTo>
                      <a:pt x="136" y="128"/>
                    </a:lnTo>
                    <a:lnTo>
                      <a:pt x="150" y="130"/>
                    </a:lnTo>
                    <a:lnTo>
                      <a:pt x="156" y="130"/>
                    </a:lnTo>
                    <a:lnTo>
                      <a:pt x="164" y="128"/>
                    </a:lnTo>
                    <a:lnTo>
                      <a:pt x="180" y="120"/>
                    </a:lnTo>
                    <a:lnTo>
                      <a:pt x="192" y="112"/>
                    </a:lnTo>
                    <a:lnTo>
                      <a:pt x="202" y="106"/>
                    </a:lnTo>
                    <a:lnTo>
                      <a:pt x="212" y="100"/>
                    </a:lnTo>
                    <a:lnTo>
                      <a:pt x="224" y="92"/>
                    </a:lnTo>
                    <a:lnTo>
                      <a:pt x="240" y="80"/>
                    </a:lnTo>
                    <a:lnTo>
                      <a:pt x="258" y="70"/>
                    </a:lnTo>
                    <a:lnTo>
                      <a:pt x="268" y="66"/>
                    </a:lnTo>
                    <a:lnTo>
                      <a:pt x="280" y="64"/>
                    </a:lnTo>
                    <a:lnTo>
                      <a:pt x="300" y="62"/>
                    </a:lnTo>
                    <a:lnTo>
                      <a:pt x="320" y="62"/>
                    </a:lnTo>
                    <a:lnTo>
                      <a:pt x="336" y="64"/>
                    </a:lnTo>
                    <a:lnTo>
                      <a:pt x="350" y="68"/>
                    </a:lnTo>
                    <a:lnTo>
                      <a:pt x="378" y="76"/>
                    </a:lnTo>
                    <a:lnTo>
                      <a:pt x="392" y="82"/>
                    </a:lnTo>
                    <a:lnTo>
                      <a:pt x="402" y="88"/>
                    </a:lnTo>
                    <a:lnTo>
                      <a:pt x="410" y="94"/>
                    </a:lnTo>
                    <a:lnTo>
                      <a:pt x="416" y="102"/>
                    </a:lnTo>
                    <a:lnTo>
                      <a:pt x="422" y="108"/>
                    </a:lnTo>
                    <a:lnTo>
                      <a:pt x="424" y="108"/>
                    </a:lnTo>
                    <a:lnTo>
                      <a:pt x="430" y="108"/>
                    </a:lnTo>
                    <a:lnTo>
                      <a:pt x="434" y="106"/>
                    </a:lnTo>
                    <a:lnTo>
                      <a:pt x="436" y="104"/>
                    </a:lnTo>
                    <a:lnTo>
                      <a:pt x="440" y="96"/>
                    </a:lnTo>
                    <a:lnTo>
                      <a:pt x="442" y="84"/>
                    </a:lnTo>
                    <a:lnTo>
                      <a:pt x="442" y="72"/>
                    </a:lnTo>
                    <a:lnTo>
                      <a:pt x="444" y="46"/>
                    </a:lnTo>
                    <a:lnTo>
                      <a:pt x="442" y="34"/>
                    </a:lnTo>
                    <a:lnTo>
                      <a:pt x="440" y="28"/>
                    </a:lnTo>
                    <a:lnTo>
                      <a:pt x="436" y="24"/>
                    </a:lnTo>
                    <a:lnTo>
                      <a:pt x="426" y="18"/>
                    </a:lnTo>
                    <a:lnTo>
                      <a:pt x="412" y="12"/>
                    </a:lnTo>
                    <a:lnTo>
                      <a:pt x="396" y="8"/>
                    </a:lnTo>
                    <a:lnTo>
                      <a:pt x="376" y="6"/>
                    </a:lnTo>
                    <a:lnTo>
                      <a:pt x="340" y="6"/>
                    </a:lnTo>
                    <a:lnTo>
                      <a:pt x="304" y="8"/>
                    </a:lnTo>
                    <a:lnTo>
                      <a:pt x="284" y="8"/>
                    </a:lnTo>
                    <a:lnTo>
                      <a:pt x="264" y="6"/>
                    </a:lnTo>
                    <a:lnTo>
                      <a:pt x="246" y="8"/>
                    </a:lnTo>
                    <a:lnTo>
                      <a:pt x="238" y="10"/>
                    </a:lnTo>
                    <a:lnTo>
                      <a:pt x="232" y="14"/>
                    </a:lnTo>
                    <a:lnTo>
                      <a:pt x="220" y="26"/>
                    </a:lnTo>
                    <a:lnTo>
                      <a:pt x="214" y="36"/>
                    </a:lnTo>
                    <a:lnTo>
                      <a:pt x="206" y="46"/>
                    </a:lnTo>
                    <a:lnTo>
                      <a:pt x="200" y="52"/>
                    </a:lnTo>
                    <a:lnTo>
                      <a:pt x="194" y="56"/>
                    </a:lnTo>
                    <a:lnTo>
                      <a:pt x="182" y="64"/>
                    </a:lnTo>
                    <a:lnTo>
                      <a:pt x="172" y="70"/>
                    </a:lnTo>
                    <a:lnTo>
                      <a:pt x="168" y="72"/>
                    </a:lnTo>
                    <a:lnTo>
                      <a:pt x="164" y="72"/>
                    </a:lnTo>
                    <a:lnTo>
                      <a:pt x="158" y="70"/>
                    </a:lnTo>
                    <a:lnTo>
                      <a:pt x="154" y="66"/>
                    </a:lnTo>
                    <a:lnTo>
                      <a:pt x="140" y="56"/>
                    </a:lnTo>
                    <a:lnTo>
                      <a:pt x="124" y="48"/>
                    </a:lnTo>
                    <a:lnTo>
                      <a:pt x="112" y="42"/>
                    </a:lnTo>
                    <a:lnTo>
                      <a:pt x="100" y="34"/>
                    </a:lnTo>
                    <a:lnTo>
                      <a:pt x="72" y="12"/>
                    </a:lnTo>
                    <a:close/>
                  </a:path>
                </a:pathLst>
              </a:custGeom>
              <a:solidFill>
                <a:srgbClr val="7E81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45" name="Freeform 17"/>
              <p:cNvSpPr>
                <a:spLocks/>
              </p:cNvSpPr>
              <p:nvPr/>
            </p:nvSpPr>
            <p:spPr bwMode="auto">
              <a:xfrm>
                <a:off x="2855" y="3915"/>
                <a:ext cx="186" cy="66"/>
              </a:xfrm>
              <a:custGeom>
                <a:avLst/>
                <a:gdLst>
                  <a:gd name="T0" fmla="*/ 14 w 302"/>
                  <a:gd name="T1" fmla="*/ 62 h 108"/>
                  <a:gd name="T2" fmla="*/ 47 w 302"/>
                  <a:gd name="T3" fmla="*/ 65 h 108"/>
                  <a:gd name="T4" fmla="*/ 76 w 302"/>
                  <a:gd name="T5" fmla="*/ 65 h 108"/>
                  <a:gd name="T6" fmla="*/ 142 w 302"/>
                  <a:gd name="T7" fmla="*/ 65 h 108"/>
                  <a:gd name="T8" fmla="*/ 169 w 302"/>
                  <a:gd name="T9" fmla="*/ 65 h 108"/>
                  <a:gd name="T10" fmla="*/ 176 w 302"/>
                  <a:gd name="T11" fmla="*/ 61 h 108"/>
                  <a:gd name="T12" fmla="*/ 181 w 302"/>
                  <a:gd name="T13" fmla="*/ 56 h 108"/>
                  <a:gd name="T14" fmla="*/ 185 w 302"/>
                  <a:gd name="T15" fmla="*/ 46 h 108"/>
                  <a:gd name="T16" fmla="*/ 185 w 302"/>
                  <a:gd name="T17" fmla="*/ 40 h 108"/>
                  <a:gd name="T18" fmla="*/ 186 w 302"/>
                  <a:gd name="T19" fmla="*/ 29 h 108"/>
                  <a:gd name="T20" fmla="*/ 182 w 302"/>
                  <a:gd name="T21" fmla="*/ 26 h 108"/>
                  <a:gd name="T22" fmla="*/ 174 w 302"/>
                  <a:gd name="T23" fmla="*/ 20 h 108"/>
                  <a:gd name="T24" fmla="*/ 155 w 302"/>
                  <a:gd name="T25" fmla="*/ 10 h 108"/>
                  <a:gd name="T26" fmla="*/ 134 w 302"/>
                  <a:gd name="T27" fmla="*/ 6 h 108"/>
                  <a:gd name="T28" fmla="*/ 122 w 302"/>
                  <a:gd name="T29" fmla="*/ 4 h 108"/>
                  <a:gd name="T30" fmla="*/ 100 w 302"/>
                  <a:gd name="T31" fmla="*/ 0 h 108"/>
                  <a:gd name="T32" fmla="*/ 87 w 302"/>
                  <a:gd name="T33" fmla="*/ 1 h 108"/>
                  <a:gd name="T34" fmla="*/ 76 w 302"/>
                  <a:gd name="T35" fmla="*/ 5 h 108"/>
                  <a:gd name="T36" fmla="*/ 60 w 302"/>
                  <a:gd name="T37" fmla="*/ 13 h 108"/>
                  <a:gd name="T38" fmla="*/ 54 w 302"/>
                  <a:gd name="T39" fmla="*/ 20 h 108"/>
                  <a:gd name="T40" fmla="*/ 49 w 302"/>
                  <a:gd name="T41" fmla="*/ 26 h 108"/>
                  <a:gd name="T42" fmla="*/ 42 w 302"/>
                  <a:gd name="T43" fmla="*/ 39 h 108"/>
                  <a:gd name="T44" fmla="*/ 36 w 302"/>
                  <a:gd name="T45" fmla="*/ 43 h 108"/>
                  <a:gd name="T46" fmla="*/ 30 w 302"/>
                  <a:gd name="T47" fmla="*/ 45 h 108"/>
                  <a:gd name="T48" fmla="*/ 22 w 302"/>
                  <a:gd name="T49" fmla="*/ 48 h 108"/>
                  <a:gd name="T50" fmla="*/ 17 w 302"/>
                  <a:gd name="T51" fmla="*/ 49 h 108"/>
                  <a:gd name="T52" fmla="*/ 4 w 302"/>
                  <a:gd name="T53" fmla="*/ 49 h 108"/>
                  <a:gd name="T54" fmla="*/ 0 w 302"/>
                  <a:gd name="T55" fmla="*/ 50 h 108"/>
                  <a:gd name="T56" fmla="*/ 0 w 302"/>
                  <a:gd name="T57" fmla="*/ 55 h 108"/>
                  <a:gd name="T58" fmla="*/ 1 w 302"/>
                  <a:gd name="T59" fmla="*/ 56 h 108"/>
                  <a:gd name="T60" fmla="*/ 7 w 302"/>
                  <a:gd name="T61" fmla="*/ 61 h 108"/>
                  <a:gd name="T62" fmla="*/ 14 w 302"/>
                  <a:gd name="T63" fmla="*/ 62 h 10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302" h="108">
                    <a:moveTo>
                      <a:pt x="22" y="102"/>
                    </a:moveTo>
                    <a:lnTo>
                      <a:pt x="22" y="102"/>
                    </a:lnTo>
                    <a:lnTo>
                      <a:pt x="48" y="104"/>
                    </a:lnTo>
                    <a:lnTo>
                      <a:pt x="76" y="106"/>
                    </a:lnTo>
                    <a:lnTo>
                      <a:pt x="124" y="106"/>
                    </a:lnTo>
                    <a:lnTo>
                      <a:pt x="230" y="106"/>
                    </a:lnTo>
                    <a:lnTo>
                      <a:pt x="262" y="108"/>
                    </a:lnTo>
                    <a:lnTo>
                      <a:pt x="274" y="106"/>
                    </a:lnTo>
                    <a:lnTo>
                      <a:pt x="280" y="104"/>
                    </a:lnTo>
                    <a:lnTo>
                      <a:pt x="286" y="100"/>
                    </a:lnTo>
                    <a:lnTo>
                      <a:pt x="294" y="92"/>
                    </a:lnTo>
                    <a:lnTo>
                      <a:pt x="298" y="84"/>
                    </a:lnTo>
                    <a:lnTo>
                      <a:pt x="300" y="76"/>
                    </a:lnTo>
                    <a:lnTo>
                      <a:pt x="300" y="66"/>
                    </a:lnTo>
                    <a:lnTo>
                      <a:pt x="302" y="56"/>
                    </a:lnTo>
                    <a:lnTo>
                      <a:pt x="302" y="48"/>
                    </a:lnTo>
                    <a:lnTo>
                      <a:pt x="300" y="46"/>
                    </a:lnTo>
                    <a:lnTo>
                      <a:pt x="296" y="42"/>
                    </a:lnTo>
                    <a:lnTo>
                      <a:pt x="282" y="32"/>
                    </a:lnTo>
                    <a:lnTo>
                      <a:pt x="264" y="22"/>
                    </a:lnTo>
                    <a:lnTo>
                      <a:pt x="252" y="16"/>
                    </a:lnTo>
                    <a:lnTo>
                      <a:pt x="236" y="12"/>
                    </a:lnTo>
                    <a:lnTo>
                      <a:pt x="218" y="10"/>
                    </a:lnTo>
                    <a:lnTo>
                      <a:pt x="198" y="6"/>
                    </a:lnTo>
                    <a:lnTo>
                      <a:pt x="180" y="2"/>
                    </a:lnTo>
                    <a:lnTo>
                      <a:pt x="162" y="0"/>
                    </a:lnTo>
                    <a:lnTo>
                      <a:pt x="152" y="2"/>
                    </a:lnTo>
                    <a:lnTo>
                      <a:pt x="142" y="2"/>
                    </a:lnTo>
                    <a:lnTo>
                      <a:pt x="124" y="8"/>
                    </a:lnTo>
                    <a:lnTo>
                      <a:pt x="110" y="14"/>
                    </a:lnTo>
                    <a:lnTo>
                      <a:pt x="98" y="22"/>
                    </a:lnTo>
                    <a:lnTo>
                      <a:pt x="88" y="32"/>
                    </a:lnTo>
                    <a:lnTo>
                      <a:pt x="84" y="36"/>
                    </a:lnTo>
                    <a:lnTo>
                      <a:pt x="80" y="42"/>
                    </a:lnTo>
                    <a:lnTo>
                      <a:pt x="74" y="54"/>
                    </a:lnTo>
                    <a:lnTo>
                      <a:pt x="68" y="64"/>
                    </a:lnTo>
                    <a:lnTo>
                      <a:pt x="64" y="66"/>
                    </a:lnTo>
                    <a:lnTo>
                      <a:pt x="58" y="70"/>
                    </a:lnTo>
                    <a:lnTo>
                      <a:pt x="48" y="74"/>
                    </a:lnTo>
                    <a:lnTo>
                      <a:pt x="42" y="76"/>
                    </a:lnTo>
                    <a:lnTo>
                      <a:pt x="36" y="78"/>
                    </a:lnTo>
                    <a:lnTo>
                      <a:pt x="28" y="80"/>
                    </a:lnTo>
                    <a:lnTo>
                      <a:pt x="16" y="80"/>
                    </a:lnTo>
                    <a:lnTo>
                      <a:pt x="6" y="80"/>
                    </a:lnTo>
                    <a:lnTo>
                      <a:pt x="2" y="82"/>
                    </a:lnTo>
                    <a:lnTo>
                      <a:pt x="0" y="82"/>
                    </a:lnTo>
                    <a:lnTo>
                      <a:pt x="0" y="86"/>
                    </a:lnTo>
                    <a:lnTo>
                      <a:pt x="0" y="90"/>
                    </a:lnTo>
                    <a:lnTo>
                      <a:pt x="2" y="92"/>
                    </a:lnTo>
                    <a:lnTo>
                      <a:pt x="4" y="96"/>
                    </a:lnTo>
                    <a:lnTo>
                      <a:pt x="12" y="100"/>
                    </a:lnTo>
                    <a:lnTo>
                      <a:pt x="22" y="102"/>
                    </a:lnTo>
                    <a:close/>
                  </a:path>
                </a:pathLst>
              </a:custGeom>
              <a:solidFill>
                <a:srgbClr val="2D2D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46" name="Freeform 18"/>
              <p:cNvSpPr>
                <a:spLocks/>
              </p:cNvSpPr>
              <p:nvPr/>
            </p:nvSpPr>
            <p:spPr bwMode="auto">
              <a:xfrm>
                <a:off x="2101" y="3731"/>
                <a:ext cx="244" cy="184"/>
              </a:xfrm>
              <a:custGeom>
                <a:avLst/>
                <a:gdLst>
                  <a:gd name="T0" fmla="*/ 203 w 396"/>
                  <a:gd name="T1" fmla="*/ 22 h 298"/>
                  <a:gd name="T2" fmla="*/ 169 w 396"/>
                  <a:gd name="T3" fmla="*/ 10 h 298"/>
                  <a:gd name="T4" fmla="*/ 158 w 396"/>
                  <a:gd name="T5" fmla="*/ 7 h 298"/>
                  <a:gd name="T6" fmla="*/ 134 w 396"/>
                  <a:gd name="T7" fmla="*/ 1 h 298"/>
                  <a:gd name="T8" fmla="*/ 121 w 396"/>
                  <a:gd name="T9" fmla="*/ 0 h 298"/>
                  <a:gd name="T10" fmla="*/ 117 w 396"/>
                  <a:gd name="T11" fmla="*/ 1 h 298"/>
                  <a:gd name="T12" fmla="*/ 100 w 396"/>
                  <a:gd name="T13" fmla="*/ 11 h 298"/>
                  <a:gd name="T14" fmla="*/ 89 w 396"/>
                  <a:gd name="T15" fmla="*/ 22 h 298"/>
                  <a:gd name="T16" fmla="*/ 87 w 396"/>
                  <a:gd name="T17" fmla="*/ 26 h 298"/>
                  <a:gd name="T18" fmla="*/ 76 w 396"/>
                  <a:gd name="T19" fmla="*/ 51 h 298"/>
                  <a:gd name="T20" fmla="*/ 65 w 396"/>
                  <a:gd name="T21" fmla="*/ 73 h 298"/>
                  <a:gd name="T22" fmla="*/ 49 w 396"/>
                  <a:gd name="T23" fmla="*/ 99 h 298"/>
                  <a:gd name="T24" fmla="*/ 42 w 396"/>
                  <a:gd name="T25" fmla="*/ 106 h 298"/>
                  <a:gd name="T26" fmla="*/ 15 w 396"/>
                  <a:gd name="T27" fmla="*/ 137 h 298"/>
                  <a:gd name="T28" fmla="*/ 5 w 396"/>
                  <a:gd name="T29" fmla="*/ 151 h 298"/>
                  <a:gd name="T30" fmla="*/ 1 w 396"/>
                  <a:gd name="T31" fmla="*/ 168 h 298"/>
                  <a:gd name="T32" fmla="*/ 0 w 396"/>
                  <a:gd name="T33" fmla="*/ 177 h 298"/>
                  <a:gd name="T34" fmla="*/ 2 w 396"/>
                  <a:gd name="T35" fmla="*/ 183 h 298"/>
                  <a:gd name="T36" fmla="*/ 11 w 396"/>
                  <a:gd name="T37" fmla="*/ 182 h 298"/>
                  <a:gd name="T38" fmla="*/ 25 w 396"/>
                  <a:gd name="T39" fmla="*/ 175 h 298"/>
                  <a:gd name="T40" fmla="*/ 48 w 396"/>
                  <a:gd name="T41" fmla="*/ 170 h 298"/>
                  <a:gd name="T42" fmla="*/ 75 w 396"/>
                  <a:gd name="T43" fmla="*/ 168 h 298"/>
                  <a:gd name="T44" fmla="*/ 102 w 396"/>
                  <a:gd name="T45" fmla="*/ 169 h 298"/>
                  <a:gd name="T46" fmla="*/ 117 w 396"/>
                  <a:gd name="T47" fmla="*/ 172 h 298"/>
                  <a:gd name="T48" fmla="*/ 142 w 396"/>
                  <a:gd name="T49" fmla="*/ 178 h 298"/>
                  <a:gd name="T50" fmla="*/ 154 w 396"/>
                  <a:gd name="T51" fmla="*/ 179 h 298"/>
                  <a:gd name="T52" fmla="*/ 189 w 396"/>
                  <a:gd name="T53" fmla="*/ 183 h 298"/>
                  <a:gd name="T54" fmla="*/ 191 w 396"/>
                  <a:gd name="T55" fmla="*/ 184 h 298"/>
                  <a:gd name="T56" fmla="*/ 193 w 396"/>
                  <a:gd name="T57" fmla="*/ 179 h 298"/>
                  <a:gd name="T58" fmla="*/ 219 w 396"/>
                  <a:gd name="T59" fmla="*/ 148 h 298"/>
                  <a:gd name="T60" fmla="*/ 230 w 396"/>
                  <a:gd name="T61" fmla="*/ 137 h 298"/>
                  <a:gd name="T62" fmla="*/ 242 w 396"/>
                  <a:gd name="T63" fmla="*/ 125 h 298"/>
                  <a:gd name="T64" fmla="*/ 243 w 396"/>
                  <a:gd name="T65" fmla="*/ 105 h 298"/>
                  <a:gd name="T66" fmla="*/ 243 w 396"/>
                  <a:gd name="T67" fmla="*/ 91 h 298"/>
                  <a:gd name="T68" fmla="*/ 244 w 396"/>
                  <a:gd name="T69" fmla="*/ 59 h 298"/>
                  <a:gd name="T70" fmla="*/ 242 w 396"/>
                  <a:gd name="T71" fmla="*/ 47 h 298"/>
                  <a:gd name="T72" fmla="*/ 235 w 396"/>
                  <a:gd name="T73" fmla="*/ 40 h 298"/>
                  <a:gd name="T74" fmla="*/ 222 w 396"/>
                  <a:gd name="T75" fmla="*/ 28 h 298"/>
                  <a:gd name="T76" fmla="*/ 207 w 396"/>
                  <a:gd name="T77" fmla="*/ 23 h 298"/>
                  <a:gd name="T78" fmla="*/ 203 w 396"/>
                  <a:gd name="T79" fmla="*/ 22 h 298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396" h="298">
                    <a:moveTo>
                      <a:pt x="330" y="36"/>
                    </a:moveTo>
                    <a:lnTo>
                      <a:pt x="330" y="36"/>
                    </a:lnTo>
                    <a:lnTo>
                      <a:pt x="288" y="22"/>
                    </a:lnTo>
                    <a:lnTo>
                      <a:pt x="274" y="16"/>
                    </a:lnTo>
                    <a:lnTo>
                      <a:pt x="256" y="12"/>
                    </a:lnTo>
                    <a:lnTo>
                      <a:pt x="236" y="8"/>
                    </a:lnTo>
                    <a:lnTo>
                      <a:pt x="218" y="2"/>
                    </a:lnTo>
                    <a:lnTo>
                      <a:pt x="202" y="0"/>
                    </a:lnTo>
                    <a:lnTo>
                      <a:pt x="196" y="0"/>
                    </a:lnTo>
                    <a:lnTo>
                      <a:pt x="190" y="2"/>
                    </a:lnTo>
                    <a:lnTo>
                      <a:pt x="176" y="10"/>
                    </a:lnTo>
                    <a:lnTo>
                      <a:pt x="162" y="18"/>
                    </a:lnTo>
                    <a:lnTo>
                      <a:pt x="150" y="30"/>
                    </a:lnTo>
                    <a:lnTo>
                      <a:pt x="144" y="36"/>
                    </a:lnTo>
                    <a:lnTo>
                      <a:pt x="142" y="42"/>
                    </a:lnTo>
                    <a:lnTo>
                      <a:pt x="134" y="60"/>
                    </a:lnTo>
                    <a:lnTo>
                      <a:pt x="124" y="82"/>
                    </a:lnTo>
                    <a:lnTo>
                      <a:pt x="106" y="118"/>
                    </a:lnTo>
                    <a:lnTo>
                      <a:pt x="90" y="144"/>
                    </a:lnTo>
                    <a:lnTo>
                      <a:pt x="80" y="160"/>
                    </a:lnTo>
                    <a:lnTo>
                      <a:pt x="68" y="172"/>
                    </a:lnTo>
                    <a:lnTo>
                      <a:pt x="24" y="222"/>
                    </a:lnTo>
                    <a:lnTo>
                      <a:pt x="16" y="232"/>
                    </a:lnTo>
                    <a:lnTo>
                      <a:pt x="8" y="244"/>
                    </a:lnTo>
                    <a:lnTo>
                      <a:pt x="4" y="258"/>
                    </a:lnTo>
                    <a:lnTo>
                      <a:pt x="2" y="272"/>
                    </a:lnTo>
                    <a:lnTo>
                      <a:pt x="0" y="286"/>
                    </a:lnTo>
                    <a:lnTo>
                      <a:pt x="2" y="294"/>
                    </a:lnTo>
                    <a:lnTo>
                      <a:pt x="4" y="296"/>
                    </a:lnTo>
                    <a:lnTo>
                      <a:pt x="8" y="296"/>
                    </a:lnTo>
                    <a:lnTo>
                      <a:pt x="18" y="294"/>
                    </a:lnTo>
                    <a:lnTo>
                      <a:pt x="40" y="284"/>
                    </a:lnTo>
                    <a:lnTo>
                      <a:pt x="54" y="280"/>
                    </a:lnTo>
                    <a:lnTo>
                      <a:pt x="78" y="276"/>
                    </a:lnTo>
                    <a:lnTo>
                      <a:pt x="122" y="272"/>
                    </a:lnTo>
                    <a:lnTo>
                      <a:pt x="142" y="272"/>
                    </a:lnTo>
                    <a:lnTo>
                      <a:pt x="166" y="274"/>
                    </a:lnTo>
                    <a:lnTo>
                      <a:pt x="190" y="278"/>
                    </a:lnTo>
                    <a:lnTo>
                      <a:pt x="212" y="284"/>
                    </a:lnTo>
                    <a:lnTo>
                      <a:pt x="230" y="288"/>
                    </a:lnTo>
                    <a:lnTo>
                      <a:pt x="250" y="290"/>
                    </a:lnTo>
                    <a:lnTo>
                      <a:pt x="292" y="294"/>
                    </a:lnTo>
                    <a:lnTo>
                      <a:pt x="306" y="296"/>
                    </a:lnTo>
                    <a:lnTo>
                      <a:pt x="310" y="298"/>
                    </a:lnTo>
                    <a:lnTo>
                      <a:pt x="314" y="290"/>
                    </a:lnTo>
                    <a:lnTo>
                      <a:pt x="334" y="266"/>
                    </a:lnTo>
                    <a:lnTo>
                      <a:pt x="356" y="240"/>
                    </a:lnTo>
                    <a:lnTo>
                      <a:pt x="374" y="222"/>
                    </a:lnTo>
                    <a:lnTo>
                      <a:pt x="384" y="212"/>
                    </a:lnTo>
                    <a:lnTo>
                      <a:pt x="392" y="202"/>
                    </a:lnTo>
                    <a:lnTo>
                      <a:pt x="394" y="188"/>
                    </a:lnTo>
                    <a:lnTo>
                      <a:pt x="394" y="170"/>
                    </a:lnTo>
                    <a:lnTo>
                      <a:pt x="394" y="148"/>
                    </a:lnTo>
                    <a:lnTo>
                      <a:pt x="396" y="120"/>
                    </a:lnTo>
                    <a:lnTo>
                      <a:pt x="396" y="96"/>
                    </a:lnTo>
                    <a:lnTo>
                      <a:pt x="394" y="84"/>
                    </a:lnTo>
                    <a:lnTo>
                      <a:pt x="392" y="76"/>
                    </a:lnTo>
                    <a:lnTo>
                      <a:pt x="382" y="64"/>
                    </a:lnTo>
                    <a:lnTo>
                      <a:pt x="372" y="54"/>
                    </a:lnTo>
                    <a:lnTo>
                      <a:pt x="360" y="46"/>
                    </a:lnTo>
                    <a:lnTo>
                      <a:pt x="352" y="42"/>
                    </a:lnTo>
                    <a:lnTo>
                      <a:pt x="336" y="38"/>
                    </a:lnTo>
                    <a:lnTo>
                      <a:pt x="330" y="36"/>
                    </a:lnTo>
                    <a:close/>
                  </a:path>
                </a:pathLst>
              </a:custGeom>
              <a:solidFill>
                <a:srgbClr val="ECE3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47" name="Freeform 19"/>
              <p:cNvSpPr>
                <a:spLocks/>
              </p:cNvSpPr>
              <p:nvPr/>
            </p:nvSpPr>
            <p:spPr bwMode="auto">
              <a:xfrm>
                <a:off x="2099" y="3838"/>
                <a:ext cx="246" cy="106"/>
              </a:xfrm>
              <a:custGeom>
                <a:avLst/>
                <a:gdLst>
                  <a:gd name="T0" fmla="*/ 157 w 400"/>
                  <a:gd name="T1" fmla="*/ 58 h 172"/>
                  <a:gd name="T2" fmla="*/ 114 w 400"/>
                  <a:gd name="T3" fmla="*/ 53 h 172"/>
                  <a:gd name="T4" fmla="*/ 82 w 400"/>
                  <a:gd name="T5" fmla="*/ 52 h 172"/>
                  <a:gd name="T6" fmla="*/ 62 w 400"/>
                  <a:gd name="T7" fmla="*/ 52 h 172"/>
                  <a:gd name="T8" fmla="*/ 22 w 400"/>
                  <a:gd name="T9" fmla="*/ 57 h 172"/>
                  <a:gd name="T10" fmla="*/ 11 w 400"/>
                  <a:gd name="T11" fmla="*/ 59 h 172"/>
                  <a:gd name="T12" fmla="*/ 5 w 400"/>
                  <a:gd name="T13" fmla="*/ 65 h 172"/>
                  <a:gd name="T14" fmla="*/ 2 w 400"/>
                  <a:gd name="T15" fmla="*/ 74 h 172"/>
                  <a:gd name="T16" fmla="*/ 0 w 400"/>
                  <a:gd name="T17" fmla="*/ 94 h 172"/>
                  <a:gd name="T18" fmla="*/ 1 w 400"/>
                  <a:gd name="T19" fmla="*/ 100 h 172"/>
                  <a:gd name="T20" fmla="*/ 2 w 400"/>
                  <a:gd name="T21" fmla="*/ 102 h 172"/>
                  <a:gd name="T22" fmla="*/ 4 w 400"/>
                  <a:gd name="T23" fmla="*/ 102 h 172"/>
                  <a:gd name="T24" fmla="*/ 11 w 400"/>
                  <a:gd name="T25" fmla="*/ 100 h 172"/>
                  <a:gd name="T26" fmla="*/ 25 w 400"/>
                  <a:gd name="T27" fmla="*/ 92 h 172"/>
                  <a:gd name="T28" fmla="*/ 44 w 400"/>
                  <a:gd name="T29" fmla="*/ 86 h 172"/>
                  <a:gd name="T30" fmla="*/ 70 w 400"/>
                  <a:gd name="T31" fmla="*/ 83 h 172"/>
                  <a:gd name="T32" fmla="*/ 81 w 400"/>
                  <a:gd name="T33" fmla="*/ 81 h 172"/>
                  <a:gd name="T34" fmla="*/ 98 w 400"/>
                  <a:gd name="T35" fmla="*/ 80 h 172"/>
                  <a:gd name="T36" fmla="*/ 113 w 400"/>
                  <a:gd name="T37" fmla="*/ 84 h 172"/>
                  <a:gd name="T38" fmla="*/ 145 w 400"/>
                  <a:gd name="T39" fmla="*/ 95 h 172"/>
                  <a:gd name="T40" fmla="*/ 153 w 400"/>
                  <a:gd name="T41" fmla="*/ 99 h 172"/>
                  <a:gd name="T42" fmla="*/ 169 w 400"/>
                  <a:gd name="T43" fmla="*/ 106 h 172"/>
                  <a:gd name="T44" fmla="*/ 175 w 400"/>
                  <a:gd name="T45" fmla="*/ 106 h 172"/>
                  <a:gd name="T46" fmla="*/ 188 w 400"/>
                  <a:gd name="T47" fmla="*/ 105 h 172"/>
                  <a:gd name="T48" fmla="*/ 192 w 400"/>
                  <a:gd name="T49" fmla="*/ 101 h 172"/>
                  <a:gd name="T50" fmla="*/ 199 w 400"/>
                  <a:gd name="T51" fmla="*/ 94 h 172"/>
                  <a:gd name="T52" fmla="*/ 205 w 400"/>
                  <a:gd name="T53" fmla="*/ 91 h 172"/>
                  <a:gd name="T54" fmla="*/ 221 w 400"/>
                  <a:gd name="T55" fmla="*/ 85 h 172"/>
                  <a:gd name="T56" fmla="*/ 226 w 400"/>
                  <a:gd name="T57" fmla="*/ 84 h 172"/>
                  <a:gd name="T58" fmla="*/ 234 w 400"/>
                  <a:gd name="T59" fmla="*/ 88 h 172"/>
                  <a:gd name="T60" fmla="*/ 239 w 400"/>
                  <a:gd name="T61" fmla="*/ 88 h 172"/>
                  <a:gd name="T62" fmla="*/ 240 w 400"/>
                  <a:gd name="T63" fmla="*/ 86 h 172"/>
                  <a:gd name="T64" fmla="*/ 244 w 400"/>
                  <a:gd name="T65" fmla="*/ 69 h 172"/>
                  <a:gd name="T66" fmla="*/ 245 w 400"/>
                  <a:gd name="T67" fmla="*/ 48 h 172"/>
                  <a:gd name="T68" fmla="*/ 246 w 400"/>
                  <a:gd name="T69" fmla="*/ 18 h 172"/>
                  <a:gd name="T70" fmla="*/ 246 w 400"/>
                  <a:gd name="T71" fmla="*/ 10 h 172"/>
                  <a:gd name="T72" fmla="*/ 240 w 400"/>
                  <a:gd name="T73" fmla="*/ 1 h 172"/>
                  <a:gd name="T74" fmla="*/ 236 w 400"/>
                  <a:gd name="T75" fmla="*/ 0 h 172"/>
                  <a:gd name="T76" fmla="*/ 232 w 400"/>
                  <a:gd name="T77" fmla="*/ 4 h 172"/>
                  <a:gd name="T78" fmla="*/ 210 w 400"/>
                  <a:gd name="T79" fmla="*/ 32 h 172"/>
                  <a:gd name="T80" fmla="*/ 205 w 400"/>
                  <a:gd name="T81" fmla="*/ 39 h 172"/>
                  <a:gd name="T82" fmla="*/ 197 w 400"/>
                  <a:gd name="T83" fmla="*/ 52 h 172"/>
                  <a:gd name="T84" fmla="*/ 192 w 400"/>
                  <a:gd name="T85" fmla="*/ 54 h 172"/>
                  <a:gd name="T86" fmla="*/ 182 w 400"/>
                  <a:gd name="T87" fmla="*/ 57 h 172"/>
                  <a:gd name="T88" fmla="*/ 157 w 400"/>
                  <a:gd name="T89" fmla="*/ 58 h 172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400" h="172">
                    <a:moveTo>
                      <a:pt x="256" y="94"/>
                    </a:moveTo>
                    <a:lnTo>
                      <a:pt x="256" y="94"/>
                    </a:lnTo>
                    <a:lnTo>
                      <a:pt x="226" y="90"/>
                    </a:lnTo>
                    <a:lnTo>
                      <a:pt x="186" y="86"/>
                    </a:lnTo>
                    <a:lnTo>
                      <a:pt x="134" y="84"/>
                    </a:lnTo>
                    <a:lnTo>
                      <a:pt x="100" y="84"/>
                    </a:lnTo>
                    <a:lnTo>
                      <a:pt x="64" y="88"/>
                    </a:lnTo>
                    <a:lnTo>
                      <a:pt x="36" y="92"/>
                    </a:lnTo>
                    <a:lnTo>
                      <a:pt x="18" y="96"/>
                    </a:lnTo>
                    <a:lnTo>
                      <a:pt x="12" y="100"/>
                    </a:lnTo>
                    <a:lnTo>
                      <a:pt x="8" y="106"/>
                    </a:lnTo>
                    <a:lnTo>
                      <a:pt x="4" y="120"/>
                    </a:lnTo>
                    <a:lnTo>
                      <a:pt x="0" y="136"/>
                    </a:lnTo>
                    <a:lnTo>
                      <a:pt x="0" y="152"/>
                    </a:lnTo>
                    <a:lnTo>
                      <a:pt x="0" y="158"/>
                    </a:lnTo>
                    <a:lnTo>
                      <a:pt x="2" y="162"/>
                    </a:lnTo>
                    <a:lnTo>
                      <a:pt x="4" y="166"/>
                    </a:lnTo>
                    <a:lnTo>
                      <a:pt x="6" y="166"/>
                    </a:lnTo>
                    <a:lnTo>
                      <a:pt x="8" y="166"/>
                    </a:lnTo>
                    <a:lnTo>
                      <a:pt x="18" y="162"/>
                    </a:lnTo>
                    <a:lnTo>
                      <a:pt x="28" y="156"/>
                    </a:lnTo>
                    <a:lnTo>
                      <a:pt x="40" y="150"/>
                    </a:lnTo>
                    <a:lnTo>
                      <a:pt x="72" y="140"/>
                    </a:lnTo>
                    <a:lnTo>
                      <a:pt x="92" y="136"/>
                    </a:lnTo>
                    <a:lnTo>
                      <a:pt x="114" y="134"/>
                    </a:lnTo>
                    <a:lnTo>
                      <a:pt x="132" y="132"/>
                    </a:lnTo>
                    <a:lnTo>
                      <a:pt x="144" y="130"/>
                    </a:lnTo>
                    <a:lnTo>
                      <a:pt x="160" y="130"/>
                    </a:lnTo>
                    <a:lnTo>
                      <a:pt x="184" y="136"/>
                    </a:lnTo>
                    <a:lnTo>
                      <a:pt x="224" y="150"/>
                    </a:lnTo>
                    <a:lnTo>
                      <a:pt x="236" y="154"/>
                    </a:lnTo>
                    <a:lnTo>
                      <a:pt x="248" y="160"/>
                    </a:lnTo>
                    <a:lnTo>
                      <a:pt x="266" y="170"/>
                    </a:lnTo>
                    <a:lnTo>
                      <a:pt x="274" y="172"/>
                    </a:lnTo>
                    <a:lnTo>
                      <a:pt x="284" y="172"/>
                    </a:lnTo>
                    <a:lnTo>
                      <a:pt x="302" y="172"/>
                    </a:lnTo>
                    <a:lnTo>
                      <a:pt x="306" y="170"/>
                    </a:lnTo>
                    <a:lnTo>
                      <a:pt x="312" y="164"/>
                    </a:lnTo>
                    <a:lnTo>
                      <a:pt x="320" y="154"/>
                    </a:lnTo>
                    <a:lnTo>
                      <a:pt x="324" y="152"/>
                    </a:lnTo>
                    <a:lnTo>
                      <a:pt x="334" y="148"/>
                    </a:lnTo>
                    <a:lnTo>
                      <a:pt x="352" y="140"/>
                    </a:lnTo>
                    <a:lnTo>
                      <a:pt x="360" y="138"/>
                    </a:lnTo>
                    <a:lnTo>
                      <a:pt x="368" y="136"/>
                    </a:lnTo>
                    <a:lnTo>
                      <a:pt x="374" y="138"/>
                    </a:lnTo>
                    <a:lnTo>
                      <a:pt x="380" y="142"/>
                    </a:lnTo>
                    <a:lnTo>
                      <a:pt x="386" y="142"/>
                    </a:lnTo>
                    <a:lnTo>
                      <a:pt x="388" y="142"/>
                    </a:lnTo>
                    <a:lnTo>
                      <a:pt x="390" y="140"/>
                    </a:lnTo>
                    <a:lnTo>
                      <a:pt x="394" y="128"/>
                    </a:lnTo>
                    <a:lnTo>
                      <a:pt x="396" y="112"/>
                    </a:lnTo>
                    <a:lnTo>
                      <a:pt x="398" y="78"/>
                    </a:lnTo>
                    <a:lnTo>
                      <a:pt x="400" y="46"/>
                    </a:lnTo>
                    <a:lnTo>
                      <a:pt x="400" y="30"/>
                    </a:lnTo>
                    <a:lnTo>
                      <a:pt x="400" y="16"/>
                    </a:lnTo>
                    <a:lnTo>
                      <a:pt x="396" y="8"/>
                    </a:lnTo>
                    <a:lnTo>
                      <a:pt x="390" y="2"/>
                    </a:lnTo>
                    <a:lnTo>
                      <a:pt x="388" y="0"/>
                    </a:lnTo>
                    <a:lnTo>
                      <a:pt x="384" y="0"/>
                    </a:lnTo>
                    <a:lnTo>
                      <a:pt x="380" y="2"/>
                    </a:lnTo>
                    <a:lnTo>
                      <a:pt x="378" y="6"/>
                    </a:lnTo>
                    <a:lnTo>
                      <a:pt x="342" y="52"/>
                    </a:lnTo>
                    <a:lnTo>
                      <a:pt x="334" y="64"/>
                    </a:lnTo>
                    <a:lnTo>
                      <a:pt x="326" y="74"/>
                    </a:lnTo>
                    <a:lnTo>
                      <a:pt x="320" y="84"/>
                    </a:lnTo>
                    <a:lnTo>
                      <a:pt x="316" y="86"/>
                    </a:lnTo>
                    <a:lnTo>
                      <a:pt x="312" y="88"/>
                    </a:lnTo>
                    <a:lnTo>
                      <a:pt x="296" y="92"/>
                    </a:lnTo>
                    <a:lnTo>
                      <a:pt x="278" y="94"/>
                    </a:lnTo>
                    <a:lnTo>
                      <a:pt x="256" y="94"/>
                    </a:lnTo>
                    <a:close/>
                  </a:path>
                </a:pathLst>
              </a:custGeom>
              <a:solidFill>
                <a:srgbClr val="7E81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48" name="Freeform 20"/>
              <p:cNvSpPr>
                <a:spLocks/>
              </p:cNvSpPr>
              <p:nvPr/>
            </p:nvSpPr>
            <p:spPr bwMode="auto">
              <a:xfrm>
                <a:off x="2104" y="3910"/>
                <a:ext cx="167" cy="45"/>
              </a:xfrm>
              <a:custGeom>
                <a:avLst/>
                <a:gdLst>
                  <a:gd name="T0" fmla="*/ 64 w 272"/>
                  <a:gd name="T1" fmla="*/ 43 h 74"/>
                  <a:gd name="T2" fmla="*/ 64 w 272"/>
                  <a:gd name="T3" fmla="*/ 43 h 74"/>
                  <a:gd name="T4" fmla="*/ 119 w 272"/>
                  <a:gd name="T5" fmla="*/ 45 h 74"/>
                  <a:gd name="T6" fmla="*/ 149 w 272"/>
                  <a:gd name="T7" fmla="*/ 45 h 74"/>
                  <a:gd name="T8" fmla="*/ 160 w 272"/>
                  <a:gd name="T9" fmla="*/ 44 h 74"/>
                  <a:gd name="T10" fmla="*/ 166 w 272"/>
                  <a:gd name="T11" fmla="*/ 41 h 74"/>
                  <a:gd name="T12" fmla="*/ 166 w 272"/>
                  <a:gd name="T13" fmla="*/ 41 h 74"/>
                  <a:gd name="T14" fmla="*/ 167 w 272"/>
                  <a:gd name="T15" fmla="*/ 39 h 74"/>
                  <a:gd name="T16" fmla="*/ 167 w 272"/>
                  <a:gd name="T17" fmla="*/ 36 h 74"/>
                  <a:gd name="T18" fmla="*/ 166 w 272"/>
                  <a:gd name="T19" fmla="*/ 32 h 74"/>
                  <a:gd name="T20" fmla="*/ 162 w 272"/>
                  <a:gd name="T21" fmla="*/ 28 h 74"/>
                  <a:gd name="T22" fmla="*/ 158 w 272"/>
                  <a:gd name="T23" fmla="*/ 24 h 74"/>
                  <a:gd name="T24" fmla="*/ 153 w 272"/>
                  <a:gd name="T25" fmla="*/ 21 h 74"/>
                  <a:gd name="T26" fmla="*/ 149 w 272"/>
                  <a:gd name="T27" fmla="*/ 17 h 74"/>
                  <a:gd name="T28" fmla="*/ 142 w 272"/>
                  <a:gd name="T29" fmla="*/ 13 h 74"/>
                  <a:gd name="T30" fmla="*/ 142 w 272"/>
                  <a:gd name="T31" fmla="*/ 13 h 74"/>
                  <a:gd name="T32" fmla="*/ 133 w 272"/>
                  <a:gd name="T33" fmla="*/ 9 h 74"/>
                  <a:gd name="T34" fmla="*/ 125 w 272"/>
                  <a:gd name="T35" fmla="*/ 5 h 74"/>
                  <a:gd name="T36" fmla="*/ 115 w 272"/>
                  <a:gd name="T37" fmla="*/ 2 h 74"/>
                  <a:gd name="T38" fmla="*/ 98 w 272"/>
                  <a:gd name="T39" fmla="*/ 2 h 74"/>
                  <a:gd name="T40" fmla="*/ 98 w 272"/>
                  <a:gd name="T41" fmla="*/ 2 h 74"/>
                  <a:gd name="T42" fmla="*/ 76 w 272"/>
                  <a:gd name="T43" fmla="*/ 1 h 74"/>
                  <a:gd name="T44" fmla="*/ 58 w 272"/>
                  <a:gd name="T45" fmla="*/ 0 h 74"/>
                  <a:gd name="T46" fmla="*/ 43 w 272"/>
                  <a:gd name="T47" fmla="*/ 1 h 74"/>
                  <a:gd name="T48" fmla="*/ 36 w 272"/>
                  <a:gd name="T49" fmla="*/ 2 h 74"/>
                  <a:gd name="T50" fmla="*/ 28 w 272"/>
                  <a:gd name="T51" fmla="*/ 5 h 74"/>
                  <a:gd name="T52" fmla="*/ 28 w 272"/>
                  <a:gd name="T53" fmla="*/ 5 h 74"/>
                  <a:gd name="T54" fmla="*/ 15 w 272"/>
                  <a:gd name="T55" fmla="*/ 10 h 74"/>
                  <a:gd name="T56" fmla="*/ 7 w 272"/>
                  <a:gd name="T57" fmla="*/ 13 h 74"/>
                  <a:gd name="T58" fmla="*/ 2 w 272"/>
                  <a:gd name="T59" fmla="*/ 17 h 74"/>
                  <a:gd name="T60" fmla="*/ 1 w 272"/>
                  <a:gd name="T61" fmla="*/ 22 h 74"/>
                  <a:gd name="T62" fmla="*/ 1 w 272"/>
                  <a:gd name="T63" fmla="*/ 22 h 74"/>
                  <a:gd name="T64" fmla="*/ 0 w 272"/>
                  <a:gd name="T65" fmla="*/ 28 h 74"/>
                  <a:gd name="T66" fmla="*/ 0 w 272"/>
                  <a:gd name="T67" fmla="*/ 32 h 74"/>
                  <a:gd name="T68" fmla="*/ 4 w 272"/>
                  <a:gd name="T69" fmla="*/ 35 h 74"/>
                  <a:gd name="T70" fmla="*/ 11 w 272"/>
                  <a:gd name="T71" fmla="*/ 39 h 74"/>
                  <a:gd name="T72" fmla="*/ 22 w 272"/>
                  <a:gd name="T73" fmla="*/ 41 h 74"/>
                  <a:gd name="T74" fmla="*/ 39 w 272"/>
                  <a:gd name="T75" fmla="*/ 43 h 74"/>
                  <a:gd name="T76" fmla="*/ 64 w 272"/>
                  <a:gd name="T77" fmla="*/ 43 h 74"/>
                  <a:gd name="T78" fmla="*/ 64 w 272"/>
                  <a:gd name="T79" fmla="*/ 43 h 74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72" h="74">
                    <a:moveTo>
                      <a:pt x="104" y="70"/>
                    </a:moveTo>
                    <a:lnTo>
                      <a:pt x="104" y="70"/>
                    </a:lnTo>
                    <a:lnTo>
                      <a:pt x="194" y="74"/>
                    </a:lnTo>
                    <a:lnTo>
                      <a:pt x="242" y="74"/>
                    </a:lnTo>
                    <a:lnTo>
                      <a:pt x="260" y="72"/>
                    </a:lnTo>
                    <a:lnTo>
                      <a:pt x="270" y="68"/>
                    </a:lnTo>
                    <a:lnTo>
                      <a:pt x="272" y="64"/>
                    </a:lnTo>
                    <a:lnTo>
                      <a:pt x="272" y="60"/>
                    </a:lnTo>
                    <a:lnTo>
                      <a:pt x="270" y="52"/>
                    </a:lnTo>
                    <a:lnTo>
                      <a:pt x="264" y="46"/>
                    </a:lnTo>
                    <a:lnTo>
                      <a:pt x="258" y="40"/>
                    </a:lnTo>
                    <a:lnTo>
                      <a:pt x="250" y="34"/>
                    </a:lnTo>
                    <a:lnTo>
                      <a:pt x="242" y="28"/>
                    </a:lnTo>
                    <a:lnTo>
                      <a:pt x="232" y="22"/>
                    </a:lnTo>
                    <a:lnTo>
                      <a:pt x="216" y="14"/>
                    </a:lnTo>
                    <a:lnTo>
                      <a:pt x="204" y="8"/>
                    </a:lnTo>
                    <a:lnTo>
                      <a:pt x="188" y="4"/>
                    </a:lnTo>
                    <a:lnTo>
                      <a:pt x="160" y="4"/>
                    </a:lnTo>
                    <a:lnTo>
                      <a:pt x="124" y="2"/>
                    </a:lnTo>
                    <a:lnTo>
                      <a:pt x="94" y="0"/>
                    </a:lnTo>
                    <a:lnTo>
                      <a:pt x="70" y="2"/>
                    </a:lnTo>
                    <a:lnTo>
                      <a:pt x="58" y="4"/>
                    </a:lnTo>
                    <a:lnTo>
                      <a:pt x="46" y="8"/>
                    </a:lnTo>
                    <a:lnTo>
                      <a:pt x="24" y="16"/>
                    </a:lnTo>
                    <a:lnTo>
                      <a:pt x="12" y="22"/>
                    </a:lnTo>
                    <a:lnTo>
                      <a:pt x="4" y="28"/>
                    </a:lnTo>
                    <a:lnTo>
                      <a:pt x="2" y="36"/>
                    </a:lnTo>
                    <a:lnTo>
                      <a:pt x="0" y="46"/>
                    </a:lnTo>
                    <a:lnTo>
                      <a:pt x="0" y="52"/>
                    </a:lnTo>
                    <a:lnTo>
                      <a:pt x="6" y="58"/>
                    </a:lnTo>
                    <a:lnTo>
                      <a:pt x="18" y="64"/>
                    </a:lnTo>
                    <a:lnTo>
                      <a:pt x="36" y="68"/>
                    </a:lnTo>
                    <a:lnTo>
                      <a:pt x="64" y="70"/>
                    </a:lnTo>
                    <a:lnTo>
                      <a:pt x="104" y="70"/>
                    </a:lnTo>
                    <a:close/>
                  </a:path>
                </a:pathLst>
              </a:custGeom>
              <a:solidFill>
                <a:srgbClr val="2D2D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49" name="Freeform 21"/>
              <p:cNvSpPr>
                <a:spLocks/>
              </p:cNvSpPr>
              <p:nvPr/>
            </p:nvSpPr>
            <p:spPr bwMode="auto">
              <a:xfrm>
                <a:off x="2246" y="1607"/>
                <a:ext cx="775" cy="789"/>
              </a:xfrm>
              <a:custGeom>
                <a:avLst/>
                <a:gdLst>
                  <a:gd name="T0" fmla="*/ 74 w 1260"/>
                  <a:gd name="T1" fmla="*/ 502 h 1282"/>
                  <a:gd name="T2" fmla="*/ 55 w 1260"/>
                  <a:gd name="T3" fmla="*/ 545 h 1282"/>
                  <a:gd name="T4" fmla="*/ 28 w 1260"/>
                  <a:gd name="T5" fmla="*/ 599 h 1282"/>
                  <a:gd name="T6" fmla="*/ 5 w 1260"/>
                  <a:gd name="T7" fmla="*/ 660 h 1282"/>
                  <a:gd name="T8" fmla="*/ 0 w 1260"/>
                  <a:gd name="T9" fmla="*/ 675 h 1282"/>
                  <a:gd name="T10" fmla="*/ 0 w 1260"/>
                  <a:gd name="T11" fmla="*/ 687 h 1282"/>
                  <a:gd name="T12" fmla="*/ 14 w 1260"/>
                  <a:gd name="T13" fmla="*/ 707 h 1282"/>
                  <a:gd name="T14" fmla="*/ 46 w 1260"/>
                  <a:gd name="T15" fmla="*/ 725 h 1282"/>
                  <a:gd name="T16" fmla="*/ 76 w 1260"/>
                  <a:gd name="T17" fmla="*/ 734 h 1282"/>
                  <a:gd name="T18" fmla="*/ 231 w 1260"/>
                  <a:gd name="T19" fmla="*/ 766 h 1282"/>
                  <a:gd name="T20" fmla="*/ 296 w 1260"/>
                  <a:gd name="T21" fmla="*/ 774 h 1282"/>
                  <a:gd name="T22" fmla="*/ 406 w 1260"/>
                  <a:gd name="T23" fmla="*/ 788 h 1282"/>
                  <a:gd name="T24" fmla="*/ 449 w 1260"/>
                  <a:gd name="T25" fmla="*/ 788 h 1282"/>
                  <a:gd name="T26" fmla="*/ 571 w 1260"/>
                  <a:gd name="T27" fmla="*/ 767 h 1282"/>
                  <a:gd name="T28" fmla="*/ 594 w 1260"/>
                  <a:gd name="T29" fmla="*/ 758 h 1282"/>
                  <a:gd name="T30" fmla="*/ 608 w 1260"/>
                  <a:gd name="T31" fmla="*/ 753 h 1282"/>
                  <a:gd name="T32" fmla="*/ 611 w 1260"/>
                  <a:gd name="T33" fmla="*/ 734 h 1282"/>
                  <a:gd name="T34" fmla="*/ 610 w 1260"/>
                  <a:gd name="T35" fmla="*/ 715 h 1282"/>
                  <a:gd name="T36" fmla="*/ 599 w 1260"/>
                  <a:gd name="T37" fmla="*/ 682 h 1282"/>
                  <a:gd name="T38" fmla="*/ 597 w 1260"/>
                  <a:gd name="T39" fmla="*/ 662 h 1282"/>
                  <a:gd name="T40" fmla="*/ 592 w 1260"/>
                  <a:gd name="T41" fmla="*/ 614 h 1282"/>
                  <a:gd name="T42" fmla="*/ 588 w 1260"/>
                  <a:gd name="T43" fmla="*/ 559 h 1282"/>
                  <a:gd name="T44" fmla="*/ 586 w 1260"/>
                  <a:gd name="T45" fmla="*/ 518 h 1282"/>
                  <a:gd name="T46" fmla="*/ 587 w 1260"/>
                  <a:gd name="T47" fmla="*/ 516 h 1282"/>
                  <a:gd name="T48" fmla="*/ 602 w 1260"/>
                  <a:gd name="T49" fmla="*/ 516 h 1282"/>
                  <a:gd name="T50" fmla="*/ 650 w 1260"/>
                  <a:gd name="T51" fmla="*/ 517 h 1282"/>
                  <a:gd name="T52" fmla="*/ 698 w 1260"/>
                  <a:gd name="T53" fmla="*/ 521 h 1282"/>
                  <a:gd name="T54" fmla="*/ 711 w 1260"/>
                  <a:gd name="T55" fmla="*/ 517 h 1282"/>
                  <a:gd name="T56" fmla="*/ 760 w 1260"/>
                  <a:gd name="T57" fmla="*/ 503 h 1282"/>
                  <a:gd name="T58" fmla="*/ 773 w 1260"/>
                  <a:gd name="T59" fmla="*/ 502 h 1282"/>
                  <a:gd name="T60" fmla="*/ 775 w 1260"/>
                  <a:gd name="T61" fmla="*/ 489 h 1282"/>
                  <a:gd name="T62" fmla="*/ 770 w 1260"/>
                  <a:gd name="T63" fmla="*/ 411 h 1282"/>
                  <a:gd name="T64" fmla="*/ 760 w 1260"/>
                  <a:gd name="T65" fmla="*/ 319 h 1282"/>
                  <a:gd name="T66" fmla="*/ 749 w 1260"/>
                  <a:gd name="T67" fmla="*/ 214 h 1282"/>
                  <a:gd name="T68" fmla="*/ 749 w 1260"/>
                  <a:gd name="T69" fmla="*/ 192 h 1282"/>
                  <a:gd name="T70" fmla="*/ 750 w 1260"/>
                  <a:gd name="T71" fmla="*/ 154 h 1282"/>
                  <a:gd name="T72" fmla="*/ 742 w 1260"/>
                  <a:gd name="T73" fmla="*/ 129 h 1282"/>
                  <a:gd name="T74" fmla="*/ 715 w 1260"/>
                  <a:gd name="T75" fmla="*/ 94 h 1282"/>
                  <a:gd name="T76" fmla="*/ 670 w 1260"/>
                  <a:gd name="T77" fmla="*/ 53 h 1282"/>
                  <a:gd name="T78" fmla="*/ 650 w 1260"/>
                  <a:gd name="T79" fmla="*/ 38 h 1282"/>
                  <a:gd name="T80" fmla="*/ 638 w 1260"/>
                  <a:gd name="T81" fmla="*/ 38 h 1282"/>
                  <a:gd name="T82" fmla="*/ 636 w 1260"/>
                  <a:gd name="T83" fmla="*/ 54 h 1282"/>
                  <a:gd name="T84" fmla="*/ 637 w 1260"/>
                  <a:gd name="T85" fmla="*/ 78 h 1282"/>
                  <a:gd name="T86" fmla="*/ 631 w 1260"/>
                  <a:gd name="T87" fmla="*/ 170 h 1282"/>
                  <a:gd name="T88" fmla="*/ 624 w 1260"/>
                  <a:gd name="T89" fmla="*/ 199 h 1282"/>
                  <a:gd name="T90" fmla="*/ 589 w 1260"/>
                  <a:gd name="T91" fmla="*/ 279 h 1282"/>
                  <a:gd name="T92" fmla="*/ 573 w 1260"/>
                  <a:gd name="T93" fmla="*/ 300 h 1282"/>
                  <a:gd name="T94" fmla="*/ 535 w 1260"/>
                  <a:gd name="T95" fmla="*/ 331 h 1282"/>
                  <a:gd name="T96" fmla="*/ 518 w 1260"/>
                  <a:gd name="T97" fmla="*/ 348 h 1282"/>
                  <a:gd name="T98" fmla="*/ 504 w 1260"/>
                  <a:gd name="T99" fmla="*/ 353 h 1282"/>
                  <a:gd name="T100" fmla="*/ 481 w 1260"/>
                  <a:gd name="T101" fmla="*/ 348 h 1282"/>
                  <a:gd name="T102" fmla="*/ 458 w 1260"/>
                  <a:gd name="T103" fmla="*/ 341 h 1282"/>
                  <a:gd name="T104" fmla="*/ 439 w 1260"/>
                  <a:gd name="T105" fmla="*/ 319 h 1282"/>
                  <a:gd name="T106" fmla="*/ 421 w 1260"/>
                  <a:gd name="T107" fmla="*/ 294 h 1282"/>
                  <a:gd name="T108" fmla="*/ 369 w 1260"/>
                  <a:gd name="T109" fmla="*/ 236 h 1282"/>
                  <a:gd name="T110" fmla="*/ 354 w 1260"/>
                  <a:gd name="T111" fmla="*/ 213 h 1282"/>
                  <a:gd name="T112" fmla="*/ 343 w 1260"/>
                  <a:gd name="T113" fmla="*/ 187 h 1282"/>
                  <a:gd name="T114" fmla="*/ 298 w 1260"/>
                  <a:gd name="T115" fmla="*/ 106 h 1282"/>
                  <a:gd name="T116" fmla="*/ 287 w 1260"/>
                  <a:gd name="T117" fmla="*/ 80 h 1282"/>
                  <a:gd name="T118" fmla="*/ 253 w 1260"/>
                  <a:gd name="T119" fmla="*/ 34 h 1282"/>
                  <a:gd name="T120" fmla="*/ 220 w 1260"/>
                  <a:gd name="T121" fmla="*/ 1 h 1282"/>
                  <a:gd name="T122" fmla="*/ 215 w 1260"/>
                  <a:gd name="T123" fmla="*/ 0 h 1282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0" t="0" r="r" b="b"/>
                <a:pathLst>
                  <a:path w="1260" h="1282">
                    <a:moveTo>
                      <a:pt x="128" y="796"/>
                    </a:moveTo>
                    <a:lnTo>
                      <a:pt x="128" y="796"/>
                    </a:lnTo>
                    <a:lnTo>
                      <a:pt x="120" y="816"/>
                    </a:lnTo>
                    <a:lnTo>
                      <a:pt x="102" y="860"/>
                    </a:lnTo>
                    <a:lnTo>
                      <a:pt x="90" y="886"/>
                    </a:lnTo>
                    <a:lnTo>
                      <a:pt x="76" y="912"/>
                    </a:lnTo>
                    <a:lnTo>
                      <a:pt x="60" y="940"/>
                    </a:lnTo>
                    <a:lnTo>
                      <a:pt x="46" y="974"/>
                    </a:lnTo>
                    <a:lnTo>
                      <a:pt x="8" y="1072"/>
                    </a:lnTo>
                    <a:lnTo>
                      <a:pt x="6" y="1076"/>
                    </a:lnTo>
                    <a:lnTo>
                      <a:pt x="2" y="1084"/>
                    </a:lnTo>
                    <a:lnTo>
                      <a:pt x="0" y="1096"/>
                    </a:lnTo>
                    <a:lnTo>
                      <a:pt x="0" y="1106"/>
                    </a:lnTo>
                    <a:lnTo>
                      <a:pt x="0" y="1116"/>
                    </a:lnTo>
                    <a:lnTo>
                      <a:pt x="4" y="1126"/>
                    </a:lnTo>
                    <a:lnTo>
                      <a:pt x="12" y="1138"/>
                    </a:lnTo>
                    <a:lnTo>
                      <a:pt x="22" y="1148"/>
                    </a:lnTo>
                    <a:lnTo>
                      <a:pt x="36" y="1158"/>
                    </a:lnTo>
                    <a:lnTo>
                      <a:pt x="54" y="1168"/>
                    </a:lnTo>
                    <a:lnTo>
                      <a:pt x="74" y="1178"/>
                    </a:lnTo>
                    <a:lnTo>
                      <a:pt x="96" y="1186"/>
                    </a:lnTo>
                    <a:lnTo>
                      <a:pt x="124" y="1192"/>
                    </a:lnTo>
                    <a:lnTo>
                      <a:pt x="264" y="1224"/>
                    </a:lnTo>
                    <a:lnTo>
                      <a:pt x="340" y="1238"/>
                    </a:lnTo>
                    <a:lnTo>
                      <a:pt x="376" y="1244"/>
                    </a:lnTo>
                    <a:lnTo>
                      <a:pt x="408" y="1248"/>
                    </a:lnTo>
                    <a:lnTo>
                      <a:pt x="482" y="1258"/>
                    </a:lnTo>
                    <a:lnTo>
                      <a:pt x="572" y="1270"/>
                    </a:lnTo>
                    <a:lnTo>
                      <a:pt x="618" y="1276"/>
                    </a:lnTo>
                    <a:lnTo>
                      <a:pt x="660" y="1280"/>
                    </a:lnTo>
                    <a:lnTo>
                      <a:pt x="698" y="1282"/>
                    </a:lnTo>
                    <a:lnTo>
                      <a:pt x="730" y="1280"/>
                    </a:lnTo>
                    <a:lnTo>
                      <a:pt x="796" y="1272"/>
                    </a:lnTo>
                    <a:lnTo>
                      <a:pt x="866" y="1260"/>
                    </a:lnTo>
                    <a:lnTo>
                      <a:pt x="928" y="1246"/>
                    </a:lnTo>
                    <a:lnTo>
                      <a:pt x="952" y="1238"/>
                    </a:lnTo>
                    <a:lnTo>
                      <a:pt x="966" y="1232"/>
                    </a:lnTo>
                    <a:lnTo>
                      <a:pt x="974" y="1228"/>
                    </a:lnTo>
                    <a:lnTo>
                      <a:pt x="980" y="1226"/>
                    </a:lnTo>
                    <a:lnTo>
                      <a:pt x="988" y="1224"/>
                    </a:lnTo>
                    <a:lnTo>
                      <a:pt x="992" y="1220"/>
                    </a:lnTo>
                    <a:lnTo>
                      <a:pt x="994" y="1216"/>
                    </a:lnTo>
                    <a:lnTo>
                      <a:pt x="994" y="1192"/>
                    </a:lnTo>
                    <a:lnTo>
                      <a:pt x="994" y="1176"/>
                    </a:lnTo>
                    <a:lnTo>
                      <a:pt x="992" y="1162"/>
                    </a:lnTo>
                    <a:lnTo>
                      <a:pt x="984" y="1140"/>
                    </a:lnTo>
                    <a:lnTo>
                      <a:pt x="978" y="1118"/>
                    </a:lnTo>
                    <a:lnTo>
                      <a:pt x="974" y="1108"/>
                    </a:lnTo>
                    <a:lnTo>
                      <a:pt x="974" y="1096"/>
                    </a:lnTo>
                    <a:lnTo>
                      <a:pt x="970" y="1076"/>
                    </a:lnTo>
                    <a:lnTo>
                      <a:pt x="966" y="1056"/>
                    </a:lnTo>
                    <a:lnTo>
                      <a:pt x="964" y="1032"/>
                    </a:lnTo>
                    <a:lnTo>
                      <a:pt x="962" y="998"/>
                    </a:lnTo>
                    <a:lnTo>
                      <a:pt x="960" y="954"/>
                    </a:lnTo>
                    <a:lnTo>
                      <a:pt x="956" y="908"/>
                    </a:lnTo>
                    <a:lnTo>
                      <a:pt x="954" y="868"/>
                    </a:lnTo>
                    <a:lnTo>
                      <a:pt x="952" y="842"/>
                    </a:lnTo>
                    <a:lnTo>
                      <a:pt x="962" y="766"/>
                    </a:lnTo>
                    <a:lnTo>
                      <a:pt x="954" y="838"/>
                    </a:lnTo>
                    <a:lnTo>
                      <a:pt x="978" y="838"/>
                    </a:lnTo>
                    <a:lnTo>
                      <a:pt x="1006" y="840"/>
                    </a:lnTo>
                    <a:lnTo>
                      <a:pt x="1056" y="840"/>
                    </a:lnTo>
                    <a:lnTo>
                      <a:pt x="1088" y="842"/>
                    </a:lnTo>
                    <a:lnTo>
                      <a:pt x="1112" y="844"/>
                    </a:lnTo>
                    <a:lnTo>
                      <a:pt x="1134" y="846"/>
                    </a:lnTo>
                    <a:lnTo>
                      <a:pt x="1144" y="844"/>
                    </a:lnTo>
                    <a:lnTo>
                      <a:pt x="1156" y="840"/>
                    </a:lnTo>
                    <a:lnTo>
                      <a:pt x="1228" y="820"/>
                    </a:lnTo>
                    <a:lnTo>
                      <a:pt x="1236" y="818"/>
                    </a:lnTo>
                    <a:lnTo>
                      <a:pt x="1242" y="818"/>
                    </a:lnTo>
                    <a:lnTo>
                      <a:pt x="1252" y="818"/>
                    </a:lnTo>
                    <a:lnTo>
                      <a:pt x="1256" y="816"/>
                    </a:lnTo>
                    <a:lnTo>
                      <a:pt x="1258" y="812"/>
                    </a:lnTo>
                    <a:lnTo>
                      <a:pt x="1260" y="804"/>
                    </a:lnTo>
                    <a:lnTo>
                      <a:pt x="1260" y="794"/>
                    </a:lnTo>
                    <a:lnTo>
                      <a:pt x="1258" y="744"/>
                    </a:lnTo>
                    <a:lnTo>
                      <a:pt x="1252" y="668"/>
                    </a:lnTo>
                    <a:lnTo>
                      <a:pt x="1246" y="586"/>
                    </a:lnTo>
                    <a:lnTo>
                      <a:pt x="1236" y="518"/>
                    </a:lnTo>
                    <a:lnTo>
                      <a:pt x="1230" y="470"/>
                    </a:lnTo>
                    <a:lnTo>
                      <a:pt x="1226" y="428"/>
                    </a:lnTo>
                    <a:lnTo>
                      <a:pt x="1218" y="348"/>
                    </a:lnTo>
                    <a:lnTo>
                      <a:pt x="1218" y="328"/>
                    </a:lnTo>
                    <a:lnTo>
                      <a:pt x="1218" y="312"/>
                    </a:lnTo>
                    <a:lnTo>
                      <a:pt x="1220" y="286"/>
                    </a:lnTo>
                    <a:lnTo>
                      <a:pt x="1220" y="262"/>
                    </a:lnTo>
                    <a:lnTo>
                      <a:pt x="1220" y="250"/>
                    </a:lnTo>
                    <a:lnTo>
                      <a:pt x="1216" y="236"/>
                    </a:lnTo>
                    <a:lnTo>
                      <a:pt x="1206" y="210"/>
                    </a:lnTo>
                    <a:lnTo>
                      <a:pt x="1194" y="188"/>
                    </a:lnTo>
                    <a:lnTo>
                      <a:pt x="1182" y="170"/>
                    </a:lnTo>
                    <a:lnTo>
                      <a:pt x="1162" y="152"/>
                    </a:lnTo>
                    <a:lnTo>
                      <a:pt x="1114" y="108"/>
                    </a:lnTo>
                    <a:lnTo>
                      <a:pt x="1090" y="86"/>
                    </a:lnTo>
                    <a:lnTo>
                      <a:pt x="1072" y="72"/>
                    </a:lnTo>
                    <a:lnTo>
                      <a:pt x="1056" y="62"/>
                    </a:lnTo>
                    <a:lnTo>
                      <a:pt x="1050" y="60"/>
                    </a:lnTo>
                    <a:lnTo>
                      <a:pt x="1042" y="60"/>
                    </a:lnTo>
                    <a:lnTo>
                      <a:pt x="1038" y="62"/>
                    </a:lnTo>
                    <a:lnTo>
                      <a:pt x="1034" y="66"/>
                    </a:lnTo>
                    <a:lnTo>
                      <a:pt x="1034" y="76"/>
                    </a:lnTo>
                    <a:lnTo>
                      <a:pt x="1034" y="88"/>
                    </a:lnTo>
                    <a:lnTo>
                      <a:pt x="1036" y="104"/>
                    </a:lnTo>
                    <a:lnTo>
                      <a:pt x="1036" y="126"/>
                    </a:lnTo>
                    <a:lnTo>
                      <a:pt x="1036" y="176"/>
                    </a:lnTo>
                    <a:lnTo>
                      <a:pt x="1032" y="230"/>
                    </a:lnTo>
                    <a:lnTo>
                      <a:pt x="1026" y="276"/>
                    </a:lnTo>
                    <a:lnTo>
                      <a:pt x="1022" y="298"/>
                    </a:lnTo>
                    <a:lnTo>
                      <a:pt x="1014" y="324"/>
                    </a:lnTo>
                    <a:lnTo>
                      <a:pt x="992" y="382"/>
                    </a:lnTo>
                    <a:lnTo>
                      <a:pt x="970" y="434"/>
                    </a:lnTo>
                    <a:lnTo>
                      <a:pt x="958" y="454"/>
                    </a:lnTo>
                    <a:lnTo>
                      <a:pt x="950" y="468"/>
                    </a:lnTo>
                    <a:lnTo>
                      <a:pt x="932" y="488"/>
                    </a:lnTo>
                    <a:lnTo>
                      <a:pt x="912" y="504"/>
                    </a:lnTo>
                    <a:lnTo>
                      <a:pt x="870" y="538"/>
                    </a:lnTo>
                    <a:lnTo>
                      <a:pt x="860" y="546"/>
                    </a:lnTo>
                    <a:lnTo>
                      <a:pt x="854" y="554"/>
                    </a:lnTo>
                    <a:lnTo>
                      <a:pt x="842" y="566"/>
                    </a:lnTo>
                    <a:lnTo>
                      <a:pt x="836" y="572"/>
                    </a:lnTo>
                    <a:lnTo>
                      <a:pt x="830" y="574"/>
                    </a:lnTo>
                    <a:lnTo>
                      <a:pt x="820" y="574"/>
                    </a:lnTo>
                    <a:lnTo>
                      <a:pt x="808" y="572"/>
                    </a:lnTo>
                    <a:lnTo>
                      <a:pt x="782" y="566"/>
                    </a:lnTo>
                    <a:lnTo>
                      <a:pt x="768" y="564"/>
                    </a:lnTo>
                    <a:lnTo>
                      <a:pt x="756" y="560"/>
                    </a:lnTo>
                    <a:lnTo>
                      <a:pt x="744" y="554"/>
                    </a:lnTo>
                    <a:lnTo>
                      <a:pt x="734" y="546"/>
                    </a:lnTo>
                    <a:lnTo>
                      <a:pt x="724" y="534"/>
                    </a:lnTo>
                    <a:lnTo>
                      <a:pt x="714" y="518"/>
                    </a:lnTo>
                    <a:lnTo>
                      <a:pt x="702" y="500"/>
                    </a:lnTo>
                    <a:lnTo>
                      <a:pt x="684" y="478"/>
                    </a:lnTo>
                    <a:lnTo>
                      <a:pt x="642" y="430"/>
                    </a:lnTo>
                    <a:lnTo>
                      <a:pt x="620" y="406"/>
                    </a:lnTo>
                    <a:lnTo>
                      <a:pt x="600" y="384"/>
                    </a:lnTo>
                    <a:lnTo>
                      <a:pt x="584" y="364"/>
                    </a:lnTo>
                    <a:lnTo>
                      <a:pt x="580" y="354"/>
                    </a:lnTo>
                    <a:lnTo>
                      <a:pt x="576" y="346"/>
                    </a:lnTo>
                    <a:lnTo>
                      <a:pt x="568" y="326"/>
                    </a:lnTo>
                    <a:lnTo>
                      <a:pt x="558" y="304"/>
                    </a:lnTo>
                    <a:lnTo>
                      <a:pt x="526" y="250"/>
                    </a:lnTo>
                    <a:lnTo>
                      <a:pt x="496" y="196"/>
                    </a:lnTo>
                    <a:lnTo>
                      <a:pt x="484" y="172"/>
                    </a:lnTo>
                    <a:lnTo>
                      <a:pt x="474" y="152"/>
                    </a:lnTo>
                    <a:lnTo>
                      <a:pt x="466" y="130"/>
                    </a:lnTo>
                    <a:lnTo>
                      <a:pt x="450" y="106"/>
                    </a:lnTo>
                    <a:lnTo>
                      <a:pt x="432" y="82"/>
                    </a:lnTo>
                    <a:lnTo>
                      <a:pt x="412" y="56"/>
                    </a:lnTo>
                    <a:lnTo>
                      <a:pt x="392" y="32"/>
                    </a:lnTo>
                    <a:lnTo>
                      <a:pt x="372" y="14"/>
                    </a:lnTo>
                    <a:lnTo>
                      <a:pt x="358" y="2"/>
                    </a:lnTo>
                    <a:lnTo>
                      <a:pt x="354" y="0"/>
                    </a:lnTo>
                    <a:lnTo>
                      <a:pt x="350" y="0"/>
                    </a:lnTo>
                    <a:lnTo>
                      <a:pt x="336" y="4"/>
                    </a:lnTo>
                    <a:lnTo>
                      <a:pt x="128" y="7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50" name="Freeform 22"/>
              <p:cNvSpPr>
                <a:spLocks/>
              </p:cNvSpPr>
              <p:nvPr/>
            </p:nvSpPr>
            <p:spPr bwMode="auto">
              <a:xfrm>
                <a:off x="2246" y="1607"/>
                <a:ext cx="775" cy="789"/>
              </a:xfrm>
              <a:custGeom>
                <a:avLst/>
                <a:gdLst>
                  <a:gd name="T0" fmla="*/ 74 w 1260"/>
                  <a:gd name="T1" fmla="*/ 502 h 1282"/>
                  <a:gd name="T2" fmla="*/ 55 w 1260"/>
                  <a:gd name="T3" fmla="*/ 545 h 1282"/>
                  <a:gd name="T4" fmla="*/ 28 w 1260"/>
                  <a:gd name="T5" fmla="*/ 599 h 1282"/>
                  <a:gd name="T6" fmla="*/ 5 w 1260"/>
                  <a:gd name="T7" fmla="*/ 660 h 1282"/>
                  <a:gd name="T8" fmla="*/ 0 w 1260"/>
                  <a:gd name="T9" fmla="*/ 675 h 1282"/>
                  <a:gd name="T10" fmla="*/ 0 w 1260"/>
                  <a:gd name="T11" fmla="*/ 687 h 1282"/>
                  <a:gd name="T12" fmla="*/ 14 w 1260"/>
                  <a:gd name="T13" fmla="*/ 707 h 1282"/>
                  <a:gd name="T14" fmla="*/ 46 w 1260"/>
                  <a:gd name="T15" fmla="*/ 725 h 1282"/>
                  <a:gd name="T16" fmla="*/ 76 w 1260"/>
                  <a:gd name="T17" fmla="*/ 734 h 1282"/>
                  <a:gd name="T18" fmla="*/ 231 w 1260"/>
                  <a:gd name="T19" fmla="*/ 766 h 1282"/>
                  <a:gd name="T20" fmla="*/ 296 w 1260"/>
                  <a:gd name="T21" fmla="*/ 774 h 1282"/>
                  <a:gd name="T22" fmla="*/ 406 w 1260"/>
                  <a:gd name="T23" fmla="*/ 788 h 1282"/>
                  <a:gd name="T24" fmla="*/ 449 w 1260"/>
                  <a:gd name="T25" fmla="*/ 788 h 1282"/>
                  <a:gd name="T26" fmla="*/ 571 w 1260"/>
                  <a:gd name="T27" fmla="*/ 767 h 1282"/>
                  <a:gd name="T28" fmla="*/ 594 w 1260"/>
                  <a:gd name="T29" fmla="*/ 758 h 1282"/>
                  <a:gd name="T30" fmla="*/ 608 w 1260"/>
                  <a:gd name="T31" fmla="*/ 753 h 1282"/>
                  <a:gd name="T32" fmla="*/ 611 w 1260"/>
                  <a:gd name="T33" fmla="*/ 734 h 1282"/>
                  <a:gd name="T34" fmla="*/ 610 w 1260"/>
                  <a:gd name="T35" fmla="*/ 715 h 1282"/>
                  <a:gd name="T36" fmla="*/ 599 w 1260"/>
                  <a:gd name="T37" fmla="*/ 682 h 1282"/>
                  <a:gd name="T38" fmla="*/ 597 w 1260"/>
                  <a:gd name="T39" fmla="*/ 662 h 1282"/>
                  <a:gd name="T40" fmla="*/ 592 w 1260"/>
                  <a:gd name="T41" fmla="*/ 614 h 1282"/>
                  <a:gd name="T42" fmla="*/ 588 w 1260"/>
                  <a:gd name="T43" fmla="*/ 559 h 1282"/>
                  <a:gd name="T44" fmla="*/ 586 w 1260"/>
                  <a:gd name="T45" fmla="*/ 518 h 1282"/>
                  <a:gd name="T46" fmla="*/ 587 w 1260"/>
                  <a:gd name="T47" fmla="*/ 516 h 1282"/>
                  <a:gd name="T48" fmla="*/ 602 w 1260"/>
                  <a:gd name="T49" fmla="*/ 516 h 1282"/>
                  <a:gd name="T50" fmla="*/ 650 w 1260"/>
                  <a:gd name="T51" fmla="*/ 517 h 1282"/>
                  <a:gd name="T52" fmla="*/ 698 w 1260"/>
                  <a:gd name="T53" fmla="*/ 521 h 1282"/>
                  <a:gd name="T54" fmla="*/ 711 w 1260"/>
                  <a:gd name="T55" fmla="*/ 517 h 1282"/>
                  <a:gd name="T56" fmla="*/ 760 w 1260"/>
                  <a:gd name="T57" fmla="*/ 503 h 1282"/>
                  <a:gd name="T58" fmla="*/ 773 w 1260"/>
                  <a:gd name="T59" fmla="*/ 502 h 1282"/>
                  <a:gd name="T60" fmla="*/ 775 w 1260"/>
                  <a:gd name="T61" fmla="*/ 489 h 1282"/>
                  <a:gd name="T62" fmla="*/ 770 w 1260"/>
                  <a:gd name="T63" fmla="*/ 411 h 1282"/>
                  <a:gd name="T64" fmla="*/ 760 w 1260"/>
                  <a:gd name="T65" fmla="*/ 319 h 1282"/>
                  <a:gd name="T66" fmla="*/ 749 w 1260"/>
                  <a:gd name="T67" fmla="*/ 214 h 1282"/>
                  <a:gd name="T68" fmla="*/ 749 w 1260"/>
                  <a:gd name="T69" fmla="*/ 192 h 1282"/>
                  <a:gd name="T70" fmla="*/ 750 w 1260"/>
                  <a:gd name="T71" fmla="*/ 154 h 1282"/>
                  <a:gd name="T72" fmla="*/ 742 w 1260"/>
                  <a:gd name="T73" fmla="*/ 129 h 1282"/>
                  <a:gd name="T74" fmla="*/ 715 w 1260"/>
                  <a:gd name="T75" fmla="*/ 94 h 1282"/>
                  <a:gd name="T76" fmla="*/ 670 w 1260"/>
                  <a:gd name="T77" fmla="*/ 53 h 1282"/>
                  <a:gd name="T78" fmla="*/ 650 w 1260"/>
                  <a:gd name="T79" fmla="*/ 38 h 1282"/>
                  <a:gd name="T80" fmla="*/ 638 w 1260"/>
                  <a:gd name="T81" fmla="*/ 38 h 1282"/>
                  <a:gd name="T82" fmla="*/ 636 w 1260"/>
                  <a:gd name="T83" fmla="*/ 54 h 1282"/>
                  <a:gd name="T84" fmla="*/ 637 w 1260"/>
                  <a:gd name="T85" fmla="*/ 78 h 1282"/>
                  <a:gd name="T86" fmla="*/ 631 w 1260"/>
                  <a:gd name="T87" fmla="*/ 170 h 1282"/>
                  <a:gd name="T88" fmla="*/ 624 w 1260"/>
                  <a:gd name="T89" fmla="*/ 199 h 1282"/>
                  <a:gd name="T90" fmla="*/ 589 w 1260"/>
                  <a:gd name="T91" fmla="*/ 279 h 1282"/>
                  <a:gd name="T92" fmla="*/ 573 w 1260"/>
                  <a:gd name="T93" fmla="*/ 300 h 1282"/>
                  <a:gd name="T94" fmla="*/ 535 w 1260"/>
                  <a:gd name="T95" fmla="*/ 331 h 1282"/>
                  <a:gd name="T96" fmla="*/ 518 w 1260"/>
                  <a:gd name="T97" fmla="*/ 348 h 1282"/>
                  <a:gd name="T98" fmla="*/ 504 w 1260"/>
                  <a:gd name="T99" fmla="*/ 353 h 1282"/>
                  <a:gd name="T100" fmla="*/ 481 w 1260"/>
                  <a:gd name="T101" fmla="*/ 348 h 1282"/>
                  <a:gd name="T102" fmla="*/ 458 w 1260"/>
                  <a:gd name="T103" fmla="*/ 341 h 1282"/>
                  <a:gd name="T104" fmla="*/ 439 w 1260"/>
                  <a:gd name="T105" fmla="*/ 319 h 1282"/>
                  <a:gd name="T106" fmla="*/ 421 w 1260"/>
                  <a:gd name="T107" fmla="*/ 294 h 1282"/>
                  <a:gd name="T108" fmla="*/ 369 w 1260"/>
                  <a:gd name="T109" fmla="*/ 236 h 1282"/>
                  <a:gd name="T110" fmla="*/ 354 w 1260"/>
                  <a:gd name="T111" fmla="*/ 213 h 1282"/>
                  <a:gd name="T112" fmla="*/ 343 w 1260"/>
                  <a:gd name="T113" fmla="*/ 187 h 1282"/>
                  <a:gd name="T114" fmla="*/ 298 w 1260"/>
                  <a:gd name="T115" fmla="*/ 106 h 1282"/>
                  <a:gd name="T116" fmla="*/ 287 w 1260"/>
                  <a:gd name="T117" fmla="*/ 80 h 1282"/>
                  <a:gd name="T118" fmla="*/ 253 w 1260"/>
                  <a:gd name="T119" fmla="*/ 34 h 1282"/>
                  <a:gd name="T120" fmla="*/ 220 w 1260"/>
                  <a:gd name="T121" fmla="*/ 1 h 1282"/>
                  <a:gd name="T122" fmla="*/ 215 w 1260"/>
                  <a:gd name="T123" fmla="*/ 0 h 1282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0" t="0" r="r" b="b"/>
                <a:pathLst>
                  <a:path w="1260" h="1282">
                    <a:moveTo>
                      <a:pt x="128" y="796"/>
                    </a:moveTo>
                    <a:lnTo>
                      <a:pt x="128" y="796"/>
                    </a:lnTo>
                    <a:lnTo>
                      <a:pt x="120" y="816"/>
                    </a:lnTo>
                    <a:lnTo>
                      <a:pt x="102" y="860"/>
                    </a:lnTo>
                    <a:lnTo>
                      <a:pt x="90" y="886"/>
                    </a:lnTo>
                    <a:lnTo>
                      <a:pt x="76" y="912"/>
                    </a:lnTo>
                    <a:lnTo>
                      <a:pt x="60" y="940"/>
                    </a:lnTo>
                    <a:lnTo>
                      <a:pt x="46" y="974"/>
                    </a:lnTo>
                    <a:lnTo>
                      <a:pt x="8" y="1072"/>
                    </a:lnTo>
                    <a:lnTo>
                      <a:pt x="6" y="1076"/>
                    </a:lnTo>
                    <a:lnTo>
                      <a:pt x="2" y="1084"/>
                    </a:lnTo>
                    <a:lnTo>
                      <a:pt x="0" y="1096"/>
                    </a:lnTo>
                    <a:lnTo>
                      <a:pt x="0" y="1106"/>
                    </a:lnTo>
                    <a:lnTo>
                      <a:pt x="0" y="1116"/>
                    </a:lnTo>
                    <a:lnTo>
                      <a:pt x="4" y="1126"/>
                    </a:lnTo>
                    <a:lnTo>
                      <a:pt x="12" y="1138"/>
                    </a:lnTo>
                    <a:lnTo>
                      <a:pt x="22" y="1148"/>
                    </a:lnTo>
                    <a:lnTo>
                      <a:pt x="36" y="1158"/>
                    </a:lnTo>
                    <a:lnTo>
                      <a:pt x="54" y="1168"/>
                    </a:lnTo>
                    <a:lnTo>
                      <a:pt x="74" y="1178"/>
                    </a:lnTo>
                    <a:lnTo>
                      <a:pt x="96" y="1186"/>
                    </a:lnTo>
                    <a:lnTo>
                      <a:pt x="124" y="1192"/>
                    </a:lnTo>
                    <a:lnTo>
                      <a:pt x="264" y="1224"/>
                    </a:lnTo>
                    <a:lnTo>
                      <a:pt x="340" y="1238"/>
                    </a:lnTo>
                    <a:lnTo>
                      <a:pt x="376" y="1244"/>
                    </a:lnTo>
                    <a:lnTo>
                      <a:pt x="408" y="1248"/>
                    </a:lnTo>
                    <a:lnTo>
                      <a:pt x="482" y="1258"/>
                    </a:lnTo>
                    <a:lnTo>
                      <a:pt x="572" y="1270"/>
                    </a:lnTo>
                    <a:lnTo>
                      <a:pt x="618" y="1276"/>
                    </a:lnTo>
                    <a:lnTo>
                      <a:pt x="660" y="1280"/>
                    </a:lnTo>
                    <a:lnTo>
                      <a:pt x="698" y="1282"/>
                    </a:lnTo>
                    <a:lnTo>
                      <a:pt x="730" y="1280"/>
                    </a:lnTo>
                    <a:lnTo>
                      <a:pt x="796" y="1272"/>
                    </a:lnTo>
                    <a:lnTo>
                      <a:pt x="866" y="1260"/>
                    </a:lnTo>
                    <a:lnTo>
                      <a:pt x="928" y="1246"/>
                    </a:lnTo>
                    <a:lnTo>
                      <a:pt x="952" y="1238"/>
                    </a:lnTo>
                    <a:lnTo>
                      <a:pt x="966" y="1232"/>
                    </a:lnTo>
                    <a:lnTo>
                      <a:pt x="974" y="1228"/>
                    </a:lnTo>
                    <a:lnTo>
                      <a:pt x="980" y="1226"/>
                    </a:lnTo>
                    <a:lnTo>
                      <a:pt x="988" y="1224"/>
                    </a:lnTo>
                    <a:lnTo>
                      <a:pt x="992" y="1220"/>
                    </a:lnTo>
                    <a:lnTo>
                      <a:pt x="994" y="1216"/>
                    </a:lnTo>
                    <a:lnTo>
                      <a:pt x="994" y="1192"/>
                    </a:lnTo>
                    <a:lnTo>
                      <a:pt x="994" y="1176"/>
                    </a:lnTo>
                    <a:lnTo>
                      <a:pt x="992" y="1162"/>
                    </a:lnTo>
                    <a:lnTo>
                      <a:pt x="984" y="1140"/>
                    </a:lnTo>
                    <a:lnTo>
                      <a:pt x="978" y="1118"/>
                    </a:lnTo>
                    <a:lnTo>
                      <a:pt x="974" y="1108"/>
                    </a:lnTo>
                    <a:lnTo>
                      <a:pt x="974" y="1096"/>
                    </a:lnTo>
                    <a:lnTo>
                      <a:pt x="970" y="1076"/>
                    </a:lnTo>
                    <a:lnTo>
                      <a:pt x="966" y="1056"/>
                    </a:lnTo>
                    <a:lnTo>
                      <a:pt x="964" y="1032"/>
                    </a:lnTo>
                    <a:lnTo>
                      <a:pt x="962" y="998"/>
                    </a:lnTo>
                    <a:lnTo>
                      <a:pt x="960" y="954"/>
                    </a:lnTo>
                    <a:lnTo>
                      <a:pt x="956" y="908"/>
                    </a:lnTo>
                    <a:lnTo>
                      <a:pt x="954" y="868"/>
                    </a:lnTo>
                    <a:lnTo>
                      <a:pt x="952" y="842"/>
                    </a:lnTo>
                    <a:lnTo>
                      <a:pt x="962" y="766"/>
                    </a:lnTo>
                    <a:lnTo>
                      <a:pt x="954" y="838"/>
                    </a:lnTo>
                    <a:lnTo>
                      <a:pt x="978" y="838"/>
                    </a:lnTo>
                    <a:lnTo>
                      <a:pt x="1006" y="840"/>
                    </a:lnTo>
                    <a:lnTo>
                      <a:pt x="1056" y="840"/>
                    </a:lnTo>
                    <a:lnTo>
                      <a:pt x="1088" y="842"/>
                    </a:lnTo>
                    <a:lnTo>
                      <a:pt x="1112" y="844"/>
                    </a:lnTo>
                    <a:lnTo>
                      <a:pt x="1134" y="846"/>
                    </a:lnTo>
                    <a:lnTo>
                      <a:pt x="1144" y="844"/>
                    </a:lnTo>
                    <a:lnTo>
                      <a:pt x="1156" y="840"/>
                    </a:lnTo>
                    <a:lnTo>
                      <a:pt x="1228" y="820"/>
                    </a:lnTo>
                    <a:lnTo>
                      <a:pt x="1236" y="818"/>
                    </a:lnTo>
                    <a:lnTo>
                      <a:pt x="1242" y="818"/>
                    </a:lnTo>
                    <a:lnTo>
                      <a:pt x="1252" y="818"/>
                    </a:lnTo>
                    <a:lnTo>
                      <a:pt x="1256" y="816"/>
                    </a:lnTo>
                    <a:lnTo>
                      <a:pt x="1258" y="812"/>
                    </a:lnTo>
                    <a:lnTo>
                      <a:pt x="1260" y="804"/>
                    </a:lnTo>
                    <a:lnTo>
                      <a:pt x="1260" y="794"/>
                    </a:lnTo>
                    <a:lnTo>
                      <a:pt x="1258" y="744"/>
                    </a:lnTo>
                    <a:lnTo>
                      <a:pt x="1252" y="668"/>
                    </a:lnTo>
                    <a:lnTo>
                      <a:pt x="1246" y="586"/>
                    </a:lnTo>
                    <a:lnTo>
                      <a:pt x="1236" y="518"/>
                    </a:lnTo>
                    <a:lnTo>
                      <a:pt x="1230" y="470"/>
                    </a:lnTo>
                    <a:lnTo>
                      <a:pt x="1226" y="428"/>
                    </a:lnTo>
                    <a:lnTo>
                      <a:pt x="1218" y="348"/>
                    </a:lnTo>
                    <a:lnTo>
                      <a:pt x="1218" y="328"/>
                    </a:lnTo>
                    <a:lnTo>
                      <a:pt x="1218" y="312"/>
                    </a:lnTo>
                    <a:lnTo>
                      <a:pt x="1220" y="286"/>
                    </a:lnTo>
                    <a:lnTo>
                      <a:pt x="1220" y="262"/>
                    </a:lnTo>
                    <a:lnTo>
                      <a:pt x="1220" y="250"/>
                    </a:lnTo>
                    <a:lnTo>
                      <a:pt x="1216" y="236"/>
                    </a:lnTo>
                    <a:lnTo>
                      <a:pt x="1206" y="210"/>
                    </a:lnTo>
                    <a:lnTo>
                      <a:pt x="1194" y="188"/>
                    </a:lnTo>
                    <a:lnTo>
                      <a:pt x="1182" y="170"/>
                    </a:lnTo>
                    <a:lnTo>
                      <a:pt x="1162" y="152"/>
                    </a:lnTo>
                    <a:lnTo>
                      <a:pt x="1114" y="108"/>
                    </a:lnTo>
                    <a:lnTo>
                      <a:pt x="1090" y="86"/>
                    </a:lnTo>
                    <a:lnTo>
                      <a:pt x="1072" y="72"/>
                    </a:lnTo>
                    <a:lnTo>
                      <a:pt x="1056" y="62"/>
                    </a:lnTo>
                    <a:lnTo>
                      <a:pt x="1050" y="60"/>
                    </a:lnTo>
                    <a:lnTo>
                      <a:pt x="1042" y="60"/>
                    </a:lnTo>
                    <a:lnTo>
                      <a:pt x="1038" y="62"/>
                    </a:lnTo>
                    <a:lnTo>
                      <a:pt x="1034" y="66"/>
                    </a:lnTo>
                    <a:lnTo>
                      <a:pt x="1034" y="76"/>
                    </a:lnTo>
                    <a:lnTo>
                      <a:pt x="1034" y="88"/>
                    </a:lnTo>
                    <a:lnTo>
                      <a:pt x="1036" y="104"/>
                    </a:lnTo>
                    <a:lnTo>
                      <a:pt x="1036" y="126"/>
                    </a:lnTo>
                    <a:lnTo>
                      <a:pt x="1036" y="176"/>
                    </a:lnTo>
                    <a:lnTo>
                      <a:pt x="1032" y="230"/>
                    </a:lnTo>
                    <a:lnTo>
                      <a:pt x="1026" y="276"/>
                    </a:lnTo>
                    <a:lnTo>
                      <a:pt x="1022" y="298"/>
                    </a:lnTo>
                    <a:lnTo>
                      <a:pt x="1014" y="324"/>
                    </a:lnTo>
                    <a:lnTo>
                      <a:pt x="992" y="382"/>
                    </a:lnTo>
                    <a:lnTo>
                      <a:pt x="970" y="434"/>
                    </a:lnTo>
                    <a:lnTo>
                      <a:pt x="958" y="454"/>
                    </a:lnTo>
                    <a:lnTo>
                      <a:pt x="950" y="468"/>
                    </a:lnTo>
                    <a:lnTo>
                      <a:pt x="932" y="488"/>
                    </a:lnTo>
                    <a:lnTo>
                      <a:pt x="912" y="504"/>
                    </a:lnTo>
                    <a:lnTo>
                      <a:pt x="870" y="538"/>
                    </a:lnTo>
                    <a:lnTo>
                      <a:pt x="860" y="546"/>
                    </a:lnTo>
                    <a:lnTo>
                      <a:pt x="854" y="554"/>
                    </a:lnTo>
                    <a:lnTo>
                      <a:pt x="842" y="566"/>
                    </a:lnTo>
                    <a:lnTo>
                      <a:pt x="836" y="572"/>
                    </a:lnTo>
                    <a:lnTo>
                      <a:pt x="830" y="574"/>
                    </a:lnTo>
                    <a:lnTo>
                      <a:pt x="820" y="574"/>
                    </a:lnTo>
                    <a:lnTo>
                      <a:pt x="808" y="572"/>
                    </a:lnTo>
                    <a:lnTo>
                      <a:pt x="782" y="566"/>
                    </a:lnTo>
                    <a:lnTo>
                      <a:pt x="768" y="564"/>
                    </a:lnTo>
                    <a:lnTo>
                      <a:pt x="756" y="560"/>
                    </a:lnTo>
                    <a:lnTo>
                      <a:pt x="744" y="554"/>
                    </a:lnTo>
                    <a:lnTo>
                      <a:pt x="734" y="546"/>
                    </a:lnTo>
                    <a:lnTo>
                      <a:pt x="724" y="534"/>
                    </a:lnTo>
                    <a:lnTo>
                      <a:pt x="714" y="518"/>
                    </a:lnTo>
                    <a:lnTo>
                      <a:pt x="702" y="500"/>
                    </a:lnTo>
                    <a:lnTo>
                      <a:pt x="684" y="478"/>
                    </a:lnTo>
                    <a:lnTo>
                      <a:pt x="642" y="430"/>
                    </a:lnTo>
                    <a:lnTo>
                      <a:pt x="620" y="406"/>
                    </a:lnTo>
                    <a:lnTo>
                      <a:pt x="600" y="384"/>
                    </a:lnTo>
                    <a:lnTo>
                      <a:pt x="584" y="364"/>
                    </a:lnTo>
                    <a:lnTo>
                      <a:pt x="580" y="354"/>
                    </a:lnTo>
                    <a:lnTo>
                      <a:pt x="576" y="346"/>
                    </a:lnTo>
                    <a:lnTo>
                      <a:pt x="568" y="326"/>
                    </a:lnTo>
                    <a:lnTo>
                      <a:pt x="558" y="304"/>
                    </a:lnTo>
                    <a:lnTo>
                      <a:pt x="526" y="250"/>
                    </a:lnTo>
                    <a:lnTo>
                      <a:pt x="496" y="196"/>
                    </a:lnTo>
                    <a:lnTo>
                      <a:pt x="484" y="172"/>
                    </a:lnTo>
                    <a:lnTo>
                      <a:pt x="474" y="152"/>
                    </a:lnTo>
                    <a:lnTo>
                      <a:pt x="466" y="130"/>
                    </a:lnTo>
                    <a:lnTo>
                      <a:pt x="450" y="106"/>
                    </a:lnTo>
                    <a:lnTo>
                      <a:pt x="432" y="82"/>
                    </a:lnTo>
                    <a:lnTo>
                      <a:pt x="412" y="56"/>
                    </a:lnTo>
                    <a:lnTo>
                      <a:pt x="392" y="32"/>
                    </a:lnTo>
                    <a:lnTo>
                      <a:pt x="372" y="14"/>
                    </a:lnTo>
                    <a:lnTo>
                      <a:pt x="358" y="2"/>
                    </a:lnTo>
                    <a:lnTo>
                      <a:pt x="354" y="0"/>
                    </a:lnTo>
                    <a:lnTo>
                      <a:pt x="350" y="0"/>
                    </a:lnTo>
                    <a:lnTo>
                      <a:pt x="336" y="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51" name="Freeform 23"/>
              <p:cNvSpPr>
                <a:spLocks/>
              </p:cNvSpPr>
              <p:nvPr/>
            </p:nvSpPr>
            <p:spPr bwMode="auto">
              <a:xfrm>
                <a:off x="2466" y="1564"/>
                <a:ext cx="440" cy="436"/>
              </a:xfrm>
              <a:custGeom>
                <a:avLst/>
                <a:gdLst>
                  <a:gd name="T0" fmla="*/ 63 w 714"/>
                  <a:gd name="T1" fmla="*/ 5 h 708"/>
                  <a:gd name="T2" fmla="*/ 55 w 714"/>
                  <a:gd name="T3" fmla="*/ 7 h 708"/>
                  <a:gd name="T4" fmla="*/ 44 w 714"/>
                  <a:gd name="T5" fmla="*/ 15 h 708"/>
                  <a:gd name="T6" fmla="*/ 30 w 714"/>
                  <a:gd name="T7" fmla="*/ 23 h 708"/>
                  <a:gd name="T8" fmla="*/ 15 w 714"/>
                  <a:gd name="T9" fmla="*/ 32 h 708"/>
                  <a:gd name="T10" fmla="*/ 9 w 714"/>
                  <a:gd name="T11" fmla="*/ 36 h 708"/>
                  <a:gd name="T12" fmla="*/ 0 w 714"/>
                  <a:gd name="T13" fmla="*/ 41 h 708"/>
                  <a:gd name="T14" fmla="*/ 0 w 714"/>
                  <a:gd name="T15" fmla="*/ 47 h 708"/>
                  <a:gd name="T16" fmla="*/ 4 w 714"/>
                  <a:gd name="T17" fmla="*/ 55 h 708"/>
                  <a:gd name="T18" fmla="*/ 47 w 714"/>
                  <a:gd name="T19" fmla="*/ 123 h 708"/>
                  <a:gd name="T20" fmla="*/ 94 w 714"/>
                  <a:gd name="T21" fmla="*/ 196 h 708"/>
                  <a:gd name="T22" fmla="*/ 101 w 714"/>
                  <a:gd name="T23" fmla="*/ 208 h 708"/>
                  <a:gd name="T24" fmla="*/ 115 w 714"/>
                  <a:gd name="T25" fmla="*/ 233 h 708"/>
                  <a:gd name="T26" fmla="*/ 164 w 714"/>
                  <a:gd name="T27" fmla="*/ 307 h 708"/>
                  <a:gd name="T28" fmla="*/ 185 w 714"/>
                  <a:gd name="T29" fmla="*/ 335 h 708"/>
                  <a:gd name="T30" fmla="*/ 234 w 714"/>
                  <a:gd name="T31" fmla="*/ 397 h 708"/>
                  <a:gd name="T32" fmla="*/ 269 w 714"/>
                  <a:gd name="T33" fmla="*/ 436 h 708"/>
                  <a:gd name="T34" fmla="*/ 275 w 714"/>
                  <a:gd name="T35" fmla="*/ 435 h 708"/>
                  <a:gd name="T36" fmla="*/ 292 w 714"/>
                  <a:gd name="T37" fmla="*/ 421 h 708"/>
                  <a:gd name="T38" fmla="*/ 334 w 714"/>
                  <a:gd name="T39" fmla="*/ 378 h 708"/>
                  <a:gd name="T40" fmla="*/ 367 w 714"/>
                  <a:gd name="T41" fmla="*/ 341 h 708"/>
                  <a:gd name="T42" fmla="*/ 401 w 714"/>
                  <a:gd name="T43" fmla="*/ 275 h 708"/>
                  <a:gd name="T44" fmla="*/ 430 w 714"/>
                  <a:gd name="T45" fmla="*/ 213 h 708"/>
                  <a:gd name="T46" fmla="*/ 434 w 714"/>
                  <a:gd name="T47" fmla="*/ 203 h 708"/>
                  <a:gd name="T48" fmla="*/ 436 w 714"/>
                  <a:gd name="T49" fmla="*/ 186 h 708"/>
                  <a:gd name="T50" fmla="*/ 438 w 714"/>
                  <a:gd name="T51" fmla="*/ 121 h 708"/>
                  <a:gd name="T52" fmla="*/ 440 w 714"/>
                  <a:gd name="T53" fmla="*/ 94 h 708"/>
                  <a:gd name="T54" fmla="*/ 439 w 714"/>
                  <a:gd name="T55" fmla="*/ 78 h 708"/>
                  <a:gd name="T56" fmla="*/ 436 w 714"/>
                  <a:gd name="T57" fmla="*/ 75 h 708"/>
                  <a:gd name="T58" fmla="*/ 403 w 714"/>
                  <a:gd name="T59" fmla="*/ 44 h 708"/>
                  <a:gd name="T60" fmla="*/ 393 w 714"/>
                  <a:gd name="T61" fmla="*/ 38 h 708"/>
                  <a:gd name="T62" fmla="*/ 380 w 714"/>
                  <a:gd name="T63" fmla="*/ 33 h 708"/>
                  <a:gd name="T64" fmla="*/ 378 w 714"/>
                  <a:gd name="T65" fmla="*/ 36 h 708"/>
                  <a:gd name="T66" fmla="*/ 380 w 714"/>
                  <a:gd name="T67" fmla="*/ 38 h 708"/>
                  <a:gd name="T68" fmla="*/ 385 w 714"/>
                  <a:gd name="T69" fmla="*/ 50 h 708"/>
                  <a:gd name="T70" fmla="*/ 386 w 714"/>
                  <a:gd name="T71" fmla="*/ 73 h 708"/>
                  <a:gd name="T72" fmla="*/ 385 w 714"/>
                  <a:gd name="T73" fmla="*/ 84 h 708"/>
                  <a:gd name="T74" fmla="*/ 372 w 714"/>
                  <a:gd name="T75" fmla="*/ 142 h 708"/>
                  <a:gd name="T76" fmla="*/ 357 w 714"/>
                  <a:gd name="T77" fmla="*/ 207 h 708"/>
                  <a:gd name="T78" fmla="*/ 340 w 714"/>
                  <a:gd name="T79" fmla="*/ 252 h 708"/>
                  <a:gd name="T80" fmla="*/ 318 w 714"/>
                  <a:gd name="T81" fmla="*/ 299 h 708"/>
                  <a:gd name="T82" fmla="*/ 309 w 714"/>
                  <a:gd name="T83" fmla="*/ 314 h 708"/>
                  <a:gd name="T84" fmla="*/ 282 w 714"/>
                  <a:gd name="T85" fmla="*/ 350 h 708"/>
                  <a:gd name="T86" fmla="*/ 272 w 714"/>
                  <a:gd name="T87" fmla="*/ 342 h 708"/>
                  <a:gd name="T88" fmla="*/ 256 w 714"/>
                  <a:gd name="T89" fmla="*/ 326 h 708"/>
                  <a:gd name="T90" fmla="*/ 230 w 714"/>
                  <a:gd name="T91" fmla="*/ 292 h 708"/>
                  <a:gd name="T92" fmla="*/ 198 w 714"/>
                  <a:gd name="T93" fmla="*/ 241 h 708"/>
                  <a:gd name="T94" fmla="*/ 170 w 714"/>
                  <a:gd name="T95" fmla="*/ 185 h 708"/>
                  <a:gd name="T96" fmla="*/ 147 w 714"/>
                  <a:gd name="T97" fmla="*/ 144 h 708"/>
                  <a:gd name="T98" fmla="*/ 141 w 714"/>
                  <a:gd name="T99" fmla="*/ 135 h 708"/>
                  <a:gd name="T100" fmla="*/ 113 w 714"/>
                  <a:gd name="T101" fmla="*/ 96 h 708"/>
                  <a:gd name="T102" fmla="*/ 92 w 714"/>
                  <a:gd name="T103" fmla="*/ 59 h 708"/>
                  <a:gd name="T104" fmla="*/ 88 w 714"/>
                  <a:gd name="T105" fmla="*/ 46 h 708"/>
                  <a:gd name="T106" fmla="*/ 81 w 714"/>
                  <a:gd name="T107" fmla="*/ 21 h 708"/>
                  <a:gd name="T108" fmla="*/ 79 w 714"/>
                  <a:gd name="T109" fmla="*/ 14 h 708"/>
                  <a:gd name="T110" fmla="*/ 75 w 714"/>
                  <a:gd name="T111" fmla="*/ 5 h 708"/>
                  <a:gd name="T112" fmla="*/ 73 w 714"/>
                  <a:gd name="T113" fmla="*/ 0 h 708"/>
                  <a:gd name="T114" fmla="*/ 73 w 714"/>
                  <a:gd name="T115" fmla="*/ 0 h 708"/>
                  <a:gd name="T116" fmla="*/ 65 w 714"/>
                  <a:gd name="T117" fmla="*/ 2 h 708"/>
                  <a:gd name="T118" fmla="*/ 63 w 714"/>
                  <a:gd name="T119" fmla="*/ 5 h 708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714" h="708">
                    <a:moveTo>
                      <a:pt x="102" y="8"/>
                    </a:moveTo>
                    <a:lnTo>
                      <a:pt x="102" y="8"/>
                    </a:lnTo>
                    <a:lnTo>
                      <a:pt x="96" y="10"/>
                    </a:lnTo>
                    <a:lnTo>
                      <a:pt x="90" y="12"/>
                    </a:lnTo>
                    <a:lnTo>
                      <a:pt x="72" y="24"/>
                    </a:lnTo>
                    <a:lnTo>
                      <a:pt x="60" y="32"/>
                    </a:lnTo>
                    <a:lnTo>
                      <a:pt x="48" y="38"/>
                    </a:lnTo>
                    <a:lnTo>
                      <a:pt x="36" y="44"/>
                    </a:lnTo>
                    <a:lnTo>
                      <a:pt x="24" y="52"/>
                    </a:lnTo>
                    <a:lnTo>
                      <a:pt x="14" y="58"/>
                    </a:lnTo>
                    <a:lnTo>
                      <a:pt x="6" y="62"/>
                    </a:lnTo>
                    <a:lnTo>
                      <a:pt x="0" y="66"/>
                    </a:lnTo>
                    <a:lnTo>
                      <a:pt x="0" y="70"/>
                    </a:lnTo>
                    <a:lnTo>
                      <a:pt x="0" y="76"/>
                    </a:lnTo>
                    <a:lnTo>
                      <a:pt x="6" y="90"/>
                    </a:lnTo>
                    <a:lnTo>
                      <a:pt x="24" y="118"/>
                    </a:lnTo>
                    <a:lnTo>
                      <a:pt x="76" y="200"/>
                    </a:lnTo>
                    <a:lnTo>
                      <a:pt x="132" y="284"/>
                    </a:lnTo>
                    <a:lnTo>
                      <a:pt x="152" y="318"/>
                    </a:lnTo>
                    <a:lnTo>
                      <a:pt x="164" y="338"/>
                    </a:lnTo>
                    <a:lnTo>
                      <a:pt x="172" y="354"/>
                    </a:lnTo>
                    <a:lnTo>
                      <a:pt x="186" y="378"/>
                    </a:lnTo>
                    <a:lnTo>
                      <a:pt x="224" y="436"/>
                    </a:lnTo>
                    <a:lnTo>
                      <a:pt x="266" y="498"/>
                    </a:lnTo>
                    <a:lnTo>
                      <a:pt x="300" y="544"/>
                    </a:lnTo>
                    <a:lnTo>
                      <a:pt x="336" y="590"/>
                    </a:lnTo>
                    <a:lnTo>
                      <a:pt x="380" y="644"/>
                    </a:lnTo>
                    <a:lnTo>
                      <a:pt x="436" y="708"/>
                    </a:lnTo>
                    <a:lnTo>
                      <a:pt x="438" y="708"/>
                    </a:lnTo>
                    <a:lnTo>
                      <a:pt x="446" y="706"/>
                    </a:lnTo>
                    <a:lnTo>
                      <a:pt x="458" y="698"/>
                    </a:lnTo>
                    <a:lnTo>
                      <a:pt x="474" y="684"/>
                    </a:lnTo>
                    <a:lnTo>
                      <a:pt x="542" y="614"/>
                    </a:lnTo>
                    <a:lnTo>
                      <a:pt x="578" y="576"/>
                    </a:lnTo>
                    <a:lnTo>
                      <a:pt x="596" y="554"/>
                    </a:lnTo>
                    <a:lnTo>
                      <a:pt x="650" y="446"/>
                    </a:lnTo>
                    <a:lnTo>
                      <a:pt x="686" y="374"/>
                    </a:lnTo>
                    <a:lnTo>
                      <a:pt x="698" y="346"/>
                    </a:lnTo>
                    <a:lnTo>
                      <a:pt x="704" y="330"/>
                    </a:lnTo>
                    <a:lnTo>
                      <a:pt x="706" y="318"/>
                    </a:lnTo>
                    <a:lnTo>
                      <a:pt x="708" y="302"/>
                    </a:lnTo>
                    <a:lnTo>
                      <a:pt x="710" y="262"/>
                    </a:lnTo>
                    <a:lnTo>
                      <a:pt x="710" y="196"/>
                    </a:lnTo>
                    <a:lnTo>
                      <a:pt x="714" y="152"/>
                    </a:lnTo>
                    <a:lnTo>
                      <a:pt x="712" y="134"/>
                    </a:lnTo>
                    <a:lnTo>
                      <a:pt x="712" y="126"/>
                    </a:lnTo>
                    <a:lnTo>
                      <a:pt x="708" y="122"/>
                    </a:lnTo>
                    <a:lnTo>
                      <a:pt x="674" y="90"/>
                    </a:lnTo>
                    <a:lnTo>
                      <a:pt x="654" y="72"/>
                    </a:lnTo>
                    <a:lnTo>
                      <a:pt x="638" y="62"/>
                    </a:lnTo>
                    <a:lnTo>
                      <a:pt x="620" y="56"/>
                    </a:lnTo>
                    <a:lnTo>
                      <a:pt x="616" y="54"/>
                    </a:lnTo>
                    <a:lnTo>
                      <a:pt x="614" y="56"/>
                    </a:lnTo>
                    <a:lnTo>
                      <a:pt x="614" y="58"/>
                    </a:lnTo>
                    <a:lnTo>
                      <a:pt x="616" y="62"/>
                    </a:lnTo>
                    <a:lnTo>
                      <a:pt x="620" y="72"/>
                    </a:lnTo>
                    <a:lnTo>
                      <a:pt x="624" y="82"/>
                    </a:lnTo>
                    <a:lnTo>
                      <a:pt x="626" y="98"/>
                    </a:lnTo>
                    <a:lnTo>
                      <a:pt x="626" y="118"/>
                    </a:lnTo>
                    <a:lnTo>
                      <a:pt x="624" y="136"/>
                    </a:lnTo>
                    <a:lnTo>
                      <a:pt x="618" y="162"/>
                    </a:lnTo>
                    <a:lnTo>
                      <a:pt x="604" y="230"/>
                    </a:lnTo>
                    <a:lnTo>
                      <a:pt x="580" y="336"/>
                    </a:lnTo>
                    <a:lnTo>
                      <a:pt x="570" y="366"/>
                    </a:lnTo>
                    <a:lnTo>
                      <a:pt x="552" y="410"/>
                    </a:lnTo>
                    <a:lnTo>
                      <a:pt x="532" y="454"/>
                    </a:lnTo>
                    <a:lnTo>
                      <a:pt x="516" y="486"/>
                    </a:lnTo>
                    <a:lnTo>
                      <a:pt x="502" y="510"/>
                    </a:lnTo>
                    <a:lnTo>
                      <a:pt x="482" y="536"/>
                    </a:lnTo>
                    <a:lnTo>
                      <a:pt x="458" y="568"/>
                    </a:lnTo>
                    <a:lnTo>
                      <a:pt x="442" y="556"/>
                    </a:lnTo>
                    <a:lnTo>
                      <a:pt x="428" y="544"/>
                    </a:lnTo>
                    <a:lnTo>
                      <a:pt x="416" y="530"/>
                    </a:lnTo>
                    <a:lnTo>
                      <a:pt x="374" y="474"/>
                    </a:lnTo>
                    <a:lnTo>
                      <a:pt x="346" y="432"/>
                    </a:lnTo>
                    <a:lnTo>
                      <a:pt x="322" y="392"/>
                    </a:lnTo>
                    <a:lnTo>
                      <a:pt x="276" y="300"/>
                    </a:lnTo>
                    <a:lnTo>
                      <a:pt x="250" y="254"/>
                    </a:lnTo>
                    <a:lnTo>
                      <a:pt x="238" y="234"/>
                    </a:lnTo>
                    <a:lnTo>
                      <a:pt x="228" y="220"/>
                    </a:lnTo>
                    <a:lnTo>
                      <a:pt x="206" y="190"/>
                    </a:lnTo>
                    <a:lnTo>
                      <a:pt x="184" y="156"/>
                    </a:lnTo>
                    <a:lnTo>
                      <a:pt x="162" y="122"/>
                    </a:lnTo>
                    <a:lnTo>
                      <a:pt x="150" y="96"/>
                    </a:lnTo>
                    <a:lnTo>
                      <a:pt x="142" y="74"/>
                    </a:lnTo>
                    <a:lnTo>
                      <a:pt x="138" y="52"/>
                    </a:lnTo>
                    <a:lnTo>
                      <a:pt x="132" y="34"/>
                    </a:lnTo>
                    <a:lnTo>
                      <a:pt x="128" y="22"/>
                    </a:lnTo>
                    <a:lnTo>
                      <a:pt x="124" y="14"/>
                    </a:lnTo>
                    <a:lnTo>
                      <a:pt x="122" y="8"/>
                    </a:lnTo>
                    <a:lnTo>
                      <a:pt x="120" y="2"/>
                    </a:lnTo>
                    <a:lnTo>
                      <a:pt x="118" y="0"/>
                    </a:lnTo>
                    <a:lnTo>
                      <a:pt x="112" y="0"/>
                    </a:lnTo>
                    <a:lnTo>
                      <a:pt x="106" y="4"/>
                    </a:lnTo>
                    <a:lnTo>
                      <a:pt x="102" y="8"/>
                    </a:lnTo>
                    <a:close/>
                  </a:path>
                </a:pathLst>
              </a:custGeom>
              <a:solidFill>
                <a:srgbClr val="ED574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52" name="Freeform 26"/>
              <p:cNvSpPr>
                <a:spLocks/>
              </p:cNvSpPr>
              <p:nvPr/>
            </p:nvSpPr>
            <p:spPr bwMode="auto">
              <a:xfrm>
                <a:off x="2898" y="2439"/>
                <a:ext cx="142" cy="142"/>
              </a:xfrm>
              <a:custGeom>
                <a:avLst/>
                <a:gdLst>
                  <a:gd name="T0" fmla="*/ 142 w 230"/>
                  <a:gd name="T1" fmla="*/ 70 h 230"/>
                  <a:gd name="T2" fmla="*/ 142 w 230"/>
                  <a:gd name="T3" fmla="*/ 70 h 230"/>
                  <a:gd name="T4" fmla="*/ 141 w 230"/>
                  <a:gd name="T5" fmla="*/ 85 h 230"/>
                  <a:gd name="T6" fmla="*/ 136 w 230"/>
                  <a:gd name="T7" fmla="*/ 99 h 230"/>
                  <a:gd name="T8" fmla="*/ 130 w 230"/>
                  <a:gd name="T9" fmla="*/ 110 h 230"/>
                  <a:gd name="T10" fmla="*/ 121 w 230"/>
                  <a:gd name="T11" fmla="*/ 121 h 230"/>
                  <a:gd name="T12" fmla="*/ 111 w 230"/>
                  <a:gd name="T13" fmla="*/ 130 h 230"/>
                  <a:gd name="T14" fmla="*/ 99 w 230"/>
                  <a:gd name="T15" fmla="*/ 136 h 230"/>
                  <a:gd name="T16" fmla="*/ 85 w 230"/>
                  <a:gd name="T17" fmla="*/ 140 h 230"/>
                  <a:gd name="T18" fmla="*/ 72 w 230"/>
                  <a:gd name="T19" fmla="*/ 142 h 230"/>
                  <a:gd name="T20" fmla="*/ 72 w 230"/>
                  <a:gd name="T21" fmla="*/ 142 h 230"/>
                  <a:gd name="T22" fmla="*/ 57 w 230"/>
                  <a:gd name="T23" fmla="*/ 140 h 230"/>
                  <a:gd name="T24" fmla="*/ 43 w 230"/>
                  <a:gd name="T25" fmla="*/ 136 h 230"/>
                  <a:gd name="T26" fmla="*/ 32 w 230"/>
                  <a:gd name="T27" fmla="*/ 130 h 230"/>
                  <a:gd name="T28" fmla="*/ 21 w 230"/>
                  <a:gd name="T29" fmla="*/ 121 h 230"/>
                  <a:gd name="T30" fmla="*/ 12 w 230"/>
                  <a:gd name="T31" fmla="*/ 110 h 230"/>
                  <a:gd name="T32" fmla="*/ 6 w 230"/>
                  <a:gd name="T33" fmla="*/ 99 h 230"/>
                  <a:gd name="T34" fmla="*/ 2 w 230"/>
                  <a:gd name="T35" fmla="*/ 85 h 230"/>
                  <a:gd name="T36" fmla="*/ 0 w 230"/>
                  <a:gd name="T37" fmla="*/ 70 h 230"/>
                  <a:gd name="T38" fmla="*/ 0 w 230"/>
                  <a:gd name="T39" fmla="*/ 70 h 230"/>
                  <a:gd name="T40" fmla="*/ 2 w 230"/>
                  <a:gd name="T41" fmla="*/ 57 h 230"/>
                  <a:gd name="T42" fmla="*/ 6 w 230"/>
                  <a:gd name="T43" fmla="*/ 43 h 230"/>
                  <a:gd name="T44" fmla="*/ 12 w 230"/>
                  <a:gd name="T45" fmla="*/ 31 h 230"/>
                  <a:gd name="T46" fmla="*/ 21 w 230"/>
                  <a:gd name="T47" fmla="*/ 21 h 230"/>
                  <a:gd name="T48" fmla="*/ 32 w 230"/>
                  <a:gd name="T49" fmla="*/ 12 h 230"/>
                  <a:gd name="T50" fmla="*/ 43 w 230"/>
                  <a:gd name="T51" fmla="*/ 5 h 230"/>
                  <a:gd name="T52" fmla="*/ 57 w 230"/>
                  <a:gd name="T53" fmla="*/ 1 h 230"/>
                  <a:gd name="T54" fmla="*/ 72 w 230"/>
                  <a:gd name="T55" fmla="*/ 0 h 230"/>
                  <a:gd name="T56" fmla="*/ 72 w 230"/>
                  <a:gd name="T57" fmla="*/ 0 h 230"/>
                  <a:gd name="T58" fmla="*/ 85 w 230"/>
                  <a:gd name="T59" fmla="*/ 1 h 230"/>
                  <a:gd name="T60" fmla="*/ 99 w 230"/>
                  <a:gd name="T61" fmla="*/ 5 h 230"/>
                  <a:gd name="T62" fmla="*/ 111 w 230"/>
                  <a:gd name="T63" fmla="*/ 12 h 230"/>
                  <a:gd name="T64" fmla="*/ 121 w 230"/>
                  <a:gd name="T65" fmla="*/ 21 h 230"/>
                  <a:gd name="T66" fmla="*/ 130 w 230"/>
                  <a:gd name="T67" fmla="*/ 31 h 230"/>
                  <a:gd name="T68" fmla="*/ 136 w 230"/>
                  <a:gd name="T69" fmla="*/ 43 h 230"/>
                  <a:gd name="T70" fmla="*/ 141 w 230"/>
                  <a:gd name="T71" fmla="*/ 57 h 230"/>
                  <a:gd name="T72" fmla="*/ 142 w 230"/>
                  <a:gd name="T73" fmla="*/ 70 h 230"/>
                  <a:gd name="T74" fmla="*/ 142 w 230"/>
                  <a:gd name="T75" fmla="*/ 70 h 23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230" h="230">
                    <a:moveTo>
                      <a:pt x="230" y="114"/>
                    </a:moveTo>
                    <a:lnTo>
                      <a:pt x="230" y="114"/>
                    </a:lnTo>
                    <a:lnTo>
                      <a:pt x="228" y="138"/>
                    </a:lnTo>
                    <a:lnTo>
                      <a:pt x="220" y="160"/>
                    </a:lnTo>
                    <a:lnTo>
                      <a:pt x="210" y="178"/>
                    </a:lnTo>
                    <a:lnTo>
                      <a:pt x="196" y="196"/>
                    </a:lnTo>
                    <a:lnTo>
                      <a:pt x="180" y="210"/>
                    </a:lnTo>
                    <a:lnTo>
                      <a:pt x="160" y="220"/>
                    </a:lnTo>
                    <a:lnTo>
                      <a:pt x="138" y="226"/>
                    </a:lnTo>
                    <a:lnTo>
                      <a:pt x="116" y="230"/>
                    </a:lnTo>
                    <a:lnTo>
                      <a:pt x="92" y="226"/>
                    </a:lnTo>
                    <a:lnTo>
                      <a:pt x="70" y="220"/>
                    </a:lnTo>
                    <a:lnTo>
                      <a:pt x="52" y="210"/>
                    </a:lnTo>
                    <a:lnTo>
                      <a:pt x="34" y="196"/>
                    </a:lnTo>
                    <a:lnTo>
                      <a:pt x="20" y="178"/>
                    </a:lnTo>
                    <a:lnTo>
                      <a:pt x="10" y="160"/>
                    </a:lnTo>
                    <a:lnTo>
                      <a:pt x="4" y="138"/>
                    </a:lnTo>
                    <a:lnTo>
                      <a:pt x="0" y="114"/>
                    </a:lnTo>
                    <a:lnTo>
                      <a:pt x="4" y="92"/>
                    </a:lnTo>
                    <a:lnTo>
                      <a:pt x="10" y="70"/>
                    </a:lnTo>
                    <a:lnTo>
                      <a:pt x="20" y="50"/>
                    </a:lnTo>
                    <a:lnTo>
                      <a:pt x="34" y="34"/>
                    </a:lnTo>
                    <a:lnTo>
                      <a:pt x="52" y="20"/>
                    </a:lnTo>
                    <a:lnTo>
                      <a:pt x="70" y="8"/>
                    </a:lnTo>
                    <a:lnTo>
                      <a:pt x="92" y="2"/>
                    </a:lnTo>
                    <a:lnTo>
                      <a:pt x="116" y="0"/>
                    </a:lnTo>
                    <a:lnTo>
                      <a:pt x="138" y="2"/>
                    </a:lnTo>
                    <a:lnTo>
                      <a:pt x="160" y="8"/>
                    </a:lnTo>
                    <a:lnTo>
                      <a:pt x="180" y="20"/>
                    </a:lnTo>
                    <a:lnTo>
                      <a:pt x="196" y="34"/>
                    </a:lnTo>
                    <a:lnTo>
                      <a:pt x="210" y="50"/>
                    </a:lnTo>
                    <a:lnTo>
                      <a:pt x="220" y="70"/>
                    </a:lnTo>
                    <a:lnTo>
                      <a:pt x="228" y="92"/>
                    </a:lnTo>
                    <a:lnTo>
                      <a:pt x="230" y="114"/>
                    </a:lnTo>
                    <a:close/>
                  </a:path>
                </a:pathLst>
              </a:custGeom>
              <a:solidFill>
                <a:srgbClr val="F7E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53" name="Line 27"/>
              <p:cNvSpPr>
                <a:spLocks noChangeShapeType="1"/>
              </p:cNvSpPr>
              <p:nvPr/>
            </p:nvSpPr>
            <p:spPr bwMode="auto">
              <a:xfrm>
                <a:off x="3808" y="2438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AF3E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54" name="Line 28"/>
              <p:cNvSpPr>
                <a:spLocks noChangeShapeType="1"/>
              </p:cNvSpPr>
              <p:nvPr/>
            </p:nvSpPr>
            <p:spPr bwMode="auto">
              <a:xfrm>
                <a:off x="3518" y="2538"/>
                <a:ext cx="0" cy="0"/>
              </a:xfrm>
              <a:prstGeom prst="line">
                <a:avLst/>
              </a:prstGeom>
              <a:noFill/>
              <a:ln w="12700">
                <a:solidFill>
                  <a:srgbClr val="FAF3E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55" name="Freeform 29"/>
              <p:cNvSpPr>
                <a:spLocks/>
              </p:cNvSpPr>
              <p:nvPr/>
            </p:nvSpPr>
            <p:spPr bwMode="auto">
              <a:xfrm>
                <a:off x="3767" y="2391"/>
                <a:ext cx="16" cy="17"/>
              </a:xfrm>
              <a:custGeom>
                <a:avLst/>
                <a:gdLst>
                  <a:gd name="T0" fmla="*/ 16 w 26"/>
                  <a:gd name="T1" fmla="*/ 17 h 28"/>
                  <a:gd name="T2" fmla="*/ 16 w 26"/>
                  <a:gd name="T3" fmla="*/ 17 h 28"/>
                  <a:gd name="T4" fmla="*/ 0 w 26"/>
                  <a:gd name="T5" fmla="*/ 0 h 2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" h="28">
                    <a:moveTo>
                      <a:pt x="26" y="28"/>
                    </a:moveTo>
                    <a:lnTo>
                      <a:pt x="26" y="28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56" name="Freeform 30"/>
              <p:cNvSpPr>
                <a:spLocks/>
              </p:cNvSpPr>
              <p:nvPr/>
            </p:nvSpPr>
            <p:spPr bwMode="auto">
              <a:xfrm>
                <a:off x="3775" y="2608"/>
                <a:ext cx="21" cy="31"/>
              </a:xfrm>
              <a:custGeom>
                <a:avLst/>
                <a:gdLst>
                  <a:gd name="T0" fmla="*/ 0 w 34"/>
                  <a:gd name="T1" fmla="*/ 31 h 50"/>
                  <a:gd name="T2" fmla="*/ 0 w 34"/>
                  <a:gd name="T3" fmla="*/ 31 h 50"/>
                  <a:gd name="T4" fmla="*/ 11 w 34"/>
                  <a:gd name="T5" fmla="*/ 16 h 50"/>
                  <a:gd name="T6" fmla="*/ 21 w 34"/>
                  <a:gd name="T7" fmla="*/ 0 h 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4" h="50">
                    <a:moveTo>
                      <a:pt x="0" y="50"/>
                    </a:moveTo>
                    <a:lnTo>
                      <a:pt x="0" y="50"/>
                    </a:lnTo>
                    <a:lnTo>
                      <a:pt x="18" y="26"/>
                    </a:lnTo>
                    <a:lnTo>
                      <a:pt x="34" y="0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57" name="Freeform 31"/>
              <p:cNvSpPr>
                <a:spLocks/>
              </p:cNvSpPr>
              <p:nvPr/>
            </p:nvSpPr>
            <p:spPr bwMode="auto">
              <a:xfrm>
                <a:off x="3744" y="2372"/>
                <a:ext cx="23" cy="19"/>
              </a:xfrm>
              <a:custGeom>
                <a:avLst/>
                <a:gdLst>
                  <a:gd name="T0" fmla="*/ 23 w 36"/>
                  <a:gd name="T1" fmla="*/ 19 h 32"/>
                  <a:gd name="T2" fmla="*/ 23 w 36"/>
                  <a:gd name="T3" fmla="*/ 19 h 32"/>
                  <a:gd name="T4" fmla="*/ 12 w 36"/>
                  <a:gd name="T5" fmla="*/ 10 h 32"/>
                  <a:gd name="T6" fmla="*/ 0 w 36"/>
                  <a:gd name="T7" fmla="*/ 0 h 3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6" h="32">
                    <a:moveTo>
                      <a:pt x="36" y="32"/>
                    </a:moveTo>
                    <a:lnTo>
                      <a:pt x="36" y="32"/>
                    </a:lnTo>
                    <a:lnTo>
                      <a:pt x="18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58" name="Freeform 32"/>
              <p:cNvSpPr>
                <a:spLocks/>
              </p:cNvSpPr>
              <p:nvPr/>
            </p:nvSpPr>
            <p:spPr bwMode="auto">
              <a:xfrm>
                <a:off x="3796" y="2593"/>
                <a:ext cx="7" cy="15"/>
              </a:xfrm>
              <a:custGeom>
                <a:avLst/>
                <a:gdLst>
                  <a:gd name="T0" fmla="*/ 0 w 12"/>
                  <a:gd name="T1" fmla="*/ 15 h 24"/>
                  <a:gd name="T2" fmla="*/ 0 w 12"/>
                  <a:gd name="T3" fmla="*/ 15 h 24"/>
                  <a:gd name="T4" fmla="*/ 7 w 12"/>
                  <a:gd name="T5" fmla="*/ 0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4">
                    <a:moveTo>
                      <a:pt x="0" y="24"/>
                    </a:moveTo>
                    <a:lnTo>
                      <a:pt x="0" y="24"/>
                    </a:lnTo>
                    <a:lnTo>
                      <a:pt x="12" y="0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59" name="Freeform 33"/>
              <p:cNvSpPr>
                <a:spLocks/>
              </p:cNvSpPr>
              <p:nvPr/>
            </p:nvSpPr>
            <p:spPr bwMode="auto">
              <a:xfrm>
                <a:off x="3714" y="2679"/>
                <a:ext cx="20" cy="16"/>
              </a:xfrm>
              <a:custGeom>
                <a:avLst/>
                <a:gdLst>
                  <a:gd name="T0" fmla="*/ 0 w 34"/>
                  <a:gd name="T1" fmla="*/ 16 h 26"/>
                  <a:gd name="T2" fmla="*/ 0 w 34"/>
                  <a:gd name="T3" fmla="*/ 16 h 26"/>
                  <a:gd name="T4" fmla="*/ 20 w 34"/>
                  <a:gd name="T5" fmla="*/ 0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26">
                    <a:moveTo>
                      <a:pt x="0" y="26"/>
                    </a:moveTo>
                    <a:lnTo>
                      <a:pt x="0" y="26"/>
                    </a:lnTo>
                    <a:lnTo>
                      <a:pt x="34" y="0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60" name="Freeform 34"/>
              <p:cNvSpPr>
                <a:spLocks/>
              </p:cNvSpPr>
              <p:nvPr/>
            </p:nvSpPr>
            <p:spPr bwMode="auto">
              <a:xfrm>
                <a:off x="3349" y="2731"/>
                <a:ext cx="27" cy="11"/>
              </a:xfrm>
              <a:custGeom>
                <a:avLst/>
                <a:gdLst>
                  <a:gd name="T0" fmla="*/ 0 w 44"/>
                  <a:gd name="T1" fmla="*/ 0 h 18"/>
                  <a:gd name="T2" fmla="*/ 0 w 44"/>
                  <a:gd name="T3" fmla="*/ 0 h 18"/>
                  <a:gd name="T4" fmla="*/ 27 w 44"/>
                  <a:gd name="T5" fmla="*/ 11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4" h="18">
                    <a:moveTo>
                      <a:pt x="0" y="0"/>
                    </a:moveTo>
                    <a:lnTo>
                      <a:pt x="0" y="0"/>
                    </a:lnTo>
                    <a:lnTo>
                      <a:pt x="44" y="18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61" name="Freeform 35"/>
              <p:cNvSpPr>
                <a:spLocks/>
              </p:cNvSpPr>
              <p:nvPr/>
            </p:nvSpPr>
            <p:spPr bwMode="auto">
              <a:xfrm>
                <a:off x="3376" y="2742"/>
                <a:ext cx="36" cy="10"/>
              </a:xfrm>
              <a:custGeom>
                <a:avLst/>
                <a:gdLst>
                  <a:gd name="T0" fmla="*/ 0 w 58"/>
                  <a:gd name="T1" fmla="*/ 0 h 16"/>
                  <a:gd name="T2" fmla="*/ 0 w 58"/>
                  <a:gd name="T3" fmla="*/ 0 h 16"/>
                  <a:gd name="T4" fmla="*/ 17 w 58"/>
                  <a:gd name="T5" fmla="*/ 5 h 16"/>
                  <a:gd name="T6" fmla="*/ 36 w 58"/>
                  <a:gd name="T7" fmla="*/ 10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8" h="16">
                    <a:moveTo>
                      <a:pt x="0" y="0"/>
                    </a:moveTo>
                    <a:lnTo>
                      <a:pt x="0" y="0"/>
                    </a:lnTo>
                    <a:lnTo>
                      <a:pt x="28" y="8"/>
                    </a:lnTo>
                    <a:lnTo>
                      <a:pt x="58" y="16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62" name="Freeform 36"/>
              <p:cNvSpPr>
                <a:spLocks/>
              </p:cNvSpPr>
              <p:nvPr/>
            </p:nvSpPr>
            <p:spPr bwMode="auto">
              <a:xfrm>
                <a:off x="3682" y="2695"/>
                <a:ext cx="32" cy="20"/>
              </a:xfrm>
              <a:custGeom>
                <a:avLst/>
                <a:gdLst>
                  <a:gd name="T0" fmla="*/ 0 w 52"/>
                  <a:gd name="T1" fmla="*/ 20 h 32"/>
                  <a:gd name="T2" fmla="*/ 0 w 52"/>
                  <a:gd name="T3" fmla="*/ 20 h 32"/>
                  <a:gd name="T4" fmla="*/ 16 w 52"/>
                  <a:gd name="T5" fmla="*/ 10 h 32"/>
                  <a:gd name="T6" fmla="*/ 32 w 52"/>
                  <a:gd name="T7" fmla="*/ 0 h 3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2" h="32">
                    <a:moveTo>
                      <a:pt x="0" y="32"/>
                    </a:moveTo>
                    <a:lnTo>
                      <a:pt x="0" y="32"/>
                    </a:lnTo>
                    <a:lnTo>
                      <a:pt x="26" y="16"/>
                    </a:lnTo>
                    <a:lnTo>
                      <a:pt x="52" y="0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63" name="Freeform 37"/>
              <p:cNvSpPr>
                <a:spLocks/>
              </p:cNvSpPr>
              <p:nvPr/>
            </p:nvSpPr>
            <p:spPr bwMode="auto">
              <a:xfrm>
                <a:off x="3412" y="2752"/>
                <a:ext cx="6" cy="1"/>
              </a:xfrm>
              <a:custGeom>
                <a:avLst/>
                <a:gdLst>
                  <a:gd name="T0" fmla="*/ 0 w 10"/>
                  <a:gd name="T1" fmla="*/ 0 h 2"/>
                  <a:gd name="T2" fmla="*/ 0 w 10"/>
                  <a:gd name="T3" fmla="*/ 0 h 2"/>
                  <a:gd name="T4" fmla="*/ 6 w 10"/>
                  <a:gd name="T5" fmla="*/ 1 h 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">
                    <a:moveTo>
                      <a:pt x="0" y="0"/>
                    </a:moveTo>
                    <a:lnTo>
                      <a:pt x="0" y="0"/>
                    </a:lnTo>
                    <a:lnTo>
                      <a:pt x="10" y="2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64" name="Freeform 38"/>
              <p:cNvSpPr>
                <a:spLocks/>
              </p:cNvSpPr>
              <p:nvPr/>
            </p:nvSpPr>
            <p:spPr bwMode="auto">
              <a:xfrm>
                <a:off x="3672" y="2715"/>
                <a:ext cx="10" cy="5"/>
              </a:xfrm>
              <a:custGeom>
                <a:avLst/>
                <a:gdLst>
                  <a:gd name="T0" fmla="*/ 0 w 16"/>
                  <a:gd name="T1" fmla="*/ 5 h 8"/>
                  <a:gd name="T2" fmla="*/ 0 w 16"/>
                  <a:gd name="T3" fmla="*/ 5 h 8"/>
                  <a:gd name="T4" fmla="*/ 10 w 16"/>
                  <a:gd name="T5" fmla="*/ 0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" h="8">
                    <a:moveTo>
                      <a:pt x="0" y="8"/>
                    </a:moveTo>
                    <a:lnTo>
                      <a:pt x="0" y="8"/>
                    </a:lnTo>
                    <a:lnTo>
                      <a:pt x="16" y="0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65" name="Freeform 39"/>
              <p:cNvSpPr>
                <a:spLocks/>
              </p:cNvSpPr>
              <p:nvPr/>
            </p:nvSpPr>
            <p:spPr bwMode="auto">
              <a:xfrm>
                <a:off x="3271" y="2426"/>
                <a:ext cx="5" cy="6"/>
              </a:xfrm>
              <a:custGeom>
                <a:avLst/>
                <a:gdLst>
                  <a:gd name="T0" fmla="*/ 5 w 8"/>
                  <a:gd name="T1" fmla="*/ 0 h 10"/>
                  <a:gd name="T2" fmla="*/ 5 w 8"/>
                  <a:gd name="T3" fmla="*/ 0 h 10"/>
                  <a:gd name="T4" fmla="*/ 0 w 8"/>
                  <a:gd name="T5" fmla="*/ 6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" h="10">
                    <a:moveTo>
                      <a:pt x="8" y="0"/>
                    </a:moveTo>
                    <a:lnTo>
                      <a:pt x="8" y="0"/>
                    </a:lnTo>
                    <a:lnTo>
                      <a:pt x="0" y="10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66" name="Freeform 40"/>
              <p:cNvSpPr>
                <a:spLocks/>
              </p:cNvSpPr>
              <p:nvPr/>
            </p:nvSpPr>
            <p:spPr bwMode="auto">
              <a:xfrm>
                <a:off x="3265" y="2670"/>
                <a:ext cx="8" cy="8"/>
              </a:xfrm>
              <a:custGeom>
                <a:avLst/>
                <a:gdLst>
                  <a:gd name="T0" fmla="*/ 0 w 12"/>
                  <a:gd name="T1" fmla="*/ 0 h 14"/>
                  <a:gd name="T2" fmla="*/ 0 w 12"/>
                  <a:gd name="T3" fmla="*/ 0 h 14"/>
                  <a:gd name="T4" fmla="*/ 8 w 12"/>
                  <a:gd name="T5" fmla="*/ 8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14">
                    <a:moveTo>
                      <a:pt x="0" y="0"/>
                    </a:moveTo>
                    <a:lnTo>
                      <a:pt x="0" y="0"/>
                    </a:lnTo>
                    <a:lnTo>
                      <a:pt x="12" y="14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67" name="Freeform 41"/>
              <p:cNvSpPr>
                <a:spLocks/>
              </p:cNvSpPr>
              <p:nvPr/>
            </p:nvSpPr>
            <p:spPr bwMode="auto">
              <a:xfrm>
                <a:off x="3273" y="2678"/>
                <a:ext cx="30" cy="27"/>
              </a:xfrm>
              <a:custGeom>
                <a:avLst/>
                <a:gdLst>
                  <a:gd name="T0" fmla="*/ 0 w 50"/>
                  <a:gd name="T1" fmla="*/ 0 h 44"/>
                  <a:gd name="T2" fmla="*/ 0 w 50"/>
                  <a:gd name="T3" fmla="*/ 0 h 44"/>
                  <a:gd name="T4" fmla="*/ 14 w 50"/>
                  <a:gd name="T5" fmla="*/ 14 h 44"/>
                  <a:gd name="T6" fmla="*/ 30 w 50"/>
                  <a:gd name="T7" fmla="*/ 27 h 44"/>
                  <a:gd name="T8" fmla="*/ 30 w 50"/>
                  <a:gd name="T9" fmla="*/ 27 h 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0" h="44">
                    <a:moveTo>
                      <a:pt x="0" y="0"/>
                    </a:moveTo>
                    <a:lnTo>
                      <a:pt x="0" y="0"/>
                    </a:lnTo>
                    <a:lnTo>
                      <a:pt x="24" y="22"/>
                    </a:lnTo>
                    <a:lnTo>
                      <a:pt x="50" y="44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68" name="Freeform 42"/>
              <p:cNvSpPr>
                <a:spLocks/>
              </p:cNvSpPr>
              <p:nvPr/>
            </p:nvSpPr>
            <p:spPr bwMode="auto">
              <a:xfrm>
                <a:off x="3243" y="2460"/>
                <a:ext cx="7" cy="15"/>
              </a:xfrm>
              <a:custGeom>
                <a:avLst/>
                <a:gdLst>
                  <a:gd name="T0" fmla="*/ 7 w 12"/>
                  <a:gd name="T1" fmla="*/ 0 h 24"/>
                  <a:gd name="T2" fmla="*/ 7 w 12"/>
                  <a:gd name="T3" fmla="*/ 0 h 24"/>
                  <a:gd name="T4" fmla="*/ 0 w 12"/>
                  <a:gd name="T5" fmla="*/ 15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4">
                    <a:moveTo>
                      <a:pt x="12" y="0"/>
                    </a:moveTo>
                    <a:lnTo>
                      <a:pt x="12" y="0"/>
                    </a:lnTo>
                    <a:lnTo>
                      <a:pt x="0" y="24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69" name="Freeform 43"/>
              <p:cNvSpPr>
                <a:spLocks/>
              </p:cNvSpPr>
              <p:nvPr/>
            </p:nvSpPr>
            <p:spPr bwMode="auto">
              <a:xfrm>
                <a:off x="3250" y="2432"/>
                <a:ext cx="21" cy="28"/>
              </a:xfrm>
              <a:custGeom>
                <a:avLst/>
                <a:gdLst>
                  <a:gd name="T0" fmla="*/ 21 w 34"/>
                  <a:gd name="T1" fmla="*/ 0 h 46"/>
                  <a:gd name="T2" fmla="*/ 21 w 34"/>
                  <a:gd name="T3" fmla="*/ 0 h 46"/>
                  <a:gd name="T4" fmla="*/ 10 w 34"/>
                  <a:gd name="T5" fmla="*/ 13 h 46"/>
                  <a:gd name="T6" fmla="*/ 0 w 34"/>
                  <a:gd name="T7" fmla="*/ 28 h 4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4" h="46">
                    <a:moveTo>
                      <a:pt x="34" y="0"/>
                    </a:moveTo>
                    <a:lnTo>
                      <a:pt x="34" y="0"/>
                    </a:lnTo>
                    <a:lnTo>
                      <a:pt x="16" y="22"/>
                    </a:lnTo>
                    <a:lnTo>
                      <a:pt x="0" y="46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70" name="Freeform 44"/>
              <p:cNvSpPr>
                <a:spLocks/>
              </p:cNvSpPr>
              <p:nvPr/>
            </p:nvSpPr>
            <p:spPr bwMode="auto">
              <a:xfrm>
                <a:off x="3707" y="2348"/>
                <a:ext cx="27" cy="16"/>
              </a:xfrm>
              <a:custGeom>
                <a:avLst/>
                <a:gdLst>
                  <a:gd name="T0" fmla="*/ 27 w 44"/>
                  <a:gd name="T1" fmla="*/ 16 h 26"/>
                  <a:gd name="T2" fmla="*/ 27 w 44"/>
                  <a:gd name="T3" fmla="*/ 16 h 26"/>
                  <a:gd name="T4" fmla="*/ 14 w 44"/>
                  <a:gd name="T5" fmla="*/ 7 h 26"/>
                  <a:gd name="T6" fmla="*/ 0 w 44"/>
                  <a:gd name="T7" fmla="*/ 0 h 2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4" h="26">
                    <a:moveTo>
                      <a:pt x="44" y="26"/>
                    </a:moveTo>
                    <a:lnTo>
                      <a:pt x="44" y="26"/>
                    </a:lnTo>
                    <a:lnTo>
                      <a:pt x="22" y="12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71" name="Freeform 45"/>
              <p:cNvSpPr>
                <a:spLocks/>
              </p:cNvSpPr>
              <p:nvPr/>
            </p:nvSpPr>
            <p:spPr bwMode="auto">
              <a:xfrm>
                <a:off x="3340" y="2727"/>
                <a:ext cx="9" cy="4"/>
              </a:xfrm>
              <a:custGeom>
                <a:avLst/>
                <a:gdLst>
                  <a:gd name="T0" fmla="*/ 0 w 14"/>
                  <a:gd name="T1" fmla="*/ 0 h 6"/>
                  <a:gd name="T2" fmla="*/ 0 w 14"/>
                  <a:gd name="T3" fmla="*/ 0 h 6"/>
                  <a:gd name="T4" fmla="*/ 9 w 14"/>
                  <a:gd name="T5" fmla="*/ 4 h 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6">
                    <a:moveTo>
                      <a:pt x="0" y="0"/>
                    </a:moveTo>
                    <a:lnTo>
                      <a:pt x="0" y="0"/>
                    </a:lnTo>
                    <a:lnTo>
                      <a:pt x="14" y="6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72" name="Line 46"/>
              <p:cNvSpPr>
                <a:spLocks noChangeShapeType="1"/>
              </p:cNvSpPr>
              <p:nvPr/>
            </p:nvSpPr>
            <p:spPr bwMode="auto">
              <a:xfrm>
                <a:off x="3303" y="2705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AF3E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73" name="Freeform 47"/>
              <p:cNvSpPr>
                <a:spLocks/>
              </p:cNvSpPr>
              <p:nvPr/>
            </p:nvSpPr>
            <p:spPr bwMode="auto">
              <a:xfrm>
                <a:off x="3303" y="2705"/>
                <a:ext cx="37" cy="22"/>
              </a:xfrm>
              <a:custGeom>
                <a:avLst/>
                <a:gdLst>
                  <a:gd name="T0" fmla="*/ 0 w 60"/>
                  <a:gd name="T1" fmla="*/ 0 h 36"/>
                  <a:gd name="T2" fmla="*/ 1 w 60"/>
                  <a:gd name="T3" fmla="*/ 0 h 36"/>
                  <a:gd name="T4" fmla="*/ 1 w 60"/>
                  <a:gd name="T5" fmla="*/ 0 h 36"/>
                  <a:gd name="T6" fmla="*/ 19 w 60"/>
                  <a:gd name="T7" fmla="*/ 11 h 36"/>
                  <a:gd name="T8" fmla="*/ 37 w 60"/>
                  <a:gd name="T9" fmla="*/ 22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36">
                    <a:moveTo>
                      <a:pt x="0" y="0"/>
                    </a:moveTo>
                    <a:lnTo>
                      <a:pt x="2" y="0"/>
                    </a:lnTo>
                    <a:lnTo>
                      <a:pt x="30" y="18"/>
                    </a:lnTo>
                    <a:lnTo>
                      <a:pt x="60" y="36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74" name="Freeform 48"/>
              <p:cNvSpPr>
                <a:spLocks/>
              </p:cNvSpPr>
              <p:nvPr/>
            </p:nvSpPr>
            <p:spPr bwMode="auto">
              <a:xfrm>
                <a:off x="3276" y="2400"/>
                <a:ext cx="26" cy="26"/>
              </a:xfrm>
              <a:custGeom>
                <a:avLst/>
                <a:gdLst>
                  <a:gd name="T0" fmla="*/ 26 w 42"/>
                  <a:gd name="T1" fmla="*/ 0 h 42"/>
                  <a:gd name="T2" fmla="*/ 26 w 42"/>
                  <a:gd name="T3" fmla="*/ 0 h 42"/>
                  <a:gd name="T4" fmla="*/ 12 w 42"/>
                  <a:gd name="T5" fmla="*/ 12 h 42"/>
                  <a:gd name="T6" fmla="*/ 0 w 42"/>
                  <a:gd name="T7" fmla="*/ 26 h 4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2" h="42">
                    <a:moveTo>
                      <a:pt x="42" y="0"/>
                    </a:moveTo>
                    <a:lnTo>
                      <a:pt x="42" y="0"/>
                    </a:lnTo>
                    <a:lnTo>
                      <a:pt x="20" y="20"/>
                    </a:lnTo>
                    <a:lnTo>
                      <a:pt x="0" y="42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75" name="Freeform 49"/>
              <p:cNvSpPr>
                <a:spLocks/>
              </p:cNvSpPr>
              <p:nvPr/>
            </p:nvSpPr>
            <p:spPr bwMode="auto">
              <a:xfrm>
                <a:off x="3771" y="2639"/>
                <a:ext cx="4" cy="5"/>
              </a:xfrm>
              <a:custGeom>
                <a:avLst/>
                <a:gdLst>
                  <a:gd name="T0" fmla="*/ 0 w 6"/>
                  <a:gd name="T1" fmla="*/ 5 h 8"/>
                  <a:gd name="T2" fmla="*/ 0 w 6"/>
                  <a:gd name="T3" fmla="*/ 5 h 8"/>
                  <a:gd name="T4" fmla="*/ 4 w 6"/>
                  <a:gd name="T5" fmla="*/ 0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8">
                    <a:moveTo>
                      <a:pt x="0" y="8"/>
                    </a:moveTo>
                    <a:lnTo>
                      <a:pt x="0" y="8"/>
                    </a:lnTo>
                    <a:lnTo>
                      <a:pt x="6" y="0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76" name="Freeform 50"/>
              <p:cNvSpPr>
                <a:spLocks/>
              </p:cNvSpPr>
              <p:nvPr/>
            </p:nvSpPr>
            <p:spPr bwMode="auto">
              <a:xfrm>
                <a:off x="3686" y="2340"/>
                <a:ext cx="21" cy="8"/>
              </a:xfrm>
              <a:custGeom>
                <a:avLst/>
                <a:gdLst>
                  <a:gd name="T0" fmla="*/ 21 w 34"/>
                  <a:gd name="T1" fmla="*/ 8 h 14"/>
                  <a:gd name="T2" fmla="*/ 21 w 34"/>
                  <a:gd name="T3" fmla="*/ 8 h 14"/>
                  <a:gd name="T4" fmla="*/ 0 w 34"/>
                  <a:gd name="T5" fmla="*/ 0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14">
                    <a:moveTo>
                      <a:pt x="34" y="14"/>
                    </a:moveTo>
                    <a:lnTo>
                      <a:pt x="34" y="14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77" name="Freeform 51"/>
              <p:cNvSpPr>
                <a:spLocks/>
              </p:cNvSpPr>
              <p:nvPr/>
            </p:nvSpPr>
            <p:spPr bwMode="auto">
              <a:xfrm>
                <a:off x="3734" y="2364"/>
                <a:ext cx="10" cy="8"/>
              </a:xfrm>
              <a:custGeom>
                <a:avLst/>
                <a:gdLst>
                  <a:gd name="T0" fmla="*/ 10 w 16"/>
                  <a:gd name="T1" fmla="*/ 8 h 12"/>
                  <a:gd name="T2" fmla="*/ 10 w 16"/>
                  <a:gd name="T3" fmla="*/ 8 h 12"/>
                  <a:gd name="T4" fmla="*/ 0 w 16"/>
                  <a:gd name="T5" fmla="*/ 0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" h="12">
                    <a:moveTo>
                      <a:pt x="16" y="12"/>
                    </a:moveTo>
                    <a:lnTo>
                      <a:pt x="16" y="12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78" name="Freeform 52"/>
              <p:cNvSpPr>
                <a:spLocks/>
              </p:cNvSpPr>
              <p:nvPr/>
            </p:nvSpPr>
            <p:spPr bwMode="auto">
              <a:xfrm>
                <a:off x="3744" y="2644"/>
                <a:ext cx="27" cy="27"/>
              </a:xfrm>
              <a:custGeom>
                <a:avLst/>
                <a:gdLst>
                  <a:gd name="T0" fmla="*/ 0 w 44"/>
                  <a:gd name="T1" fmla="*/ 27 h 44"/>
                  <a:gd name="T2" fmla="*/ 0 w 44"/>
                  <a:gd name="T3" fmla="*/ 27 h 44"/>
                  <a:gd name="T4" fmla="*/ 14 w 44"/>
                  <a:gd name="T5" fmla="*/ 14 h 44"/>
                  <a:gd name="T6" fmla="*/ 27 w 44"/>
                  <a:gd name="T7" fmla="*/ 0 h 4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4" h="44">
                    <a:moveTo>
                      <a:pt x="0" y="44"/>
                    </a:moveTo>
                    <a:lnTo>
                      <a:pt x="0" y="44"/>
                    </a:lnTo>
                    <a:lnTo>
                      <a:pt x="22" y="22"/>
                    </a:lnTo>
                    <a:lnTo>
                      <a:pt x="44" y="0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79" name="Freeform 53"/>
              <p:cNvSpPr>
                <a:spLocks/>
              </p:cNvSpPr>
              <p:nvPr/>
            </p:nvSpPr>
            <p:spPr bwMode="auto">
              <a:xfrm>
                <a:off x="3302" y="2389"/>
                <a:ext cx="15" cy="11"/>
              </a:xfrm>
              <a:custGeom>
                <a:avLst/>
                <a:gdLst>
                  <a:gd name="T0" fmla="*/ 15 w 24"/>
                  <a:gd name="T1" fmla="*/ 0 h 18"/>
                  <a:gd name="T2" fmla="*/ 15 w 24"/>
                  <a:gd name="T3" fmla="*/ 0 h 18"/>
                  <a:gd name="T4" fmla="*/ 0 w 24"/>
                  <a:gd name="T5" fmla="*/ 11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" h="18">
                    <a:moveTo>
                      <a:pt x="24" y="0"/>
                    </a:moveTo>
                    <a:lnTo>
                      <a:pt x="24" y="0"/>
                    </a:lnTo>
                    <a:lnTo>
                      <a:pt x="0" y="18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80" name="Freeform 54"/>
              <p:cNvSpPr>
                <a:spLocks/>
              </p:cNvSpPr>
              <p:nvPr/>
            </p:nvSpPr>
            <p:spPr bwMode="auto">
              <a:xfrm>
                <a:off x="3734" y="2671"/>
                <a:ext cx="10" cy="8"/>
              </a:xfrm>
              <a:custGeom>
                <a:avLst/>
                <a:gdLst>
                  <a:gd name="T0" fmla="*/ 0 w 16"/>
                  <a:gd name="T1" fmla="*/ 8 h 14"/>
                  <a:gd name="T2" fmla="*/ 0 w 16"/>
                  <a:gd name="T3" fmla="*/ 8 h 14"/>
                  <a:gd name="T4" fmla="*/ 10 w 16"/>
                  <a:gd name="T5" fmla="*/ 0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" h="14">
                    <a:moveTo>
                      <a:pt x="0" y="14"/>
                    </a:moveTo>
                    <a:lnTo>
                      <a:pt x="0" y="14"/>
                    </a:lnTo>
                    <a:lnTo>
                      <a:pt x="16" y="0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81" name="Freeform 55"/>
              <p:cNvSpPr>
                <a:spLocks/>
              </p:cNvSpPr>
              <p:nvPr/>
            </p:nvSpPr>
            <p:spPr bwMode="auto">
              <a:xfrm>
                <a:off x="3226" y="2590"/>
                <a:ext cx="8" cy="30"/>
              </a:xfrm>
              <a:custGeom>
                <a:avLst/>
                <a:gdLst>
                  <a:gd name="T0" fmla="*/ 0 w 14"/>
                  <a:gd name="T1" fmla="*/ 0 h 50"/>
                  <a:gd name="T2" fmla="*/ 0 w 14"/>
                  <a:gd name="T3" fmla="*/ 0 h 50"/>
                  <a:gd name="T4" fmla="*/ 3 w 14"/>
                  <a:gd name="T5" fmla="*/ 16 h 50"/>
                  <a:gd name="T6" fmla="*/ 8 w 14"/>
                  <a:gd name="T7" fmla="*/ 30 h 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" h="50">
                    <a:moveTo>
                      <a:pt x="0" y="0"/>
                    </a:moveTo>
                    <a:lnTo>
                      <a:pt x="0" y="0"/>
                    </a:lnTo>
                    <a:lnTo>
                      <a:pt x="6" y="26"/>
                    </a:lnTo>
                    <a:lnTo>
                      <a:pt x="14" y="50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82" name="Freeform 56"/>
              <p:cNvSpPr>
                <a:spLocks/>
              </p:cNvSpPr>
              <p:nvPr/>
            </p:nvSpPr>
            <p:spPr bwMode="auto">
              <a:xfrm>
                <a:off x="3234" y="2475"/>
                <a:ext cx="9" cy="18"/>
              </a:xfrm>
              <a:custGeom>
                <a:avLst/>
                <a:gdLst>
                  <a:gd name="T0" fmla="*/ 9 w 14"/>
                  <a:gd name="T1" fmla="*/ 0 h 30"/>
                  <a:gd name="T2" fmla="*/ 9 w 14"/>
                  <a:gd name="T3" fmla="*/ 0 h 30"/>
                  <a:gd name="T4" fmla="*/ 0 w 14"/>
                  <a:gd name="T5" fmla="*/ 18 h 3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30">
                    <a:moveTo>
                      <a:pt x="14" y="0"/>
                    </a:moveTo>
                    <a:lnTo>
                      <a:pt x="14" y="0"/>
                    </a:lnTo>
                    <a:lnTo>
                      <a:pt x="0" y="30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83" name="Freeform 57"/>
              <p:cNvSpPr>
                <a:spLocks/>
              </p:cNvSpPr>
              <p:nvPr/>
            </p:nvSpPr>
            <p:spPr bwMode="auto">
              <a:xfrm>
                <a:off x="3226" y="2493"/>
                <a:ext cx="8" cy="34"/>
              </a:xfrm>
              <a:custGeom>
                <a:avLst/>
                <a:gdLst>
                  <a:gd name="T0" fmla="*/ 8 w 14"/>
                  <a:gd name="T1" fmla="*/ 0 h 54"/>
                  <a:gd name="T2" fmla="*/ 8 w 14"/>
                  <a:gd name="T3" fmla="*/ 0 h 54"/>
                  <a:gd name="T4" fmla="*/ 3 w 14"/>
                  <a:gd name="T5" fmla="*/ 18 h 54"/>
                  <a:gd name="T6" fmla="*/ 0 w 14"/>
                  <a:gd name="T7" fmla="*/ 34 h 5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" h="54">
                    <a:moveTo>
                      <a:pt x="14" y="0"/>
                    </a:moveTo>
                    <a:lnTo>
                      <a:pt x="14" y="0"/>
                    </a:lnTo>
                    <a:lnTo>
                      <a:pt x="6" y="28"/>
                    </a:lnTo>
                    <a:lnTo>
                      <a:pt x="0" y="54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84" name="Freeform 58"/>
              <p:cNvSpPr>
                <a:spLocks/>
              </p:cNvSpPr>
              <p:nvPr/>
            </p:nvSpPr>
            <p:spPr bwMode="auto">
              <a:xfrm>
                <a:off x="3222" y="2559"/>
                <a:ext cx="4" cy="31"/>
              </a:xfrm>
              <a:custGeom>
                <a:avLst/>
                <a:gdLst>
                  <a:gd name="T0" fmla="*/ 0 w 6"/>
                  <a:gd name="T1" fmla="*/ 0 h 50"/>
                  <a:gd name="T2" fmla="*/ 0 w 6"/>
                  <a:gd name="T3" fmla="*/ 0 h 50"/>
                  <a:gd name="T4" fmla="*/ 1 w 6"/>
                  <a:gd name="T5" fmla="*/ 19 h 50"/>
                  <a:gd name="T6" fmla="*/ 1 w 6"/>
                  <a:gd name="T7" fmla="*/ 19 h 50"/>
                  <a:gd name="T8" fmla="*/ 4 w 6"/>
                  <a:gd name="T9" fmla="*/ 31 h 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50">
                    <a:moveTo>
                      <a:pt x="0" y="0"/>
                    </a:moveTo>
                    <a:lnTo>
                      <a:pt x="0" y="0"/>
                    </a:lnTo>
                    <a:lnTo>
                      <a:pt x="2" y="30"/>
                    </a:lnTo>
                    <a:lnTo>
                      <a:pt x="6" y="50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85" name="Freeform 59"/>
              <p:cNvSpPr>
                <a:spLocks/>
              </p:cNvSpPr>
              <p:nvPr/>
            </p:nvSpPr>
            <p:spPr bwMode="auto">
              <a:xfrm>
                <a:off x="3222" y="2527"/>
                <a:ext cx="4" cy="32"/>
              </a:xfrm>
              <a:custGeom>
                <a:avLst/>
                <a:gdLst>
                  <a:gd name="T0" fmla="*/ 4 w 6"/>
                  <a:gd name="T1" fmla="*/ 0 h 52"/>
                  <a:gd name="T2" fmla="*/ 4 w 6"/>
                  <a:gd name="T3" fmla="*/ 0 h 52"/>
                  <a:gd name="T4" fmla="*/ 1 w 6"/>
                  <a:gd name="T5" fmla="*/ 16 h 52"/>
                  <a:gd name="T6" fmla="*/ 0 w 6"/>
                  <a:gd name="T7" fmla="*/ 32 h 5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" h="52">
                    <a:moveTo>
                      <a:pt x="6" y="0"/>
                    </a:moveTo>
                    <a:lnTo>
                      <a:pt x="6" y="0"/>
                    </a:lnTo>
                    <a:lnTo>
                      <a:pt x="2" y="26"/>
                    </a:lnTo>
                    <a:lnTo>
                      <a:pt x="0" y="52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86" name="Freeform 60"/>
              <p:cNvSpPr>
                <a:spLocks/>
              </p:cNvSpPr>
              <p:nvPr/>
            </p:nvSpPr>
            <p:spPr bwMode="auto">
              <a:xfrm>
                <a:off x="3366" y="2348"/>
                <a:ext cx="19" cy="9"/>
              </a:xfrm>
              <a:custGeom>
                <a:avLst/>
                <a:gdLst>
                  <a:gd name="T0" fmla="*/ 19 w 30"/>
                  <a:gd name="T1" fmla="*/ 0 h 14"/>
                  <a:gd name="T2" fmla="*/ 19 w 30"/>
                  <a:gd name="T3" fmla="*/ 0 h 14"/>
                  <a:gd name="T4" fmla="*/ 0 w 30"/>
                  <a:gd name="T5" fmla="*/ 9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" h="14">
                    <a:moveTo>
                      <a:pt x="30" y="0"/>
                    </a:moveTo>
                    <a:lnTo>
                      <a:pt x="30" y="0"/>
                    </a:lnTo>
                    <a:lnTo>
                      <a:pt x="0" y="14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87" name="Freeform 61"/>
              <p:cNvSpPr>
                <a:spLocks/>
              </p:cNvSpPr>
              <p:nvPr/>
            </p:nvSpPr>
            <p:spPr bwMode="auto">
              <a:xfrm>
                <a:off x="3611" y="2317"/>
                <a:ext cx="25" cy="5"/>
              </a:xfrm>
              <a:custGeom>
                <a:avLst/>
                <a:gdLst>
                  <a:gd name="T0" fmla="*/ 25 w 40"/>
                  <a:gd name="T1" fmla="*/ 5 h 8"/>
                  <a:gd name="T2" fmla="*/ 25 w 40"/>
                  <a:gd name="T3" fmla="*/ 5 h 8"/>
                  <a:gd name="T4" fmla="*/ 0 w 40"/>
                  <a:gd name="T5" fmla="*/ 0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0" h="8">
                    <a:moveTo>
                      <a:pt x="40" y="8"/>
                    </a:moveTo>
                    <a:lnTo>
                      <a:pt x="40" y="8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88" name="Freeform 62"/>
              <p:cNvSpPr>
                <a:spLocks/>
              </p:cNvSpPr>
              <p:nvPr/>
            </p:nvSpPr>
            <p:spPr bwMode="auto">
              <a:xfrm>
                <a:off x="3250" y="2650"/>
                <a:ext cx="15" cy="20"/>
              </a:xfrm>
              <a:custGeom>
                <a:avLst/>
                <a:gdLst>
                  <a:gd name="T0" fmla="*/ 0 w 24"/>
                  <a:gd name="T1" fmla="*/ 0 h 32"/>
                  <a:gd name="T2" fmla="*/ 0 w 24"/>
                  <a:gd name="T3" fmla="*/ 0 h 32"/>
                  <a:gd name="T4" fmla="*/ 8 w 24"/>
                  <a:gd name="T5" fmla="*/ 10 h 32"/>
                  <a:gd name="T6" fmla="*/ 15 w 24"/>
                  <a:gd name="T7" fmla="*/ 20 h 3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4" h="32">
                    <a:moveTo>
                      <a:pt x="0" y="0"/>
                    </a:moveTo>
                    <a:lnTo>
                      <a:pt x="0" y="0"/>
                    </a:lnTo>
                    <a:lnTo>
                      <a:pt x="12" y="16"/>
                    </a:lnTo>
                    <a:lnTo>
                      <a:pt x="24" y="32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89" name="Freeform 63"/>
              <p:cNvSpPr>
                <a:spLocks/>
              </p:cNvSpPr>
              <p:nvPr/>
            </p:nvSpPr>
            <p:spPr bwMode="auto">
              <a:xfrm>
                <a:off x="3317" y="2376"/>
                <a:ext cx="17" cy="13"/>
              </a:xfrm>
              <a:custGeom>
                <a:avLst/>
                <a:gdLst>
                  <a:gd name="T0" fmla="*/ 17 w 28"/>
                  <a:gd name="T1" fmla="*/ 0 h 20"/>
                  <a:gd name="T2" fmla="*/ 17 w 28"/>
                  <a:gd name="T3" fmla="*/ 0 h 20"/>
                  <a:gd name="T4" fmla="*/ 0 w 28"/>
                  <a:gd name="T5" fmla="*/ 13 h 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" h="20">
                    <a:moveTo>
                      <a:pt x="28" y="0"/>
                    </a:moveTo>
                    <a:lnTo>
                      <a:pt x="28" y="0"/>
                    </a:lnTo>
                    <a:lnTo>
                      <a:pt x="0" y="20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0" name="Freeform 64"/>
              <p:cNvSpPr>
                <a:spLocks/>
              </p:cNvSpPr>
              <p:nvPr/>
            </p:nvSpPr>
            <p:spPr bwMode="auto">
              <a:xfrm>
                <a:off x="3334" y="2357"/>
                <a:ext cx="32" cy="19"/>
              </a:xfrm>
              <a:custGeom>
                <a:avLst/>
                <a:gdLst>
                  <a:gd name="T0" fmla="*/ 32 w 52"/>
                  <a:gd name="T1" fmla="*/ 0 h 32"/>
                  <a:gd name="T2" fmla="*/ 32 w 52"/>
                  <a:gd name="T3" fmla="*/ 0 h 32"/>
                  <a:gd name="T4" fmla="*/ 15 w 52"/>
                  <a:gd name="T5" fmla="*/ 10 h 32"/>
                  <a:gd name="T6" fmla="*/ 0 w 52"/>
                  <a:gd name="T7" fmla="*/ 19 h 3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2" h="32">
                    <a:moveTo>
                      <a:pt x="52" y="0"/>
                    </a:moveTo>
                    <a:lnTo>
                      <a:pt x="52" y="0"/>
                    </a:lnTo>
                    <a:lnTo>
                      <a:pt x="24" y="16"/>
                    </a:lnTo>
                    <a:lnTo>
                      <a:pt x="0" y="32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1" name="Freeform 65"/>
              <p:cNvSpPr>
                <a:spLocks/>
              </p:cNvSpPr>
              <p:nvPr/>
            </p:nvSpPr>
            <p:spPr bwMode="auto">
              <a:xfrm>
                <a:off x="3636" y="2322"/>
                <a:ext cx="34" cy="10"/>
              </a:xfrm>
              <a:custGeom>
                <a:avLst/>
                <a:gdLst>
                  <a:gd name="T0" fmla="*/ 34 w 56"/>
                  <a:gd name="T1" fmla="*/ 10 h 16"/>
                  <a:gd name="T2" fmla="*/ 34 w 56"/>
                  <a:gd name="T3" fmla="*/ 10 h 16"/>
                  <a:gd name="T4" fmla="*/ 17 w 56"/>
                  <a:gd name="T5" fmla="*/ 5 h 16"/>
                  <a:gd name="T6" fmla="*/ 0 w 56"/>
                  <a:gd name="T7" fmla="*/ 0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6" h="16">
                    <a:moveTo>
                      <a:pt x="56" y="16"/>
                    </a:moveTo>
                    <a:lnTo>
                      <a:pt x="56" y="16"/>
                    </a:lnTo>
                    <a:lnTo>
                      <a:pt x="28" y="8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2" name="Freeform 66"/>
              <p:cNvSpPr>
                <a:spLocks/>
              </p:cNvSpPr>
              <p:nvPr/>
            </p:nvSpPr>
            <p:spPr bwMode="auto">
              <a:xfrm>
                <a:off x="3234" y="2620"/>
                <a:ext cx="16" cy="30"/>
              </a:xfrm>
              <a:custGeom>
                <a:avLst/>
                <a:gdLst>
                  <a:gd name="T0" fmla="*/ 0 w 26"/>
                  <a:gd name="T1" fmla="*/ 0 h 48"/>
                  <a:gd name="T2" fmla="*/ 0 w 26"/>
                  <a:gd name="T3" fmla="*/ 0 h 48"/>
                  <a:gd name="T4" fmla="*/ 7 w 26"/>
                  <a:gd name="T5" fmla="*/ 15 h 48"/>
                  <a:gd name="T6" fmla="*/ 16 w 26"/>
                  <a:gd name="T7" fmla="*/ 30 h 4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6" h="48">
                    <a:moveTo>
                      <a:pt x="0" y="0"/>
                    </a:moveTo>
                    <a:lnTo>
                      <a:pt x="0" y="0"/>
                    </a:lnTo>
                    <a:lnTo>
                      <a:pt x="12" y="24"/>
                    </a:lnTo>
                    <a:lnTo>
                      <a:pt x="26" y="48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3" name="Freeform 67"/>
              <p:cNvSpPr>
                <a:spLocks/>
              </p:cNvSpPr>
              <p:nvPr/>
            </p:nvSpPr>
            <p:spPr bwMode="auto">
              <a:xfrm>
                <a:off x="3670" y="2332"/>
                <a:ext cx="16" cy="8"/>
              </a:xfrm>
              <a:custGeom>
                <a:avLst/>
                <a:gdLst>
                  <a:gd name="T0" fmla="*/ 16 w 26"/>
                  <a:gd name="T1" fmla="*/ 8 h 12"/>
                  <a:gd name="T2" fmla="*/ 16 w 26"/>
                  <a:gd name="T3" fmla="*/ 8 h 12"/>
                  <a:gd name="T4" fmla="*/ 0 w 26"/>
                  <a:gd name="T5" fmla="*/ 0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" h="12">
                    <a:moveTo>
                      <a:pt x="26" y="12"/>
                    </a:moveTo>
                    <a:lnTo>
                      <a:pt x="26" y="12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4" name="Freeform 68"/>
              <p:cNvSpPr>
                <a:spLocks/>
              </p:cNvSpPr>
              <p:nvPr/>
            </p:nvSpPr>
            <p:spPr bwMode="auto">
              <a:xfrm>
                <a:off x="3303" y="2705"/>
                <a:ext cx="2" cy="1"/>
              </a:xfrm>
              <a:custGeom>
                <a:avLst/>
                <a:gdLst>
                  <a:gd name="T0" fmla="*/ 0 w 2"/>
                  <a:gd name="T1" fmla="*/ 0 h 1"/>
                  <a:gd name="T2" fmla="*/ 0 w 2"/>
                  <a:gd name="T3" fmla="*/ 0 h 1"/>
                  <a:gd name="T4" fmla="*/ 0 w 2"/>
                  <a:gd name="T5" fmla="*/ 0 h 1"/>
                  <a:gd name="T6" fmla="*/ 2 w 2"/>
                  <a:gd name="T7" fmla="*/ 0 h 1"/>
                  <a:gd name="T8" fmla="*/ 0 w 2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5" name="Freeform 69"/>
              <p:cNvSpPr>
                <a:spLocks/>
              </p:cNvSpPr>
              <p:nvPr/>
            </p:nvSpPr>
            <p:spPr bwMode="auto">
              <a:xfrm>
                <a:off x="3472" y="2678"/>
                <a:ext cx="37" cy="36"/>
              </a:xfrm>
              <a:custGeom>
                <a:avLst/>
                <a:gdLst>
                  <a:gd name="T0" fmla="*/ 37 w 60"/>
                  <a:gd name="T1" fmla="*/ 32 h 58"/>
                  <a:gd name="T2" fmla="*/ 4 w 60"/>
                  <a:gd name="T3" fmla="*/ 36 h 58"/>
                  <a:gd name="T4" fmla="*/ 0 w 60"/>
                  <a:gd name="T5" fmla="*/ 5 h 58"/>
                  <a:gd name="T6" fmla="*/ 33 w 60"/>
                  <a:gd name="T7" fmla="*/ 0 h 58"/>
                  <a:gd name="T8" fmla="*/ 37 w 60"/>
                  <a:gd name="T9" fmla="*/ 32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0" y="52"/>
                    </a:moveTo>
                    <a:lnTo>
                      <a:pt x="6" y="58"/>
                    </a:lnTo>
                    <a:lnTo>
                      <a:pt x="0" y="8"/>
                    </a:lnTo>
                    <a:lnTo>
                      <a:pt x="54" y="0"/>
                    </a:lnTo>
                    <a:lnTo>
                      <a:pt x="60" y="52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6" name="Freeform 70"/>
              <p:cNvSpPr>
                <a:spLocks/>
              </p:cNvSpPr>
              <p:nvPr/>
            </p:nvSpPr>
            <p:spPr bwMode="auto">
              <a:xfrm>
                <a:off x="3505" y="2674"/>
                <a:ext cx="39" cy="36"/>
              </a:xfrm>
              <a:custGeom>
                <a:avLst/>
                <a:gdLst>
                  <a:gd name="T0" fmla="*/ 35 w 62"/>
                  <a:gd name="T1" fmla="*/ 0 h 58"/>
                  <a:gd name="T2" fmla="*/ 39 w 62"/>
                  <a:gd name="T3" fmla="*/ 31 h 58"/>
                  <a:gd name="T4" fmla="*/ 4 w 62"/>
                  <a:gd name="T5" fmla="*/ 36 h 58"/>
                  <a:gd name="T6" fmla="*/ 0 w 62"/>
                  <a:gd name="T7" fmla="*/ 4 h 58"/>
                  <a:gd name="T8" fmla="*/ 35 w 62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8">
                    <a:moveTo>
                      <a:pt x="56" y="0"/>
                    </a:moveTo>
                    <a:lnTo>
                      <a:pt x="62" y="50"/>
                    </a:lnTo>
                    <a:lnTo>
                      <a:pt x="6" y="58"/>
                    </a:lnTo>
                    <a:lnTo>
                      <a:pt x="0" y="6"/>
                    </a:lnTo>
                    <a:lnTo>
                      <a:pt x="56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7" name="Freeform 71"/>
              <p:cNvSpPr>
                <a:spLocks/>
              </p:cNvSpPr>
              <p:nvPr/>
            </p:nvSpPr>
            <p:spPr bwMode="auto">
              <a:xfrm>
                <a:off x="3327" y="2603"/>
                <a:ext cx="37" cy="36"/>
              </a:xfrm>
              <a:custGeom>
                <a:avLst/>
                <a:gdLst>
                  <a:gd name="T0" fmla="*/ 37 w 60"/>
                  <a:gd name="T1" fmla="*/ 32 h 58"/>
                  <a:gd name="T2" fmla="*/ 4 w 60"/>
                  <a:gd name="T3" fmla="*/ 36 h 58"/>
                  <a:gd name="T4" fmla="*/ 0 w 60"/>
                  <a:gd name="T5" fmla="*/ 5 h 58"/>
                  <a:gd name="T6" fmla="*/ 33 w 60"/>
                  <a:gd name="T7" fmla="*/ 0 h 58"/>
                  <a:gd name="T8" fmla="*/ 37 w 60"/>
                  <a:gd name="T9" fmla="*/ 32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0" y="52"/>
                    </a:moveTo>
                    <a:lnTo>
                      <a:pt x="6" y="58"/>
                    </a:lnTo>
                    <a:lnTo>
                      <a:pt x="0" y="8"/>
                    </a:lnTo>
                    <a:lnTo>
                      <a:pt x="54" y="0"/>
                    </a:lnTo>
                    <a:lnTo>
                      <a:pt x="60" y="52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8" name="Freeform 72"/>
              <p:cNvSpPr>
                <a:spLocks/>
              </p:cNvSpPr>
              <p:nvPr/>
            </p:nvSpPr>
            <p:spPr bwMode="auto">
              <a:xfrm>
                <a:off x="3331" y="2635"/>
                <a:ext cx="36" cy="36"/>
              </a:xfrm>
              <a:custGeom>
                <a:avLst/>
                <a:gdLst>
                  <a:gd name="T0" fmla="*/ 36 w 60"/>
                  <a:gd name="T1" fmla="*/ 31 h 58"/>
                  <a:gd name="T2" fmla="*/ 4 w 60"/>
                  <a:gd name="T3" fmla="*/ 36 h 58"/>
                  <a:gd name="T4" fmla="*/ 0 w 60"/>
                  <a:gd name="T5" fmla="*/ 4 h 58"/>
                  <a:gd name="T6" fmla="*/ 32 w 60"/>
                  <a:gd name="T7" fmla="*/ 0 h 58"/>
                  <a:gd name="T8" fmla="*/ 36 w 60"/>
                  <a:gd name="T9" fmla="*/ 31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0" y="50"/>
                    </a:moveTo>
                    <a:lnTo>
                      <a:pt x="6" y="58"/>
                    </a:lnTo>
                    <a:lnTo>
                      <a:pt x="0" y="6"/>
                    </a:lnTo>
                    <a:lnTo>
                      <a:pt x="54" y="0"/>
                    </a:lnTo>
                    <a:lnTo>
                      <a:pt x="60" y="5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9" name="Freeform 73"/>
              <p:cNvSpPr>
                <a:spLocks/>
              </p:cNvSpPr>
              <p:nvPr/>
            </p:nvSpPr>
            <p:spPr bwMode="auto">
              <a:xfrm>
                <a:off x="3604" y="2630"/>
                <a:ext cx="37" cy="36"/>
              </a:xfrm>
              <a:custGeom>
                <a:avLst/>
                <a:gdLst>
                  <a:gd name="T0" fmla="*/ 33 w 60"/>
                  <a:gd name="T1" fmla="*/ 0 h 58"/>
                  <a:gd name="T2" fmla="*/ 37 w 60"/>
                  <a:gd name="T3" fmla="*/ 31 h 58"/>
                  <a:gd name="T4" fmla="*/ 2 w 60"/>
                  <a:gd name="T5" fmla="*/ 36 h 58"/>
                  <a:gd name="T6" fmla="*/ 0 w 60"/>
                  <a:gd name="T7" fmla="*/ 4 h 58"/>
                  <a:gd name="T8" fmla="*/ 33 w 60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54" y="0"/>
                    </a:moveTo>
                    <a:lnTo>
                      <a:pt x="60" y="50"/>
                    </a:lnTo>
                    <a:lnTo>
                      <a:pt x="4" y="58"/>
                    </a:lnTo>
                    <a:lnTo>
                      <a:pt x="0" y="6"/>
                    </a:lnTo>
                    <a:lnTo>
                      <a:pt x="54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0" name="Freeform 74"/>
              <p:cNvSpPr>
                <a:spLocks/>
              </p:cNvSpPr>
              <p:nvPr/>
            </p:nvSpPr>
            <p:spPr bwMode="auto">
              <a:xfrm>
                <a:off x="3323" y="2572"/>
                <a:ext cx="37" cy="36"/>
              </a:xfrm>
              <a:custGeom>
                <a:avLst/>
                <a:gdLst>
                  <a:gd name="T0" fmla="*/ 33 w 60"/>
                  <a:gd name="T1" fmla="*/ 0 h 58"/>
                  <a:gd name="T2" fmla="*/ 37 w 60"/>
                  <a:gd name="T3" fmla="*/ 31 h 58"/>
                  <a:gd name="T4" fmla="*/ 4 w 60"/>
                  <a:gd name="T5" fmla="*/ 36 h 58"/>
                  <a:gd name="T6" fmla="*/ 0 w 60"/>
                  <a:gd name="T7" fmla="*/ 5 h 58"/>
                  <a:gd name="T8" fmla="*/ 33 w 60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54" y="0"/>
                    </a:moveTo>
                    <a:lnTo>
                      <a:pt x="60" y="50"/>
                    </a:lnTo>
                    <a:lnTo>
                      <a:pt x="6" y="58"/>
                    </a:lnTo>
                    <a:lnTo>
                      <a:pt x="0" y="8"/>
                    </a:lnTo>
                    <a:lnTo>
                      <a:pt x="54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1" name="Freeform 75"/>
              <p:cNvSpPr>
                <a:spLocks/>
              </p:cNvSpPr>
              <p:nvPr/>
            </p:nvSpPr>
            <p:spPr bwMode="auto">
              <a:xfrm>
                <a:off x="3573" y="2666"/>
                <a:ext cx="37" cy="34"/>
              </a:xfrm>
              <a:custGeom>
                <a:avLst/>
                <a:gdLst>
                  <a:gd name="T0" fmla="*/ 33 w 60"/>
                  <a:gd name="T1" fmla="*/ 0 h 56"/>
                  <a:gd name="T2" fmla="*/ 37 w 60"/>
                  <a:gd name="T3" fmla="*/ 30 h 56"/>
                  <a:gd name="T4" fmla="*/ 4 w 60"/>
                  <a:gd name="T5" fmla="*/ 34 h 56"/>
                  <a:gd name="T6" fmla="*/ 0 w 60"/>
                  <a:gd name="T7" fmla="*/ 4 h 56"/>
                  <a:gd name="T8" fmla="*/ 33 w 60"/>
                  <a:gd name="T9" fmla="*/ 0 h 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6">
                    <a:moveTo>
                      <a:pt x="54" y="0"/>
                    </a:moveTo>
                    <a:lnTo>
                      <a:pt x="60" y="50"/>
                    </a:lnTo>
                    <a:lnTo>
                      <a:pt x="6" y="56"/>
                    </a:lnTo>
                    <a:lnTo>
                      <a:pt x="0" y="6"/>
                    </a:lnTo>
                    <a:lnTo>
                      <a:pt x="54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2" name="Freeform 76"/>
              <p:cNvSpPr>
                <a:spLocks/>
              </p:cNvSpPr>
              <p:nvPr/>
            </p:nvSpPr>
            <p:spPr bwMode="auto">
              <a:xfrm>
                <a:off x="3569" y="2634"/>
                <a:ext cx="37" cy="36"/>
              </a:xfrm>
              <a:custGeom>
                <a:avLst/>
                <a:gdLst>
                  <a:gd name="T0" fmla="*/ 0 w 60"/>
                  <a:gd name="T1" fmla="*/ 5 h 58"/>
                  <a:gd name="T2" fmla="*/ 35 w 60"/>
                  <a:gd name="T3" fmla="*/ 0 h 58"/>
                  <a:gd name="T4" fmla="*/ 37 w 60"/>
                  <a:gd name="T5" fmla="*/ 32 h 58"/>
                  <a:gd name="T6" fmla="*/ 4 w 60"/>
                  <a:gd name="T7" fmla="*/ 36 h 58"/>
                  <a:gd name="T8" fmla="*/ 0 w 60"/>
                  <a:gd name="T9" fmla="*/ 5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0" y="8"/>
                    </a:moveTo>
                    <a:lnTo>
                      <a:pt x="56" y="0"/>
                    </a:lnTo>
                    <a:lnTo>
                      <a:pt x="60" y="52"/>
                    </a:lnTo>
                    <a:lnTo>
                      <a:pt x="6" y="58"/>
                    </a:lnTo>
                    <a:lnTo>
                      <a:pt x="0" y="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3" name="Freeform 77"/>
              <p:cNvSpPr>
                <a:spLocks/>
              </p:cNvSpPr>
              <p:nvPr/>
            </p:nvSpPr>
            <p:spPr bwMode="auto">
              <a:xfrm>
                <a:off x="3540" y="2670"/>
                <a:ext cx="37" cy="35"/>
              </a:xfrm>
              <a:custGeom>
                <a:avLst/>
                <a:gdLst>
                  <a:gd name="T0" fmla="*/ 33 w 60"/>
                  <a:gd name="T1" fmla="*/ 0 h 58"/>
                  <a:gd name="T2" fmla="*/ 37 w 60"/>
                  <a:gd name="T3" fmla="*/ 30 h 58"/>
                  <a:gd name="T4" fmla="*/ 4 w 60"/>
                  <a:gd name="T5" fmla="*/ 35 h 58"/>
                  <a:gd name="T6" fmla="*/ 0 w 60"/>
                  <a:gd name="T7" fmla="*/ 5 h 58"/>
                  <a:gd name="T8" fmla="*/ 33 w 60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54" y="0"/>
                    </a:moveTo>
                    <a:lnTo>
                      <a:pt x="60" y="50"/>
                    </a:lnTo>
                    <a:lnTo>
                      <a:pt x="6" y="58"/>
                    </a:lnTo>
                    <a:lnTo>
                      <a:pt x="0" y="8"/>
                    </a:lnTo>
                    <a:lnTo>
                      <a:pt x="54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4" name="Freeform 78"/>
              <p:cNvSpPr>
                <a:spLocks/>
              </p:cNvSpPr>
              <p:nvPr/>
            </p:nvSpPr>
            <p:spPr bwMode="auto">
              <a:xfrm>
                <a:off x="3364" y="2630"/>
                <a:ext cx="37" cy="36"/>
              </a:xfrm>
              <a:custGeom>
                <a:avLst/>
                <a:gdLst>
                  <a:gd name="T0" fmla="*/ 33 w 60"/>
                  <a:gd name="T1" fmla="*/ 0 h 58"/>
                  <a:gd name="T2" fmla="*/ 37 w 60"/>
                  <a:gd name="T3" fmla="*/ 31 h 58"/>
                  <a:gd name="T4" fmla="*/ 4 w 60"/>
                  <a:gd name="T5" fmla="*/ 36 h 58"/>
                  <a:gd name="T6" fmla="*/ 0 w 60"/>
                  <a:gd name="T7" fmla="*/ 5 h 58"/>
                  <a:gd name="T8" fmla="*/ 33 w 60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54" y="0"/>
                    </a:moveTo>
                    <a:lnTo>
                      <a:pt x="60" y="50"/>
                    </a:lnTo>
                    <a:lnTo>
                      <a:pt x="6" y="58"/>
                    </a:lnTo>
                    <a:lnTo>
                      <a:pt x="0" y="8"/>
                    </a:lnTo>
                    <a:lnTo>
                      <a:pt x="54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5" name="Freeform 79"/>
              <p:cNvSpPr>
                <a:spLocks/>
              </p:cNvSpPr>
              <p:nvPr/>
            </p:nvSpPr>
            <p:spPr bwMode="auto">
              <a:xfrm>
                <a:off x="3600" y="2598"/>
                <a:ext cx="37" cy="36"/>
              </a:xfrm>
              <a:custGeom>
                <a:avLst/>
                <a:gdLst>
                  <a:gd name="T0" fmla="*/ 33 w 60"/>
                  <a:gd name="T1" fmla="*/ 0 h 58"/>
                  <a:gd name="T2" fmla="*/ 37 w 60"/>
                  <a:gd name="T3" fmla="*/ 32 h 58"/>
                  <a:gd name="T4" fmla="*/ 4 w 60"/>
                  <a:gd name="T5" fmla="*/ 36 h 58"/>
                  <a:gd name="T6" fmla="*/ 0 w 60"/>
                  <a:gd name="T7" fmla="*/ 5 h 58"/>
                  <a:gd name="T8" fmla="*/ 33 w 60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54" y="0"/>
                    </a:moveTo>
                    <a:lnTo>
                      <a:pt x="60" y="52"/>
                    </a:lnTo>
                    <a:lnTo>
                      <a:pt x="6" y="58"/>
                    </a:lnTo>
                    <a:lnTo>
                      <a:pt x="0" y="8"/>
                    </a:lnTo>
                    <a:lnTo>
                      <a:pt x="54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6" name="Freeform 80"/>
              <p:cNvSpPr>
                <a:spLocks/>
              </p:cNvSpPr>
              <p:nvPr/>
            </p:nvSpPr>
            <p:spPr bwMode="auto">
              <a:xfrm>
                <a:off x="3634" y="2594"/>
                <a:ext cx="36" cy="36"/>
              </a:xfrm>
              <a:custGeom>
                <a:avLst/>
                <a:gdLst>
                  <a:gd name="T0" fmla="*/ 32 w 60"/>
                  <a:gd name="T1" fmla="*/ 0 h 58"/>
                  <a:gd name="T2" fmla="*/ 36 w 60"/>
                  <a:gd name="T3" fmla="*/ 31 h 58"/>
                  <a:gd name="T4" fmla="*/ 4 w 60"/>
                  <a:gd name="T5" fmla="*/ 36 h 58"/>
                  <a:gd name="T6" fmla="*/ 0 w 60"/>
                  <a:gd name="T7" fmla="*/ 4 h 58"/>
                  <a:gd name="T8" fmla="*/ 32 w 60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54" y="0"/>
                    </a:moveTo>
                    <a:lnTo>
                      <a:pt x="60" y="50"/>
                    </a:lnTo>
                    <a:lnTo>
                      <a:pt x="6" y="58"/>
                    </a:lnTo>
                    <a:lnTo>
                      <a:pt x="0" y="6"/>
                    </a:lnTo>
                    <a:lnTo>
                      <a:pt x="54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7" name="Freeform 81"/>
              <p:cNvSpPr>
                <a:spLocks/>
              </p:cNvSpPr>
              <p:nvPr/>
            </p:nvSpPr>
            <p:spPr bwMode="auto">
              <a:xfrm>
                <a:off x="3533" y="2608"/>
                <a:ext cx="36" cy="36"/>
              </a:xfrm>
              <a:custGeom>
                <a:avLst/>
                <a:gdLst>
                  <a:gd name="T0" fmla="*/ 0 w 60"/>
                  <a:gd name="T1" fmla="*/ 4 h 58"/>
                  <a:gd name="T2" fmla="*/ 32 w 60"/>
                  <a:gd name="T3" fmla="*/ 0 h 58"/>
                  <a:gd name="T4" fmla="*/ 36 w 60"/>
                  <a:gd name="T5" fmla="*/ 31 h 58"/>
                  <a:gd name="T6" fmla="*/ 4 w 60"/>
                  <a:gd name="T7" fmla="*/ 36 h 58"/>
                  <a:gd name="T8" fmla="*/ 0 w 60"/>
                  <a:gd name="T9" fmla="*/ 4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0" y="6"/>
                    </a:moveTo>
                    <a:lnTo>
                      <a:pt x="54" y="0"/>
                    </a:lnTo>
                    <a:lnTo>
                      <a:pt x="60" y="50"/>
                    </a:lnTo>
                    <a:lnTo>
                      <a:pt x="6" y="58"/>
                    </a:lnTo>
                    <a:lnTo>
                      <a:pt x="0" y="6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8" name="Freeform 82"/>
              <p:cNvSpPr>
                <a:spLocks/>
              </p:cNvSpPr>
              <p:nvPr/>
            </p:nvSpPr>
            <p:spPr bwMode="auto">
              <a:xfrm>
                <a:off x="3566" y="2603"/>
                <a:ext cx="38" cy="36"/>
              </a:xfrm>
              <a:custGeom>
                <a:avLst/>
                <a:gdLst>
                  <a:gd name="T0" fmla="*/ 34 w 62"/>
                  <a:gd name="T1" fmla="*/ 0 h 58"/>
                  <a:gd name="T2" fmla="*/ 38 w 62"/>
                  <a:gd name="T3" fmla="*/ 31 h 58"/>
                  <a:gd name="T4" fmla="*/ 4 w 62"/>
                  <a:gd name="T5" fmla="*/ 36 h 58"/>
                  <a:gd name="T6" fmla="*/ 0 w 62"/>
                  <a:gd name="T7" fmla="*/ 5 h 58"/>
                  <a:gd name="T8" fmla="*/ 34 w 62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8">
                    <a:moveTo>
                      <a:pt x="56" y="0"/>
                    </a:moveTo>
                    <a:lnTo>
                      <a:pt x="62" y="50"/>
                    </a:lnTo>
                    <a:lnTo>
                      <a:pt x="6" y="58"/>
                    </a:lnTo>
                    <a:lnTo>
                      <a:pt x="0" y="8"/>
                    </a:lnTo>
                    <a:lnTo>
                      <a:pt x="56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9" name="Freeform 83"/>
              <p:cNvSpPr>
                <a:spLocks/>
              </p:cNvSpPr>
              <p:nvPr/>
            </p:nvSpPr>
            <p:spPr bwMode="auto">
              <a:xfrm>
                <a:off x="3663" y="2559"/>
                <a:ext cx="38" cy="35"/>
              </a:xfrm>
              <a:custGeom>
                <a:avLst/>
                <a:gdLst>
                  <a:gd name="T0" fmla="*/ 0 w 62"/>
                  <a:gd name="T1" fmla="*/ 5 h 58"/>
                  <a:gd name="T2" fmla="*/ 34 w 62"/>
                  <a:gd name="T3" fmla="*/ 0 h 58"/>
                  <a:gd name="T4" fmla="*/ 38 w 62"/>
                  <a:gd name="T5" fmla="*/ 30 h 58"/>
                  <a:gd name="T6" fmla="*/ 4 w 62"/>
                  <a:gd name="T7" fmla="*/ 35 h 58"/>
                  <a:gd name="T8" fmla="*/ 0 w 62"/>
                  <a:gd name="T9" fmla="*/ 5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8">
                    <a:moveTo>
                      <a:pt x="0" y="8"/>
                    </a:moveTo>
                    <a:lnTo>
                      <a:pt x="56" y="0"/>
                    </a:lnTo>
                    <a:lnTo>
                      <a:pt x="62" y="50"/>
                    </a:lnTo>
                    <a:lnTo>
                      <a:pt x="6" y="58"/>
                    </a:lnTo>
                    <a:lnTo>
                      <a:pt x="0" y="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0" name="Freeform 84"/>
              <p:cNvSpPr>
                <a:spLocks/>
              </p:cNvSpPr>
              <p:nvPr/>
            </p:nvSpPr>
            <p:spPr bwMode="auto">
              <a:xfrm>
                <a:off x="3667" y="2590"/>
                <a:ext cx="38" cy="35"/>
              </a:xfrm>
              <a:custGeom>
                <a:avLst/>
                <a:gdLst>
                  <a:gd name="T0" fmla="*/ 34 w 62"/>
                  <a:gd name="T1" fmla="*/ 0 h 58"/>
                  <a:gd name="T2" fmla="*/ 38 w 62"/>
                  <a:gd name="T3" fmla="*/ 30 h 58"/>
                  <a:gd name="T4" fmla="*/ 4 w 62"/>
                  <a:gd name="T5" fmla="*/ 35 h 58"/>
                  <a:gd name="T6" fmla="*/ 0 w 62"/>
                  <a:gd name="T7" fmla="*/ 5 h 58"/>
                  <a:gd name="T8" fmla="*/ 34 w 62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8">
                    <a:moveTo>
                      <a:pt x="56" y="0"/>
                    </a:moveTo>
                    <a:lnTo>
                      <a:pt x="62" y="50"/>
                    </a:lnTo>
                    <a:lnTo>
                      <a:pt x="6" y="58"/>
                    </a:lnTo>
                    <a:lnTo>
                      <a:pt x="0" y="8"/>
                    </a:lnTo>
                    <a:lnTo>
                      <a:pt x="56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1" name="Freeform 85"/>
              <p:cNvSpPr>
                <a:spLocks/>
              </p:cNvSpPr>
              <p:nvPr/>
            </p:nvSpPr>
            <p:spPr bwMode="auto">
              <a:xfrm>
                <a:off x="3289" y="2577"/>
                <a:ext cx="38" cy="36"/>
              </a:xfrm>
              <a:custGeom>
                <a:avLst/>
                <a:gdLst>
                  <a:gd name="T0" fmla="*/ 38 w 62"/>
                  <a:gd name="T1" fmla="*/ 31 h 58"/>
                  <a:gd name="T2" fmla="*/ 4 w 62"/>
                  <a:gd name="T3" fmla="*/ 36 h 58"/>
                  <a:gd name="T4" fmla="*/ 0 w 62"/>
                  <a:gd name="T5" fmla="*/ 4 h 58"/>
                  <a:gd name="T6" fmla="*/ 34 w 62"/>
                  <a:gd name="T7" fmla="*/ 0 h 58"/>
                  <a:gd name="T8" fmla="*/ 38 w 62"/>
                  <a:gd name="T9" fmla="*/ 31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8">
                    <a:moveTo>
                      <a:pt x="62" y="50"/>
                    </a:moveTo>
                    <a:lnTo>
                      <a:pt x="6" y="58"/>
                    </a:lnTo>
                    <a:lnTo>
                      <a:pt x="0" y="6"/>
                    </a:lnTo>
                    <a:lnTo>
                      <a:pt x="56" y="0"/>
                    </a:lnTo>
                    <a:lnTo>
                      <a:pt x="62" y="5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2" name="Freeform 86"/>
              <p:cNvSpPr>
                <a:spLocks/>
              </p:cNvSpPr>
              <p:nvPr/>
            </p:nvSpPr>
            <p:spPr bwMode="auto">
              <a:xfrm>
                <a:off x="3536" y="2639"/>
                <a:ext cx="37" cy="35"/>
              </a:xfrm>
              <a:custGeom>
                <a:avLst/>
                <a:gdLst>
                  <a:gd name="T0" fmla="*/ 33 w 60"/>
                  <a:gd name="T1" fmla="*/ 0 h 58"/>
                  <a:gd name="T2" fmla="*/ 37 w 60"/>
                  <a:gd name="T3" fmla="*/ 30 h 58"/>
                  <a:gd name="T4" fmla="*/ 4 w 60"/>
                  <a:gd name="T5" fmla="*/ 35 h 58"/>
                  <a:gd name="T6" fmla="*/ 0 w 60"/>
                  <a:gd name="T7" fmla="*/ 5 h 58"/>
                  <a:gd name="T8" fmla="*/ 33 w 60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54" y="0"/>
                    </a:moveTo>
                    <a:lnTo>
                      <a:pt x="60" y="50"/>
                    </a:lnTo>
                    <a:lnTo>
                      <a:pt x="6" y="58"/>
                    </a:lnTo>
                    <a:lnTo>
                      <a:pt x="0" y="8"/>
                    </a:lnTo>
                    <a:lnTo>
                      <a:pt x="54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3" name="Freeform 87"/>
              <p:cNvSpPr>
                <a:spLocks/>
              </p:cNvSpPr>
              <p:nvPr/>
            </p:nvSpPr>
            <p:spPr bwMode="auto">
              <a:xfrm>
                <a:off x="3432" y="2622"/>
                <a:ext cx="36" cy="35"/>
              </a:xfrm>
              <a:custGeom>
                <a:avLst/>
                <a:gdLst>
                  <a:gd name="T0" fmla="*/ 32 w 60"/>
                  <a:gd name="T1" fmla="*/ 0 h 58"/>
                  <a:gd name="T2" fmla="*/ 36 w 60"/>
                  <a:gd name="T3" fmla="*/ 30 h 58"/>
                  <a:gd name="T4" fmla="*/ 4 w 60"/>
                  <a:gd name="T5" fmla="*/ 35 h 58"/>
                  <a:gd name="T6" fmla="*/ 0 w 60"/>
                  <a:gd name="T7" fmla="*/ 4 h 58"/>
                  <a:gd name="T8" fmla="*/ 32 w 60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54" y="0"/>
                    </a:moveTo>
                    <a:lnTo>
                      <a:pt x="60" y="50"/>
                    </a:lnTo>
                    <a:lnTo>
                      <a:pt x="6" y="58"/>
                    </a:lnTo>
                    <a:lnTo>
                      <a:pt x="0" y="6"/>
                    </a:lnTo>
                    <a:lnTo>
                      <a:pt x="54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4" name="Freeform 88"/>
              <p:cNvSpPr>
                <a:spLocks/>
              </p:cNvSpPr>
              <p:nvPr/>
            </p:nvSpPr>
            <p:spPr bwMode="auto">
              <a:xfrm>
                <a:off x="3397" y="2625"/>
                <a:ext cx="38" cy="36"/>
              </a:xfrm>
              <a:custGeom>
                <a:avLst/>
                <a:gdLst>
                  <a:gd name="T0" fmla="*/ 34 w 62"/>
                  <a:gd name="T1" fmla="*/ 0 h 58"/>
                  <a:gd name="T2" fmla="*/ 38 w 62"/>
                  <a:gd name="T3" fmla="*/ 32 h 58"/>
                  <a:gd name="T4" fmla="*/ 4 w 62"/>
                  <a:gd name="T5" fmla="*/ 36 h 58"/>
                  <a:gd name="T6" fmla="*/ 0 w 62"/>
                  <a:gd name="T7" fmla="*/ 5 h 58"/>
                  <a:gd name="T8" fmla="*/ 34 w 62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8">
                    <a:moveTo>
                      <a:pt x="56" y="0"/>
                    </a:moveTo>
                    <a:lnTo>
                      <a:pt x="62" y="52"/>
                    </a:lnTo>
                    <a:lnTo>
                      <a:pt x="6" y="58"/>
                    </a:lnTo>
                    <a:lnTo>
                      <a:pt x="0" y="8"/>
                    </a:lnTo>
                    <a:lnTo>
                      <a:pt x="56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5" name="Freeform 89"/>
              <p:cNvSpPr>
                <a:spLocks/>
              </p:cNvSpPr>
              <p:nvPr/>
            </p:nvSpPr>
            <p:spPr bwMode="auto">
              <a:xfrm>
                <a:off x="3465" y="2617"/>
                <a:ext cx="37" cy="35"/>
              </a:xfrm>
              <a:custGeom>
                <a:avLst/>
                <a:gdLst>
                  <a:gd name="T0" fmla="*/ 33 w 60"/>
                  <a:gd name="T1" fmla="*/ 0 h 58"/>
                  <a:gd name="T2" fmla="*/ 37 w 60"/>
                  <a:gd name="T3" fmla="*/ 30 h 58"/>
                  <a:gd name="T4" fmla="*/ 4 w 60"/>
                  <a:gd name="T5" fmla="*/ 35 h 58"/>
                  <a:gd name="T6" fmla="*/ 0 w 60"/>
                  <a:gd name="T7" fmla="*/ 5 h 58"/>
                  <a:gd name="T8" fmla="*/ 33 w 60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54" y="0"/>
                    </a:moveTo>
                    <a:lnTo>
                      <a:pt x="60" y="50"/>
                    </a:lnTo>
                    <a:lnTo>
                      <a:pt x="6" y="58"/>
                    </a:lnTo>
                    <a:lnTo>
                      <a:pt x="0" y="8"/>
                    </a:lnTo>
                    <a:lnTo>
                      <a:pt x="54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6" name="Freeform 90"/>
              <p:cNvSpPr>
                <a:spLocks/>
              </p:cNvSpPr>
              <p:nvPr/>
            </p:nvSpPr>
            <p:spPr bwMode="auto">
              <a:xfrm>
                <a:off x="3498" y="2612"/>
                <a:ext cx="38" cy="35"/>
              </a:xfrm>
              <a:custGeom>
                <a:avLst/>
                <a:gdLst>
                  <a:gd name="T0" fmla="*/ 34 w 62"/>
                  <a:gd name="T1" fmla="*/ 0 h 58"/>
                  <a:gd name="T2" fmla="*/ 38 w 62"/>
                  <a:gd name="T3" fmla="*/ 31 h 58"/>
                  <a:gd name="T4" fmla="*/ 4 w 62"/>
                  <a:gd name="T5" fmla="*/ 35 h 58"/>
                  <a:gd name="T6" fmla="*/ 0 w 62"/>
                  <a:gd name="T7" fmla="*/ 5 h 58"/>
                  <a:gd name="T8" fmla="*/ 34 w 62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8">
                    <a:moveTo>
                      <a:pt x="56" y="0"/>
                    </a:moveTo>
                    <a:lnTo>
                      <a:pt x="62" y="52"/>
                    </a:lnTo>
                    <a:lnTo>
                      <a:pt x="6" y="58"/>
                    </a:lnTo>
                    <a:lnTo>
                      <a:pt x="0" y="8"/>
                    </a:lnTo>
                    <a:lnTo>
                      <a:pt x="56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7" name="Freeform 91"/>
              <p:cNvSpPr>
                <a:spLocks/>
              </p:cNvSpPr>
              <p:nvPr/>
            </p:nvSpPr>
            <p:spPr bwMode="auto">
              <a:xfrm>
                <a:off x="3502" y="2644"/>
                <a:ext cx="38" cy="34"/>
              </a:xfrm>
              <a:custGeom>
                <a:avLst/>
                <a:gdLst>
                  <a:gd name="T0" fmla="*/ 38 w 62"/>
                  <a:gd name="T1" fmla="*/ 30 h 56"/>
                  <a:gd name="T2" fmla="*/ 4 w 62"/>
                  <a:gd name="T3" fmla="*/ 34 h 56"/>
                  <a:gd name="T4" fmla="*/ 0 w 62"/>
                  <a:gd name="T5" fmla="*/ 4 h 56"/>
                  <a:gd name="T6" fmla="*/ 34 w 62"/>
                  <a:gd name="T7" fmla="*/ 0 h 56"/>
                  <a:gd name="T8" fmla="*/ 38 w 62"/>
                  <a:gd name="T9" fmla="*/ 30 h 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6">
                    <a:moveTo>
                      <a:pt x="62" y="50"/>
                    </a:moveTo>
                    <a:lnTo>
                      <a:pt x="6" y="56"/>
                    </a:lnTo>
                    <a:lnTo>
                      <a:pt x="0" y="6"/>
                    </a:lnTo>
                    <a:lnTo>
                      <a:pt x="56" y="0"/>
                    </a:lnTo>
                    <a:lnTo>
                      <a:pt x="62" y="5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8" name="Freeform 92"/>
              <p:cNvSpPr>
                <a:spLocks/>
              </p:cNvSpPr>
              <p:nvPr/>
            </p:nvSpPr>
            <p:spPr bwMode="auto">
              <a:xfrm>
                <a:off x="3477" y="2426"/>
                <a:ext cx="37" cy="35"/>
              </a:xfrm>
              <a:custGeom>
                <a:avLst/>
                <a:gdLst>
                  <a:gd name="T0" fmla="*/ 37 w 60"/>
                  <a:gd name="T1" fmla="*/ 30 h 58"/>
                  <a:gd name="T2" fmla="*/ 4 w 60"/>
                  <a:gd name="T3" fmla="*/ 35 h 58"/>
                  <a:gd name="T4" fmla="*/ 0 w 60"/>
                  <a:gd name="T5" fmla="*/ 5 h 58"/>
                  <a:gd name="T6" fmla="*/ 33 w 60"/>
                  <a:gd name="T7" fmla="*/ 0 h 58"/>
                  <a:gd name="T8" fmla="*/ 37 w 60"/>
                  <a:gd name="T9" fmla="*/ 3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0" y="50"/>
                    </a:moveTo>
                    <a:lnTo>
                      <a:pt x="6" y="58"/>
                    </a:lnTo>
                    <a:lnTo>
                      <a:pt x="0" y="8"/>
                    </a:lnTo>
                    <a:lnTo>
                      <a:pt x="54" y="0"/>
                    </a:lnTo>
                    <a:lnTo>
                      <a:pt x="60" y="5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9" name="Freeform 93"/>
              <p:cNvSpPr>
                <a:spLocks/>
              </p:cNvSpPr>
              <p:nvPr/>
            </p:nvSpPr>
            <p:spPr bwMode="auto">
              <a:xfrm>
                <a:off x="3686" y="2460"/>
                <a:ext cx="37" cy="36"/>
              </a:xfrm>
              <a:custGeom>
                <a:avLst/>
                <a:gdLst>
                  <a:gd name="T0" fmla="*/ 4 w 60"/>
                  <a:gd name="T1" fmla="*/ 36 h 58"/>
                  <a:gd name="T2" fmla="*/ 0 w 60"/>
                  <a:gd name="T3" fmla="*/ 5 h 58"/>
                  <a:gd name="T4" fmla="*/ 33 w 60"/>
                  <a:gd name="T5" fmla="*/ 0 h 58"/>
                  <a:gd name="T6" fmla="*/ 37 w 60"/>
                  <a:gd name="T7" fmla="*/ 32 h 58"/>
                  <a:gd name="T8" fmla="*/ 4 w 60"/>
                  <a:gd name="T9" fmla="*/ 36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" y="58"/>
                    </a:moveTo>
                    <a:lnTo>
                      <a:pt x="0" y="8"/>
                    </a:lnTo>
                    <a:lnTo>
                      <a:pt x="54" y="0"/>
                    </a:lnTo>
                    <a:lnTo>
                      <a:pt x="60" y="52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0" name="Freeform 94"/>
              <p:cNvSpPr>
                <a:spLocks/>
              </p:cNvSpPr>
              <p:nvPr/>
            </p:nvSpPr>
            <p:spPr bwMode="auto">
              <a:xfrm>
                <a:off x="3720" y="2457"/>
                <a:ext cx="38" cy="35"/>
              </a:xfrm>
              <a:custGeom>
                <a:avLst/>
                <a:gdLst>
                  <a:gd name="T0" fmla="*/ 0 w 62"/>
                  <a:gd name="T1" fmla="*/ 4 h 58"/>
                  <a:gd name="T2" fmla="*/ 34 w 62"/>
                  <a:gd name="T3" fmla="*/ 0 h 58"/>
                  <a:gd name="T4" fmla="*/ 38 w 62"/>
                  <a:gd name="T5" fmla="*/ 30 h 58"/>
                  <a:gd name="T6" fmla="*/ 4 w 62"/>
                  <a:gd name="T7" fmla="*/ 35 h 58"/>
                  <a:gd name="T8" fmla="*/ 0 w 62"/>
                  <a:gd name="T9" fmla="*/ 4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8">
                    <a:moveTo>
                      <a:pt x="0" y="6"/>
                    </a:moveTo>
                    <a:lnTo>
                      <a:pt x="56" y="0"/>
                    </a:lnTo>
                    <a:lnTo>
                      <a:pt x="62" y="50"/>
                    </a:lnTo>
                    <a:lnTo>
                      <a:pt x="6" y="58"/>
                    </a:lnTo>
                    <a:lnTo>
                      <a:pt x="0" y="6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1" name="Freeform 95"/>
              <p:cNvSpPr>
                <a:spLocks/>
              </p:cNvSpPr>
              <p:nvPr/>
            </p:nvSpPr>
            <p:spPr bwMode="auto">
              <a:xfrm>
                <a:off x="3723" y="2487"/>
                <a:ext cx="39" cy="36"/>
              </a:xfrm>
              <a:custGeom>
                <a:avLst/>
                <a:gdLst>
                  <a:gd name="T0" fmla="*/ 0 w 62"/>
                  <a:gd name="T1" fmla="*/ 5 h 58"/>
                  <a:gd name="T2" fmla="*/ 35 w 62"/>
                  <a:gd name="T3" fmla="*/ 0 h 58"/>
                  <a:gd name="T4" fmla="*/ 39 w 62"/>
                  <a:gd name="T5" fmla="*/ 31 h 58"/>
                  <a:gd name="T6" fmla="*/ 4 w 62"/>
                  <a:gd name="T7" fmla="*/ 36 h 58"/>
                  <a:gd name="T8" fmla="*/ 0 w 62"/>
                  <a:gd name="T9" fmla="*/ 5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8">
                    <a:moveTo>
                      <a:pt x="0" y="8"/>
                    </a:moveTo>
                    <a:lnTo>
                      <a:pt x="56" y="0"/>
                    </a:lnTo>
                    <a:lnTo>
                      <a:pt x="62" y="50"/>
                    </a:lnTo>
                    <a:lnTo>
                      <a:pt x="6" y="58"/>
                    </a:lnTo>
                    <a:lnTo>
                      <a:pt x="0" y="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2" name="Freeform 96"/>
              <p:cNvSpPr>
                <a:spLocks/>
              </p:cNvSpPr>
              <p:nvPr/>
            </p:nvSpPr>
            <p:spPr bwMode="auto">
              <a:xfrm>
                <a:off x="3683" y="2429"/>
                <a:ext cx="37" cy="36"/>
              </a:xfrm>
              <a:custGeom>
                <a:avLst/>
                <a:gdLst>
                  <a:gd name="T0" fmla="*/ 0 w 60"/>
                  <a:gd name="T1" fmla="*/ 5 h 58"/>
                  <a:gd name="T2" fmla="*/ 33 w 60"/>
                  <a:gd name="T3" fmla="*/ 0 h 58"/>
                  <a:gd name="T4" fmla="*/ 37 w 60"/>
                  <a:gd name="T5" fmla="*/ 31 h 58"/>
                  <a:gd name="T6" fmla="*/ 4 w 60"/>
                  <a:gd name="T7" fmla="*/ 36 h 58"/>
                  <a:gd name="T8" fmla="*/ 0 w 60"/>
                  <a:gd name="T9" fmla="*/ 5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0" y="8"/>
                    </a:moveTo>
                    <a:lnTo>
                      <a:pt x="54" y="0"/>
                    </a:lnTo>
                    <a:lnTo>
                      <a:pt x="60" y="50"/>
                    </a:lnTo>
                    <a:lnTo>
                      <a:pt x="6" y="58"/>
                    </a:lnTo>
                    <a:lnTo>
                      <a:pt x="0" y="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3" name="Freeform 97"/>
              <p:cNvSpPr>
                <a:spLocks/>
              </p:cNvSpPr>
              <p:nvPr/>
            </p:nvSpPr>
            <p:spPr bwMode="auto">
              <a:xfrm>
                <a:off x="3611" y="2407"/>
                <a:ext cx="39" cy="36"/>
              </a:xfrm>
              <a:custGeom>
                <a:avLst/>
                <a:gdLst>
                  <a:gd name="T0" fmla="*/ 4 w 62"/>
                  <a:gd name="T1" fmla="*/ 36 h 58"/>
                  <a:gd name="T2" fmla="*/ 0 w 62"/>
                  <a:gd name="T3" fmla="*/ 5 h 58"/>
                  <a:gd name="T4" fmla="*/ 35 w 62"/>
                  <a:gd name="T5" fmla="*/ 0 h 58"/>
                  <a:gd name="T6" fmla="*/ 39 w 62"/>
                  <a:gd name="T7" fmla="*/ 32 h 58"/>
                  <a:gd name="T8" fmla="*/ 4 w 62"/>
                  <a:gd name="T9" fmla="*/ 36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8">
                    <a:moveTo>
                      <a:pt x="6" y="58"/>
                    </a:moveTo>
                    <a:lnTo>
                      <a:pt x="0" y="8"/>
                    </a:lnTo>
                    <a:lnTo>
                      <a:pt x="56" y="0"/>
                    </a:lnTo>
                    <a:lnTo>
                      <a:pt x="62" y="52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4" name="Freeform 98"/>
              <p:cNvSpPr>
                <a:spLocks/>
              </p:cNvSpPr>
              <p:nvPr/>
            </p:nvSpPr>
            <p:spPr bwMode="auto">
              <a:xfrm>
                <a:off x="3679" y="2399"/>
                <a:ext cx="37" cy="35"/>
              </a:xfrm>
              <a:custGeom>
                <a:avLst/>
                <a:gdLst>
                  <a:gd name="T0" fmla="*/ 0 w 60"/>
                  <a:gd name="T1" fmla="*/ 5 h 58"/>
                  <a:gd name="T2" fmla="*/ 33 w 60"/>
                  <a:gd name="T3" fmla="*/ 0 h 58"/>
                  <a:gd name="T4" fmla="*/ 37 w 60"/>
                  <a:gd name="T5" fmla="*/ 30 h 58"/>
                  <a:gd name="T6" fmla="*/ 4 w 60"/>
                  <a:gd name="T7" fmla="*/ 35 h 58"/>
                  <a:gd name="T8" fmla="*/ 0 w 60"/>
                  <a:gd name="T9" fmla="*/ 5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0" y="8"/>
                    </a:moveTo>
                    <a:lnTo>
                      <a:pt x="54" y="0"/>
                    </a:lnTo>
                    <a:lnTo>
                      <a:pt x="60" y="50"/>
                    </a:lnTo>
                    <a:lnTo>
                      <a:pt x="6" y="58"/>
                    </a:lnTo>
                    <a:lnTo>
                      <a:pt x="0" y="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5" name="Freeform 99"/>
              <p:cNvSpPr>
                <a:spLocks/>
              </p:cNvSpPr>
              <p:nvPr/>
            </p:nvSpPr>
            <p:spPr bwMode="auto">
              <a:xfrm>
                <a:off x="3285" y="2546"/>
                <a:ext cx="38" cy="35"/>
              </a:xfrm>
              <a:custGeom>
                <a:avLst/>
                <a:gdLst>
                  <a:gd name="T0" fmla="*/ 38 w 62"/>
                  <a:gd name="T1" fmla="*/ 31 h 56"/>
                  <a:gd name="T2" fmla="*/ 4 w 62"/>
                  <a:gd name="T3" fmla="*/ 35 h 56"/>
                  <a:gd name="T4" fmla="*/ 0 w 62"/>
                  <a:gd name="T5" fmla="*/ 4 h 56"/>
                  <a:gd name="T6" fmla="*/ 34 w 62"/>
                  <a:gd name="T7" fmla="*/ 0 h 56"/>
                  <a:gd name="T8" fmla="*/ 38 w 62"/>
                  <a:gd name="T9" fmla="*/ 31 h 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6">
                    <a:moveTo>
                      <a:pt x="62" y="50"/>
                    </a:moveTo>
                    <a:lnTo>
                      <a:pt x="6" y="56"/>
                    </a:lnTo>
                    <a:lnTo>
                      <a:pt x="0" y="6"/>
                    </a:lnTo>
                    <a:lnTo>
                      <a:pt x="56" y="0"/>
                    </a:lnTo>
                    <a:lnTo>
                      <a:pt x="62" y="5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6" name="Freeform 100"/>
              <p:cNvSpPr>
                <a:spLocks/>
              </p:cNvSpPr>
              <p:nvPr/>
            </p:nvSpPr>
            <p:spPr bwMode="auto">
              <a:xfrm>
                <a:off x="3694" y="2523"/>
                <a:ext cx="37" cy="36"/>
              </a:xfrm>
              <a:custGeom>
                <a:avLst/>
                <a:gdLst>
                  <a:gd name="T0" fmla="*/ 0 w 60"/>
                  <a:gd name="T1" fmla="*/ 5 h 58"/>
                  <a:gd name="T2" fmla="*/ 33 w 60"/>
                  <a:gd name="T3" fmla="*/ 0 h 58"/>
                  <a:gd name="T4" fmla="*/ 37 w 60"/>
                  <a:gd name="T5" fmla="*/ 31 h 58"/>
                  <a:gd name="T6" fmla="*/ 4 w 60"/>
                  <a:gd name="T7" fmla="*/ 36 h 58"/>
                  <a:gd name="T8" fmla="*/ 0 w 60"/>
                  <a:gd name="T9" fmla="*/ 5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0" y="8"/>
                    </a:moveTo>
                    <a:lnTo>
                      <a:pt x="54" y="0"/>
                    </a:lnTo>
                    <a:lnTo>
                      <a:pt x="60" y="50"/>
                    </a:lnTo>
                    <a:lnTo>
                      <a:pt x="6" y="58"/>
                    </a:lnTo>
                    <a:lnTo>
                      <a:pt x="0" y="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7" name="Freeform 101"/>
              <p:cNvSpPr>
                <a:spLocks/>
              </p:cNvSpPr>
              <p:nvPr/>
            </p:nvSpPr>
            <p:spPr bwMode="auto">
              <a:xfrm>
                <a:off x="3701" y="2585"/>
                <a:ext cx="37" cy="35"/>
              </a:xfrm>
              <a:custGeom>
                <a:avLst/>
                <a:gdLst>
                  <a:gd name="T0" fmla="*/ 0 w 60"/>
                  <a:gd name="T1" fmla="*/ 5 h 58"/>
                  <a:gd name="T2" fmla="*/ 33 w 60"/>
                  <a:gd name="T3" fmla="*/ 0 h 58"/>
                  <a:gd name="T4" fmla="*/ 37 w 60"/>
                  <a:gd name="T5" fmla="*/ 31 h 58"/>
                  <a:gd name="T6" fmla="*/ 4 w 60"/>
                  <a:gd name="T7" fmla="*/ 35 h 58"/>
                  <a:gd name="T8" fmla="*/ 0 w 60"/>
                  <a:gd name="T9" fmla="*/ 5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0" y="8"/>
                    </a:moveTo>
                    <a:lnTo>
                      <a:pt x="54" y="0"/>
                    </a:lnTo>
                    <a:lnTo>
                      <a:pt x="60" y="52"/>
                    </a:lnTo>
                    <a:lnTo>
                      <a:pt x="6" y="58"/>
                    </a:lnTo>
                    <a:lnTo>
                      <a:pt x="0" y="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8" name="Freeform 102"/>
              <p:cNvSpPr>
                <a:spLocks/>
              </p:cNvSpPr>
              <p:nvPr/>
            </p:nvSpPr>
            <p:spPr bwMode="auto">
              <a:xfrm>
                <a:off x="3698" y="2554"/>
                <a:ext cx="36" cy="36"/>
              </a:xfrm>
              <a:custGeom>
                <a:avLst/>
                <a:gdLst>
                  <a:gd name="T0" fmla="*/ 0 w 60"/>
                  <a:gd name="T1" fmla="*/ 5 h 58"/>
                  <a:gd name="T2" fmla="*/ 32 w 60"/>
                  <a:gd name="T3" fmla="*/ 0 h 58"/>
                  <a:gd name="T4" fmla="*/ 36 w 60"/>
                  <a:gd name="T5" fmla="*/ 31 h 58"/>
                  <a:gd name="T6" fmla="*/ 4 w 60"/>
                  <a:gd name="T7" fmla="*/ 36 h 58"/>
                  <a:gd name="T8" fmla="*/ 0 w 60"/>
                  <a:gd name="T9" fmla="*/ 5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0" y="8"/>
                    </a:moveTo>
                    <a:lnTo>
                      <a:pt x="54" y="0"/>
                    </a:lnTo>
                    <a:lnTo>
                      <a:pt x="60" y="50"/>
                    </a:lnTo>
                    <a:lnTo>
                      <a:pt x="6" y="58"/>
                    </a:lnTo>
                    <a:lnTo>
                      <a:pt x="0" y="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9" name="Freeform 103"/>
              <p:cNvSpPr>
                <a:spLocks/>
              </p:cNvSpPr>
              <p:nvPr/>
            </p:nvSpPr>
            <p:spPr bwMode="auto">
              <a:xfrm>
                <a:off x="3705" y="2617"/>
                <a:ext cx="37" cy="35"/>
              </a:xfrm>
              <a:custGeom>
                <a:avLst/>
                <a:gdLst>
                  <a:gd name="T0" fmla="*/ 33 w 60"/>
                  <a:gd name="T1" fmla="*/ 0 h 58"/>
                  <a:gd name="T2" fmla="*/ 37 w 60"/>
                  <a:gd name="T3" fmla="*/ 30 h 58"/>
                  <a:gd name="T4" fmla="*/ 4 w 60"/>
                  <a:gd name="T5" fmla="*/ 35 h 58"/>
                  <a:gd name="T6" fmla="*/ 0 w 60"/>
                  <a:gd name="T7" fmla="*/ 4 h 58"/>
                  <a:gd name="T8" fmla="*/ 33 w 60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54" y="0"/>
                    </a:moveTo>
                    <a:lnTo>
                      <a:pt x="60" y="50"/>
                    </a:lnTo>
                    <a:lnTo>
                      <a:pt x="6" y="58"/>
                    </a:lnTo>
                    <a:lnTo>
                      <a:pt x="0" y="6"/>
                    </a:lnTo>
                    <a:lnTo>
                      <a:pt x="54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30" name="Freeform 104"/>
              <p:cNvSpPr>
                <a:spLocks/>
              </p:cNvSpPr>
              <p:nvPr/>
            </p:nvSpPr>
            <p:spPr bwMode="auto">
              <a:xfrm>
                <a:off x="3578" y="2412"/>
                <a:ext cx="37" cy="36"/>
              </a:xfrm>
              <a:custGeom>
                <a:avLst/>
                <a:gdLst>
                  <a:gd name="T0" fmla="*/ 4 w 60"/>
                  <a:gd name="T1" fmla="*/ 36 h 58"/>
                  <a:gd name="T2" fmla="*/ 0 w 60"/>
                  <a:gd name="T3" fmla="*/ 5 h 58"/>
                  <a:gd name="T4" fmla="*/ 33 w 60"/>
                  <a:gd name="T5" fmla="*/ 0 h 58"/>
                  <a:gd name="T6" fmla="*/ 37 w 60"/>
                  <a:gd name="T7" fmla="*/ 31 h 58"/>
                  <a:gd name="T8" fmla="*/ 4 w 60"/>
                  <a:gd name="T9" fmla="*/ 36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" y="58"/>
                    </a:moveTo>
                    <a:lnTo>
                      <a:pt x="0" y="8"/>
                    </a:lnTo>
                    <a:lnTo>
                      <a:pt x="54" y="0"/>
                    </a:lnTo>
                    <a:lnTo>
                      <a:pt x="60" y="50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31" name="Freeform 105"/>
              <p:cNvSpPr>
                <a:spLocks/>
              </p:cNvSpPr>
              <p:nvPr/>
            </p:nvSpPr>
            <p:spPr bwMode="auto">
              <a:xfrm>
                <a:off x="3727" y="2518"/>
                <a:ext cx="37" cy="36"/>
              </a:xfrm>
              <a:custGeom>
                <a:avLst/>
                <a:gdLst>
                  <a:gd name="T0" fmla="*/ 35 w 60"/>
                  <a:gd name="T1" fmla="*/ 0 h 58"/>
                  <a:gd name="T2" fmla="*/ 37 w 60"/>
                  <a:gd name="T3" fmla="*/ 32 h 58"/>
                  <a:gd name="T4" fmla="*/ 4 w 60"/>
                  <a:gd name="T5" fmla="*/ 36 h 58"/>
                  <a:gd name="T6" fmla="*/ 0 w 60"/>
                  <a:gd name="T7" fmla="*/ 5 h 58"/>
                  <a:gd name="T8" fmla="*/ 35 w 60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56" y="0"/>
                    </a:moveTo>
                    <a:lnTo>
                      <a:pt x="60" y="52"/>
                    </a:lnTo>
                    <a:lnTo>
                      <a:pt x="6" y="58"/>
                    </a:lnTo>
                    <a:lnTo>
                      <a:pt x="0" y="8"/>
                    </a:lnTo>
                    <a:lnTo>
                      <a:pt x="56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32" name="Freeform 106"/>
              <p:cNvSpPr>
                <a:spLocks/>
              </p:cNvSpPr>
              <p:nvPr/>
            </p:nvSpPr>
            <p:spPr bwMode="auto">
              <a:xfrm>
                <a:off x="3659" y="2528"/>
                <a:ext cx="39" cy="36"/>
              </a:xfrm>
              <a:custGeom>
                <a:avLst/>
                <a:gdLst>
                  <a:gd name="T0" fmla="*/ 0 w 62"/>
                  <a:gd name="T1" fmla="*/ 4 h 58"/>
                  <a:gd name="T2" fmla="*/ 35 w 62"/>
                  <a:gd name="T3" fmla="*/ 0 h 58"/>
                  <a:gd name="T4" fmla="*/ 39 w 62"/>
                  <a:gd name="T5" fmla="*/ 31 h 58"/>
                  <a:gd name="T6" fmla="*/ 4 w 62"/>
                  <a:gd name="T7" fmla="*/ 36 h 58"/>
                  <a:gd name="T8" fmla="*/ 0 w 62"/>
                  <a:gd name="T9" fmla="*/ 4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8">
                    <a:moveTo>
                      <a:pt x="0" y="6"/>
                    </a:moveTo>
                    <a:lnTo>
                      <a:pt x="56" y="0"/>
                    </a:lnTo>
                    <a:lnTo>
                      <a:pt x="62" y="50"/>
                    </a:lnTo>
                    <a:lnTo>
                      <a:pt x="6" y="58"/>
                    </a:lnTo>
                    <a:lnTo>
                      <a:pt x="0" y="6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33" name="Freeform 107"/>
              <p:cNvSpPr>
                <a:spLocks/>
              </p:cNvSpPr>
              <p:nvPr/>
            </p:nvSpPr>
            <p:spPr bwMode="auto">
              <a:xfrm>
                <a:off x="3646" y="2404"/>
                <a:ext cx="37" cy="35"/>
              </a:xfrm>
              <a:custGeom>
                <a:avLst/>
                <a:gdLst>
                  <a:gd name="T0" fmla="*/ 4 w 60"/>
                  <a:gd name="T1" fmla="*/ 35 h 58"/>
                  <a:gd name="T2" fmla="*/ 0 w 60"/>
                  <a:gd name="T3" fmla="*/ 4 h 58"/>
                  <a:gd name="T4" fmla="*/ 33 w 60"/>
                  <a:gd name="T5" fmla="*/ 0 h 58"/>
                  <a:gd name="T6" fmla="*/ 37 w 60"/>
                  <a:gd name="T7" fmla="*/ 30 h 58"/>
                  <a:gd name="T8" fmla="*/ 4 w 60"/>
                  <a:gd name="T9" fmla="*/ 35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" y="58"/>
                    </a:moveTo>
                    <a:lnTo>
                      <a:pt x="0" y="6"/>
                    </a:lnTo>
                    <a:lnTo>
                      <a:pt x="54" y="0"/>
                    </a:lnTo>
                    <a:lnTo>
                      <a:pt x="60" y="50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34" name="Freeform 108"/>
              <p:cNvSpPr>
                <a:spLocks/>
              </p:cNvSpPr>
              <p:nvPr/>
            </p:nvSpPr>
            <p:spPr bwMode="auto">
              <a:xfrm>
                <a:off x="3308" y="2448"/>
                <a:ext cx="37" cy="36"/>
              </a:xfrm>
              <a:custGeom>
                <a:avLst/>
                <a:gdLst>
                  <a:gd name="T0" fmla="*/ 4 w 60"/>
                  <a:gd name="T1" fmla="*/ 36 h 58"/>
                  <a:gd name="T2" fmla="*/ 0 w 60"/>
                  <a:gd name="T3" fmla="*/ 5 h 58"/>
                  <a:gd name="T4" fmla="*/ 33 w 60"/>
                  <a:gd name="T5" fmla="*/ 0 h 58"/>
                  <a:gd name="T6" fmla="*/ 37 w 60"/>
                  <a:gd name="T7" fmla="*/ 31 h 58"/>
                  <a:gd name="T8" fmla="*/ 4 w 60"/>
                  <a:gd name="T9" fmla="*/ 36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" y="58"/>
                    </a:moveTo>
                    <a:lnTo>
                      <a:pt x="0" y="8"/>
                    </a:lnTo>
                    <a:lnTo>
                      <a:pt x="54" y="0"/>
                    </a:lnTo>
                    <a:lnTo>
                      <a:pt x="60" y="50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35" name="Freeform 109"/>
              <p:cNvSpPr>
                <a:spLocks/>
              </p:cNvSpPr>
              <p:nvPr/>
            </p:nvSpPr>
            <p:spPr bwMode="auto">
              <a:xfrm>
                <a:off x="3342" y="2444"/>
                <a:ext cx="38" cy="35"/>
              </a:xfrm>
              <a:custGeom>
                <a:avLst/>
                <a:gdLst>
                  <a:gd name="T0" fmla="*/ 4 w 62"/>
                  <a:gd name="T1" fmla="*/ 35 h 56"/>
                  <a:gd name="T2" fmla="*/ 0 w 62"/>
                  <a:gd name="T3" fmla="*/ 4 h 56"/>
                  <a:gd name="T4" fmla="*/ 34 w 62"/>
                  <a:gd name="T5" fmla="*/ 0 h 56"/>
                  <a:gd name="T6" fmla="*/ 38 w 62"/>
                  <a:gd name="T7" fmla="*/ 31 h 56"/>
                  <a:gd name="T8" fmla="*/ 4 w 62"/>
                  <a:gd name="T9" fmla="*/ 35 h 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6">
                    <a:moveTo>
                      <a:pt x="6" y="56"/>
                    </a:moveTo>
                    <a:lnTo>
                      <a:pt x="0" y="6"/>
                    </a:lnTo>
                    <a:lnTo>
                      <a:pt x="56" y="0"/>
                    </a:lnTo>
                    <a:lnTo>
                      <a:pt x="62" y="50"/>
                    </a:lnTo>
                    <a:lnTo>
                      <a:pt x="6" y="56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36" name="Freeform 110"/>
              <p:cNvSpPr>
                <a:spLocks/>
              </p:cNvSpPr>
              <p:nvPr/>
            </p:nvSpPr>
            <p:spPr bwMode="auto">
              <a:xfrm>
                <a:off x="3376" y="2439"/>
                <a:ext cx="37" cy="36"/>
              </a:xfrm>
              <a:custGeom>
                <a:avLst/>
                <a:gdLst>
                  <a:gd name="T0" fmla="*/ 4 w 60"/>
                  <a:gd name="T1" fmla="*/ 36 h 58"/>
                  <a:gd name="T2" fmla="*/ 0 w 60"/>
                  <a:gd name="T3" fmla="*/ 5 h 58"/>
                  <a:gd name="T4" fmla="*/ 33 w 60"/>
                  <a:gd name="T5" fmla="*/ 0 h 58"/>
                  <a:gd name="T6" fmla="*/ 37 w 60"/>
                  <a:gd name="T7" fmla="*/ 31 h 58"/>
                  <a:gd name="T8" fmla="*/ 4 w 60"/>
                  <a:gd name="T9" fmla="*/ 36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" y="58"/>
                    </a:moveTo>
                    <a:lnTo>
                      <a:pt x="0" y="8"/>
                    </a:lnTo>
                    <a:lnTo>
                      <a:pt x="54" y="0"/>
                    </a:lnTo>
                    <a:lnTo>
                      <a:pt x="60" y="50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37" name="Freeform 111"/>
              <p:cNvSpPr>
                <a:spLocks/>
              </p:cNvSpPr>
              <p:nvPr/>
            </p:nvSpPr>
            <p:spPr bwMode="auto">
              <a:xfrm>
                <a:off x="3637" y="2625"/>
                <a:ext cx="37" cy="36"/>
              </a:xfrm>
              <a:custGeom>
                <a:avLst/>
                <a:gdLst>
                  <a:gd name="T0" fmla="*/ 33 w 60"/>
                  <a:gd name="T1" fmla="*/ 0 h 58"/>
                  <a:gd name="T2" fmla="*/ 37 w 60"/>
                  <a:gd name="T3" fmla="*/ 31 h 58"/>
                  <a:gd name="T4" fmla="*/ 4 w 60"/>
                  <a:gd name="T5" fmla="*/ 36 h 58"/>
                  <a:gd name="T6" fmla="*/ 0 w 60"/>
                  <a:gd name="T7" fmla="*/ 5 h 58"/>
                  <a:gd name="T8" fmla="*/ 33 w 60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54" y="0"/>
                    </a:moveTo>
                    <a:lnTo>
                      <a:pt x="60" y="50"/>
                    </a:lnTo>
                    <a:lnTo>
                      <a:pt x="6" y="58"/>
                    </a:lnTo>
                    <a:lnTo>
                      <a:pt x="0" y="8"/>
                    </a:lnTo>
                    <a:lnTo>
                      <a:pt x="54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38" name="Freeform 112"/>
              <p:cNvSpPr>
                <a:spLocks/>
              </p:cNvSpPr>
              <p:nvPr/>
            </p:nvSpPr>
            <p:spPr bwMode="auto">
              <a:xfrm>
                <a:off x="3283" y="2514"/>
                <a:ext cx="36" cy="36"/>
              </a:xfrm>
              <a:custGeom>
                <a:avLst/>
                <a:gdLst>
                  <a:gd name="T0" fmla="*/ 2 w 60"/>
                  <a:gd name="T1" fmla="*/ 36 h 58"/>
                  <a:gd name="T2" fmla="*/ 0 w 60"/>
                  <a:gd name="T3" fmla="*/ 5 h 58"/>
                  <a:gd name="T4" fmla="*/ 32 w 60"/>
                  <a:gd name="T5" fmla="*/ 0 h 58"/>
                  <a:gd name="T6" fmla="*/ 36 w 60"/>
                  <a:gd name="T7" fmla="*/ 32 h 58"/>
                  <a:gd name="T8" fmla="*/ 2 w 60"/>
                  <a:gd name="T9" fmla="*/ 36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4" y="58"/>
                    </a:moveTo>
                    <a:lnTo>
                      <a:pt x="0" y="8"/>
                    </a:lnTo>
                    <a:lnTo>
                      <a:pt x="54" y="0"/>
                    </a:lnTo>
                    <a:lnTo>
                      <a:pt x="60" y="52"/>
                    </a:lnTo>
                    <a:lnTo>
                      <a:pt x="4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39" name="Freeform 113"/>
              <p:cNvSpPr>
                <a:spLocks/>
              </p:cNvSpPr>
              <p:nvPr/>
            </p:nvSpPr>
            <p:spPr bwMode="auto">
              <a:xfrm>
                <a:off x="3312" y="2479"/>
                <a:ext cx="37" cy="35"/>
              </a:xfrm>
              <a:custGeom>
                <a:avLst/>
                <a:gdLst>
                  <a:gd name="T0" fmla="*/ 37 w 60"/>
                  <a:gd name="T1" fmla="*/ 31 h 58"/>
                  <a:gd name="T2" fmla="*/ 4 w 60"/>
                  <a:gd name="T3" fmla="*/ 35 h 58"/>
                  <a:gd name="T4" fmla="*/ 0 w 60"/>
                  <a:gd name="T5" fmla="*/ 5 h 58"/>
                  <a:gd name="T6" fmla="*/ 33 w 60"/>
                  <a:gd name="T7" fmla="*/ 0 h 58"/>
                  <a:gd name="T8" fmla="*/ 37 w 60"/>
                  <a:gd name="T9" fmla="*/ 31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0" y="52"/>
                    </a:moveTo>
                    <a:lnTo>
                      <a:pt x="6" y="58"/>
                    </a:lnTo>
                    <a:lnTo>
                      <a:pt x="0" y="8"/>
                    </a:lnTo>
                    <a:lnTo>
                      <a:pt x="54" y="0"/>
                    </a:lnTo>
                    <a:lnTo>
                      <a:pt x="60" y="52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40" name="Freeform 114"/>
              <p:cNvSpPr>
                <a:spLocks/>
              </p:cNvSpPr>
              <p:nvPr/>
            </p:nvSpPr>
            <p:spPr bwMode="auto">
              <a:xfrm>
                <a:off x="3316" y="2511"/>
                <a:ext cx="37" cy="35"/>
              </a:xfrm>
              <a:custGeom>
                <a:avLst/>
                <a:gdLst>
                  <a:gd name="T0" fmla="*/ 37 w 60"/>
                  <a:gd name="T1" fmla="*/ 30 h 58"/>
                  <a:gd name="T2" fmla="*/ 4 w 60"/>
                  <a:gd name="T3" fmla="*/ 35 h 58"/>
                  <a:gd name="T4" fmla="*/ 0 w 60"/>
                  <a:gd name="T5" fmla="*/ 4 h 58"/>
                  <a:gd name="T6" fmla="*/ 33 w 60"/>
                  <a:gd name="T7" fmla="*/ 0 h 58"/>
                  <a:gd name="T8" fmla="*/ 37 w 60"/>
                  <a:gd name="T9" fmla="*/ 3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0" y="50"/>
                    </a:moveTo>
                    <a:lnTo>
                      <a:pt x="6" y="58"/>
                    </a:lnTo>
                    <a:lnTo>
                      <a:pt x="0" y="6"/>
                    </a:lnTo>
                    <a:lnTo>
                      <a:pt x="54" y="0"/>
                    </a:lnTo>
                    <a:lnTo>
                      <a:pt x="60" y="5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41" name="Freeform 115"/>
              <p:cNvSpPr>
                <a:spLocks/>
              </p:cNvSpPr>
              <p:nvPr/>
            </p:nvSpPr>
            <p:spPr bwMode="auto">
              <a:xfrm>
                <a:off x="3510" y="2421"/>
                <a:ext cx="39" cy="36"/>
              </a:xfrm>
              <a:custGeom>
                <a:avLst/>
                <a:gdLst>
                  <a:gd name="T0" fmla="*/ 4 w 62"/>
                  <a:gd name="T1" fmla="*/ 36 h 58"/>
                  <a:gd name="T2" fmla="*/ 0 w 62"/>
                  <a:gd name="T3" fmla="*/ 5 h 58"/>
                  <a:gd name="T4" fmla="*/ 35 w 62"/>
                  <a:gd name="T5" fmla="*/ 0 h 58"/>
                  <a:gd name="T6" fmla="*/ 39 w 62"/>
                  <a:gd name="T7" fmla="*/ 32 h 58"/>
                  <a:gd name="T8" fmla="*/ 4 w 62"/>
                  <a:gd name="T9" fmla="*/ 36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8">
                    <a:moveTo>
                      <a:pt x="6" y="58"/>
                    </a:moveTo>
                    <a:lnTo>
                      <a:pt x="0" y="8"/>
                    </a:lnTo>
                    <a:lnTo>
                      <a:pt x="56" y="0"/>
                    </a:lnTo>
                    <a:lnTo>
                      <a:pt x="62" y="52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42" name="Freeform 116"/>
              <p:cNvSpPr>
                <a:spLocks/>
              </p:cNvSpPr>
              <p:nvPr/>
            </p:nvSpPr>
            <p:spPr bwMode="auto">
              <a:xfrm>
                <a:off x="3409" y="2434"/>
                <a:ext cx="37" cy="36"/>
              </a:xfrm>
              <a:custGeom>
                <a:avLst/>
                <a:gdLst>
                  <a:gd name="T0" fmla="*/ 4 w 60"/>
                  <a:gd name="T1" fmla="*/ 36 h 58"/>
                  <a:gd name="T2" fmla="*/ 0 w 60"/>
                  <a:gd name="T3" fmla="*/ 5 h 58"/>
                  <a:gd name="T4" fmla="*/ 33 w 60"/>
                  <a:gd name="T5" fmla="*/ 0 h 58"/>
                  <a:gd name="T6" fmla="*/ 37 w 60"/>
                  <a:gd name="T7" fmla="*/ 31 h 58"/>
                  <a:gd name="T8" fmla="*/ 4 w 60"/>
                  <a:gd name="T9" fmla="*/ 36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" y="58"/>
                    </a:moveTo>
                    <a:lnTo>
                      <a:pt x="0" y="8"/>
                    </a:lnTo>
                    <a:lnTo>
                      <a:pt x="54" y="0"/>
                    </a:lnTo>
                    <a:lnTo>
                      <a:pt x="60" y="50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43" name="Freeform 117"/>
              <p:cNvSpPr>
                <a:spLocks/>
              </p:cNvSpPr>
              <p:nvPr/>
            </p:nvSpPr>
            <p:spPr bwMode="auto">
              <a:xfrm>
                <a:off x="3473" y="2395"/>
                <a:ext cx="37" cy="36"/>
              </a:xfrm>
              <a:custGeom>
                <a:avLst/>
                <a:gdLst>
                  <a:gd name="T0" fmla="*/ 4 w 60"/>
                  <a:gd name="T1" fmla="*/ 36 h 58"/>
                  <a:gd name="T2" fmla="*/ 0 w 60"/>
                  <a:gd name="T3" fmla="*/ 4 h 58"/>
                  <a:gd name="T4" fmla="*/ 33 w 60"/>
                  <a:gd name="T5" fmla="*/ 0 h 58"/>
                  <a:gd name="T6" fmla="*/ 37 w 60"/>
                  <a:gd name="T7" fmla="*/ 31 h 58"/>
                  <a:gd name="T8" fmla="*/ 4 w 60"/>
                  <a:gd name="T9" fmla="*/ 36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" y="58"/>
                    </a:moveTo>
                    <a:lnTo>
                      <a:pt x="0" y="6"/>
                    </a:lnTo>
                    <a:lnTo>
                      <a:pt x="54" y="0"/>
                    </a:lnTo>
                    <a:lnTo>
                      <a:pt x="60" y="50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44" name="Freeform 118"/>
              <p:cNvSpPr>
                <a:spLocks/>
              </p:cNvSpPr>
              <p:nvPr/>
            </p:nvSpPr>
            <p:spPr bwMode="auto">
              <a:xfrm>
                <a:off x="3545" y="2417"/>
                <a:ext cx="37" cy="36"/>
              </a:xfrm>
              <a:custGeom>
                <a:avLst/>
                <a:gdLst>
                  <a:gd name="T0" fmla="*/ 4 w 60"/>
                  <a:gd name="T1" fmla="*/ 36 h 58"/>
                  <a:gd name="T2" fmla="*/ 0 w 60"/>
                  <a:gd name="T3" fmla="*/ 4 h 58"/>
                  <a:gd name="T4" fmla="*/ 33 w 60"/>
                  <a:gd name="T5" fmla="*/ 0 h 58"/>
                  <a:gd name="T6" fmla="*/ 37 w 60"/>
                  <a:gd name="T7" fmla="*/ 31 h 58"/>
                  <a:gd name="T8" fmla="*/ 4 w 60"/>
                  <a:gd name="T9" fmla="*/ 36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" y="58"/>
                    </a:moveTo>
                    <a:lnTo>
                      <a:pt x="0" y="6"/>
                    </a:lnTo>
                    <a:lnTo>
                      <a:pt x="54" y="0"/>
                    </a:lnTo>
                    <a:lnTo>
                      <a:pt x="60" y="50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45" name="Freeform 119"/>
              <p:cNvSpPr>
                <a:spLocks/>
              </p:cNvSpPr>
              <p:nvPr/>
            </p:nvSpPr>
            <p:spPr bwMode="auto">
              <a:xfrm>
                <a:off x="3507" y="2390"/>
                <a:ext cx="38" cy="36"/>
              </a:xfrm>
              <a:custGeom>
                <a:avLst/>
                <a:gdLst>
                  <a:gd name="T0" fmla="*/ 0 w 62"/>
                  <a:gd name="T1" fmla="*/ 5 h 58"/>
                  <a:gd name="T2" fmla="*/ 34 w 62"/>
                  <a:gd name="T3" fmla="*/ 0 h 58"/>
                  <a:gd name="T4" fmla="*/ 38 w 62"/>
                  <a:gd name="T5" fmla="*/ 31 h 58"/>
                  <a:gd name="T6" fmla="*/ 4 w 62"/>
                  <a:gd name="T7" fmla="*/ 36 h 58"/>
                  <a:gd name="T8" fmla="*/ 0 w 62"/>
                  <a:gd name="T9" fmla="*/ 5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8">
                    <a:moveTo>
                      <a:pt x="0" y="8"/>
                    </a:moveTo>
                    <a:lnTo>
                      <a:pt x="56" y="0"/>
                    </a:lnTo>
                    <a:lnTo>
                      <a:pt x="62" y="50"/>
                    </a:lnTo>
                    <a:lnTo>
                      <a:pt x="6" y="58"/>
                    </a:lnTo>
                    <a:lnTo>
                      <a:pt x="0" y="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46" name="Freeform 120"/>
              <p:cNvSpPr>
                <a:spLocks/>
              </p:cNvSpPr>
              <p:nvPr/>
            </p:nvSpPr>
            <p:spPr bwMode="auto">
              <a:xfrm>
                <a:off x="3443" y="2431"/>
                <a:ext cx="38" cy="34"/>
              </a:xfrm>
              <a:custGeom>
                <a:avLst/>
                <a:gdLst>
                  <a:gd name="T0" fmla="*/ 4 w 62"/>
                  <a:gd name="T1" fmla="*/ 34 h 56"/>
                  <a:gd name="T2" fmla="*/ 0 w 62"/>
                  <a:gd name="T3" fmla="*/ 4 h 56"/>
                  <a:gd name="T4" fmla="*/ 34 w 62"/>
                  <a:gd name="T5" fmla="*/ 0 h 56"/>
                  <a:gd name="T6" fmla="*/ 38 w 62"/>
                  <a:gd name="T7" fmla="*/ 30 h 56"/>
                  <a:gd name="T8" fmla="*/ 4 w 62"/>
                  <a:gd name="T9" fmla="*/ 34 h 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6">
                    <a:moveTo>
                      <a:pt x="6" y="56"/>
                    </a:moveTo>
                    <a:lnTo>
                      <a:pt x="0" y="6"/>
                    </a:lnTo>
                    <a:lnTo>
                      <a:pt x="56" y="0"/>
                    </a:lnTo>
                    <a:lnTo>
                      <a:pt x="62" y="50"/>
                    </a:lnTo>
                    <a:lnTo>
                      <a:pt x="6" y="56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47" name="Freeform 121"/>
              <p:cNvSpPr>
                <a:spLocks/>
              </p:cNvSpPr>
              <p:nvPr/>
            </p:nvSpPr>
            <p:spPr bwMode="auto">
              <a:xfrm>
                <a:off x="3670" y="2620"/>
                <a:ext cx="39" cy="36"/>
              </a:xfrm>
              <a:custGeom>
                <a:avLst/>
                <a:gdLst>
                  <a:gd name="T0" fmla="*/ 35 w 62"/>
                  <a:gd name="T1" fmla="*/ 0 h 58"/>
                  <a:gd name="T2" fmla="*/ 39 w 62"/>
                  <a:gd name="T3" fmla="*/ 32 h 58"/>
                  <a:gd name="T4" fmla="*/ 4 w 62"/>
                  <a:gd name="T5" fmla="*/ 36 h 58"/>
                  <a:gd name="T6" fmla="*/ 0 w 62"/>
                  <a:gd name="T7" fmla="*/ 5 h 58"/>
                  <a:gd name="T8" fmla="*/ 35 w 62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8">
                    <a:moveTo>
                      <a:pt x="56" y="0"/>
                    </a:moveTo>
                    <a:lnTo>
                      <a:pt x="62" y="52"/>
                    </a:lnTo>
                    <a:lnTo>
                      <a:pt x="6" y="58"/>
                    </a:lnTo>
                    <a:lnTo>
                      <a:pt x="0" y="8"/>
                    </a:lnTo>
                    <a:lnTo>
                      <a:pt x="56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48" name="Freeform 122"/>
              <p:cNvSpPr>
                <a:spLocks/>
              </p:cNvSpPr>
              <p:nvPr/>
            </p:nvSpPr>
            <p:spPr bwMode="auto">
              <a:xfrm>
                <a:off x="3597" y="2567"/>
                <a:ext cx="37" cy="36"/>
              </a:xfrm>
              <a:custGeom>
                <a:avLst/>
                <a:gdLst>
                  <a:gd name="T0" fmla="*/ 33 w 60"/>
                  <a:gd name="T1" fmla="*/ 0 h 58"/>
                  <a:gd name="T2" fmla="*/ 37 w 60"/>
                  <a:gd name="T3" fmla="*/ 31 h 58"/>
                  <a:gd name="T4" fmla="*/ 4 w 60"/>
                  <a:gd name="T5" fmla="*/ 36 h 58"/>
                  <a:gd name="T6" fmla="*/ 0 w 60"/>
                  <a:gd name="T7" fmla="*/ 5 h 58"/>
                  <a:gd name="T8" fmla="*/ 33 w 60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54" y="0"/>
                    </a:moveTo>
                    <a:lnTo>
                      <a:pt x="60" y="50"/>
                    </a:lnTo>
                    <a:lnTo>
                      <a:pt x="6" y="58"/>
                    </a:lnTo>
                    <a:lnTo>
                      <a:pt x="0" y="8"/>
                    </a:lnTo>
                    <a:lnTo>
                      <a:pt x="54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49" name="Freeform 123"/>
              <p:cNvSpPr>
                <a:spLocks/>
              </p:cNvSpPr>
              <p:nvPr/>
            </p:nvSpPr>
            <p:spPr bwMode="auto">
              <a:xfrm>
                <a:off x="3492" y="2550"/>
                <a:ext cx="37" cy="36"/>
              </a:xfrm>
              <a:custGeom>
                <a:avLst/>
                <a:gdLst>
                  <a:gd name="T0" fmla="*/ 33 w 60"/>
                  <a:gd name="T1" fmla="*/ 0 h 58"/>
                  <a:gd name="T2" fmla="*/ 37 w 60"/>
                  <a:gd name="T3" fmla="*/ 31 h 58"/>
                  <a:gd name="T4" fmla="*/ 4 w 60"/>
                  <a:gd name="T5" fmla="*/ 36 h 58"/>
                  <a:gd name="T6" fmla="*/ 0 w 60"/>
                  <a:gd name="T7" fmla="*/ 5 h 58"/>
                  <a:gd name="T8" fmla="*/ 33 w 60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54" y="0"/>
                    </a:moveTo>
                    <a:lnTo>
                      <a:pt x="60" y="50"/>
                    </a:lnTo>
                    <a:lnTo>
                      <a:pt x="6" y="58"/>
                    </a:lnTo>
                    <a:lnTo>
                      <a:pt x="0" y="8"/>
                    </a:lnTo>
                    <a:lnTo>
                      <a:pt x="54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0" name="Freeform 124"/>
              <p:cNvSpPr>
                <a:spLocks/>
              </p:cNvSpPr>
              <p:nvPr/>
            </p:nvSpPr>
            <p:spPr bwMode="auto">
              <a:xfrm>
                <a:off x="3457" y="2555"/>
                <a:ext cx="39" cy="35"/>
              </a:xfrm>
              <a:custGeom>
                <a:avLst/>
                <a:gdLst>
                  <a:gd name="T0" fmla="*/ 35 w 62"/>
                  <a:gd name="T1" fmla="*/ 0 h 56"/>
                  <a:gd name="T2" fmla="*/ 39 w 62"/>
                  <a:gd name="T3" fmla="*/ 31 h 56"/>
                  <a:gd name="T4" fmla="*/ 4 w 62"/>
                  <a:gd name="T5" fmla="*/ 35 h 56"/>
                  <a:gd name="T6" fmla="*/ 0 w 62"/>
                  <a:gd name="T7" fmla="*/ 4 h 56"/>
                  <a:gd name="T8" fmla="*/ 35 w 62"/>
                  <a:gd name="T9" fmla="*/ 0 h 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6">
                    <a:moveTo>
                      <a:pt x="56" y="0"/>
                    </a:moveTo>
                    <a:lnTo>
                      <a:pt x="62" y="50"/>
                    </a:lnTo>
                    <a:lnTo>
                      <a:pt x="6" y="56"/>
                    </a:lnTo>
                    <a:lnTo>
                      <a:pt x="0" y="6"/>
                    </a:lnTo>
                    <a:lnTo>
                      <a:pt x="56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1" name="Freeform 125"/>
              <p:cNvSpPr>
                <a:spLocks/>
              </p:cNvSpPr>
              <p:nvPr/>
            </p:nvSpPr>
            <p:spPr bwMode="auto">
              <a:xfrm>
                <a:off x="3525" y="2545"/>
                <a:ext cx="37" cy="36"/>
              </a:xfrm>
              <a:custGeom>
                <a:avLst/>
                <a:gdLst>
                  <a:gd name="T0" fmla="*/ 33 w 60"/>
                  <a:gd name="T1" fmla="*/ 0 h 58"/>
                  <a:gd name="T2" fmla="*/ 37 w 60"/>
                  <a:gd name="T3" fmla="*/ 31 h 58"/>
                  <a:gd name="T4" fmla="*/ 4 w 60"/>
                  <a:gd name="T5" fmla="*/ 36 h 58"/>
                  <a:gd name="T6" fmla="*/ 0 w 60"/>
                  <a:gd name="T7" fmla="*/ 5 h 58"/>
                  <a:gd name="T8" fmla="*/ 33 w 60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54" y="0"/>
                    </a:moveTo>
                    <a:lnTo>
                      <a:pt x="60" y="50"/>
                    </a:lnTo>
                    <a:lnTo>
                      <a:pt x="6" y="58"/>
                    </a:lnTo>
                    <a:lnTo>
                      <a:pt x="0" y="8"/>
                    </a:lnTo>
                    <a:lnTo>
                      <a:pt x="54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2" name="Freeform 126"/>
              <p:cNvSpPr>
                <a:spLocks/>
              </p:cNvSpPr>
              <p:nvPr/>
            </p:nvSpPr>
            <p:spPr bwMode="auto">
              <a:xfrm>
                <a:off x="3593" y="2537"/>
                <a:ext cx="37" cy="35"/>
              </a:xfrm>
              <a:custGeom>
                <a:avLst/>
                <a:gdLst>
                  <a:gd name="T0" fmla="*/ 33 w 60"/>
                  <a:gd name="T1" fmla="*/ 0 h 58"/>
                  <a:gd name="T2" fmla="*/ 37 w 60"/>
                  <a:gd name="T3" fmla="*/ 30 h 58"/>
                  <a:gd name="T4" fmla="*/ 4 w 60"/>
                  <a:gd name="T5" fmla="*/ 35 h 58"/>
                  <a:gd name="T6" fmla="*/ 0 w 60"/>
                  <a:gd name="T7" fmla="*/ 5 h 58"/>
                  <a:gd name="T8" fmla="*/ 33 w 60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54" y="0"/>
                    </a:moveTo>
                    <a:lnTo>
                      <a:pt x="60" y="50"/>
                    </a:lnTo>
                    <a:lnTo>
                      <a:pt x="6" y="58"/>
                    </a:lnTo>
                    <a:lnTo>
                      <a:pt x="0" y="8"/>
                    </a:lnTo>
                    <a:lnTo>
                      <a:pt x="54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3" name="Freeform 127"/>
              <p:cNvSpPr>
                <a:spLocks/>
              </p:cNvSpPr>
              <p:nvPr/>
            </p:nvSpPr>
            <p:spPr bwMode="auto">
              <a:xfrm>
                <a:off x="3589" y="2506"/>
                <a:ext cx="37" cy="35"/>
              </a:xfrm>
              <a:custGeom>
                <a:avLst/>
                <a:gdLst>
                  <a:gd name="T0" fmla="*/ 0 w 60"/>
                  <a:gd name="T1" fmla="*/ 4 h 58"/>
                  <a:gd name="T2" fmla="*/ 33 w 60"/>
                  <a:gd name="T3" fmla="*/ 0 h 58"/>
                  <a:gd name="T4" fmla="*/ 37 w 60"/>
                  <a:gd name="T5" fmla="*/ 30 h 58"/>
                  <a:gd name="T6" fmla="*/ 4 w 60"/>
                  <a:gd name="T7" fmla="*/ 35 h 58"/>
                  <a:gd name="T8" fmla="*/ 0 w 60"/>
                  <a:gd name="T9" fmla="*/ 4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0" y="6"/>
                    </a:moveTo>
                    <a:lnTo>
                      <a:pt x="54" y="0"/>
                    </a:lnTo>
                    <a:lnTo>
                      <a:pt x="60" y="50"/>
                    </a:lnTo>
                    <a:lnTo>
                      <a:pt x="6" y="58"/>
                    </a:lnTo>
                    <a:lnTo>
                      <a:pt x="0" y="6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4" name="Freeform 128"/>
              <p:cNvSpPr>
                <a:spLocks/>
              </p:cNvSpPr>
              <p:nvPr/>
            </p:nvSpPr>
            <p:spPr bwMode="auto">
              <a:xfrm>
                <a:off x="3558" y="2541"/>
                <a:ext cx="39" cy="35"/>
              </a:xfrm>
              <a:custGeom>
                <a:avLst/>
                <a:gdLst>
                  <a:gd name="T0" fmla="*/ 35 w 62"/>
                  <a:gd name="T1" fmla="*/ 0 h 56"/>
                  <a:gd name="T2" fmla="*/ 39 w 62"/>
                  <a:gd name="T3" fmla="*/ 31 h 56"/>
                  <a:gd name="T4" fmla="*/ 4 w 62"/>
                  <a:gd name="T5" fmla="*/ 35 h 56"/>
                  <a:gd name="T6" fmla="*/ 0 w 62"/>
                  <a:gd name="T7" fmla="*/ 4 h 56"/>
                  <a:gd name="T8" fmla="*/ 35 w 62"/>
                  <a:gd name="T9" fmla="*/ 0 h 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6">
                    <a:moveTo>
                      <a:pt x="56" y="0"/>
                    </a:moveTo>
                    <a:lnTo>
                      <a:pt x="62" y="50"/>
                    </a:lnTo>
                    <a:lnTo>
                      <a:pt x="6" y="56"/>
                    </a:lnTo>
                    <a:lnTo>
                      <a:pt x="0" y="6"/>
                    </a:lnTo>
                    <a:lnTo>
                      <a:pt x="56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5" name="Freeform 129"/>
              <p:cNvSpPr>
                <a:spLocks/>
              </p:cNvSpPr>
              <p:nvPr/>
            </p:nvSpPr>
            <p:spPr bwMode="auto">
              <a:xfrm>
                <a:off x="3424" y="2559"/>
                <a:ext cx="37" cy="35"/>
              </a:xfrm>
              <a:custGeom>
                <a:avLst/>
                <a:gdLst>
                  <a:gd name="T0" fmla="*/ 33 w 60"/>
                  <a:gd name="T1" fmla="*/ 0 h 58"/>
                  <a:gd name="T2" fmla="*/ 37 w 60"/>
                  <a:gd name="T3" fmla="*/ 30 h 58"/>
                  <a:gd name="T4" fmla="*/ 4 w 60"/>
                  <a:gd name="T5" fmla="*/ 35 h 58"/>
                  <a:gd name="T6" fmla="*/ 0 w 60"/>
                  <a:gd name="T7" fmla="*/ 5 h 58"/>
                  <a:gd name="T8" fmla="*/ 33 w 60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54" y="0"/>
                    </a:moveTo>
                    <a:lnTo>
                      <a:pt x="60" y="50"/>
                    </a:lnTo>
                    <a:lnTo>
                      <a:pt x="6" y="58"/>
                    </a:lnTo>
                    <a:lnTo>
                      <a:pt x="0" y="8"/>
                    </a:lnTo>
                    <a:lnTo>
                      <a:pt x="54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6" name="Freeform 130"/>
              <p:cNvSpPr>
                <a:spLocks/>
              </p:cNvSpPr>
              <p:nvPr/>
            </p:nvSpPr>
            <p:spPr bwMode="auto">
              <a:xfrm>
                <a:off x="3384" y="2501"/>
                <a:ext cx="36" cy="36"/>
              </a:xfrm>
              <a:custGeom>
                <a:avLst/>
                <a:gdLst>
                  <a:gd name="T0" fmla="*/ 4 w 60"/>
                  <a:gd name="T1" fmla="*/ 36 h 58"/>
                  <a:gd name="T2" fmla="*/ 0 w 60"/>
                  <a:gd name="T3" fmla="*/ 5 h 58"/>
                  <a:gd name="T4" fmla="*/ 32 w 60"/>
                  <a:gd name="T5" fmla="*/ 0 h 58"/>
                  <a:gd name="T6" fmla="*/ 36 w 60"/>
                  <a:gd name="T7" fmla="*/ 32 h 58"/>
                  <a:gd name="T8" fmla="*/ 4 w 60"/>
                  <a:gd name="T9" fmla="*/ 36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" y="58"/>
                    </a:moveTo>
                    <a:lnTo>
                      <a:pt x="0" y="8"/>
                    </a:lnTo>
                    <a:lnTo>
                      <a:pt x="54" y="0"/>
                    </a:lnTo>
                    <a:lnTo>
                      <a:pt x="60" y="52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7" name="Freeform 131"/>
              <p:cNvSpPr>
                <a:spLocks/>
              </p:cNvSpPr>
              <p:nvPr/>
            </p:nvSpPr>
            <p:spPr bwMode="auto">
              <a:xfrm>
                <a:off x="3417" y="2497"/>
                <a:ext cx="37" cy="36"/>
              </a:xfrm>
              <a:custGeom>
                <a:avLst/>
                <a:gdLst>
                  <a:gd name="T0" fmla="*/ 4 w 60"/>
                  <a:gd name="T1" fmla="*/ 36 h 58"/>
                  <a:gd name="T2" fmla="*/ 0 w 60"/>
                  <a:gd name="T3" fmla="*/ 4 h 58"/>
                  <a:gd name="T4" fmla="*/ 33 w 60"/>
                  <a:gd name="T5" fmla="*/ 0 h 58"/>
                  <a:gd name="T6" fmla="*/ 37 w 60"/>
                  <a:gd name="T7" fmla="*/ 31 h 58"/>
                  <a:gd name="T8" fmla="*/ 4 w 60"/>
                  <a:gd name="T9" fmla="*/ 36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" y="58"/>
                    </a:moveTo>
                    <a:lnTo>
                      <a:pt x="0" y="6"/>
                    </a:lnTo>
                    <a:lnTo>
                      <a:pt x="54" y="0"/>
                    </a:lnTo>
                    <a:lnTo>
                      <a:pt x="60" y="50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8" name="Freeform 132"/>
              <p:cNvSpPr>
                <a:spLocks/>
              </p:cNvSpPr>
              <p:nvPr/>
            </p:nvSpPr>
            <p:spPr bwMode="auto">
              <a:xfrm>
                <a:off x="3450" y="2492"/>
                <a:ext cx="38" cy="36"/>
              </a:xfrm>
              <a:custGeom>
                <a:avLst/>
                <a:gdLst>
                  <a:gd name="T0" fmla="*/ 4 w 62"/>
                  <a:gd name="T1" fmla="*/ 36 h 58"/>
                  <a:gd name="T2" fmla="*/ 0 w 62"/>
                  <a:gd name="T3" fmla="*/ 5 h 58"/>
                  <a:gd name="T4" fmla="*/ 34 w 62"/>
                  <a:gd name="T5" fmla="*/ 0 h 58"/>
                  <a:gd name="T6" fmla="*/ 38 w 62"/>
                  <a:gd name="T7" fmla="*/ 31 h 58"/>
                  <a:gd name="T8" fmla="*/ 4 w 62"/>
                  <a:gd name="T9" fmla="*/ 36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8">
                    <a:moveTo>
                      <a:pt x="6" y="58"/>
                    </a:moveTo>
                    <a:lnTo>
                      <a:pt x="0" y="8"/>
                    </a:lnTo>
                    <a:lnTo>
                      <a:pt x="56" y="0"/>
                    </a:lnTo>
                    <a:lnTo>
                      <a:pt x="62" y="50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9" name="Freeform 133"/>
              <p:cNvSpPr>
                <a:spLocks/>
              </p:cNvSpPr>
              <p:nvPr/>
            </p:nvSpPr>
            <p:spPr bwMode="auto">
              <a:xfrm>
                <a:off x="3484" y="2487"/>
                <a:ext cx="37" cy="36"/>
              </a:xfrm>
              <a:custGeom>
                <a:avLst/>
                <a:gdLst>
                  <a:gd name="T0" fmla="*/ 4 w 60"/>
                  <a:gd name="T1" fmla="*/ 36 h 58"/>
                  <a:gd name="T2" fmla="*/ 0 w 60"/>
                  <a:gd name="T3" fmla="*/ 5 h 58"/>
                  <a:gd name="T4" fmla="*/ 33 w 60"/>
                  <a:gd name="T5" fmla="*/ 0 h 58"/>
                  <a:gd name="T6" fmla="*/ 37 w 60"/>
                  <a:gd name="T7" fmla="*/ 32 h 58"/>
                  <a:gd name="T8" fmla="*/ 4 w 60"/>
                  <a:gd name="T9" fmla="*/ 36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" y="58"/>
                    </a:moveTo>
                    <a:lnTo>
                      <a:pt x="0" y="8"/>
                    </a:lnTo>
                    <a:lnTo>
                      <a:pt x="54" y="0"/>
                    </a:lnTo>
                    <a:lnTo>
                      <a:pt x="60" y="52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60" name="Freeform 134"/>
              <p:cNvSpPr>
                <a:spLocks/>
              </p:cNvSpPr>
              <p:nvPr/>
            </p:nvSpPr>
            <p:spPr bwMode="auto">
              <a:xfrm>
                <a:off x="3391" y="2564"/>
                <a:ext cx="37" cy="35"/>
              </a:xfrm>
              <a:custGeom>
                <a:avLst/>
                <a:gdLst>
                  <a:gd name="T0" fmla="*/ 37 w 60"/>
                  <a:gd name="T1" fmla="*/ 30 h 58"/>
                  <a:gd name="T2" fmla="*/ 2 w 60"/>
                  <a:gd name="T3" fmla="*/ 35 h 58"/>
                  <a:gd name="T4" fmla="*/ 0 w 60"/>
                  <a:gd name="T5" fmla="*/ 4 h 58"/>
                  <a:gd name="T6" fmla="*/ 33 w 60"/>
                  <a:gd name="T7" fmla="*/ 0 h 58"/>
                  <a:gd name="T8" fmla="*/ 37 w 60"/>
                  <a:gd name="T9" fmla="*/ 3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0" y="50"/>
                    </a:moveTo>
                    <a:lnTo>
                      <a:pt x="4" y="58"/>
                    </a:lnTo>
                    <a:lnTo>
                      <a:pt x="0" y="6"/>
                    </a:lnTo>
                    <a:lnTo>
                      <a:pt x="54" y="0"/>
                    </a:lnTo>
                    <a:lnTo>
                      <a:pt x="60" y="5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61" name="Freeform 135"/>
              <p:cNvSpPr>
                <a:spLocks/>
              </p:cNvSpPr>
              <p:nvPr/>
            </p:nvSpPr>
            <p:spPr bwMode="auto">
              <a:xfrm>
                <a:off x="3387" y="2533"/>
                <a:ext cx="37" cy="34"/>
              </a:xfrm>
              <a:custGeom>
                <a:avLst/>
                <a:gdLst>
                  <a:gd name="T0" fmla="*/ 37 w 60"/>
                  <a:gd name="T1" fmla="*/ 30 h 56"/>
                  <a:gd name="T2" fmla="*/ 4 w 60"/>
                  <a:gd name="T3" fmla="*/ 34 h 56"/>
                  <a:gd name="T4" fmla="*/ 0 w 60"/>
                  <a:gd name="T5" fmla="*/ 4 h 56"/>
                  <a:gd name="T6" fmla="*/ 33 w 60"/>
                  <a:gd name="T7" fmla="*/ 0 h 56"/>
                  <a:gd name="T8" fmla="*/ 37 w 60"/>
                  <a:gd name="T9" fmla="*/ 30 h 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6">
                    <a:moveTo>
                      <a:pt x="60" y="50"/>
                    </a:moveTo>
                    <a:lnTo>
                      <a:pt x="6" y="56"/>
                    </a:lnTo>
                    <a:lnTo>
                      <a:pt x="0" y="6"/>
                    </a:lnTo>
                    <a:lnTo>
                      <a:pt x="54" y="0"/>
                    </a:lnTo>
                    <a:lnTo>
                      <a:pt x="60" y="5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62" name="Freeform 136"/>
              <p:cNvSpPr>
                <a:spLocks/>
              </p:cNvSpPr>
              <p:nvPr/>
            </p:nvSpPr>
            <p:spPr bwMode="auto">
              <a:xfrm>
                <a:off x="3555" y="2509"/>
                <a:ext cx="38" cy="36"/>
              </a:xfrm>
              <a:custGeom>
                <a:avLst/>
                <a:gdLst>
                  <a:gd name="T0" fmla="*/ 4 w 62"/>
                  <a:gd name="T1" fmla="*/ 36 h 58"/>
                  <a:gd name="T2" fmla="*/ 0 w 62"/>
                  <a:gd name="T3" fmla="*/ 5 h 58"/>
                  <a:gd name="T4" fmla="*/ 34 w 62"/>
                  <a:gd name="T5" fmla="*/ 0 h 58"/>
                  <a:gd name="T6" fmla="*/ 38 w 62"/>
                  <a:gd name="T7" fmla="*/ 32 h 58"/>
                  <a:gd name="T8" fmla="*/ 4 w 62"/>
                  <a:gd name="T9" fmla="*/ 36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8">
                    <a:moveTo>
                      <a:pt x="6" y="58"/>
                    </a:moveTo>
                    <a:lnTo>
                      <a:pt x="0" y="8"/>
                    </a:lnTo>
                    <a:lnTo>
                      <a:pt x="56" y="0"/>
                    </a:lnTo>
                    <a:lnTo>
                      <a:pt x="62" y="52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63" name="Freeform 137"/>
              <p:cNvSpPr>
                <a:spLocks/>
              </p:cNvSpPr>
              <p:nvPr/>
            </p:nvSpPr>
            <p:spPr bwMode="auto">
              <a:xfrm>
                <a:off x="3276" y="2400"/>
                <a:ext cx="29" cy="26"/>
              </a:xfrm>
              <a:custGeom>
                <a:avLst/>
                <a:gdLst>
                  <a:gd name="T0" fmla="*/ 26 w 46"/>
                  <a:gd name="T1" fmla="*/ 0 h 42"/>
                  <a:gd name="T2" fmla="*/ 29 w 46"/>
                  <a:gd name="T3" fmla="*/ 22 h 42"/>
                  <a:gd name="T4" fmla="*/ 0 w 46"/>
                  <a:gd name="T5" fmla="*/ 26 h 42"/>
                  <a:gd name="T6" fmla="*/ 0 w 46"/>
                  <a:gd name="T7" fmla="*/ 26 h 42"/>
                  <a:gd name="T8" fmla="*/ 13 w 46"/>
                  <a:gd name="T9" fmla="*/ 12 h 42"/>
                  <a:gd name="T10" fmla="*/ 26 w 46"/>
                  <a:gd name="T11" fmla="*/ 0 h 42"/>
                  <a:gd name="T12" fmla="*/ 26 w 46"/>
                  <a:gd name="T13" fmla="*/ 0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42">
                    <a:moveTo>
                      <a:pt x="42" y="0"/>
                    </a:moveTo>
                    <a:lnTo>
                      <a:pt x="46" y="36"/>
                    </a:lnTo>
                    <a:lnTo>
                      <a:pt x="0" y="42"/>
                    </a:lnTo>
                    <a:lnTo>
                      <a:pt x="20" y="20"/>
                    </a:lnTo>
                    <a:lnTo>
                      <a:pt x="42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64" name="Freeform 138"/>
              <p:cNvSpPr>
                <a:spLocks/>
              </p:cNvSpPr>
              <p:nvPr/>
            </p:nvSpPr>
            <p:spPr bwMode="auto">
              <a:xfrm>
                <a:off x="3521" y="2514"/>
                <a:ext cx="37" cy="36"/>
              </a:xfrm>
              <a:custGeom>
                <a:avLst/>
                <a:gdLst>
                  <a:gd name="T0" fmla="*/ 4 w 60"/>
                  <a:gd name="T1" fmla="*/ 36 h 58"/>
                  <a:gd name="T2" fmla="*/ 0 w 60"/>
                  <a:gd name="T3" fmla="*/ 5 h 58"/>
                  <a:gd name="T4" fmla="*/ 33 w 60"/>
                  <a:gd name="T5" fmla="*/ 0 h 58"/>
                  <a:gd name="T6" fmla="*/ 37 w 60"/>
                  <a:gd name="T7" fmla="*/ 31 h 58"/>
                  <a:gd name="T8" fmla="*/ 4 w 60"/>
                  <a:gd name="T9" fmla="*/ 36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" y="58"/>
                    </a:moveTo>
                    <a:lnTo>
                      <a:pt x="0" y="8"/>
                    </a:lnTo>
                    <a:lnTo>
                      <a:pt x="54" y="0"/>
                    </a:lnTo>
                    <a:lnTo>
                      <a:pt x="60" y="50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65" name="Freeform 139"/>
              <p:cNvSpPr>
                <a:spLocks/>
              </p:cNvSpPr>
              <p:nvPr/>
            </p:nvSpPr>
            <p:spPr bwMode="auto">
              <a:xfrm>
                <a:off x="3250" y="2432"/>
                <a:ext cx="25" cy="28"/>
              </a:xfrm>
              <a:custGeom>
                <a:avLst/>
                <a:gdLst>
                  <a:gd name="T0" fmla="*/ 0 w 40"/>
                  <a:gd name="T1" fmla="*/ 28 h 46"/>
                  <a:gd name="T2" fmla="*/ 0 w 40"/>
                  <a:gd name="T3" fmla="*/ 28 h 46"/>
                  <a:gd name="T4" fmla="*/ 10 w 40"/>
                  <a:gd name="T5" fmla="*/ 13 h 46"/>
                  <a:gd name="T6" fmla="*/ 21 w 40"/>
                  <a:gd name="T7" fmla="*/ 0 h 46"/>
                  <a:gd name="T8" fmla="*/ 25 w 40"/>
                  <a:gd name="T9" fmla="*/ 24 h 46"/>
                  <a:gd name="T10" fmla="*/ 0 w 40"/>
                  <a:gd name="T11" fmla="*/ 28 h 4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0" h="46">
                    <a:moveTo>
                      <a:pt x="0" y="46"/>
                    </a:moveTo>
                    <a:lnTo>
                      <a:pt x="0" y="46"/>
                    </a:lnTo>
                    <a:lnTo>
                      <a:pt x="16" y="22"/>
                    </a:lnTo>
                    <a:lnTo>
                      <a:pt x="34" y="0"/>
                    </a:lnTo>
                    <a:lnTo>
                      <a:pt x="40" y="40"/>
                    </a:lnTo>
                    <a:lnTo>
                      <a:pt x="0" y="46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66" name="Freeform 140"/>
              <p:cNvSpPr>
                <a:spLocks/>
              </p:cNvSpPr>
              <p:nvPr/>
            </p:nvSpPr>
            <p:spPr bwMode="auto">
              <a:xfrm>
                <a:off x="3707" y="2348"/>
                <a:ext cx="27" cy="20"/>
              </a:xfrm>
              <a:custGeom>
                <a:avLst/>
                <a:gdLst>
                  <a:gd name="T0" fmla="*/ 0 w 44"/>
                  <a:gd name="T1" fmla="*/ 0 h 32"/>
                  <a:gd name="T2" fmla="*/ 0 w 44"/>
                  <a:gd name="T3" fmla="*/ 0 h 32"/>
                  <a:gd name="T4" fmla="*/ 14 w 44"/>
                  <a:gd name="T5" fmla="*/ 8 h 32"/>
                  <a:gd name="T6" fmla="*/ 27 w 44"/>
                  <a:gd name="T7" fmla="*/ 16 h 32"/>
                  <a:gd name="T8" fmla="*/ 1 w 44"/>
                  <a:gd name="T9" fmla="*/ 20 h 32"/>
                  <a:gd name="T10" fmla="*/ 0 w 44"/>
                  <a:gd name="T11" fmla="*/ 0 h 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4" h="32">
                    <a:moveTo>
                      <a:pt x="0" y="0"/>
                    </a:moveTo>
                    <a:lnTo>
                      <a:pt x="0" y="0"/>
                    </a:lnTo>
                    <a:lnTo>
                      <a:pt x="22" y="12"/>
                    </a:lnTo>
                    <a:lnTo>
                      <a:pt x="44" y="26"/>
                    </a:lnTo>
                    <a:lnTo>
                      <a:pt x="2" y="32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67" name="Freeform 141"/>
              <p:cNvSpPr>
                <a:spLocks/>
              </p:cNvSpPr>
              <p:nvPr/>
            </p:nvSpPr>
            <p:spPr bwMode="auto">
              <a:xfrm>
                <a:off x="3273" y="2674"/>
                <a:ext cx="30" cy="31"/>
              </a:xfrm>
              <a:custGeom>
                <a:avLst/>
                <a:gdLst>
                  <a:gd name="T0" fmla="*/ 0 w 50"/>
                  <a:gd name="T1" fmla="*/ 4 h 50"/>
                  <a:gd name="T2" fmla="*/ 26 w 50"/>
                  <a:gd name="T3" fmla="*/ 0 h 50"/>
                  <a:gd name="T4" fmla="*/ 30 w 50"/>
                  <a:gd name="T5" fmla="*/ 31 h 50"/>
                  <a:gd name="T6" fmla="*/ 30 w 50"/>
                  <a:gd name="T7" fmla="*/ 31 h 50"/>
                  <a:gd name="T8" fmla="*/ 14 w 50"/>
                  <a:gd name="T9" fmla="*/ 17 h 50"/>
                  <a:gd name="T10" fmla="*/ 0 w 50"/>
                  <a:gd name="T11" fmla="*/ 4 h 50"/>
                  <a:gd name="T12" fmla="*/ 0 w 50"/>
                  <a:gd name="T13" fmla="*/ 4 h 5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0" h="50">
                    <a:moveTo>
                      <a:pt x="0" y="6"/>
                    </a:moveTo>
                    <a:lnTo>
                      <a:pt x="44" y="0"/>
                    </a:lnTo>
                    <a:lnTo>
                      <a:pt x="50" y="50"/>
                    </a:lnTo>
                    <a:lnTo>
                      <a:pt x="24" y="28"/>
                    </a:lnTo>
                    <a:lnTo>
                      <a:pt x="0" y="6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68" name="Freeform 142"/>
              <p:cNvSpPr>
                <a:spLocks/>
              </p:cNvSpPr>
              <p:nvPr/>
            </p:nvSpPr>
            <p:spPr bwMode="auto">
              <a:xfrm>
                <a:off x="3771" y="2608"/>
                <a:ext cx="25" cy="31"/>
              </a:xfrm>
              <a:custGeom>
                <a:avLst/>
                <a:gdLst>
                  <a:gd name="T0" fmla="*/ 25 w 40"/>
                  <a:gd name="T1" fmla="*/ 0 h 50"/>
                  <a:gd name="T2" fmla="*/ 25 w 40"/>
                  <a:gd name="T3" fmla="*/ 0 h 50"/>
                  <a:gd name="T4" fmla="*/ 15 w 40"/>
                  <a:gd name="T5" fmla="*/ 16 h 50"/>
                  <a:gd name="T6" fmla="*/ 4 w 40"/>
                  <a:gd name="T7" fmla="*/ 31 h 50"/>
                  <a:gd name="T8" fmla="*/ 0 w 40"/>
                  <a:gd name="T9" fmla="*/ 4 h 50"/>
                  <a:gd name="T10" fmla="*/ 25 w 40"/>
                  <a:gd name="T11" fmla="*/ 0 h 5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0" h="50">
                    <a:moveTo>
                      <a:pt x="40" y="0"/>
                    </a:moveTo>
                    <a:lnTo>
                      <a:pt x="40" y="0"/>
                    </a:lnTo>
                    <a:lnTo>
                      <a:pt x="24" y="26"/>
                    </a:lnTo>
                    <a:lnTo>
                      <a:pt x="6" y="50"/>
                    </a:lnTo>
                    <a:lnTo>
                      <a:pt x="0" y="6"/>
                    </a:lnTo>
                    <a:lnTo>
                      <a:pt x="40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69" name="Freeform 143"/>
              <p:cNvSpPr>
                <a:spLocks/>
              </p:cNvSpPr>
              <p:nvPr/>
            </p:nvSpPr>
            <p:spPr bwMode="auto">
              <a:xfrm>
                <a:off x="3744" y="2372"/>
                <a:ext cx="23" cy="22"/>
              </a:xfrm>
              <a:custGeom>
                <a:avLst/>
                <a:gdLst>
                  <a:gd name="T0" fmla="*/ 23 w 36"/>
                  <a:gd name="T1" fmla="*/ 20 h 36"/>
                  <a:gd name="T2" fmla="*/ 3 w 36"/>
                  <a:gd name="T3" fmla="*/ 22 h 36"/>
                  <a:gd name="T4" fmla="*/ 0 w 36"/>
                  <a:gd name="T5" fmla="*/ 0 h 36"/>
                  <a:gd name="T6" fmla="*/ 0 w 36"/>
                  <a:gd name="T7" fmla="*/ 0 h 36"/>
                  <a:gd name="T8" fmla="*/ 12 w 36"/>
                  <a:gd name="T9" fmla="*/ 10 h 36"/>
                  <a:gd name="T10" fmla="*/ 23 w 36"/>
                  <a:gd name="T11" fmla="*/ 20 h 36"/>
                  <a:gd name="T12" fmla="*/ 23 w 36"/>
                  <a:gd name="T13" fmla="*/ 20 h 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36">
                    <a:moveTo>
                      <a:pt x="36" y="32"/>
                    </a:moveTo>
                    <a:lnTo>
                      <a:pt x="4" y="36"/>
                    </a:lnTo>
                    <a:lnTo>
                      <a:pt x="0" y="0"/>
                    </a:lnTo>
                    <a:lnTo>
                      <a:pt x="18" y="16"/>
                    </a:lnTo>
                    <a:lnTo>
                      <a:pt x="36" y="32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70" name="Freeform 144"/>
              <p:cNvSpPr>
                <a:spLocks/>
              </p:cNvSpPr>
              <p:nvPr/>
            </p:nvSpPr>
            <p:spPr bwMode="auto">
              <a:xfrm>
                <a:off x="3518" y="2484"/>
                <a:ext cx="37" cy="35"/>
              </a:xfrm>
              <a:custGeom>
                <a:avLst/>
                <a:gdLst>
                  <a:gd name="T0" fmla="*/ 4 w 60"/>
                  <a:gd name="T1" fmla="*/ 35 h 58"/>
                  <a:gd name="T2" fmla="*/ 0 w 60"/>
                  <a:gd name="T3" fmla="*/ 4 h 58"/>
                  <a:gd name="T4" fmla="*/ 33 w 60"/>
                  <a:gd name="T5" fmla="*/ 0 h 58"/>
                  <a:gd name="T6" fmla="*/ 37 w 60"/>
                  <a:gd name="T7" fmla="*/ 30 h 58"/>
                  <a:gd name="T8" fmla="*/ 4 w 60"/>
                  <a:gd name="T9" fmla="*/ 35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" y="58"/>
                    </a:moveTo>
                    <a:lnTo>
                      <a:pt x="0" y="6"/>
                    </a:lnTo>
                    <a:lnTo>
                      <a:pt x="54" y="0"/>
                    </a:lnTo>
                    <a:lnTo>
                      <a:pt x="60" y="50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71" name="Freeform 145"/>
              <p:cNvSpPr>
                <a:spLocks/>
              </p:cNvSpPr>
              <p:nvPr/>
            </p:nvSpPr>
            <p:spPr bwMode="auto">
              <a:xfrm>
                <a:off x="3319" y="2541"/>
                <a:ext cx="37" cy="36"/>
              </a:xfrm>
              <a:custGeom>
                <a:avLst/>
                <a:gdLst>
                  <a:gd name="T0" fmla="*/ 4 w 60"/>
                  <a:gd name="T1" fmla="*/ 36 h 58"/>
                  <a:gd name="T2" fmla="*/ 0 w 60"/>
                  <a:gd name="T3" fmla="*/ 5 h 58"/>
                  <a:gd name="T4" fmla="*/ 33 w 60"/>
                  <a:gd name="T5" fmla="*/ 0 h 58"/>
                  <a:gd name="T6" fmla="*/ 37 w 60"/>
                  <a:gd name="T7" fmla="*/ 31 h 58"/>
                  <a:gd name="T8" fmla="*/ 4 w 60"/>
                  <a:gd name="T9" fmla="*/ 36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" y="58"/>
                    </a:moveTo>
                    <a:lnTo>
                      <a:pt x="0" y="8"/>
                    </a:lnTo>
                    <a:lnTo>
                      <a:pt x="54" y="0"/>
                    </a:lnTo>
                    <a:lnTo>
                      <a:pt x="60" y="50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72" name="Freeform 146"/>
              <p:cNvSpPr>
                <a:spLocks/>
              </p:cNvSpPr>
              <p:nvPr/>
            </p:nvSpPr>
            <p:spPr bwMode="auto">
              <a:xfrm>
                <a:off x="3420" y="2528"/>
                <a:ext cx="37" cy="36"/>
              </a:xfrm>
              <a:custGeom>
                <a:avLst/>
                <a:gdLst>
                  <a:gd name="T0" fmla="*/ 4 w 60"/>
                  <a:gd name="T1" fmla="*/ 36 h 58"/>
                  <a:gd name="T2" fmla="*/ 0 w 60"/>
                  <a:gd name="T3" fmla="*/ 5 h 58"/>
                  <a:gd name="T4" fmla="*/ 33 w 60"/>
                  <a:gd name="T5" fmla="*/ 0 h 58"/>
                  <a:gd name="T6" fmla="*/ 37 w 60"/>
                  <a:gd name="T7" fmla="*/ 31 h 58"/>
                  <a:gd name="T8" fmla="*/ 4 w 60"/>
                  <a:gd name="T9" fmla="*/ 36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" y="58"/>
                    </a:moveTo>
                    <a:lnTo>
                      <a:pt x="0" y="8"/>
                    </a:lnTo>
                    <a:lnTo>
                      <a:pt x="54" y="0"/>
                    </a:lnTo>
                    <a:lnTo>
                      <a:pt x="60" y="50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73" name="Freeform 147"/>
              <p:cNvSpPr>
                <a:spLocks/>
              </p:cNvSpPr>
              <p:nvPr/>
            </p:nvSpPr>
            <p:spPr bwMode="auto">
              <a:xfrm>
                <a:off x="3656" y="2496"/>
                <a:ext cx="38" cy="36"/>
              </a:xfrm>
              <a:custGeom>
                <a:avLst/>
                <a:gdLst>
                  <a:gd name="T0" fmla="*/ 0 w 62"/>
                  <a:gd name="T1" fmla="*/ 5 h 58"/>
                  <a:gd name="T2" fmla="*/ 34 w 62"/>
                  <a:gd name="T3" fmla="*/ 0 h 58"/>
                  <a:gd name="T4" fmla="*/ 38 w 62"/>
                  <a:gd name="T5" fmla="*/ 32 h 58"/>
                  <a:gd name="T6" fmla="*/ 4 w 62"/>
                  <a:gd name="T7" fmla="*/ 36 h 58"/>
                  <a:gd name="T8" fmla="*/ 0 w 62"/>
                  <a:gd name="T9" fmla="*/ 5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8">
                    <a:moveTo>
                      <a:pt x="0" y="8"/>
                    </a:moveTo>
                    <a:lnTo>
                      <a:pt x="56" y="0"/>
                    </a:lnTo>
                    <a:lnTo>
                      <a:pt x="62" y="52"/>
                    </a:lnTo>
                    <a:lnTo>
                      <a:pt x="6" y="58"/>
                    </a:lnTo>
                    <a:lnTo>
                      <a:pt x="0" y="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74" name="Freeform 148"/>
              <p:cNvSpPr>
                <a:spLocks/>
              </p:cNvSpPr>
              <p:nvPr/>
            </p:nvSpPr>
            <p:spPr bwMode="auto">
              <a:xfrm>
                <a:off x="3742" y="2644"/>
                <a:ext cx="29" cy="27"/>
              </a:xfrm>
              <a:custGeom>
                <a:avLst/>
                <a:gdLst>
                  <a:gd name="T0" fmla="*/ 2 w 48"/>
                  <a:gd name="T1" fmla="*/ 27 h 44"/>
                  <a:gd name="T2" fmla="*/ 0 w 48"/>
                  <a:gd name="T3" fmla="*/ 4 h 44"/>
                  <a:gd name="T4" fmla="*/ 29 w 48"/>
                  <a:gd name="T5" fmla="*/ 0 h 44"/>
                  <a:gd name="T6" fmla="*/ 29 w 48"/>
                  <a:gd name="T7" fmla="*/ 0 h 44"/>
                  <a:gd name="T8" fmla="*/ 16 w 48"/>
                  <a:gd name="T9" fmla="*/ 14 h 44"/>
                  <a:gd name="T10" fmla="*/ 2 w 48"/>
                  <a:gd name="T11" fmla="*/ 27 h 44"/>
                  <a:gd name="T12" fmla="*/ 2 w 48"/>
                  <a:gd name="T13" fmla="*/ 27 h 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8" h="44">
                    <a:moveTo>
                      <a:pt x="4" y="44"/>
                    </a:moveTo>
                    <a:lnTo>
                      <a:pt x="0" y="6"/>
                    </a:lnTo>
                    <a:lnTo>
                      <a:pt x="48" y="0"/>
                    </a:lnTo>
                    <a:lnTo>
                      <a:pt x="26" y="22"/>
                    </a:lnTo>
                    <a:lnTo>
                      <a:pt x="4" y="44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75" name="Freeform 149"/>
              <p:cNvSpPr>
                <a:spLocks/>
              </p:cNvSpPr>
              <p:nvPr/>
            </p:nvSpPr>
            <p:spPr bwMode="auto">
              <a:xfrm>
                <a:off x="3690" y="2492"/>
                <a:ext cx="37" cy="36"/>
              </a:xfrm>
              <a:custGeom>
                <a:avLst/>
                <a:gdLst>
                  <a:gd name="T0" fmla="*/ 33 w 60"/>
                  <a:gd name="T1" fmla="*/ 0 h 58"/>
                  <a:gd name="T2" fmla="*/ 37 w 60"/>
                  <a:gd name="T3" fmla="*/ 31 h 58"/>
                  <a:gd name="T4" fmla="*/ 4 w 60"/>
                  <a:gd name="T5" fmla="*/ 36 h 58"/>
                  <a:gd name="T6" fmla="*/ 0 w 60"/>
                  <a:gd name="T7" fmla="*/ 4 h 58"/>
                  <a:gd name="T8" fmla="*/ 33 w 60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54" y="0"/>
                    </a:moveTo>
                    <a:lnTo>
                      <a:pt x="60" y="50"/>
                    </a:lnTo>
                    <a:lnTo>
                      <a:pt x="6" y="58"/>
                    </a:lnTo>
                    <a:lnTo>
                      <a:pt x="0" y="6"/>
                    </a:lnTo>
                    <a:lnTo>
                      <a:pt x="54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76" name="Freeform 150"/>
              <p:cNvSpPr>
                <a:spLocks/>
              </p:cNvSpPr>
              <p:nvPr/>
            </p:nvSpPr>
            <p:spPr bwMode="auto">
              <a:xfrm>
                <a:off x="3305" y="2702"/>
                <a:ext cx="35" cy="25"/>
              </a:xfrm>
              <a:custGeom>
                <a:avLst/>
                <a:gdLst>
                  <a:gd name="T0" fmla="*/ 35 w 58"/>
                  <a:gd name="T1" fmla="*/ 25 h 42"/>
                  <a:gd name="T2" fmla="*/ 35 w 58"/>
                  <a:gd name="T3" fmla="*/ 25 h 42"/>
                  <a:gd name="T4" fmla="*/ 17 w 58"/>
                  <a:gd name="T5" fmla="*/ 14 h 42"/>
                  <a:gd name="T6" fmla="*/ 0 w 58"/>
                  <a:gd name="T7" fmla="*/ 4 h 42"/>
                  <a:gd name="T8" fmla="*/ 33 w 58"/>
                  <a:gd name="T9" fmla="*/ 0 h 42"/>
                  <a:gd name="T10" fmla="*/ 35 w 58"/>
                  <a:gd name="T11" fmla="*/ 25 h 4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8" h="42">
                    <a:moveTo>
                      <a:pt x="58" y="42"/>
                    </a:moveTo>
                    <a:lnTo>
                      <a:pt x="58" y="42"/>
                    </a:lnTo>
                    <a:lnTo>
                      <a:pt x="28" y="24"/>
                    </a:lnTo>
                    <a:lnTo>
                      <a:pt x="0" y="6"/>
                    </a:lnTo>
                    <a:lnTo>
                      <a:pt x="54" y="0"/>
                    </a:lnTo>
                    <a:lnTo>
                      <a:pt x="58" y="42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77" name="Freeform 151"/>
              <p:cNvSpPr>
                <a:spLocks/>
              </p:cNvSpPr>
              <p:nvPr/>
            </p:nvSpPr>
            <p:spPr bwMode="auto">
              <a:xfrm>
                <a:off x="3488" y="2519"/>
                <a:ext cx="37" cy="36"/>
              </a:xfrm>
              <a:custGeom>
                <a:avLst/>
                <a:gdLst>
                  <a:gd name="T0" fmla="*/ 4 w 60"/>
                  <a:gd name="T1" fmla="*/ 36 h 58"/>
                  <a:gd name="T2" fmla="*/ 0 w 60"/>
                  <a:gd name="T3" fmla="*/ 4 h 58"/>
                  <a:gd name="T4" fmla="*/ 33 w 60"/>
                  <a:gd name="T5" fmla="*/ 0 h 58"/>
                  <a:gd name="T6" fmla="*/ 37 w 60"/>
                  <a:gd name="T7" fmla="*/ 31 h 58"/>
                  <a:gd name="T8" fmla="*/ 4 w 60"/>
                  <a:gd name="T9" fmla="*/ 36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" y="58"/>
                    </a:moveTo>
                    <a:lnTo>
                      <a:pt x="0" y="6"/>
                    </a:lnTo>
                    <a:lnTo>
                      <a:pt x="54" y="0"/>
                    </a:lnTo>
                    <a:lnTo>
                      <a:pt x="60" y="50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78" name="Freeform 152"/>
              <p:cNvSpPr>
                <a:spLocks/>
              </p:cNvSpPr>
              <p:nvPr/>
            </p:nvSpPr>
            <p:spPr bwMode="auto">
              <a:xfrm>
                <a:off x="3413" y="2465"/>
                <a:ext cx="37" cy="36"/>
              </a:xfrm>
              <a:custGeom>
                <a:avLst/>
                <a:gdLst>
                  <a:gd name="T0" fmla="*/ 4 w 60"/>
                  <a:gd name="T1" fmla="*/ 36 h 58"/>
                  <a:gd name="T2" fmla="*/ 0 w 60"/>
                  <a:gd name="T3" fmla="*/ 5 h 58"/>
                  <a:gd name="T4" fmla="*/ 33 w 60"/>
                  <a:gd name="T5" fmla="*/ 0 h 58"/>
                  <a:gd name="T6" fmla="*/ 37 w 60"/>
                  <a:gd name="T7" fmla="*/ 32 h 58"/>
                  <a:gd name="T8" fmla="*/ 4 w 60"/>
                  <a:gd name="T9" fmla="*/ 36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" y="58"/>
                    </a:moveTo>
                    <a:lnTo>
                      <a:pt x="0" y="8"/>
                    </a:lnTo>
                    <a:lnTo>
                      <a:pt x="54" y="0"/>
                    </a:lnTo>
                    <a:lnTo>
                      <a:pt x="60" y="52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79" name="Freeform 153"/>
              <p:cNvSpPr>
                <a:spLocks/>
              </p:cNvSpPr>
              <p:nvPr/>
            </p:nvSpPr>
            <p:spPr bwMode="auto">
              <a:xfrm>
                <a:off x="3380" y="2470"/>
                <a:ext cx="37" cy="36"/>
              </a:xfrm>
              <a:custGeom>
                <a:avLst/>
                <a:gdLst>
                  <a:gd name="T0" fmla="*/ 4 w 60"/>
                  <a:gd name="T1" fmla="*/ 36 h 58"/>
                  <a:gd name="T2" fmla="*/ 0 w 60"/>
                  <a:gd name="T3" fmla="*/ 5 h 58"/>
                  <a:gd name="T4" fmla="*/ 33 w 60"/>
                  <a:gd name="T5" fmla="*/ 0 h 58"/>
                  <a:gd name="T6" fmla="*/ 37 w 60"/>
                  <a:gd name="T7" fmla="*/ 31 h 58"/>
                  <a:gd name="T8" fmla="*/ 4 w 60"/>
                  <a:gd name="T9" fmla="*/ 36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" y="58"/>
                    </a:moveTo>
                    <a:lnTo>
                      <a:pt x="0" y="8"/>
                    </a:lnTo>
                    <a:lnTo>
                      <a:pt x="54" y="0"/>
                    </a:lnTo>
                    <a:lnTo>
                      <a:pt x="60" y="50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80" name="Freeform 154"/>
              <p:cNvSpPr>
                <a:spLocks/>
              </p:cNvSpPr>
              <p:nvPr/>
            </p:nvSpPr>
            <p:spPr bwMode="auto">
              <a:xfrm>
                <a:off x="3356" y="2567"/>
                <a:ext cx="37" cy="36"/>
              </a:xfrm>
              <a:custGeom>
                <a:avLst/>
                <a:gdLst>
                  <a:gd name="T0" fmla="*/ 37 w 60"/>
                  <a:gd name="T1" fmla="*/ 32 h 58"/>
                  <a:gd name="T2" fmla="*/ 4 w 60"/>
                  <a:gd name="T3" fmla="*/ 36 h 58"/>
                  <a:gd name="T4" fmla="*/ 0 w 60"/>
                  <a:gd name="T5" fmla="*/ 5 h 58"/>
                  <a:gd name="T6" fmla="*/ 35 w 60"/>
                  <a:gd name="T7" fmla="*/ 0 h 58"/>
                  <a:gd name="T8" fmla="*/ 37 w 60"/>
                  <a:gd name="T9" fmla="*/ 32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0" y="52"/>
                    </a:moveTo>
                    <a:lnTo>
                      <a:pt x="6" y="58"/>
                    </a:lnTo>
                    <a:lnTo>
                      <a:pt x="0" y="8"/>
                    </a:lnTo>
                    <a:lnTo>
                      <a:pt x="56" y="0"/>
                    </a:lnTo>
                    <a:lnTo>
                      <a:pt x="60" y="52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81" name="Freeform 155"/>
              <p:cNvSpPr>
                <a:spLocks/>
              </p:cNvSpPr>
              <p:nvPr/>
            </p:nvSpPr>
            <p:spPr bwMode="auto">
              <a:xfrm>
                <a:off x="3345" y="2475"/>
                <a:ext cx="39" cy="36"/>
              </a:xfrm>
              <a:custGeom>
                <a:avLst/>
                <a:gdLst>
                  <a:gd name="T0" fmla="*/ 4 w 62"/>
                  <a:gd name="T1" fmla="*/ 36 h 58"/>
                  <a:gd name="T2" fmla="*/ 0 w 62"/>
                  <a:gd name="T3" fmla="*/ 4 h 58"/>
                  <a:gd name="T4" fmla="*/ 35 w 62"/>
                  <a:gd name="T5" fmla="*/ 0 h 58"/>
                  <a:gd name="T6" fmla="*/ 39 w 62"/>
                  <a:gd name="T7" fmla="*/ 31 h 58"/>
                  <a:gd name="T8" fmla="*/ 4 w 62"/>
                  <a:gd name="T9" fmla="*/ 36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8">
                    <a:moveTo>
                      <a:pt x="6" y="58"/>
                    </a:moveTo>
                    <a:lnTo>
                      <a:pt x="0" y="6"/>
                    </a:lnTo>
                    <a:lnTo>
                      <a:pt x="56" y="0"/>
                    </a:lnTo>
                    <a:lnTo>
                      <a:pt x="62" y="50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82" name="Freeform 156"/>
              <p:cNvSpPr>
                <a:spLocks/>
              </p:cNvSpPr>
              <p:nvPr/>
            </p:nvSpPr>
            <p:spPr bwMode="auto">
              <a:xfrm>
                <a:off x="3353" y="2537"/>
                <a:ext cx="38" cy="35"/>
              </a:xfrm>
              <a:custGeom>
                <a:avLst/>
                <a:gdLst>
                  <a:gd name="T0" fmla="*/ 38 w 62"/>
                  <a:gd name="T1" fmla="*/ 30 h 58"/>
                  <a:gd name="T2" fmla="*/ 4 w 62"/>
                  <a:gd name="T3" fmla="*/ 35 h 58"/>
                  <a:gd name="T4" fmla="*/ 0 w 62"/>
                  <a:gd name="T5" fmla="*/ 5 h 58"/>
                  <a:gd name="T6" fmla="*/ 34 w 62"/>
                  <a:gd name="T7" fmla="*/ 0 h 58"/>
                  <a:gd name="T8" fmla="*/ 38 w 62"/>
                  <a:gd name="T9" fmla="*/ 3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8">
                    <a:moveTo>
                      <a:pt x="62" y="50"/>
                    </a:moveTo>
                    <a:lnTo>
                      <a:pt x="6" y="58"/>
                    </a:lnTo>
                    <a:lnTo>
                      <a:pt x="0" y="8"/>
                    </a:lnTo>
                    <a:lnTo>
                      <a:pt x="56" y="0"/>
                    </a:lnTo>
                    <a:lnTo>
                      <a:pt x="62" y="5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83" name="Freeform 157"/>
              <p:cNvSpPr>
                <a:spLocks/>
              </p:cNvSpPr>
              <p:nvPr/>
            </p:nvSpPr>
            <p:spPr bwMode="auto">
              <a:xfrm>
                <a:off x="3349" y="2506"/>
                <a:ext cx="38" cy="35"/>
              </a:xfrm>
              <a:custGeom>
                <a:avLst/>
                <a:gdLst>
                  <a:gd name="T0" fmla="*/ 38 w 62"/>
                  <a:gd name="T1" fmla="*/ 30 h 58"/>
                  <a:gd name="T2" fmla="*/ 4 w 62"/>
                  <a:gd name="T3" fmla="*/ 35 h 58"/>
                  <a:gd name="T4" fmla="*/ 0 w 62"/>
                  <a:gd name="T5" fmla="*/ 5 h 58"/>
                  <a:gd name="T6" fmla="*/ 34 w 62"/>
                  <a:gd name="T7" fmla="*/ 0 h 58"/>
                  <a:gd name="T8" fmla="*/ 38 w 62"/>
                  <a:gd name="T9" fmla="*/ 3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8">
                    <a:moveTo>
                      <a:pt x="62" y="50"/>
                    </a:moveTo>
                    <a:lnTo>
                      <a:pt x="6" y="58"/>
                    </a:lnTo>
                    <a:lnTo>
                      <a:pt x="0" y="8"/>
                    </a:lnTo>
                    <a:lnTo>
                      <a:pt x="56" y="0"/>
                    </a:lnTo>
                    <a:lnTo>
                      <a:pt x="62" y="5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84" name="Freeform 158"/>
              <p:cNvSpPr>
                <a:spLocks/>
              </p:cNvSpPr>
              <p:nvPr/>
            </p:nvSpPr>
            <p:spPr bwMode="auto">
              <a:xfrm>
                <a:off x="3481" y="2457"/>
                <a:ext cx="37" cy="35"/>
              </a:xfrm>
              <a:custGeom>
                <a:avLst/>
                <a:gdLst>
                  <a:gd name="T0" fmla="*/ 4 w 60"/>
                  <a:gd name="T1" fmla="*/ 35 h 58"/>
                  <a:gd name="T2" fmla="*/ 0 w 60"/>
                  <a:gd name="T3" fmla="*/ 5 h 58"/>
                  <a:gd name="T4" fmla="*/ 33 w 60"/>
                  <a:gd name="T5" fmla="*/ 0 h 58"/>
                  <a:gd name="T6" fmla="*/ 37 w 60"/>
                  <a:gd name="T7" fmla="*/ 30 h 58"/>
                  <a:gd name="T8" fmla="*/ 4 w 60"/>
                  <a:gd name="T9" fmla="*/ 35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" y="58"/>
                    </a:moveTo>
                    <a:lnTo>
                      <a:pt x="0" y="8"/>
                    </a:lnTo>
                    <a:lnTo>
                      <a:pt x="54" y="0"/>
                    </a:lnTo>
                    <a:lnTo>
                      <a:pt x="60" y="50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85" name="Freeform 159"/>
              <p:cNvSpPr>
                <a:spLocks/>
              </p:cNvSpPr>
              <p:nvPr/>
            </p:nvSpPr>
            <p:spPr bwMode="auto">
              <a:xfrm>
                <a:off x="3446" y="2461"/>
                <a:ext cx="38" cy="36"/>
              </a:xfrm>
              <a:custGeom>
                <a:avLst/>
                <a:gdLst>
                  <a:gd name="T0" fmla="*/ 4 w 62"/>
                  <a:gd name="T1" fmla="*/ 36 h 58"/>
                  <a:gd name="T2" fmla="*/ 0 w 62"/>
                  <a:gd name="T3" fmla="*/ 4 h 58"/>
                  <a:gd name="T4" fmla="*/ 34 w 62"/>
                  <a:gd name="T5" fmla="*/ 0 h 58"/>
                  <a:gd name="T6" fmla="*/ 38 w 62"/>
                  <a:gd name="T7" fmla="*/ 31 h 58"/>
                  <a:gd name="T8" fmla="*/ 4 w 62"/>
                  <a:gd name="T9" fmla="*/ 36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8">
                    <a:moveTo>
                      <a:pt x="6" y="58"/>
                    </a:moveTo>
                    <a:lnTo>
                      <a:pt x="0" y="6"/>
                    </a:lnTo>
                    <a:lnTo>
                      <a:pt x="56" y="0"/>
                    </a:lnTo>
                    <a:lnTo>
                      <a:pt x="62" y="50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86" name="Freeform 160"/>
              <p:cNvSpPr>
                <a:spLocks/>
              </p:cNvSpPr>
              <p:nvPr/>
            </p:nvSpPr>
            <p:spPr bwMode="auto">
              <a:xfrm>
                <a:off x="3514" y="2453"/>
                <a:ext cx="37" cy="34"/>
              </a:xfrm>
              <a:custGeom>
                <a:avLst/>
                <a:gdLst>
                  <a:gd name="T0" fmla="*/ 4 w 60"/>
                  <a:gd name="T1" fmla="*/ 34 h 56"/>
                  <a:gd name="T2" fmla="*/ 0 w 60"/>
                  <a:gd name="T3" fmla="*/ 4 h 56"/>
                  <a:gd name="T4" fmla="*/ 35 w 60"/>
                  <a:gd name="T5" fmla="*/ 0 h 56"/>
                  <a:gd name="T6" fmla="*/ 37 w 60"/>
                  <a:gd name="T7" fmla="*/ 30 h 56"/>
                  <a:gd name="T8" fmla="*/ 4 w 60"/>
                  <a:gd name="T9" fmla="*/ 34 h 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6">
                    <a:moveTo>
                      <a:pt x="6" y="56"/>
                    </a:moveTo>
                    <a:lnTo>
                      <a:pt x="0" y="6"/>
                    </a:lnTo>
                    <a:lnTo>
                      <a:pt x="56" y="0"/>
                    </a:lnTo>
                    <a:lnTo>
                      <a:pt x="60" y="50"/>
                    </a:lnTo>
                    <a:lnTo>
                      <a:pt x="6" y="56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87" name="Freeform 161"/>
              <p:cNvSpPr>
                <a:spLocks/>
              </p:cNvSpPr>
              <p:nvPr/>
            </p:nvSpPr>
            <p:spPr bwMode="auto">
              <a:xfrm>
                <a:off x="3653" y="2465"/>
                <a:ext cx="37" cy="36"/>
              </a:xfrm>
              <a:custGeom>
                <a:avLst/>
                <a:gdLst>
                  <a:gd name="T0" fmla="*/ 0 w 60"/>
                  <a:gd name="T1" fmla="*/ 5 h 58"/>
                  <a:gd name="T2" fmla="*/ 33 w 60"/>
                  <a:gd name="T3" fmla="*/ 0 h 58"/>
                  <a:gd name="T4" fmla="*/ 37 w 60"/>
                  <a:gd name="T5" fmla="*/ 31 h 58"/>
                  <a:gd name="T6" fmla="*/ 2 w 60"/>
                  <a:gd name="T7" fmla="*/ 36 h 58"/>
                  <a:gd name="T8" fmla="*/ 0 w 60"/>
                  <a:gd name="T9" fmla="*/ 5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0" y="8"/>
                    </a:moveTo>
                    <a:lnTo>
                      <a:pt x="54" y="0"/>
                    </a:lnTo>
                    <a:lnTo>
                      <a:pt x="60" y="50"/>
                    </a:lnTo>
                    <a:lnTo>
                      <a:pt x="4" y="58"/>
                    </a:lnTo>
                    <a:lnTo>
                      <a:pt x="0" y="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88" name="Freeform 162"/>
              <p:cNvSpPr>
                <a:spLocks/>
              </p:cNvSpPr>
              <p:nvPr/>
            </p:nvSpPr>
            <p:spPr bwMode="auto">
              <a:xfrm>
                <a:off x="3615" y="2439"/>
                <a:ext cx="38" cy="35"/>
              </a:xfrm>
              <a:custGeom>
                <a:avLst/>
                <a:gdLst>
                  <a:gd name="T0" fmla="*/ 4 w 62"/>
                  <a:gd name="T1" fmla="*/ 35 h 56"/>
                  <a:gd name="T2" fmla="*/ 0 w 62"/>
                  <a:gd name="T3" fmla="*/ 4 h 56"/>
                  <a:gd name="T4" fmla="*/ 34 w 62"/>
                  <a:gd name="T5" fmla="*/ 0 h 56"/>
                  <a:gd name="T6" fmla="*/ 38 w 62"/>
                  <a:gd name="T7" fmla="*/ 31 h 56"/>
                  <a:gd name="T8" fmla="*/ 4 w 62"/>
                  <a:gd name="T9" fmla="*/ 35 h 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6">
                    <a:moveTo>
                      <a:pt x="6" y="56"/>
                    </a:moveTo>
                    <a:lnTo>
                      <a:pt x="0" y="6"/>
                    </a:lnTo>
                    <a:lnTo>
                      <a:pt x="56" y="0"/>
                    </a:lnTo>
                    <a:lnTo>
                      <a:pt x="62" y="50"/>
                    </a:lnTo>
                    <a:lnTo>
                      <a:pt x="6" y="56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89" name="Freeform 163"/>
              <p:cNvSpPr>
                <a:spLocks/>
              </p:cNvSpPr>
              <p:nvPr/>
            </p:nvSpPr>
            <p:spPr bwMode="auto">
              <a:xfrm>
                <a:off x="3650" y="2434"/>
                <a:ext cx="36" cy="36"/>
              </a:xfrm>
              <a:custGeom>
                <a:avLst/>
                <a:gdLst>
                  <a:gd name="T0" fmla="*/ 0 w 60"/>
                  <a:gd name="T1" fmla="*/ 5 h 58"/>
                  <a:gd name="T2" fmla="*/ 32 w 60"/>
                  <a:gd name="T3" fmla="*/ 0 h 58"/>
                  <a:gd name="T4" fmla="*/ 36 w 60"/>
                  <a:gd name="T5" fmla="*/ 31 h 58"/>
                  <a:gd name="T6" fmla="*/ 4 w 60"/>
                  <a:gd name="T7" fmla="*/ 36 h 58"/>
                  <a:gd name="T8" fmla="*/ 0 w 60"/>
                  <a:gd name="T9" fmla="*/ 5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0" y="8"/>
                    </a:moveTo>
                    <a:lnTo>
                      <a:pt x="54" y="0"/>
                    </a:lnTo>
                    <a:lnTo>
                      <a:pt x="60" y="50"/>
                    </a:lnTo>
                    <a:lnTo>
                      <a:pt x="6" y="58"/>
                    </a:lnTo>
                    <a:lnTo>
                      <a:pt x="0" y="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90" name="Freeform 164"/>
              <p:cNvSpPr>
                <a:spLocks/>
              </p:cNvSpPr>
              <p:nvPr/>
            </p:nvSpPr>
            <p:spPr bwMode="auto">
              <a:xfrm>
                <a:off x="3582" y="2443"/>
                <a:ext cx="37" cy="36"/>
              </a:xfrm>
              <a:custGeom>
                <a:avLst/>
                <a:gdLst>
                  <a:gd name="T0" fmla="*/ 4 w 60"/>
                  <a:gd name="T1" fmla="*/ 36 h 58"/>
                  <a:gd name="T2" fmla="*/ 0 w 60"/>
                  <a:gd name="T3" fmla="*/ 5 h 58"/>
                  <a:gd name="T4" fmla="*/ 33 w 60"/>
                  <a:gd name="T5" fmla="*/ 0 h 58"/>
                  <a:gd name="T6" fmla="*/ 37 w 60"/>
                  <a:gd name="T7" fmla="*/ 31 h 58"/>
                  <a:gd name="T8" fmla="*/ 4 w 60"/>
                  <a:gd name="T9" fmla="*/ 36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" y="58"/>
                    </a:moveTo>
                    <a:lnTo>
                      <a:pt x="0" y="8"/>
                    </a:lnTo>
                    <a:lnTo>
                      <a:pt x="54" y="0"/>
                    </a:lnTo>
                    <a:lnTo>
                      <a:pt x="60" y="50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91" name="Freeform 165"/>
              <p:cNvSpPr>
                <a:spLocks/>
              </p:cNvSpPr>
              <p:nvPr/>
            </p:nvSpPr>
            <p:spPr bwMode="auto">
              <a:xfrm>
                <a:off x="3549" y="2448"/>
                <a:ext cx="36" cy="36"/>
              </a:xfrm>
              <a:custGeom>
                <a:avLst/>
                <a:gdLst>
                  <a:gd name="T0" fmla="*/ 2 w 60"/>
                  <a:gd name="T1" fmla="*/ 36 h 58"/>
                  <a:gd name="T2" fmla="*/ 0 w 60"/>
                  <a:gd name="T3" fmla="*/ 5 h 58"/>
                  <a:gd name="T4" fmla="*/ 32 w 60"/>
                  <a:gd name="T5" fmla="*/ 0 h 58"/>
                  <a:gd name="T6" fmla="*/ 36 w 60"/>
                  <a:gd name="T7" fmla="*/ 31 h 58"/>
                  <a:gd name="T8" fmla="*/ 2 w 60"/>
                  <a:gd name="T9" fmla="*/ 36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4" y="58"/>
                    </a:moveTo>
                    <a:lnTo>
                      <a:pt x="0" y="8"/>
                    </a:lnTo>
                    <a:lnTo>
                      <a:pt x="54" y="0"/>
                    </a:lnTo>
                    <a:lnTo>
                      <a:pt x="60" y="50"/>
                    </a:lnTo>
                    <a:lnTo>
                      <a:pt x="4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92" name="Freeform 166"/>
              <p:cNvSpPr>
                <a:spLocks/>
              </p:cNvSpPr>
              <p:nvPr/>
            </p:nvSpPr>
            <p:spPr bwMode="auto">
              <a:xfrm>
                <a:off x="3428" y="2590"/>
                <a:ext cx="37" cy="35"/>
              </a:xfrm>
              <a:custGeom>
                <a:avLst/>
                <a:gdLst>
                  <a:gd name="T0" fmla="*/ 33 w 60"/>
                  <a:gd name="T1" fmla="*/ 0 h 58"/>
                  <a:gd name="T2" fmla="*/ 37 w 60"/>
                  <a:gd name="T3" fmla="*/ 31 h 58"/>
                  <a:gd name="T4" fmla="*/ 4 w 60"/>
                  <a:gd name="T5" fmla="*/ 35 h 58"/>
                  <a:gd name="T6" fmla="*/ 0 w 60"/>
                  <a:gd name="T7" fmla="*/ 5 h 58"/>
                  <a:gd name="T8" fmla="*/ 33 w 60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54" y="0"/>
                    </a:moveTo>
                    <a:lnTo>
                      <a:pt x="60" y="52"/>
                    </a:lnTo>
                    <a:lnTo>
                      <a:pt x="6" y="58"/>
                    </a:lnTo>
                    <a:lnTo>
                      <a:pt x="0" y="8"/>
                    </a:lnTo>
                    <a:lnTo>
                      <a:pt x="54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93" name="Freeform 167"/>
              <p:cNvSpPr>
                <a:spLocks/>
              </p:cNvSpPr>
              <p:nvPr/>
            </p:nvSpPr>
            <p:spPr bwMode="auto">
              <a:xfrm>
                <a:off x="3468" y="2647"/>
                <a:ext cx="37" cy="36"/>
              </a:xfrm>
              <a:custGeom>
                <a:avLst/>
                <a:gdLst>
                  <a:gd name="T0" fmla="*/ 33 w 60"/>
                  <a:gd name="T1" fmla="*/ 0 h 58"/>
                  <a:gd name="T2" fmla="*/ 37 w 60"/>
                  <a:gd name="T3" fmla="*/ 31 h 58"/>
                  <a:gd name="T4" fmla="*/ 4 w 60"/>
                  <a:gd name="T5" fmla="*/ 36 h 58"/>
                  <a:gd name="T6" fmla="*/ 0 w 60"/>
                  <a:gd name="T7" fmla="*/ 5 h 58"/>
                  <a:gd name="T8" fmla="*/ 33 w 60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54" y="0"/>
                    </a:moveTo>
                    <a:lnTo>
                      <a:pt x="60" y="50"/>
                    </a:lnTo>
                    <a:lnTo>
                      <a:pt x="6" y="58"/>
                    </a:lnTo>
                    <a:lnTo>
                      <a:pt x="0" y="8"/>
                    </a:lnTo>
                    <a:lnTo>
                      <a:pt x="54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94" name="Freeform 168"/>
              <p:cNvSpPr>
                <a:spLocks/>
              </p:cNvSpPr>
              <p:nvPr/>
            </p:nvSpPr>
            <p:spPr bwMode="auto">
              <a:xfrm>
                <a:off x="3630" y="2564"/>
                <a:ext cx="37" cy="34"/>
              </a:xfrm>
              <a:custGeom>
                <a:avLst/>
                <a:gdLst>
                  <a:gd name="T0" fmla="*/ 33 w 60"/>
                  <a:gd name="T1" fmla="*/ 0 h 56"/>
                  <a:gd name="T2" fmla="*/ 37 w 60"/>
                  <a:gd name="T3" fmla="*/ 30 h 56"/>
                  <a:gd name="T4" fmla="*/ 4 w 60"/>
                  <a:gd name="T5" fmla="*/ 34 h 56"/>
                  <a:gd name="T6" fmla="*/ 0 w 60"/>
                  <a:gd name="T7" fmla="*/ 4 h 56"/>
                  <a:gd name="T8" fmla="*/ 33 w 60"/>
                  <a:gd name="T9" fmla="*/ 0 h 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6">
                    <a:moveTo>
                      <a:pt x="54" y="0"/>
                    </a:moveTo>
                    <a:lnTo>
                      <a:pt x="60" y="50"/>
                    </a:lnTo>
                    <a:lnTo>
                      <a:pt x="6" y="56"/>
                    </a:lnTo>
                    <a:lnTo>
                      <a:pt x="0" y="6"/>
                    </a:lnTo>
                    <a:lnTo>
                      <a:pt x="54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95" name="Freeform 169"/>
              <p:cNvSpPr>
                <a:spLocks/>
              </p:cNvSpPr>
              <p:nvPr/>
            </p:nvSpPr>
            <p:spPr bwMode="auto">
              <a:xfrm>
                <a:off x="3622" y="2501"/>
                <a:ext cx="37" cy="36"/>
              </a:xfrm>
              <a:custGeom>
                <a:avLst/>
                <a:gdLst>
                  <a:gd name="T0" fmla="*/ 0 w 60"/>
                  <a:gd name="T1" fmla="*/ 5 h 58"/>
                  <a:gd name="T2" fmla="*/ 33 w 60"/>
                  <a:gd name="T3" fmla="*/ 0 h 58"/>
                  <a:gd name="T4" fmla="*/ 37 w 60"/>
                  <a:gd name="T5" fmla="*/ 31 h 58"/>
                  <a:gd name="T6" fmla="*/ 4 w 60"/>
                  <a:gd name="T7" fmla="*/ 36 h 58"/>
                  <a:gd name="T8" fmla="*/ 0 w 60"/>
                  <a:gd name="T9" fmla="*/ 5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0" y="8"/>
                    </a:moveTo>
                    <a:lnTo>
                      <a:pt x="54" y="0"/>
                    </a:lnTo>
                    <a:lnTo>
                      <a:pt x="60" y="50"/>
                    </a:lnTo>
                    <a:lnTo>
                      <a:pt x="6" y="58"/>
                    </a:lnTo>
                    <a:lnTo>
                      <a:pt x="0" y="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96" name="Freeform 170"/>
              <p:cNvSpPr>
                <a:spLocks/>
              </p:cNvSpPr>
              <p:nvPr/>
            </p:nvSpPr>
            <p:spPr bwMode="auto">
              <a:xfrm>
                <a:off x="3626" y="2532"/>
                <a:ext cx="37" cy="35"/>
              </a:xfrm>
              <a:custGeom>
                <a:avLst/>
                <a:gdLst>
                  <a:gd name="T0" fmla="*/ 0 w 60"/>
                  <a:gd name="T1" fmla="*/ 5 h 58"/>
                  <a:gd name="T2" fmla="*/ 33 w 60"/>
                  <a:gd name="T3" fmla="*/ 0 h 58"/>
                  <a:gd name="T4" fmla="*/ 37 w 60"/>
                  <a:gd name="T5" fmla="*/ 31 h 58"/>
                  <a:gd name="T6" fmla="*/ 4 w 60"/>
                  <a:gd name="T7" fmla="*/ 35 h 58"/>
                  <a:gd name="T8" fmla="*/ 0 w 60"/>
                  <a:gd name="T9" fmla="*/ 5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0" y="8"/>
                    </a:moveTo>
                    <a:lnTo>
                      <a:pt x="54" y="0"/>
                    </a:lnTo>
                    <a:lnTo>
                      <a:pt x="60" y="52"/>
                    </a:lnTo>
                    <a:lnTo>
                      <a:pt x="6" y="58"/>
                    </a:lnTo>
                    <a:lnTo>
                      <a:pt x="0" y="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97" name="Freeform 171"/>
              <p:cNvSpPr>
                <a:spLocks/>
              </p:cNvSpPr>
              <p:nvPr/>
            </p:nvSpPr>
            <p:spPr bwMode="auto">
              <a:xfrm>
                <a:off x="3585" y="2474"/>
                <a:ext cx="37" cy="35"/>
              </a:xfrm>
              <a:custGeom>
                <a:avLst/>
                <a:gdLst>
                  <a:gd name="T0" fmla="*/ 4 w 60"/>
                  <a:gd name="T1" fmla="*/ 35 h 58"/>
                  <a:gd name="T2" fmla="*/ 0 w 60"/>
                  <a:gd name="T3" fmla="*/ 5 h 58"/>
                  <a:gd name="T4" fmla="*/ 33 w 60"/>
                  <a:gd name="T5" fmla="*/ 0 h 58"/>
                  <a:gd name="T6" fmla="*/ 37 w 60"/>
                  <a:gd name="T7" fmla="*/ 31 h 58"/>
                  <a:gd name="T8" fmla="*/ 4 w 60"/>
                  <a:gd name="T9" fmla="*/ 35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" y="58"/>
                    </a:moveTo>
                    <a:lnTo>
                      <a:pt x="0" y="8"/>
                    </a:lnTo>
                    <a:lnTo>
                      <a:pt x="54" y="0"/>
                    </a:lnTo>
                    <a:lnTo>
                      <a:pt x="60" y="52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98" name="Freeform 172"/>
              <p:cNvSpPr>
                <a:spLocks/>
              </p:cNvSpPr>
              <p:nvPr/>
            </p:nvSpPr>
            <p:spPr bwMode="auto">
              <a:xfrm>
                <a:off x="3619" y="2470"/>
                <a:ext cx="37" cy="36"/>
              </a:xfrm>
              <a:custGeom>
                <a:avLst/>
                <a:gdLst>
                  <a:gd name="T0" fmla="*/ 0 w 60"/>
                  <a:gd name="T1" fmla="*/ 4 h 58"/>
                  <a:gd name="T2" fmla="*/ 35 w 60"/>
                  <a:gd name="T3" fmla="*/ 0 h 58"/>
                  <a:gd name="T4" fmla="*/ 37 w 60"/>
                  <a:gd name="T5" fmla="*/ 31 h 58"/>
                  <a:gd name="T6" fmla="*/ 4 w 60"/>
                  <a:gd name="T7" fmla="*/ 36 h 58"/>
                  <a:gd name="T8" fmla="*/ 0 w 60"/>
                  <a:gd name="T9" fmla="*/ 4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0" y="6"/>
                    </a:moveTo>
                    <a:lnTo>
                      <a:pt x="56" y="0"/>
                    </a:lnTo>
                    <a:lnTo>
                      <a:pt x="60" y="50"/>
                    </a:lnTo>
                    <a:lnTo>
                      <a:pt x="6" y="58"/>
                    </a:lnTo>
                    <a:lnTo>
                      <a:pt x="0" y="6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99" name="Freeform 173"/>
              <p:cNvSpPr>
                <a:spLocks/>
              </p:cNvSpPr>
              <p:nvPr/>
            </p:nvSpPr>
            <p:spPr bwMode="auto">
              <a:xfrm>
                <a:off x="3360" y="2599"/>
                <a:ext cx="37" cy="36"/>
              </a:xfrm>
              <a:custGeom>
                <a:avLst/>
                <a:gdLst>
                  <a:gd name="T0" fmla="*/ 37 w 60"/>
                  <a:gd name="T1" fmla="*/ 31 h 58"/>
                  <a:gd name="T2" fmla="*/ 4 w 60"/>
                  <a:gd name="T3" fmla="*/ 36 h 58"/>
                  <a:gd name="T4" fmla="*/ 0 w 60"/>
                  <a:gd name="T5" fmla="*/ 4 h 58"/>
                  <a:gd name="T6" fmla="*/ 33 w 60"/>
                  <a:gd name="T7" fmla="*/ 0 h 58"/>
                  <a:gd name="T8" fmla="*/ 37 w 60"/>
                  <a:gd name="T9" fmla="*/ 31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0" y="50"/>
                    </a:moveTo>
                    <a:lnTo>
                      <a:pt x="6" y="58"/>
                    </a:lnTo>
                    <a:lnTo>
                      <a:pt x="0" y="6"/>
                    </a:lnTo>
                    <a:lnTo>
                      <a:pt x="54" y="0"/>
                    </a:lnTo>
                    <a:lnTo>
                      <a:pt x="60" y="5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00" name="Freeform 174"/>
              <p:cNvSpPr>
                <a:spLocks/>
              </p:cNvSpPr>
              <p:nvPr/>
            </p:nvSpPr>
            <p:spPr bwMode="auto">
              <a:xfrm>
                <a:off x="3562" y="2572"/>
                <a:ext cx="38" cy="36"/>
              </a:xfrm>
              <a:custGeom>
                <a:avLst/>
                <a:gdLst>
                  <a:gd name="T0" fmla="*/ 34 w 62"/>
                  <a:gd name="T1" fmla="*/ 0 h 58"/>
                  <a:gd name="T2" fmla="*/ 38 w 62"/>
                  <a:gd name="T3" fmla="*/ 31 h 58"/>
                  <a:gd name="T4" fmla="*/ 4 w 62"/>
                  <a:gd name="T5" fmla="*/ 36 h 58"/>
                  <a:gd name="T6" fmla="*/ 0 w 62"/>
                  <a:gd name="T7" fmla="*/ 4 h 58"/>
                  <a:gd name="T8" fmla="*/ 34 w 62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8">
                    <a:moveTo>
                      <a:pt x="56" y="0"/>
                    </a:moveTo>
                    <a:lnTo>
                      <a:pt x="62" y="50"/>
                    </a:lnTo>
                    <a:lnTo>
                      <a:pt x="6" y="58"/>
                    </a:lnTo>
                    <a:lnTo>
                      <a:pt x="0" y="6"/>
                    </a:lnTo>
                    <a:lnTo>
                      <a:pt x="56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01" name="Freeform 175"/>
              <p:cNvSpPr>
                <a:spLocks/>
              </p:cNvSpPr>
              <p:nvPr/>
            </p:nvSpPr>
            <p:spPr bwMode="auto">
              <a:xfrm>
                <a:off x="3393" y="2594"/>
                <a:ext cx="39" cy="36"/>
              </a:xfrm>
              <a:custGeom>
                <a:avLst/>
                <a:gdLst>
                  <a:gd name="T0" fmla="*/ 35 w 62"/>
                  <a:gd name="T1" fmla="*/ 0 h 58"/>
                  <a:gd name="T2" fmla="*/ 39 w 62"/>
                  <a:gd name="T3" fmla="*/ 31 h 58"/>
                  <a:gd name="T4" fmla="*/ 4 w 62"/>
                  <a:gd name="T5" fmla="*/ 36 h 58"/>
                  <a:gd name="T6" fmla="*/ 0 w 62"/>
                  <a:gd name="T7" fmla="*/ 5 h 58"/>
                  <a:gd name="T8" fmla="*/ 35 w 62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8">
                    <a:moveTo>
                      <a:pt x="56" y="0"/>
                    </a:moveTo>
                    <a:lnTo>
                      <a:pt x="62" y="50"/>
                    </a:lnTo>
                    <a:lnTo>
                      <a:pt x="6" y="58"/>
                    </a:lnTo>
                    <a:lnTo>
                      <a:pt x="0" y="8"/>
                    </a:lnTo>
                    <a:lnTo>
                      <a:pt x="56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02" name="Freeform 176"/>
              <p:cNvSpPr>
                <a:spLocks/>
              </p:cNvSpPr>
              <p:nvPr/>
            </p:nvSpPr>
            <p:spPr bwMode="auto">
              <a:xfrm>
                <a:off x="3461" y="2586"/>
                <a:ext cx="37" cy="36"/>
              </a:xfrm>
              <a:custGeom>
                <a:avLst/>
                <a:gdLst>
                  <a:gd name="T0" fmla="*/ 35 w 60"/>
                  <a:gd name="T1" fmla="*/ 0 h 58"/>
                  <a:gd name="T2" fmla="*/ 37 w 60"/>
                  <a:gd name="T3" fmla="*/ 31 h 58"/>
                  <a:gd name="T4" fmla="*/ 4 w 60"/>
                  <a:gd name="T5" fmla="*/ 36 h 58"/>
                  <a:gd name="T6" fmla="*/ 0 w 60"/>
                  <a:gd name="T7" fmla="*/ 4 h 58"/>
                  <a:gd name="T8" fmla="*/ 35 w 60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56" y="0"/>
                    </a:moveTo>
                    <a:lnTo>
                      <a:pt x="60" y="50"/>
                    </a:lnTo>
                    <a:lnTo>
                      <a:pt x="6" y="58"/>
                    </a:lnTo>
                    <a:lnTo>
                      <a:pt x="0" y="6"/>
                    </a:lnTo>
                    <a:lnTo>
                      <a:pt x="56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03" name="Freeform 177"/>
              <p:cNvSpPr>
                <a:spLocks/>
              </p:cNvSpPr>
              <p:nvPr/>
            </p:nvSpPr>
            <p:spPr bwMode="auto">
              <a:xfrm>
                <a:off x="3551" y="2479"/>
                <a:ext cx="38" cy="35"/>
              </a:xfrm>
              <a:custGeom>
                <a:avLst/>
                <a:gdLst>
                  <a:gd name="T0" fmla="*/ 4 w 62"/>
                  <a:gd name="T1" fmla="*/ 35 h 58"/>
                  <a:gd name="T2" fmla="*/ 0 w 62"/>
                  <a:gd name="T3" fmla="*/ 5 h 58"/>
                  <a:gd name="T4" fmla="*/ 34 w 62"/>
                  <a:gd name="T5" fmla="*/ 0 h 58"/>
                  <a:gd name="T6" fmla="*/ 38 w 62"/>
                  <a:gd name="T7" fmla="*/ 30 h 58"/>
                  <a:gd name="T8" fmla="*/ 4 w 62"/>
                  <a:gd name="T9" fmla="*/ 35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8">
                    <a:moveTo>
                      <a:pt x="6" y="58"/>
                    </a:moveTo>
                    <a:lnTo>
                      <a:pt x="0" y="8"/>
                    </a:lnTo>
                    <a:lnTo>
                      <a:pt x="56" y="0"/>
                    </a:lnTo>
                    <a:lnTo>
                      <a:pt x="62" y="50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04" name="Freeform 178"/>
              <p:cNvSpPr>
                <a:spLocks/>
              </p:cNvSpPr>
              <p:nvPr/>
            </p:nvSpPr>
            <p:spPr bwMode="auto">
              <a:xfrm>
                <a:off x="3529" y="2576"/>
                <a:ext cx="37" cy="36"/>
              </a:xfrm>
              <a:custGeom>
                <a:avLst/>
                <a:gdLst>
                  <a:gd name="T0" fmla="*/ 33 w 60"/>
                  <a:gd name="T1" fmla="*/ 0 h 58"/>
                  <a:gd name="T2" fmla="*/ 37 w 60"/>
                  <a:gd name="T3" fmla="*/ 32 h 58"/>
                  <a:gd name="T4" fmla="*/ 4 w 60"/>
                  <a:gd name="T5" fmla="*/ 36 h 58"/>
                  <a:gd name="T6" fmla="*/ 0 w 60"/>
                  <a:gd name="T7" fmla="*/ 5 h 58"/>
                  <a:gd name="T8" fmla="*/ 33 w 60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54" y="0"/>
                    </a:moveTo>
                    <a:lnTo>
                      <a:pt x="60" y="52"/>
                    </a:lnTo>
                    <a:lnTo>
                      <a:pt x="6" y="58"/>
                    </a:lnTo>
                    <a:lnTo>
                      <a:pt x="0" y="8"/>
                    </a:lnTo>
                    <a:lnTo>
                      <a:pt x="54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05" name="Freeform 179"/>
              <p:cNvSpPr>
                <a:spLocks/>
              </p:cNvSpPr>
              <p:nvPr/>
            </p:nvSpPr>
            <p:spPr bwMode="auto">
              <a:xfrm>
                <a:off x="3496" y="2581"/>
                <a:ext cx="37" cy="36"/>
              </a:xfrm>
              <a:custGeom>
                <a:avLst/>
                <a:gdLst>
                  <a:gd name="T0" fmla="*/ 33 w 60"/>
                  <a:gd name="T1" fmla="*/ 0 h 58"/>
                  <a:gd name="T2" fmla="*/ 37 w 60"/>
                  <a:gd name="T3" fmla="*/ 31 h 58"/>
                  <a:gd name="T4" fmla="*/ 2 w 60"/>
                  <a:gd name="T5" fmla="*/ 36 h 58"/>
                  <a:gd name="T6" fmla="*/ 0 w 60"/>
                  <a:gd name="T7" fmla="*/ 5 h 58"/>
                  <a:gd name="T8" fmla="*/ 33 w 60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54" y="0"/>
                    </a:moveTo>
                    <a:lnTo>
                      <a:pt x="60" y="50"/>
                    </a:lnTo>
                    <a:lnTo>
                      <a:pt x="4" y="58"/>
                    </a:lnTo>
                    <a:lnTo>
                      <a:pt x="0" y="8"/>
                    </a:lnTo>
                    <a:lnTo>
                      <a:pt x="54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06" name="Freeform 180"/>
              <p:cNvSpPr>
                <a:spLocks/>
              </p:cNvSpPr>
              <p:nvPr/>
            </p:nvSpPr>
            <p:spPr bwMode="auto">
              <a:xfrm>
                <a:off x="3454" y="2523"/>
                <a:ext cx="38" cy="36"/>
              </a:xfrm>
              <a:custGeom>
                <a:avLst/>
                <a:gdLst>
                  <a:gd name="T0" fmla="*/ 4 w 62"/>
                  <a:gd name="T1" fmla="*/ 36 h 58"/>
                  <a:gd name="T2" fmla="*/ 0 w 62"/>
                  <a:gd name="T3" fmla="*/ 5 h 58"/>
                  <a:gd name="T4" fmla="*/ 34 w 62"/>
                  <a:gd name="T5" fmla="*/ 0 h 58"/>
                  <a:gd name="T6" fmla="*/ 38 w 62"/>
                  <a:gd name="T7" fmla="*/ 32 h 58"/>
                  <a:gd name="T8" fmla="*/ 4 w 62"/>
                  <a:gd name="T9" fmla="*/ 36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8">
                    <a:moveTo>
                      <a:pt x="6" y="58"/>
                    </a:moveTo>
                    <a:lnTo>
                      <a:pt x="0" y="8"/>
                    </a:lnTo>
                    <a:lnTo>
                      <a:pt x="56" y="0"/>
                    </a:lnTo>
                    <a:lnTo>
                      <a:pt x="62" y="52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07" name="Freeform 181"/>
              <p:cNvSpPr>
                <a:spLocks/>
              </p:cNvSpPr>
              <p:nvPr/>
            </p:nvSpPr>
            <p:spPr bwMode="auto">
              <a:xfrm>
                <a:off x="3567" y="2319"/>
                <a:ext cx="37" cy="35"/>
              </a:xfrm>
              <a:custGeom>
                <a:avLst/>
                <a:gdLst>
                  <a:gd name="T0" fmla="*/ 0 w 60"/>
                  <a:gd name="T1" fmla="*/ 5 h 58"/>
                  <a:gd name="T2" fmla="*/ 33 w 60"/>
                  <a:gd name="T3" fmla="*/ 0 h 58"/>
                  <a:gd name="T4" fmla="*/ 37 w 60"/>
                  <a:gd name="T5" fmla="*/ 30 h 58"/>
                  <a:gd name="T6" fmla="*/ 4 w 60"/>
                  <a:gd name="T7" fmla="*/ 35 h 58"/>
                  <a:gd name="T8" fmla="*/ 0 w 60"/>
                  <a:gd name="T9" fmla="*/ 5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0" y="8"/>
                    </a:moveTo>
                    <a:lnTo>
                      <a:pt x="54" y="0"/>
                    </a:lnTo>
                    <a:lnTo>
                      <a:pt x="60" y="50"/>
                    </a:lnTo>
                    <a:lnTo>
                      <a:pt x="6" y="58"/>
                    </a:lnTo>
                    <a:lnTo>
                      <a:pt x="0" y="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08" name="Freeform 182"/>
              <p:cNvSpPr>
                <a:spLocks/>
              </p:cNvSpPr>
              <p:nvPr/>
            </p:nvSpPr>
            <p:spPr bwMode="auto">
              <a:xfrm>
                <a:off x="3466" y="2332"/>
                <a:ext cx="37" cy="36"/>
              </a:xfrm>
              <a:custGeom>
                <a:avLst/>
                <a:gdLst>
                  <a:gd name="T0" fmla="*/ 4 w 60"/>
                  <a:gd name="T1" fmla="*/ 36 h 58"/>
                  <a:gd name="T2" fmla="*/ 0 w 60"/>
                  <a:gd name="T3" fmla="*/ 5 h 58"/>
                  <a:gd name="T4" fmla="*/ 33 w 60"/>
                  <a:gd name="T5" fmla="*/ 0 h 58"/>
                  <a:gd name="T6" fmla="*/ 37 w 60"/>
                  <a:gd name="T7" fmla="*/ 31 h 58"/>
                  <a:gd name="T8" fmla="*/ 4 w 60"/>
                  <a:gd name="T9" fmla="*/ 36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" y="58"/>
                    </a:moveTo>
                    <a:lnTo>
                      <a:pt x="0" y="8"/>
                    </a:lnTo>
                    <a:lnTo>
                      <a:pt x="54" y="0"/>
                    </a:lnTo>
                    <a:lnTo>
                      <a:pt x="60" y="50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09" name="Freeform 183"/>
              <p:cNvSpPr>
                <a:spLocks/>
              </p:cNvSpPr>
              <p:nvPr/>
            </p:nvSpPr>
            <p:spPr bwMode="auto">
              <a:xfrm>
                <a:off x="3747" y="2391"/>
                <a:ext cx="37" cy="35"/>
              </a:xfrm>
              <a:custGeom>
                <a:avLst/>
                <a:gdLst>
                  <a:gd name="T0" fmla="*/ 4 w 60"/>
                  <a:gd name="T1" fmla="*/ 35 h 56"/>
                  <a:gd name="T2" fmla="*/ 0 w 60"/>
                  <a:gd name="T3" fmla="*/ 3 h 56"/>
                  <a:gd name="T4" fmla="*/ 20 w 60"/>
                  <a:gd name="T5" fmla="*/ 0 h 56"/>
                  <a:gd name="T6" fmla="*/ 20 w 60"/>
                  <a:gd name="T7" fmla="*/ 0 h 56"/>
                  <a:gd name="T8" fmla="*/ 36 w 60"/>
                  <a:gd name="T9" fmla="*/ 18 h 56"/>
                  <a:gd name="T10" fmla="*/ 37 w 60"/>
                  <a:gd name="T11" fmla="*/ 30 h 56"/>
                  <a:gd name="T12" fmla="*/ 4 w 60"/>
                  <a:gd name="T13" fmla="*/ 35 h 5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0" h="56">
                    <a:moveTo>
                      <a:pt x="6" y="56"/>
                    </a:moveTo>
                    <a:lnTo>
                      <a:pt x="0" y="4"/>
                    </a:lnTo>
                    <a:lnTo>
                      <a:pt x="32" y="0"/>
                    </a:lnTo>
                    <a:lnTo>
                      <a:pt x="58" y="28"/>
                    </a:lnTo>
                    <a:lnTo>
                      <a:pt x="60" y="48"/>
                    </a:lnTo>
                    <a:lnTo>
                      <a:pt x="6" y="56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10" name="Freeform 184"/>
              <p:cNvSpPr>
                <a:spLocks/>
              </p:cNvSpPr>
              <p:nvPr/>
            </p:nvSpPr>
            <p:spPr bwMode="auto">
              <a:xfrm>
                <a:off x="3499" y="2328"/>
                <a:ext cx="38" cy="35"/>
              </a:xfrm>
              <a:custGeom>
                <a:avLst/>
                <a:gdLst>
                  <a:gd name="T0" fmla="*/ 4 w 62"/>
                  <a:gd name="T1" fmla="*/ 35 h 56"/>
                  <a:gd name="T2" fmla="*/ 0 w 62"/>
                  <a:gd name="T3" fmla="*/ 4 h 56"/>
                  <a:gd name="T4" fmla="*/ 34 w 62"/>
                  <a:gd name="T5" fmla="*/ 0 h 56"/>
                  <a:gd name="T6" fmla="*/ 38 w 62"/>
                  <a:gd name="T7" fmla="*/ 31 h 56"/>
                  <a:gd name="T8" fmla="*/ 4 w 62"/>
                  <a:gd name="T9" fmla="*/ 35 h 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6">
                    <a:moveTo>
                      <a:pt x="6" y="56"/>
                    </a:moveTo>
                    <a:lnTo>
                      <a:pt x="0" y="6"/>
                    </a:lnTo>
                    <a:lnTo>
                      <a:pt x="56" y="0"/>
                    </a:lnTo>
                    <a:lnTo>
                      <a:pt x="62" y="50"/>
                    </a:lnTo>
                    <a:lnTo>
                      <a:pt x="6" y="56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11" name="Freeform 185"/>
              <p:cNvSpPr>
                <a:spLocks/>
              </p:cNvSpPr>
              <p:nvPr/>
            </p:nvSpPr>
            <p:spPr bwMode="auto">
              <a:xfrm>
                <a:off x="3402" y="2373"/>
                <a:ext cx="38" cy="35"/>
              </a:xfrm>
              <a:custGeom>
                <a:avLst/>
                <a:gdLst>
                  <a:gd name="T0" fmla="*/ 38 w 62"/>
                  <a:gd name="T1" fmla="*/ 30 h 58"/>
                  <a:gd name="T2" fmla="*/ 4 w 62"/>
                  <a:gd name="T3" fmla="*/ 35 h 58"/>
                  <a:gd name="T4" fmla="*/ 0 w 62"/>
                  <a:gd name="T5" fmla="*/ 4 h 58"/>
                  <a:gd name="T6" fmla="*/ 34 w 62"/>
                  <a:gd name="T7" fmla="*/ 0 h 58"/>
                  <a:gd name="T8" fmla="*/ 38 w 62"/>
                  <a:gd name="T9" fmla="*/ 3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8">
                    <a:moveTo>
                      <a:pt x="62" y="50"/>
                    </a:moveTo>
                    <a:lnTo>
                      <a:pt x="6" y="58"/>
                    </a:lnTo>
                    <a:lnTo>
                      <a:pt x="0" y="6"/>
                    </a:lnTo>
                    <a:lnTo>
                      <a:pt x="56" y="0"/>
                    </a:lnTo>
                    <a:lnTo>
                      <a:pt x="62" y="5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12" name="Freeform 186"/>
              <p:cNvSpPr>
                <a:spLocks/>
              </p:cNvSpPr>
              <p:nvPr/>
            </p:nvSpPr>
            <p:spPr bwMode="auto">
              <a:xfrm>
                <a:off x="3398" y="2342"/>
                <a:ext cx="38" cy="34"/>
              </a:xfrm>
              <a:custGeom>
                <a:avLst/>
                <a:gdLst>
                  <a:gd name="T0" fmla="*/ 4 w 62"/>
                  <a:gd name="T1" fmla="*/ 34 h 56"/>
                  <a:gd name="T2" fmla="*/ 0 w 62"/>
                  <a:gd name="T3" fmla="*/ 4 h 56"/>
                  <a:gd name="T4" fmla="*/ 34 w 62"/>
                  <a:gd name="T5" fmla="*/ 0 h 56"/>
                  <a:gd name="T6" fmla="*/ 38 w 62"/>
                  <a:gd name="T7" fmla="*/ 30 h 56"/>
                  <a:gd name="T8" fmla="*/ 4 w 62"/>
                  <a:gd name="T9" fmla="*/ 34 h 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6">
                    <a:moveTo>
                      <a:pt x="6" y="56"/>
                    </a:moveTo>
                    <a:lnTo>
                      <a:pt x="0" y="6"/>
                    </a:lnTo>
                    <a:lnTo>
                      <a:pt x="56" y="0"/>
                    </a:lnTo>
                    <a:lnTo>
                      <a:pt x="62" y="50"/>
                    </a:lnTo>
                    <a:lnTo>
                      <a:pt x="6" y="56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13" name="Freeform 187"/>
              <p:cNvSpPr>
                <a:spLocks/>
              </p:cNvSpPr>
              <p:nvPr/>
            </p:nvSpPr>
            <p:spPr bwMode="auto">
              <a:xfrm>
                <a:off x="3433" y="2337"/>
                <a:ext cx="37" cy="36"/>
              </a:xfrm>
              <a:custGeom>
                <a:avLst/>
                <a:gdLst>
                  <a:gd name="T0" fmla="*/ 4 w 60"/>
                  <a:gd name="T1" fmla="*/ 36 h 58"/>
                  <a:gd name="T2" fmla="*/ 0 w 60"/>
                  <a:gd name="T3" fmla="*/ 5 h 58"/>
                  <a:gd name="T4" fmla="*/ 33 w 60"/>
                  <a:gd name="T5" fmla="*/ 0 h 58"/>
                  <a:gd name="T6" fmla="*/ 37 w 60"/>
                  <a:gd name="T7" fmla="*/ 31 h 58"/>
                  <a:gd name="T8" fmla="*/ 4 w 60"/>
                  <a:gd name="T9" fmla="*/ 36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" y="58"/>
                    </a:moveTo>
                    <a:lnTo>
                      <a:pt x="0" y="8"/>
                    </a:lnTo>
                    <a:lnTo>
                      <a:pt x="54" y="0"/>
                    </a:lnTo>
                    <a:lnTo>
                      <a:pt x="60" y="50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14" name="Freeform 188"/>
              <p:cNvSpPr>
                <a:spLocks/>
              </p:cNvSpPr>
              <p:nvPr/>
            </p:nvSpPr>
            <p:spPr bwMode="auto">
              <a:xfrm>
                <a:off x="3369" y="2376"/>
                <a:ext cx="37" cy="36"/>
              </a:xfrm>
              <a:custGeom>
                <a:avLst/>
                <a:gdLst>
                  <a:gd name="T0" fmla="*/ 4 w 60"/>
                  <a:gd name="T1" fmla="*/ 36 h 58"/>
                  <a:gd name="T2" fmla="*/ 0 w 60"/>
                  <a:gd name="T3" fmla="*/ 5 h 58"/>
                  <a:gd name="T4" fmla="*/ 33 w 60"/>
                  <a:gd name="T5" fmla="*/ 0 h 58"/>
                  <a:gd name="T6" fmla="*/ 37 w 60"/>
                  <a:gd name="T7" fmla="*/ 32 h 58"/>
                  <a:gd name="T8" fmla="*/ 4 w 60"/>
                  <a:gd name="T9" fmla="*/ 36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" y="58"/>
                    </a:moveTo>
                    <a:lnTo>
                      <a:pt x="0" y="8"/>
                    </a:lnTo>
                    <a:lnTo>
                      <a:pt x="54" y="0"/>
                    </a:lnTo>
                    <a:lnTo>
                      <a:pt x="60" y="52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15" name="Freeform 189"/>
              <p:cNvSpPr>
                <a:spLocks/>
              </p:cNvSpPr>
              <p:nvPr/>
            </p:nvSpPr>
            <p:spPr bwMode="auto">
              <a:xfrm>
                <a:off x="3338" y="2697"/>
                <a:ext cx="37" cy="34"/>
              </a:xfrm>
              <a:custGeom>
                <a:avLst/>
                <a:gdLst>
                  <a:gd name="T0" fmla="*/ 0 w 60"/>
                  <a:gd name="T1" fmla="*/ 5 h 56"/>
                  <a:gd name="T2" fmla="*/ 33 w 60"/>
                  <a:gd name="T3" fmla="*/ 0 h 56"/>
                  <a:gd name="T4" fmla="*/ 37 w 60"/>
                  <a:gd name="T5" fmla="*/ 30 h 56"/>
                  <a:gd name="T6" fmla="*/ 11 w 60"/>
                  <a:gd name="T7" fmla="*/ 34 h 56"/>
                  <a:gd name="T8" fmla="*/ 11 w 60"/>
                  <a:gd name="T9" fmla="*/ 34 h 56"/>
                  <a:gd name="T10" fmla="*/ 2 w 60"/>
                  <a:gd name="T11" fmla="*/ 30 h 56"/>
                  <a:gd name="T12" fmla="*/ 0 w 60"/>
                  <a:gd name="T13" fmla="*/ 5 h 5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0" h="56">
                    <a:moveTo>
                      <a:pt x="0" y="8"/>
                    </a:moveTo>
                    <a:lnTo>
                      <a:pt x="54" y="0"/>
                    </a:lnTo>
                    <a:lnTo>
                      <a:pt x="60" y="50"/>
                    </a:lnTo>
                    <a:lnTo>
                      <a:pt x="18" y="56"/>
                    </a:lnTo>
                    <a:lnTo>
                      <a:pt x="4" y="50"/>
                    </a:lnTo>
                    <a:lnTo>
                      <a:pt x="0" y="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16" name="Freeform 190"/>
              <p:cNvSpPr>
                <a:spLocks/>
              </p:cNvSpPr>
              <p:nvPr/>
            </p:nvSpPr>
            <p:spPr bwMode="auto">
              <a:xfrm>
                <a:off x="3672" y="2340"/>
                <a:ext cx="37" cy="32"/>
              </a:xfrm>
              <a:custGeom>
                <a:avLst/>
                <a:gdLst>
                  <a:gd name="T0" fmla="*/ 37 w 60"/>
                  <a:gd name="T1" fmla="*/ 28 h 52"/>
                  <a:gd name="T2" fmla="*/ 4 w 60"/>
                  <a:gd name="T3" fmla="*/ 32 h 52"/>
                  <a:gd name="T4" fmla="*/ 0 w 60"/>
                  <a:gd name="T5" fmla="*/ 1 h 52"/>
                  <a:gd name="T6" fmla="*/ 15 w 60"/>
                  <a:gd name="T7" fmla="*/ 0 h 52"/>
                  <a:gd name="T8" fmla="*/ 15 w 60"/>
                  <a:gd name="T9" fmla="*/ 0 h 52"/>
                  <a:gd name="T10" fmla="*/ 36 w 60"/>
                  <a:gd name="T11" fmla="*/ 9 h 52"/>
                  <a:gd name="T12" fmla="*/ 37 w 60"/>
                  <a:gd name="T13" fmla="*/ 28 h 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0" h="52">
                    <a:moveTo>
                      <a:pt x="60" y="46"/>
                    </a:moveTo>
                    <a:lnTo>
                      <a:pt x="6" y="52"/>
                    </a:lnTo>
                    <a:lnTo>
                      <a:pt x="0" y="2"/>
                    </a:lnTo>
                    <a:lnTo>
                      <a:pt x="24" y="0"/>
                    </a:lnTo>
                    <a:lnTo>
                      <a:pt x="58" y="14"/>
                    </a:lnTo>
                    <a:lnTo>
                      <a:pt x="60" y="46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17" name="Freeform 191"/>
              <p:cNvSpPr>
                <a:spLocks/>
              </p:cNvSpPr>
              <p:nvPr/>
            </p:nvSpPr>
            <p:spPr bwMode="auto">
              <a:xfrm>
                <a:off x="3636" y="2322"/>
                <a:ext cx="36" cy="24"/>
              </a:xfrm>
              <a:custGeom>
                <a:avLst/>
                <a:gdLst>
                  <a:gd name="T0" fmla="*/ 2 w 58"/>
                  <a:gd name="T1" fmla="*/ 24 h 38"/>
                  <a:gd name="T2" fmla="*/ 0 w 58"/>
                  <a:gd name="T3" fmla="*/ 0 h 38"/>
                  <a:gd name="T4" fmla="*/ 0 w 58"/>
                  <a:gd name="T5" fmla="*/ 0 h 38"/>
                  <a:gd name="T6" fmla="*/ 17 w 58"/>
                  <a:gd name="T7" fmla="*/ 5 h 38"/>
                  <a:gd name="T8" fmla="*/ 35 w 58"/>
                  <a:gd name="T9" fmla="*/ 10 h 38"/>
                  <a:gd name="T10" fmla="*/ 36 w 58"/>
                  <a:gd name="T11" fmla="*/ 19 h 38"/>
                  <a:gd name="T12" fmla="*/ 2 w 58"/>
                  <a:gd name="T13" fmla="*/ 24 h 3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8" h="38">
                    <a:moveTo>
                      <a:pt x="4" y="38"/>
                    </a:moveTo>
                    <a:lnTo>
                      <a:pt x="0" y="0"/>
                    </a:lnTo>
                    <a:lnTo>
                      <a:pt x="28" y="8"/>
                    </a:lnTo>
                    <a:lnTo>
                      <a:pt x="56" y="16"/>
                    </a:lnTo>
                    <a:lnTo>
                      <a:pt x="58" y="30"/>
                    </a:lnTo>
                    <a:lnTo>
                      <a:pt x="4" y="3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18" name="Freeform 192"/>
              <p:cNvSpPr>
                <a:spLocks/>
              </p:cNvSpPr>
              <p:nvPr/>
            </p:nvSpPr>
            <p:spPr bwMode="auto">
              <a:xfrm>
                <a:off x="3638" y="2341"/>
                <a:ext cx="37" cy="35"/>
              </a:xfrm>
              <a:custGeom>
                <a:avLst/>
                <a:gdLst>
                  <a:gd name="T0" fmla="*/ 37 w 60"/>
                  <a:gd name="T1" fmla="*/ 30 h 58"/>
                  <a:gd name="T2" fmla="*/ 4 w 60"/>
                  <a:gd name="T3" fmla="*/ 35 h 58"/>
                  <a:gd name="T4" fmla="*/ 0 w 60"/>
                  <a:gd name="T5" fmla="*/ 5 h 58"/>
                  <a:gd name="T6" fmla="*/ 33 w 60"/>
                  <a:gd name="T7" fmla="*/ 0 h 58"/>
                  <a:gd name="T8" fmla="*/ 37 w 60"/>
                  <a:gd name="T9" fmla="*/ 3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0" y="50"/>
                    </a:moveTo>
                    <a:lnTo>
                      <a:pt x="6" y="58"/>
                    </a:lnTo>
                    <a:lnTo>
                      <a:pt x="0" y="8"/>
                    </a:lnTo>
                    <a:lnTo>
                      <a:pt x="54" y="0"/>
                    </a:lnTo>
                    <a:lnTo>
                      <a:pt x="60" y="5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19" name="Freeform 193"/>
              <p:cNvSpPr>
                <a:spLocks/>
              </p:cNvSpPr>
              <p:nvPr/>
            </p:nvSpPr>
            <p:spPr bwMode="auto">
              <a:xfrm>
                <a:off x="3604" y="2346"/>
                <a:ext cx="38" cy="35"/>
              </a:xfrm>
              <a:custGeom>
                <a:avLst/>
                <a:gdLst>
                  <a:gd name="T0" fmla="*/ 4 w 62"/>
                  <a:gd name="T1" fmla="*/ 35 h 58"/>
                  <a:gd name="T2" fmla="*/ 0 w 62"/>
                  <a:gd name="T3" fmla="*/ 4 h 58"/>
                  <a:gd name="T4" fmla="*/ 34 w 62"/>
                  <a:gd name="T5" fmla="*/ 0 h 58"/>
                  <a:gd name="T6" fmla="*/ 38 w 62"/>
                  <a:gd name="T7" fmla="*/ 30 h 58"/>
                  <a:gd name="T8" fmla="*/ 4 w 62"/>
                  <a:gd name="T9" fmla="*/ 35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" h="58">
                    <a:moveTo>
                      <a:pt x="6" y="58"/>
                    </a:moveTo>
                    <a:lnTo>
                      <a:pt x="0" y="6"/>
                    </a:lnTo>
                    <a:lnTo>
                      <a:pt x="56" y="0"/>
                    </a:lnTo>
                    <a:lnTo>
                      <a:pt x="62" y="50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20" name="Freeform 194"/>
              <p:cNvSpPr>
                <a:spLocks/>
              </p:cNvSpPr>
              <p:nvPr/>
            </p:nvSpPr>
            <p:spPr bwMode="auto">
              <a:xfrm>
                <a:off x="3571" y="2349"/>
                <a:ext cx="37" cy="36"/>
              </a:xfrm>
              <a:custGeom>
                <a:avLst/>
                <a:gdLst>
                  <a:gd name="T0" fmla="*/ 4 w 60"/>
                  <a:gd name="T1" fmla="*/ 36 h 58"/>
                  <a:gd name="T2" fmla="*/ 0 w 60"/>
                  <a:gd name="T3" fmla="*/ 5 h 58"/>
                  <a:gd name="T4" fmla="*/ 33 w 60"/>
                  <a:gd name="T5" fmla="*/ 0 h 58"/>
                  <a:gd name="T6" fmla="*/ 37 w 60"/>
                  <a:gd name="T7" fmla="*/ 32 h 58"/>
                  <a:gd name="T8" fmla="*/ 4 w 60"/>
                  <a:gd name="T9" fmla="*/ 36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" y="58"/>
                    </a:moveTo>
                    <a:lnTo>
                      <a:pt x="0" y="8"/>
                    </a:lnTo>
                    <a:lnTo>
                      <a:pt x="54" y="0"/>
                    </a:lnTo>
                    <a:lnTo>
                      <a:pt x="60" y="52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21" name="Freeform 195"/>
              <p:cNvSpPr>
                <a:spLocks/>
              </p:cNvSpPr>
              <p:nvPr/>
            </p:nvSpPr>
            <p:spPr bwMode="auto">
              <a:xfrm>
                <a:off x="3534" y="2324"/>
                <a:ext cx="37" cy="35"/>
              </a:xfrm>
              <a:custGeom>
                <a:avLst/>
                <a:gdLst>
                  <a:gd name="T0" fmla="*/ 4 w 60"/>
                  <a:gd name="T1" fmla="*/ 35 h 58"/>
                  <a:gd name="T2" fmla="*/ 0 w 60"/>
                  <a:gd name="T3" fmla="*/ 5 h 58"/>
                  <a:gd name="T4" fmla="*/ 33 w 60"/>
                  <a:gd name="T5" fmla="*/ 0 h 58"/>
                  <a:gd name="T6" fmla="*/ 37 w 60"/>
                  <a:gd name="T7" fmla="*/ 30 h 58"/>
                  <a:gd name="T8" fmla="*/ 4 w 60"/>
                  <a:gd name="T9" fmla="*/ 35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" h="58">
                    <a:moveTo>
                      <a:pt x="6" y="58"/>
                    </a:moveTo>
                    <a:lnTo>
                      <a:pt x="0" y="8"/>
                    </a:lnTo>
                    <a:lnTo>
                      <a:pt x="54" y="0"/>
                    </a:lnTo>
                    <a:lnTo>
                      <a:pt x="60" y="50"/>
                    </a:lnTo>
                    <a:lnTo>
                      <a:pt x="6" y="58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22" name="Freeform 196"/>
              <p:cNvSpPr>
                <a:spLocks/>
              </p:cNvSpPr>
              <p:nvPr/>
            </p:nvSpPr>
            <p:spPr bwMode="auto">
              <a:xfrm>
                <a:off x="3226" y="2586"/>
                <a:ext cx="33" cy="34"/>
              </a:xfrm>
              <a:custGeom>
                <a:avLst/>
                <a:gdLst>
                  <a:gd name="T0" fmla="*/ 33 w 54"/>
                  <a:gd name="T1" fmla="*/ 30 h 56"/>
                  <a:gd name="T2" fmla="*/ 9 w 54"/>
                  <a:gd name="T3" fmla="*/ 34 h 56"/>
                  <a:gd name="T4" fmla="*/ 9 w 54"/>
                  <a:gd name="T5" fmla="*/ 34 h 56"/>
                  <a:gd name="T6" fmla="*/ 4 w 54"/>
                  <a:gd name="T7" fmla="*/ 19 h 56"/>
                  <a:gd name="T8" fmla="*/ 0 w 54"/>
                  <a:gd name="T9" fmla="*/ 4 h 56"/>
                  <a:gd name="T10" fmla="*/ 29 w 54"/>
                  <a:gd name="T11" fmla="*/ 0 h 56"/>
                  <a:gd name="T12" fmla="*/ 33 w 54"/>
                  <a:gd name="T13" fmla="*/ 30 h 5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4" h="56">
                    <a:moveTo>
                      <a:pt x="54" y="50"/>
                    </a:moveTo>
                    <a:lnTo>
                      <a:pt x="14" y="56"/>
                    </a:lnTo>
                    <a:lnTo>
                      <a:pt x="6" y="32"/>
                    </a:lnTo>
                    <a:lnTo>
                      <a:pt x="0" y="6"/>
                    </a:lnTo>
                    <a:lnTo>
                      <a:pt x="48" y="0"/>
                    </a:lnTo>
                    <a:lnTo>
                      <a:pt x="54" y="5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23" name="Freeform 197"/>
              <p:cNvSpPr>
                <a:spLocks/>
              </p:cNvSpPr>
              <p:nvPr/>
            </p:nvSpPr>
            <p:spPr bwMode="auto">
              <a:xfrm>
                <a:off x="3222" y="2555"/>
                <a:ext cx="33" cy="35"/>
              </a:xfrm>
              <a:custGeom>
                <a:avLst/>
                <a:gdLst>
                  <a:gd name="T0" fmla="*/ 33 w 54"/>
                  <a:gd name="T1" fmla="*/ 31 h 56"/>
                  <a:gd name="T2" fmla="*/ 4 w 54"/>
                  <a:gd name="T3" fmla="*/ 35 h 56"/>
                  <a:gd name="T4" fmla="*/ 4 w 54"/>
                  <a:gd name="T5" fmla="*/ 35 h 56"/>
                  <a:gd name="T6" fmla="*/ 1 w 54"/>
                  <a:gd name="T7" fmla="*/ 23 h 56"/>
                  <a:gd name="T8" fmla="*/ 1 w 54"/>
                  <a:gd name="T9" fmla="*/ 23 h 56"/>
                  <a:gd name="T10" fmla="*/ 0 w 54"/>
                  <a:gd name="T11" fmla="*/ 4 h 56"/>
                  <a:gd name="T12" fmla="*/ 29 w 54"/>
                  <a:gd name="T13" fmla="*/ 0 h 56"/>
                  <a:gd name="T14" fmla="*/ 33 w 54"/>
                  <a:gd name="T15" fmla="*/ 31 h 5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4" h="56">
                    <a:moveTo>
                      <a:pt x="54" y="50"/>
                    </a:moveTo>
                    <a:lnTo>
                      <a:pt x="6" y="56"/>
                    </a:lnTo>
                    <a:lnTo>
                      <a:pt x="2" y="36"/>
                    </a:lnTo>
                    <a:lnTo>
                      <a:pt x="0" y="6"/>
                    </a:lnTo>
                    <a:lnTo>
                      <a:pt x="48" y="0"/>
                    </a:lnTo>
                    <a:lnTo>
                      <a:pt x="54" y="5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24" name="Freeform 198"/>
              <p:cNvSpPr>
                <a:spLocks/>
              </p:cNvSpPr>
              <p:nvPr/>
            </p:nvSpPr>
            <p:spPr bwMode="auto">
              <a:xfrm>
                <a:off x="3234" y="2617"/>
                <a:ext cx="29" cy="33"/>
              </a:xfrm>
              <a:custGeom>
                <a:avLst/>
                <a:gdLst>
                  <a:gd name="T0" fmla="*/ 29 w 46"/>
                  <a:gd name="T1" fmla="*/ 32 h 54"/>
                  <a:gd name="T2" fmla="*/ 16 w 46"/>
                  <a:gd name="T3" fmla="*/ 33 h 54"/>
                  <a:gd name="T4" fmla="*/ 16 w 46"/>
                  <a:gd name="T5" fmla="*/ 33 h 54"/>
                  <a:gd name="T6" fmla="*/ 8 w 46"/>
                  <a:gd name="T7" fmla="*/ 18 h 54"/>
                  <a:gd name="T8" fmla="*/ 0 w 46"/>
                  <a:gd name="T9" fmla="*/ 4 h 54"/>
                  <a:gd name="T10" fmla="*/ 25 w 46"/>
                  <a:gd name="T11" fmla="*/ 0 h 54"/>
                  <a:gd name="T12" fmla="*/ 29 w 46"/>
                  <a:gd name="T13" fmla="*/ 32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6" h="54">
                    <a:moveTo>
                      <a:pt x="46" y="52"/>
                    </a:moveTo>
                    <a:lnTo>
                      <a:pt x="26" y="54"/>
                    </a:lnTo>
                    <a:lnTo>
                      <a:pt x="12" y="30"/>
                    </a:lnTo>
                    <a:lnTo>
                      <a:pt x="0" y="6"/>
                    </a:lnTo>
                    <a:lnTo>
                      <a:pt x="40" y="0"/>
                    </a:lnTo>
                    <a:lnTo>
                      <a:pt x="46" y="52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25" name="Freeform 199"/>
              <p:cNvSpPr>
                <a:spLocks/>
              </p:cNvSpPr>
              <p:nvPr/>
            </p:nvSpPr>
            <p:spPr bwMode="auto">
              <a:xfrm>
                <a:off x="3263" y="2644"/>
                <a:ext cx="37" cy="34"/>
              </a:xfrm>
              <a:custGeom>
                <a:avLst/>
                <a:gdLst>
                  <a:gd name="T0" fmla="*/ 33 w 60"/>
                  <a:gd name="T1" fmla="*/ 0 h 56"/>
                  <a:gd name="T2" fmla="*/ 37 w 60"/>
                  <a:gd name="T3" fmla="*/ 30 h 56"/>
                  <a:gd name="T4" fmla="*/ 10 w 60"/>
                  <a:gd name="T5" fmla="*/ 34 h 56"/>
                  <a:gd name="T6" fmla="*/ 10 w 60"/>
                  <a:gd name="T7" fmla="*/ 34 h 56"/>
                  <a:gd name="T8" fmla="*/ 2 w 60"/>
                  <a:gd name="T9" fmla="*/ 25 h 56"/>
                  <a:gd name="T10" fmla="*/ 0 w 60"/>
                  <a:gd name="T11" fmla="*/ 5 h 56"/>
                  <a:gd name="T12" fmla="*/ 33 w 60"/>
                  <a:gd name="T13" fmla="*/ 0 h 5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0" h="56">
                    <a:moveTo>
                      <a:pt x="54" y="0"/>
                    </a:moveTo>
                    <a:lnTo>
                      <a:pt x="60" y="50"/>
                    </a:lnTo>
                    <a:lnTo>
                      <a:pt x="16" y="56"/>
                    </a:lnTo>
                    <a:lnTo>
                      <a:pt x="4" y="42"/>
                    </a:lnTo>
                    <a:lnTo>
                      <a:pt x="0" y="8"/>
                    </a:lnTo>
                    <a:lnTo>
                      <a:pt x="54" y="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26" name="Freeform 200"/>
              <p:cNvSpPr>
                <a:spLocks/>
              </p:cNvSpPr>
              <p:nvPr/>
            </p:nvSpPr>
            <p:spPr bwMode="auto">
              <a:xfrm>
                <a:off x="3250" y="2649"/>
                <a:ext cx="15" cy="21"/>
              </a:xfrm>
              <a:custGeom>
                <a:avLst/>
                <a:gdLst>
                  <a:gd name="T0" fmla="*/ 15 w 24"/>
                  <a:gd name="T1" fmla="*/ 21 h 34"/>
                  <a:gd name="T2" fmla="*/ 15 w 24"/>
                  <a:gd name="T3" fmla="*/ 21 h 34"/>
                  <a:gd name="T4" fmla="*/ 8 w 24"/>
                  <a:gd name="T5" fmla="*/ 11 h 34"/>
                  <a:gd name="T6" fmla="*/ 0 w 24"/>
                  <a:gd name="T7" fmla="*/ 1 h 34"/>
                  <a:gd name="T8" fmla="*/ 13 w 24"/>
                  <a:gd name="T9" fmla="*/ 0 h 34"/>
                  <a:gd name="T10" fmla="*/ 15 w 24"/>
                  <a:gd name="T11" fmla="*/ 21 h 3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4" h="34">
                    <a:moveTo>
                      <a:pt x="24" y="34"/>
                    </a:moveTo>
                    <a:lnTo>
                      <a:pt x="24" y="34"/>
                    </a:lnTo>
                    <a:lnTo>
                      <a:pt x="12" y="18"/>
                    </a:lnTo>
                    <a:lnTo>
                      <a:pt x="0" y="2"/>
                    </a:lnTo>
                    <a:lnTo>
                      <a:pt x="20" y="0"/>
                    </a:lnTo>
                    <a:lnTo>
                      <a:pt x="24" y="34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27" name="Freeform 201"/>
              <p:cNvSpPr>
                <a:spLocks/>
              </p:cNvSpPr>
              <p:nvPr/>
            </p:nvSpPr>
            <p:spPr bwMode="auto">
              <a:xfrm>
                <a:off x="3222" y="2524"/>
                <a:ext cx="30" cy="35"/>
              </a:xfrm>
              <a:custGeom>
                <a:avLst/>
                <a:gdLst>
                  <a:gd name="T0" fmla="*/ 30 w 48"/>
                  <a:gd name="T1" fmla="*/ 31 h 56"/>
                  <a:gd name="T2" fmla="*/ 0 w 48"/>
                  <a:gd name="T3" fmla="*/ 35 h 56"/>
                  <a:gd name="T4" fmla="*/ 0 w 48"/>
                  <a:gd name="T5" fmla="*/ 35 h 56"/>
                  <a:gd name="T6" fmla="*/ 1 w 48"/>
                  <a:gd name="T7" fmla="*/ 19 h 56"/>
                  <a:gd name="T8" fmla="*/ 4 w 48"/>
                  <a:gd name="T9" fmla="*/ 3 h 56"/>
                  <a:gd name="T10" fmla="*/ 26 w 48"/>
                  <a:gd name="T11" fmla="*/ 0 h 56"/>
                  <a:gd name="T12" fmla="*/ 30 w 48"/>
                  <a:gd name="T13" fmla="*/ 31 h 5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8" h="56">
                    <a:moveTo>
                      <a:pt x="48" y="50"/>
                    </a:moveTo>
                    <a:lnTo>
                      <a:pt x="0" y="56"/>
                    </a:lnTo>
                    <a:lnTo>
                      <a:pt x="2" y="30"/>
                    </a:lnTo>
                    <a:lnTo>
                      <a:pt x="6" y="4"/>
                    </a:lnTo>
                    <a:lnTo>
                      <a:pt x="42" y="0"/>
                    </a:lnTo>
                    <a:lnTo>
                      <a:pt x="48" y="5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28" name="Freeform 202"/>
              <p:cNvSpPr>
                <a:spLocks/>
              </p:cNvSpPr>
              <p:nvPr/>
            </p:nvSpPr>
            <p:spPr bwMode="auto">
              <a:xfrm>
                <a:off x="3234" y="2475"/>
                <a:ext cx="10" cy="18"/>
              </a:xfrm>
              <a:custGeom>
                <a:avLst/>
                <a:gdLst>
                  <a:gd name="T0" fmla="*/ 0 w 16"/>
                  <a:gd name="T1" fmla="*/ 18 h 30"/>
                  <a:gd name="T2" fmla="*/ 0 w 16"/>
                  <a:gd name="T3" fmla="*/ 18 h 30"/>
                  <a:gd name="T4" fmla="*/ 9 w 16"/>
                  <a:gd name="T5" fmla="*/ 0 h 30"/>
                  <a:gd name="T6" fmla="*/ 10 w 16"/>
                  <a:gd name="T7" fmla="*/ 17 h 30"/>
                  <a:gd name="T8" fmla="*/ 0 w 16"/>
                  <a:gd name="T9" fmla="*/ 18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" h="30">
                    <a:moveTo>
                      <a:pt x="0" y="30"/>
                    </a:moveTo>
                    <a:lnTo>
                      <a:pt x="0" y="30"/>
                    </a:lnTo>
                    <a:lnTo>
                      <a:pt x="14" y="0"/>
                    </a:lnTo>
                    <a:lnTo>
                      <a:pt x="16" y="28"/>
                    </a:lnTo>
                    <a:lnTo>
                      <a:pt x="0" y="3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29" name="Freeform 203"/>
              <p:cNvSpPr>
                <a:spLocks/>
              </p:cNvSpPr>
              <p:nvPr/>
            </p:nvSpPr>
            <p:spPr bwMode="auto">
              <a:xfrm>
                <a:off x="3317" y="2376"/>
                <a:ext cx="17" cy="13"/>
              </a:xfrm>
              <a:custGeom>
                <a:avLst/>
                <a:gdLst>
                  <a:gd name="T0" fmla="*/ 0 w 28"/>
                  <a:gd name="T1" fmla="*/ 13 h 20"/>
                  <a:gd name="T2" fmla="*/ 0 w 28"/>
                  <a:gd name="T3" fmla="*/ 13 h 20"/>
                  <a:gd name="T4" fmla="*/ 17 w 28"/>
                  <a:gd name="T5" fmla="*/ 0 h 20"/>
                  <a:gd name="T6" fmla="*/ 17 w 28"/>
                  <a:gd name="T7" fmla="*/ 10 h 20"/>
                  <a:gd name="T8" fmla="*/ 0 w 28"/>
                  <a:gd name="T9" fmla="*/ 13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8" h="20">
                    <a:moveTo>
                      <a:pt x="0" y="20"/>
                    </a:moveTo>
                    <a:lnTo>
                      <a:pt x="0" y="20"/>
                    </a:lnTo>
                    <a:lnTo>
                      <a:pt x="28" y="0"/>
                    </a:lnTo>
                    <a:lnTo>
                      <a:pt x="28" y="16"/>
                    </a:lnTo>
                    <a:lnTo>
                      <a:pt x="0" y="2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30" name="Freeform 204"/>
              <p:cNvSpPr>
                <a:spLocks/>
              </p:cNvSpPr>
              <p:nvPr/>
            </p:nvSpPr>
            <p:spPr bwMode="auto">
              <a:xfrm>
                <a:off x="3226" y="2492"/>
                <a:ext cx="22" cy="35"/>
              </a:xfrm>
              <a:custGeom>
                <a:avLst/>
                <a:gdLst>
                  <a:gd name="T0" fmla="*/ 22 w 36"/>
                  <a:gd name="T1" fmla="*/ 33 h 56"/>
                  <a:gd name="T2" fmla="*/ 0 w 36"/>
                  <a:gd name="T3" fmla="*/ 35 h 56"/>
                  <a:gd name="T4" fmla="*/ 0 w 36"/>
                  <a:gd name="T5" fmla="*/ 35 h 56"/>
                  <a:gd name="T6" fmla="*/ 4 w 36"/>
                  <a:gd name="T7" fmla="*/ 19 h 56"/>
                  <a:gd name="T8" fmla="*/ 9 w 36"/>
                  <a:gd name="T9" fmla="*/ 1 h 56"/>
                  <a:gd name="T10" fmla="*/ 18 w 36"/>
                  <a:gd name="T11" fmla="*/ 0 h 56"/>
                  <a:gd name="T12" fmla="*/ 22 w 36"/>
                  <a:gd name="T13" fmla="*/ 33 h 5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56">
                    <a:moveTo>
                      <a:pt x="36" y="52"/>
                    </a:moveTo>
                    <a:lnTo>
                      <a:pt x="0" y="56"/>
                    </a:lnTo>
                    <a:lnTo>
                      <a:pt x="6" y="30"/>
                    </a:lnTo>
                    <a:lnTo>
                      <a:pt x="14" y="2"/>
                    </a:lnTo>
                    <a:lnTo>
                      <a:pt x="30" y="0"/>
                    </a:lnTo>
                    <a:lnTo>
                      <a:pt x="36" y="52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31" name="Freeform 205"/>
              <p:cNvSpPr>
                <a:spLocks/>
              </p:cNvSpPr>
              <p:nvPr/>
            </p:nvSpPr>
            <p:spPr bwMode="auto">
              <a:xfrm>
                <a:off x="3334" y="2357"/>
                <a:ext cx="35" cy="29"/>
              </a:xfrm>
              <a:custGeom>
                <a:avLst/>
                <a:gdLst>
                  <a:gd name="T0" fmla="*/ 0 w 56"/>
                  <a:gd name="T1" fmla="*/ 19 h 48"/>
                  <a:gd name="T2" fmla="*/ 0 w 56"/>
                  <a:gd name="T3" fmla="*/ 19 h 48"/>
                  <a:gd name="T4" fmla="*/ 15 w 56"/>
                  <a:gd name="T5" fmla="*/ 10 h 48"/>
                  <a:gd name="T6" fmla="*/ 33 w 56"/>
                  <a:gd name="T7" fmla="*/ 0 h 48"/>
                  <a:gd name="T8" fmla="*/ 35 w 56"/>
                  <a:gd name="T9" fmla="*/ 24 h 48"/>
                  <a:gd name="T10" fmla="*/ 0 w 56"/>
                  <a:gd name="T11" fmla="*/ 29 h 48"/>
                  <a:gd name="T12" fmla="*/ 0 w 56"/>
                  <a:gd name="T13" fmla="*/ 19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6" h="48">
                    <a:moveTo>
                      <a:pt x="0" y="32"/>
                    </a:moveTo>
                    <a:lnTo>
                      <a:pt x="0" y="32"/>
                    </a:lnTo>
                    <a:lnTo>
                      <a:pt x="24" y="16"/>
                    </a:lnTo>
                    <a:lnTo>
                      <a:pt x="52" y="0"/>
                    </a:lnTo>
                    <a:lnTo>
                      <a:pt x="56" y="40"/>
                    </a:lnTo>
                    <a:lnTo>
                      <a:pt x="0" y="48"/>
                    </a:lnTo>
                    <a:lnTo>
                      <a:pt x="0" y="32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32" name="Freeform 206"/>
              <p:cNvSpPr>
                <a:spLocks/>
              </p:cNvSpPr>
              <p:nvPr/>
            </p:nvSpPr>
            <p:spPr bwMode="auto">
              <a:xfrm>
                <a:off x="3302" y="2386"/>
                <a:ext cx="36" cy="36"/>
              </a:xfrm>
              <a:custGeom>
                <a:avLst/>
                <a:gdLst>
                  <a:gd name="T0" fmla="*/ 36 w 58"/>
                  <a:gd name="T1" fmla="*/ 31 h 58"/>
                  <a:gd name="T2" fmla="*/ 2 w 58"/>
                  <a:gd name="T3" fmla="*/ 36 h 58"/>
                  <a:gd name="T4" fmla="*/ 0 w 58"/>
                  <a:gd name="T5" fmla="*/ 14 h 58"/>
                  <a:gd name="T6" fmla="*/ 0 w 58"/>
                  <a:gd name="T7" fmla="*/ 14 h 58"/>
                  <a:gd name="T8" fmla="*/ 15 w 58"/>
                  <a:gd name="T9" fmla="*/ 2 h 58"/>
                  <a:gd name="T10" fmla="*/ 32 w 58"/>
                  <a:gd name="T11" fmla="*/ 0 h 58"/>
                  <a:gd name="T12" fmla="*/ 36 w 58"/>
                  <a:gd name="T13" fmla="*/ 31 h 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8" h="58">
                    <a:moveTo>
                      <a:pt x="58" y="50"/>
                    </a:moveTo>
                    <a:lnTo>
                      <a:pt x="4" y="58"/>
                    </a:lnTo>
                    <a:lnTo>
                      <a:pt x="0" y="22"/>
                    </a:lnTo>
                    <a:lnTo>
                      <a:pt x="24" y="4"/>
                    </a:lnTo>
                    <a:lnTo>
                      <a:pt x="52" y="0"/>
                    </a:lnTo>
                    <a:lnTo>
                      <a:pt x="58" y="50"/>
                    </a:lnTo>
                    <a:close/>
                  </a:path>
                </a:pathLst>
              </a:custGeom>
              <a:noFill/>
              <a:ln w="12700">
                <a:solidFill>
                  <a:srgbClr val="FAF3E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126" name="Freeform 208"/>
            <p:cNvSpPr>
              <a:spLocks/>
            </p:cNvSpPr>
            <p:nvPr/>
          </p:nvSpPr>
          <p:spPr bwMode="auto">
            <a:xfrm>
              <a:off x="3334" y="2381"/>
              <a:ext cx="39" cy="36"/>
            </a:xfrm>
            <a:custGeom>
              <a:avLst/>
              <a:gdLst>
                <a:gd name="T0" fmla="*/ 4 w 62"/>
                <a:gd name="T1" fmla="*/ 36 h 58"/>
                <a:gd name="T2" fmla="*/ 0 w 62"/>
                <a:gd name="T3" fmla="*/ 5 h 58"/>
                <a:gd name="T4" fmla="*/ 35 w 62"/>
                <a:gd name="T5" fmla="*/ 0 h 58"/>
                <a:gd name="T6" fmla="*/ 39 w 62"/>
                <a:gd name="T7" fmla="*/ 31 h 58"/>
                <a:gd name="T8" fmla="*/ 4 w 62"/>
                <a:gd name="T9" fmla="*/ 36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" h="58">
                  <a:moveTo>
                    <a:pt x="6" y="58"/>
                  </a:moveTo>
                  <a:lnTo>
                    <a:pt x="0" y="8"/>
                  </a:lnTo>
                  <a:lnTo>
                    <a:pt x="56" y="0"/>
                  </a:lnTo>
                  <a:lnTo>
                    <a:pt x="62" y="50"/>
                  </a:lnTo>
                  <a:lnTo>
                    <a:pt x="6" y="58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7" name="Freeform 209"/>
            <p:cNvSpPr>
              <a:spLocks/>
            </p:cNvSpPr>
            <p:nvPr/>
          </p:nvSpPr>
          <p:spPr bwMode="auto">
            <a:xfrm>
              <a:off x="3243" y="2457"/>
              <a:ext cx="36" cy="35"/>
            </a:xfrm>
            <a:custGeom>
              <a:avLst/>
              <a:gdLst>
                <a:gd name="T0" fmla="*/ 32 w 58"/>
                <a:gd name="T1" fmla="*/ 0 h 58"/>
                <a:gd name="T2" fmla="*/ 36 w 58"/>
                <a:gd name="T3" fmla="*/ 31 h 58"/>
                <a:gd name="T4" fmla="*/ 1 w 58"/>
                <a:gd name="T5" fmla="*/ 35 h 58"/>
                <a:gd name="T6" fmla="*/ 0 w 58"/>
                <a:gd name="T7" fmla="*/ 18 h 58"/>
                <a:gd name="T8" fmla="*/ 0 w 58"/>
                <a:gd name="T9" fmla="*/ 18 h 58"/>
                <a:gd name="T10" fmla="*/ 7 w 58"/>
                <a:gd name="T11" fmla="*/ 4 h 58"/>
                <a:gd name="T12" fmla="*/ 32 w 58"/>
                <a:gd name="T13" fmla="*/ 0 h 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8" h="58">
                  <a:moveTo>
                    <a:pt x="52" y="0"/>
                  </a:moveTo>
                  <a:lnTo>
                    <a:pt x="58" y="52"/>
                  </a:lnTo>
                  <a:lnTo>
                    <a:pt x="2" y="58"/>
                  </a:lnTo>
                  <a:lnTo>
                    <a:pt x="0" y="30"/>
                  </a:lnTo>
                  <a:lnTo>
                    <a:pt x="12" y="6"/>
                  </a:lnTo>
                  <a:lnTo>
                    <a:pt x="52" y="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8" name="Freeform 210"/>
            <p:cNvSpPr>
              <a:spLocks/>
            </p:cNvSpPr>
            <p:nvPr/>
          </p:nvSpPr>
          <p:spPr bwMode="auto">
            <a:xfrm>
              <a:off x="3671" y="2332"/>
              <a:ext cx="16" cy="9"/>
            </a:xfrm>
            <a:custGeom>
              <a:avLst/>
              <a:gdLst>
                <a:gd name="T0" fmla="*/ 0 w 26"/>
                <a:gd name="T1" fmla="*/ 0 h 14"/>
                <a:gd name="T2" fmla="*/ 0 w 26"/>
                <a:gd name="T3" fmla="*/ 0 h 14"/>
                <a:gd name="T4" fmla="*/ 16 w 26"/>
                <a:gd name="T5" fmla="*/ 8 h 14"/>
                <a:gd name="T6" fmla="*/ 1 w 26"/>
                <a:gd name="T7" fmla="*/ 9 h 14"/>
                <a:gd name="T8" fmla="*/ 0 w 26"/>
                <a:gd name="T9" fmla="*/ 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14">
                  <a:moveTo>
                    <a:pt x="0" y="0"/>
                  </a:moveTo>
                  <a:lnTo>
                    <a:pt x="0" y="0"/>
                  </a:lnTo>
                  <a:lnTo>
                    <a:pt x="26" y="12"/>
                  </a:lnTo>
                  <a:lnTo>
                    <a:pt x="2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9" name="Freeform 211"/>
            <p:cNvSpPr>
              <a:spLocks/>
            </p:cNvSpPr>
            <p:nvPr/>
          </p:nvSpPr>
          <p:spPr bwMode="auto">
            <a:xfrm>
              <a:off x="3432" y="2321"/>
              <a:ext cx="34" cy="21"/>
            </a:xfrm>
            <a:custGeom>
              <a:avLst/>
              <a:gdLst>
                <a:gd name="T0" fmla="*/ 1 w 56"/>
                <a:gd name="T1" fmla="*/ 21 h 34"/>
                <a:gd name="T2" fmla="*/ 0 w 56"/>
                <a:gd name="T3" fmla="*/ 9 h 34"/>
                <a:gd name="T4" fmla="*/ 0 w 56"/>
                <a:gd name="T5" fmla="*/ 9 h 34"/>
                <a:gd name="T6" fmla="*/ 16 w 56"/>
                <a:gd name="T7" fmla="*/ 5 h 34"/>
                <a:gd name="T8" fmla="*/ 33 w 56"/>
                <a:gd name="T9" fmla="*/ 0 h 34"/>
                <a:gd name="T10" fmla="*/ 34 w 56"/>
                <a:gd name="T11" fmla="*/ 16 h 34"/>
                <a:gd name="T12" fmla="*/ 1 w 56"/>
                <a:gd name="T13" fmla="*/ 21 h 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6" h="34">
                  <a:moveTo>
                    <a:pt x="2" y="34"/>
                  </a:moveTo>
                  <a:lnTo>
                    <a:pt x="0" y="14"/>
                  </a:lnTo>
                  <a:lnTo>
                    <a:pt x="26" y="8"/>
                  </a:lnTo>
                  <a:lnTo>
                    <a:pt x="54" y="0"/>
                  </a:lnTo>
                  <a:lnTo>
                    <a:pt x="56" y="26"/>
                  </a:lnTo>
                  <a:lnTo>
                    <a:pt x="2" y="34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0" name="Freeform 212"/>
            <p:cNvSpPr>
              <a:spLocks/>
            </p:cNvSpPr>
            <p:nvPr/>
          </p:nvSpPr>
          <p:spPr bwMode="auto">
            <a:xfrm>
              <a:off x="3366" y="2346"/>
              <a:ext cx="36" cy="35"/>
            </a:xfrm>
            <a:custGeom>
              <a:avLst/>
              <a:gdLst>
                <a:gd name="T0" fmla="*/ 36 w 58"/>
                <a:gd name="T1" fmla="*/ 30 h 58"/>
                <a:gd name="T2" fmla="*/ 2 w 58"/>
                <a:gd name="T3" fmla="*/ 35 h 58"/>
                <a:gd name="T4" fmla="*/ 0 w 58"/>
                <a:gd name="T5" fmla="*/ 11 h 58"/>
                <a:gd name="T6" fmla="*/ 0 w 58"/>
                <a:gd name="T7" fmla="*/ 11 h 58"/>
                <a:gd name="T8" fmla="*/ 19 w 58"/>
                <a:gd name="T9" fmla="*/ 2 h 58"/>
                <a:gd name="T10" fmla="*/ 32 w 58"/>
                <a:gd name="T11" fmla="*/ 0 h 58"/>
                <a:gd name="T12" fmla="*/ 36 w 58"/>
                <a:gd name="T13" fmla="*/ 30 h 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8" h="58">
                  <a:moveTo>
                    <a:pt x="58" y="50"/>
                  </a:moveTo>
                  <a:lnTo>
                    <a:pt x="4" y="58"/>
                  </a:lnTo>
                  <a:lnTo>
                    <a:pt x="0" y="18"/>
                  </a:lnTo>
                  <a:lnTo>
                    <a:pt x="30" y="4"/>
                  </a:lnTo>
                  <a:lnTo>
                    <a:pt x="52" y="0"/>
                  </a:lnTo>
                  <a:lnTo>
                    <a:pt x="58" y="5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1" name="Freeform 213"/>
            <p:cNvSpPr>
              <a:spLocks/>
            </p:cNvSpPr>
            <p:nvPr/>
          </p:nvSpPr>
          <p:spPr bwMode="auto">
            <a:xfrm>
              <a:off x="3435" y="2652"/>
              <a:ext cx="37" cy="36"/>
            </a:xfrm>
            <a:custGeom>
              <a:avLst/>
              <a:gdLst>
                <a:gd name="T0" fmla="*/ 33 w 60"/>
                <a:gd name="T1" fmla="*/ 0 h 58"/>
                <a:gd name="T2" fmla="*/ 37 w 60"/>
                <a:gd name="T3" fmla="*/ 31 h 58"/>
                <a:gd name="T4" fmla="*/ 4 w 60"/>
                <a:gd name="T5" fmla="*/ 36 h 58"/>
                <a:gd name="T6" fmla="*/ 0 w 60"/>
                <a:gd name="T7" fmla="*/ 5 h 58"/>
                <a:gd name="T8" fmla="*/ 33 w 60"/>
                <a:gd name="T9" fmla="*/ 0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8">
                  <a:moveTo>
                    <a:pt x="54" y="0"/>
                  </a:moveTo>
                  <a:lnTo>
                    <a:pt x="60" y="50"/>
                  </a:lnTo>
                  <a:lnTo>
                    <a:pt x="6" y="58"/>
                  </a:lnTo>
                  <a:lnTo>
                    <a:pt x="0" y="8"/>
                  </a:lnTo>
                  <a:lnTo>
                    <a:pt x="54" y="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Freeform 214"/>
            <p:cNvSpPr>
              <a:spLocks/>
            </p:cNvSpPr>
            <p:nvPr/>
          </p:nvSpPr>
          <p:spPr bwMode="auto">
            <a:xfrm>
              <a:off x="3385" y="2342"/>
              <a:ext cx="13" cy="6"/>
            </a:xfrm>
            <a:custGeom>
              <a:avLst/>
              <a:gdLst>
                <a:gd name="T0" fmla="*/ 0 w 22"/>
                <a:gd name="T1" fmla="*/ 6 h 10"/>
                <a:gd name="T2" fmla="*/ 0 w 22"/>
                <a:gd name="T3" fmla="*/ 6 h 10"/>
                <a:gd name="T4" fmla="*/ 13 w 22"/>
                <a:gd name="T5" fmla="*/ 0 h 10"/>
                <a:gd name="T6" fmla="*/ 13 w 22"/>
                <a:gd name="T7" fmla="*/ 4 h 10"/>
                <a:gd name="T8" fmla="*/ 0 w 22"/>
                <a:gd name="T9" fmla="*/ 6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10">
                  <a:moveTo>
                    <a:pt x="0" y="10"/>
                  </a:moveTo>
                  <a:lnTo>
                    <a:pt x="0" y="10"/>
                  </a:lnTo>
                  <a:lnTo>
                    <a:pt x="22" y="0"/>
                  </a:lnTo>
                  <a:lnTo>
                    <a:pt x="22" y="6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3" name="Freeform 215"/>
            <p:cNvSpPr>
              <a:spLocks/>
            </p:cNvSpPr>
            <p:nvPr/>
          </p:nvSpPr>
          <p:spPr bwMode="auto">
            <a:xfrm>
              <a:off x="3446" y="2746"/>
              <a:ext cx="35" cy="15"/>
            </a:xfrm>
            <a:custGeom>
              <a:avLst/>
              <a:gdLst>
                <a:gd name="T0" fmla="*/ 34 w 56"/>
                <a:gd name="T1" fmla="*/ 0 h 24"/>
                <a:gd name="T2" fmla="*/ 35 w 56"/>
                <a:gd name="T3" fmla="*/ 15 h 24"/>
                <a:gd name="T4" fmla="*/ 35 w 56"/>
                <a:gd name="T5" fmla="*/ 15 h 24"/>
                <a:gd name="T6" fmla="*/ 18 w 56"/>
                <a:gd name="T7" fmla="*/ 14 h 24"/>
                <a:gd name="T8" fmla="*/ 0 w 56"/>
                <a:gd name="T9" fmla="*/ 13 h 24"/>
                <a:gd name="T10" fmla="*/ 0 w 56"/>
                <a:gd name="T11" fmla="*/ 4 h 24"/>
                <a:gd name="T12" fmla="*/ 34 w 56"/>
                <a:gd name="T13" fmla="*/ 0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6" h="24">
                  <a:moveTo>
                    <a:pt x="54" y="0"/>
                  </a:moveTo>
                  <a:lnTo>
                    <a:pt x="56" y="24"/>
                  </a:lnTo>
                  <a:lnTo>
                    <a:pt x="28" y="22"/>
                  </a:lnTo>
                  <a:lnTo>
                    <a:pt x="0" y="20"/>
                  </a:lnTo>
                  <a:lnTo>
                    <a:pt x="0" y="6"/>
                  </a:lnTo>
                  <a:lnTo>
                    <a:pt x="54" y="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4" name="Freeform 216"/>
            <p:cNvSpPr>
              <a:spLocks/>
            </p:cNvSpPr>
            <p:nvPr/>
          </p:nvSpPr>
          <p:spPr bwMode="auto">
            <a:xfrm>
              <a:off x="3480" y="2741"/>
              <a:ext cx="35" cy="20"/>
            </a:xfrm>
            <a:custGeom>
              <a:avLst/>
              <a:gdLst>
                <a:gd name="T0" fmla="*/ 33 w 58"/>
                <a:gd name="T1" fmla="*/ 0 h 32"/>
                <a:gd name="T2" fmla="*/ 35 w 58"/>
                <a:gd name="T3" fmla="*/ 20 h 32"/>
                <a:gd name="T4" fmla="*/ 35 w 58"/>
                <a:gd name="T5" fmla="*/ 20 h 32"/>
                <a:gd name="T6" fmla="*/ 18 w 58"/>
                <a:gd name="T7" fmla="*/ 20 h 32"/>
                <a:gd name="T8" fmla="*/ 1 w 58"/>
                <a:gd name="T9" fmla="*/ 20 h 32"/>
                <a:gd name="T10" fmla="*/ 0 w 58"/>
                <a:gd name="T11" fmla="*/ 5 h 32"/>
                <a:gd name="T12" fmla="*/ 33 w 58"/>
                <a:gd name="T13" fmla="*/ 0 h 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8" h="32">
                  <a:moveTo>
                    <a:pt x="54" y="0"/>
                  </a:moveTo>
                  <a:lnTo>
                    <a:pt x="58" y="32"/>
                  </a:lnTo>
                  <a:lnTo>
                    <a:pt x="30" y="32"/>
                  </a:lnTo>
                  <a:lnTo>
                    <a:pt x="2" y="32"/>
                  </a:lnTo>
                  <a:lnTo>
                    <a:pt x="0" y="8"/>
                  </a:lnTo>
                  <a:lnTo>
                    <a:pt x="54" y="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5" name="Freeform 217"/>
            <p:cNvSpPr>
              <a:spLocks/>
            </p:cNvSpPr>
            <p:nvPr/>
          </p:nvSpPr>
          <p:spPr bwMode="auto">
            <a:xfrm>
              <a:off x="3418" y="2750"/>
              <a:ext cx="28" cy="8"/>
            </a:xfrm>
            <a:custGeom>
              <a:avLst/>
              <a:gdLst>
                <a:gd name="T0" fmla="*/ 28 w 46"/>
                <a:gd name="T1" fmla="*/ 8 h 14"/>
                <a:gd name="T2" fmla="*/ 28 w 46"/>
                <a:gd name="T3" fmla="*/ 8 h 14"/>
                <a:gd name="T4" fmla="*/ 0 w 46"/>
                <a:gd name="T5" fmla="*/ 3 h 14"/>
                <a:gd name="T6" fmla="*/ 28 w 46"/>
                <a:gd name="T7" fmla="*/ 0 h 14"/>
                <a:gd name="T8" fmla="*/ 28 w 46"/>
                <a:gd name="T9" fmla="*/ 8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" h="14">
                  <a:moveTo>
                    <a:pt x="46" y="14"/>
                  </a:moveTo>
                  <a:lnTo>
                    <a:pt x="46" y="14"/>
                  </a:lnTo>
                  <a:lnTo>
                    <a:pt x="0" y="6"/>
                  </a:lnTo>
                  <a:lnTo>
                    <a:pt x="46" y="0"/>
                  </a:lnTo>
                  <a:lnTo>
                    <a:pt x="46" y="14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6" name="Freeform 218"/>
            <p:cNvSpPr>
              <a:spLocks/>
            </p:cNvSpPr>
            <p:nvPr/>
          </p:nvSpPr>
          <p:spPr bwMode="auto">
            <a:xfrm>
              <a:off x="3408" y="2719"/>
              <a:ext cx="38" cy="34"/>
            </a:xfrm>
            <a:custGeom>
              <a:avLst/>
              <a:gdLst>
                <a:gd name="T0" fmla="*/ 0 w 62"/>
                <a:gd name="T1" fmla="*/ 5 h 56"/>
                <a:gd name="T2" fmla="*/ 34 w 62"/>
                <a:gd name="T3" fmla="*/ 0 h 56"/>
                <a:gd name="T4" fmla="*/ 38 w 62"/>
                <a:gd name="T5" fmla="*/ 30 h 56"/>
                <a:gd name="T6" fmla="*/ 10 w 62"/>
                <a:gd name="T7" fmla="*/ 34 h 56"/>
                <a:gd name="T8" fmla="*/ 10 w 62"/>
                <a:gd name="T9" fmla="*/ 34 h 56"/>
                <a:gd name="T10" fmla="*/ 4 w 62"/>
                <a:gd name="T11" fmla="*/ 33 h 56"/>
                <a:gd name="T12" fmla="*/ 0 w 62"/>
                <a:gd name="T13" fmla="*/ 5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2" h="56">
                  <a:moveTo>
                    <a:pt x="0" y="8"/>
                  </a:moveTo>
                  <a:lnTo>
                    <a:pt x="56" y="0"/>
                  </a:lnTo>
                  <a:lnTo>
                    <a:pt x="62" y="50"/>
                  </a:lnTo>
                  <a:lnTo>
                    <a:pt x="16" y="56"/>
                  </a:lnTo>
                  <a:lnTo>
                    <a:pt x="6" y="54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7" name="Freeform 219"/>
            <p:cNvSpPr>
              <a:spLocks/>
            </p:cNvSpPr>
            <p:nvPr/>
          </p:nvSpPr>
          <p:spPr bwMode="auto">
            <a:xfrm>
              <a:off x="3600" y="2316"/>
              <a:ext cx="11" cy="3"/>
            </a:xfrm>
            <a:custGeom>
              <a:avLst/>
              <a:gdLst>
                <a:gd name="T0" fmla="*/ 0 w 18"/>
                <a:gd name="T1" fmla="*/ 0 h 4"/>
                <a:gd name="T2" fmla="*/ 0 w 18"/>
                <a:gd name="T3" fmla="*/ 0 h 4"/>
                <a:gd name="T4" fmla="*/ 11 w 18"/>
                <a:gd name="T5" fmla="*/ 2 h 4"/>
                <a:gd name="T6" fmla="*/ 0 w 18"/>
                <a:gd name="T7" fmla="*/ 3 h 4"/>
                <a:gd name="T8" fmla="*/ 0 w 18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4">
                  <a:moveTo>
                    <a:pt x="0" y="0"/>
                  </a:moveTo>
                  <a:lnTo>
                    <a:pt x="0" y="0"/>
                  </a:lnTo>
                  <a:lnTo>
                    <a:pt x="18" y="2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8" name="Freeform 220"/>
            <p:cNvSpPr>
              <a:spLocks/>
            </p:cNvSpPr>
            <p:nvPr/>
          </p:nvSpPr>
          <p:spPr bwMode="auto">
            <a:xfrm>
              <a:off x="3465" y="2316"/>
              <a:ext cx="34" cy="21"/>
            </a:xfrm>
            <a:custGeom>
              <a:avLst/>
              <a:gdLst>
                <a:gd name="T0" fmla="*/ 1 w 56"/>
                <a:gd name="T1" fmla="*/ 21 h 34"/>
                <a:gd name="T2" fmla="*/ 0 w 56"/>
                <a:gd name="T3" fmla="*/ 5 h 34"/>
                <a:gd name="T4" fmla="*/ 0 w 56"/>
                <a:gd name="T5" fmla="*/ 5 h 34"/>
                <a:gd name="T6" fmla="*/ 32 w 56"/>
                <a:gd name="T7" fmla="*/ 0 h 34"/>
                <a:gd name="T8" fmla="*/ 32 w 56"/>
                <a:gd name="T9" fmla="*/ 0 h 34"/>
                <a:gd name="T10" fmla="*/ 33 w 56"/>
                <a:gd name="T11" fmla="*/ 0 h 34"/>
                <a:gd name="T12" fmla="*/ 34 w 56"/>
                <a:gd name="T13" fmla="*/ 16 h 34"/>
                <a:gd name="T14" fmla="*/ 1 w 56"/>
                <a:gd name="T15" fmla="*/ 21 h 3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6" h="34">
                  <a:moveTo>
                    <a:pt x="2" y="34"/>
                  </a:moveTo>
                  <a:lnTo>
                    <a:pt x="0" y="8"/>
                  </a:lnTo>
                  <a:lnTo>
                    <a:pt x="52" y="0"/>
                  </a:lnTo>
                  <a:lnTo>
                    <a:pt x="54" y="0"/>
                  </a:lnTo>
                  <a:lnTo>
                    <a:pt x="56" y="26"/>
                  </a:lnTo>
                  <a:lnTo>
                    <a:pt x="2" y="34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9" name="Freeform 221"/>
            <p:cNvSpPr>
              <a:spLocks/>
            </p:cNvSpPr>
            <p:nvPr/>
          </p:nvSpPr>
          <p:spPr bwMode="auto">
            <a:xfrm>
              <a:off x="3600" y="2317"/>
              <a:ext cx="39" cy="32"/>
            </a:xfrm>
            <a:custGeom>
              <a:avLst/>
              <a:gdLst>
                <a:gd name="T0" fmla="*/ 39 w 62"/>
                <a:gd name="T1" fmla="*/ 28 h 52"/>
                <a:gd name="T2" fmla="*/ 4 w 62"/>
                <a:gd name="T3" fmla="*/ 32 h 52"/>
                <a:gd name="T4" fmla="*/ 0 w 62"/>
                <a:gd name="T5" fmla="*/ 1 h 52"/>
                <a:gd name="T6" fmla="*/ 11 w 62"/>
                <a:gd name="T7" fmla="*/ 0 h 52"/>
                <a:gd name="T8" fmla="*/ 11 w 62"/>
                <a:gd name="T9" fmla="*/ 0 h 52"/>
                <a:gd name="T10" fmla="*/ 36 w 62"/>
                <a:gd name="T11" fmla="*/ 5 h 52"/>
                <a:gd name="T12" fmla="*/ 39 w 62"/>
                <a:gd name="T13" fmla="*/ 28 h 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2" h="52">
                  <a:moveTo>
                    <a:pt x="62" y="46"/>
                  </a:moveTo>
                  <a:lnTo>
                    <a:pt x="6" y="52"/>
                  </a:lnTo>
                  <a:lnTo>
                    <a:pt x="0" y="2"/>
                  </a:lnTo>
                  <a:lnTo>
                    <a:pt x="18" y="0"/>
                  </a:lnTo>
                  <a:lnTo>
                    <a:pt x="58" y="8"/>
                  </a:lnTo>
                  <a:lnTo>
                    <a:pt x="62" y="46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0" name="Freeform 222"/>
            <p:cNvSpPr>
              <a:spLocks/>
            </p:cNvSpPr>
            <p:nvPr/>
          </p:nvSpPr>
          <p:spPr bwMode="auto">
            <a:xfrm>
              <a:off x="3783" y="2409"/>
              <a:ext cx="8" cy="12"/>
            </a:xfrm>
            <a:custGeom>
              <a:avLst/>
              <a:gdLst>
                <a:gd name="T0" fmla="*/ 0 w 14"/>
                <a:gd name="T1" fmla="*/ 0 h 20"/>
                <a:gd name="T2" fmla="*/ 0 w 14"/>
                <a:gd name="T3" fmla="*/ 0 h 20"/>
                <a:gd name="T4" fmla="*/ 8 w 14"/>
                <a:gd name="T5" fmla="*/ 11 h 20"/>
                <a:gd name="T6" fmla="*/ 1 w 14"/>
                <a:gd name="T7" fmla="*/ 12 h 20"/>
                <a:gd name="T8" fmla="*/ 0 w 14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" h="20">
                  <a:moveTo>
                    <a:pt x="0" y="0"/>
                  </a:moveTo>
                  <a:lnTo>
                    <a:pt x="0" y="0"/>
                  </a:lnTo>
                  <a:lnTo>
                    <a:pt x="14" y="18"/>
                  </a:lnTo>
                  <a:lnTo>
                    <a:pt x="2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1" name="Freeform 223"/>
            <p:cNvSpPr>
              <a:spLocks/>
            </p:cNvSpPr>
            <p:nvPr/>
          </p:nvSpPr>
          <p:spPr bwMode="auto">
            <a:xfrm>
              <a:off x="3531" y="2312"/>
              <a:ext cx="36" cy="17"/>
            </a:xfrm>
            <a:custGeom>
              <a:avLst/>
              <a:gdLst>
                <a:gd name="T0" fmla="*/ 2 w 58"/>
                <a:gd name="T1" fmla="*/ 17 h 26"/>
                <a:gd name="T2" fmla="*/ 0 w 58"/>
                <a:gd name="T3" fmla="*/ 0 h 26"/>
                <a:gd name="T4" fmla="*/ 0 w 58"/>
                <a:gd name="T5" fmla="*/ 0 h 26"/>
                <a:gd name="T6" fmla="*/ 17 w 58"/>
                <a:gd name="T7" fmla="*/ 0 h 26"/>
                <a:gd name="T8" fmla="*/ 35 w 58"/>
                <a:gd name="T9" fmla="*/ 0 h 26"/>
                <a:gd name="T10" fmla="*/ 36 w 58"/>
                <a:gd name="T11" fmla="*/ 12 h 26"/>
                <a:gd name="T12" fmla="*/ 2 w 58"/>
                <a:gd name="T13" fmla="*/ 17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8" h="26">
                  <a:moveTo>
                    <a:pt x="4" y="26"/>
                  </a:moveTo>
                  <a:lnTo>
                    <a:pt x="0" y="0"/>
                  </a:lnTo>
                  <a:lnTo>
                    <a:pt x="28" y="0"/>
                  </a:lnTo>
                  <a:lnTo>
                    <a:pt x="56" y="0"/>
                  </a:lnTo>
                  <a:lnTo>
                    <a:pt x="58" y="18"/>
                  </a:lnTo>
                  <a:lnTo>
                    <a:pt x="4" y="26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2" name="Freeform 224"/>
            <p:cNvSpPr>
              <a:spLocks/>
            </p:cNvSpPr>
            <p:nvPr/>
          </p:nvSpPr>
          <p:spPr bwMode="auto">
            <a:xfrm>
              <a:off x="3498" y="2312"/>
              <a:ext cx="36" cy="20"/>
            </a:xfrm>
            <a:custGeom>
              <a:avLst/>
              <a:gdLst>
                <a:gd name="T0" fmla="*/ 1 w 58"/>
                <a:gd name="T1" fmla="*/ 20 h 32"/>
                <a:gd name="T2" fmla="*/ 0 w 58"/>
                <a:gd name="T3" fmla="*/ 4 h 32"/>
                <a:gd name="T4" fmla="*/ 0 w 58"/>
                <a:gd name="T5" fmla="*/ 4 h 32"/>
                <a:gd name="T6" fmla="*/ 34 w 58"/>
                <a:gd name="T7" fmla="*/ 0 h 32"/>
                <a:gd name="T8" fmla="*/ 36 w 58"/>
                <a:gd name="T9" fmla="*/ 16 h 32"/>
                <a:gd name="T10" fmla="*/ 1 w 58"/>
                <a:gd name="T11" fmla="*/ 2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8" h="32">
                  <a:moveTo>
                    <a:pt x="2" y="32"/>
                  </a:moveTo>
                  <a:lnTo>
                    <a:pt x="0" y="6"/>
                  </a:lnTo>
                  <a:lnTo>
                    <a:pt x="54" y="0"/>
                  </a:lnTo>
                  <a:lnTo>
                    <a:pt x="58" y="26"/>
                  </a:lnTo>
                  <a:lnTo>
                    <a:pt x="2" y="32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3" name="Freeform 225"/>
            <p:cNvSpPr>
              <a:spLocks/>
            </p:cNvSpPr>
            <p:nvPr/>
          </p:nvSpPr>
          <p:spPr bwMode="auto">
            <a:xfrm>
              <a:off x="3566" y="2312"/>
              <a:ext cx="34" cy="12"/>
            </a:xfrm>
            <a:custGeom>
              <a:avLst/>
              <a:gdLst>
                <a:gd name="T0" fmla="*/ 1 w 56"/>
                <a:gd name="T1" fmla="*/ 12 h 18"/>
                <a:gd name="T2" fmla="*/ 0 w 56"/>
                <a:gd name="T3" fmla="*/ 0 h 18"/>
                <a:gd name="T4" fmla="*/ 0 w 56"/>
                <a:gd name="T5" fmla="*/ 0 h 18"/>
                <a:gd name="T6" fmla="*/ 17 w 56"/>
                <a:gd name="T7" fmla="*/ 1 h 18"/>
                <a:gd name="T8" fmla="*/ 34 w 56"/>
                <a:gd name="T9" fmla="*/ 4 h 18"/>
                <a:gd name="T10" fmla="*/ 34 w 56"/>
                <a:gd name="T11" fmla="*/ 7 h 18"/>
                <a:gd name="T12" fmla="*/ 1 w 56"/>
                <a:gd name="T13" fmla="*/ 12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6" h="18">
                  <a:moveTo>
                    <a:pt x="2" y="18"/>
                  </a:moveTo>
                  <a:lnTo>
                    <a:pt x="0" y="0"/>
                  </a:lnTo>
                  <a:lnTo>
                    <a:pt x="28" y="2"/>
                  </a:lnTo>
                  <a:lnTo>
                    <a:pt x="56" y="6"/>
                  </a:lnTo>
                  <a:lnTo>
                    <a:pt x="56" y="10"/>
                  </a:lnTo>
                  <a:lnTo>
                    <a:pt x="2" y="18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4" name="Freeform 226"/>
            <p:cNvSpPr>
              <a:spLocks/>
            </p:cNvSpPr>
            <p:nvPr/>
          </p:nvSpPr>
          <p:spPr bwMode="auto">
            <a:xfrm>
              <a:off x="3802" y="2575"/>
              <a:ext cx="9" cy="18"/>
            </a:xfrm>
            <a:custGeom>
              <a:avLst/>
              <a:gdLst>
                <a:gd name="T0" fmla="*/ 9 w 14"/>
                <a:gd name="T1" fmla="*/ 0 h 30"/>
                <a:gd name="T2" fmla="*/ 9 w 14"/>
                <a:gd name="T3" fmla="*/ 0 h 30"/>
                <a:gd name="T4" fmla="*/ 1 w 14"/>
                <a:gd name="T5" fmla="*/ 18 h 30"/>
                <a:gd name="T6" fmla="*/ 0 w 14"/>
                <a:gd name="T7" fmla="*/ 1 h 30"/>
                <a:gd name="T8" fmla="*/ 9 w 14"/>
                <a:gd name="T9" fmla="*/ 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" h="30">
                  <a:moveTo>
                    <a:pt x="14" y="0"/>
                  </a:moveTo>
                  <a:lnTo>
                    <a:pt x="14" y="0"/>
                  </a:lnTo>
                  <a:lnTo>
                    <a:pt x="2" y="30"/>
                  </a:lnTo>
                  <a:lnTo>
                    <a:pt x="0" y="2"/>
                  </a:lnTo>
                  <a:lnTo>
                    <a:pt x="14" y="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5" name="Freeform 227"/>
            <p:cNvSpPr>
              <a:spLocks/>
            </p:cNvSpPr>
            <p:nvPr/>
          </p:nvSpPr>
          <p:spPr bwMode="auto">
            <a:xfrm>
              <a:off x="3791" y="2480"/>
              <a:ext cx="31" cy="34"/>
            </a:xfrm>
            <a:custGeom>
              <a:avLst/>
              <a:gdLst>
                <a:gd name="T0" fmla="*/ 0 w 50"/>
                <a:gd name="T1" fmla="*/ 2 h 56"/>
                <a:gd name="T2" fmla="*/ 26 w 50"/>
                <a:gd name="T3" fmla="*/ 0 h 56"/>
                <a:gd name="T4" fmla="*/ 26 w 50"/>
                <a:gd name="T5" fmla="*/ 0 h 56"/>
                <a:gd name="T6" fmla="*/ 30 w 50"/>
                <a:gd name="T7" fmla="*/ 17 h 56"/>
                <a:gd name="T8" fmla="*/ 30 w 50"/>
                <a:gd name="T9" fmla="*/ 17 h 56"/>
                <a:gd name="T10" fmla="*/ 31 w 50"/>
                <a:gd name="T11" fmla="*/ 30 h 56"/>
                <a:gd name="T12" fmla="*/ 4 w 50"/>
                <a:gd name="T13" fmla="*/ 34 h 56"/>
                <a:gd name="T14" fmla="*/ 0 w 50"/>
                <a:gd name="T15" fmla="*/ 2 h 5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0" h="56">
                  <a:moveTo>
                    <a:pt x="0" y="4"/>
                  </a:moveTo>
                  <a:lnTo>
                    <a:pt x="42" y="0"/>
                  </a:lnTo>
                  <a:lnTo>
                    <a:pt x="48" y="28"/>
                  </a:lnTo>
                  <a:lnTo>
                    <a:pt x="50" y="50"/>
                  </a:lnTo>
                  <a:lnTo>
                    <a:pt x="6" y="56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6" name="Freeform 228"/>
            <p:cNvSpPr>
              <a:spLocks/>
            </p:cNvSpPr>
            <p:nvPr/>
          </p:nvSpPr>
          <p:spPr bwMode="auto">
            <a:xfrm>
              <a:off x="3799" y="2543"/>
              <a:ext cx="21" cy="33"/>
            </a:xfrm>
            <a:custGeom>
              <a:avLst/>
              <a:gdLst>
                <a:gd name="T0" fmla="*/ 0 w 34"/>
                <a:gd name="T1" fmla="*/ 2 h 54"/>
                <a:gd name="T2" fmla="*/ 21 w 34"/>
                <a:gd name="T3" fmla="*/ 0 h 54"/>
                <a:gd name="T4" fmla="*/ 21 w 34"/>
                <a:gd name="T5" fmla="*/ 0 h 54"/>
                <a:gd name="T6" fmla="*/ 17 w 34"/>
                <a:gd name="T7" fmla="*/ 16 h 54"/>
                <a:gd name="T8" fmla="*/ 12 w 34"/>
                <a:gd name="T9" fmla="*/ 32 h 54"/>
                <a:gd name="T10" fmla="*/ 4 w 34"/>
                <a:gd name="T11" fmla="*/ 33 h 54"/>
                <a:gd name="T12" fmla="*/ 0 w 34"/>
                <a:gd name="T13" fmla="*/ 2 h 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" h="54">
                  <a:moveTo>
                    <a:pt x="0" y="4"/>
                  </a:moveTo>
                  <a:lnTo>
                    <a:pt x="34" y="0"/>
                  </a:lnTo>
                  <a:lnTo>
                    <a:pt x="28" y="26"/>
                  </a:lnTo>
                  <a:lnTo>
                    <a:pt x="20" y="52"/>
                  </a:lnTo>
                  <a:lnTo>
                    <a:pt x="6" y="54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7" name="Freeform 229"/>
            <p:cNvSpPr>
              <a:spLocks/>
            </p:cNvSpPr>
            <p:nvPr/>
          </p:nvSpPr>
          <p:spPr bwMode="auto">
            <a:xfrm>
              <a:off x="3795" y="2511"/>
              <a:ext cx="27" cy="34"/>
            </a:xfrm>
            <a:custGeom>
              <a:avLst/>
              <a:gdLst>
                <a:gd name="T0" fmla="*/ 0 w 44"/>
                <a:gd name="T1" fmla="*/ 4 h 56"/>
                <a:gd name="T2" fmla="*/ 27 w 44"/>
                <a:gd name="T3" fmla="*/ 0 h 56"/>
                <a:gd name="T4" fmla="*/ 27 w 44"/>
                <a:gd name="T5" fmla="*/ 0 h 56"/>
                <a:gd name="T6" fmla="*/ 26 w 44"/>
                <a:gd name="T7" fmla="*/ 16 h 56"/>
                <a:gd name="T8" fmla="*/ 25 w 44"/>
                <a:gd name="T9" fmla="*/ 32 h 56"/>
                <a:gd name="T10" fmla="*/ 4 w 44"/>
                <a:gd name="T11" fmla="*/ 34 h 56"/>
                <a:gd name="T12" fmla="*/ 0 w 44"/>
                <a:gd name="T13" fmla="*/ 4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4" h="56">
                  <a:moveTo>
                    <a:pt x="0" y="6"/>
                  </a:moveTo>
                  <a:lnTo>
                    <a:pt x="44" y="0"/>
                  </a:lnTo>
                  <a:lnTo>
                    <a:pt x="42" y="26"/>
                  </a:lnTo>
                  <a:lnTo>
                    <a:pt x="40" y="52"/>
                  </a:lnTo>
                  <a:lnTo>
                    <a:pt x="6" y="56"/>
                  </a:lnTo>
                  <a:lnTo>
                    <a:pt x="0" y="6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8" name="Freeform 230"/>
            <p:cNvSpPr>
              <a:spLocks/>
            </p:cNvSpPr>
            <p:nvPr/>
          </p:nvSpPr>
          <p:spPr bwMode="auto">
            <a:xfrm>
              <a:off x="3784" y="2420"/>
              <a:ext cx="23" cy="32"/>
            </a:xfrm>
            <a:custGeom>
              <a:avLst/>
              <a:gdLst>
                <a:gd name="T0" fmla="*/ 0 w 38"/>
                <a:gd name="T1" fmla="*/ 1 h 52"/>
                <a:gd name="T2" fmla="*/ 7 w 38"/>
                <a:gd name="T3" fmla="*/ 0 h 52"/>
                <a:gd name="T4" fmla="*/ 7 w 38"/>
                <a:gd name="T5" fmla="*/ 0 h 52"/>
                <a:gd name="T6" fmla="*/ 16 w 38"/>
                <a:gd name="T7" fmla="*/ 15 h 52"/>
                <a:gd name="T8" fmla="*/ 23 w 38"/>
                <a:gd name="T9" fmla="*/ 30 h 52"/>
                <a:gd name="T10" fmla="*/ 4 w 38"/>
                <a:gd name="T11" fmla="*/ 32 h 52"/>
                <a:gd name="T12" fmla="*/ 0 w 38"/>
                <a:gd name="T13" fmla="*/ 1 h 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8" h="52">
                  <a:moveTo>
                    <a:pt x="0" y="2"/>
                  </a:moveTo>
                  <a:lnTo>
                    <a:pt x="12" y="0"/>
                  </a:lnTo>
                  <a:lnTo>
                    <a:pt x="26" y="24"/>
                  </a:lnTo>
                  <a:lnTo>
                    <a:pt x="38" y="48"/>
                  </a:lnTo>
                  <a:lnTo>
                    <a:pt x="6" y="52"/>
                  </a:lnTo>
                  <a:lnTo>
                    <a:pt x="0" y="2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9" name="Freeform 231"/>
            <p:cNvSpPr>
              <a:spLocks/>
            </p:cNvSpPr>
            <p:nvPr/>
          </p:nvSpPr>
          <p:spPr bwMode="auto">
            <a:xfrm>
              <a:off x="3788" y="2449"/>
              <a:ext cx="29" cy="33"/>
            </a:xfrm>
            <a:custGeom>
              <a:avLst/>
              <a:gdLst>
                <a:gd name="T0" fmla="*/ 0 w 48"/>
                <a:gd name="T1" fmla="*/ 2 h 54"/>
                <a:gd name="T2" fmla="*/ 19 w 48"/>
                <a:gd name="T3" fmla="*/ 0 h 54"/>
                <a:gd name="T4" fmla="*/ 19 w 48"/>
                <a:gd name="T5" fmla="*/ 0 h 54"/>
                <a:gd name="T6" fmla="*/ 25 w 48"/>
                <a:gd name="T7" fmla="*/ 15 h 54"/>
                <a:gd name="T8" fmla="*/ 29 w 48"/>
                <a:gd name="T9" fmla="*/ 31 h 54"/>
                <a:gd name="T10" fmla="*/ 4 w 48"/>
                <a:gd name="T11" fmla="*/ 33 h 54"/>
                <a:gd name="T12" fmla="*/ 0 w 48"/>
                <a:gd name="T13" fmla="*/ 2 h 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8" h="54">
                  <a:moveTo>
                    <a:pt x="0" y="4"/>
                  </a:moveTo>
                  <a:lnTo>
                    <a:pt x="32" y="0"/>
                  </a:lnTo>
                  <a:lnTo>
                    <a:pt x="42" y="24"/>
                  </a:lnTo>
                  <a:lnTo>
                    <a:pt x="48" y="50"/>
                  </a:lnTo>
                  <a:lnTo>
                    <a:pt x="6" y="54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0" name="Freeform 232"/>
            <p:cNvSpPr>
              <a:spLocks/>
            </p:cNvSpPr>
            <p:nvPr/>
          </p:nvSpPr>
          <p:spPr bwMode="auto">
            <a:xfrm>
              <a:off x="3614" y="2723"/>
              <a:ext cx="34" cy="19"/>
            </a:xfrm>
            <a:custGeom>
              <a:avLst/>
              <a:gdLst>
                <a:gd name="T0" fmla="*/ 34 w 56"/>
                <a:gd name="T1" fmla="*/ 0 h 32"/>
                <a:gd name="T2" fmla="*/ 34 w 56"/>
                <a:gd name="T3" fmla="*/ 7 h 32"/>
                <a:gd name="T4" fmla="*/ 34 w 56"/>
                <a:gd name="T5" fmla="*/ 7 h 32"/>
                <a:gd name="T6" fmla="*/ 18 w 56"/>
                <a:gd name="T7" fmla="*/ 14 h 32"/>
                <a:gd name="T8" fmla="*/ 2 w 56"/>
                <a:gd name="T9" fmla="*/ 19 h 32"/>
                <a:gd name="T10" fmla="*/ 0 w 56"/>
                <a:gd name="T11" fmla="*/ 5 h 32"/>
                <a:gd name="T12" fmla="*/ 34 w 56"/>
                <a:gd name="T13" fmla="*/ 0 h 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6" h="32">
                  <a:moveTo>
                    <a:pt x="56" y="0"/>
                  </a:moveTo>
                  <a:lnTo>
                    <a:pt x="56" y="12"/>
                  </a:lnTo>
                  <a:lnTo>
                    <a:pt x="30" y="24"/>
                  </a:lnTo>
                  <a:lnTo>
                    <a:pt x="4" y="32"/>
                  </a:lnTo>
                  <a:lnTo>
                    <a:pt x="0" y="8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1" name="Freeform 233"/>
            <p:cNvSpPr>
              <a:spLocks/>
            </p:cNvSpPr>
            <p:nvPr/>
          </p:nvSpPr>
          <p:spPr bwMode="auto">
            <a:xfrm>
              <a:off x="3513" y="2736"/>
              <a:ext cx="37" cy="25"/>
            </a:xfrm>
            <a:custGeom>
              <a:avLst/>
              <a:gdLst>
                <a:gd name="T0" fmla="*/ 35 w 60"/>
                <a:gd name="T1" fmla="*/ 0 h 40"/>
                <a:gd name="T2" fmla="*/ 37 w 60"/>
                <a:gd name="T3" fmla="*/ 21 h 40"/>
                <a:gd name="T4" fmla="*/ 37 w 60"/>
                <a:gd name="T5" fmla="*/ 21 h 40"/>
                <a:gd name="T6" fmla="*/ 35 w 60"/>
                <a:gd name="T7" fmla="*/ 21 h 40"/>
                <a:gd name="T8" fmla="*/ 35 w 60"/>
                <a:gd name="T9" fmla="*/ 21 h 40"/>
                <a:gd name="T10" fmla="*/ 2 w 60"/>
                <a:gd name="T11" fmla="*/ 25 h 40"/>
                <a:gd name="T12" fmla="*/ 0 w 60"/>
                <a:gd name="T13" fmla="*/ 5 h 40"/>
                <a:gd name="T14" fmla="*/ 35 w 60"/>
                <a:gd name="T15" fmla="*/ 0 h 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0" h="40">
                  <a:moveTo>
                    <a:pt x="56" y="0"/>
                  </a:moveTo>
                  <a:lnTo>
                    <a:pt x="60" y="34"/>
                  </a:lnTo>
                  <a:lnTo>
                    <a:pt x="56" y="34"/>
                  </a:lnTo>
                  <a:lnTo>
                    <a:pt x="4" y="40"/>
                  </a:lnTo>
                  <a:lnTo>
                    <a:pt x="0" y="8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2" name="Freeform 234"/>
            <p:cNvSpPr>
              <a:spLocks/>
            </p:cNvSpPr>
            <p:nvPr/>
          </p:nvSpPr>
          <p:spPr bwMode="auto">
            <a:xfrm>
              <a:off x="3581" y="2727"/>
              <a:ext cx="35" cy="24"/>
            </a:xfrm>
            <a:custGeom>
              <a:avLst/>
              <a:gdLst>
                <a:gd name="T0" fmla="*/ 33 w 58"/>
                <a:gd name="T1" fmla="*/ 0 h 38"/>
                <a:gd name="T2" fmla="*/ 35 w 58"/>
                <a:gd name="T3" fmla="*/ 15 h 38"/>
                <a:gd name="T4" fmla="*/ 35 w 58"/>
                <a:gd name="T5" fmla="*/ 15 h 38"/>
                <a:gd name="T6" fmla="*/ 18 w 58"/>
                <a:gd name="T7" fmla="*/ 20 h 38"/>
                <a:gd name="T8" fmla="*/ 2 w 58"/>
                <a:gd name="T9" fmla="*/ 24 h 38"/>
                <a:gd name="T10" fmla="*/ 0 w 58"/>
                <a:gd name="T11" fmla="*/ 5 h 38"/>
                <a:gd name="T12" fmla="*/ 33 w 58"/>
                <a:gd name="T13" fmla="*/ 0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8" h="38">
                  <a:moveTo>
                    <a:pt x="54" y="0"/>
                  </a:moveTo>
                  <a:lnTo>
                    <a:pt x="58" y="24"/>
                  </a:lnTo>
                  <a:lnTo>
                    <a:pt x="30" y="32"/>
                  </a:lnTo>
                  <a:lnTo>
                    <a:pt x="4" y="38"/>
                  </a:lnTo>
                  <a:lnTo>
                    <a:pt x="0" y="8"/>
                  </a:lnTo>
                  <a:lnTo>
                    <a:pt x="54" y="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3" name="Freeform 235"/>
            <p:cNvSpPr>
              <a:spLocks/>
            </p:cNvSpPr>
            <p:nvPr/>
          </p:nvSpPr>
          <p:spPr bwMode="auto">
            <a:xfrm>
              <a:off x="3547" y="2732"/>
              <a:ext cx="36" cy="25"/>
            </a:xfrm>
            <a:custGeom>
              <a:avLst/>
              <a:gdLst>
                <a:gd name="T0" fmla="*/ 34 w 58"/>
                <a:gd name="T1" fmla="*/ 0 h 40"/>
                <a:gd name="T2" fmla="*/ 36 w 58"/>
                <a:gd name="T3" fmla="*/ 19 h 40"/>
                <a:gd name="T4" fmla="*/ 36 w 58"/>
                <a:gd name="T5" fmla="*/ 19 h 40"/>
                <a:gd name="T6" fmla="*/ 2 w 58"/>
                <a:gd name="T7" fmla="*/ 25 h 40"/>
                <a:gd name="T8" fmla="*/ 0 w 58"/>
                <a:gd name="T9" fmla="*/ 4 h 40"/>
                <a:gd name="T10" fmla="*/ 34 w 58"/>
                <a:gd name="T11" fmla="*/ 0 h 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8" h="40">
                  <a:moveTo>
                    <a:pt x="54" y="0"/>
                  </a:moveTo>
                  <a:lnTo>
                    <a:pt x="58" y="30"/>
                  </a:lnTo>
                  <a:lnTo>
                    <a:pt x="4" y="40"/>
                  </a:lnTo>
                  <a:lnTo>
                    <a:pt x="0" y="6"/>
                  </a:lnTo>
                  <a:lnTo>
                    <a:pt x="54" y="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4" name="Freeform 236"/>
            <p:cNvSpPr>
              <a:spLocks/>
            </p:cNvSpPr>
            <p:nvPr/>
          </p:nvSpPr>
          <p:spPr bwMode="auto">
            <a:xfrm>
              <a:off x="3648" y="2720"/>
              <a:ext cx="24" cy="10"/>
            </a:xfrm>
            <a:custGeom>
              <a:avLst/>
              <a:gdLst>
                <a:gd name="T0" fmla="*/ 24 w 38"/>
                <a:gd name="T1" fmla="*/ 0 h 16"/>
                <a:gd name="T2" fmla="*/ 24 w 38"/>
                <a:gd name="T3" fmla="*/ 0 h 16"/>
                <a:gd name="T4" fmla="*/ 0 w 38"/>
                <a:gd name="T5" fmla="*/ 10 h 16"/>
                <a:gd name="T6" fmla="*/ 0 w 38"/>
                <a:gd name="T7" fmla="*/ 3 h 16"/>
                <a:gd name="T8" fmla="*/ 24 w 38"/>
                <a:gd name="T9" fmla="*/ 0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16">
                  <a:moveTo>
                    <a:pt x="38" y="0"/>
                  </a:moveTo>
                  <a:lnTo>
                    <a:pt x="38" y="0"/>
                  </a:lnTo>
                  <a:lnTo>
                    <a:pt x="0" y="16"/>
                  </a:lnTo>
                  <a:lnTo>
                    <a:pt x="0" y="4"/>
                  </a:lnTo>
                  <a:lnTo>
                    <a:pt x="38" y="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5" name="Freeform 237"/>
            <p:cNvSpPr>
              <a:spLocks/>
            </p:cNvSpPr>
            <p:nvPr/>
          </p:nvSpPr>
          <p:spPr bwMode="auto">
            <a:xfrm>
              <a:off x="3645" y="2687"/>
              <a:ext cx="37" cy="36"/>
            </a:xfrm>
            <a:custGeom>
              <a:avLst/>
              <a:gdLst>
                <a:gd name="T0" fmla="*/ 0 w 60"/>
                <a:gd name="T1" fmla="*/ 5 h 58"/>
                <a:gd name="T2" fmla="*/ 33 w 60"/>
                <a:gd name="T3" fmla="*/ 0 h 58"/>
                <a:gd name="T4" fmla="*/ 37 w 60"/>
                <a:gd name="T5" fmla="*/ 29 h 58"/>
                <a:gd name="T6" fmla="*/ 37 w 60"/>
                <a:gd name="T7" fmla="*/ 29 h 58"/>
                <a:gd name="T8" fmla="*/ 27 w 60"/>
                <a:gd name="T9" fmla="*/ 34 h 58"/>
                <a:gd name="T10" fmla="*/ 4 w 60"/>
                <a:gd name="T11" fmla="*/ 36 h 58"/>
                <a:gd name="T12" fmla="*/ 0 w 60"/>
                <a:gd name="T13" fmla="*/ 5 h 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0" h="58">
                  <a:moveTo>
                    <a:pt x="0" y="8"/>
                  </a:moveTo>
                  <a:lnTo>
                    <a:pt x="54" y="0"/>
                  </a:lnTo>
                  <a:lnTo>
                    <a:pt x="60" y="46"/>
                  </a:lnTo>
                  <a:lnTo>
                    <a:pt x="44" y="54"/>
                  </a:lnTo>
                  <a:lnTo>
                    <a:pt x="6" y="58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6" name="Freeform 238"/>
            <p:cNvSpPr>
              <a:spLocks/>
            </p:cNvSpPr>
            <p:nvPr/>
          </p:nvSpPr>
          <p:spPr bwMode="auto">
            <a:xfrm>
              <a:off x="3768" y="2576"/>
              <a:ext cx="36" cy="36"/>
            </a:xfrm>
            <a:custGeom>
              <a:avLst/>
              <a:gdLst>
                <a:gd name="T0" fmla="*/ 4 w 58"/>
                <a:gd name="T1" fmla="*/ 36 h 58"/>
                <a:gd name="T2" fmla="*/ 0 w 58"/>
                <a:gd name="T3" fmla="*/ 5 h 58"/>
                <a:gd name="T4" fmla="*/ 35 w 58"/>
                <a:gd name="T5" fmla="*/ 0 h 58"/>
                <a:gd name="T6" fmla="*/ 36 w 58"/>
                <a:gd name="T7" fmla="*/ 17 h 58"/>
                <a:gd name="T8" fmla="*/ 36 w 58"/>
                <a:gd name="T9" fmla="*/ 17 h 58"/>
                <a:gd name="T10" fmla="*/ 29 w 58"/>
                <a:gd name="T11" fmla="*/ 32 h 58"/>
                <a:gd name="T12" fmla="*/ 4 w 58"/>
                <a:gd name="T13" fmla="*/ 36 h 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8" h="58">
                  <a:moveTo>
                    <a:pt x="6" y="58"/>
                  </a:moveTo>
                  <a:lnTo>
                    <a:pt x="0" y="8"/>
                  </a:lnTo>
                  <a:lnTo>
                    <a:pt x="56" y="0"/>
                  </a:lnTo>
                  <a:lnTo>
                    <a:pt x="58" y="28"/>
                  </a:lnTo>
                  <a:lnTo>
                    <a:pt x="46" y="52"/>
                  </a:lnTo>
                  <a:lnTo>
                    <a:pt x="6" y="58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7" name="Freeform 239"/>
            <p:cNvSpPr>
              <a:spLocks/>
            </p:cNvSpPr>
            <p:nvPr/>
          </p:nvSpPr>
          <p:spPr bwMode="auto">
            <a:xfrm>
              <a:off x="3398" y="2330"/>
              <a:ext cx="35" cy="16"/>
            </a:xfrm>
            <a:custGeom>
              <a:avLst/>
              <a:gdLst>
                <a:gd name="T0" fmla="*/ 0 w 56"/>
                <a:gd name="T1" fmla="*/ 16 h 26"/>
                <a:gd name="T2" fmla="*/ 0 w 56"/>
                <a:gd name="T3" fmla="*/ 12 h 26"/>
                <a:gd name="T4" fmla="*/ 0 w 56"/>
                <a:gd name="T5" fmla="*/ 12 h 26"/>
                <a:gd name="T6" fmla="*/ 16 w 56"/>
                <a:gd name="T7" fmla="*/ 6 h 26"/>
                <a:gd name="T8" fmla="*/ 34 w 56"/>
                <a:gd name="T9" fmla="*/ 0 h 26"/>
                <a:gd name="T10" fmla="*/ 35 w 56"/>
                <a:gd name="T11" fmla="*/ 12 h 26"/>
                <a:gd name="T12" fmla="*/ 0 w 56"/>
                <a:gd name="T13" fmla="*/ 16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6" h="26">
                  <a:moveTo>
                    <a:pt x="0" y="26"/>
                  </a:moveTo>
                  <a:lnTo>
                    <a:pt x="0" y="20"/>
                  </a:lnTo>
                  <a:lnTo>
                    <a:pt x="26" y="10"/>
                  </a:lnTo>
                  <a:lnTo>
                    <a:pt x="54" y="0"/>
                  </a:lnTo>
                  <a:lnTo>
                    <a:pt x="56" y="20"/>
                  </a:lnTo>
                  <a:lnTo>
                    <a:pt x="0" y="26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8" name="Freeform 240"/>
            <p:cNvSpPr>
              <a:spLocks/>
            </p:cNvSpPr>
            <p:nvPr/>
          </p:nvSpPr>
          <p:spPr bwMode="auto">
            <a:xfrm>
              <a:off x="3406" y="2404"/>
              <a:ext cx="37" cy="35"/>
            </a:xfrm>
            <a:custGeom>
              <a:avLst/>
              <a:gdLst>
                <a:gd name="T0" fmla="*/ 4 w 60"/>
                <a:gd name="T1" fmla="*/ 35 h 58"/>
                <a:gd name="T2" fmla="*/ 0 w 60"/>
                <a:gd name="T3" fmla="*/ 5 h 58"/>
                <a:gd name="T4" fmla="*/ 35 w 60"/>
                <a:gd name="T5" fmla="*/ 0 h 58"/>
                <a:gd name="T6" fmla="*/ 37 w 60"/>
                <a:gd name="T7" fmla="*/ 30 h 58"/>
                <a:gd name="T8" fmla="*/ 4 w 60"/>
                <a:gd name="T9" fmla="*/ 35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8">
                  <a:moveTo>
                    <a:pt x="6" y="58"/>
                  </a:moveTo>
                  <a:lnTo>
                    <a:pt x="0" y="8"/>
                  </a:lnTo>
                  <a:lnTo>
                    <a:pt x="56" y="0"/>
                  </a:lnTo>
                  <a:lnTo>
                    <a:pt x="60" y="50"/>
                  </a:lnTo>
                  <a:lnTo>
                    <a:pt x="6" y="58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9" name="Freeform 241"/>
            <p:cNvSpPr>
              <a:spLocks/>
            </p:cNvSpPr>
            <p:nvPr/>
          </p:nvSpPr>
          <p:spPr bwMode="auto">
            <a:xfrm>
              <a:off x="3272" y="2422"/>
              <a:ext cx="36" cy="35"/>
            </a:xfrm>
            <a:custGeom>
              <a:avLst/>
              <a:gdLst>
                <a:gd name="T0" fmla="*/ 4 w 60"/>
                <a:gd name="T1" fmla="*/ 35 h 56"/>
                <a:gd name="T2" fmla="*/ 0 w 60"/>
                <a:gd name="T3" fmla="*/ 10 h 56"/>
                <a:gd name="T4" fmla="*/ 0 w 60"/>
                <a:gd name="T5" fmla="*/ 10 h 56"/>
                <a:gd name="T6" fmla="*/ 5 w 60"/>
                <a:gd name="T7" fmla="*/ 4 h 56"/>
                <a:gd name="T8" fmla="*/ 32 w 60"/>
                <a:gd name="T9" fmla="*/ 0 h 56"/>
                <a:gd name="T10" fmla="*/ 36 w 60"/>
                <a:gd name="T11" fmla="*/ 31 h 56"/>
                <a:gd name="T12" fmla="*/ 4 w 60"/>
                <a:gd name="T13" fmla="*/ 35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0" h="56">
                  <a:moveTo>
                    <a:pt x="6" y="56"/>
                  </a:moveTo>
                  <a:lnTo>
                    <a:pt x="0" y="16"/>
                  </a:lnTo>
                  <a:lnTo>
                    <a:pt x="8" y="6"/>
                  </a:lnTo>
                  <a:lnTo>
                    <a:pt x="54" y="0"/>
                  </a:lnTo>
                  <a:lnTo>
                    <a:pt x="60" y="50"/>
                  </a:lnTo>
                  <a:lnTo>
                    <a:pt x="6" y="56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0" name="Freeform 242"/>
            <p:cNvSpPr>
              <a:spLocks/>
            </p:cNvSpPr>
            <p:nvPr/>
          </p:nvSpPr>
          <p:spPr bwMode="auto">
            <a:xfrm>
              <a:off x="3470" y="2363"/>
              <a:ext cx="37" cy="36"/>
            </a:xfrm>
            <a:custGeom>
              <a:avLst/>
              <a:gdLst>
                <a:gd name="T0" fmla="*/ 4 w 60"/>
                <a:gd name="T1" fmla="*/ 36 h 58"/>
                <a:gd name="T2" fmla="*/ 0 w 60"/>
                <a:gd name="T3" fmla="*/ 5 h 58"/>
                <a:gd name="T4" fmla="*/ 33 w 60"/>
                <a:gd name="T5" fmla="*/ 0 h 58"/>
                <a:gd name="T6" fmla="*/ 37 w 60"/>
                <a:gd name="T7" fmla="*/ 32 h 58"/>
                <a:gd name="T8" fmla="*/ 4 w 60"/>
                <a:gd name="T9" fmla="*/ 36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8">
                  <a:moveTo>
                    <a:pt x="6" y="58"/>
                  </a:moveTo>
                  <a:lnTo>
                    <a:pt x="0" y="8"/>
                  </a:lnTo>
                  <a:lnTo>
                    <a:pt x="54" y="0"/>
                  </a:lnTo>
                  <a:lnTo>
                    <a:pt x="60" y="52"/>
                  </a:lnTo>
                  <a:lnTo>
                    <a:pt x="6" y="58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1" name="Freeform 243"/>
            <p:cNvSpPr>
              <a:spLocks/>
            </p:cNvSpPr>
            <p:nvPr/>
          </p:nvSpPr>
          <p:spPr bwMode="auto">
            <a:xfrm>
              <a:off x="3437" y="2368"/>
              <a:ext cx="37" cy="36"/>
            </a:xfrm>
            <a:custGeom>
              <a:avLst/>
              <a:gdLst>
                <a:gd name="T0" fmla="*/ 4 w 60"/>
                <a:gd name="T1" fmla="*/ 36 h 58"/>
                <a:gd name="T2" fmla="*/ 0 w 60"/>
                <a:gd name="T3" fmla="*/ 5 h 58"/>
                <a:gd name="T4" fmla="*/ 33 w 60"/>
                <a:gd name="T5" fmla="*/ 0 h 58"/>
                <a:gd name="T6" fmla="*/ 37 w 60"/>
                <a:gd name="T7" fmla="*/ 31 h 58"/>
                <a:gd name="T8" fmla="*/ 4 w 60"/>
                <a:gd name="T9" fmla="*/ 36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8">
                  <a:moveTo>
                    <a:pt x="6" y="58"/>
                  </a:moveTo>
                  <a:lnTo>
                    <a:pt x="0" y="8"/>
                  </a:lnTo>
                  <a:lnTo>
                    <a:pt x="54" y="0"/>
                  </a:lnTo>
                  <a:lnTo>
                    <a:pt x="60" y="50"/>
                  </a:lnTo>
                  <a:lnTo>
                    <a:pt x="6" y="58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2" name="Freeform 244"/>
            <p:cNvSpPr>
              <a:spLocks/>
            </p:cNvSpPr>
            <p:nvPr/>
          </p:nvSpPr>
          <p:spPr bwMode="auto">
            <a:xfrm>
              <a:off x="3305" y="2417"/>
              <a:ext cx="37" cy="36"/>
            </a:xfrm>
            <a:custGeom>
              <a:avLst/>
              <a:gdLst>
                <a:gd name="T0" fmla="*/ 4 w 60"/>
                <a:gd name="T1" fmla="*/ 36 h 58"/>
                <a:gd name="T2" fmla="*/ 0 w 60"/>
                <a:gd name="T3" fmla="*/ 5 h 58"/>
                <a:gd name="T4" fmla="*/ 33 w 60"/>
                <a:gd name="T5" fmla="*/ 0 h 58"/>
                <a:gd name="T6" fmla="*/ 37 w 60"/>
                <a:gd name="T7" fmla="*/ 31 h 58"/>
                <a:gd name="T8" fmla="*/ 4 w 60"/>
                <a:gd name="T9" fmla="*/ 36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8">
                  <a:moveTo>
                    <a:pt x="6" y="58"/>
                  </a:moveTo>
                  <a:lnTo>
                    <a:pt x="0" y="8"/>
                  </a:lnTo>
                  <a:lnTo>
                    <a:pt x="54" y="0"/>
                  </a:lnTo>
                  <a:lnTo>
                    <a:pt x="60" y="50"/>
                  </a:lnTo>
                  <a:lnTo>
                    <a:pt x="6" y="58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3" name="Freeform 245"/>
            <p:cNvSpPr>
              <a:spLocks/>
            </p:cNvSpPr>
            <p:nvPr/>
          </p:nvSpPr>
          <p:spPr bwMode="auto">
            <a:xfrm>
              <a:off x="3338" y="2412"/>
              <a:ext cx="38" cy="36"/>
            </a:xfrm>
            <a:custGeom>
              <a:avLst/>
              <a:gdLst>
                <a:gd name="T0" fmla="*/ 4 w 62"/>
                <a:gd name="T1" fmla="*/ 36 h 58"/>
                <a:gd name="T2" fmla="*/ 0 w 62"/>
                <a:gd name="T3" fmla="*/ 5 h 58"/>
                <a:gd name="T4" fmla="*/ 34 w 62"/>
                <a:gd name="T5" fmla="*/ 0 h 58"/>
                <a:gd name="T6" fmla="*/ 38 w 62"/>
                <a:gd name="T7" fmla="*/ 32 h 58"/>
                <a:gd name="T8" fmla="*/ 4 w 62"/>
                <a:gd name="T9" fmla="*/ 36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" h="58">
                  <a:moveTo>
                    <a:pt x="6" y="58"/>
                  </a:moveTo>
                  <a:lnTo>
                    <a:pt x="0" y="8"/>
                  </a:lnTo>
                  <a:lnTo>
                    <a:pt x="56" y="0"/>
                  </a:lnTo>
                  <a:lnTo>
                    <a:pt x="62" y="52"/>
                  </a:lnTo>
                  <a:lnTo>
                    <a:pt x="6" y="58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4" name="Freeform 246"/>
            <p:cNvSpPr>
              <a:spLocks/>
            </p:cNvSpPr>
            <p:nvPr/>
          </p:nvSpPr>
          <p:spPr bwMode="auto">
            <a:xfrm>
              <a:off x="3675" y="2368"/>
              <a:ext cx="37" cy="36"/>
            </a:xfrm>
            <a:custGeom>
              <a:avLst/>
              <a:gdLst>
                <a:gd name="T0" fmla="*/ 4 w 60"/>
                <a:gd name="T1" fmla="*/ 36 h 58"/>
                <a:gd name="T2" fmla="*/ 0 w 60"/>
                <a:gd name="T3" fmla="*/ 4 h 58"/>
                <a:gd name="T4" fmla="*/ 33 w 60"/>
                <a:gd name="T5" fmla="*/ 0 h 58"/>
                <a:gd name="T6" fmla="*/ 37 w 60"/>
                <a:gd name="T7" fmla="*/ 31 h 58"/>
                <a:gd name="T8" fmla="*/ 4 w 60"/>
                <a:gd name="T9" fmla="*/ 36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8">
                  <a:moveTo>
                    <a:pt x="6" y="58"/>
                  </a:moveTo>
                  <a:lnTo>
                    <a:pt x="0" y="6"/>
                  </a:lnTo>
                  <a:lnTo>
                    <a:pt x="54" y="0"/>
                  </a:lnTo>
                  <a:lnTo>
                    <a:pt x="60" y="50"/>
                  </a:lnTo>
                  <a:lnTo>
                    <a:pt x="6" y="58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5" name="Freeform 247"/>
            <p:cNvSpPr>
              <a:spLocks/>
            </p:cNvSpPr>
            <p:nvPr/>
          </p:nvSpPr>
          <p:spPr bwMode="auto">
            <a:xfrm>
              <a:off x="3440" y="2399"/>
              <a:ext cx="37" cy="35"/>
            </a:xfrm>
            <a:custGeom>
              <a:avLst/>
              <a:gdLst>
                <a:gd name="T0" fmla="*/ 37 w 60"/>
                <a:gd name="T1" fmla="*/ 31 h 58"/>
                <a:gd name="T2" fmla="*/ 2 w 60"/>
                <a:gd name="T3" fmla="*/ 35 h 58"/>
                <a:gd name="T4" fmla="*/ 0 w 60"/>
                <a:gd name="T5" fmla="*/ 5 h 58"/>
                <a:gd name="T6" fmla="*/ 33 w 60"/>
                <a:gd name="T7" fmla="*/ 0 h 58"/>
                <a:gd name="T8" fmla="*/ 37 w 60"/>
                <a:gd name="T9" fmla="*/ 31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8">
                  <a:moveTo>
                    <a:pt x="60" y="52"/>
                  </a:moveTo>
                  <a:lnTo>
                    <a:pt x="4" y="58"/>
                  </a:lnTo>
                  <a:lnTo>
                    <a:pt x="0" y="8"/>
                  </a:lnTo>
                  <a:lnTo>
                    <a:pt x="54" y="0"/>
                  </a:lnTo>
                  <a:lnTo>
                    <a:pt x="60" y="52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6" name="Freeform 248"/>
            <p:cNvSpPr>
              <a:spLocks/>
            </p:cNvSpPr>
            <p:nvPr/>
          </p:nvSpPr>
          <p:spPr bwMode="auto">
            <a:xfrm>
              <a:off x="3503" y="2359"/>
              <a:ext cx="38" cy="36"/>
            </a:xfrm>
            <a:custGeom>
              <a:avLst/>
              <a:gdLst>
                <a:gd name="T0" fmla="*/ 4 w 62"/>
                <a:gd name="T1" fmla="*/ 36 h 58"/>
                <a:gd name="T2" fmla="*/ 0 w 62"/>
                <a:gd name="T3" fmla="*/ 4 h 58"/>
                <a:gd name="T4" fmla="*/ 34 w 62"/>
                <a:gd name="T5" fmla="*/ 0 h 58"/>
                <a:gd name="T6" fmla="*/ 38 w 62"/>
                <a:gd name="T7" fmla="*/ 31 h 58"/>
                <a:gd name="T8" fmla="*/ 4 w 62"/>
                <a:gd name="T9" fmla="*/ 36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" h="58">
                  <a:moveTo>
                    <a:pt x="6" y="58"/>
                  </a:moveTo>
                  <a:lnTo>
                    <a:pt x="0" y="6"/>
                  </a:lnTo>
                  <a:lnTo>
                    <a:pt x="56" y="0"/>
                  </a:lnTo>
                  <a:lnTo>
                    <a:pt x="62" y="50"/>
                  </a:lnTo>
                  <a:lnTo>
                    <a:pt x="6" y="58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7" name="Freeform 249"/>
            <p:cNvSpPr>
              <a:spLocks/>
            </p:cNvSpPr>
            <p:nvPr/>
          </p:nvSpPr>
          <p:spPr bwMode="auto">
            <a:xfrm>
              <a:off x="3575" y="2381"/>
              <a:ext cx="36" cy="36"/>
            </a:xfrm>
            <a:custGeom>
              <a:avLst/>
              <a:gdLst>
                <a:gd name="T0" fmla="*/ 4 w 60"/>
                <a:gd name="T1" fmla="*/ 36 h 58"/>
                <a:gd name="T2" fmla="*/ 0 w 60"/>
                <a:gd name="T3" fmla="*/ 4 h 58"/>
                <a:gd name="T4" fmla="*/ 32 w 60"/>
                <a:gd name="T5" fmla="*/ 0 h 58"/>
                <a:gd name="T6" fmla="*/ 36 w 60"/>
                <a:gd name="T7" fmla="*/ 31 h 58"/>
                <a:gd name="T8" fmla="*/ 4 w 60"/>
                <a:gd name="T9" fmla="*/ 36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8">
                  <a:moveTo>
                    <a:pt x="6" y="58"/>
                  </a:moveTo>
                  <a:lnTo>
                    <a:pt x="0" y="6"/>
                  </a:lnTo>
                  <a:lnTo>
                    <a:pt x="54" y="0"/>
                  </a:lnTo>
                  <a:lnTo>
                    <a:pt x="60" y="50"/>
                  </a:lnTo>
                  <a:lnTo>
                    <a:pt x="6" y="58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8" name="Freeform 250"/>
            <p:cNvSpPr>
              <a:spLocks/>
            </p:cNvSpPr>
            <p:nvPr/>
          </p:nvSpPr>
          <p:spPr bwMode="auto">
            <a:xfrm>
              <a:off x="3642" y="2372"/>
              <a:ext cx="37" cy="35"/>
            </a:xfrm>
            <a:custGeom>
              <a:avLst/>
              <a:gdLst>
                <a:gd name="T0" fmla="*/ 4 w 60"/>
                <a:gd name="T1" fmla="*/ 35 h 58"/>
                <a:gd name="T2" fmla="*/ 0 w 60"/>
                <a:gd name="T3" fmla="*/ 5 h 58"/>
                <a:gd name="T4" fmla="*/ 33 w 60"/>
                <a:gd name="T5" fmla="*/ 0 h 58"/>
                <a:gd name="T6" fmla="*/ 37 w 60"/>
                <a:gd name="T7" fmla="*/ 31 h 58"/>
                <a:gd name="T8" fmla="*/ 4 w 60"/>
                <a:gd name="T9" fmla="*/ 35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8">
                  <a:moveTo>
                    <a:pt x="6" y="58"/>
                  </a:moveTo>
                  <a:lnTo>
                    <a:pt x="0" y="8"/>
                  </a:lnTo>
                  <a:lnTo>
                    <a:pt x="54" y="0"/>
                  </a:lnTo>
                  <a:lnTo>
                    <a:pt x="60" y="52"/>
                  </a:lnTo>
                  <a:lnTo>
                    <a:pt x="6" y="58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9" name="Freeform 251"/>
            <p:cNvSpPr>
              <a:spLocks/>
            </p:cNvSpPr>
            <p:nvPr/>
          </p:nvSpPr>
          <p:spPr bwMode="auto">
            <a:xfrm>
              <a:off x="3608" y="2377"/>
              <a:ext cx="38" cy="35"/>
            </a:xfrm>
            <a:custGeom>
              <a:avLst/>
              <a:gdLst>
                <a:gd name="T0" fmla="*/ 4 w 62"/>
                <a:gd name="T1" fmla="*/ 35 h 58"/>
                <a:gd name="T2" fmla="*/ 0 w 62"/>
                <a:gd name="T3" fmla="*/ 5 h 58"/>
                <a:gd name="T4" fmla="*/ 34 w 62"/>
                <a:gd name="T5" fmla="*/ 0 h 58"/>
                <a:gd name="T6" fmla="*/ 38 w 62"/>
                <a:gd name="T7" fmla="*/ 30 h 58"/>
                <a:gd name="T8" fmla="*/ 4 w 62"/>
                <a:gd name="T9" fmla="*/ 35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" h="58">
                  <a:moveTo>
                    <a:pt x="6" y="58"/>
                  </a:moveTo>
                  <a:lnTo>
                    <a:pt x="0" y="8"/>
                  </a:lnTo>
                  <a:lnTo>
                    <a:pt x="56" y="0"/>
                  </a:lnTo>
                  <a:lnTo>
                    <a:pt x="62" y="50"/>
                  </a:lnTo>
                  <a:lnTo>
                    <a:pt x="6" y="58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0" name="Freeform 252"/>
            <p:cNvSpPr>
              <a:spLocks/>
            </p:cNvSpPr>
            <p:nvPr/>
          </p:nvSpPr>
          <p:spPr bwMode="auto">
            <a:xfrm>
              <a:off x="3538" y="2354"/>
              <a:ext cx="37" cy="36"/>
            </a:xfrm>
            <a:custGeom>
              <a:avLst/>
              <a:gdLst>
                <a:gd name="T0" fmla="*/ 0 w 60"/>
                <a:gd name="T1" fmla="*/ 5 h 58"/>
                <a:gd name="T2" fmla="*/ 33 w 60"/>
                <a:gd name="T3" fmla="*/ 0 h 58"/>
                <a:gd name="T4" fmla="*/ 37 w 60"/>
                <a:gd name="T5" fmla="*/ 31 h 58"/>
                <a:gd name="T6" fmla="*/ 4 w 60"/>
                <a:gd name="T7" fmla="*/ 36 h 58"/>
                <a:gd name="T8" fmla="*/ 0 w 60"/>
                <a:gd name="T9" fmla="*/ 5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8">
                  <a:moveTo>
                    <a:pt x="0" y="8"/>
                  </a:moveTo>
                  <a:lnTo>
                    <a:pt x="54" y="0"/>
                  </a:lnTo>
                  <a:lnTo>
                    <a:pt x="60" y="50"/>
                  </a:lnTo>
                  <a:lnTo>
                    <a:pt x="6" y="58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1" name="Freeform 253"/>
            <p:cNvSpPr>
              <a:spLocks/>
            </p:cNvSpPr>
            <p:nvPr/>
          </p:nvSpPr>
          <p:spPr bwMode="auto">
            <a:xfrm>
              <a:off x="3541" y="2385"/>
              <a:ext cx="37" cy="36"/>
            </a:xfrm>
            <a:custGeom>
              <a:avLst/>
              <a:gdLst>
                <a:gd name="T0" fmla="*/ 4 w 60"/>
                <a:gd name="T1" fmla="*/ 36 h 58"/>
                <a:gd name="T2" fmla="*/ 0 w 60"/>
                <a:gd name="T3" fmla="*/ 5 h 58"/>
                <a:gd name="T4" fmla="*/ 33 w 60"/>
                <a:gd name="T5" fmla="*/ 0 h 58"/>
                <a:gd name="T6" fmla="*/ 37 w 60"/>
                <a:gd name="T7" fmla="*/ 32 h 58"/>
                <a:gd name="T8" fmla="*/ 4 w 60"/>
                <a:gd name="T9" fmla="*/ 36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8">
                  <a:moveTo>
                    <a:pt x="6" y="58"/>
                  </a:moveTo>
                  <a:lnTo>
                    <a:pt x="0" y="8"/>
                  </a:lnTo>
                  <a:lnTo>
                    <a:pt x="54" y="0"/>
                  </a:lnTo>
                  <a:lnTo>
                    <a:pt x="60" y="52"/>
                  </a:lnTo>
                  <a:lnTo>
                    <a:pt x="6" y="58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2" name="Freeform 254"/>
            <p:cNvSpPr>
              <a:spLocks/>
            </p:cNvSpPr>
            <p:nvPr/>
          </p:nvSpPr>
          <p:spPr bwMode="auto">
            <a:xfrm>
              <a:off x="3373" y="2409"/>
              <a:ext cx="36" cy="35"/>
            </a:xfrm>
            <a:custGeom>
              <a:avLst/>
              <a:gdLst>
                <a:gd name="T0" fmla="*/ 4 w 60"/>
                <a:gd name="T1" fmla="*/ 35 h 58"/>
                <a:gd name="T2" fmla="*/ 0 w 60"/>
                <a:gd name="T3" fmla="*/ 4 h 58"/>
                <a:gd name="T4" fmla="*/ 32 w 60"/>
                <a:gd name="T5" fmla="*/ 0 h 58"/>
                <a:gd name="T6" fmla="*/ 36 w 60"/>
                <a:gd name="T7" fmla="*/ 30 h 58"/>
                <a:gd name="T8" fmla="*/ 4 w 60"/>
                <a:gd name="T9" fmla="*/ 35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8">
                  <a:moveTo>
                    <a:pt x="6" y="58"/>
                  </a:moveTo>
                  <a:lnTo>
                    <a:pt x="0" y="6"/>
                  </a:lnTo>
                  <a:lnTo>
                    <a:pt x="54" y="0"/>
                  </a:lnTo>
                  <a:lnTo>
                    <a:pt x="60" y="50"/>
                  </a:lnTo>
                  <a:lnTo>
                    <a:pt x="6" y="58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3" name="Freeform 255"/>
            <p:cNvSpPr>
              <a:spLocks/>
            </p:cNvSpPr>
            <p:nvPr/>
          </p:nvSpPr>
          <p:spPr bwMode="auto">
            <a:xfrm>
              <a:off x="3349" y="2727"/>
              <a:ext cx="27" cy="15"/>
            </a:xfrm>
            <a:custGeom>
              <a:avLst/>
              <a:gdLst>
                <a:gd name="T0" fmla="*/ 27 w 44"/>
                <a:gd name="T1" fmla="*/ 15 h 24"/>
                <a:gd name="T2" fmla="*/ 27 w 44"/>
                <a:gd name="T3" fmla="*/ 15 h 24"/>
                <a:gd name="T4" fmla="*/ 0 w 44"/>
                <a:gd name="T5" fmla="*/ 4 h 24"/>
                <a:gd name="T6" fmla="*/ 26 w 44"/>
                <a:gd name="T7" fmla="*/ 0 h 24"/>
                <a:gd name="T8" fmla="*/ 27 w 44"/>
                <a:gd name="T9" fmla="*/ 15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" h="24">
                  <a:moveTo>
                    <a:pt x="44" y="24"/>
                  </a:moveTo>
                  <a:lnTo>
                    <a:pt x="44" y="24"/>
                  </a:lnTo>
                  <a:lnTo>
                    <a:pt x="0" y="6"/>
                  </a:lnTo>
                  <a:lnTo>
                    <a:pt x="42" y="0"/>
                  </a:lnTo>
                  <a:lnTo>
                    <a:pt x="44" y="24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4" name="Freeform 256"/>
            <p:cNvSpPr>
              <a:spLocks/>
            </p:cNvSpPr>
            <p:nvPr/>
          </p:nvSpPr>
          <p:spPr bwMode="auto">
            <a:xfrm>
              <a:off x="3334" y="2666"/>
              <a:ext cx="37" cy="36"/>
            </a:xfrm>
            <a:custGeom>
              <a:avLst/>
              <a:gdLst>
                <a:gd name="T0" fmla="*/ 33 w 60"/>
                <a:gd name="T1" fmla="*/ 0 h 58"/>
                <a:gd name="T2" fmla="*/ 37 w 60"/>
                <a:gd name="T3" fmla="*/ 31 h 58"/>
                <a:gd name="T4" fmla="*/ 4 w 60"/>
                <a:gd name="T5" fmla="*/ 36 h 58"/>
                <a:gd name="T6" fmla="*/ 0 w 60"/>
                <a:gd name="T7" fmla="*/ 5 h 58"/>
                <a:gd name="T8" fmla="*/ 33 w 60"/>
                <a:gd name="T9" fmla="*/ 0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8">
                  <a:moveTo>
                    <a:pt x="54" y="0"/>
                  </a:moveTo>
                  <a:lnTo>
                    <a:pt x="60" y="50"/>
                  </a:lnTo>
                  <a:lnTo>
                    <a:pt x="6" y="58"/>
                  </a:lnTo>
                  <a:lnTo>
                    <a:pt x="0" y="8"/>
                  </a:lnTo>
                  <a:lnTo>
                    <a:pt x="54" y="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5" name="Freeform 257"/>
            <p:cNvSpPr>
              <a:spLocks/>
            </p:cNvSpPr>
            <p:nvPr/>
          </p:nvSpPr>
          <p:spPr bwMode="auto">
            <a:xfrm>
              <a:off x="3292" y="2608"/>
              <a:ext cx="39" cy="36"/>
            </a:xfrm>
            <a:custGeom>
              <a:avLst/>
              <a:gdLst>
                <a:gd name="T0" fmla="*/ 35 w 62"/>
                <a:gd name="T1" fmla="*/ 0 h 58"/>
                <a:gd name="T2" fmla="*/ 39 w 62"/>
                <a:gd name="T3" fmla="*/ 31 h 58"/>
                <a:gd name="T4" fmla="*/ 4 w 62"/>
                <a:gd name="T5" fmla="*/ 36 h 58"/>
                <a:gd name="T6" fmla="*/ 0 w 62"/>
                <a:gd name="T7" fmla="*/ 5 h 58"/>
                <a:gd name="T8" fmla="*/ 35 w 62"/>
                <a:gd name="T9" fmla="*/ 0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" h="58">
                  <a:moveTo>
                    <a:pt x="56" y="0"/>
                  </a:moveTo>
                  <a:lnTo>
                    <a:pt x="62" y="50"/>
                  </a:lnTo>
                  <a:lnTo>
                    <a:pt x="6" y="58"/>
                  </a:lnTo>
                  <a:lnTo>
                    <a:pt x="0" y="8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6" name="Freeform 258"/>
            <p:cNvSpPr>
              <a:spLocks/>
            </p:cNvSpPr>
            <p:nvPr/>
          </p:nvSpPr>
          <p:spPr bwMode="auto">
            <a:xfrm>
              <a:off x="3296" y="2639"/>
              <a:ext cx="38" cy="36"/>
            </a:xfrm>
            <a:custGeom>
              <a:avLst/>
              <a:gdLst>
                <a:gd name="T0" fmla="*/ 38 w 62"/>
                <a:gd name="T1" fmla="*/ 32 h 58"/>
                <a:gd name="T2" fmla="*/ 4 w 62"/>
                <a:gd name="T3" fmla="*/ 36 h 58"/>
                <a:gd name="T4" fmla="*/ 0 w 62"/>
                <a:gd name="T5" fmla="*/ 5 h 58"/>
                <a:gd name="T6" fmla="*/ 34 w 62"/>
                <a:gd name="T7" fmla="*/ 0 h 58"/>
                <a:gd name="T8" fmla="*/ 38 w 62"/>
                <a:gd name="T9" fmla="*/ 32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" h="58">
                  <a:moveTo>
                    <a:pt x="62" y="52"/>
                  </a:moveTo>
                  <a:lnTo>
                    <a:pt x="6" y="58"/>
                  </a:lnTo>
                  <a:lnTo>
                    <a:pt x="0" y="8"/>
                  </a:lnTo>
                  <a:lnTo>
                    <a:pt x="56" y="0"/>
                  </a:lnTo>
                  <a:lnTo>
                    <a:pt x="62" y="52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7" name="Freeform 259"/>
            <p:cNvSpPr>
              <a:spLocks/>
            </p:cNvSpPr>
            <p:nvPr/>
          </p:nvSpPr>
          <p:spPr bwMode="auto">
            <a:xfrm>
              <a:off x="3401" y="2657"/>
              <a:ext cx="38" cy="35"/>
            </a:xfrm>
            <a:custGeom>
              <a:avLst/>
              <a:gdLst>
                <a:gd name="T0" fmla="*/ 34 w 62"/>
                <a:gd name="T1" fmla="*/ 0 h 56"/>
                <a:gd name="T2" fmla="*/ 38 w 62"/>
                <a:gd name="T3" fmla="*/ 31 h 56"/>
                <a:gd name="T4" fmla="*/ 4 w 62"/>
                <a:gd name="T5" fmla="*/ 35 h 56"/>
                <a:gd name="T6" fmla="*/ 0 w 62"/>
                <a:gd name="T7" fmla="*/ 4 h 56"/>
                <a:gd name="T8" fmla="*/ 34 w 62"/>
                <a:gd name="T9" fmla="*/ 0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" h="56">
                  <a:moveTo>
                    <a:pt x="56" y="0"/>
                  </a:moveTo>
                  <a:lnTo>
                    <a:pt x="62" y="50"/>
                  </a:lnTo>
                  <a:lnTo>
                    <a:pt x="6" y="56"/>
                  </a:lnTo>
                  <a:lnTo>
                    <a:pt x="0" y="6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8" name="Freeform 260"/>
            <p:cNvSpPr>
              <a:spLocks/>
            </p:cNvSpPr>
            <p:nvPr/>
          </p:nvSpPr>
          <p:spPr bwMode="auto">
            <a:xfrm>
              <a:off x="3368" y="2661"/>
              <a:ext cx="37" cy="36"/>
            </a:xfrm>
            <a:custGeom>
              <a:avLst/>
              <a:gdLst>
                <a:gd name="T0" fmla="*/ 33 w 60"/>
                <a:gd name="T1" fmla="*/ 0 h 58"/>
                <a:gd name="T2" fmla="*/ 37 w 60"/>
                <a:gd name="T3" fmla="*/ 31 h 58"/>
                <a:gd name="T4" fmla="*/ 4 w 60"/>
                <a:gd name="T5" fmla="*/ 36 h 58"/>
                <a:gd name="T6" fmla="*/ 0 w 60"/>
                <a:gd name="T7" fmla="*/ 5 h 58"/>
                <a:gd name="T8" fmla="*/ 33 w 60"/>
                <a:gd name="T9" fmla="*/ 0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8">
                  <a:moveTo>
                    <a:pt x="54" y="0"/>
                  </a:moveTo>
                  <a:lnTo>
                    <a:pt x="60" y="50"/>
                  </a:lnTo>
                  <a:lnTo>
                    <a:pt x="6" y="58"/>
                  </a:lnTo>
                  <a:lnTo>
                    <a:pt x="0" y="8"/>
                  </a:lnTo>
                  <a:lnTo>
                    <a:pt x="54" y="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9" name="Freeform 261"/>
            <p:cNvSpPr>
              <a:spLocks/>
            </p:cNvSpPr>
            <p:nvPr/>
          </p:nvSpPr>
          <p:spPr bwMode="auto">
            <a:xfrm>
              <a:off x="3244" y="2489"/>
              <a:ext cx="39" cy="35"/>
            </a:xfrm>
            <a:custGeom>
              <a:avLst/>
              <a:gdLst>
                <a:gd name="T0" fmla="*/ 4 w 62"/>
                <a:gd name="T1" fmla="*/ 35 h 58"/>
                <a:gd name="T2" fmla="*/ 0 w 62"/>
                <a:gd name="T3" fmla="*/ 4 h 58"/>
                <a:gd name="T4" fmla="*/ 35 w 62"/>
                <a:gd name="T5" fmla="*/ 0 h 58"/>
                <a:gd name="T6" fmla="*/ 39 w 62"/>
                <a:gd name="T7" fmla="*/ 30 h 58"/>
                <a:gd name="T8" fmla="*/ 4 w 62"/>
                <a:gd name="T9" fmla="*/ 35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" h="58">
                  <a:moveTo>
                    <a:pt x="6" y="58"/>
                  </a:moveTo>
                  <a:lnTo>
                    <a:pt x="0" y="6"/>
                  </a:lnTo>
                  <a:lnTo>
                    <a:pt x="56" y="0"/>
                  </a:lnTo>
                  <a:lnTo>
                    <a:pt x="62" y="50"/>
                  </a:lnTo>
                  <a:lnTo>
                    <a:pt x="6" y="58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0" name="Freeform 262"/>
            <p:cNvSpPr>
              <a:spLocks/>
            </p:cNvSpPr>
            <p:nvPr/>
          </p:nvSpPr>
          <p:spPr bwMode="auto">
            <a:xfrm>
              <a:off x="3275" y="2453"/>
              <a:ext cx="37" cy="36"/>
            </a:xfrm>
            <a:custGeom>
              <a:avLst/>
              <a:gdLst>
                <a:gd name="T0" fmla="*/ 37 w 60"/>
                <a:gd name="T1" fmla="*/ 31 h 58"/>
                <a:gd name="T2" fmla="*/ 4 w 60"/>
                <a:gd name="T3" fmla="*/ 36 h 58"/>
                <a:gd name="T4" fmla="*/ 0 w 60"/>
                <a:gd name="T5" fmla="*/ 4 h 58"/>
                <a:gd name="T6" fmla="*/ 33 w 60"/>
                <a:gd name="T7" fmla="*/ 0 h 58"/>
                <a:gd name="T8" fmla="*/ 37 w 60"/>
                <a:gd name="T9" fmla="*/ 31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8">
                  <a:moveTo>
                    <a:pt x="60" y="50"/>
                  </a:moveTo>
                  <a:lnTo>
                    <a:pt x="6" y="58"/>
                  </a:lnTo>
                  <a:lnTo>
                    <a:pt x="0" y="6"/>
                  </a:lnTo>
                  <a:lnTo>
                    <a:pt x="54" y="0"/>
                  </a:lnTo>
                  <a:lnTo>
                    <a:pt x="60" y="5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1" name="Freeform 263"/>
            <p:cNvSpPr>
              <a:spLocks/>
            </p:cNvSpPr>
            <p:nvPr/>
          </p:nvSpPr>
          <p:spPr bwMode="auto">
            <a:xfrm>
              <a:off x="3248" y="2519"/>
              <a:ext cx="37" cy="36"/>
            </a:xfrm>
            <a:custGeom>
              <a:avLst/>
              <a:gdLst>
                <a:gd name="T0" fmla="*/ 37 w 60"/>
                <a:gd name="T1" fmla="*/ 31 h 58"/>
                <a:gd name="T2" fmla="*/ 4 w 60"/>
                <a:gd name="T3" fmla="*/ 36 h 58"/>
                <a:gd name="T4" fmla="*/ 0 w 60"/>
                <a:gd name="T5" fmla="*/ 5 h 58"/>
                <a:gd name="T6" fmla="*/ 35 w 60"/>
                <a:gd name="T7" fmla="*/ 0 h 58"/>
                <a:gd name="T8" fmla="*/ 37 w 60"/>
                <a:gd name="T9" fmla="*/ 31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8">
                  <a:moveTo>
                    <a:pt x="60" y="50"/>
                  </a:moveTo>
                  <a:lnTo>
                    <a:pt x="6" y="58"/>
                  </a:lnTo>
                  <a:lnTo>
                    <a:pt x="0" y="8"/>
                  </a:lnTo>
                  <a:lnTo>
                    <a:pt x="56" y="0"/>
                  </a:lnTo>
                  <a:lnTo>
                    <a:pt x="60" y="5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2" name="Freeform 264"/>
            <p:cNvSpPr>
              <a:spLocks/>
            </p:cNvSpPr>
            <p:nvPr/>
          </p:nvSpPr>
          <p:spPr bwMode="auto">
            <a:xfrm>
              <a:off x="3279" y="2484"/>
              <a:ext cx="37" cy="35"/>
            </a:xfrm>
            <a:custGeom>
              <a:avLst/>
              <a:gdLst>
                <a:gd name="T0" fmla="*/ 37 w 60"/>
                <a:gd name="T1" fmla="*/ 30 h 58"/>
                <a:gd name="T2" fmla="*/ 4 w 60"/>
                <a:gd name="T3" fmla="*/ 35 h 58"/>
                <a:gd name="T4" fmla="*/ 0 w 60"/>
                <a:gd name="T5" fmla="*/ 5 h 58"/>
                <a:gd name="T6" fmla="*/ 33 w 60"/>
                <a:gd name="T7" fmla="*/ 0 h 58"/>
                <a:gd name="T8" fmla="*/ 37 w 60"/>
                <a:gd name="T9" fmla="*/ 30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8">
                  <a:moveTo>
                    <a:pt x="60" y="50"/>
                  </a:moveTo>
                  <a:lnTo>
                    <a:pt x="6" y="58"/>
                  </a:lnTo>
                  <a:lnTo>
                    <a:pt x="0" y="8"/>
                  </a:lnTo>
                  <a:lnTo>
                    <a:pt x="54" y="0"/>
                  </a:lnTo>
                  <a:lnTo>
                    <a:pt x="60" y="5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3" name="Freeform 265"/>
            <p:cNvSpPr>
              <a:spLocks/>
            </p:cNvSpPr>
            <p:nvPr/>
          </p:nvSpPr>
          <p:spPr bwMode="auto">
            <a:xfrm>
              <a:off x="3259" y="2613"/>
              <a:ext cx="37" cy="36"/>
            </a:xfrm>
            <a:custGeom>
              <a:avLst/>
              <a:gdLst>
                <a:gd name="T0" fmla="*/ 37 w 60"/>
                <a:gd name="T1" fmla="*/ 31 h 58"/>
                <a:gd name="T2" fmla="*/ 4 w 60"/>
                <a:gd name="T3" fmla="*/ 36 h 58"/>
                <a:gd name="T4" fmla="*/ 0 w 60"/>
                <a:gd name="T5" fmla="*/ 4 h 58"/>
                <a:gd name="T6" fmla="*/ 33 w 60"/>
                <a:gd name="T7" fmla="*/ 0 h 58"/>
                <a:gd name="T8" fmla="*/ 37 w 60"/>
                <a:gd name="T9" fmla="*/ 31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8">
                  <a:moveTo>
                    <a:pt x="60" y="50"/>
                  </a:moveTo>
                  <a:lnTo>
                    <a:pt x="6" y="58"/>
                  </a:lnTo>
                  <a:lnTo>
                    <a:pt x="0" y="6"/>
                  </a:lnTo>
                  <a:lnTo>
                    <a:pt x="54" y="0"/>
                  </a:lnTo>
                  <a:lnTo>
                    <a:pt x="60" y="5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4" name="Freeform 266"/>
            <p:cNvSpPr>
              <a:spLocks/>
            </p:cNvSpPr>
            <p:nvPr/>
          </p:nvSpPr>
          <p:spPr bwMode="auto">
            <a:xfrm>
              <a:off x="3252" y="2550"/>
              <a:ext cx="37" cy="36"/>
            </a:xfrm>
            <a:custGeom>
              <a:avLst/>
              <a:gdLst>
                <a:gd name="T0" fmla="*/ 37 w 60"/>
                <a:gd name="T1" fmla="*/ 31 h 58"/>
                <a:gd name="T2" fmla="*/ 4 w 60"/>
                <a:gd name="T3" fmla="*/ 36 h 58"/>
                <a:gd name="T4" fmla="*/ 0 w 60"/>
                <a:gd name="T5" fmla="*/ 5 h 58"/>
                <a:gd name="T6" fmla="*/ 33 w 60"/>
                <a:gd name="T7" fmla="*/ 0 h 58"/>
                <a:gd name="T8" fmla="*/ 37 w 60"/>
                <a:gd name="T9" fmla="*/ 31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8">
                  <a:moveTo>
                    <a:pt x="60" y="50"/>
                  </a:moveTo>
                  <a:lnTo>
                    <a:pt x="6" y="58"/>
                  </a:lnTo>
                  <a:lnTo>
                    <a:pt x="0" y="8"/>
                  </a:lnTo>
                  <a:lnTo>
                    <a:pt x="54" y="0"/>
                  </a:lnTo>
                  <a:lnTo>
                    <a:pt x="60" y="5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5" name="Freeform 267"/>
            <p:cNvSpPr>
              <a:spLocks/>
            </p:cNvSpPr>
            <p:nvPr/>
          </p:nvSpPr>
          <p:spPr bwMode="auto">
            <a:xfrm>
              <a:off x="3256" y="2581"/>
              <a:ext cx="36" cy="36"/>
            </a:xfrm>
            <a:custGeom>
              <a:avLst/>
              <a:gdLst>
                <a:gd name="T0" fmla="*/ 36 w 60"/>
                <a:gd name="T1" fmla="*/ 32 h 58"/>
                <a:gd name="T2" fmla="*/ 4 w 60"/>
                <a:gd name="T3" fmla="*/ 36 h 58"/>
                <a:gd name="T4" fmla="*/ 0 w 60"/>
                <a:gd name="T5" fmla="*/ 5 h 58"/>
                <a:gd name="T6" fmla="*/ 32 w 60"/>
                <a:gd name="T7" fmla="*/ 0 h 58"/>
                <a:gd name="T8" fmla="*/ 36 w 60"/>
                <a:gd name="T9" fmla="*/ 32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8">
                  <a:moveTo>
                    <a:pt x="60" y="52"/>
                  </a:moveTo>
                  <a:lnTo>
                    <a:pt x="6" y="58"/>
                  </a:lnTo>
                  <a:lnTo>
                    <a:pt x="0" y="8"/>
                  </a:lnTo>
                  <a:lnTo>
                    <a:pt x="54" y="0"/>
                  </a:lnTo>
                  <a:lnTo>
                    <a:pt x="60" y="52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6" name="Freeform 268"/>
            <p:cNvSpPr>
              <a:spLocks/>
            </p:cNvSpPr>
            <p:nvPr/>
          </p:nvSpPr>
          <p:spPr bwMode="auto">
            <a:xfrm>
              <a:off x="3300" y="2671"/>
              <a:ext cx="38" cy="34"/>
            </a:xfrm>
            <a:custGeom>
              <a:avLst/>
              <a:gdLst>
                <a:gd name="T0" fmla="*/ 38 w 62"/>
                <a:gd name="T1" fmla="*/ 30 h 56"/>
                <a:gd name="T2" fmla="*/ 5 w 62"/>
                <a:gd name="T3" fmla="*/ 34 h 56"/>
                <a:gd name="T4" fmla="*/ 5 w 62"/>
                <a:gd name="T5" fmla="*/ 34 h 56"/>
                <a:gd name="T6" fmla="*/ 4 w 62"/>
                <a:gd name="T7" fmla="*/ 34 h 56"/>
                <a:gd name="T8" fmla="*/ 0 w 62"/>
                <a:gd name="T9" fmla="*/ 4 h 56"/>
                <a:gd name="T10" fmla="*/ 34 w 62"/>
                <a:gd name="T11" fmla="*/ 0 h 56"/>
                <a:gd name="T12" fmla="*/ 38 w 62"/>
                <a:gd name="T13" fmla="*/ 30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2" h="56">
                  <a:moveTo>
                    <a:pt x="62" y="50"/>
                  </a:moveTo>
                  <a:lnTo>
                    <a:pt x="8" y="56"/>
                  </a:lnTo>
                  <a:lnTo>
                    <a:pt x="6" y="56"/>
                  </a:lnTo>
                  <a:lnTo>
                    <a:pt x="0" y="6"/>
                  </a:lnTo>
                  <a:lnTo>
                    <a:pt x="56" y="0"/>
                  </a:lnTo>
                  <a:lnTo>
                    <a:pt x="62" y="5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7" name="Freeform 269"/>
            <p:cNvSpPr>
              <a:spLocks/>
            </p:cNvSpPr>
            <p:nvPr/>
          </p:nvSpPr>
          <p:spPr bwMode="auto">
            <a:xfrm>
              <a:off x="3577" y="2697"/>
              <a:ext cx="37" cy="35"/>
            </a:xfrm>
            <a:custGeom>
              <a:avLst/>
              <a:gdLst>
                <a:gd name="T0" fmla="*/ 33 w 60"/>
                <a:gd name="T1" fmla="*/ 0 h 58"/>
                <a:gd name="T2" fmla="*/ 37 w 60"/>
                <a:gd name="T3" fmla="*/ 30 h 58"/>
                <a:gd name="T4" fmla="*/ 4 w 60"/>
                <a:gd name="T5" fmla="*/ 35 h 58"/>
                <a:gd name="T6" fmla="*/ 0 w 60"/>
                <a:gd name="T7" fmla="*/ 4 h 58"/>
                <a:gd name="T8" fmla="*/ 33 w 60"/>
                <a:gd name="T9" fmla="*/ 0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8">
                  <a:moveTo>
                    <a:pt x="54" y="0"/>
                  </a:moveTo>
                  <a:lnTo>
                    <a:pt x="60" y="50"/>
                  </a:lnTo>
                  <a:lnTo>
                    <a:pt x="6" y="58"/>
                  </a:lnTo>
                  <a:lnTo>
                    <a:pt x="0" y="6"/>
                  </a:lnTo>
                  <a:lnTo>
                    <a:pt x="54" y="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8" name="Freeform 270"/>
            <p:cNvSpPr>
              <a:spLocks/>
            </p:cNvSpPr>
            <p:nvPr/>
          </p:nvSpPr>
          <p:spPr bwMode="auto">
            <a:xfrm>
              <a:off x="3610" y="2692"/>
              <a:ext cx="38" cy="35"/>
            </a:xfrm>
            <a:custGeom>
              <a:avLst/>
              <a:gdLst>
                <a:gd name="T0" fmla="*/ 34 w 62"/>
                <a:gd name="T1" fmla="*/ 0 h 58"/>
                <a:gd name="T2" fmla="*/ 38 w 62"/>
                <a:gd name="T3" fmla="*/ 30 h 58"/>
                <a:gd name="T4" fmla="*/ 4 w 62"/>
                <a:gd name="T5" fmla="*/ 35 h 58"/>
                <a:gd name="T6" fmla="*/ 0 w 62"/>
                <a:gd name="T7" fmla="*/ 5 h 58"/>
                <a:gd name="T8" fmla="*/ 34 w 62"/>
                <a:gd name="T9" fmla="*/ 0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" h="58">
                  <a:moveTo>
                    <a:pt x="56" y="0"/>
                  </a:moveTo>
                  <a:lnTo>
                    <a:pt x="62" y="50"/>
                  </a:lnTo>
                  <a:lnTo>
                    <a:pt x="6" y="58"/>
                  </a:lnTo>
                  <a:lnTo>
                    <a:pt x="0" y="8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9" name="Freeform 271"/>
            <p:cNvSpPr>
              <a:spLocks/>
            </p:cNvSpPr>
            <p:nvPr/>
          </p:nvSpPr>
          <p:spPr bwMode="auto">
            <a:xfrm>
              <a:off x="3544" y="2700"/>
              <a:ext cx="37" cy="36"/>
            </a:xfrm>
            <a:custGeom>
              <a:avLst/>
              <a:gdLst>
                <a:gd name="T0" fmla="*/ 33 w 60"/>
                <a:gd name="T1" fmla="*/ 0 h 58"/>
                <a:gd name="T2" fmla="*/ 37 w 60"/>
                <a:gd name="T3" fmla="*/ 32 h 58"/>
                <a:gd name="T4" fmla="*/ 4 w 60"/>
                <a:gd name="T5" fmla="*/ 36 h 58"/>
                <a:gd name="T6" fmla="*/ 0 w 60"/>
                <a:gd name="T7" fmla="*/ 5 h 58"/>
                <a:gd name="T8" fmla="*/ 33 w 60"/>
                <a:gd name="T9" fmla="*/ 0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8">
                  <a:moveTo>
                    <a:pt x="54" y="0"/>
                  </a:moveTo>
                  <a:lnTo>
                    <a:pt x="60" y="52"/>
                  </a:lnTo>
                  <a:lnTo>
                    <a:pt x="6" y="58"/>
                  </a:lnTo>
                  <a:lnTo>
                    <a:pt x="0" y="8"/>
                  </a:lnTo>
                  <a:lnTo>
                    <a:pt x="54" y="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0" name="Freeform 272"/>
            <p:cNvSpPr>
              <a:spLocks/>
            </p:cNvSpPr>
            <p:nvPr/>
          </p:nvSpPr>
          <p:spPr bwMode="auto">
            <a:xfrm>
              <a:off x="3641" y="2656"/>
              <a:ext cx="37" cy="36"/>
            </a:xfrm>
            <a:custGeom>
              <a:avLst/>
              <a:gdLst>
                <a:gd name="T0" fmla="*/ 33 w 60"/>
                <a:gd name="T1" fmla="*/ 0 h 58"/>
                <a:gd name="T2" fmla="*/ 37 w 60"/>
                <a:gd name="T3" fmla="*/ 31 h 58"/>
                <a:gd name="T4" fmla="*/ 4 w 60"/>
                <a:gd name="T5" fmla="*/ 36 h 58"/>
                <a:gd name="T6" fmla="*/ 0 w 60"/>
                <a:gd name="T7" fmla="*/ 5 h 58"/>
                <a:gd name="T8" fmla="*/ 33 w 60"/>
                <a:gd name="T9" fmla="*/ 0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8">
                  <a:moveTo>
                    <a:pt x="54" y="0"/>
                  </a:moveTo>
                  <a:lnTo>
                    <a:pt x="60" y="50"/>
                  </a:lnTo>
                  <a:lnTo>
                    <a:pt x="6" y="58"/>
                  </a:lnTo>
                  <a:lnTo>
                    <a:pt x="0" y="8"/>
                  </a:lnTo>
                  <a:lnTo>
                    <a:pt x="54" y="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1" name="Freeform 273"/>
            <p:cNvSpPr>
              <a:spLocks/>
            </p:cNvSpPr>
            <p:nvPr/>
          </p:nvSpPr>
          <p:spPr bwMode="auto">
            <a:xfrm>
              <a:off x="3674" y="2652"/>
              <a:ext cx="38" cy="35"/>
            </a:xfrm>
            <a:custGeom>
              <a:avLst/>
              <a:gdLst>
                <a:gd name="T0" fmla="*/ 34 w 62"/>
                <a:gd name="T1" fmla="*/ 0 h 56"/>
                <a:gd name="T2" fmla="*/ 38 w 62"/>
                <a:gd name="T3" fmla="*/ 31 h 56"/>
                <a:gd name="T4" fmla="*/ 4 w 62"/>
                <a:gd name="T5" fmla="*/ 35 h 56"/>
                <a:gd name="T6" fmla="*/ 0 w 62"/>
                <a:gd name="T7" fmla="*/ 4 h 56"/>
                <a:gd name="T8" fmla="*/ 34 w 62"/>
                <a:gd name="T9" fmla="*/ 0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" h="56">
                  <a:moveTo>
                    <a:pt x="56" y="0"/>
                  </a:moveTo>
                  <a:lnTo>
                    <a:pt x="62" y="50"/>
                  </a:lnTo>
                  <a:lnTo>
                    <a:pt x="6" y="56"/>
                  </a:lnTo>
                  <a:lnTo>
                    <a:pt x="0" y="6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2" name="Freeform 274"/>
            <p:cNvSpPr>
              <a:spLocks/>
            </p:cNvSpPr>
            <p:nvPr/>
          </p:nvSpPr>
          <p:spPr bwMode="auto">
            <a:xfrm>
              <a:off x="3607" y="2661"/>
              <a:ext cx="38" cy="36"/>
            </a:xfrm>
            <a:custGeom>
              <a:avLst/>
              <a:gdLst>
                <a:gd name="T0" fmla="*/ 0 w 62"/>
                <a:gd name="T1" fmla="*/ 5 h 58"/>
                <a:gd name="T2" fmla="*/ 34 w 62"/>
                <a:gd name="T3" fmla="*/ 0 h 58"/>
                <a:gd name="T4" fmla="*/ 38 w 62"/>
                <a:gd name="T5" fmla="*/ 31 h 58"/>
                <a:gd name="T6" fmla="*/ 4 w 62"/>
                <a:gd name="T7" fmla="*/ 36 h 58"/>
                <a:gd name="T8" fmla="*/ 0 w 62"/>
                <a:gd name="T9" fmla="*/ 5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" h="58">
                  <a:moveTo>
                    <a:pt x="0" y="8"/>
                  </a:moveTo>
                  <a:lnTo>
                    <a:pt x="56" y="0"/>
                  </a:lnTo>
                  <a:lnTo>
                    <a:pt x="62" y="50"/>
                  </a:lnTo>
                  <a:lnTo>
                    <a:pt x="6" y="58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3" name="Freeform 275"/>
            <p:cNvSpPr>
              <a:spLocks/>
            </p:cNvSpPr>
            <p:nvPr/>
          </p:nvSpPr>
          <p:spPr bwMode="auto">
            <a:xfrm>
              <a:off x="3709" y="2364"/>
              <a:ext cx="38" cy="35"/>
            </a:xfrm>
            <a:custGeom>
              <a:avLst/>
              <a:gdLst>
                <a:gd name="T0" fmla="*/ 0 w 62"/>
                <a:gd name="T1" fmla="*/ 4 h 56"/>
                <a:gd name="T2" fmla="*/ 26 w 62"/>
                <a:gd name="T3" fmla="*/ 0 h 56"/>
                <a:gd name="T4" fmla="*/ 26 w 62"/>
                <a:gd name="T5" fmla="*/ 0 h 56"/>
                <a:gd name="T6" fmla="*/ 36 w 62"/>
                <a:gd name="T7" fmla="*/ 8 h 56"/>
                <a:gd name="T8" fmla="*/ 38 w 62"/>
                <a:gd name="T9" fmla="*/ 30 h 56"/>
                <a:gd name="T10" fmla="*/ 4 w 62"/>
                <a:gd name="T11" fmla="*/ 35 h 56"/>
                <a:gd name="T12" fmla="*/ 0 w 62"/>
                <a:gd name="T13" fmla="*/ 4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2" h="56">
                  <a:moveTo>
                    <a:pt x="0" y="6"/>
                  </a:moveTo>
                  <a:lnTo>
                    <a:pt x="42" y="0"/>
                  </a:lnTo>
                  <a:lnTo>
                    <a:pt x="58" y="12"/>
                  </a:lnTo>
                  <a:lnTo>
                    <a:pt x="62" y="48"/>
                  </a:lnTo>
                  <a:lnTo>
                    <a:pt x="6" y="56"/>
                  </a:lnTo>
                  <a:lnTo>
                    <a:pt x="0" y="6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4" name="Freeform 276"/>
            <p:cNvSpPr>
              <a:spLocks/>
            </p:cNvSpPr>
            <p:nvPr/>
          </p:nvSpPr>
          <p:spPr bwMode="auto">
            <a:xfrm>
              <a:off x="3371" y="2692"/>
              <a:ext cx="37" cy="35"/>
            </a:xfrm>
            <a:custGeom>
              <a:avLst/>
              <a:gdLst>
                <a:gd name="T0" fmla="*/ 0 w 60"/>
                <a:gd name="T1" fmla="*/ 5 h 58"/>
                <a:gd name="T2" fmla="*/ 33 w 60"/>
                <a:gd name="T3" fmla="*/ 0 h 58"/>
                <a:gd name="T4" fmla="*/ 37 w 60"/>
                <a:gd name="T5" fmla="*/ 31 h 58"/>
                <a:gd name="T6" fmla="*/ 4 w 60"/>
                <a:gd name="T7" fmla="*/ 35 h 58"/>
                <a:gd name="T8" fmla="*/ 0 w 60"/>
                <a:gd name="T9" fmla="*/ 5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8">
                  <a:moveTo>
                    <a:pt x="0" y="8"/>
                  </a:moveTo>
                  <a:lnTo>
                    <a:pt x="54" y="0"/>
                  </a:lnTo>
                  <a:lnTo>
                    <a:pt x="60" y="52"/>
                  </a:lnTo>
                  <a:lnTo>
                    <a:pt x="6" y="58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5" name="Freeform 277"/>
            <p:cNvSpPr>
              <a:spLocks/>
            </p:cNvSpPr>
            <p:nvPr/>
          </p:nvSpPr>
          <p:spPr bwMode="auto">
            <a:xfrm>
              <a:off x="3405" y="2688"/>
              <a:ext cx="38" cy="36"/>
            </a:xfrm>
            <a:custGeom>
              <a:avLst/>
              <a:gdLst>
                <a:gd name="T0" fmla="*/ 34 w 62"/>
                <a:gd name="T1" fmla="*/ 0 h 58"/>
                <a:gd name="T2" fmla="*/ 38 w 62"/>
                <a:gd name="T3" fmla="*/ 31 h 58"/>
                <a:gd name="T4" fmla="*/ 4 w 62"/>
                <a:gd name="T5" fmla="*/ 36 h 58"/>
                <a:gd name="T6" fmla="*/ 0 w 62"/>
                <a:gd name="T7" fmla="*/ 4 h 58"/>
                <a:gd name="T8" fmla="*/ 34 w 62"/>
                <a:gd name="T9" fmla="*/ 0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" h="58">
                  <a:moveTo>
                    <a:pt x="56" y="0"/>
                  </a:moveTo>
                  <a:lnTo>
                    <a:pt x="62" y="50"/>
                  </a:lnTo>
                  <a:lnTo>
                    <a:pt x="6" y="58"/>
                  </a:lnTo>
                  <a:lnTo>
                    <a:pt x="0" y="6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6" name="Freeform 278"/>
            <p:cNvSpPr>
              <a:spLocks/>
            </p:cNvSpPr>
            <p:nvPr/>
          </p:nvSpPr>
          <p:spPr bwMode="auto">
            <a:xfrm>
              <a:off x="3375" y="2724"/>
              <a:ext cx="37" cy="28"/>
            </a:xfrm>
            <a:custGeom>
              <a:avLst/>
              <a:gdLst>
                <a:gd name="T0" fmla="*/ 33 w 60"/>
                <a:gd name="T1" fmla="*/ 0 h 46"/>
                <a:gd name="T2" fmla="*/ 37 w 60"/>
                <a:gd name="T3" fmla="*/ 28 h 46"/>
                <a:gd name="T4" fmla="*/ 37 w 60"/>
                <a:gd name="T5" fmla="*/ 28 h 46"/>
                <a:gd name="T6" fmla="*/ 19 w 60"/>
                <a:gd name="T7" fmla="*/ 23 h 46"/>
                <a:gd name="T8" fmla="*/ 1 w 60"/>
                <a:gd name="T9" fmla="*/ 18 h 46"/>
                <a:gd name="T10" fmla="*/ 0 w 60"/>
                <a:gd name="T11" fmla="*/ 4 h 46"/>
                <a:gd name="T12" fmla="*/ 33 w 60"/>
                <a:gd name="T13" fmla="*/ 0 h 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0" h="46">
                  <a:moveTo>
                    <a:pt x="54" y="0"/>
                  </a:moveTo>
                  <a:lnTo>
                    <a:pt x="60" y="46"/>
                  </a:lnTo>
                  <a:lnTo>
                    <a:pt x="30" y="38"/>
                  </a:lnTo>
                  <a:lnTo>
                    <a:pt x="2" y="30"/>
                  </a:lnTo>
                  <a:lnTo>
                    <a:pt x="0" y="6"/>
                  </a:lnTo>
                  <a:lnTo>
                    <a:pt x="54" y="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7" name="Freeform 279"/>
            <p:cNvSpPr>
              <a:spLocks/>
            </p:cNvSpPr>
            <p:nvPr/>
          </p:nvSpPr>
          <p:spPr bwMode="auto">
            <a:xfrm>
              <a:off x="3439" y="2683"/>
              <a:ext cx="37" cy="36"/>
            </a:xfrm>
            <a:custGeom>
              <a:avLst/>
              <a:gdLst>
                <a:gd name="T0" fmla="*/ 33 w 60"/>
                <a:gd name="T1" fmla="*/ 0 h 58"/>
                <a:gd name="T2" fmla="*/ 37 w 60"/>
                <a:gd name="T3" fmla="*/ 31 h 58"/>
                <a:gd name="T4" fmla="*/ 4 w 60"/>
                <a:gd name="T5" fmla="*/ 36 h 58"/>
                <a:gd name="T6" fmla="*/ 0 w 60"/>
                <a:gd name="T7" fmla="*/ 5 h 58"/>
                <a:gd name="T8" fmla="*/ 33 w 60"/>
                <a:gd name="T9" fmla="*/ 0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8">
                  <a:moveTo>
                    <a:pt x="54" y="0"/>
                  </a:moveTo>
                  <a:lnTo>
                    <a:pt x="60" y="50"/>
                  </a:lnTo>
                  <a:lnTo>
                    <a:pt x="6" y="58"/>
                  </a:lnTo>
                  <a:lnTo>
                    <a:pt x="0" y="8"/>
                  </a:lnTo>
                  <a:lnTo>
                    <a:pt x="54" y="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8" name="Freeform 280"/>
            <p:cNvSpPr>
              <a:spLocks/>
            </p:cNvSpPr>
            <p:nvPr/>
          </p:nvSpPr>
          <p:spPr bwMode="auto">
            <a:xfrm>
              <a:off x="3443" y="2714"/>
              <a:ext cx="37" cy="36"/>
            </a:xfrm>
            <a:custGeom>
              <a:avLst/>
              <a:gdLst>
                <a:gd name="T0" fmla="*/ 37 w 60"/>
                <a:gd name="T1" fmla="*/ 32 h 58"/>
                <a:gd name="T2" fmla="*/ 4 w 60"/>
                <a:gd name="T3" fmla="*/ 36 h 58"/>
                <a:gd name="T4" fmla="*/ 0 w 60"/>
                <a:gd name="T5" fmla="*/ 5 h 58"/>
                <a:gd name="T6" fmla="*/ 33 w 60"/>
                <a:gd name="T7" fmla="*/ 0 h 58"/>
                <a:gd name="T8" fmla="*/ 37 w 60"/>
                <a:gd name="T9" fmla="*/ 32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8">
                  <a:moveTo>
                    <a:pt x="60" y="52"/>
                  </a:moveTo>
                  <a:lnTo>
                    <a:pt x="6" y="58"/>
                  </a:lnTo>
                  <a:lnTo>
                    <a:pt x="0" y="8"/>
                  </a:lnTo>
                  <a:lnTo>
                    <a:pt x="54" y="0"/>
                  </a:lnTo>
                  <a:lnTo>
                    <a:pt x="60" y="52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9" name="Freeform 281"/>
            <p:cNvSpPr>
              <a:spLocks/>
            </p:cNvSpPr>
            <p:nvPr/>
          </p:nvSpPr>
          <p:spPr bwMode="auto">
            <a:xfrm>
              <a:off x="3476" y="2710"/>
              <a:ext cx="37" cy="36"/>
            </a:xfrm>
            <a:custGeom>
              <a:avLst/>
              <a:gdLst>
                <a:gd name="T0" fmla="*/ 33 w 60"/>
                <a:gd name="T1" fmla="*/ 0 h 58"/>
                <a:gd name="T2" fmla="*/ 37 w 60"/>
                <a:gd name="T3" fmla="*/ 31 h 58"/>
                <a:gd name="T4" fmla="*/ 4 w 60"/>
                <a:gd name="T5" fmla="*/ 36 h 58"/>
                <a:gd name="T6" fmla="*/ 0 w 60"/>
                <a:gd name="T7" fmla="*/ 4 h 58"/>
                <a:gd name="T8" fmla="*/ 33 w 60"/>
                <a:gd name="T9" fmla="*/ 0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8">
                  <a:moveTo>
                    <a:pt x="54" y="0"/>
                  </a:moveTo>
                  <a:lnTo>
                    <a:pt x="60" y="50"/>
                  </a:lnTo>
                  <a:lnTo>
                    <a:pt x="6" y="58"/>
                  </a:lnTo>
                  <a:lnTo>
                    <a:pt x="0" y="6"/>
                  </a:lnTo>
                  <a:lnTo>
                    <a:pt x="54" y="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0" name="Freeform 282"/>
            <p:cNvSpPr>
              <a:spLocks/>
            </p:cNvSpPr>
            <p:nvPr/>
          </p:nvSpPr>
          <p:spPr bwMode="auto">
            <a:xfrm>
              <a:off x="3509" y="2705"/>
              <a:ext cx="38" cy="36"/>
            </a:xfrm>
            <a:custGeom>
              <a:avLst/>
              <a:gdLst>
                <a:gd name="T0" fmla="*/ 34 w 62"/>
                <a:gd name="T1" fmla="*/ 0 h 58"/>
                <a:gd name="T2" fmla="*/ 38 w 62"/>
                <a:gd name="T3" fmla="*/ 31 h 58"/>
                <a:gd name="T4" fmla="*/ 4 w 62"/>
                <a:gd name="T5" fmla="*/ 36 h 58"/>
                <a:gd name="T6" fmla="*/ 0 w 62"/>
                <a:gd name="T7" fmla="*/ 5 h 58"/>
                <a:gd name="T8" fmla="*/ 34 w 62"/>
                <a:gd name="T9" fmla="*/ 0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" h="58">
                  <a:moveTo>
                    <a:pt x="56" y="0"/>
                  </a:moveTo>
                  <a:lnTo>
                    <a:pt x="62" y="50"/>
                  </a:lnTo>
                  <a:lnTo>
                    <a:pt x="6" y="58"/>
                  </a:lnTo>
                  <a:lnTo>
                    <a:pt x="0" y="8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1" name="Freeform 283"/>
            <p:cNvSpPr>
              <a:spLocks/>
            </p:cNvSpPr>
            <p:nvPr/>
          </p:nvSpPr>
          <p:spPr bwMode="auto">
            <a:xfrm>
              <a:off x="3751" y="2421"/>
              <a:ext cx="37" cy="36"/>
            </a:xfrm>
            <a:custGeom>
              <a:avLst/>
              <a:gdLst>
                <a:gd name="T0" fmla="*/ 0 w 60"/>
                <a:gd name="T1" fmla="*/ 5 h 58"/>
                <a:gd name="T2" fmla="*/ 33 w 60"/>
                <a:gd name="T3" fmla="*/ 0 h 58"/>
                <a:gd name="T4" fmla="*/ 37 w 60"/>
                <a:gd name="T5" fmla="*/ 31 h 58"/>
                <a:gd name="T6" fmla="*/ 4 w 60"/>
                <a:gd name="T7" fmla="*/ 36 h 58"/>
                <a:gd name="T8" fmla="*/ 0 w 60"/>
                <a:gd name="T9" fmla="*/ 5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8">
                  <a:moveTo>
                    <a:pt x="0" y="8"/>
                  </a:moveTo>
                  <a:lnTo>
                    <a:pt x="54" y="0"/>
                  </a:lnTo>
                  <a:lnTo>
                    <a:pt x="60" y="50"/>
                  </a:lnTo>
                  <a:lnTo>
                    <a:pt x="6" y="58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2" name="Freeform 284"/>
            <p:cNvSpPr>
              <a:spLocks/>
            </p:cNvSpPr>
            <p:nvPr/>
          </p:nvSpPr>
          <p:spPr bwMode="auto">
            <a:xfrm>
              <a:off x="3754" y="2452"/>
              <a:ext cx="37" cy="35"/>
            </a:xfrm>
            <a:custGeom>
              <a:avLst/>
              <a:gdLst>
                <a:gd name="T0" fmla="*/ 0 w 60"/>
                <a:gd name="T1" fmla="*/ 5 h 58"/>
                <a:gd name="T2" fmla="*/ 33 w 60"/>
                <a:gd name="T3" fmla="*/ 0 h 58"/>
                <a:gd name="T4" fmla="*/ 37 w 60"/>
                <a:gd name="T5" fmla="*/ 30 h 58"/>
                <a:gd name="T6" fmla="*/ 4 w 60"/>
                <a:gd name="T7" fmla="*/ 35 h 58"/>
                <a:gd name="T8" fmla="*/ 0 w 60"/>
                <a:gd name="T9" fmla="*/ 5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8">
                  <a:moveTo>
                    <a:pt x="0" y="8"/>
                  </a:moveTo>
                  <a:lnTo>
                    <a:pt x="54" y="0"/>
                  </a:lnTo>
                  <a:lnTo>
                    <a:pt x="60" y="50"/>
                  </a:lnTo>
                  <a:lnTo>
                    <a:pt x="6" y="58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3" name="Freeform 285"/>
            <p:cNvSpPr>
              <a:spLocks/>
            </p:cNvSpPr>
            <p:nvPr/>
          </p:nvSpPr>
          <p:spPr bwMode="auto">
            <a:xfrm>
              <a:off x="3758" y="2482"/>
              <a:ext cx="37" cy="36"/>
            </a:xfrm>
            <a:custGeom>
              <a:avLst/>
              <a:gdLst>
                <a:gd name="T0" fmla="*/ 0 w 60"/>
                <a:gd name="T1" fmla="*/ 5 h 58"/>
                <a:gd name="T2" fmla="*/ 33 w 60"/>
                <a:gd name="T3" fmla="*/ 0 h 58"/>
                <a:gd name="T4" fmla="*/ 37 w 60"/>
                <a:gd name="T5" fmla="*/ 32 h 58"/>
                <a:gd name="T6" fmla="*/ 4 w 60"/>
                <a:gd name="T7" fmla="*/ 36 h 58"/>
                <a:gd name="T8" fmla="*/ 0 w 60"/>
                <a:gd name="T9" fmla="*/ 5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8">
                  <a:moveTo>
                    <a:pt x="0" y="8"/>
                  </a:moveTo>
                  <a:lnTo>
                    <a:pt x="54" y="0"/>
                  </a:lnTo>
                  <a:lnTo>
                    <a:pt x="60" y="52"/>
                  </a:lnTo>
                  <a:lnTo>
                    <a:pt x="6" y="58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4" name="Freeform 286"/>
            <p:cNvSpPr>
              <a:spLocks/>
            </p:cNvSpPr>
            <p:nvPr/>
          </p:nvSpPr>
          <p:spPr bwMode="auto">
            <a:xfrm>
              <a:off x="3716" y="2426"/>
              <a:ext cx="38" cy="34"/>
            </a:xfrm>
            <a:custGeom>
              <a:avLst/>
              <a:gdLst>
                <a:gd name="T0" fmla="*/ 4 w 62"/>
                <a:gd name="T1" fmla="*/ 34 h 56"/>
                <a:gd name="T2" fmla="*/ 0 w 62"/>
                <a:gd name="T3" fmla="*/ 4 h 56"/>
                <a:gd name="T4" fmla="*/ 34 w 62"/>
                <a:gd name="T5" fmla="*/ 0 h 56"/>
                <a:gd name="T6" fmla="*/ 38 w 62"/>
                <a:gd name="T7" fmla="*/ 30 h 56"/>
                <a:gd name="T8" fmla="*/ 4 w 62"/>
                <a:gd name="T9" fmla="*/ 34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" h="56">
                  <a:moveTo>
                    <a:pt x="6" y="56"/>
                  </a:moveTo>
                  <a:lnTo>
                    <a:pt x="0" y="6"/>
                  </a:lnTo>
                  <a:lnTo>
                    <a:pt x="56" y="0"/>
                  </a:lnTo>
                  <a:lnTo>
                    <a:pt x="62" y="50"/>
                  </a:lnTo>
                  <a:lnTo>
                    <a:pt x="6" y="56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5" name="Freeform 287"/>
            <p:cNvSpPr>
              <a:spLocks/>
            </p:cNvSpPr>
            <p:nvPr/>
          </p:nvSpPr>
          <p:spPr bwMode="auto">
            <a:xfrm>
              <a:off x="3762" y="2514"/>
              <a:ext cx="37" cy="36"/>
            </a:xfrm>
            <a:custGeom>
              <a:avLst/>
              <a:gdLst>
                <a:gd name="T0" fmla="*/ 0 w 60"/>
                <a:gd name="T1" fmla="*/ 4 h 58"/>
                <a:gd name="T2" fmla="*/ 33 w 60"/>
                <a:gd name="T3" fmla="*/ 0 h 58"/>
                <a:gd name="T4" fmla="*/ 37 w 60"/>
                <a:gd name="T5" fmla="*/ 31 h 58"/>
                <a:gd name="T6" fmla="*/ 2 w 60"/>
                <a:gd name="T7" fmla="*/ 36 h 58"/>
                <a:gd name="T8" fmla="*/ 0 w 60"/>
                <a:gd name="T9" fmla="*/ 4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8">
                  <a:moveTo>
                    <a:pt x="0" y="6"/>
                  </a:moveTo>
                  <a:lnTo>
                    <a:pt x="54" y="0"/>
                  </a:lnTo>
                  <a:lnTo>
                    <a:pt x="60" y="50"/>
                  </a:lnTo>
                  <a:lnTo>
                    <a:pt x="4" y="58"/>
                  </a:lnTo>
                  <a:lnTo>
                    <a:pt x="0" y="6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6" name="Freeform 288"/>
            <p:cNvSpPr>
              <a:spLocks/>
            </p:cNvSpPr>
            <p:nvPr/>
          </p:nvSpPr>
          <p:spPr bwMode="auto">
            <a:xfrm>
              <a:off x="3712" y="2394"/>
              <a:ext cx="39" cy="35"/>
            </a:xfrm>
            <a:custGeom>
              <a:avLst/>
              <a:gdLst>
                <a:gd name="T0" fmla="*/ 0 w 62"/>
                <a:gd name="T1" fmla="*/ 5 h 58"/>
                <a:gd name="T2" fmla="*/ 35 w 62"/>
                <a:gd name="T3" fmla="*/ 0 h 58"/>
                <a:gd name="T4" fmla="*/ 39 w 62"/>
                <a:gd name="T5" fmla="*/ 31 h 58"/>
                <a:gd name="T6" fmla="*/ 4 w 62"/>
                <a:gd name="T7" fmla="*/ 35 h 58"/>
                <a:gd name="T8" fmla="*/ 0 w 62"/>
                <a:gd name="T9" fmla="*/ 5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" h="58">
                  <a:moveTo>
                    <a:pt x="0" y="8"/>
                  </a:moveTo>
                  <a:lnTo>
                    <a:pt x="56" y="0"/>
                  </a:lnTo>
                  <a:lnTo>
                    <a:pt x="62" y="52"/>
                  </a:lnTo>
                  <a:lnTo>
                    <a:pt x="6" y="58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7" name="Freeform 289"/>
            <p:cNvSpPr>
              <a:spLocks/>
            </p:cNvSpPr>
            <p:nvPr/>
          </p:nvSpPr>
          <p:spPr bwMode="auto">
            <a:xfrm>
              <a:off x="3735" y="2581"/>
              <a:ext cx="37" cy="36"/>
            </a:xfrm>
            <a:custGeom>
              <a:avLst/>
              <a:gdLst>
                <a:gd name="T0" fmla="*/ 0 w 60"/>
                <a:gd name="T1" fmla="*/ 4 h 58"/>
                <a:gd name="T2" fmla="*/ 33 w 60"/>
                <a:gd name="T3" fmla="*/ 0 h 58"/>
                <a:gd name="T4" fmla="*/ 37 w 60"/>
                <a:gd name="T5" fmla="*/ 31 h 58"/>
                <a:gd name="T6" fmla="*/ 4 w 60"/>
                <a:gd name="T7" fmla="*/ 36 h 58"/>
                <a:gd name="T8" fmla="*/ 0 w 60"/>
                <a:gd name="T9" fmla="*/ 4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8">
                  <a:moveTo>
                    <a:pt x="0" y="6"/>
                  </a:moveTo>
                  <a:lnTo>
                    <a:pt x="54" y="0"/>
                  </a:lnTo>
                  <a:lnTo>
                    <a:pt x="60" y="50"/>
                  </a:lnTo>
                  <a:lnTo>
                    <a:pt x="6" y="58"/>
                  </a:lnTo>
                  <a:lnTo>
                    <a:pt x="0" y="6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8" name="Freeform 290"/>
            <p:cNvSpPr>
              <a:spLocks/>
            </p:cNvSpPr>
            <p:nvPr/>
          </p:nvSpPr>
          <p:spPr bwMode="auto">
            <a:xfrm>
              <a:off x="3709" y="2647"/>
              <a:ext cx="35" cy="36"/>
            </a:xfrm>
            <a:custGeom>
              <a:avLst/>
              <a:gdLst>
                <a:gd name="T0" fmla="*/ 0 w 58"/>
                <a:gd name="T1" fmla="*/ 5 h 58"/>
                <a:gd name="T2" fmla="*/ 33 w 58"/>
                <a:gd name="T3" fmla="*/ 0 h 58"/>
                <a:gd name="T4" fmla="*/ 35 w 58"/>
                <a:gd name="T5" fmla="*/ 24 h 58"/>
                <a:gd name="T6" fmla="*/ 35 w 58"/>
                <a:gd name="T7" fmla="*/ 24 h 58"/>
                <a:gd name="T8" fmla="*/ 25 w 58"/>
                <a:gd name="T9" fmla="*/ 32 h 58"/>
                <a:gd name="T10" fmla="*/ 4 w 58"/>
                <a:gd name="T11" fmla="*/ 36 h 58"/>
                <a:gd name="T12" fmla="*/ 0 w 58"/>
                <a:gd name="T13" fmla="*/ 5 h 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8" h="58">
                  <a:moveTo>
                    <a:pt x="0" y="8"/>
                  </a:moveTo>
                  <a:lnTo>
                    <a:pt x="54" y="0"/>
                  </a:lnTo>
                  <a:lnTo>
                    <a:pt x="58" y="38"/>
                  </a:lnTo>
                  <a:lnTo>
                    <a:pt x="42" y="52"/>
                  </a:lnTo>
                  <a:lnTo>
                    <a:pt x="6" y="58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9" name="Freeform 291"/>
            <p:cNvSpPr>
              <a:spLocks/>
            </p:cNvSpPr>
            <p:nvPr/>
          </p:nvSpPr>
          <p:spPr bwMode="auto">
            <a:xfrm>
              <a:off x="3712" y="2679"/>
              <a:ext cx="23" cy="16"/>
            </a:xfrm>
            <a:custGeom>
              <a:avLst/>
              <a:gdLst>
                <a:gd name="T0" fmla="*/ 23 w 36"/>
                <a:gd name="T1" fmla="*/ 0 h 26"/>
                <a:gd name="T2" fmla="*/ 23 w 36"/>
                <a:gd name="T3" fmla="*/ 0 h 26"/>
                <a:gd name="T4" fmla="*/ 1 w 36"/>
                <a:gd name="T5" fmla="*/ 16 h 26"/>
                <a:gd name="T6" fmla="*/ 0 w 36"/>
                <a:gd name="T7" fmla="*/ 4 h 26"/>
                <a:gd name="T8" fmla="*/ 23 w 36"/>
                <a:gd name="T9" fmla="*/ 0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" h="26">
                  <a:moveTo>
                    <a:pt x="36" y="0"/>
                  </a:moveTo>
                  <a:lnTo>
                    <a:pt x="36" y="0"/>
                  </a:lnTo>
                  <a:lnTo>
                    <a:pt x="2" y="26"/>
                  </a:lnTo>
                  <a:lnTo>
                    <a:pt x="0" y="6"/>
                  </a:lnTo>
                  <a:lnTo>
                    <a:pt x="36" y="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0" name="Freeform 292"/>
            <p:cNvSpPr>
              <a:spLocks/>
            </p:cNvSpPr>
            <p:nvPr/>
          </p:nvSpPr>
          <p:spPr bwMode="auto">
            <a:xfrm>
              <a:off x="3764" y="2545"/>
              <a:ext cx="38" cy="36"/>
            </a:xfrm>
            <a:custGeom>
              <a:avLst/>
              <a:gdLst>
                <a:gd name="T0" fmla="*/ 34 w 62"/>
                <a:gd name="T1" fmla="*/ 0 h 58"/>
                <a:gd name="T2" fmla="*/ 38 w 62"/>
                <a:gd name="T3" fmla="*/ 31 h 58"/>
                <a:gd name="T4" fmla="*/ 4 w 62"/>
                <a:gd name="T5" fmla="*/ 36 h 58"/>
                <a:gd name="T6" fmla="*/ 0 w 62"/>
                <a:gd name="T7" fmla="*/ 5 h 58"/>
                <a:gd name="T8" fmla="*/ 34 w 62"/>
                <a:gd name="T9" fmla="*/ 0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" h="58">
                  <a:moveTo>
                    <a:pt x="56" y="0"/>
                  </a:moveTo>
                  <a:lnTo>
                    <a:pt x="62" y="50"/>
                  </a:lnTo>
                  <a:lnTo>
                    <a:pt x="6" y="58"/>
                  </a:lnTo>
                  <a:lnTo>
                    <a:pt x="0" y="8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1" name="Freeform 293"/>
            <p:cNvSpPr>
              <a:spLocks/>
            </p:cNvSpPr>
            <p:nvPr/>
          </p:nvSpPr>
          <p:spPr bwMode="auto">
            <a:xfrm>
              <a:off x="3738" y="2612"/>
              <a:ext cx="37" cy="35"/>
            </a:xfrm>
            <a:custGeom>
              <a:avLst/>
              <a:gdLst>
                <a:gd name="T0" fmla="*/ 4 w 60"/>
                <a:gd name="T1" fmla="*/ 35 h 58"/>
                <a:gd name="T2" fmla="*/ 0 w 60"/>
                <a:gd name="T3" fmla="*/ 5 h 58"/>
                <a:gd name="T4" fmla="*/ 33 w 60"/>
                <a:gd name="T5" fmla="*/ 0 h 58"/>
                <a:gd name="T6" fmla="*/ 37 w 60"/>
                <a:gd name="T7" fmla="*/ 27 h 58"/>
                <a:gd name="T8" fmla="*/ 37 w 60"/>
                <a:gd name="T9" fmla="*/ 27 h 58"/>
                <a:gd name="T10" fmla="*/ 33 w 60"/>
                <a:gd name="T11" fmla="*/ 31 h 58"/>
                <a:gd name="T12" fmla="*/ 4 w 60"/>
                <a:gd name="T13" fmla="*/ 35 h 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0" h="58">
                  <a:moveTo>
                    <a:pt x="6" y="58"/>
                  </a:moveTo>
                  <a:lnTo>
                    <a:pt x="0" y="8"/>
                  </a:lnTo>
                  <a:lnTo>
                    <a:pt x="54" y="0"/>
                  </a:lnTo>
                  <a:lnTo>
                    <a:pt x="60" y="44"/>
                  </a:lnTo>
                  <a:lnTo>
                    <a:pt x="54" y="52"/>
                  </a:lnTo>
                  <a:lnTo>
                    <a:pt x="6" y="58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2" name="Freeform 294"/>
            <p:cNvSpPr>
              <a:spLocks/>
            </p:cNvSpPr>
            <p:nvPr/>
          </p:nvSpPr>
          <p:spPr bwMode="auto">
            <a:xfrm>
              <a:off x="3731" y="2550"/>
              <a:ext cx="37" cy="35"/>
            </a:xfrm>
            <a:custGeom>
              <a:avLst/>
              <a:gdLst>
                <a:gd name="T0" fmla="*/ 0 w 60"/>
                <a:gd name="T1" fmla="*/ 4 h 56"/>
                <a:gd name="T2" fmla="*/ 33 w 60"/>
                <a:gd name="T3" fmla="*/ 0 h 56"/>
                <a:gd name="T4" fmla="*/ 37 w 60"/>
                <a:gd name="T5" fmla="*/ 31 h 56"/>
                <a:gd name="T6" fmla="*/ 4 w 60"/>
                <a:gd name="T7" fmla="*/ 35 h 56"/>
                <a:gd name="T8" fmla="*/ 0 w 60"/>
                <a:gd name="T9" fmla="*/ 4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56">
                  <a:moveTo>
                    <a:pt x="0" y="6"/>
                  </a:moveTo>
                  <a:lnTo>
                    <a:pt x="54" y="0"/>
                  </a:lnTo>
                  <a:lnTo>
                    <a:pt x="60" y="50"/>
                  </a:lnTo>
                  <a:lnTo>
                    <a:pt x="6" y="56"/>
                  </a:lnTo>
                  <a:lnTo>
                    <a:pt x="0" y="6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3" name="Freeform 295"/>
            <p:cNvSpPr>
              <a:spLocks/>
            </p:cNvSpPr>
            <p:nvPr/>
          </p:nvSpPr>
          <p:spPr bwMode="auto">
            <a:xfrm>
              <a:off x="3678" y="2683"/>
              <a:ext cx="36" cy="32"/>
            </a:xfrm>
            <a:custGeom>
              <a:avLst/>
              <a:gdLst>
                <a:gd name="T0" fmla="*/ 36 w 58"/>
                <a:gd name="T1" fmla="*/ 12 h 52"/>
                <a:gd name="T2" fmla="*/ 36 w 58"/>
                <a:gd name="T3" fmla="*/ 12 h 52"/>
                <a:gd name="T4" fmla="*/ 20 w 58"/>
                <a:gd name="T5" fmla="*/ 22 h 52"/>
                <a:gd name="T6" fmla="*/ 4 w 58"/>
                <a:gd name="T7" fmla="*/ 32 h 52"/>
                <a:gd name="T8" fmla="*/ 0 w 58"/>
                <a:gd name="T9" fmla="*/ 4 h 52"/>
                <a:gd name="T10" fmla="*/ 35 w 58"/>
                <a:gd name="T11" fmla="*/ 0 h 52"/>
                <a:gd name="T12" fmla="*/ 36 w 58"/>
                <a:gd name="T13" fmla="*/ 12 h 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8" h="52">
                  <a:moveTo>
                    <a:pt x="58" y="20"/>
                  </a:moveTo>
                  <a:lnTo>
                    <a:pt x="58" y="20"/>
                  </a:lnTo>
                  <a:lnTo>
                    <a:pt x="32" y="36"/>
                  </a:lnTo>
                  <a:lnTo>
                    <a:pt x="6" y="52"/>
                  </a:lnTo>
                  <a:lnTo>
                    <a:pt x="0" y="6"/>
                  </a:lnTo>
                  <a:lnTo>
                    <a:pt x="56" y="0"/>
                  </a:lnTo>
                  <a:lnTo>
                    <a:pt x="58" y="20"/>
                  </a:lnTo>
                  <a:close/>
                </a:path>
              </a:pathLst>
            </a:custGeom>
            <a:noFill/>
            <a:ln w="12700">
              <a:solidFill>
                <a:srgbClr val="FAF3E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4" name="Freeform 296"/>
            <p:cNvSpPr>
              <a:spLocks noEditPoints="1"/>
            </p:cNvSpPr>
            <p:nvPr/>
          </p:nvSpPr>
          <p:spPr bwMode="auto">
            <a:xfrm>
              <a:off x="2940" y="2293"/>
              <a:ext cx="903" cy="489"/>
            </a:xfrm>
            <a:custGeom>
              <a:avLst/>
              <a:gdLst>
                <a:gd name="T0" fmla="*/ 509 w 1466"/>
                <a:gd name="T1" fmla="*/ 11 h 794"/>
                <a:gd name="T2" fmla="*/ 431 w 1466"/>
                <a:gd name="T3" fmla="*/ 37 h 794"/>
                <a:gd name="T4" fmla="*/ 366 w 1466"/>
                <a:gd name="T5" fmla="*/ 75 h 794"/>
                <a:gd name="T6" fmla="*/ 313 w 1466"/>
                <a:gd name="T7" fmla="*/ 123 h 794"/>
                <a:gd name="T8" fmla="*/ 278 w 1466"/>
                <a:gd name="T9" fmla="*/ 164 h 794"/>
                <a:gd name="T10" fmla="*/ 219 w 1466"/>
                <a:gd name="T11" fmla="*/ 211 h 794"/>
                <a:gd name="T12" fmla="*/ 131 w 1466"/>
                <a:gd name="T13" fmla="*/ 251 h 794"/>
                <a:gd name="T14" fmla="*/ 0 w 1466"/>
                <a:gd name="T15" fmla="*/ 289 h 794"/>
                <a:gd name="T16" fmla="*/ 68 w 1466"/>
                <a:gd name="T17" fmla="*/ 297 h 794"/>
                <a:gd name="T18" fmla="*/ 185 w 1466"/>
                <a:gd name="T19" fmla="*/ 256 h 794"/>
                <a:gd name="T20" fmla="*/ 232 w 1466"/>
                <a:gd name="T21" fmla="*/ 234 h 794"/>
                <a:gd name="T22" fmla="*/ 248 w 1466"/>
                <a:gd name="T23" fmla="*/ 238 h 794"/>
                <a:gd name="T24" fmla="*/ 254 w 1466"/>
                <a:gd name="T25" fmla="*/ 249 h 794"/>
                <a:gd name="T26" fmla="*/ 254 w 1466"/>
                <a:gd name="T27" fmla="*/ 265 h 794"/>
                <a:gd name="T28" fmla="*/ 254 w 1466"/>
                <a:gd name="T29" fmla="*/ 276 h 794"/>
                <a:gd name="T30" fmla="*/ 256 w 1466"/>
                <a:gd name="T31" fmla="*/ 301 h 794"/>
                <a:gd name="T32" fmla="*/ 259 w 1466"/>
                <a:gd name="T33" fmla="*/ 310 h 794"/>
                <a:gd name="T34" fmla="*/ 261 w 1466"/>
                <a:gd name="T35" fmla="*/ 335 h 794"/>
                <a:gd name="T36" fmla="*/ 251 w 1466"/>
                <a:gd name="T37" fmla="*/ 346 h 794"/>
                <a:gd name="T38" fmla="*/ 204 w 1466"/>
                <a:gd name="T39" fmla="*/ 341 h 794"/>
                <a:gd name="T40" fmla="*/ 116 w 1466"/>
                <a:gd name="T41" fmla="*/ 333 h 794"/>
                <a:gd name="T42" fmla="*/ 7 w 1466"/>
                <a:gd name="T43" fmla="*/ 355 h 794"/>
                <a:gd name="T44" fmla="*/ 111 w 1466"/>
                <a:gd name="T45" fmla="*/ 356 h 794"/>
                <a:gd name="T46" fmla="*/ 212 w 1466"/>
                <a:gd name="T47" fmla="*/ 367 h 794"/>
                <a:gd name="T48" fmla="*/ 287 w 1466"/>
                <a:gd name="T49" fmla="*/ 392 h 794"/>
                <a:gd name="T50" fmla="*/ 338 w 1466"/>
                <a:gd name="T51" fmla="*/ 422 h 794"/>
                <a:gd name="T52" fmla="*/ 376 w 1466"/>
                <a:gd name="T53" fmla="*/ 448 h 794"/>
                <a:gd name="T54" fmla="*/ 437 w 1466"/>
                <a:gd name="T55" fmla="*/ 474 h 794"/>
                <a:gd name="T56" fmla="*/ 508 w 1466"/>
                <a:gd name="T57" fmla="*/ 488 h 794"/>
                <a:gd name="T58" fmla="*/ 586 w 1466"/>
                <a:gd name="T59" fmla="*/ 488 h 794"/>
                <a:gd name="T60" fmla="*/ 671 w 1466"/>
                <a:gd name="T61" fmla="*/ 472 h 794"/>
                <a:gd name="T62" fmla="*/ 782 w 1466"/>
                <a:gd name="T63" fmla="*/ 420 h 794"/>
                <a:gd name="T64" fmla="*/ 862 w 1466"/>
                <a:gd name="T65" fmla="*/ 344 h 794"/>
                <a:gd name="T66" fmla="*/ 896 w 1466"/>
                <a:gd name="T67" fmla="*/ 275 h 794"/>
                <a:gd name="T68" fmla="*/ 903 w 1466"/>
                <a:gd name="T69" fmla="*/ 227 h 794"/>
                <a:gd name="T70" fmla="*/ 901 w 1466"/>
                <a:gd name="T71" fmla="*/ 188 h 794"/>
                <a:gd name="T72" fmla="*/ 885 w 1466"/>
                <a:gd name="T73" fmla="*/ 143 h 794"/>
                <a:gd name="T74" fmla="*/ 850 w 1466"/>
                <a:gd name="T75" fmla="*/ 91 h 794"/>
                <a:gd name="T76" fmla="*/ 763 w 1466"/>
                <a:gd name="T77" fmla="*/ 31 h 794"/>
                <a:gd name="T78" fmla="*/ 648 w 1466"/>
                <a:gd name="T79" fmla="*/ 1 h 794"/>
                <a:gd name="T80" fmla="*/ 551 w 1466"/>
                <a:gd name="T81" fmla="*/ 4 h 794"/>
                <a:gd name="T82" fmla="*/ 617 w 1466"/>
                <a:gd name="T83" fmla="*/ 20 h 794"/>
                <a:gd name="T84" fmla="*/ 727 w 1466"/>
                <a:gd name="T85" fmla="*/ 38 h 794"/>
                <a:gd name="T86" fmla="*/ 814 w 1466"/>
                <a:gd name="T87" fmla="*/ 87 h 794"/>
                <a:gd name="T88" fmla="*/ 869 w 1466"/>
                <a:gd name="T89" fmla="*/ 160 h 794"/>
                <a:gd name="T90" fmla="*/ 880 w 1466"/>
                <a:gd name="T91" fmla="*/ 204 h 794"/>
                <a:gd name="T92" fmla="*/ 880 w 1466"/>
                <a:gd name="T93" fmla="*/ 239 h 794"/>
                <a:gd name="T94" fmla="*/ 856 w 1466"/>
                <a:gd name="T95" fmla="*/ 314 h 794"/>
                <a:gd name="T96" fmla="*/ 791 w 1466"/>
                <a:gd name="T97" fmla="*/ 389 h 794"/>
                <a:gd name="T98" fmla="*/ 695 w 1466"/>
                <a:gd name="T99" fmla="*/ 443 h 794"/>
                <a:gd name="T100" fmla="*/ 609 w 1466"/>
                <a:gd name="T101" fmla="*/ 466 h 794"/>
                <a:gd name="T102" fmla="*/ 490 w 1466"/>
                <a:gd name="T103" fmla="*/ 463 h 794"/>
                <a:gd name="T104" fmla="*/ 391 w 1466"/>
                <a:gd name="T105" fmla="*/ 429 h 794"/>
                <a:gd name="T106" fmla="*/ 318 w 1466"/>
                <a:gd name="T107" fmla="*/ 367 h 794"/>
                <a:gd name="T108" fmla="*/ 290 w 1466"/>
                <a:gd name="T109" fmla="*/ 307 h 794"/>
                <a:gd name="T110" fmla="*/ 283 w 1466"/>
                <a:gd name="T111" fmla="*/ 272 h 794"/>
                <a:gd name="T112" fmla="*/ 291 w 1466"/>
                <a:gd name="T113" fmla="*/ 217 h 794"/>
                <a:gd name="T114" fmla="*/ 336 w 1466"/>
                <a:gd name="T115" fmla="*/ 134 h 794"/>
                <a:gd name="T116" fmla="*/ 418 w 1466"/>
                <a:gd name="T117" fmla="*/ 69 h 794"/>
                <a:gd name="T118" fmla="*/ 526 w 1466"/>
                <a:gd name="T119" fmla="*/ 28 h 79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466" h="794">
                  <a:moveTo>
                    <a:pt x="894" y="6"/>
                  </a:moveTo>
                  <a:lnTo>
                    <a:pt x="894" y="6"/>
                  </a:lnTo>
                  <a:lnTo>
                    <a:pt x="860" y="12"/>
                  </a:lnTo>
                  <a:lnTo>
                    <a:pt x="826" y="18"/>
                  </a:lnTo>
                  <a:lnTo>
                    <a:pt x="792" y="26"/>
                  </a:lnTo>
                  <a:lnTo>
                    <a:pt x="762" y="36"/>
                  </a:lnTo>
                  <a:lnTo>
                    <a:pt x="730" y="48"/>
                  </a:lnTo>
                  <a:lnTo>
                    <a:pt x="700" y="60"/>
                  </a:lnTo>
                  <a:lnTo>
                    <a:pt x="672" y="74"/>
                  </a:lnTo>
                  <a:lnTo>
                    <a:pt x="644" y="88"/>
                  </a:lnTo>
                  <a:lnTo>
                    <a:pt x="618" y="104"/>
                  </a:lnTo>
                  <a:lnTo>
                    <a:pt x="594" y="122"/>
                  </a:lnTo>
                  <a:lnTo>
                    <a:pt x="570" y="140"/>
                  </a:lnTo>
                  <a:lnTo>
                    <a:pt x="548" y="158"/>
                  </a:lnTo>
                  <a:lnTo>
                    <a:pt x="526" y="178"/>
                  </a:lnTo>
                  <a:lnTo>
                    <a:pt x="508" y="200"/>
                  </a:lnTo>
                  <a:lnTo>
                    <a:pt x="490" y="220"/>
                  </a:lnTo>
                  <a:lnTo>
                    <a:pt x="474" y="242"/>
                  </a:lnTo>
                  <a:lnTo>
                    <a:pt x="452" y="266"/>
                  </a:lnTo>
                  <a:lnTo>
                    <a:pt x="430" y="288"/>
                  </a:lnTo>
                  <a:lnTo>
                    <a:pt x="406" y="308"/>
                  </a:lnTo>
                  <a:lnTo>
                    <a:pt x="382" y="326"/>
                  </a:lnTo>
                  <a:lnTo>
                    <a:pt x="356" y="342"/>
                  </a:lnTo>
                  <a:lnTo>
                    <a:pt x="328" y="358"/>
                  </a:lnTo>
                  <a:lnTo>
                    <a:pt x="300" y="372"/>
                  </a:lnTo>
                  <a:lnTo>
                    <a:pt x="272" y="386"/>
                  </a:lnTo>
                  <a:lnTo>
                    <a:pt x="212" y="408"/>
                  </a:lnTo>
                  <a:lnTo>
                    <a:pt x="150" y="428"/>
                  </a:lnTo>
                  <a:lnTo>
                    <a:pt x="88" y="448"/>
                  </a:lnTo>
                  <a:lnTo>
                    <a:pt x="24" y="464"/>
                  </a:lnTo>
                  <a:lnTo>
                    <a:pt x="0" y="470"/>
                  </a:lnTo>
                  <a:lnTo>
                    <a:pt x="4" y="510"/>
                  </a:lnTo>
                  <a:lnTo>
                    <a:pt x="34" y="502"/>
                  </a:lnTo>
                  <a:lnTo>
                    <a:pt x="110" y="482"/>
                  </a:lnTo>
                  <a:lnTo>
                    <a:pt x="188" y="458"/>
                  </a:lnTo>
                  <a:lnTo>
                    <a:pt x="226" y="446"/>
                  </a:lnTo>
                  <a:lnTo>
                    <a:pt x="262" y="432"/>
                  </a:lnTo>
                  <a:lnTo>
                    <a:pt x="300" y="416"/>
                  </a:lnTo>
                  <a:lnTo>
                    <a:pt x="336" y="398"/>
                  </a:lnTo>
                  <a:lnTo>
                    <a:pt x="358" y="388"/>
                  </a:lnTo>
                  <a:lnTo>
                    <a:pt x="376" y="380"/>
                  </a:lnTo>
                  <a:lnTo>
                    <a:pt x="384" y="380"/>
                  </a:lnTo>
                  <a:lnTo>
                    <a:pt x="390" y="380"/>
                  </a:lnTo>
                  <a:lnTo>
                    <a:pt x="396" y="382"/>
                  </a:lnTo>
                  <a:lnTo>
                    <a:pt x="402" y="386"/>
                  </a:lnTo>
                  <a:lnTo>
                    <a:pt x="406" y="392"/>
                  </a:lnTo>
                  <a:lnTo>
                    <a:pt x="410" y="398"/>
                  </a:lnTo>
                  <a:lnTo>
                    <a:pt x="412" y="404"/>
                  </a:lnTo>
                  <a:lnTo>
                    <a:pt x="412" y="412"/>
                  </a:lnTo>
                  <a:lnTo>
                    <a:pt x="412" y="430"/>
                  </a:lnTo>
                  <a:lnTo>
                    <a:pt x="410" y="440"/>
                  </a:lnTo>
                  <a:lnTo>
                    <a:pt x="412" y="448"/>
                  </a:lnTo>
                  <a:lnTo>
                    <a:pt x="414" y="468"/>
                  </a:lnTo>
                  <a:lnTo>
                    <a:pt x="416" y="488"/>
                  </a:lnTo>
                  <a:lnTo>
                    <a:pt x="416" y="490"/>
                  </a:lnTo>
                  <a:lnTo>
                    <a:pt x="420" y="504"/>
                  </a:lnTo>
                  <a:lnTo>
                    <a:pt x="424" y="520"/>
                  </a:lnTo>
                  <a:lnTo>
                    <a:pt x="426" y="528"/>
                  </a:lnTo>
                  <a:lnTo>
                    <a:pt x="426" y="536"/>
                  </a:lnTo>
                  <a:lnTo>
                    <a:pt x="424" y="544"/>
                  </a:lnTo>
                  <a:lnTo>
                    <a:pt x="420" y="552"/>
                  </a:lnTo>
                  <a:lnTo>
                    <a:pt x="416" y="558"/>
                  </a:lnTo>
                  <a:lnTo>
                    <a:pt x="408" y="562"/>
                  </a:lnTo>
                  <a:lnTo>
                    <a:pt x="400" y="564"/>
                  </a:lnTo>
                  <a:lnTo>
                    <a:pt x="392" y="564"/>
                  </a:lnTo>
                  <a:lnTo>
                    <a:pt x="366" y="560"/>
                  </a:lnTo>
                  <a:lnTo>
                    <a:pt x="332" y="554"/>
                  </a:lnTo>
                  <a:lnTo>
                    <a:pt x="296" y="548"/>
                  </a:lnTo>
                  <a:lnTo>
                    <a:pt x="260" y="544"/>
                  </a:lnTo>
                  <a:lnTo>
                    <a:pt x="188" y="540"/>
                  </a:lnTo>
                  <a:lnTo>
                    <a:pt x="116" y="538"/>
                  </a:lnTo>
                  <a:lnTo>
                    <a:pt x="46" y="538"/>
                  </a:lnTo>
                  <a:lnTo>
                    <a:pt x="8" y="538"/>
                  </a:lnTo>
                  <a:lnTo>
                    <a:pt x="12" y="576"/>
                  </a:lnTo>
                  <a:lnTo>
                    <a:pt x="44" y="578"/>
                  </a:lnTo>
                  <a:lnTo>
                    <a:pt x="112" y="578"/>
                  </a:lnTo>
                  <a:lnTo>
                    <a:pt x="180" y="578"/>
                  </a:lnTo>
                  <a:lnTo>
                    <a:pt x="248" y="582"/>
                  </a:lnTo>
                  <a:lnTo>
                    <a:pt x="280" y="586"/>
                  </a:lnTo>
                  <a:lnTo>
                    <a:pt x="312" y="590"/>
                  </a:lnTo>
                  <a:lnTo>
                    <a:pt x="344" y="596"/>
                  </a:lnTo>
                  <a:lnTo>
                    <a:pt x="376" y="604"/>
                  </a:lnTo>
                  <a:lnTo>
                    <a:pt x="406" y="612"/>
                  </a:lnTo>
                  <a:lnTo>
                    <a:pt x="436" y="624"/>
                  </a:lnTo>
                  <a:lnTo>
                    <a:pt x="466" y="636"/>
                  </a:lnTo>
                  <a:lnTo>
                    <a:pt x="494" y="650"/>
                  </a:lnTo>
                  <a:lnTo>
                    <a:pt x="520" y="668"/>
                  </a:lnTo>
                  <a:lnTo>
                    <a:pt x="546" y="688"/>
                  </a:lnTo>
                  <a:lnTo>
                    <a:pt x="548" y="686"/>
                  </a:lnTo>
                  <a:lnTo>
                    <a:pt x="568" y="702"/>
                  </a:lnTo>
                  <a:lnTo>
                    <a:pt x="588" y="716"/>
                  </a:lnTo>
                  <a:lnTo>
                    <a:pt x="610" y="728"/>
                  </a:lnTo>
                  <a:lnTo>
                    <a:pt x="634" y="740"/>
                  </a:lnTo>
                  <a:lnTo>
                    <a:pt x="658" y="750"/>
                  </a:lnTo>
                  <a:lnTo>
                    <a:pt x="684" y="760"/>
                  </a:lnTo>
                  <a:lnTo>
                    <a:pt x="710" y="770"/>
                  </a:lnTo>
                  <a:lnTo>
                    <a:pt x="738" y="776"/>
                  </a:lnTo>
                  <a:lnTo>
                    <a:pt x="766" y="782"/>
                  </a:lnTo>
                  <a:lnTo>
                    <a:pt x="794" y="788"/>
                  </a:lnTo>
                  <a:lnTo>
                    <a:pt x="824" y="792"/>
                  </a:lnTo>
                  <a:lnTo>
                    <a:pt x="856" y="794"/>
                  </a:lnTo>
                  <a:lnTo>
                    <a:pt x="886" y="794"/>
                  </a:lnTo>
                  <a:lnTo>
                    <a:pt x="918" y="794"/>
                  </a:lnTo>
                  <a:lnTo>
                    <a:pt x="952" y="792"/>
                  </a:lnTo>
                  <a:lnTo>
                    <a:pt x="984" y="788"/>
                  </a:lnTo>
                  <a:lnTo>
                    <a:pt x="1038" y="778"/>
                  </a:lnTo>
                  <a:lnTo>
                    <a:pt x="1090" y="766"/>
                  </a:lnTo>
                  <a:lnTo>
                    <a:pt x="1138" y="750"/>
                  </a:lnTo>
                  <a:lnTo>
                    <a:pt x="1186" y="730"/>
                  </a:lnTo>
                  <a:lnTo>
                    <a:pt x="1230" y="708"/>
                  </a:lnTo>
                  <a:lnTo>
                    <a:pt x="1270" y="682"/>
                  </a:lnTo>
                  <a:lnTo>
                    <a:pt x="1308" y="654"/>
                  </a:lnTo>
                  <a:lnTo>
                    <a:pt x="1344" y="624"/>
                  </a:lnTo>
                  <a:lnTo>
                    <a:pt x="1374" y="592"/>
                  </a:lnTo>
                  <a:lnTo>
                    <a:pt x="1400" y="558"/>
                  </a:lnTo>
                  <a:lnTo>
                    <a:pt x="1424" y="522"/>
                  </a:lnTo>
                  <a:lnTo>
                    <a:pt x="1442" y="484"/>
                  </a:lnTo>
                  <a:lnTo>
                    <a:pt x="1448" y="466"/>
                  </a:lnTo>
                  <a:lnTo>
                    <a:pt x="1454" y="446"/>
                  </a:lnTo>
                  <a:lnTo>
                    <a:pt x="1460" y="426"/>
                  </a:lnTo>
                  <a:lnTo>
                    <a:pt x="1464" y="408"/>
                  </a:lnTo>
                  <a:lnTo>
                    <a:pt x="1466" y="388"/>
                  </a:lnTo>
                  <a:lnTo>
                    <a:pt x="1466" y="368"/>
                  </a:lnTo>
                  <a:lnTo>
                    <a:pt x="1466" y="348"/>
                  </a:lnTo>
                  <a:lnTo>
                    <a:pt x="1464" y="326"/>
                  </a:lnTo>
                  <a:lnTo>
                    <a:pt x="1462" y="306"/>
                  </a:lnTo>
                  <a:lnTo>
                    <a:pt x="1458" y="288"/>
                  </a:lnTo>
                  <a:lnTo>
                    <a:pt x="1452" y="268"/>
                  </a:lnTo>
                  <a:lnTo>
                    <a:pt x="1446" y="250"/>
                  </a:lnTo>
                  <a:lnTo>
                    <a:pt x="1436" y="232"/>
                  </a:lnTo>
                  <a:lnTo>
                    <a:pt x="1428" y="214"/>
                  </a:lnTo>
                  <a:lnTo>
                    <a:pt x="1418" y="196"/>
                  </a:lnTo>
                  <a:lnTo>
                    <a:pt x="1406" y="180"/>
                  </a:lnTo>
                  <a:lnTo>
                    <a:pt x="1380" y="148"/>
                  </a:lnTo>
                  <a:lnTo>
                    <a:pt x="1350" y="120"/>
                  </a:lnTo>
                  <a:lnTo>
                    <a:pt x="1316" y="94"/>
                  </a:lnTo>
                  <a:lnTo>
                    <a:pt x="1278" y="70"/>
                  </a:lnTo>
                  <a:lnTo>
                    <a:pt x="1238" y="50"/>
                  </a:lnTo>
                  <a:lnTo>
                    <a:pt x="1196" y="34"/>
                  </a:lnTo>
                  <a:lnTo>
                    <a:pt x="1150" y="20"/>
                  </a:lnTo>
                  <a:lnTo>
                    <a:pt x="1102" y="10"/>
                  </a:lnTo>
                  <a:lnTo>
                    <a:pt x="1052" y="2"/>
                  </a:lnTo>
                  <a:lnTo>
                    <a:pt x="1000" y="0"/>
                  </a:lnTo>
                  <a:lnTo>
                    <a:pt x="948" y="0"/>
                  </a:lnTo>
                  <a:lnTo>
                    <a:pt x="894" y="6"/>
                  </a:lnTo>
                  <a:close/>
                  <a:moveTo>
                    <a:pt x="904" y="38"/>
                  </a:moveTo>
                  <a:lnTo>
                    <a:pt x="904" y="38"/>
                  </a:lnTo>
                  <a:lnTo>
                    <a:pt x="952" y="32"/>
                  </a:lnTo>
                  <a:lnTo>
                    <a:pt x="1002" y="32"/>
                  </a:lnTo>
                  <a:lnTo>
                    <a:pt x="1048" y="34"/>
                  </a:lnTo>
                  <a:lnTo>
                    <a:pt x="1094" y="40"/>
                  </a:lnTo>
                  <a:lnTo>
                    <a:pt x="1138" y="50"/>
                  </a:lnTo>
                  <a:lnTo>
                    <a:pt x="1180" y="62"/>
                  </a:lnTo>
                  <a:lnTo>
                    <a:pt x="1220" y="78"/>
                  </a:lnTo>
                  <a:lnTo>
                    <a:pt x="1258" y="96"/>
                  </a:lnTo>
                  <a:lnTo>
                    <a:pt x="1292" y="118"/>
                  </a:lnTo>
                  <a:lnTo>
                    <a:pt x="1322" y="142"/>
                  </a:lnTo>
                  <a:lnTo>
                    <a:pt x="1350" y="168"/>
                  </a:lnTo>
                  <a:lnTo>
                    <a:pt x="1374" y="198"/>
                  </a:lnTo>
                  <a:lnTo>
                    <a:pt x="1394" y="228"/>
                  </a:lnTo>
                  <a:lnTo>
                    <a:pt x="1410" y="260"/>
                  </a:lnTo>
                  <a:lnTo>
                    <a:pt x="1416" y="278"/>
                  </a:lnTo>
                  <a:lnTo>
                    <a:pt x="1422" y="296"/>
                  </a:lnTo>
                  <a:lnTo>
                    <a:pt x="1426" y="314"/>
                  </a:lnTo>
                  <a:lnTo>
                    <a:pt x="1428" y="332"/>
                  </a:lnTo>
                  <a:lnTo>
                    <a:pt x="1430" y="350"/>
                  </a:lnTo>
                  <a:lnTo>
                    <a:pt x="1430" y="368"/>
                  </a:lnTo>
                  <a:lnTo>
                    <a:pt x="1428" y="388"/>
                  </a:lnTo>
                  <a:lnTo>
                    <a:pt x="1426" y="406"/>
                  </a:lnTo>
                  <a:lnTo>
                    <a:pt x="1418" y="442"/>
                  </a:lnTo>
                  <a:lnTo>
                    <a:pt x="1406" y="476"/>
                  </a:lnTo>
                  <a:lnTo>
                    <a:pt x="1390" y="510"/>
                  </a:lnTo>
                  <a:lnTo>
                    <a:pt x="1368" y="544"/>
                  </a:lnTo>
                  <a:lnTo>
                    <a:pt x="1344" y="574"/>
                  </a:lnTo>
                  <a:lnTo>
                    <a:pt x="1316" y="604"/>
                  </a:lnTo>
                  <a:lnTo>
                    <a:pt x="1284" y="632"/>
                  </a:lnTo>
                  <a:lnTo>
                    <a:pt x="1250" y="658"/>
                  </a:lnTo>
                  <a:lnTo>
                    <a:pt x="1212" y="682"/>
                  </a:lnTo>
                  <a:lnTo>
                    <a:pt x="1172" y="702"/>
                  </a:lnTo>
                  <a:lnTo>
                    <a:pt x="1128" y="720"/>
                  </a:lnTo>
                  <a:lnTo>
                    <a:pt x="1084" y="734"/>
                  </a:lnTo>
                  <a:lnTo>
                    <a:pt x="1036" y="746"/>
                  </a:lnTo>
                  <a:lnTo>
                    <a:pt x="988" y="756"/>
                  </a:lnTo>
                  <a:lnTo>
                    <a:pt x="938" y="760"/>
                  </a:lnTo>
                  <a:lnTo>
                    <a:pt x="888" y="760"/>
                  </a:lnTo>
                  <a:lnTo>
                    <a:pt x="842" y="758"/>
                  </a:lnTo>
                  <a:lnTo>
                    <a:pt x="796" y="752"/>
                  </a:lnTo>
                  <a:lnTo>
                    <a:pt x="752" y="742"/>
                  </a:lnTo>
                  <a:lnTo>
                    <a:pt x="710" y="730"/>
                  </a:lnTo>
                  <a:lnTo>
                    <a:pt x="670" y="714"/>
                  </a:lnTo>
                  <a:lnTo>
                    <a:pt x="634" y="696"/>
                  </a:lnTo>
                  <a:lnTo>
                    <a:pt x="600" y="674"/>
                  </a:lnTo>
                  <a:lnTo>
                    <a:pt x="568" y="650"/>
                  </a:lnTo>
                  <a:lnTo>
                    <a:pt x="540" y="624"/>
                  </a:lnTo>
                  <a:lnTo>
                    <a:pt x="516" y="596"/>
                  </a:lnTo>
                  <a:lnTo>
                    <a:pt x="496" y="564"/>
                  </a:lnTo>
                  <a:lnTo>
                    <a:pt x="480" y="532"/>
                  </a:lnTo>
                  <a:lnTo>
                    <a:pt x="474" y="514"/>
                  </a:lnTo>
                  <a:lnTo>
                    <a:pt x="470" y="498"/>
                  </a:lnTo>
                  <a:lnTo>
                    <a:pt x="466" y="480"/>
                  </a:lnTo>
                  <a:lnTo>
                    <a:pt x="462" y="460"/>
                  </a:lnTo>
                  <a:lnTo>
                    <a:pt x="460" y="442"/>
                  </a:lnTo>
                  <a:lnTo>
                    <a:pt x="460" y="424"/>
                  </a:lnTo>
                  <a:lnTo>
                    <a:pt x="462" y="406"/>
                  </a:lnTo>
                  <a:lnTo>
                    <a:pt x="464" y="388"/>
                  </a:lnTo>
                  <a:lnTo>
                    <a:pt x="472" y="352"/>
                  </a:lnTo>
                  <a:lnTo>
                    <a:pt x="484" y="316"/>
                  </a:lnTo>
                  <a:lnTo>
                    <a:pt x="500" y="282"/>
                  </a:lnTo>
                  <a:lnTo>
                    <a:pt x="522" y="250"/>
                  </a:lnTo>
                  <a:lnTo>
                    <a:pt x="546" y="218"/>
                  </a:lnTo>
                  <a:lnTo>
                    <a:pt x="574" y="188"/>
                  </a:lnTo>
                  <a:lnTo>
                    <a:pt x="606" y="160"/>
                  </a:lnTo>
                  <a:lnTo>
                    <a:pt x="640" y="134"/>
                  </a:lnTo>
                  <a:lnTo>
                    <a:pt x="678" y="112"/>
                  </a:lnTo>
                  <a:lnTo>
                    <a:pt x="718" y="90"/>
                  </a:lnTo>
                  <a:lnTo>
                    <a:pt x="762" y="72"/>
                  </a:lnTo>
                  <a:lnTo>
                    <a:pt x="806" y="58"/>
                  </a:lnTo>
                  <a:lnTo>
                    <a:pt x="854" y="46"/>
                  </a:lnTo>
                  <a:lnTo>
                    <a:pt x="904" y="38"/>
                  </a:lnTo>
                  <a:close/>
                </a:path>
              </a:pathLst>
            </a:custGeom>
            <a:solidFill>
              <a:srgbClr val="818789"/>
            </a:solidFill>
            <a:ln w="12700">
              <a:solidFill>
                <a:srgbClr val="FAF3E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15" name="Freeform 297"/>
            <p:cNvSpPr>
              <a:spLocks/>
            </p:cNvSpPr>
            <p:nvPr/>
          </p:nvSpPr>
          <p:spPr bwMode="auto">
            <a:xfrm>
              <a:off x="2521" y="2574"/>
              <a:ext cx="430" cy="135"/>
            </a:xfrm>
            <a:custGeom>
              <a:avLst/>
              <a:gdLst>
                <a:gd name="T0" fmla="*/ 10 w 698"/>
                <a:gd name="T1" fmla="*/ 54 h 220"/>
                <a:gd name="T2" fmla="*/ 10 w 698"/>
                <a:gd name="T3" fmla="*/ 54 h 220"/>
                <a:gd name="T4" fmla="*/ 5 w 698"/>
                <a:gd name="T5" fmla="*/ 55 h 220"/>
                <a:gd name="T6" fmla="*/ 2 w 698"/>
                <a:gd name="T7" fmla="*/ 58 h 220"/>
                <a:gd name="T8" fmla="*/ 0 w 698"/>
                <a:gd name="T9" fmla="*/ 61 h 220"/>
                <a:gd name="T10" fmla="*/ 0 w 698"/>
                <a:gd name="T11" fmla="*/ 65 h 220"/>
                <a:gd name="T12" fmla="*/ 7 w 698"/>
                <a:gd name="T13" fmla="*/ 126 h 220"/>
                <a:gd name="T14" fmla="*/ 7 w 698"/>
                <a:gd name="T15" fmla="*/ 126 h 220"/>
                <a:gd name="T16" fmla="*/ 9 w 698"/>
                <a:gd name="T17" fmla="*/ 130 h 220"/>
                <a:gd name="T18" fmla="*/ 11 w 698"/>
                <a:gd name="T19" fmla="*/ 134 h 220"/>
                <a:gd name="T20" fmla="*/ 15 w 698"/>
                <a:gd name="T21" fmla="*/ 135 h 220"/>
                <a:gd name="T22" fmla="*/ 18 w 698"/>
                <a:gd name="T23" fmla="*/ 135 h 220"/>
                <a:gd name="T24" fmla="*/ 420 w 698"/>
                <a:gd name="T25" fmla="*/ 82 h 220"/>
                <a:gd name="T26" fmla="*/ 420 w 698"/>
                <a:gd name="T27" fmla="*/ 82 h 220"/>
                <a:gd name="T28" fmla="*/ 424 w 698"/>
                <a:gd name="T29" fmla="*/ 81 h 220"/>
                <a:gd name="T30" fmla="*/ 428 w 698"/>
                <a:gd name="T31" fmla="*/ 79 h 220"/>
                <a:gd name="T32" fmla="*/ 429 w 698"/>
                <a:gd name="T33" fmla="*/ 75 h 220"/>
                <a:gd name="T34" fmla="*/ 430 w 698"/>
                <a:gd name="T35" fmla="*/ 71 h 220"/>
                <a:gd name="T36" fmla="*/ 423 w 698"/>
                <a:gd name="T37" fmla="*/ 9 h 220"/>
                <a:gd name="T38" fmla="*/ 423 w 698"/>
                <a:gd name="T39" fmla="*/ 9 h 220"/>
                <a:gd name="T40" fmla="*/ 421 w 698"/>
                <a:gd name="T41" fmla="*/ 5 h 220"/>
                <a:gd name="T42" fmla="*/ 419 w 698"/>
                <a:gd name="T43" fmla="*/ 2 h 220"/>
                <a:gd name="T44" fmla="*/ 415 w 698"/>
                <a:gd name="T45" fmla="*/ 1 h 220"/>
                <a:gd name="T46" fmla="*/ 410 w 698"/>
                <a:gd name="T47" fmla="*/ 0 h 220"/>
                <a:gd name="T48" fmla="*/ 10 w 698"/>
                <a:gd name="T49" fmla="*/ 54 h 22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698" h="220">
                  <a:moveTo>
                    <a:pt x="16" y="88"/>
                  </a:moveTo>
                  <a:lnTo>
                    <a:pt x="16" y="88"/>
                  </a:lnTo>
                  <a:lnTo>
                    <a:pt x="8" y="90"/>
                  </a:lnTo>
                  <a:lnTo>
                    <a:pt x="4" y="94"/>
                  </a:lnTo>
                  <a:lnTo>
                    <a:pt x="0" y="100"/>
                  </a:lnTo>
                  <a:lnTo>
                    <a:pt x="0" y="106"/>
                  </a:lnTo>
                  <a:lnTo>
                    <a:pt x="12" y="206"/>
                  </a:lnTo>
                  <a:lnTo>
                    <a:pt x="14" y="212"/>
                  </a:lnTo>
                  <a:lnTo>
                    <a:pt x="18" y="218"/>
                  </a:lnTo>
                  <a:lnTo>
                    <a:pt x="24" y="220"/>
                  </a:lnTo>
                  <a:lnTo>
                    <a:pt x="30" y="220"/>
                  </a:lnTo>
                  <a:lnTo>
                    <a:pt x="682" y="134"/>
                  </a:lnTo>
                  <a:lnTo>
                    <a:pt x="688" y="132"/>
                  </a:lnTo>
                  <a:lnTo>
                    <a:pt x="694" y="128"/>
                  </a:lnTo>
                  <a:lnTo>
                    <a:pt x="696" y="122"/>
                  </a:lnTo>
                  <a:lnTo>
                    <a:pt x="698" y="116"/>
                  </a:lnTo>
                  <a:lnTo>
                    <a:pt x="686" y="14"/>
                  </a:lnTo>
                  <a:lnTo>
                    <a:pt x="684" y="8"/>
                  </a:lnTo>
                  <a:lnTo>
                    <a:pt x="680" y="4"/>
                  </a:lnTo>
                  <a:lnTo>
                    <a:pt x="674" y="2"/>
                  </a:lnTo>
                  <a:lnTo>
                    <a:pt x="666" y="0"/>
                  </a:lnTo>
                  <a:lnTo>
                    <a:pt x="16" y="88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FAF3E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16" name="Freeform 298"/>
            <p:cNvSpPr>
              <a:spLocks/>
            </p:cNvSpPr>
            <p:nvPr/>
          </p:nvSpPr>
          <p:spPr bwMode="auto">
            <a:xfrm>
              <a:off x="2577" y="2619"/>
              <a:ext cx="10" cy="86"/>
            </a:xfrm>
            <a:custGeom>
              <a:avLst/>
              <a:gdLst>
                <a:gd name="T0" fmla="*/ 10 w 16"/>
                <a:gd name="T1" fmla="*/ 86 h 140"/>
                <a:gd name="T2" fmla="*/ 0 w 16"/>
                <a:gd name="T3" fmla="*/ 0 h 140"/>
                <a:gd name="T4" fmla="*/ 10 w 16"/>
                <a:gd name="T5" fmla="*/ 86 h 14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" h="140">
                  <a:moveTo>
                    <a:pt x="16" y="140"/>
                  </a:moveTo>
                  <a:lnTo>
                    <a:pt x="0" y="0"/>
                  </a:lnTo>
                  <a:lnTo>
                    <a:pt x="16" y="1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7" name="Line 299"/>
            <p:cNvSpPr>
              <a:spLocks noChangeShapeType="1"/>
            </p:cNvSpPr>
            <p:nvPr/>
          </p:nvSpPr>
          <p:spPr bwMode="auto">
            <a:xfrm flipH="1" flipV="1">
              <a:off x="2577" y="2619"/>
              <a:ext cx="10" cy="86"/>
            </a:xfrm>
            <a:prstGeom prst="line">
              <a:avLst/>
            </a:prstGeom>
            <a:noFill/>
            <a:ln w="12700">
              <a:solidFill>
                <a:srgbClr val="FAF3E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8" name="Freeform 300"/>
            <p:cNvSpPr>
              <a:spLocks/>
            </p:cNvSpPr>
            <p:nvPr/>
          </p:nvSpPr>
          <p:spPr bwMode="auto">
            <a:xfrm>
              <a:off x="2610" y="2612"/>
              <a:ext cx="27" cy="90"/>
            </a:xfrm>
            <a:custGeom>
              <a:avLst/>
              <a:gdLst>
                <a:gd name="T0" fmla="*/ 0 w 44"/>
                <a:gd name="T1" fmla="*/ 90 h 146"/>
                <a:gd name="T2" fmla="*/ 27 w 44"/>
                <a:gd name="T3" fmla="*/ 0 h 146"/>
                <a:gd name="T4" fmla="*/ 0 w 44"/>
                <a:gd name="T5" fmla="*/ 90 h 1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4" h="146">
                  <a:moveTo>
                    <a:pt x="0" y="146"/>
                  </a:moveTo>
                  <a:lnTo>
                    <a:pt x="44" y="0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9" name="Line 301"/>
            <p:cNvSpPr>
              <a:spLocks noChangeShapeType="1"/>
            </p:cNvSpPr>
            <p:nvPr/>
          </p:nvSpPr>
          <p:spPr bwMode="auto">
            <a:xfrm flipV="1">
              <a:off x="2610" y="2612"/>
              <a:ext cx="27" cy="90"/>
            </a:xfrm>
            <a:prstGeom prst="line">
              <a:avLst/>
            </a:prstGeom>
            <a:noFill/>
            <a:ln w="12700">
              <a:solidFill>
                <a:srgbClr val="FAF3E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0" name="Freeform 302"/>
            <p:cNvSpPr>
              <a:spLocks/>
            </p:cNvSpPr>
            <p:nvPr/>
          </p:nvSpPr>
          <p:spPr bwMode="auto">
            <a:xfrm>
              <a:off x="2666" y="2604"/>
              <a:ext cx="27" cy="90"/>
            </a:xfrm>
            <a:custGeom>
              <a:avLst/>
              <a:gdLst>
                <a:gd name="T0" fmla="*/ 0 w 44"/>
                <a:gd name="T1" fmla="*/ 90 h 146"/>
                <a:gd name="T2" fmla="*/ 27 w 44"/>
                <a:gd name="T3" fmla="*/ 0 h 146"/>
                <a:gd name="T4" fmla="*/ 0 w 44"/>
                <a:gd name="T5" fmla="*/ 90 h 1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4" h="146">
                  <a:moveTo>
                    <a:pt x="0" y="146"/>
                  </a:moveTo>
                  <a:lnTo>
                    <a:pt x="44" y="0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1" name="Line 303"/>
            <p:cNvSpPr>
              <a:spLocks noChangeShapeType="1"/>
            </p:cNvSpPr>
            <p:nvPr/>
          </p:nvSpPr>
          <p:spPr bwMode="auto">
            <a:xfrm flipV="1">
              <a:off x="2666" y="2604"/>
              <a:ext cx="27" cy="90"/>
            </a:xfrm>
            <a:prstGeom prst="line">
              <a:avLst/>
            </a:prstGeom>
            <a:noFill/>
            <a:ln w="12700">
              <a:solidFill>
                <a:srgbClr val="FAF3E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2" name="Freeform 304"/>
            <p:cNvSpPr>
              <a:spLocks/>
            </p:cNvSpPr>
            <p:nvPr/>
          </p:nvSpPr>
          <p:spPr bwMode="auto">
            <a:xfrm>
              <a:off x="2721" y="2597"/>
              <a:ext cx="27" cy="90"/>
            </a:xfrm>
            <a:custGeom>
              <a:avLst/>
              <a:gdLst>
                <a:gd name="T0" fmla="*/ 0 w 44"/>
                <a:gd name="T1" fmla="*/ 90 h 146"/>
                <a:gd name="T2" fmla="*/ 27 w 44"/>
                <a:gd name="T3" fmla="*/ 0 h 146"/>
                <a:gd name="T4" fmla="*/ 0 w 44"/>
                <a:gd name="T5" fmla="*/ 90 h 1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4" h="146">
                  <a:moveTo>
                    <a:pt x="0" y="146"/>
                  </a:moveTo>
                  <a:lnTo>
                    <a:pt x="44" y="0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3" name="Line 305"/>
            <p:cNvSpPr>
              <a:spLocks noChangeShapeType="1"/>
            </p:cNvSpPr>
            <p:nvPr/>
          </p:nvSpPr>
          <p:spPr bwMode="auto">
            <a:xfrm flipV="1">
              <a:off x="2721" y="2597"/>
              <a:ext cx="27" cy="90"/>
            </a:xfrm>
            <a:prstGeom prst="line">
              <a:avLst/>
            </a:prstGeom>
            <a:noFill/>
            <a:ln w="12700">
              <a:solidFill>
                <a:srgbClr val="FAF3E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4" name="Freeform 306"/>
            <p:cNvSpPr>
              <a:spLocks/>
            </p:cNvSpPr>
            <p:nvPr/>
          </p:nvSpPr>
          <p:spPr bwMode="auto">
            <a:xfrm>
              <a:off x="2776" y="2590"/>
              <a:ext cx="27" cy="89"/>
            </a:xfrm>
            <a:custGeom>
              <a:avLst/>
              <a:gdLst>
                <a:gd name="T0" fmla="*/ 0 w 44"/>
                <a:gd name="T1" fmla="*/ 89 h 146"/>
                <a:gd name="T2" fmla="*/ 27 w 44"/>
                <a:gd name="T3" fmla="*/ 0 h 146"/>
                <a:gd name="T4" fmla="*/ 0 w 44"/>
                <a:gd name="T5" fmla="*/ 89 h 1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4" h="146">
                  <a:moveTo>
                    <a:pt x="0" y="146"/>
                  </a:moveTo>
                  <a:lnTo>
                    <a:pt x="44" y="0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5" name="Line 307"/>
            <p:cNvSpPr>
              <a:spLocks noChangeShapeType="1"/>
            </p:cNvSpPr>
            <p:nvPr/>
          </p:nvSpPr>
          <p:spPr bwMode="auto">
            <a:xfrm flipV="1">
              <a:off x="2776" y="2590"/>
              <a:ext cx="27" cy="89"/>
            </a:xfrm>
            <a:prstGeom prst="line">
              <a:avLst/>
            </a:prstGeom>
            <a:noFill/>
            <a:ln w="12700">
              <a:solidFill>
                <a:srgbClr val="FAF3E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6" name="Freeform 308"/>
            <p:cNvSpPr>
              <a:spLocks/>
            </p:cNvSpPr>
            <p:nvPr/>
          </p:nvSpPr>
          <p:spPr bwMode="auto">
            <a:xfrm>
              <a:off x="2832" y="2582"/>
              <a:ext cx="27" cy="90"/>
            </a:xfrm>
            <a:custGeom>
              <a:avLst/>
              <a:gdLst>
                <a:gd name="T0" fmla="*/ 0 w 44"/>
                <a:gd name="T1" fmla="*/ 90 h 146"/>
                <a:gd name="T2" fmla="*/ 27 w 44"/>
                <a:gd name="T3" fmla="*/ 0 h 146"/>
                <a:gd name="T4" fmla="*/ 0 w 44"/>
                <a:gd name="T5" fmla="*/ 90 h 1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4" h="146">
                  <a:moveTo>
                    <a:pt x="0" y="146"/>
                  </a:moveTo>
                  <a:lnTo>
                    <a:pt x="44" y="0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7" name="Line 309"/>
            <p:cNvSpPr>
              <a:spLocks noChangeShapeType="1"/>
            </p:cNvSpPr>
            <p:nvPr/>
          </p:nvSpPr>
          <p:spPr bwMode="auto">
            <a:xfrm flipV="1">
              <a:off x="2832" y="2582"/>
              <a:ext cx="27" cy="90"/>
            </a:xfrm>
            <a:prstGeom prst="line">
              <a:avLst/>
            </a:prstGeom>
            <a:noFill/>
            <a:ln w="12700">
              <a:solidFill>
                <a:srgbClr val="FAF3E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8" name="Freeform 310"/>
            <p:cNvSpPr>
              <a:spLocks/>
            </p:cNvSpPr>
            <p:nvPr/>
          </p:nvSpPr>
          <p:spPr bwMode="auto">
            <a:xfrm>
              <a:off x="2887" y="2575"/>
              <a:ext cx="27" cy="90"/>
            </a:xfrm>
            <a:custGeom>
              <a:avLst/>
              <a:gdLst>
                <a:gd name="T0" fmla="*/ 0 w 44"/>
                <a:gd name="T1" fmla="*/ 90 h 146"/>
                <a:gd name="T2" fmla="*/ 27 w 44"/>
                <a:gd name="T3" fmla="*/ 0 h 146"/>
                <a:gd name="T4" fmla="*/ 0 w 44"/>
                <a:gd name="T5" fmla="*/ 90 h 1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4" h="146">
                  <a:moveTo>
                    <a:pt x="0" y="146"/>
                  </a:moveTo>
                  <a:lnTo>
                    <a:pt x="44" y="0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9" name="Line 311"/>
            <p:cNvSpPr>
              <a:spLocks noChangeShapeType="1"/>
            </p:cNvSpPr>
            <p:nvPr/>
          </p:nvSpPr>
          <p:spPr bwMode="auto">
            <a:xfrm flipV="1">
              <a:off x="2887" y="2575"/>
              <a:ext cx="27" cy="90"/>
            </a:xfrm>
            <a:prstGeom prst="line">
              <a:avLst/>
            </a:prstGeom>
            <a:noFill/>
            <a:ln w="12700">
              <a:solidFill>
                <a:srgbClr val="FAF3E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0" name="Freeform 312"/>
            <p:cNvSpPr>
              <a:spLocks/>
            </p:cNvSpPr>
            <p:nvPr/>
          </p:nvSpPr>
          <p:spPr bwMode="auto">
            <a:xfrm>
              <a:off x="2335" y="2080"/>
              <a:ext cx="494" cy="659"/>
            </a:xfrm>
            <a:custGeom>
              <a:avLst/>
              <a:gdLst>
                <a:gd name="T0" fmla="*/ 0 w 802"/>
                <a:gd name="T1" fmla="*/ 33 h 1070"/>
                <a:gd name="T2" fmla="*/ 2 w 802"/>
                <a:gd name="T3" fmla="*/ 70 h 1070"/>
                <a:gd name="T4" fmla="*/ 18 w 802"/>
                <a:gd name="T5" fmla="*/ 137 h 1070"/>
                <a:gd name="T6" fmla="*/ 42 w 802"/>
                <a:gd name="T7" fmla="*/ 192 h 1070"/>
                <a:gd name="T8" fmla="*/ 80 w 802"/>
                <a:gd name="T9" fmla="*/ 264 h 1070"/>
                <a:gd name="T10" fmla="*/ 159 w 802"/>
                <a:gd name="T11" fmla="*/ 389 h 1070"/>
                <a:gd name="T12" fmla="*/ 186 w 802"/>
                <a:gd name="T13" fmla="*/ 425 h 1070"/>
                <a:gd name="T14" fmla="*/ 211 w 802"/>
                <a:gd name="T15" fmla="*/ 447 h 1070"/>
                <a:gd name="T16" fmla="*/ 224 w 802"/>
                <a:gd name="T17" fmla="*/ 456 h 1070"/>
                <a:gd name="T18" fmla="*/ 232 w 802"/>
                <a:gd name="T19" fmla="*/ 467 h 1070"/>
                <a:gd name="T20" fmla="*/ 250 w 802"/>
                <a:gd name="T21" fmla="*/ 517 h 1070"/>
                <a:gd name="T22" fmla="*/ 259 w 802"/>
                <a:gd name="T23" fmla="*/ 535 h 1070"/>
                <a:gd name="T24" fmla="*/ 297 w 802"/>
                <a:gd name="T25" fmla="*/ 589 h 1070"/>
                <a:gd name="T26" fmla="*/ 315 w 802"/>
                <a:gd name="T27" fmla="*/ 612 h 1070"/>
                <a:gd name="T28" fmla="*/ 336 w 802"/>
                <a:gd name="T29" fmla="*/ 632 h 1070"/>
                <a:gd name="T30" fmla="*/ 347 w 802"/>
                <a:gd name="T31" fmla="*/ 636 h 1070"/>
                <a:gd name="T32" fmla="*/ 350 w 802"/>
                <a:gd name="T33" fmla="*/ 632 h 1070"/>
                <a:gd name="T34" fmla="*/ 355 w 802"/>
                <a:gd name="T35" fmla="*/ 627 h 1070"/>
                <a:gd name="T36" fmla="*/ 365 w 802"/>
                <a:gd name="T37" fmla="*/ 634 h 1070"/>
                <a:gd name="T38" fmla="*/ 377 w 802"/>
                <a:gd name="T39" fmla="*/ 634 h 1070"/>
                <a:gd name="T40" fmla="*/ 384 w 802"/>
                <a:gd name="T41" fmla="*/ 631 h 1070"/>
                <a:gd name="T42" fmla="*/ 389 w 802"/>
                <a:gd name="T43" fmla="*/ 625 h 1070"/>
                <a:gd name="T44" fmla="*/ 393 w 802"/>
                <a:gd name="T45" fmla="*/ 627 h 1070"/>
                <a:gd name="T46" fmla="*/ 404 w 802"/>
                <a:gd name="T47" fmla="*/ 631 h 1070"/>
                <a:gd name="T48" fmla="*/ 419 w 802"/>
                <a:gd name="T49" fmla="*/ 629 h 1070"/>
                <a:gd name="T50" fmla="*/ 427 w 802"/>
                <a:gd name="T51" fmla="*/ 623 h 1070"/>
                <a:gd name="T52" fmla="*/ 427 w 802"/>
                <a:gd name="T53" fmla="*/ 599 h 1070"/>
                <a:gd name="T54" fmla="*/ 424 w 802"/>
                <a:gd name="T55" fmla="*/ 585 h 1070"/>
                <a:gd name="T56" fmla="*/ 425 w 802"/>
                <a:gd name="T57" fmla="*/ 579 h 1070"/>
                <a:gd name="T58" fmla="*/ 439 w 802"/>
                <a:gd name="T59" fmla="*/ 583 h 1070"/>
                <a:gd name="T60" fmla="*/ 455 w 802"/>
                <a:gd name="T61" fmla="*/ 596 h 1070"/>
                <a:gd name="T62" fmla="*/ 460 w 802"/>
                <a:gd name="T63" fmla="*/ 615 h 1070"/>
                <a:gd name="T64" fmla="*/ 462 w 802"/>
                <a:gd name="T65" fmla="*/ 637 h 1070"/>
                <a:gd name="T66" fmla="*/ 463 w 802"/>
                <a:gd name="T67" fmla="*/ 652 h 1070"/>
                <a:gd name="T68" fmla="*/ 468 w 802"/>
                <a:gd name="T69" fmla="*/ 655 h 1070"/>
                <a:gd name="T70" fmla="*/ 483 w 802"/>
                <a:gd name="T71" fmla="*/ 658 h 1070"/>
                <a:gd name="T72" fmla="*/ 492 w 802"/>
                <a:gd name="T73" fmla="*/ 648 h 1070"/>
                <a:gd name="T74" fmla="*/ 493 w 802"/>
                <a:gd name="T75" fmla="*/ 633 h 1070"/>
                <a:gd name="T76" fmla="*/ 494 w 802"/>
                <a:gd name="T77" fmla="*/ 601 h 1070"/>
                <a:gd name="T78" fmla="*/ 493 w 802"/>
                <a:gd name="T79" fmla="*/ 584 h 1070"/>
                <a:gd name="T80" fmla="*/ 492 w 802"/>
                <a:gd name="T81" fmla="*/ 567 h 1070"/>
                <a:gd name="T82" fmla="*/ 484 w 802"/>
                <a:gd name="T83" fmla="*/ 557 h 1070"/>
                <a:gd name="T84" fmla="*/ 408 w 802"/>
                <a:gd name="T85" fmla="*/ 489 h 1070"/>
                <a:gd name="T86" fmla="*/ 361 w 802"/>
                <a:gd name="T87" fmla="*/ 464 h 1070"/>
                <a:gd name="T88" fmla="*/ 331 w 802"/>
                <a:gd name="T89" fmla="*/ 447 h 1070"/>
                <a:gd name="T90" fmla="*/ 322 w 802"/>
                <a:gd name="T91" fmla="*/ 432 h 1070"/>
                <a:gd name="T92" fmla="*/ 313 w 802"/>
                <a:gd name="T93" fmla="*/ 408 h 1070"/>
                <a:gd name="T94" fmla="*/ 283 w 802"/>
                <a:gd name="T95" fmla="*/ 350 h 1070"/>
                <a:gd name="T96" fmla="*/ 261 w 802"/>
                <a:gd name="T97" fmla="*/ 315 h 1070"/>
                <a:gd name="T98" fmla="*/ 225 w 802"/>
                <a:gd name="T99" fmla="*/ 245 h 1070"/>
                <a:gd name="T100" fmla="*/ 213 w 802"/>
                <a:gd name="T101" fmla="*/ 220 h 1070"/>
                <a:gd name="T102" fmla="*/ 190 w 802"/>
                <a:gd name="T103" fmla="*/ 175 h 1070"/>
                <a:gd name="T104" fmla="*/ 166 w 802"/>
                <a:gd name="T105" fmla="*/ 137 h 1070"/>
                <a:gd name="T106" fmla="*/ 145 w 802"/>
                <a:gd name="T107" fmla="*/ 117 h 1070"/>
                <a:gd name="T108" fmla="*/ 140 w 802"/>
                <a:gd name="T109" fmla="*/ 107 h 1070"/>
                <a:gd name="T110" fmla="*/ 145 w 802"/>
                <a:gd name="T111" fmla="*/ 96 h 1070"/>
                <a:gd name="T112" fmla="*/ 152 w 802"/>
                <a:gd name="T113" fmla="*/ 63 h 1070"/>
                <a:gd name="T114" fmla="*/ 148 w 802"/>
                <a:gd name="T115" fmla="*/ 36 h 1070"/>
                <a:gd name="T116" fmla="*/ 4 w 802"/>
                <a:gd name="T117" fmla="*/ 21 h 107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802" h="1070">
                  <a:moveTo>
                    <a:pt x="2" y="36"/>
                  </a:moveTo>
                  <a:lnTo>
                    <a:pt x="2" y="36"/>
                  </a:lnTo>
                  <a:lnTo>
                    <a:pt x="0" y="54"/>
                  </a:lnTo>
                  <a:lnTo>
                    <a:pt x="2" y="78"/>
                  </a:lnTo>
                  <a:lnTo>
                    <a:pt x="4" y="114"/>
                  </a:lnTo>
                  <a:lnTo>
                    <a:pt x="10" y="150"/>
                  </a:lnTo>
                  <a:lnTo>
                    <a:pt x="18" y="186"/>
                  </a:lnTo>
                  <a:lnTo>
                    <a:pt x="30" y="222"/>
                  </a:lnTo>
                  <a:lnTo>
                    <a:pt x="48" y="266"/>
                  </a:lnTo>
                  <a:lnTo>
                    <a:pt x="68" y="312"/>
                  </a:lnTo>
                  <a:lnTo>
                    <a:pt x="90" y="354"/>
                  </a:lnTo>
                  <a:lnTo>
                    <a:pt x="130" y="428"/>
                  </a:lnTo>
                  <a:lnTo>
                    <a:pt x="160" y="482"/>
                  </a:lnTo>
                  <a:lnTo>
                    <a:pt x="206" y="556"/>
                  </a:lnTo>
                  <a:lnTo>
                    <a:pt x="258" y="632"/>
                  </a:lnTo>
                  <a:lnTo>
                    <a:pt x="282" y="664"/>
                  </a:lnTo>
                  <a:lnTo>
                    <a:pt x="302" y="690"/>
                  </a:lnTo>
                  <a:lnTo>
                    <a:pt x="318" y="708"/>
                  </a:lnTo>
                  <a:lnTo>
                    <a:pt x="332" y="720"/>
                  </a:lnTo>
                  <a:lnTo>
                    <a:pt x="342" y="726"/>
                  </a:lnTo>
                  <a:lnTo>
                    <a:pt x="350" y="732"/>
                  </a:lnTo>
                  <a:lnTo>
                    <a:pt x="358" y="736"/>
                  </a:lnTo>
                  <a:lnTo>
                    <a:pt x="364" y="740"/>
                  </a:lnTo>
                  <a:lnTo>
                    <a:pt x="370" y="746"/>
                  </a:lnTo>
                  <a:lnTo>
                    <a:pt x="376" y="758"/>
                  </a:lnTo>
                  <a:lnTo>
                    <a:pt x="388" y="780"/>
                  </a:lnTo>
                  <a:lnTo>
                    <a:pt x="394" y="800"/>
                  </a:lnTo>
                  <a:lnTo>
                    <a:pt x="406" y="840"/>
                  </a:lnTo>
                  <a:lnTo>
                    <a:pt x="412" y="854"/>
                  </a:lnTo>
                  <a:lnTo>
                    <a:pt x="420" y="868"/>
                  </a:lnTo>
                  <a:lnTo>
                    <a:pt x="442" y="900"/>
                  </a:lnTo>
                  <a:lnTo>
                    <a:pt x="466" y="930"/>
                  </a:lnTo>
                  <a:lnTo>
                    <a:pt x="482" y="956"/>
                  </a:lnTo>
                  <a:lnTo>
                    <a:pt x="496" y="976"/>
                  </a:lnTo>
                  <a:lnTo>
                    <a:pt x="512" y="994"/>
                  </a:lnTo>
                  <a:lnTo>
                    <a:pt x="536" y="1018"/>
                  </a:lnTo>
                  <a:lnTo>
                    <a:pt x="546" y="1026"/>
                  </a:lnTo>
                  <a:lnTo>
                    <a:pt x="556" y="1032"/>
                  </a:lnTo>
                  <a:lnTo>
                    <a:pt x="560" y="1032"/>
                  </a:lnTo>
                  <a:lnTo>
                    <a:pt x="564" y="1032"/>
                  </a:lnTo>
                  <a:lnTo>
                    <a:pt x="566" y="1030"/>
                  </a:lnTo>
                  <a:lnTo>
                    <a:pt x="568" y="1026"/>
                  </a:lnTo>
                  <a:lnTo>
                    <a:pt x="570" y="1020"/>
                  </a:lnTo>
                  <a:lnTo>
                    <a:pt x="572" y="1016"/>
                  </a:lnTo>
                  <a:lnTo>
                    <a:pt x="576" y="1018"/>
                  </a:lnTo>
                  <a:lnTo>
                    <a:pt x="584" y="1024"/>
                  </a:lnTo>
                  <a:lnTo>
                    <a:pt x="592" y="1030"/>
                  </a:lnTo>
                  <a:lnTo>
                    <a:pt x="598" y="1032"/>
                  </a:lnTo>
                  <a:lnTo>
                    <a:pt x="604" y="1032"/>
                  </a:lnTo>
                  <a:lnTo>
                    <a:pt x="612" y="1030"/>
                  </a:lnTo>
                  <a:lnTo>
                    <a:pt x="618" y="1028"/>
                  </a:lnTo>
                  <a:lnTo>
                    <a:pt x="624" y="1024"/>
                  </a:lnTo>
                  <a:lnTo>
                    <a:pt x="628" y="1018"/>
                  </a:lnTo>
                  <a:lnTo>
                    <a:pt x="632" y="1014"/>
                  </a:lnTo>
                  <a:lnTo>
                    <a:pt x="632" y="1012"/>
                  </a:lnTo>
                  <a:lnTo>
                    <a:pt x="634" y="1014"/>
                  </a:lnTo>
                  <a:lnTo>
                    <a:pt x="638" y="1018"/>
                  </a:lnTo>
                  <a:lnTo>
                    <a:pt x="646" y="1022"/>
                  </a:lnTo>
                  <a:lnTo>
                    <a:pt x="650" y="1024"/>
                  </a:lnTo>
                  <a:lnTo>
                    <a:pt x="656" y="1024"/>
                  </a:lnTo>
                  <a:lnTo>
                    <a:pt x="668" y="1024"/>
                  </a:lnTo>
                  <a:lnTo>
                    <a:pt x="680" y="1022"/>
                  </a:lnTo>
                  <a:lnTo>
                    <a:pt x="690" y="1018"/>
                  </a:lnTo>
                  <a:lnTo>
                    <a:pt x="694" y="1016"/>
                  </a:lnTo>
                  <a:lnTo>
                    <a:pt x="694" y="1012"/>
                  </a:lnTo>
                  <a:lnTo>
                    <a:pt x="696" y="992"/>
                  </a:lnTo>
                  <a:lnTo>
                    <a:pt x="694" y="972"/>
                  </a:lnTo>
                  <a:lnTo>
                    <a:pt x="692" y="960"/>
                  </a:lnTo>
                  <a:lnTo>
                    <a:pt x="688" y="950"/>
                  </a:lnTo>
                  <a:lnTo>
                    <a:pt x="686" y="944"/>
                  </a:lnTo>
                  <a:lnTo>
                    <a:pt x="688" y="942"/>
                  </a:lnTo>
                  <a:lnTo>
                    <a:pt x="690" y="940"/>
                  </a:lnTo>
                  <a:lnTo>
                    <a:pt x="696" y="942"/>
                  </a:lnTo>
                  <a:lnTo>
                    <a:pt x="712" y="946"/>
                  </a:lnTo>
                  <a:lnTo>
                    <a:pt x="724" y="954"/>
                  </a:lnTo>
                  <a:lnTo>
                    <a:pt x="734" y="962"/>
                  </a:lnTo>
                  <a:lnTo>
                    <a:pt x="738" y="968"/>
                  </a:lnTo>
                  <a:lnTo>
                    <a:pt x="740" y="972"/>
                  </a:lnTo>
                  <a:lnTo>
                    <a:pt x="746" y="998"/>
                  </a:lnTo>
                  <a:lnTo>
                    <a:pt x="750" y="1022"/>
                  </a:lnTo>
                  <a:lnTo>
                    <a:pt x="750" y="1034"/>
                  </a:lnTo>
                  <a:lnTo>
                    <a:pt x="750" y="1046"/>
                  </a:lnTo>
                  <a:lnTo>
                    <a:pt x="750" y="1052"/>
                  </a:lnTo>
                  <a:lnTo>
                    <a:pt x="752" y="1058"/>
                  </a:lnTo>
                  <a:lnTo>
                    <a:pt x="756" y="1062"/>
                  </a:lnTo>
                  <a:lnTo>
                    <a:pt x="760" y="1064"/>
                  </a:lnTo>
                  <a:lnTo>
                    <a:pt x="770" y="1068"/>
                  </a:lnTo>
                  <a:lnTo>
                    <a:pt x="778" y="1070"/>
                  </a:lnTo>
                  <a:lnTo>
                    <a:pt x="784" y="1068"/>
                  </a:lnTo>
                  <a:lnTo>
                    <a:pt x="790" y="1064"/>
                  </a:lnTo>
                  <a:lnTo>
                    <a:pt x="798" y="1052"/>
                  </a:lnTo>
                  <a:lnTo>
                    <a:pt x="802" y="1042"/>
                  </a:lnTo>
                  <a:lnTo>
                    <a:pt x="800" y="1028"/>
                  </a:lnTo>
                  <a:lnTo>
                    <a:pt x="800" y="1012"/>
                  </a:lnTo>
                  <a:lnTo>
                    <a:pt x="800" y="994"/>
                  </a:lnTo>
                  <a:lnTo>
                    <a:pt x="802" y="976"/>
                  </a:lnTo>
                  <a:lnTo>
                    <a:pt x="800" y="962"/>
                  </a:lnTo>
                  <a:lnTo>
                    <a:pt x="800" y="948"/>
                  </a:lnTo>
                  <a:lnTo>
                    <a:pt x="800" y="934"/>
                  </a:lnTo>
                  <a:lnTo>
                    <a:pt x="800" y="926"/>
                  </a:lnTo>
                  <a:lnTo>
                    <a:pt x="798" y="920"/>
                  </a:lnTo>
                  <a:lnTo>
                    <a:pt x="792" y="912"/>
                  </a:lnTo>
                  <a:lnTo>
                    <a:pt x="786" y="904"/>
                  </a:lnTo>
                  <a:lnTo>
                    <a:pt x="720" y="844"/>
                  </a:lnTo>
                  <a:lnTo>
                    <a:pt x="680" y="808"/>
                  </a:lnTo>
                  <a:lnTo>
                    <a:pt x="662" y="794"/>
                  </a:lnTo>
                  <a:lnTo>
                    <a:pt x="646" y="784"/>
                  </a:lnTo>
                  <a:lnTo>
                    <a:pt x="586" y="754"/>
                  </a:lnTo>
                  <a:lnTo>
                    <a:pt x="558" y="738"/>
                  </a:lnTo>
                  <a:lnTo>
                    <a:pt x="538" y="726"/>
                  </a:lnTo>
                  <a:lnTo>
                    <a:pt x="532" y="720"/>
                  </a:lnTo>
                  <a:lnTo>
                    <a:pt x="528" y="714"/>
                  </a:lnTo>
                  <a:lnTo>
                    <a:pt x="522" y="702"/>
                  </a:lnTo>
                  <a:lnTo>
                    <a:pt x="518" y="684"/>
                  </a:lnTo>
                  <a:lnTo>
                    <a:pt x="508" y="662"/>
                  </a:lnTo>
                  <a:lnTo>
                    <a:pt x="496" y="634"/>
                  </a:lnTo>
                  <a:lnTo>
                    <a:pt x="480" y="602"/>
                  </a:lnTo>
                  <a:lnTo>
                    <a:pt x="460" y="568"/>
                  </a:lnTo>
                  <a:lnTo>
                    <a:pt x="436" y="532"/>
                  </a:lnTo>
                  <a:lnTo>
                    <a:pt x="424" y="512"/>
                  </a:lnTo>
                  <a:lnTo>
                    <a:pt x="412" y="490"/>
                  </a:lnTo>
                  <a:lnTo>
                    <a:pt x="388" y="444"/>
                  </a:lnTo>
                  <a:lnTo>
                    <a:pt x="366" y="398"/>
                  </a:lnTo>
                  <a:lnTo>
                    <a:pt x="356" y="378"/>
                  </a:lnTo>
                  <a:lnTo>
                    <a:pt x="346" y="358"/>
                  </a:lnTo>
                  <a:lnTo>
                    <a:pt x="334" y="342"/>
                  </a:lnTo>
                  <a:lnTo>
                    <a:pt x="324" y="322"/>
                  </a:lnTo>
                  <a:lnTo>
                    <a:pt x="308" y="284"/>
                  </a:lnTo>
                  <a:lnTo>
                    <a:pt x="290" y="250"/>
                  </a:lnTo>
                  <a:lnTo>
                    <a:pt x="280" y="234"/>
                  </a:lnTo>
                  <a:lnTo>
                    <a:pt x="270" y="222"/>
                  </a:lnTo>
                  <a:lnTo>
                    <a:pt x="252" y="202"/>
                  </a:lnTo>
                  <a:lnTo>
                    <a:pt x="236" y="190"/>
                  </a:lnTo>
                  <a:lnTo>
                    <a:pt x="232" y="184"/>
                  </a:lnTo>
                  <a:lnTo>
                    <a:pt x="230" y="180"/>
                  </a:lnTo>
                  <a:lnTo>
                    <a:pt x="228" y="174"/>
                  </a:lnTo>
                  <a:lnTo>
                    <a:pt x="230" y="170"/>
                  </a:lnTo>
                  <a:lnTo>
                    <a:pt x="236" y="156"/>
                  </a:lnTo>
                  <a:lnTo>
                    <a:pt x="240" y="138"/>
                  </a:lnTo>
                  <a:lnTo>
                    <a:pt x="244" y="120"/>
                  </a:lnTo>
                  <a:lnTo>
                    <a:pt x="246" y="102"/>
                  </a:lnTo>
                  <a:lnTo>
                    <a:pt x="244" y="82"/>
                  </a:lnTo>
                  <a:lnTo>
                    <a:pt x="240" y="58"/>
                  </a:lnTo>
                  <a:lnTo>
                    <a:pt x="234" y="30"/>
                  </a:lnTo>
                  <a:lnTo>
                    <a:pt x="26" y="0"/>
                  </a:lnTo>
                  <a:lnTo>
                    <a:pt x="6" y="34"/>
                  </a:lnTo>
                  <a:lnTo>
                    <a:pt x="2" y="36"/>
                  </a:lnTo>
                  <a:close/>
                </a:path>
              </a:pathLst>
            </a:custGeom>
            <a:solidFill>
              <a:srgbClr val="ECBC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1" name="Freeform 313"/>
            <p:cNvSpPr>
              <a:spLocks/>
            </p:cNvSpPr>
            <p:nvPr/>
          </p:nvSpPr>
          <p:spPr bwMode="auto">
            <a:xfrm>
              <a:off x="2335" y="2080"/>
              <a:ext cx="494" cy="659"/>
            </a:xfrm>
            <a:custGeom>
              <a:avLst/>
              <a:gdLst>
                <a:gd name="T0" fmla="*/ 0 w 802"/>
                <a:gd name="T1" fmla="*/ 33 h 1070"/>
                <a:gd name="T2" fmla="*/ 2 w 802"/>
                <a:gd name="T3" fmla="*/ 70 h 1070"/>
                <a:gd name="T4" fmla="*/ 18 w 802"/>
                <a:gd name="T5" fmla="*/ 137 h 1070"/>
                <a:gd name="T6" fmla="*/ 42 w 802"/>
                <a:gd name="T7" fmla="*/ 192 h 1070"/>
                <a:gd name="T8" fmla="*/ 80 w 802"/>
                <a:gd name="T9" fmla="*/ 264 h 1070"/>
                <a:gd name="T10" fmla="*/ 159 w 802"/>
                <a:gd name="T11" fmla="*/ 389 h 1070"/>
                <a:gd name="T12" fmla="*/ 186 w 802"/>
                <a:gd name="T13" fmla="*/ 425 h 1070"/>
                <a:gd name="T14" fmla="*/ 211 w 802"/>
                <a:gd name="T15" fmla="*/ 447 h 1070"/>
                <a:gd name="T16" fmla="*/ 224 w 802"/>
                <a:gd name="T17" fmla="*/ 456 h 1070"/>
                <a:gd name="T18" fmla="*/ 232 w 802"/>
                <a:gd name="T19" fmla="*/ 467 h 1070"/>
                <a:gd name="T20" fmla="*/ 250 w 802"/>
                <a:gd name="T21" fmla="*/ 517 h 1070"/>
                <a:gd name="T22" fmla="*/ 259 w 802"/>
                <a:gd name="T23" fmla="*/ 535 h 1070"/>
                <a:gd name="T24" fmla="*/ 297 w 802"/>
                <a:gd name="T25" fmla="*/ 589 h 1070"/>
                <a:gd name="T26" fmla="*/ 315 w 802"/>
                <a:gd name="T27" fmla="*/ 612 h 1070"/>
                <a:gd name="T28" fmla="*/ 336 w 802"/>
                <a:gd name="T29" fmla="*/ 632 h 1070"/>
                <a:gd name="T30" fmla="*/ 347 w 802"/>
                <a:gd name="T31" fmla="*/ 636 h 1070"/>
                <a:gd name="T32" fmla="*/ 350 w 802"/>
                <a:gd name="T33" fmla="*/ 632 h 1070"/>
                <a:gd name="T34" fmla="*/ 355 w 802"/>
                <a:gd name="T35" fmla="*/ 627 h 1070"/>
                <a:gd name="T36" fmla="*/ 365 w 802"/>
                <a:gd name="T37" fmla="*/ 634 h 1070"/>
                <a:gd name="T38" fmla="*/ 377 w 802"/>
                <a:gd name="T39" fmla="*/ 634 h 1070"/>
                <a:gd name="T40" fmla="*/ 384 w 802"/>
                <a:gd name="T41" fmla="*/ 631 h 1070"/>
                <a:gd name="T42" fmla="*/ 389 w 802"/>
                <a:gd name="T43" fmla="*/ 625 h 1070"/>
                <a:gd name="T44" fmla="*/ 393 w 802"/>
                <a:gd name="T45" fmla="*/ 627 h 1070"/>
                <a:gd name="T46" fmla="*/ 404 w 802"/>
                <a:gd name="T47" fmla="*/ 631 h 1070"/>
                <a:gd name="T48" fmla="*/ 419 w 802"/>
                <a:gd name="T49" fmla="*/ 629 h 1070"/>
                <a:gd name="T50" fmla="*/ 427 w 802"/>
                <a:gd name="T51" fmla="*/ 623 h 1070"/>
                <a:gd name="T52" fmla="*/ 427 w 802"/>
                <a:gd name="T53" fmla="*/ 599 h 1070"/>
                <a:gd name="T54" fmla="*/ 424 w 802"/>
                <a:gd name="T55" fmla="*/ 585 h 1070"/>
                <a:gd name="T56" fmla="*/ 425 w 802"/>
                <a:gd name="T57" fmla="*/ 579 h 1070"/>
                <a:gd name="T58" fmla="*/ 439 w 802"/>
                <a:gd name="T59" fmla="*/ 583 h 1070"/>
                <a:gd name="T60" fmla="*/ 455 w 802"/>
                <a:gd name="T61" fmla="*/ 596 h 1070"/>
                <a:gd name="T62" fmla="*/ 460 w 802"/>
                <a:gd name="T63" fmla="*/ 615 h 1070"/>
                <a:gd name="T64" fmla="*/ 462 w 802"/>
                <a:gd name="T65" fmla="*/ 637 h 1070"/>
                <a:gd name="T66" fmla="*/ 463 w 802"/>
                <a:gd name="T67" fmla="*/ 652 h 1070"/>
                <a:gd name="T68" fmla="*/ 468 w 802"/>
                <a:gd name="T69" fmla="*/ 655 h 1070"/>
                <a:gd name="T70" fmla="*/ 483 w 802"/>
                <a:gd name="T71" fmla="*/ 658 h 1070"/>
                <a:gd name="T72" fmla="*/ 492 w 802"/>
                <a:gd name="T73" fmla="*/ 648 h 1070"/>
                <a:gd name="T74" fmla="*/ 493 w 802"/>
                <a:gd name="T75" fmla="*/ 633 h 1070"/>
                <a:gd name="T76" fmla="*/ 494 w 802"/>
                <a:gd name="T77" fmla="*/ 601 h 1070"/>
                <a:gd name="T78" fmla="*/ 493 w 802"/>
                <a:gd name="T79" fmla="*/ 584 h 1070"/>
                <a:gd name="T80" fmla="*/ 492 w 802"/>
                <a:gd name="T81" fmla="*/ 567 h 1070"/>
                <a:gd name="T82" fmla="*/ 484 w 802"/>
                <a:gd name="T83" fmla="*/ 557 h 1070"/>
                <a:gd name="T84" fmla="*/ 408 w 802"/>
                <a:gd name="T85" fmla="*/ 489 h 1070"/>
                <a:gd name="T86" fmla="*/ 361 w 802"/>
                <a:gd name="T87" fmla="*/ 464 h 1070"/>
                <a:gd name="T88" fmla="*/ 331 w 802"/>
                <a:gd name="T89" fmla="*/ 447 h 1070"/>
                <a:gd name="T90" fmla="*/ 322 w 802"/>
                <a:gd name="T91" fmla="*/ 432 h 1070"/>
                <a:gd name="T92" fmla="*/ 313 w 802"/>
                <a:gd name="T93" fmla="*/ 408 h 1070"/>
                <a:gd name="T94" fmla="*/ 283 w 802"/>
                <a:gd name="T95" fmla="*/ 350 h 1070"/>
                <a:gd name="T96" fmla="*/ 261 w 802"/>
                <a:gd name="T97" fmla="*/ 315 h 1070"/>
                <a:gd name="T98" fmla="*/ 225 w 802"/>
                <a:gd name="T99" fmla="*/ 245 h 1070"/>
                <a:gd name="T100" fmla="*/ 213 w 802"/>
                <a:gd name="T101" fmla="*/ 220 h 1070"/>
                <a:gd name="T102" fmla="*/ 190 w 802"/>
                <a:gd name="T103" fmla="*/ 175 h 1070"/>
                <a:gd name="T104" fmla="*/ 166 w 802"/>
                <a:gd name="T105" fmla="*/ 137 h 1070"/>
                <a:gd name="T106" fmla="*/ 145 w 802"/>
                <a:gd name="T107" fmla="*/ 117 h 1070"/>
                <a:gd name="T108" fmla="*/ 140 w 802"/>
                <a:gd name="T109" fmla="*/ 107 h 1070"/>
                <a:gd name="T110" fmla="*/ 145 w 802"/>
                <a:gd name="T111" fmla="*/ 96 h 1070"/>
                <a:gd name="T112" fmla="*/ 152 w 802"/>
                <a:gd name="T113" fmla="*/ 63 h 1070"/>
                <a:gd name="T114" fmla="*/ 148 w 802"/>
                <a:gd name="T115" fmla="*/ 36 h 1070"/>
                <a:gd name="T116" fmla="*/ 4 w 802"/>
                <a:gd name="T117" fmla="*/ 21 h 107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802" h="1070">
                  <a:moveTo>
                    <a:pt x="2" y="36"/>
                  </a:moveTo>
                  <a:lnTo>
                    <a:pt x="2" y="36"/>
                  </a:lnTo>
                  <a:lnTo>
                    <a:pt x="0" y="54"/>
                  </a:lnTo>
                  <a:lnTo>
                    <a:pt x="2" y="78"/>
                  </a:lnTo>
                  <a:lnTo>
                    <a:pt x="4" y="114"/>
                  </a:lnTo>
                  <a:lnTo>
                    <a:pt x="10" y="150"/>
                  </a:lnTo>
                  <a:lnTo>
                    <a:pt x="18" y="186"/>
                  </a:lnTo>
                  <a:lnTo>
                    <a:pt x="30" y="222"/>
                  </a:lnTo>
                  <a:lnTo>
                    <a:pt x="48" y="266"/>
                  </a:lnTo>
                  <a:lnTo>
                    <a:pt x="68" y="312"/>
                  </a:lnTo>
                  <a:lnTo>
                    <a:pt x="90" y="354"/>
                  </a:lnTo>
                  <a:lnTo>
                    <a:pt x="130" y="428"/>
                  </a:lnTo>
                  <a:lnTo>
                    <a:pt x="160" y="482"/>
                  </a:lnTo>
                  <a:lnTo>
                    <a:pt x="206" y="556"/>
                  </a:lnTo>
                  <a:lnTo>
                    <a:pt x="258" y="632"/>
                  </a:lnTo>
                  <a:lnTo>
                    <a:pt x="282" y="664"/>
                  </a:lnTo>
                  <a:lnTo>
                    <a:pt x="302" y="690"/>
                  </a:lnTo>
                  <a:lnTo>
                    <a:pt x="318" y="708"/>
                  </a:lnTo>
                  <a:lnTo>
                    <a:pt x="332" y="720"/>
                  </a:lnTo>
                  <a:lnTo>
                    <a:pt x="342" y="726"/>
                  </a:lnTo>
                  <a:lnTo>
                    <a:pt x="350" y="732"/>
                  </a:lnTo>
                  <a:lnTo>
                    <a:pt x="358" y="736"/>
                  </a:lnTo>
                  <a:lnTo>
                    <a:pt x="364" y="740"/>
                  </a:lnTo>
                  <a:lnTo>
                    <a:pt x="370" y="746"/>
                  </a:lnTo>
                  <a:lnTo>
                    <a:pt x="376" y="758"/>
                  </a:lnTo>
                  <a:lnTo>
                    <a:pt x="388" y="780"/>
                  </a:lnTo>
                  <a:lnTo>
                    <a:pt x="394" y="800"/>
                  </a:lnTo>
                  <a:lnTo>
                    <a:pt x="406" y="840"/>
                  </a:lnTo>
                  <a:lnTo>
                    <a:pt x="412" y="854"/>
                  </a:lnTo>
                  <a:lnTo>
                    <a:pt x="420" y="868"/>
                  </a:lnTo>
                  <a:lnTo>
                    <a:pt x="442" y="900"/>
                  </a:lnTo>
                  <a:lnTo>
                    <a:pt x="466" y="930"/>
                  </a:lnTo>
                  <a:lnTo>
                    <a:pt x="482" y="956"/>
                  </a:lnTo>
                  <a:lnTo>
                    <a:pt x="496" y="976"/>
                  </a:lnTo>
                  <a:lnTo>
                    <a:pt x="512" y="994"/>
                  </a:lnTo>
                  <a:lnTo>
                    <a:pt x="536" y="1018"/>
                  </a:lnTo>
                  <a:lnTo>
                    <a:pt x="546" y="1026"/>
                  </a:lnTo>
                  <a:lnTo>
                    <a:pt x="556" y="1032"/>
                  </a:lnTo>
                  <a:lnTo>
                    <a:pt x="560" y="1032"/>
                  </a:lnTo>
                  <a:lnTo>
                    <a:pt x="564" y="1032"/>
                  </a:lnTo>
                  <a:lnTo>
                    <a:pt x="566" y="1030"/>
                  </a:lnTo>
                  <a:lnTo>
                    <a:pt x="568" y="1026"/>
                  </a:lnTo>
                  <a:lnTo>
                    <a:pt x="570" y="1020"/>
                  </a:lnTo>
                  <a:lnTo>
                    <a:pt x="572" y="1016"/>
                  </a:lnTo>
                  <a:lnTo>
                    <a:pt x="576" y="1018"/>
                  </a:lnTo>
                  <a:lnTo>
                    <a:pt x="584" y="1024"/>
                  </a:lnTo>
                  <a:lnTo>
                    <a:pt x="592" y="1030"/>
                  </a:lnTo>
                  <a:lnTo>
                    <a:pt x="598" y="1032"/>
                  </a:lnTo>
                  <a:lnTo>
                    <a:pt x="604" y="1032"/>
                  </a:lnTo>
                  <a:lnTo>
                    <a:pt x="612" y="1030"/>
                  </a:lnTo>
                  <a:lnTo>
                    <a:pt x="618" y="1028"/>
                  </a:lnTo>
                  <a:lnTo>
                    <a:pt x="624" y="1024"/>
                  </a:lnTo>
                  <a:lnTo>
                    <a:pt x="628" y="1018"/>
                  </a:lnTo>
                  <a:lnTo>
                    <a:pt x="632" y="1014"/>
                  </a:lnTo>
                  <a:lnTo>
                    <a:pt x="632" y="1012"/>
                  </a:lnTo>
                  <a:lnTo>
                    <a:pt x="634" y="1014"/>
                  </a:lnTo>
                  <a:lnTo>
                    <a:pt x="638" y="1018"/>
                  </a:lnTo>
                  <a:lnTo>
                    <a:pt x="646" y="1022"/>
                  </a:lnTo>
                  <a:lnTo>
                    <a:pt x="650" y="1024"/>
                  </a:lnTo>
                  <a:lnTo>
                    <a:pt x="656" y="1024"/>
                  </a:lnTo>
                  <a:lnTo>
                    <a:pt x="668" y="1024"/>
                  </a:lnTo>
                  <a:lnTo>
                    <a:pt x="680" y="1022"/>
                  </a:lnTo>
                  <a:lnTo>
                    <a:pt x="690" y="1018"/>
                  </a:lnTo>
                  <a:lnTo>
                    <a:pt x="694" y="1016"/>
                  </a:lnTo>
                  <a:lnTo>
                    <a:pt x="694" y="1012"/>
                  </a:lnTo>
                  <a:lnTo>
                    <a:pt x="696" y="992"/>
                  </a:lnTo>
                  <a:lnTo>
                    <a:pt x="694" y="972"/>
                  </a:lnTo>
                  <a:lnTo>
                    <a:pt x="692" y="960"/>
                  </a:lnTo>
                  <a:lnTo>
                    <a:pt x="688" y="950"/>
                  </a:lnTo>
                  <a:lnTo>
                    <a:pt x="686" y="944"/>
                  </a:lnTo>
                  <a:lnTo>
                    <a:pt x="688" y="942"/>
                  </a:lnTo>
                  <a:lnTo>
                    <a:pt x="690" y="940"/>
                  </a:lnTo>
                  <a:lnTo>
                    <a:pt x="696" y="942"/>
                  </a:lnTo>
                  <a:lnTo>
                    <a:pt x="712" y="946"/>
                  </a:lnTo>
                  <a:lnTo>
                    <a:pt x="724" y="954"/>
                  </a:lnTo>
                  <a:lnTo>
                    <a:pt x="734" y="962"/>
                  </a:lnTo>
                  <a:lnTo>
                    <a:pt x="738" y="968"/>
                  </a:lnTo>
                  <a:lnTo>
                    <a:pt x="740" y="972"/>
                  </a:lnTo>
                  <a:lnTo>
                    <a:pt x="746" y="998"/>
                  </a:lnTo>
                  <a:lnTo>
                    <a:pt x="750" y="1022"/>
                  </a:lnTo>
                  <a:lnTo>
                    <a:pt x="750" y="1034"/>
                  </a:lnTo>
                  <a:lnTo>
                    <a:pt x="750" y="1046"/>
                  </a:lnTo>
                  <a:lnTo>
                    <a:pt x="750" y="1052"/>
                  </a:lnTo>
                  <a:lnTo>
                    <a:pt x="752" y="1058"/>
                  </a:lnTo>
                  <a:lnTo>
                    <a:pt x="756" y="1062"/>
                  </a:lnTo>
                  <a:lnTo>
                    <a:pt x="760" y="1064"/>
                  </a:lnTo>
                  <a:lnTo>
                    <a:pt x="770" y="1068"/>
                  </a:lnTo>
                  <a:lnTo>
                    <a:pt x="778" y="1070"/>
                  </a:lnTo>
                  <a:lnTo>
                    <a:pt x="784" y="1068"/>
                  </a:lnTo>
                  <a:lnTo>
                    <a:pt x="790" y="1064"/>
                  </a:lnTo>
                  <a:lnTo>
                    <a:pt x="798" y="1052"/>
                  </a:lnTo>
                  <a:lnTo>
                    <a:pt x="802" y="1042"/>
                  </a:lnTo>
                  <a:lnTo>
                    <a:pt x="800" y="1028"/>
                  </a:lnTo>
                  <a:lnTo>
                    <a:pt x="800" y="1012"/>
                  </a:lnTo>
                  <a:lnTo>
                    <a:pt x="800" y="994"/>
                  </a:lnTo>
                  <a:lnTo>
                    <a:pt x="802" y="976"/>
                  </a:lnTo>
                  <a:lnTo>
                    <a:pt x="800" y="962"/>
                  </a:lnTo>
                  <a:lnTo>
                    <a:pt x="800" y="948"/>
                  </a:lnTo>
                  <a:lnTo>
                    <a:pt x="800" y="934"/>
                  </a:lnTo>
                  <a:lnTo>
                    <a:pt x="800" y="926"/>
                  </a:lnTo>
                  <a:lnTo>
                    <a:pt x="798" y="920"/>
                  </a:lnTo>
                  <a:lnTo>
                    <a:pt x="792" y="912"/>
                  </a:lnTo>
                  <a:lnTo>
                    <a:pt x="786" y="904"/>
                  </a:lnTo>
                  <a:lnTo>
                    <a:pt x="720" y="844"/>
                  </a:lnTo>
                  <a:lnTo>
                    <a:pt x="680" y="808"/>
                  </a:lnTo>
                  <a:lnTo>
                    <a:pt x="662" y="794"/>
                  </a:lnTo>
                  <a:lnTo>
                    <a:pt x="646" y="784"/>
                  </a:lnTo>
                  <a:lnTo>
                    <a:pt x="586" y="754"/>
                  </a:lnTo>
                  <a:lnTo>
                    <a:pt x="558" y="738"/>
                  </a:lnTo>
                  <a:lnTo>
                    <a:pt x="538" y="726"/>
                  </a:lnTo>
                  <a:lnTo>
                    <a:pt x="532" y="720"/>
                  </a:lnTo>
                  <a:lnTo>
                    <a:pt x="528" y="714"/>
                  </a:lnTo>
                  <a:lnTo>
                    <a:pt x="522" y="702"/>
                  </a:lnTo>
                  <a:lnTo>
                    <a:pt x="518" y="684"/>
                  </a:lnTo>
                  <a:lnTo>
                    <a:pt x="508" y="662"/>
                  </a:lnTo>
                  <a:lnTo>
                    <a:pt x="496" y="634"/>
                  </a:lnTo>
                  <a:lnTo>
                    <a:pt x="480" y="602"/>
                  </a:lnTo>
                  <a:lnTo>
                    <a:pt x="460" y="568"/>
                  </a:lnTo>
                  <a:lnTo>
                    <a:pt x="436" y="532"/>
                  </a:lnTo>
                  <a:lnTo>
                    <a:pt x="424" y="512"/>
                  </a:lnTo>
                  <a:lnTo>
                    <a:pt x="412" y="490"/>
                  </a:lnTo>
                  <a:lnTo>
                    <a:pt x="388" y="444"/>
                  </a:lnTo>
                  <a:lnTo>
                    <a:pt x="366" y="398"/>
                  </a:lnTo>
                  <a:lnTo>
                    <a:pt x="356" y="378"/>
                  </a:lnTo>
                  <a:lnTo>
                    <a:pt x="346" y="358"/>
                  </a:lnTo>
                  <a:lnTo>
                    <a:pt x="334" y="342"/>
                  </a:lnTo>
                  <a:lnTo>
                    <a:pt x="324" y="322"/>
                  </a:lnTo>
                  <a:lnTo>
                    <a:pt x="308" y="284"/>
                  </a:lnTo>
                  <a:lnTo>
                    <a:pt x="290" y="250"/>
                  </a:lnTo>
                  <a:lnTo>
                    <a:pt x="280" y="234"/>
                  </a:lnTo>
                  <a:lnTo>
                    <a:pt x="270" y="222"/>
                  </a:lnTo>
                  <a:lnTo>
                    <a:pt x="252" y="202"/>
                  </a:lnTo>
                  <a:lnTo>
                    <a:pt x="236" y="190"/>
                  </a:lnTo>
                  <a:lnTo>
                    <a:pt x="232" y="184"/>
                  </a:lnTo>
                  <a:lnTo>
                    <a:pt x="230" y="180"/>
                  </a:lnTo>
                  <a:lnTo>
                    <a:pt x="228" y="174"/>
                  </a:lnTo>
                  <a:lnTo>
                    <a:pt x="230" y="170"/>
                  </a:lnTo>
                  <a:lnTo>
                    <a:pt x="236" y="156"/>
                  </a:lnTo>
                  <a:lnTo>
                    <a:pt x="240" y="138"/>
                  </a:lnTo>
                  <a:lnTo>
                    <a:pt x="244" y="120"/>
                  </a:lnTo>
                  <a:lnTo>
                    <a:pt x="246" y="102"/>
                  </a:lnTo>
                  <a:lnTo>
                    <a:pt x="244" y="82"/>
                  </a:lnTo>
                  <a:lnTo>
                    <a:pt x="240" y="58"/>
                  </a:lnTo>
                  <a:lnTo>
                    <a:pt x="234" y="30"/>
                  </a:lnTo>
                  <a:lnTo>
                    <a:pt x="26" y="0"/>
                  </a:lnTo>
                  <a:lnTo>
                    <a:pt x="6" y="3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2" name="Freeform 314"/>
            <p:cNvSpPr>
              <a:spLocks/>
            </p:cNvSpPr>
            <p:nvPr/>
          </p:nvSpPr>
          <p:spPr bwMode="auto">
            <a:xfrm>
              <a:off x="2305" y="1609"/>
              <a:ext cx="196" cy="520"/>
            </a:xfrm>
            <a:custGeom>
              <a:avLst/>
              <a:gdLst>
                <a:gd name="T0" fmla="*/ 149 w 318"/>
                <a:gd name="T1" fmla="*/ 0 h 844"/>
                <a:gd name="T2" fmla="*/ 149 w 318"/>
                <a:gd name="T3" fmla="*/ 0 h 844"/>
                <a:gd name="T4" fmla="*/ 127 w 318"/>
                <a:gd name="T5" fmla="*/ 23 h 844"/>
                <a:gd name="T6" fmla="*/ 91 w 318"/>
                <a:gd name="T7" fmla="*/ 60 h 844"/>
                <a:gd name="T8" fmla="*/ 73 w 318"/>
                <a:gd name="T9" fmla="*/ 80 h 844"/>
                <a:gd name="T10" fmla="*/ 57 w 318"/>
                <a:gd name="T11" fmla="*/ 101 h 844"/>
                <a:gd name="T12" fmla="*/ 51 w 318"/>
                <a:gd name="T13" fmla="*/ 111 h 844"/>
                <a:gd name="T14" fmla="*/ 44 w 318"/>
                <a:gd name="T15" fmla="*/ 120 h 844"/>
                <a:gd name="T16" fmla="*/ 41 w 318"/>
                <a:gd name="T17" fmla="*/ 128 h 844"/>
                <a:gd name="T18" fmla="*/ 38 w 318"/>
                <a:gd name="T19" fmla="*/ 137 h 844"/>
                <a:gd name="T20" fmla="*/ 38 w 318"/>
                <a:gd name="T21" fmla="*/ 137 h 844"/>
                <a:gd name="T22" fmla="*/ 35 w 318"/>
                <a:gd name="T23" fmla="*/ 150 h 844"/>
                <a:gd name="T24" fmla="*/ 33 w 318"/>
                <a:gd name="T25" fmla="*/ 164 h 844"/>
                <a:gd name="T26" fmla="*/ 33 w 318"/>
                <a:gd name="T27" fmla="*/ 175 h 844"/>
                <a:gd name="T28" fmla="*/ 33 w 318"/>
                <a:gd name="T29" fmla="*/ 185 h 844"/>
                <a:gd name="T30" fmla="*/ 35 w 318"/>
                <a:gd name="T31" fmla="*/ 206 h 844"/>
                <a:gd name="T32" fmla="*/ 36 w 318"/>
                <a:gd name="T33" fmla="*/ 217 h 844"/>
                <a:gd name="T34" fmla="*/ 35 w 318"/>
                <a:gd name="T35" fmla="*/ 228 h 844"/>
                <a:gd name="T36" fmla="*/ 35 w 318"/>
                <a:gd name="T37" fmla="*/ 228 h 844"/>
                <a:gd name="T38" fmla="*/ 28 w 318"/>
                <a:gd name="T39" fmla="*/ 299 h 844"/>
                <a:gd name="T40" fmla="*/ 21 w 318"/>
                <a:gd name="T41" fmla="*/ 361 h 844"/>
                <a:gd name="T42" fmla="*/ 21 w 318"/>
                <a:gd name="T43" fmla="*/ 361 h 844"/>
                <a:gd name="T44" fmla="*/ 12 w 318"/>
                <a:gd name="T45" fmla="*/ 414 h 844"/>
                <a:gd name="T46" fmla="*/ 4 w 318"/>
                <a:gd name="T47" fmla="*/ 458 h 844"/>
                <a:gd name="T48" fmla="*/ 4 w 318"/>
                <a:gd name="T49" fmla="*/ 458 h 844"/>
                <a:gd name="T50" fmla="*/ 1 w 318"/>
                <a:gd name="T51" fmla="*/ 468 h 844"/>
                <a:gd name="T52" fmla="*/ 0 w 318"/>
                <a:gd name="T53" fmla="*/ 472 h 844"/>
                <a:gd name="T54" fmla="*/ 0 w 318"/>
                <a:gd name="T55" fmla="*/ 476 h 844"/>
                <a:gd name="T56" fmla="*/ 1 w 318"/>
                <a:gd name="T57" fmla="*/ 479 h 844"/>
                <a:gd name="T58" fmla="*/ 5 w 318"/>
                <a:gd name="T59" fmla="*/ 483 h 844"/>
                <a:gd name="T60" fmla="*/ 12 w 318"/>
                <a:gd name="T61" fmla="*/ 485 h 844"/>
                <a:gd name="T62" fmla="*/ 23 w 318"/>
                <a:gd name="T63" fmla="*/ 488 h 844"/>
                <a:gd name="T64" fmla="*/ 23 w 318"/>
                <a:gd name="T65" fmla="*/ 488 h 844"/>
                <a:gd name="T66" fmla="*/ 47 w 318"/>
                <a:gd name="T67" fmla="*/ 490 h 844"/>
                <a:gd name="T68" fmla="*/ 69 w 318"/>
                <a:gd name="T69" fmla="*/ 493 h 844"/>
                <a:gd name="T70" fmla="*/ 88 w 318"/>
                <a:gd name="T71" fmla="*/ 494 h 844"/>
                <a:gd name="T72" fmla="*/ 97 w 318"/>
                <a:gd name="T73" fmla="*/ 497 h 844"/>
                <a:gd name="T74" fmla="*/ 107 w 318"/>
                <a:gd name="T75" fmla="*/ 499 h 844"/>
                <a:gd name="T76" fmla="*/ 107 w 318"/>
                <a:gd name="T77" fmla="*/ 499 h 844"/>
                <a:gd name="T78" fmla="*/ 128 w 318"/>
                <a:gd name="T79" fmla="*/ 508 h 844"/>
                <a:gd name="T80" fmla="*/ 153 w 318"/>
                <a:gd name="T81" fmla="*/ 516 h 844"/>
                <a:gd name="T82" fmla="*/ 164 w 318"/>
                <a:gd name="T83" fmla="*/ 520 h 844"/>
                <a:gd name="T84" fmla="*/ 174 w 318"/>
                <a:gd name="T85" fmla="*/ 520 h 844"/>
                <a:gd name="T86" fmla="*/ 178 w 318"/>
                <a:gd name="T87" fmla="*/ 520 h 844"/>
                <a:gd name="T88" fmla="*/ 181 w 318"/>
                <a:gd name="T89" fmla="*/ 519 h 844"/>
                <a:gd name="T90" fmla="*/ 184 w 318"/>
                <a:gd name="T91" fmla="*/ 516 h 844"/>
                <a:gd name="T92" fmla="*/ 186 w 318"/>
                <a:gd name="T93" fmla="*/ 513 h 844"/>
                <a:gd name="T94" fmla="*/ 186 w 318"/>
                <a:gd name="T95" fmla="*/ 513 h 844"/>
                <a:gd name="T96" fmla="*/ 187 w 318"/>
                <a:gd name="T97" fmla="*/ 504 h 844"/>
                <a:gd name="T98" fmla="*/ 190 w 318"/>
                <a:gd name="T99" fmla="*/ 493 h 844"/>
                <a:gd name="T100" fmla="*/ 192 w 318"/>
                <a:gd name="T101" fmla="*/ 468 h 844"/>
                <a:gd name="T102" fmla="*/ 194 w 318"/>
                <a:gd name="T103" fmla="*/ 442 h 844"/>
                <a:gd name="T104" fmla="*/ 196 w 318"/>
                <a:gd name="T105" fmla="*/ 419 h 844"/>
                <a:gd name="T106" fmla="*/ 149 w 318"/>
                <a:gd name="T107" fmla="*/ 0 h 84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318" h="844">
                  <a:moveTo>
                    <a:pt x="242" y="0"/>
                  </a:moveTo>
                  <a:lnTo>
                    <a:pt x="242" y="0"/>
                  </a:lnTo>
                  <a:lnTo>
                    <a:pt x="206" y="38"/>
                  </a:lnTo>
                  <a:lnTo>
                    <a:pt x="148" y="98"/>
                  </a:lnTo>
                  <a:lnTo>
                    <a:pt x="118" y="130"/>
                  </a:lnTo>
                  <a:lnTo>
                    <a:pt x="92" y="164"/>
                  </a:lnTo>
                  <a:lnTo>
                    <a:pt x="82" y="180"/>
                  </a:lnTo>
                  <a:lnTo>
                    <a:pt x="72" y="194"/>
                  </a:lnTo>
                  <a:lnTo>
                    <a:pt x="66" y="208"/>
                  </a:lnTo>
                  <a:lnTo>
                    <a:pt x="62" y="222"/>
                  </a:lnTo>
                  <a:lnTo>
                    <a:pt x="56" y="244"/>
                  </a:lnTo>
                  <a:lnTo>
                    <a:pt x="54" y="266"/>
                  </a:lnTo>
                  <a:lnTo>
                    <a:pt x="54" y="284"/>
                  </a:lnTo>
                  <a:lnTo>
                    <a:pt x="54" y="300"/>
                  </a:lnTo>
                  <a:lnTo>
                    <a:pt x="56" y="334"/>
                  </a:lnTo>
                  <a:lnTo>
                    <a:pt x="58" y="352"/>
                  </a:lnTo>
                  <a:lnTo>
                    <a:pt x="56" y="370"/>
                  </a:lnTo>
                  <a:lnTo>
                    <a:pt x="46" y="486"/>
                  </a:lnTo>
                  <a:lnTo>
                    <a:pt x="34" y="586"/>
                  </a:lnTo>
                  <a:lnTo>
                    <a:pt x="20" y="672"/>
                  </a:lnTo>
                  <a:lnTo>
                    <a:pt x="6" y="744"/>
                  </a:lnTo>
                  <a:lnTo>
                    <a:pt x="2" y="760"/>
                  </a:lnTo>
                  <a:lnTo>
                    <a:pt x="0" y="766"/>
                  </a:lnTo>
                  <a:lnTo>
                    <a:pt x="0" y="772"/>
                  </a:lnTo>
                  <a:lnTo>
                    <a:pt x="2" y="778"/>
                  </a:lnTo>
                  <a:lnTo>
                    <a:pt x="8" y="784"/>
                  </a:lnTo>
                  <a:lnTo>
                    <a:pt x="20" y="788"/>
                  </a:lnTo>
                  <a:lnTo>
                    <a:pt x="38" y="792"/>
                  </a:lnTo>
                  <a:lnTo>
                    <a:pt x="76" y="796"/>
                  </a:lnTo>
                  <a:lnTo>
                    <a:pt x="112" y="800"/>
                  </a:lnTo>
                  <a:lnTo>
                    <a:pt x="142" y="802"/>
                  </a:lnTo>
                  <a:lnTo>
                    <a:pt x="158" y="806"/>
                  </a:lnTo>
                  <a:lnTo>
                    <a:pt x="174" y="810"/>
                  </a:lnTo>
                  <a:lnTo>
                    <a:pt x="208" y="824"/>
                  </a:lnTo>
                  <a:lnTo>
                    <a:pt x="248" y="838"/>
                  </a:lnTo>
                  <a:lnTo>
                    <a:pt x="266" y="844"/>
                  </a:lnTo>
                  <a:lnTo>
                    <a:pt x="282" y="844"/>
                  </a:lnTo>
                  <a:lnTo>
                    <a:pt x="288" y="844"/>
                  </a:lnTo>
                  <a:lnTo>
                    <a:pt x="294" y="842"/>
                  </a:lnTo>
                  <a:lnTo>
                    <a:pt x="298" y="838"/>
                  </a:lnTo>
                  <a:lnTo>
                    <a:pt x="302" y="832"/>
                  </a:lnTo>
                  <a:lnTo>
                    <a:pt x="304" y="818"/>
                  </a:lnTo>
                  <a:lnTo>
                    <a:pt x="308" y="800"/>
                  </a:lnTo>
                  <a:lnTo>
                    <a:pt x="312" y="760"/>
                  </a:lnTo>
                  <a:lnTo>
                    <a:pt x="314" y="718"/>
                  </a:lnTo>
                  <a:lnTo>
                    <a:pt x="318" y="680"/>
                  </a:lnTo>
                  <a:lnTo>
                    <a:pt x="24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3" name="Freeform 315"/>
            <p:cNvSpPr>
              <a:spLocks/>
            </p:cNvSpPr>
            <p:nvPr/>
          </p:nvSpPr>
          <p:spPr bwMode="auto">
            <a:xfrm>
              <a:off x="2303" y="1609"/>
              <a:ext cx="196" cy="520"/>
            </a:xfrm>
            <a:custGeom>
              <a:avLst/>
              <a:gdLst>
                <a:gd name="T0" fmla="*/ 149 w 318"/>
                <a:gd name="T1" fmla="*/ 0 h 844"/>
                <a:gd name="T2" fmla="*/ 149 w 318"/>
                <a:gd name="T3" fmla="*/ 0 h 844"/>
                <a:gd name="T4" fmla="*/ 127 w 318"/>
                <a:gd name="T5" fmla="*/ 23 h 844"/>
                <a:gd name="T6" fmla="*/ 91 w 318"/>
                <a:gd name="T7" fmla="*/ 60 h 844"/>
                <a:gd name="T8" fmla="*/ 73 w 318"/>
                <a:gd name="T9" fmla="*/ 80 h 844"/>
                <a:gd name="T10" fmla="*/ 57 w 318"/>
                <a:gd name="T11" fmla="*/ 101 h 844"/>
                <a:gd name="T12" fmla="*/ 51 w 318"/>
                <a:gd name="T13" fmla="*/ 111 h 844"/>
                <a:gd name="T14" fmla="*/ 44 w 318"/>
                <a:gd name="T15" fmla="*/ 120 h 844"/>
                <a:gd name="T16" fmla="*/ 41 w 318"/>
                <a:gd name="T17" fmla="*/ 128 h 844"/>
                <a:gd name="T18" fmla="*/ 38 w 318"/>
                <a:gd name="T19" fmla="*/ 137 h 844"/>
                <a:gd name="T20" fmla="*/ 38 w 318"/>
                <a:gd name="T21" fmla="*/ 137 h 844"/>
                <a:gd name="T22" fmla="*/ 35 w 318"/>
                <a:gd name="T23" fmla="*/ 150 h 844"/>
                <a:gd name="T24" fmla="*/ 33 w 318"/>
                <a:gd name="T25" fmla="*/ 164 h 844"/>
                <a:gd name="T26" fmla="*/ 33 w 318"/>
                <a:gd name="T27" fmla="*/ 175 h 844"/>
                <a:gd name="T28" fmla="*/ 33 w 318"/>
                <a:gd name="T29" fmla="*/ 185 h 844"/>
                <a:gd name="T30" fmla="*/ 35 w 318"/>
                <a:gd name="T31" fmla="*/ 206 h 844"/>
                <a:gd name="T32" fmla="*/ 36 w 318"/>
                <a:gd name="T33" fmla="*/ 217 h 844"/>
                <a:gd name="T34" fmla="*/ 35 w 318"/>
                <a:gd name="T35" fmla="*/ 228 h 844"/>
                <a:gd name="T36" fmla="*/ 35 w 318"/>
                <a:gd name="T37" fmla="*/ 228 h 844"/>
                <a:gd name="T38" fmla="*/ 28 w 318"/>
                <a:gd name="T39" fmla="*/ 299 h 844"/>
                <a:gd name="T40" fmla="*/ 21 w 318"/>
                <a:gd name="T41" fmla="*/ 361 h 844"/>
                <a:gd name="T42" fmla="*/ 21 w 318"/>
                <a:gd name="T43" fmla="*/ 361 h 844"/>
                <a:gd name="T44" fmla="*/ 12 w 318"/>
                <a:gd name="T45" fmla="*/ 414 h 844"/>
                <a:gd name="T46" fmla="*/ 4 w 318"/>
                <a:gd name="T47" fmla="*/ 458 h 844"/>
                <a:gd name="T48" fmla="*/ 4 w 318"/>
                <a:gd name="T49" fmla="*/ 458 h 844"/>
                <a:gd name="T50" fmla="*/ 1 w 318"/>
                <a:gd name="T51" fmla="*/ 468 h 844"/>
                <a:gd name="T52" fmla="*/ 0 w 318"/>
                <a:gd name="T53" fmla="*/ 472 h 844"/>
                <a:gd name="T54" fmla="*/ 0 w 318"/>
                <a:gd name="T55" fmla="*/ 476 h 844"/>
                <a:gd name="T56" fmla="*/ 1 w 318"/>
                <a:gd name="T57" fmla="*/ 479 h 844"/>
                <a:gd name="T58" fmla="*/ 5 w 318"/>
                <a:gd name="T59" fmla="*/ 483 h 844"/>
                <a:gd name="T60" fmla="*/ 12 w 318"/>
                <a:gd name="T61" fmla="*/ 485 h 844"/>
                <a:gd name="T62" fmla="*/ 23 w 318"/>
                <a:gd name="T63" fmla="*/ 488 h 844"/>
                <a:gd name="T64" fmla="*/ 23 w 318"/>
                <a:gd name="T65" fmla="*/ 488 h 844"/>
                <a:gd name="T66" fmla="*/ 47 w 318"/>
                <a:gd name="T67" fmla="*/ 490 h 844"/>
                <a:gd name="T68" fmla="*/ 69 w 318"/>
                <a:gd name="T69" fmla="*/ 493 h 844"/>
                <a:gd name="T70" fmla="*/ 88 w 318"/>
                <a:gd name="T71" fmla="*/ 494 h 844"/>
                <a:gd name="T72" fmla="*/ 97 w 318"/>
                <a:gd name="T73" fmla="*/ 497 h 844"/>
                <a:gd name="T74" fmla="*/ 107 w 318"/>
                <a:gd name="T75" fmla="*/ 499 h 844"/>
                <a:gd name="T76" fmla="*/ 107 w 318"/>
                <a:gd name="T77" fmla="*/ 499 h 844"/>
                <a:gd name="T78" fmla="*/ 128 w 318"/>
                <a:gd name="T79" fmla="*/ 508 h 844"/>
                <a:gd name="T80" fmla="*/ 153 w 318"/>
                <a:gd name="T81" fmla="*/ 516 h 844"/>
                <a:gd name="T82" fmla="*/ 164 w 318"/>
                <a:gd name="T83" fmla="*/ 520 h 844"/>
                <a:gd name="T84" fmla="*/ 174 w 318"/>
                <a:gd name="T85" fmla="*/ 520 h 844"/>
                <a:gd name="T86" fmla="*/ 178 w 318"/>
                <a:gd name="T87" fmla="*/ 520 h 844"/>
                <a:gd name="T88" fmla="*/ 181 w 318"/>
                <a:gd name="T89" fmla="*/ 519 h 844"/>
                <a:gd name="T90" fmla="*/ 184 w 318"/>
                <a:gd name="T91" fmla="*/ 516 h 844"/>
                <a:gd name="T92" fmla="*/ 186 w 318"/>
                <a:gd name="T93" fmla="*/ 513 h 844"/>
                <a:gd name="T94" fmla="*/ 186 w 318"/>
                <a:gd name="T95" fmla="*/ 513 h 844"/>
                <a:gd name="T96" fmla="*/ 187 w 318"/>
                <a:gd name="T97" fmla="*/ 504 h 844"/>
                <a:gd name="T98" fmla="*/ 190 w 318"/>
                <a:gd name="T99" fmla="*/ 493 h 844"/>
                <a:gd name="T100" fmla="*/ 192 w 318"/>
                <a:gd name="T101" fmla="*/ 468 h 844"/>
                <a:gd name="T102" fmla="*/ 194 w 318"/>
                <a:gd name="T103" fmla="*/ 442 h 844"/>
                <a:gd name="T104" fmla="*/ 196 w 318"/>
                <a:gd name="T105" fmla="*/ 419 h 84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18" h="844">
                  <a:moveTo>
                    <a:pt x="242" y="0"/>
                  </a:moveTo>
                  <a:lnTo>
                    <a:pt x="242" y="0"/>
                  </a:lnTo>
                  <a:lnTo>
                    <a:pt x="206" y="38"/>
                  </a:lnTo>
                  <a:lnTo>
                    <a:pt x="148" y="98"/>
                  </a:lnTo>
                  <a:lnTo>
                    <a:pt x="118" y="130"/>
                  </a:lnTo>
                  <a:lnTo>
                    <a:pt x="92" y="164"/>
                  </a:lnTo>
                  <a:lnTo>
                    <a:pt x="82" y="180"/>
                  </a:lnTo>
                  <a:lnTo>
                    <a:pt x="72" y="194"/>
                  </a:lnTo>
                  <a:lnTo>
                    <a:pt x="66" y="208"/>
                  </a:lnTo>
                  <a:lnTo>
                    <a:pt x="62" y="222"/>
                  </a:lnTo>
                  <a:lnTo>
                    <a:pt x="56" y="244"/>
                  </a:lnTo>
                  <a:lnTo>
                    <a:pt x="54" y="266"/>
                  </a:lnTo>
                  <a:lnTo>
                    <a:pt x="54" y="284"/>
                  </a:lnTo>
                  <a:lnTo>
                    <a:pt x="54" y="300"/>
                  </a:lnTo>
                  <a:lnTo>
                    <a:pt x="56" y="334"/>
                  </a:lnTo>
                  <a:lnTo>
                    <a:pt x="58" y="352"/>
                  </a:lnTo>
                  <a:lnTo>
                    <a:pt x="56" y="370"/>
                  </a:lnTo>
                  <a:lnTo>
                    <a:pt x="46" y="486"/>
                  </a:lnTo>
                  <a:lnTo>
                    <a:pt x="34" y="586"/>
                  </a:lnTo>
                  <a:lnTo>
                    <a:pt x="20" y="672"/>
                  </a:lnTo>
                  <a:lnTo>
                    <a:pt x="6" y="744"/>
                  </a:lnTo>
                  <a:lnTo>
                    <a:pt x="2" y="760"/>
                  </a:lnTo>
                  <a:lnTo>
                    <a:pt x="0" y="766"/>
                  </a:lnTo>
                  <a:lnTo>
                    <a:pt x="0" y="772"/>
                  </a:lnTo>
                  <a:lnTo>
                    <a:pt x="2" y="778"/>
                  </a:lnTo>
                  <a:lnTo>
                    <a:pt x="8" y="784"/>
                  </a:lnTo>
                  <a:lnTo>
                    <a:pt x="20" y="788"/>
                  </a:lnTo>
                  <a:lnTo>
                    <a:pt x="38" y="792"/>
                  </a:lnTo>
                  <a:lnTo>
                    <a:pt x="76" y="796"/>
                  </a:lnTo>
                  <a:lnTo>
                    <a:pt x="112" y="800"/>
                  </a:lnTo>
                  <a:lnTo>
                    <a:pt x="142" y="802"/>
                  </a:lnTo>
                  <a:lnTo>
                    <a:pt x="158" y="806"/>
                  </a:lnTo>
                  <a:lnTo>
                    <a:pt x="174" y="810"/>
                  </a:lnTo>
                  <a:lnTo>
                    <a:pt x="208" y="824"/>
                  </a:lnTo>
                  <a:lnTo>
                    <a:pt x="248" y="838"/>
                  </a:lnTo>
                  <a:lnTo>
                    <a:pt x="266" y="844"/>
                  </a:lnTo>
                  <a:lnTo>
                    <a:pt x="282" y="844"/>
                  </a:lnTo>
                  <a:lnTo>
                    <a:pt x="288" y="844"/>
                  </a:lnTo>
                  <a:lnTo>
                    <a:pt x="294" y="842"/>
                  </a:lnTo>
                  <a:lnTo>
                    <a:pt x="298" y="838"/>
                  </a:lnTo>
                  <a:lnTo>
                    <a:pt x="302" y="832"/>
                  </a:lnTo>
                  <a:lnTo>
                    <a:pt x="304" y="818"/>
                  </a:lnTo>
                  <a:lnTo>
                    <a:pt x="308" y="800"/>
                  </a:lnTo>
                  <a:lnTo>
                    <a:pt x="312" y="760"/>
                  </a:lnTo>
                  <a:lnTo>
                    <a:pt x="314" y="718"/>
                  </a:lnTo>
                  <a:lnTo>
                    <a:pt x="318" y="68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4" name="Freeform 316"/>
            <p:cNvSpPr>
              <a:spLocks/>
            </p:cNvSpPr>
            <p:nvPr/>
          </p:nvSpPr>
          <p:spPr bwMode="auto">
            <a:xfrm>
              <a:off x="2402" y="1139"/>
              <a:ext cx="510" cy="361"/>
            </a:xfrm>
            <a:custGeom>
              <a:avLst/>
              <a:gdLst>
                <a:gd name="T0" fmla="*/ 446 w 828"/>
                <a:gd name="T1" fmla="*/ 78 h 586"/>
                <a:gd name="T2" fmla="*/ 423 w 828"/>
                <a:gd name="T3" fmla="*/ 94 h 586"/>
                <a:gd name="T4" fmla="*/ 411 w 828"/>
                <a:gd name="T5" fmla="*/ 127 h 586"/>
                <a:gd name="T6" fmla="*/ 373 w 828"/>
                <a:gd name="T7" fmla="*/ 191 h 586"/>
                <a:gd name="T8" fmla="*/ 361 w 828"/>
                <a:gd name="T9" fmla="*/ 222 h 586"/>
                <a:gd name="T10" fmla="*/ 354 w 828"/>
                <a:gd name="T11" fmla="*/ 246 h 586"/>
                <a:gd name="T12" fmla="*/ 329 w 828"/>
                <a:gd name="T13" fmla="*/ 232 h 586"/>
                <a:gd name="T14" fmla="*/ 301 w 828"/>
                <a:gd name="T15" fmla="*/ 225 h 586"/>
                <a:gd name="T16" fmla="*/ 297 w 828"/>
                <a:gd name="T17" fmla="*/ 218 h 586"/>
                <a:gd name="T18" fmla="*/ 301 w 828"/>
                <a:gd name="T19" fmla="*/ 205 h 586"/>
                <a:gd name="T20" fmla="*/ 296 w 828"/>
                <a:gd name="T21" fmla="*/ 202 h 586"/>
                <a:gd name="T22" fmla="*/ 273 w 828"/>
                <a:gd name="T23" fmla="*/ 208 h 586"/>
                <a:gd name="T24" fmla="*/ 269 w 828"/>
                <a:gd name="T25" fmla="*/ 222 h 586"/>
                <a:gd name="T26" fmla="*/ 259 w 828"/>
                <a:gd name="T27" fmla="*/ 243 h 586"/>
                <a:gd name="T28" fmla="*/ 257 w 828"/>
                <a:gd name="T29" fmla="*/ 271 h 586"/>
                <a:gd name="T30" fmla="*/ 262 w 828"/>
                <a:gd name="T31" fmla="*/ 304 h 586"/>
                <a:gd name="T32" fmla="*/ 253 w 828"/>
                <a:gd name="T33" fmla="*/ 341 h 586"/>
                <a:gd name="T34" fmla="*/ 237 w 828"/>
                <a:gd name="T35" fmla="*/ 361 h 586"/>
                <a:gd name="T36" fmla="*/ 230 w 828"/>
                <a:gd name="T37" fmla="*/ 355 h 586"/>
                <a:gd name="T38" fmla="*/ 233 w 828"/>
                <a:gd name="T39" fmla="*/ 335 h 586"/>
                <a:gd name="T40" fmla="*/ 228 w 828"/>
                <a:gd name="T41" fmla="*/ 328 h 586"/>
                <a:gd name="T42" fmla="*/ 206 w 828"/>
                <a:gd name="T43" fmla="*/ 312 h 586"/>
                <a:gd name="T44" fmla="*/ 191 w 828"/>
                <a:gd name="T45" fmla="*/ 294 h 586"/>
                <a:gd name="T46" fmla="*/ 180 w 828"/>
                <a:gd name="T47" fmla="*/ 287 h 586"/>
                <a:gd name="T48" fmla="*/ 174 w 828"/>
                <a:gd name="T49" fmla="*/ 292 h 586"/>
                <a:gd name="T50" fmla="*/ 170 w 828"/>
                <a:gd name="T51" fmla="*/ 303 h 586"/>
                <a:gd name="T52" fmla="*/ 152 w 828"/>
                <a:gd name="T53" fmla="*/ 303 h 586"/>
                <a:gd name="T54" fmla="*/ 137 w 828"/>
                <a:gd name="T55" fmla="*/ 293 h 586"/>
                <a:gd name="T56" fmla="*/ 124 w 828"/>
                <a:gd name="T57" fmla="*/ 274 h 586"/>
                <a:gd name="T58" fmla="*/ 117 w 828"/>
                <a:gd name="T59" fmla="*/ 262 h 586"/>
                <a:gd name="T60" fmla="*/ 96 w 828"/>
                <a:gd name="T61" fmla="*/ 255 h 586"/>
                <a:gd name="T62" fmla="*/ 64 w 828"/>
                <a:gd name="T63" fmla="*/ 245 h 586"/>
                <a:gd name="T64" fmla="*/ 26 w 828"/>
                <a:gd name="T65" fmla="*/ 223 h 586"/>
                <a:gd name="T66" fmla="*/ 16 w 828"/>
                <a:gd name="T67" fmla="*/ 211 h 586"/>
                <a:gd name="T68" fmla="*/ 0 w 828"/>
                <a:gd name="T69" fmla="*/ 193 h 586"/>
                <a:gd name="T70" fmla="*/ 0 w 828"/>
                <a:gd name="T71" fmla="*/ 165 h 586"/>
                <a:gd name="T72" fmla="*/ 6 w 828"/>
                <a:gd name="T73" fmla="*/ 148 h 586"/>
                <a:gd name="T74" fmla="*/ 31 w 828"/>
                <a:gd name="T75" fmla="*/ 127 h 586"/>
                <a:gd name="T76" fmla="*/ 53 w 828"/>
                <a:gd name="T77" fmla="*/ 122 h 586"/>
                <a:gd name="T78" fmla="*/ 70 w 828"/>
                <a:gd name="T79" fmla="*/ 95 h 586"/>
                <a:gd name="T80" fmla="*/ 80 w 828"/>
                <a:gd name="T81" fmla="*/ 74 h 586"/>
                <a:gd name="T82" fmla="*/ 92 w 828"/>
                <a:gd name="T83" fmla="*/ 65 h 586"/>
                <a:gd name="T84" fmla="*/ 140 w 828"/>
                <a:gd name="T85" fmla="*/ 60 h 586"/>
                <a:gd name="T86" fmla="*/ 165 w 828"/>
                <a:gd name="T87" fmla="*/ 52 h 586"/>
                <a:gd name="T88" fmla="*/ 179 w 828"/>
                <a:gd name="T89" fmla="*/ 53 h 586"/>
                <a:gd name="T90" fmla="*/ 179 w 828"/>
                <a:gd name="T91" fmla="*/ 71 h 586"/>
                <a:gd name="T92" fmla="*/ 181 w 828"/>
                <a:gd name="T93" fmla="*/ 84 h 586"/>
                <a:gd name="T94" fmla="*/ 190 w 828"/>
                <a:gd name="T95" fmla="*/ 79 h 586"/>
                <a:gd name="T96" fmla="*/ 207 w 828"/>
                <a:gd name="T97" fmla="*/ 54 h 586"/>
                <a:gd name="T98" fmla="*/ 237 w 828"/>
                <a:gd name="T99" fmla="*/ 31 h 586"/>
                <a:gd name="T100" fmla="*/ 276 w 828"/>
                <a:gd name="T101" fmla="*/ 10 h 586"/>
                <a:gd name="T102" fmla="*/ 336 w 828"/>
                <a:gd name="T103" fmla="*/ 0 h 586"/>
                <a:gd name="T104" fmla="*/ 403 w 828"/>
                <a:gd name="T105" fmla="*/ 4 h 586"/>
                <a:gd name="T106" fmla="*/ 431 w 828"/>
                <a:gd name="T107" fmla="*/ 11 h 586"/>
                <a:gd name="T108" fmla="*/ 459 w 828"/>
                <a:gd name="T109" fmla="*/ 26 h 586"/>
                <a:gd name="T110" fmla="*/ 480 w 828"/>
                <a:gd name="T111" fmla="*/ 38 h 586"/>
                <a:gd name="T112" fmla="*/ 498 w 828"/>
                <a:gd name="T113" fmla="*/ 63 h 586"/>
                <a:gd name="T114" fmla="*/ 508 w 828"/>
                <a:gd name="T115" fmla="*/ 76 h 586"/>
                <a:gd name="T116" fmla="*/ 508 w 828"/>
                <a:gd name="T117" fmla="*/ 83 h 586"/>
                <a:gd name="T118" fmla="*/ 488 w 828"/>
                <a:gd name="T119" fmla="*/ 74 h 58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828" h="586">
                  <a:moveTo>
                    <a:pt x="776" y="112"/>
                  </a:moveTo>
                  <a:lnTo>
                    <a:pt x="776" y="112"/>
                  </a:lnTo>
                  <a:lnTo>
                    <a:pt x="752" y="118"/>
                  </a:lnTo>
                  <a:lnTo>
                    <a:pt x="724" y="126"/>
                  </a:lnTo>
                  <a:lnTo>
                    <a:pt x="712" y="132"/>
                  </a:lnTo>
                  <a:lnTo>
                    <a:pt x="702" y="138"/>
                  </a:lnTo>
                  <a:lnTo>
                    <a:pt x="692" y="144"/>
                  </a:lnTo>
                  <a:lnTo>
                    <a:pt x="686" y="152"/>
                  </a:lnTo>
                  <a:lnTo>
                    <a:pt x="680" y="168"/>
                  </a:lnTo>
                  <a:lnTo>
                    <a:pt x="674" y="186"/>
                  </a:lnTo>
                  <a:lnTo>
                    <a:pt x="668" y="206"/>
                  </a:lnTo>
                  <a:lnTo>
                    <a:pt x="654" y="230"/>
                  </a:lnTo>
                  <a:lnTo>
                    <a:pt x="620" y="286"/>
                  </a:lnTo>
                  <a:lnTo>
                    <a:pt x="606" y="310"/>
                  </a:lnTo>
                  <a:lnTo>
                    <a:pt x="594" y="334"/>
                  </a:lnTo>
                  <a:lnTo>
                    <a:pt x="590" y="348"/>
                  </a:lnTo>
                  <a:lnTo>
                    <a:pt x="586" y="360"/>
                  </a:lnTo>
                  <a:lnTo>
                    <a:pt x="582" y="382"/>
                  </a:lnTo>
                  <a:lnTo>
                    <a:pt x="580" y="392"/>
                  </a:lnTo>
                  <a:lnTo>
                    <a:pt x="578" y="398"/>
                  </a:lnTo>
                  <a:lnTo>
                    <a:pt x="574" y="400"/>
                  </a:lnTo>
                  <a:lnTo>
                    <a:pt x="566" y="398"/>
                  </a:lnTo>
                  <a:lnTo>
                    <a:pt x="544" y="382"/>
                  </a:lnTo>
                  <a:lnTo>
                    <a:pt x="534" y="376"/>
                  </a:lnTo>
                  <a:lnTo>
                    <a:pt x="518" y="372"/>
                  </a:lnTo>
                  <a:lnTo>
                    <a:pt x="500" y="368"/>
                  </a:lnTo>
                  <a:lnTo>
                    <a:pt x="488" y="366"/>
                  </a:lnTo>
                  <a:lnTo>
                    <a:pt x="484" y="366"/>
                  </a:lnTo>
                  <a:lnTo>
                    <a:pt x="480" y="364"/>
                  </a:lnTo>
                  <a:lnTo>
                    <a:pt x="480" y="360"/>
                  </a:lnTo>
                  <a:lnTo>
                    <a:pt x="482" y="354"/>
                  </a:lnTo>
                  <a:lnTo>
                    <a:pt x="486" y="344"/>
                  </a:lnTo>
                  <a:lnTo>
                    <a:pt x="490" y="334"/>
                  </a:lnTo>
                  <a:lnTo>
                    <a:pt x="488" y="332"/>
                  </a:lnTo>
                  <a:lnTo>
                    <a:pt x="488" y="330"/>
                  </a:lnTo>
                  <a:lnTo>
                    <a:pt x="484" y="328"/>
                  </a:lnTo>
                  <a:lnTo>
                    <a:pt x="480" y="328"/>
                  </a:lnTo>
                  <a:lnTo>
                    <a:pt x="466" y="330"/>
                  </a:lnTo>
                  <a:lnTo>
                    <a:pt x="454" y="332"/>
                  </a:lnTo>
                  <a:lnTo>
                    <a:pt x="448" y="334"/>
                  </a:lnTo>
                  <a:lnTo>
                    <a:pt x="444" y="338"/>
                  </a:lnTo>
                  <a:lnTo>
                    <a:pt x="440" y="344"/>
                  </a:lnTo>
                  <a:lnTo>
                    <a:pt x="438" y="352"/>
                  </a:lnTo>
                  <a:lnTo>
                    <a:pt x="436" y="360"/>
                  </a:lnTo>
                  <a:lnTo>
                    <a:pt x="434" y="368"/>
                  </a:lnTo>
                  <a:lnTo>
                    <a:pt x="426" y="380"/>
                  </a:lnTo>
                  <a:lnTo>
                    <a:pt x="422" y="386"/>
                  </a:lnTo>
                  <a:lnTo>
                    <a:pt x="420" y="394"/>
                  </a:lnTo>
                  <a:lnTo>
                    <a:pt x="418" y="404"/>
                  </a:lnTo>
                  <a:lnTo>
                    <a:pt x="416" y="418"/>
                  </a:lnTo>
                  <a:lnTo>
                    <a:pt x="418" y="440"/>
                  </a:lnTo>
                  <a:lnTo>
                    <a:pt x="422" y="458"/>
                  </a:lnTo>
                  <a:lnTo>
                    <a:pt x="424" y="474"/>
                  </a:lnTo>
                  <a:lnTo>
                    <a:pt x="426" y="494"/>
                  </a:lnTo>
                  <a:lnTo>
                    <a:pt x="424" y="516"/>
                  </a:lnTo>
                  <a:lnTo>
                    <a:pt x="422" y="530"/>
                  </a:lnTo>
                  <a:lnTo>
                    <a:pt x="418" y="542"/>
                  </a:lnTo>
                  <a:lnTo>
                    <a:pt x="410" y="554"/>
                  </a:lnTo>
                  <a:lnTo>
                    <a:pt x="398" y="570"/>
                  </a:lnTo>
                  <a:lnTo>
                    <a:pt x="388" y="582"/>
                  </a:lnTo>
                  <a:lnTo>
                    <a:pt x="384" y="586"/>
                  </a:lnTo>
                  <a:lnTo>
                    <a:pt x="380" y="586"/>
                  </a:lnTo>
                  <a:lnTo>
                    <a:pt x="376" y="584"/>
                  </a:lnTo>
                  <a:lnTo>
                    <a:pt x="374" y="576"/>
                  </a:lnTo>
                  <a:lnTo>
                    <a:pt x="374" y="566"/>
                  </a:lnTo>
                  <a:lnTo>
                    <a:pt x="374" y="558"/>
                  </a:lnTo>
                  <a:lnTo>
                    <a:pt x="376" y="548"/>
                  </a:lnTo>
                  <a:lnTo>
                    <a:pt x="378" y="544"/>
                  </a:lnTo>
                  <a:lnTo>
                    <a:pt x="376" y="540"/>
                  </a:lnTo>
                  <a:lnTo>
                    <a:pt x="374" y="536"/>
                  </a:lnTo>
                  <a:lnTo>
                    <a:pt x="370" y="532"/>
                  </a:lnTo>
                  <a:lnTo>
                    <a:pt x="360" y="524"/>
                  </a:lnTo>
                  <a:lnTo>
                    <a:pt x="352" y="522"/>
                  </a:lnTo>
                  <a:lnTo>
                    <a:pt x="344" y="516"/>
                  </a:lnTo>
                  <a:lnTo>
                    <a:pt x="334" y="506"/>
                  </a:lnTo>
                  <a:lnTo>
                    <a:pt x="322" y="488"/>
                  </a:lnTo>
                  <a:lnTo>
                    <a:pt x="316" y="482"/>
                  </a:lnTo>
                  <a:lnTo>
                    <a:pt x="310" y="478"/>
                  </a:lnTo>
                  <a:lnTo>
                    <a:pt x="302" y="474"/>
                  </a:lnTo>
                  <a:lnTo>
                    <a:pt x="298" y="468"/>
                  </a:lnTo>
                  <a:lnTo>
                    <a:pt x="292" y="466"/>
                  </a:lnTo>
                  <a:lnTo>
                    <a:pt x="288" y="468"/>
                  </a:lnTo>
                  <a:lnTo>
                    <a:pt x="286" y="470"/>
                  </a:lnTo>
                  <a:lnTo>
                    <a:pt x="282" y="474"/>
                  </a:lnTo>
                  <a:lnTo>
                    <a:pt x="280" y="478"/>
                  </a:lnTo>
                  <a:lnTo>
                    <a:pt x="278" y="486"/>
                  </a:lnTo>
                  <a:lnTo>
                    <a:pt x="278" y="490"/>
                  </a:lnTo>
                  <a:lnTo>
                    <a:pt x="276" y="492"/>
                  </a:lnTo>
                  <a:lnTo>
                    <a:pt x="272" y="494"/>
                  </a:lnTo>
                  <a:lnTo>
                    <a:pt x="266" y="494"/>
                  </a:lnTo>
                  <a:lnTo>
                    <a:pt x="246" y="492"/>
                  </a:lnTo>
                  <a:lnTo>
                    <a:pt x="238" y="490"/>
                  </a:lnTo>
                  <a:lnTo>
                    <a:pt x="230" y="484"/>
                  </a:lnTo>
                  <a:lnTo>
                    <a:pt x="222" y="476"/>
                  </a:lnTo>
                  <a:lnTo>
                    <a:pt x="216" y="468"/>
                  </a:lnTo>
                  <a:lnTo>
                    <a:pt x="206" y="452"/>
                  </a:lnTo>
                  <a:lnTo>
                    <a:pt x="202" y="444"/>
                  </a:lnTo>
                  <a:lnTo>
                    <a:pt x="202" y="440"/>
                  </a:lnTo>
                  <a:lnTo>
                    <a:pt x="198" y="434"/>
                  </a:lnTo>
                  <a:lnTo>
                    <a:pt x="190" y="426"/>
                  </a:lnTo>
                  <a:lnTo>
                    <a:pt x="176" y="416"/>
                  </a:lnTo>
                  <a:lnTo>
                    <a:pt x="168" y="414"/>
                  </a:lnTo>
                  <a:lnTo>
                    <a:pt x="156" y="414"/>
                  </a:lnTo>
                  <a:lnTo>
                    <a:pt x="140" y="412"/>
                  </a:lnTo>
                  <a:lnTo>
                    <a:pt x="128" y="410"/>
                  </a:lnTo>
                  <a:lnTo>
                    <a:pt x="118" y="406"/>
                  </a:lnTo>
                  <a:lnTo>
                    <a:pt x="104" y="398"/>
                  </a:lnTo>
                  <a:lnTo>
                    <a:pt x="66" y="378"/>
                  </a:lnTo>
                  <a:lnTo>
                    <a:pt x="50" y="368"/>
                  </a:lnTo>
                  <a:lnTo>
                    <a:pt x="42" y="362"/>
                  </a:lnTo>
                  <a:lnTo>
                    <a:pt x="38" y="354"/>
                  </a:lnTo>
                  <a:lnTo>
                    <a:pt x="32" y="348"/>
                  </a:lnTo>
                  <a:lnTo>
                    <a:pt x="26" y="342"/>
                  </a:lnTo>
                  <a:lnTo>
                    <a:pt x="12" y="334"/>
                  </a:lnTo>
                  <a:lnTo>
                    <a:pt x="8" y="328"/>
                  </a:lnTo>
                  <a:lnTo>
                    <a:pt x="2" y="322"/>
                  </a:lnTo>
                  <a:lnTo>
                    <a:pt x="0" y="314"/>
                  </a:lnTo>
                  <a:lnTo>
                    <a:pt x="0" y="306"/>
                  </a:lnTo>
                  <a:lnTo>
                    <a:pt x="0" y="286"/>
                  </a:lnTo>
                  <a:lnTo>
                    <a:pt x="0" y="268"/>
                  </a:lnTo>
                  <a:lnTo>
                    <a:pt x="2" y="252"/>
                  </a:lnTo>
                  <a:lnTo>
                    <a:pt x="4" y="246"/>
                  </a:lnTo>
                  <a:lnTo>
                    <a:pt x="10" y="240"/>
                  </a:lnTo>
                  <a:lnTo>
                    <a:pt x="28" y="218"/>
                  </a:lnTo>
                  <a:lnTo>
                    <a:pt x="38" y="210"/>
                  </a:lnTo>
                  <a:lnTo>
                    <a:pt x="44" y="206"/>
                  </a:lnTo>
                  <a:lnTo>
                    <a:pt x="50" y="206"/>
                  </a:lnTo>
                  <a:lnTo>
                    <a:pt x="62" y="206"/>
                  </a:lnTo>
                  <a:lnTo>
                    <a:pt x="74" y="202"/>
                  </a:lnTo>
                  <a:lnTo>
                    <a:pt x="86" y="198"/>
                  </a:lnTo>
                  <a:lnTo>
                    <a:pt x="92" y="192"/>
                  </a:lnTo>
                  <a:lnTo>
                    <a:pt x="106" y="170"/>
                  </a:lnTo>
                  <a:lnTo>
                    <a:pt x="114" y="154"/>
                  </a:lnTo>
                  <a:lnTo>
                    <a:pt x="120" y="142"/>
                  </a:lnTo>
                  <a:lnTo>
                    <a:pt x="124" y="130"/>
                  </a:lnTo>
                  <a:lnTo>
                    <a:pt x="130" y="120"/>
                  </a:lnTo>
                  <a:lnTo>
                    <a:pt x="138" y="112"/>
                  </a:lnTo>
                  <a:lnTo>
                    <a:pt x="144" y="108"/>
                  </a:lnTo>
                  <a:lnTo>
                    <a:pt x="150" y="106"/>
                  </a:lnTo>
                  <a:lnTo>
                    <a:pt x="170" y="104"/>
                  </a:lnTo>
                  <a:lnTo>
                    <a:pt x="196" y="102"/>
                  </a:lnTo>
                  <a:lnTo>
                    <a:pt x="218" y="100"/>
                  </a:lnTo>
                  <a:lnTo>
                    <a:pt x="228" y="98"/>
                  </a:lnTo>
                  <a:lnTo>
                    <a:pt x="234" y="96"/>
                  </a:lnTo>
                  <a:lnTo>
                    <a:pt x="256" y="88"/>
                  </a:lnTo>
                  <a:lnTo>
                    <a:pt x="268" y="84"/>
                  </a:lnTo>
                  <a:lnTo>
                    <a:pt x="278" y="84"/>
                  </a:lnTo>
                  <a:lnTo>
                    <a:pt x="284" y="84"/>
                  </a:lnTo>
                  <a:lnTo>
                    <a:pt x="290" y="86"/>
                  </a:lnTo>
                  <a:lnTo>
                    <a:pt x="292" y="90"/>
                  </a:lnTo>
                  <a:lnTo>
                    <a:pt x="292" y="98"/>
                  </a:lnTo>
                  <a:lnTo>
                    <a:pt x="290" y="116"/>
                  </a:lnTo>
                  <a:lnTo>
                    <a:pt x="290" y="124"/>
                  </a:lnTo>
                  <a:lnTo>
                    <a:pt x="292" y="132"/>
                  </a:lnTo>
                  <a:lnTo>
                    <a:pt x="294" y="136"/>
                  </a:lnTo>
                  <a:lnTo>
                    <a:pt x="298" y="138"/>
                  </a:lnTo>
                  <a:lnTo>
                    <a:pt x="302" y="136"/>
                  </a:lnTo>
                  <a:lnTo>
                    <a:pt x="308" y="128"/>
                  </a:lnTo>
                  <a:lnTo>
                    <a:pt x="314" y="118"/>
                  </a:lnTo>
                  <a:lnTo>
                    <a:pt x="320" y="106"/>
                  </a:lnTo>
                  <a:lnTo>
                    <a:pt x="326" y="96"/>
                  </a:lnTo>
                  <a:lnTo>
                    <a:pt x="336" y="88"/>
                  </a:lnTo>
                  <a:lnTo>
                    <a:pt x="358" y="70"/>
                  </a:lnTo>
                  <a:lnTo>
                    <a:pt x="384" y="50"/>
                  </a:lnTo>
                  <a:lnTo>
                    <a:pt x="416" y="30"/>
                  </a:lnTo>
                  <a:lnTo>
                    <a:pt x="432" y="22"/>
                  </a:lnTo>
                  <a:lnTo>
                    <a:pt x="448" y="16"/>
                  </a:lnTo>
                  <a:lnTo>
                    <a:pt x="466" y="10"/>
                  </a:lnTo>
                  <a:lnTo>
                    <a:pt x="486" y="6"/>
                  </a:lnTo>
                  <a:lnTo>
                    <a:pt x="512" y="2"/>
                  </a:lnTo>
                  <a:lnTo>
                    <a:pt x="546" y="0"/>
                  </a:lnTo>
                  <a:lnTo>
                    <a:pt x="580" y="0"/>
                  </a:lnTo>
                  <a:lnTo>
                    <a:pt x="608" y="2"/>
                  </a:lnTo>
                  <a:lnTo>
                    <a:pt x="654" y="6"/>
                  </a:lnTo>
                  <a:lnTo>
                    <a:pt x="666" y="8"/>
                  </a:lnTo>
                  <a:lnTo>
                    <a:pt x="678" y="10"/>
                  </a:lnTo>
                  <a:lnTo>
                    <a:pt x="700" y="18"/>
                  </a:lnTo>
                  <a:lnTo>
                    <a:pt x="718" y="26"/>
                  </a:lnTo>
                  <a:lnTo>
                    <a:pt x="734" y="36"/>
                  </a:lnTo>
                  <a:lnTo>
                    <a:pt x="746" y="42"/>
                  </a:lnTo>
                  <a:lnTo>
                    <a:pt x="758" y="48"/>
                  </a:lnTo>
                  <a:lnTo>
                    <a:pt x="770" y="54"/>
                  </a:lnTo>
                  <a:lnTo>
                    <a:pt x="780" y="62"/>
                  </a:lnTo>
                  <a:lnTo>
                    <a:pt x="790" y="70"/>
                  </a:lnTo>
                  <a:lnTo>
                    <a:pt x="798" y="82"/>
                  </a:lnTo>
                  <a:lnTo>
                    <a:pt x="804" y="92"/>
                  </a:lnTo>
                  <a:lnTo>
                    <a:pt x="808" y="102"/>
                  </a:lnTo>
                  <a:lnTo>
                    <a:pt x="810" y="108"/>
                  </a:lnTo>
                  <a:lnTo>
                    <a:pt x="814" y="114"/>
                  </a:lnTo>
                  <a:lnTo>
                    <a:pt x="824" y="124"/>
                  </a:lnTo>
                  <a:lnTo>
                    <a:pt x="828" y="130"/>
                  </a:lnTo>
                  <a:lnTo>
                    <a:pt x="828" y="132"/>
                  </a:lnTo>
                  <a:lnTo>
                    <a:pt x="824" y="134"/>
                  </a:lnTo>
                  <a:lnTo>
                    <a:pt x="814" y="132"/>
                  </a:lnTo>
                  <a:lnTo>
                    <a:pt x="806" y="130"/>
                  </a:lnTo>
                  <a:lnTo>
                    <a:pt x="792" y="120"/>
                  </a:lnTo>
                  <a:lnTo>
                    <a:pt x="776" y="110"/>
                  </a:lnTo>
                  <a:lnTo>
                    <a:pt x="776" y="112"/>
                  </a:lnTo>
                  <a:close/>
                </a:path>
              </a:pathLst>
            </a:custGeom>
            <a:solidFill>
              <a:srgbClr val="A070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5" name="Freeform 317"/>
            <p:cNvSpPr>
              <a:spLocks/>
            </p:cNvSpPr>
            <p:nvPr/>
          </p:nvSpPr>
          <p:spPr bwMode="auto">
            <a:xfrm>
              <a:off x="2402" y="1139"/>
              <a:ext cx="510" cy="361"/>
            </a:xfrm>
            <a:custGeom>
              <a:avLst/>
              <a:gdLst>
                <a:gd name="T0" fmla="*/ 446 w 828"/>
                <a:gd name="T1" fmla="*/ 78 h 586"/>
                <a:gd name="T2" fmla="*/ 423 w 828"/>
                <a:gd name="T3" fmla="*/ 94 h 586"/>
                <a:gd name="T4" fmla="*/ 411 w 828"/>
                <a:gd name="T5" fmla="*/ 127 h 586"/>
                <a:gd name="T6" fmla="*/ 373 w 828"/>
                <a:gd name="T7" fmla="*/ 191 h 586"/>
                <a:gd name="T8" fmla="*/ 361 w 828"/>
                <a:gd name="T9" fmla="*/ 222 h 586"/>
                <a:gd name="T10" fmla="*/ 354 w 828"/>
                <a:gd name="T11" fmla="*/ 246 h 586"/>
                <a:gd name="T12" fmla="*/ 329 w 828"/>
                <a:gd name="T13" fmla="*/ 232 h 586"/>
                <a:gd name="T14" fmla="*/ 301 w 828"/>
                <a:gd name="T15" fmla="*/ 225 h 586"/>
                <a:gd name="T16" fmla="*/ 297 w 828"/>
                <a:gd name="T17" fmla="*/ 218 h 586"/>
                <a:gd name="T18" fmla="*/ 301 w 828"/>
                <a:gd name="T19" fmla="*/ 205 h 586"/>
                <a:gd name="T20" fmla="*/ 296 w 828"/>
                <a:gd name="T21" fmla="*/ 202 h 586"/>
                <a:gd name="T22" fmla="*/ 273 w 828"/>
                <a:gd name="T23" fmla="*/ 208 h 586"/>
                <a:gd name="T24" fmla="*/ 269 w 828"/>
                <a:gd name="T25" fmla="*/ 222 h 586"/>
                <a:gd name="T26" fmla="*/ 259 w 828"/>
                <a:gd name="T27" fmla="*/ 243 h 586"/>
                <a:gd name="T28" fmla="*/ 257 w 828"/>
                <a:gd name="T29" fmla="*/ 271 h 586"/>
                <a:gd name="T30" fmla="*/ 262 w 828"/>
                <a:gd name="T31" fmla="*/ 304 h 586"/>
                <a:gd name="T32" fmla="*/ 253 w 828"/>
                <a:gd name="T33" fmla="*/ 341 h 586"/>
                <a:gd name="T34" fmla="*/ 237 w 828"/>
                <a:gd name="T35" fmla="*/ 361 h 586"/>
                <a:gd name="T36" fmla="*/ 230 w 828"/>
                <a:gd name="T37" fmla="*/ 355 h 586"/>
                <a:gd name="T38" fmla="*/ 233 w 828"/>
                <a:gd name="T39" fmla="*/ 335 h 586"/>
                <a:gd name="T40" fmla="*/ 228 w 828"/>
                <a:gd name="T41" fmla="*/ 328 h 586"/>
                <a:gd name="T42" fmla="*/ 206 w 828"/>
                <a:gd name="T43" fmla="*/ 312 h 586"/>
                <a:gd name="T44" fmla="*/ 191 w 828"/>
                <a:gd name="T45" fmla="*/ 294 h 586"/>
                <a:gd name="T46" fmla="*/ 180 w 828"/>
                <a:gd name="T47" fmla="*/ 287 h 586"/>
                <a:gd name="T48" fmla="*/ 174 w 828"/>
                <a:gd name="T49" fmla="*/ 292 h 586"/>
                <a:gd name="T50" fmla="*/ 170 w 828"/>
                <a:gd name="T51" fmla="*/ 303 h 586"/>
                <a:gd name="T52" fmla="*/ 152 w 828"/>
                <a:gd name="T53" fmla="*/ 303 h 586"/>
                <a:gd name="T54" fmla="*/ 137 w 828"/>
                <a:gd name="T55" fmla="*/ 293 h 586"/>
                <a:gd name="T56" fmla="*/ 124 w 828"/>
                <a:gd name="T57" fmla="*/ 274 h 586"/>
                <a:gd name="T58" fmla="*/ 117 w 828"/>
                <a:gd name="T59" fmla="*/ 262 h 586"/>
                <a:gd name="T60" fmla="*/ 96 w 828"/>
                <a:gd name="T61" fmla="*/ 255 h 586"/>
                <a:gd name="T62" fmla="*/ 64 w 828"/>
                <a:gd name="T63" fmla="*/ 245 h 586"/>
                <a:gd name="T64" fmla="*/ 26 w 828"/>
                <a:gd name="T65" fmla="*/ 223 h 586"/>
                <a:gd name="T66" fmla="*/ 16 w 828"/>
                <a:gd name="T67" fmla="*/ 211 h 586"/>
                <a:gd name="T68" fmla="*/ 0 w 828"/>
                <a:gd name="T69" fmla="*/ 193 h 586"/>
                <a:gd name="T70" fmla="*/ 0 w 828"/>
                <a:gd name="T71" fmla="*/ 165 h 586"/>
                <a:gd name="T72" fmla="*/ 6 w 828"/>
                <a:gd name="T73" fmla="*/ 148 h 586"/>
                <a:gd name="T74" fmla="*/ 31 w 828"/>
                <a:gd name="T75" fmla="*/ 127 h 586"/>
                <a:gd name="T76" fmla="*/ 53 w 828"/>
                <a:gd name="T77" fmla="*/ 122 h 586"/>
                <a:gd name="T78" fmla="*/ 70 w 828"/>
                <a:gd name="T79" fmla="*/ 95 h 586"/>
                <a:gd name="T80" fmla="*/ 80 w 828"/>
                <a:gd name="T81" fmla="*/ 74 h 586"/>
                <a:gd name="T82" fmla="*/ 92 w 828"/>
                <a:gd name="T83" fmla="*/ 65 h 586"/>
                <a:gd name="T84" fmla="*/ 140 w 828"/>
                <a:gd name="T85" fmla="*/ 60 h 586"/>
                <a:gd name="T86" fmla="*/ 165 w 828"/>
                <a:gd name="T87" fmla="*/ 52 h 586"/>
                <a:gd name="T88" fmla="*/ 179 w 828"/>
                <a:gd name="T89" fmla="*/ 53 h 586"/>
                <a:gd name="T90" fmla="*/ 179 w 828"/>
                <a:gd name="T91" fmla="*/ 71 h 586"/>
                <a:gd name="T92" fmla="*/ 181 w 828"/>
                <a:gd name="T93" fmla="*/ 84 h 586"/>
                <a:gd name="T94" fmla="*/ 190 w 828"/>
                <a:gd name="T95" fmla="*/ 79 h 586"/>
                <a:gd name="T96" fmla="*/ 207 w 828"/>
                <a:gd name="T97" fmla="*/ 54 h 586"/>
                <a:gd name="T98" fmla="*/ 237 w 828"/>
                <a:gd name="T99" fmla="*/ 31 h 586"/>
                <a:gd name="T100" fmla="*/ 276 w 828"/>
                <a:gd name="T101" fmla="*/ 10 h 586"/>
                <a:gd name="T102" fmla="*/ 336 w 828"/>
                <a:gd name="T103" fmla="*/ 0 h 586"/>
                <a:gd name="T104" fmla="*/ 403 w 828"/>
                <a:gd name="T105" fmla="*/ 4 h 586"/>
                <a:gd name="T106" fmla="*/ 431 w 828"/>
                <a:gd name="T107" fmla="*/ 11 h 586"/>
                <a:gd name="T108" fmla="*/ 459 w 828"/>
                <a:gd name="T109" fmla="*/ 26 h 586"/>
                <a:gd name="T110" fmla="*/ 480 w 828"/>
                <a:gd name="T111" fmla="*/ 38 h 586"/>
                <a:gd name="T112" fmla="*/ 498 w 828"/>
                <a:gd name="T113" fmla="*/ 63 h 586"/>
                <a:gd name="T114" fmla="*/ 508 w 828"/>
                <a:gd name="T115" fmla="*/ 76 h 586"/>
                <a:gd name="T116" fmla="*/ 508 w 828"/>
                <a:gd name="T117" fmla="*/ 83 h 586"/>
                <a:gd name="T118" fmla="*/ 488 w 828"/>
                <a:gd name="T119" fmla="*/ 74 h 58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828" h="586">
                  <a:moveTo>
                    <a:pt x="776" y="112"/>
                  </a:moveTo>
                  <a:lnTo>
                    <a:pt x="776" y="112"/>
                  </a:lnTo>
                  <a:lnTo>
                    <a:pt x="752" y="118"/>
                  </a:lnTo>
                  <a:lnTo>
                    <a:pt x="724" y="126"/>
                  </a:lnTo>
                  <a:lnTo>
                    <a:pt x="712" y="132"/>
                  </a:lnTo>
                  <a:lnTo>
                    <a:pt x="702" y="138"/>
                  </a:lnTo>
                  <a:lnTo>
                    <a:pt x="692" y="144"/>
                  </a:lnTo>
                  <a:lnTo>
                    <a:pt x="686" y="152"/>
                  </a:lnTo>
                  <a:lnTo>
                    <a:pt x="680" y="168"/>
                  </a:lnTo>
                  <a:lnTo>
                    <a:pt x="674" y="186"/>
                  </a:lnTo>
                  <a:lnTo>
                    <a:pt x="668" y="206"/>
                  </a:lnTo>
                  <a:lnTo>
                    <a:pt x="654" y="230"/>
                  </a:lnTo>
                  <a:lnTo>
                    <a:pt x="620" y="286"/>
                  </a:lnTo>
                  <a:lnTo>
                    <a:pt x="606" y="310"/>
                  </a:lnTo>
                  <a:lnTo>
                    <a:pt x="594" y="334"/>
                  </a:lnTo>
                  <a:lnTo>
                    <a:pt x="590" y="348"/>
                  </a:lnTo>
                  <a:lnTo>
                    <a:pt x="586" y="360"/>
                  </a:lnTo>
                  <a:lnTo>
                    <a:pt x="582" y="382"/>
                  </a:lnTo>
                  <a:lnTo>
                    <a:pt x="580" y="392"/>
                  </a:lnTo>
                  <a:lnTo>
                    <a:pt x="578" y="398"/>
                  </a:lnTo>
                  <a:lnTo>
                    <a:pt x="574" y="400"/>
                  </a:lnTo>
                  <a:lnTo>
                    <a:pt x="566" y="398"/>
                  </a:lnTo>
                  <a:lnTo>
                    <a:pt x="544" y="382"/>
                  </a:lnTo>
                  <a:lnTo>
                    <a:pt x="534" y="376"/>
                  </a:lnTo>
                  <a:lnTo>
                    <a:pt x="518" y="372"/>
                  </a:lnTo>
                  <a:lnTo>
                    <a:pt x="500" y="368"/>
                  </a:lnTo>
                  <a:lnTo>
                    <a:pt x="488" y="366"/>
                  </a:lnTo>
                  <a:lnTo>
                    <a:pt x="484" y="366"/>
                  </a:lnTo>
                  <a:lnTo>
                    <a:pt x="480" y="364"/>
                  </a:lnTo>
                  <a:lnTo>
                    <a:pt x="480" y="360"/>
                  </a:lnTo>
                  <a:lnTo>
                    <a:pt x="482" y="354"/>
                  </a:lnTo>
                  <a:lnTo>
                    <a:pt x="486" y="344"/>
                  </a:lnTo>
                  <a:lnTo>
                    <a:pt x="490" y="334"/>
                  </a:lnTo>
                  <a:lnTo>
                    <a:pt x="488" y="332"/>
                  </a:lnTo>
                  <a:lnTo>
                    <a:pt x="488" y="330"/>
                  </a:lnTo>
                  <a:lnTo>
                    <a:pt x="484" y="328"/>
                  </a:lnTo>
                  <a:lnTo>
                    <a:pt x="480" y="328"/>
                  </a:lnTo>
                  <a:lnTo>
                    <a:pt x="466" y="330"/>
                  </a:lnTo>
                  <a:lnTo>
                    <a:pt x="454" y="332"/>
                  </a:lnTo>
                  <a:lnTo>
                    <a:pt x="448" y="334"/>
                  </a:lnTo>
                  <a:lnTo>
                    <a:pt x="444" y="338"/>
                  </a:lnTo>
                  <a:lnTo>
                    <a:pt x="440" y="344"/>
                  </a:lnTo>
                  <a:lnTo>
                    <a:pt x="438" y="352"/>
                  </a:lnTo>
                  <a:lnTo>
                    <a:pt x="436" y="360"/>
                  </a:lnTo>
                  <a:lnTo>
                    <a:pt x="434" y="368"/>
                  </a:lnTo>
                  <a:lnTo>
                    <a:pt x="426" y="380"/>
                  </a:lnTo>
                  <a:lnTo>
                    <a:pt x="422" y="386"/>
                  </a:lnTo>
                  <a:lnTo>
                    <a:pt x="420" y="394"/>
                  </a:lnTo>
                  <a:lnTo>
                    <a:pt x="418" y="404"/>
                  </a:lnTo>
                  <a:lnTo>
                    <a:pt x="416" y="418"/>
                  </a:lnTo>
                  <a:lnTo>
                    <a:pt x="418" y="440"/>
                  </a:lnTo>
                  <a:lnTo>
                    <a:pt x="422" y="458"/>
                  </a:lnTo>
                  <a:lnTo>
                    <a:pt x="424" y="474"/>
                  </a:lnTo>
                  <a:lnTo>
                    <a:pt x="426" y="494"/>
                  </a:lnTo>
                  <a:lnTo>
                    <a:pt x="424" y="516"/>
                  </a:lnTo>
                  <a:lnTo>
                    <a:pt x="422" y="530"/>
                  </a:lnTo>
                  <a:lnTo>
                    <a:pt x="418" y="542"/>
                  </a:lnTo>
                  <a:lnTo>
                    <a:pt x="410" y="554"/>
                  </a:lnTo>
                  <a:lnTo>
                    <a:pt x="398" y="570"/>
                  </a:lnTo>
                  <a:lnTo>
                    <a:pt x="388" y="582"/>
                  </a:lnTo>
                  <a:lnTo>
                    <a:pt x="384" y="586"/>
                  </a:lnTo>
                  <a:lnTo>
                    <a:pt x="380" y="586"/>
                  </a:lnTo>
                  <a:lnTo>
                    <a:pt x="376" y="584"/>
                  </a:lnTo>
                  <a:lnTo>
                    <a:pt x="374" y="576"/>
                  </a:lnTo>
                  <a:lnTo>
                    <a:pt x="374" y="566"/>
                  </a:lnTo>
                  <a:lnTo>
                    <a:pt x="374" y="558"/>
                  </a:lnTo>
                  <a:lnTo>
                    <a:pt x="376" y="548"/>
                  </a:lnTo>
                  <a:lnTo>
                    <a:pt x="378" y="544"/>
                  </a:lnTo>
                  <a:lnTo>
                    <a:pt x="376" y="540"/>
                  </a:lnTo>
                  <a:lnTo>
                    <a:pt x="374" y="536"/>
                  </a:lnTo>
                  <a:lnTo>
                    <a:pt x="370" y="532"/>
                  </a:lnTo>
                  <a:lnTo>
                    <a:pt x="360" y="524"/>
                  </a:lnTo>
                  <a:lnTo>
                    <a:pt x="352" y="522"/>
                  </a:lnTo>
                  <a:lnTo>
                    <a:pt x="344" y="516"/>
                  </a:lnTo>
                  <a:lnTo>
                    <a:pt x="334" y="506"/>
                  </a:lnTo>
                  <a:lnTo>
                    <a:pt x="322" y="488"/>
                  </a:lnTo>
                  <a:lnTo>
                    <a:pt x="316" y="482"/>
                  </a:lnTo>
                  <a:lnTo>
                    <a:pt x="310" y="478"/>
                  </a:lnTo>
                  <a:lnTo>
                    <a:pt x="302" y="474"/>
                  </a:lnTo>
                  <a:lnTo>
                    <a:pt x="298" y="468"/>
                  </a:lnTo>
                  <a:lnTo>
                    <a:pt x="292" y="466"/>
                  </a:lnTo>
                  <a:lnTo>
                    <a:pt x="288" y="468"/>
                  </a:lnTo>
                  <a:lnTo>
                    <a:pt x="286" y="470"/>
                  </a:lnTo>
                  <a:lnTo>
                    <a:pt x="282" y="474"/>
                  </a:lnTo>
                  <a:lnTo>
                    <a:pt x="280" y="478"/>
                  </a:lnTo>
                  <a:lnTo>
                    <a:pt x="278" y="486"/>
                  </a:lnTo>
                  <a:lnTo>
                    <a:pt x="278" y="490"/>
                  </a:lnTo>
                  <a:lnTo>
                    <a:pt x="276" y="492"/>
                  </a:lnTo>
                  <a:lnTo>
                    <a:pt x="272" y="494"/>
                  </a:lnTo>
                  <a:lnTo>
                    <a:pt x="266" y="494"/>
                  </a:lnTo>
                  <a:lnTo>
                    <a:pt x="246" y="492"/>
                  </a:lnTo>
                  <a:lnTo>
                    <a:pt x="238" y="490"/>
                  </a:lnTo>
                  <a:lnTo>
                    <a:pt x="230" y="484"/>
                  </a:lnTo>
                  <a:lnTo>
                    <a:pt x="222" y="476"/>
                  </a:lnTo>
                  <a:lnTo>
                    <a:pt x="216" y="468"/>
                  </a:lnTo>
                  <a:lnTo>
                    <a:pt x="206" y="452"/>
                  </a:lnTo>
                  <a:lnTo>
                    <a:pt x="202" y="444"/>
                  </a:lnTo>
                  <a:lnTo>
                    <a:pt x="202" y="440"/>
                  </a:lnTo>
                  <a:lnTo>
                    <a:pt x="198" y="434"/>
                  </a:lnTo>
                  <a:lnTo>
                    <a:pt x="190" y="426"/>
                  </a:lnTo>
                  <a:lnTo>
                    <a:pt x="176" y="416"/>
                  </a:lnTo>
                  <a:lnTo>
                    <a:pt x="168" y="414"/>
                  </a:lnTo>
                  <a:lnTo>
                    <a:pt x="156" y="414"/>
                  </a:lnTo>
                  <a:lnTo>
                    <a:pt x="140" y="412"/>
                  </a:lnTo>
                  <a:lnTo>
                    <a:pt x="128" y="410"/>
                  </a:lnTo>
                  <a:lnTo>
                    <a:pt x="118" y="406"/>
                  </a:lnTo>
                  <a:lnTo>
                    <a:pt x="104" y="398"/>
                  </a:lnTo>
                  <a:lnTo>
                    <a:pt x="66" y="378"/>
                  </a:lnTo>
                  <a:lnTo>
                    <a:pt x="50" y="368"/>
                  </a:lnTo>
                  <a:lnTo>
                    <a:pt x="42" y="362"/>
                  </a:lnTo>
                  <a:lnTo>
                    <a:pt x="38" y="354"/>
                  </a:lnTo>
                  <a:lnTo>
                    <a:pt x="32" y="348"/>
                  </a:lnTo>
                  <a:lnTo>
                    <a:pt x="26" y="342"/>
                  </a:lnTo>
                  <a:lnTo>
                    <a:pt x="12" y="334"/>
                  </a:lnTo>
                  <a:lnTo>
                    <a:pt x="8" y="328"/>
                  </a:lnTo>
                  <a:lnTo>
                    <a:pt x="2" y="322"/>
                  </a:lnTo>
                  <a:lnTo>
                    <a:pt x="0" y="314"/>
                  </a:lnTo>
                  <a:lnTo>
                    <a:pt x="0" y="306"/>
                  </a:lnTo>
                  <a:lnTo>
                    <a:pt x="0" y="286"/>
                  </a:lnTo>
                  <a:lnTo>
                    <a:pt x="0" y="268"/>
                  </a:lnTo>
                  <a:lnTo>
                    <a:pt x="2" y="252"/>
                  </a:lnTo>
                  <a:lnTo>
                    <a:pt x="4" y="246"/>
                  </a:lnTo>
                  <a:lnTo>
                    <a:pt x="10" y="240"/>
                  </a:lnTo>
                  <a:lnTo>
                    <a:pt x="28" y="218"/>
                  </a:lnTo>
                  <a:lnTo>
                    <a:pt x="38" y="210"/>
                  </a:lnTo>
                  <a:lnTo>
                    <a:pt x="44" y="206"/>
                  </a:lnTo>
                  <a:lnTo>
                    <a:pt x="50" y="206"/>
                  </a:lnTo>
                  <a:lnTo>
                    <a:pt x="62" y="206"/>
                  </a:lnTo>
                  <a:lnTo>
                    <a:pt x="74" y="202"/>
                  </a:lnTo>
                  <a:lnTo>
                    <a:pt x="86" y="198"/>
                  </a:lnTo>
                  <a:lnTo>
                    <a:pt x="92" y="192"/>
                  </a:lnTo>
                  <a:lnTo>
                    <a:pt x="106" y="170"/>
                  </a:lnTo>
                  <a:lnTo>
                    <a:pt x="114" y="154"/>
                  </a:lnTo>
                  <a:lnTo>
                    <a:pt x="120" y="142"/>
                  </a:lnTo>
                  <a:lnTo>
                    <a:pt x="124" y="130"/>
                  </a:lnTo>
                  <a:lnTo>
                    <a:pt x="130" y="120"/>
                  </a:lnTo>
                  <a:lnTo>
                    <a:pt x="138" y="112"/>
                  </a:lnTo>
                  <a:lnTo>
                    <a:pt x="144" y="108"/>
                  </a:lnTo>
                  <a:lnTo>
                    <a:pt x="150" y="106"/>
                  </a:lnTo>
                  <a:lnTo>
                    <a:pt x="170" y="104"/>
                  </a:lnTo>
                  <a:lnTo>
                    <a:pt x="196" y="102"/>
                  </a:lnTo>
                  <a:lnTo>
                    <a:pt x="218" y="100"/>
                  </a:lnTo>
                  <a:lnTo>
                    <a:pt x="228" y="98"/>
                  </a:lnTo>
                  <a:lnTo>
                    <a:pt x="234" y="96"/>
                  </a:lnTo>
                  <a:lnTo>
                    <a:pt x="256" y="88"/>
                  </a:lnTo>
                  <a:lnTo>
                    <a:pt x="268" y="84"/>
                  </a:lnTo>
                  <a:lnTo>
                    <a:pt x="278" y="84"/>
                  </a:lnTo>
                  <a:lnTo>
                    <a:pt x="284" y="84"/>
                  </a:lnTo>
                  <a:lnTo>
                    <a:pt x="290" y="86"/>
                  </a:lnTo>
                  <a:lnTo>
                    <a:pt x="292" y="90"/>
                  </a:lnTo>
                  <a:lnTo>
                    <a:pt x="292" y="98"/>
                  </a:lnTo>
                  <a:lnTo>
                    <a:pt x="290" y="116"/>
                  </a:lnTo>
                  <a:lnTo>
                    <a:pt x="290" y="124"/>
                  </a:lnTo>
                  <a:lnTo>
                    <a:pt x="292" y="132"/>
                  </a:lnTo>
                  <a:lnTo>
                    <a:pt x="294" y="136"/>
                  </a:lnTo>
                  <a:lnTo>
                    <a:pt x="298" y="138"/>
                  </a:lnTo>
                  <a:lnTo>
                    <a:pt x="302" y="136"/>
                  </a:lnTo>
                  <a:lnTo>
                    <a:pt x="308" y="128"/>
                  </a:lnTo>
                  <a:lnTo>
                    <a:pt x="314" y="118"/>
                  </a:lnTo>
                  <a:lnTo>
                    <a:pt x="320" y="106"/>
                  </a:lnTo>
                  <a:lnTo>
                    <a:pt x="326" y="96"/>
                  </a:lnTo>
                  <a:lnTo>
                    <a:pt x="336" y="88"/>
                  </a:lnTo>
                  <a:lnTo>
                    <a:pt x="358" y="70"/>
                  </a:lnTo>
                  <a:lnTo>
                    <a:pt x="384" y="50"/>
                  </a:lnTo>
                  <a:lnTo>
                    <a:pt x="416" y="30"/>
                  </a:lnTo>
                  <a:lnTo>
                    <a:pt x="432" y="22"/>
                  </a:lnTo>
                  <a:lnTo>
                    <a:pt x="448" y="16"/>
                  </a:lnTo>
                  <a:lnTo>
                    <a:pt x="466" y="10"/>
                  </a:lnTo>
                  <a:lnTo>
                    <a:pt x="486" y="6"/>
                  </a:lnTo>
                  <a:lnTo>
                    <a:pt x="512" y="2"/>
                  </a:lnTo>
                  <a:lnTo>
                    <a:pt x="546" y="0"/>
                  </a:lnTo>
                  <a:lnTo>
                    <a:pt x="580" y="0"/>
                  </a:lnTo>
                  <a:lnTo>
                    <a:pt x="608" y="2"/>
                  </a:lnTo>
                  <a:lnTo>
                    <a:pt x="654" y="6"/>
                  </a:lnTo>
                  <a:lnTo>
                    <a:pt x="666" y="8"/>
                  </a:lnTo>
                  <a:lnTo>
                    <a:pt x="678" y="10"/>
                  </a:lnTo>
                  <a:lnTo>
                    <a:pt x="700" y="18"/>
                  </a:lnTo>
                  <a:lnTo>
                    <a:pt x="718" y="26"/>
                  </a:lnTo>
                  <a:lnTo>
                    <a:pt x="734" y="36"/>
                  </a:lnTo>
                  <a:lnTo>
                    <a:pt x="746" y="42"/>
                  </a:lnTo>
                  <a:lnTo>
                    <a:pt x="758" y="48"/>
                  </a:lnTo>
                  <a:lnTo>
                    <a:pt x="770" y="54"/>
                  </a:lnTo>
                  <a:lnTo>
                    <a:pt x="780" y="62"/>
                  </a:lnTo>
                  <a:lnTo>
                    <a:pt x="790" y="70"/>
                  </a:lnTo>
                  <a:lnTo>
                    <a:pt x="798" y="82"/>
                  </a:lnTo>
                  <a:lnTo>
                    <a:pt x="804" y="92"/>
                  </a:lnTo>
                  <a:lnTo>
                    <a:pt x="808" y="102"/>
                  </a:lnTo>
                  <a:lnTo>
                    <a:pt x="810" y="108"/>
                  </a:lnTo>
                  <a:lnTo>
                    <a:pt x="814" y="114"/>
                  </a:lnTo>
                  <a:lnTo>
                    <a:pt x="824" y="124"/>
                  </a:lnTo>
                  <a:lnTo>
                    <a:pt x="828" y="130"/>
                  </a:lnTo>
                  <a:lnTo>
                    <a:pt x="828" y="132"/>
                  </a:lnTo>
                  <a:lnTo>
                    <a:pt x="824" y="134"/>
                  </a:lnTo>
                  <a:lnTo>
                    <a:pt x="814" y="132"/>
                  </a:lnTo>
                  <a:lnTo>
                    <a:pt x="806" y="130"/>
                  </a:lnTo>
                  <a:lnTo>
                    <a:pt x="792" y="120"/>
                  </a:lnTo>
                  <a:lnTo>
                    <a:pt x="776" y="11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Arrowheads="1"/>
          </p:cNvSpPr>
          <p:nvPr/>
        </p:nvSpPr>
        <p:spPr bwMode="auto">
          <a:xfrm>
            <a:off x="0" y="1146175"/>
            <a:ext cx="9144000" cy="5711825"/>
          </a:xfrm>
          <a:prstGeom prst="rect">
            <a:avLst/>
          </a:prstGeom>
          <a:solidFill>
            <a:srgbClr val="A3C38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Serve</a:t>
            </a:r>
            <a:endParaRPr lang="en-US" altLang="en-US" smtClean="0"/>
          </a:p>
        </p:txBody>
      </p:sp>
      <p:grpSp>
        <p:nvGrpSpPr>
          <p:cNvPr id="7172" name="Group 317"/>
          <p:cNvGrpSpPr>
            <a:grpSpLocks/>
          </p:cNvGrpSpPr>
          <p:nvPr/>
        </p:nvGrpSpPr>
        <p:grpSpPr bwMode="auto">
          <a:xfrm>
            <a:off x="3082925" y="1335088"/>
            <a:ext cx="3760788" cy="5522912"/>
            <a:chOff x="1942" y="841"/>
            <a:chExt cx="2369" cy="3479"/>
          </a:xfrm>
        </p:grpSpPr>
        <p:grpSp>
          <p:nvGrpSpPr>
            <p:cNvPr id="7173" name="Group 316"/>
            <p:cNvGrpSpPr>
              <a:grpSpLocks/>
            </p:cNvGrpSpPr>
            <p:nvPr/>
          </p:nvGrpSpPr>
          <p:grpSpPr bwMode="auto">
            <a:xfrm>
              <a:off x="1962" y="859"/>
              <a:ext cx="2349" cy="3461"/>
              <a:chOff x="1962" y="859"/>
              <a:chExt cx="2349" cy="3461"/>
            </a:xfrm>
          </p:grpSpPr>
          <p:sp>
            <p:nvSpPr>
              <p:cNvPr id="7280" name="Freeform 8"/>
              <p:cNvSpPr>
                <a:spLocks/>
              </p:cNvSpPr>
              <p:nvPr/>
            </p:nvSpPr>
            <p:spPr bwMode="auto">
              <a:xfrm>
                <a:off x="2680" y="2026"/>
                <a:ext cx="45" cy="200"/>
              </a:xfrm>
              <a:custGeom>
                <a:avLst/>
                <a:gdLst>
                  <a:gd name="T0" fmla="*/ 5 w 54"/>
                  <a:gd name="T1" fmla="*/ 0 h 242"/>
                  <a:gd name="T2" fmla="*/ 5 w 54"/>
                  <a:gd name="T3" fmla="*/ 0 h 242"/>
                  <a:gd name="T4" fmla="*/ 3 w 54"/>
                  <a:gd name="T5" fmla="*/ 7 h 242"/>
                  <a:gd name="T6" fmla="*/ 2 w 54"/>
                  <a:gd name="T7" fmla="*/ 20 h 242"/>
                  <a:gd name="T8" fmla="*/ 0 w 54"/>
                  <a:gd name="T9" fmla="*/ 63 h 242"/>
                  <a:gd name="T10" fmla="*/ 2 w 54"/>
                  <a:gd name="T11" fmla="*/ 111 h 242"/>
                  <a:gd name="T12" fmla="*/ 2 w 54"/>
                  <a:gd name="T13" fmla="*/ 129 h 242"/>
                  <a:gd name="T14" fmla="*/ 5 w 54"/>
                  <a:gd name="T15" fmla="*/ 140 h 242"/>
                  <a:gd name="T16" fmla="*/ 5 w 54"/>
                  <a:gd name="T17" fmla="*/ 140 h 242"/>
                  <a:gd name="T18" fmla="*/ 18 w 54"/>
                  <a:gd name="T19" fmla="*/ 180 h 242"/>
                  <a:gd name="T20" fmla="*/ 23 w 54"/>
                  <a:gd name="T21" fmla="*/ 195 h 242"/>
                  <a:gd name="T22" fmla="*/ 27 w 54"/>
                  <a:gd name="T23" fmla="*/ 198 h 242"/>
                  <a:gd name="T24" fmla="*/ 28 w 54"/>
                  <a:gd name="T25" fmla="*/ 200 h 242"/>
                  <a:gd name="T26" fmla="*/ 28 w 54"/>
                  <a:gd name="T27" fmla="*/ 200 h 242"/>
                  <a:gd name="T28" fmla="*/ 33 w 54"/>
                  <a:gd name="T29" fmla="*/ 197 h 242"/>
                  <a:gd name="T30" fmla="*/ 38 w 54"/>
                  <a:gd name="T31" fmla="*/ 192 h 242"/>
                  <a:gd name="T32" fmla="*/ 43 w 54"/>
                  <a:gd name="T33" fmla="*/ 185 h 242"/>
                  <a:gd name="T34" fmla="*/ 45 w 54"/>
                  <a:gd name="T35" fmla="*/ 124 h 242"/>
                  <a:gd name="T36" fmla="*/ 45 w 54"/>
                  <a:gd name="T37" fmla="*/ 124 h 242"/>
                  <a:gd name="T38" fmla="*/ 43 w 54"/>
                  <a:gd name="T39" fmla="*/ 96 h 242"/>
                  <a:gd name="T40" fmla="*/ 42 w 54"/>
                  <a:gd name="T41" fmla="*/ 76 h 242"/>
                  <a:gd name="T42" fmla="*/ 38 w 54"/>
                  <a:gd name="T43" fmla="*/ 64 h 242"/>
                  <a:gd name="T44" fmla="*/ 38 w 54"/>
                  <a:gd name="T45" fmla="*/ 64 h 242"/>
                  <a:gd name="T46" fmla="*/ 37 w 54"/>
                  <a:gd name="T47" fmla="*/ 53 h 242"/>
                  <a:gd name="T48" fmla="*/ 32 w 54"/>
                  <a:gd name="T49" fmla="*/ 36 h 242"/>
                  <a:gd name="T50" fmla="*/ 27 w 54"/>
                  <a:gd name="T51" fmla="*/ 18 h 242"/>
                  <a:gd name="T52" fmla="*/ 25 w 54"/>
                  <a:gd name="T53" fmla="*/ 12 h 242"/>
                  <a:gd name="T54" fmla="*/ 22 w 54"/>
                  <a:gd name="T55" fmla="*/ 8 h 242"/>
                  <a:gd name="T56" fmla="*/ 22 w 54"/>
                  <a:gd name="T57" fmla="*/ 8 h 242"/>
                  <a:gd name="T58" fmla="*/ 12 w 54"/>
                  <a:gd name="T59" fmla="*/ 3 h 242"/>
                  <a:gd name="T60" fmla="*/ 5 w 54"/>
                  <a:gd name="T61" fmla="*/ 0 h 242"/>
                  <a:gd name="T62" fmla="*/ 5 w 54"/>
                  <a:gd name="T63" fmla="*/ 0 h 242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4" h="242">
                    <a:moveTo>
                      <a:pt x="6" y="0"/>
                    </a:moveTo>
                    <a:lnTo>
                      <a:pt x="6" y="0"/>
                    </a:lnTo>
                    <a:lnTo>
                      <a:pt x="4" y="8"/>
                    </a:lnTo>
                    <a:lnTo>
                      <a:pt x="2" y="24"/>
                    </a:lnTo>
                    <a:lnTo>
                      <a:pt x="0" y="76"/>
                    </a:lnTo>
                    <a:lnTo>
                      <a:pt x="2" y="134"/>
                    </a:lnTo>
                    <a:lnTo>
                      <a:pt x="2" y="156"/>
                    </a:lnTo>
                    <a:lnTo>
                      <a:pt x="6" y="170"/>
                    </a:lnTo>
                    <a:lnTo>
                      <a:pt x="22" y="218"/>
                    </a:lnTo>
                    <a:lnTo>
                      <a:pt x="28" y="236"/>
                    </a:lnTo>
                    <a:lnTo>
                      <a:pt x="32" y="240"/>
                    </a:lnTo>
                    <a:lnTo>
                      <a:pt x="34" y="242"/>
                    </a:lnTo>
                    <a:lnTo>
                      <a:pt x="40" y="238"/>
                    </a:lnTo>
                    <a:lnTo>
                      <a:pt x="46" y="232"/>
                    </a:lnTo>
                    <a:lnTo>
                      <a:pt x="52" y="224"/>
                    </a:lnTo>
                    <a:lnTo>
                      <a:pt x="54" y="150"/>
                    </a:lnTo>
                    <a:lnTo>
                      <a:pt x="52" y="116"/>
                    </a:lnTo>
                    <a:lnTo>
                      <a:pt x="50" y="92"/>
                    </a:lnTo>
                    <a:lnTo>
                      <a:pt x="46" y="78"/>
                    </a:lnTo>
                    <a:lnTo>
                      <a:pt x="44" y="64"/>
                    </a:lnTo>
                    <a:lnTo>
                      <a:pt x="38" y="44"/>
                    </a:lnTo>
                    <a:lnTo>
                      <a:pt x="32" y="22"/>
                    </a:lnTo>
                    <a:lnTo>
                      <a:pt x="30" y="14"/>
                    </a:lnTo>
                    <a:lnTo>
                      <a:pt x="26" y="10"/>
                    </a:lnTo>
                    <a:lnTo>
                      <a:pt x="14" y="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81" name="Freeform 9"/>
              <p:cNvSpPr>
                <a:spLocks/>
              </p:cNvSpPr>
              <p:nvPr/>
            </p:nvSpPr>
            <p:spPr bwMode="auto">
              <a:xfrm>
                <a:off x="2606" y="4228"/>
                <a:ext cx="169" cy="56"/>
              </a:xfrm>
              <a:custGeom>
                <a:avLst/>
                <a:gdLst>
                  <a:gd name="T0" fmla="*/ 2 w 204"/>
                  <a:gd name="T1" fmla="*/ 26 h 68"/>
                  <a:gd name="T2" fmla="*/ 2 w 204"/>
                  <a:gd name="T3" fmla="*/ 26 h 68"/>
                  <a:gd name="T4" fmla="*/ 2 w 204"/>
                  <a:gd name="T5" fmla="*/ 33 h 68"/>
                  <a:gd name="T6" fmla="*/ 3 w 204"/>
                  <a:gd name="T7" fmla="*/ 40 h 68"/>
                  <a:gd name="T8" fmla="*/ 8 w 204"/>
                  <a:gd name="T9" fmla="*/ 44 h 68"/>
                  <a:gd name="T10" fmla="*/ 15 w 204"/>
                  <a:gd name="T11" fmla="*/ 48 h 68"/>
                  <a:gd name="T12" fmla="*/ 15 w 204"/>
                  <a:gd name="T13" fmla="*/ 48 h 68"/>
                  <a:gd name="T14" fmla="*/ 28 w 204"/>
                  <a:gd name="T15" fmla="*/ 51 h 68"/>
                  <a:gd name="T16" fmla="*/ 45 w 204"/>
                  <a:gd name="T17" fmla="*/ 53 h 68"/>
                  <a:gd name="T18" fmla="*/ 78 w 204"/>
                  <a:gd name="T19" fmla="*/ 54 h 68"/>
                  <a:gd name="T20" fmla="*/ 78 w 204"/>
                  <a:gd name="T21" fmla="*/ 54 h 68"/>
                  <a:gd name="T22" fmla="*/ 109 w 204"/>
                  <a:gd name="T23" fmla="*/ 56 h 68"/>
                  <a:gd name="T24" fmla="*/ 124 w 204"/>
                  <a:gd name="T25" fmla="*/ 56 h 68"/>
                  <a:gd name="T26" fmla="*/ 131 w 204"/>
                  <a:gd name="T27" fmla="*/ 54 h 68"/>
                  <a:gd name="T28" fmla="*/ 134 w 204"/>
                  <a:gd name="T29" fmla="*/ 53 h 68"/>
                  <a:gd name="T30" fmla="*/ 134 w 204"/>
                  <a:gd name="T31" fmla="*/ 53 h 68"/>
                  <a:gd name="T32" fmla="*/ 142 w 204"/>
                  <a:gd name="T33" fmla="*/ 48 h 68"/>
                  <a:gd name="T34" fmla="*/ 152 w 204"/>
                  <a:gd name="T35" fmla="*/ 40 h 68"/>
                  <a:gd name="T36" fmla="*/ 162 w 204"/>
                  <a:gd name="T37" fmla="*/ 31 h 68"/>
                  <a:gd name="T38" fmla="*/ 166 w 204"/>
                  <a:gd name="T39" fmla="*/ 25 h 68"/>
                  <a:gd name="T40" fmla="*/ 166 w 204"/>
                  <a:gd name="T41" fmla="*/ 25 h 68"/>
                  <a:gd name="T42" fmla="*/ 169 w 204"/>
                  <a:gd name="T43" fmla="*/ 13 h 68"/>
                  <a:gd name="T44" fmla="*/ 169 w 204"/>
                  <a:gd name="T45" fmla="*/ 8 h 68"/>
                  <a:gd name="T46" fmla="*/ 167 w 204"/>
                  <a:gd name="T47" fmla="*/ 5 h 68"/>
                  <a:gd name="T48" fmla="*/ 167 w 204"/>
                  <a:gd name="T49" fmla="*/ 5 h 68"/>
                  <a:gd name="T50" fmla="*/ 159 w 204"/>
                  <a:gd name="T51" fmla="*/ 3 h 68"/>
                  <a:gd name="T52" fmla="*/ 141 w 204"/>
                  <a:gd name="T53" fmla="*/ 2 h 68"/>
                  <a:gd name="T54" fmla="*/ 85 w 204"/>
                  <a:gd name="T55" fmla="*/ 0 h 68"/>
                  <a:gd name="T56" fmla="*/ 28 w 204"/>
                  <a:gd name="T57" fmla="*/ 0 h 68"/>
                  <a:gd name="T58" fmla="*/ 8 w 204"/>
                  <a:gd name="T59" fmla="*/ 2 h 68"/>
                  <a:gd name="T60" fmla="*/ 2 w 204"/>
                  <a:gd name="T61" fmla="*/ 3 h 68"/>
                  <a:gd name="T62" fmla="*/ 2 w 204"/>
                  <a:gd name="T63" fmla="*/ 3 h 68"/>
                  <a:gd name="T64" fmla="*/ 0 w 204"/>
                  <a:gd name="T65" fmla="*/ 16 h 68"/>
                  <a:gd name="T66" fmla="*/ 2 w 204"/>
                  <a:gd name="T67" fmla="*/ 26 h 68"/>
                  <a:gd name="T68" fmla="*/ 2 w 204"/>
                  <a:gd name="T69" fmla="*/ 26 h 68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204" h="68">
                    <a:moveTo>
                      <a:pt x="2" y="32"/>
                    </a:moveTo>
                    <a:lnTo>
                      <a:pt x="2" y="32"/>
                    </a:lnTo>
                    <a:lnTo>
                      <a:pt x="2" y="40"/>
                    </a:lnTo>
                    <a:lnTo>
                      <a:pt x="4" y="48"/>
                    </a:lnTo>
                    <a:lnTo>
                      <a:pt x="10" y="54"/>
                    </a:lnTo>
                    <a:lnTo>
                      <a:pt x="18" y="58"/>
                    </a:lnTo>
                    <a:lnTo>
                      <a:pt x="34" y="62"/>
                    </a:lnTo>
                    <a:lnTo>
                      <a:pt x="54" y="64"/>
                    </a:lnTo>
                    <a:lnTo>
                      <a:pt x="94" y="66"/>
                    </a:lnTo>
                    <a:lnTo>
                      <a:pt x="132" y="68"/>
                    </a:lnTo>
                    <a:lnTo>
                      <a:pt x="150" y="68"/>
                    </a:lnTo>
                    <a:lnTo>
                      <a:pt x="158" y="66"/>
                    </a:lnTo>
                    <a:lnTo>
                      <a:pt x="162" y="64"/>
                    </a:lnTo>
                    <a:lnTo>
                      <a:pt x="172" y="58"/>
                    </a:lnTo>
                    <a:lnTo>
                      <a:pt x="184" y="48"/>
                    </a:lnTo>
                    <a:lnTo>
                      <a:pt x="196" y="38"/>
                    </a:lnTo>
                    <a:lnTo>
                      <a:pt x="200" y="30"/>
                    </a:lnTo>
                    <a:lnTo>
                      <a:pt x="204" y="16"/>
                    </a:lnTo>
                    <a:lnTo>
                      <a:pt x="204" y="10"/>
                    </a:lnTo>
                    <a:lnTo>
                      <a:pt x="202" y="6"/>
                    </a:lnTo>
                    <a:lnTo>
                      <a:pt x="192" y="4"/>
                    </a:lnTo>
                    <a:lnTo>
                      <a:pt x="170" y="2"/>
                    </a:lnTo>
                    <a:lnTo>
                      <a:pt x="102" y="0"/>
                    </a:lnTo>
                    <a:lnTo>
                      <a:pt x="34" y="0"/>
                    </a:lnTo>
                    <a:lnTo>
                      <a:pt x="10" y="2"/>
                    </a:lnTo>
                    <a:lnTo>
                      <a:pt x="2" y="4"/>
                    </a:lnTo>
                    <a:lnTo>
                      <a:pt x="0" y="20"/>
                    </a:lnTo>
                    <a:lnTo>
                      <a:pt x="2" y="32"/>
                    </a:lnTo>
                    <a:close/>
                  </a:path>
                </a:pathLst>
              </a:custGeom>
              <a:solidFill>
                <a:srgbClr val="CCBF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82" name="Freeform 10"/>
              <p:cNvSpPr>
                <a:spLocks/>
              </p:cNvSpPr>
              <p:nvPr/>
            </p:nvSpPr>
            <p:spPr bwMode="auto">
              <a:xfrm>
                <a:off x="3159" y="4097"/>
                <a:ext cx="331" cy="223"/>
              </a:xfrm>
              <a:custGeom>
                <a:avLst/>
                <a:gdLst>
                  <a:gd name="T0" fmla="*/ 23 w 400"/>
                  <a:gd name="T1" fmla="*/ 3 h 270"/>
                  <a:gd name="T2" fmla="*/ 13 w 400"/>
                  <a:gd name="T3" fmla="*/ 0 h 270"/>
                  <a:gd name="T4" fmla="*/ 8 w 400"/>
                  <a:gd name="T5" fmla="*/ 3 h 270"/>
                  <a:gd name="T6" fmla="*/ 5 w 400"/>
                  <a:gd name="T7" fmla="*/ 5 h 270"/>
                  <a:gd name="T8" fmla="*/ 2 w 400"/>
                  <a:gd name="T9" fmla="*/ 17 h 270"/>
                  <a:gd name="T10" fmla="*/ 0 w 400"/>
                  <a:gd name="T11" fmla="*/ 25 h 270"/>
                  <a:gd name="T12" fmla="*/ 3 w 400"/>
                  <a:gd name="T13" fmla="*/ 45 h 270"/>
                  <a:gd name="T14" fmla="*/ 12 w 400"/>
                  <a:gd name="T15" fmla="*/ 64 h 270"/>
                  <a:gd name="T16" fmla="*/ 18 w 400"/>
                  <a:gd name="T17" fmla="*/ 78 h 270"/>
                  <a:gd name="T18" fmla="*/ 50 w 400"/>
                  <a:gd name="T19" fmla="*/ 107 h 270"/>
                  <a:gd name="T20" fmla="*/ 61 w 400"/>
                  <a:gd name="T21" fmla="*/ 116 h 270"/>
                  <a:gd name="T22" fmla="*/ 81 w 400"/>
                  <a:gd name="T23" fmla="*/ 122 h 270"/>
                  <a:gd name="T24" fmla="*/ 88 w 400"/>
                  <a:gd name="T25" fmla="*/ 126 h 270"/>
                  <a:gd name="T26" fmla="*/ 104 w 400"/>
                  <a:gd name="T27" fmla="*/ 142 h 270"/>
                  <a:gd name="T28" fmla="*/ 108 w 400"/>
                  <a:gd name="T29" fmla="*/ 149 h 270"/>
                  <a:gd name="T30" fmla="*/ 119 w 400"/>
                  <a:gd name="T31" fmla="*/ 183 h 270"/>
                  <a:gd name="T32" fmla="*/ 122 w 400"/>
                  <a:gd name="T33" fmla="*/ 190 h 270"/>
                  <a:gd name="T34" fmla="*/ 162 w 400"/>
                  <a:gd name="T35" fmla="*/ 213 h 270"/>
                  <a:gd name="T36" fmla="*/ 172 w 400"/>
                  <a:gd name="T37" fmla="*/ 216 h 270"/>
                  <a:gd name="T38" fmla="*/ 253 w 400"/>
                  <a:gd name="T39" fmla="*/ 221 h 270"/>
                  <a:gd name="T40" fmla="*/ 293 w 400"/>
                  <a:gd name="T41" fmla="*/ 223 h 270"/>
                  <a:gd name="T42" fmla="*/ 319 w 400"/>
                  <a:gd name="T43" fmla="*/ 220 h 270"/>
                  <a:gd name="T44" fmla="*/ 323 w 400"/>
                  <a:gd name="T45" fmla="*/ 216 h 270"/>
                  <a:gd name="T46" fmla="*/ 331 w 400"/>
                  <a:gd name="T47" fmla="*/ 200 h 270"/>
                  <a:gd name="T48" fmla="*/ 331 w 400"/>
                  <a:gd name="T49" fmla="*/ 190 h 270"/>
                  <a:gd name="T50" fmla="*/ 328 w 400"/>
                  <a:gd name="T51" fmla="*/ 187 h 270"/>
                  <a:gd name="T52" fmla="*/ 313 w 400"/>
                  <a:gd name="T53" fmla="*/ 185 h 270"/>
                  <a:gd name="T54" fmla="*/ 258 w 400"/>
                  <a:gd name="T55" fmla="*/ 187 h 270"/>
                  <a:gd name="T56" fmla="*/ 240 w 400"/>
                  <a:gd name="T57" fmla="*/ 187 h 270"/>
                  <a:gd name="T58" fmla="*/ 204 w 400"/>
                  <a:gd name="T59" fmla="*/ 183 h 270"/>
                  <a:gd name="T60" fmla="*/ 192 w 400"/>
                  <a:gd name="T61" fmla="*/ 180 h 270"/>
                  <a:gd name="T62" fmla="*/ 179 w 400"/>
                  <a:gd name="T63" fmla="*/ 173 h 270"/>
                  <a:gd name="T64" fmla="*/ 142 w 400"/>
                  <a:gd name="T65" fmla="*/ 147 h 270"/>
                  <a:gd name="T66" fmla="*/ 132 w 400"/>
                  <a:gd name="T67" fmla="*/ 139 h 270"/>
                  <a:gd name="T68" fmla="*/ 23 w 400"/>
                  <a:gd name="T69" fmla="*/ 3 h 27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400" h="270">
                    <a:moveTo>
                      <a:pt x="28" y="4"/>
                    </a:moveTo>
                    <a:lnTo>
                      <a:pt x="28" y="4"/>
                    </a:lnTo>
                    <a:lnTo>
                      <a:pt x="20" y="0"/>
                    </a:lnTo>
                    <a:lnTo>
                      <a:pt x="16" y="0"/>
                    </a:lnTo>
                    <a:lnTo>
                      <a:pt x="14" y="0"/>
                    </a:lnTo>
                    <a:lnTo>
                      <a:pt x="10" y="4"/>
                    </a:lnTo>
                    <a:lnTo>
                      <a:pt x="6" y="6"/>
                    </a:lnTo>
                    <a:lnTo>
                      <a:pt x="4" y="12"/>
                    </a:lnTo>
                    <a:lnTo>
                      <a:pt x="2" y="20"/>
                    </a:lnTo>
                    <a:lnTo>
                      <a:pt x="0" y="30"/>
                    </a:lnTo>
                    <a:lnTo>
                      <a:pt x="0" y="42"/>
                    </a:lnTo>
                    <a:lnTo>
                      <a:pt x="4" y="54"/>
                    </a:lnTo>
                    <a:lnTo>
                      <a:pt x="14" y="78"/>
                    </a:lnTo>
                    <a:lnTo>
                      <a:pt x="16" y="86"/>
                    </a:lnTo>
                    <a:lnTo>
                      <a:pt x="22" y="94"/>
                    </a:lnTo>
                    <a:lnTo>
                      <a:pt x="40" y="114"/>
                    </a:lnTo>
                    <a:lnTo>
                      <a:pt x="60" y="130"/>
                    </a:lnTo>
                    <a:lnTo>
                      <a:pt x="74" y="140"/>
                    </a:lnTo>
                    <a:lnTo>
                      <a:pt x="90" y="146"/>
                    </a:lnTo>
                    <a:lnTo>
                      <a:pt x="98" y="148"/>
                    </a:lnTo>
                    <a:lnTo>
                      <a:pt x="106" y="152"/>
                    </a:lnTo>
                    <a:lnTo>
                      <a:pt x="120" y="164"/>
                    </a:lnTo>
                    <a:lnTo>
                      <a:pt x="126" y="172"/>
                    </a:lnTo>
                    <a:lnTo>
                      <a:pt x="130" y="180"/>
                    </a:lnTo>
                    <a:lnTo>
                      <a:pt x="138" y="208"/>
                    </a:lnTo>
                    <a:lnTo>
                      <a:pt x="144" y="222"/>
                    </a:lnTo>
                    <a:lnTo>
                      <a:pt x="148" y="230"/>
                    </a:lnTo>
                    <a:lnTo>
                      <a:pt x="178" y="248"/>
                    </a:lnTo>
                    <a:lnTo>
                      <a:pt x="196" y="258"/>
                    </a:lnTo>
                    <a:lnTo>
                      <a:pt x="208" y="262"/>
                    </a:lnTo>
                    <a:lnTo>
                      <a:pt x="252" y="266"/>
                    </a:lnTo>
                    <a:lnTo>
                      <a:pt x="306" y="268"/>
                    </a:lnTo>
                    <a:lnTo>
                      <a:pt x="354" y="270"/>
                    </a:lnTo>
                    <a:lnTo>
                      <a:pt x="376" y="268"/>
                    </a:lnTo>
                    <a:lnTo>
                      <a:pt x="386" y="266"/>
                    </a:lnTo>
                    <a:lnTo>
                      <a:pt x="390" y="262"/>
                    </a:lnTo>
                    <a:lnTo>
                      <a:pt x="396" y="252"/>
                    </a:lnTo>
                    <a:lnTo>
                      <a:pt x="400" y="242"/>
                    </a:lnTo>
                    <a:lnTo>
                      <a:pt x="400" y="232"/>
                    </a:lnTo>
                    <a:lnTo>
                      <a:pt x="400" y="230"/>
                    </a:lnTo>
                    <a:lnTo>
                      <a:pt x="396" y="226"/>
                    </a:lnTo>
                    <a:lnTo>
                      <a:pt x="390" y="224"/>
                    </a:lnTo>
                    <a:lnTo>
                      <a:pt x="378" y="224"/>
                    </a:lnTo>
                    <a:lnTo>
                      <a:pt x="346" y="224"/>
                    </a:lnTo>
                    <a:lnTo>
                      <a:pt x="312" y="226"/>
                    </a:lnTo>
                    <a:lnTo>
                      <a:pt x="290" y="226"/>
                    </a:lnTo>
                    <a:lnTo>
                      <a:pt x="262" y="224"/>
                    </a:lnTo>
                    <a:lnTo>
                      <a:pt x="246" y="222"/>
                    </a:lnTo>
                    <a:lnTo>
                      <a:pt x="232" y="218"/>
                    </a:lnTo>
                    <a:lnTo>
                      <a:pt x="226" y="216"/>
                    </a:lnTo>
                    <a:lnTo>
                      <a:pt x="216" y="210"/>
                    </a:lnTo>
                    <a:lnTo>
                      <a:pt x="192" y="194"/>
                    </a:lnTo>
                    <a:lnTo>
                      <a:pt x="172" y="178"/>
                    </a:lnTo>
                    <a:lnTo>
                      <a:pt x="160" y="168"/>
                    </a:lnTo>
                    <a:lnTo>
                      <a:pt x="28" y="4"/>
                    </a:lnTo>
                    <a:close/>
                  </a:path>
                </a:pathLst>
              </a:custGeom>
              <a:solidFill>
                <a:srgbClr val="CCBF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83" name="Freeform 11"/>
              <p:cNvSpPr>
                <a:spLocks/>
              </p:cNvSpPr>
              <p:nvPr/>
            </p:nvSpPr>
            <p:spPr bwMode="auto">
              <a:xfrm>
                <a:off x="3041" y="1606"/>
                <a:ext cx="393" cy="531"/>
              </a:xfrm>
              <a:custGeom>
                <a:avLst/>
                <a:gdLst>
                  <a:gd name="T0" fmla="*/ 363 w 474"/>
                  <a:gd name="T1" fmla="*/ 318 h 644"/>
                  <a:gd name="T2" fmla="*/ 313 w 474"/>
                  <a:gd name="T3" fmla="*/ 317 h 644"/>
                  <a:gd name="T4" fmla="*/ 305 w 474"/>
                  <a:gd name="T5" fmla="*/ 313 h 644"/>
                  <a:gd name="T6" fmla="*/ 295 w 474"/>
                  <a:gd name="T7" fmla="*/ 298 h 644"/>
                  <a:gd name="T8" fmla="*/ 284 w 474"/>
                  <a:gd name="T9" fmla="*/ 282 h 644"/>
                  <a:gd name="T10" fmla="*/ 279 w 474"/>
                  <a:gd name="T11" fmla="*/ 266 h 644"/>
                  <a:gd name="T12" fmla="*/ 279 w 474"/>
                  <a:gd name="T13" fmla="*/ 247 h 644"/>
                  <a:gd name="T14" fmla="*/ 280 w 474"/>
                  <a:gd name="T15" fmla="*/ 239 h 644"/>
                  <a:gd name="T16" fmla="*/ 285 w 474"/>
                  <a:gd name="T17" fmla="*/ 219 h 644"/>
                  <a:gd name="T18" fmla="*/ 289 w 474"/>
                  <a:gd name="T19" fmla="*/ 208 h 644"/>
                  <a:gd name="T20" fmla="*/ 295 w 474"/>
                  <a:gd name="T21" fmla="*/ 188 h 644"/>
                  <a:gd name="T22" fmla="*/ 298 w 474"/>
                  <a:gd name="T23" fmla="*/ 175 h 644"/>
                  <a:gd name="T24" fmla="*/ 298 w 474"/>
                  <a:gd name="T25" fmla="*/ 172 h 644"/>
                  <a:gd name="T26" fmla="*/ 289 w 474"/>
                  <a:gd name="T27" fmla="*/ 155 h 644"/>
                  <a:gd name="T28" fmla="*/ 279 w 474"/>
                  <a:gd name="T29" fmla="*/ 142 h 644"/>
                  <a:gd name="T30" fmla="*/ 272 w 474"/>
                  <a:gd name="T31" fmla="*/ 120 h 644"/>
                  <a:gd name="T32" fmla="*/ 264 w 474"/>
                  <a:gd name="T33" fmla="*/ 101 h 644"/>
                  <a:gd name="T34" fmla="*/ 259 w 474"/>
                  <a:gd name="T35" fmla="*/ 94 h 644"/>
                  <a:gd name="T36" fmla="*/ 245 w 474"/>
                  <a:gd name="T37" fmla="*/ 78 h 644"/>
                  <a:gd name="T38" fmla="*/ 239 w 474"/>
                  <a:gd name="T39" fmla="*/ 71 h 644"/>
                  <a:gd name="T40" fmla="*/ 217 w 474"/>
                  <a:gd name="T41" fmla="*/ 54 h 644"/>
                  <a:gd name="T42" fmla="*/ 212 w 474"/>
                  <a:gd name="T43" fmla="*/ 48 h 644"/>
                  <a:gd name="T44" fmla="*/ 206 w 474"/>
                  <a:gd name="T45" fmla="*/ 33 h 644"/>
                  <a:gd name="T46" fmla="*/ 202 w 474"/>
                  <a:gd name="T47" fmla="*/ 30 h 644"/>
                  <a:gd name="T48" fmla="*/ 179 w 474"/>
                  <a:gd name="T49" fmla="*/ 26 h 644"/>
                  <a:gd name="T50" fmla="*/ 174 w 474"/>
                  <a:gd name="T51" fmla="*/ 26 h 644"/>
                  <a:gd name="T52" fmla="*/ 174 w 474"/>
                  <a:gd name="T53" fmla="*/ 26 h 644"/>
                  <a:gd name="T54" fmla="*/ 166 w 474"/>
                  <a:gd name="T55" fmla="*/ 20 h 644"/>
                  <a:gd name="T56" fmla="*/ 156 w 474"/>
                  <a:gd name="T57" fmla="*/ 13 h 644"/>
                  <a:gd name="T58" fmla="*/ 133 w 474"/>
                  <a:gd name="T59" fmla="*/ 3 h 644"/>
                  <a:gd name="T60" fmla="*/ 123 w 474"/>
                  <a:gd name="T61" fmla="*/ 2 h 644"/>
                  <a:gd name="T62" fmla="*/ 86 w 474"/>
                  <a:gd name="T63" fmla="*/ 0 h 644"/>
                  <a:gd name="T64" fmla="*/ 71 w 474"/>
                  <a:gd name="T65" fmla="*/ 2 h 644"/>
                  <a:gd name="T66" fmla="*/ 33 w 474"/>
                  <a:gd name="T67" fmla="*/ 16 h 644"/>
                  <a:gd name="T68" fmla="*/ 15 w 474"/>
                  <a:gd name="T69" fmla="*/ 33 h 644"/>
                  <a:gd name="T70" fmla="*/ 12 w 474"/>
                  <a:gd name="T71" fmla="*/ 38 h 644"/>
                  <a:gd name="T72" fmla="*/ 5 w 474"/>
                  <a:gd name="T73" fmla="*/ 71 h 644"/>
                  <a:gd name="T74" fmla="*/ 0 w 474"/>
                  <a:gd name="T75" fmla="*/ 112 h 644"/>
                  <a:gd name="T76" fmla="*/ 8 w 474"/>
                  <a:gd name="T77" fmla="*/ 147 h 644"/>
                  <a:gd name="T78" fmla="*/ 50 w 474"/>
                  <a:gd name="T79" fmla="*/ 259 h 644"/>
                  <a:gd name="T80" fmla="*/ 63 w 474"/>
                  <a:gd name="T81" fmla="*/ 295 h 644"/>
                  <a:gd name="T82" fmla="*/ 78 w 474"/>
                  <a:gd name="T83" fmla="*/ 320 h 644"/>
                  <a:gd name="T84" fmla="*/ 141 w 474"/>
                  <a:gd name="T85" fmla="*/ 388 h 644"/>
                  <a:gd name="T86" fmla="*/ 146 w 474"/>
                  <a:gd name="T87" fmla="*/ 396 h 644"/>
                  <a:gd name="T88" fmla="*/ 154 w 474"/>
                  <a:gd name="T89" fmla="*/ 424 h 644"/>
                  <a:gd name="T90" fmla="*/ 247 w 474"/>
                  <a:gd name="T91" fmla="*/ 531 h 644"/>
                  <a:gd name="T92" fmla="*/ 393 w 474"/>
                  <a:gd name="T93" fmla="*/ 374 h 64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474" h="644">
                    <a:moveTo>
                      <a:pt x="438" y="386"/>
                    </a:moveTo>
                    <a:lnTo>
                      <a:pt x="438" y="386"/>
                    </a:lnTo>
                    <a:lnTo>
                      <a:pt x="392" y="386"/>
                    </a:lnTo>
                    <a:lnTo>
                      <a:pt x="378" y="384"/>
                    </a:lnTo>
                    <a:lnTo>
                      <a:pt x="372" y="382"/>
                    </a:lnTo>
                    <a:lnTo>
                      <a:pt x="368" y="380"/>
                    </a:lnTo>
                    <a:lnTo>
                      <a:pt x="356" y="362"/>
                    </a:lnTo>
                    <a:lnTo>
                      <a:pt x="342" y="342"/>
                    </a:lnTo>
                    <a:lnTo>
                      <a:pt x="340" y="332"/>
                    </a:lnTo>
                    <a:lnTo>
                      <a:pt x="336" y="322"/>
                    </a:lnTo>
                    <a:lnTo>
                      <a:pt x="336" y="310"/>
                    </a:lnTo>
                    <a:lnTo>
                      <a:pt x="336" y="300"/>
                    </a:lnTo>
                    <a:lnTo>
                      <a:pt x="338" y="290"/>
                    </a:lnTo>
                    <a:lnTo>
                      <a:pt x="340" y="278"/>
                    </a:lnTo>
                    <a:lnTo>
                      <a:pt x="344" y="266"/>
                    </a:lnTo>
                    <a:lnTo>
                      <a:pt x="348" y="252"/>
                    </a:lnTo>
                    <a:lnTo>
                      <a:pt x="350" y="238"/>
                    </a:lnTo>
                    <a:lnTo>
                      <a:pt x="356" y="228"/>
                    </a:lnTo>
                    <a:lnTo>
                      <a:pt x="360" y="218"/>
                    </a:lnTo>
                    <a:lnTo>
                      <a:pt x="360" y="212"/>
                    </a:lnTo>
                    <a:lnTo>
                      <a:pt x="360" y="208"/>
                    </a:lnTo>
                    <a:lnTo>
                      <a:pt x="356" y="198"/>
                    </a:lnTo>
                    <a:lnTo>
                      <a:pt x="348" y="188"/>
                    </a:lnTo>
                    <a:lnTo>
                      <a:pt x="342" y="180"/>
                    </a:lnTo>
                    <a:lnTo>
                      <a:pt x="336" y="172"/>
                    </a:lnTo>
                    <a:lnTo>
                      <a:pt x="328" y="146"/>
                    </a:lnTo>
                    <a:lnTo>
                      <a:pt x="322" y="132"/>
                    </a:lnTo>
                    <a:lnTo>
                      <a:pt x="318" y="122"/>
                    </a:lnTo>
                    <a:lnTo>
                      <a:pt x="312" y="114"/>
                    </a:lnTo>
                    <a:lnTo>
                      <a:pt x="304" y="104"/>
                    </a:lnTo>
                    <a:lnTo>
                      <a:pt x="296" y="94"/>
                    </a:lnTo>
                    <a:lnTo>
                      <a:pt x="288" y="86"/>
                    </a:lnTo>
                    <a:lnTo>
                      <a:pt x="270" y="72"/>
                    </a:lnTo>
                    <a:lnTo>
                      <a:pt x="262" y="66"/>
                    </a:lnTo>
                    <a:lnTo>
                      <a:pt x="256" y="58"/>
                    </a:lnTo>
                    <a:lnTo>
                      <a:pt x="252" y="44"/>
                    </a:lnTo>
                    <a:lnTo>
                      <a:pt x="248" y="40"/>
                    </a:lnTo>
                    <a:lnTo>
                      <a:pt x="244" y="36"/>
                    </a:lnTo>
                    <a:lnTo>
                      <a:pt x="226" y="34"/>
                    </a:lnTo>
                    <a:lnTo>
                      <a:pt x="216" y="32"/>
                    </a:lnTo>
                    <a:lnTo>
                      <a:pt x="210" y="32"/>
                    </a:lnTo>
                    <a:lnTo>
                      <a:pt x="208" y="28"/>
                    </a:lnTo>
                    <a:lnTo>
                      <a:pt x="200" y="24"/>
                    </a:lnTo>
                    <a:lnTo>
                      <a:pt x="188" y="16"/>
                    </a:lnTo>
                    <a:lnTo>
                      <a:pt x="174" y="10"/>
                    </a:lnTo>
                    <a:lnTo>
                      <a:pt x="160" y="4"/>
                    </a:lnTo>
                    <a:lnTo>
                      <a:pt x="148" y="2"/>
                    </a:lnTo>
                    <a:lnTo>
                      <a:pt x="122" y="0"/>
                    </a:lnTo>
                    <a:lnTo>
                      <a:pt x="104" y="0"/>
                    </a:lnTo>
                    <a:lnTo>
                      <a:pt x="86" y="2"/>
                    </a:lnTo>
                    <a:lnTo>
                      <a:pt x="62" y="10"/>
                    </a:lnTo>
                    <a:lnTo>
                      <a:pt x="40" y="20"/>
                    </a:lnTo>
                    <a:lnTo>
                      <a:pt x="24" y="32"/>
                    </a:lnTo>
                    <a:lnTo>
                      <a:pt x="18" y="40"/>
                    </a:lnTo>
                    <a:lnTo>
                      <a:pt x="14" y="46"/>
                    </a:lnTo>
                    <a:lnTo>
                      <a:pt x="10" y="64"/>
                    </a:lnTo>
                    <a:lnTo>
                      <a:pt x="6" y="86"/>
                    </a:lnTo>
                    <a:lnTo>
                      <a:pt x="0" y="136"/>
                    </a:lnTo>
                    <a:lnTo>
                      <a:pt x="2" y="152"/>
                    </a:lnTo>
                    <a:lnTo>
                      <a:pt x="10" y="178"/>
                    </a:lnTo>
                    <a:lnTo>
                      <a:pt x="34" y="246"/>
                    </a:lnTo>
                    <a:lnTo>
                      <a:pt x="60" y="314"/>
                    </a:lnTo>
                    <a:lnTo>
                      <a:pt x="76" y="358"/>
                    </a:lnTo>
                    <a:lnTo>
                      <a:pt x="82" y="372"/>
                    </a:lnTo>
                    <a:lnTo>
                      <a:pt x="94" y="388"/>
                    </a:lnTo>
                    <a:lnTo>
                      <a:pt x="124" y="422"/>
                    </a:lnTo>
                    <a:lnTo>
                      <a:pt x="170" y="470"/>
                    </a:lnTo>
                    <a:lnTo>
                      <a:pt x="176" y="480"/>
                    </a:lnTo>
                    <a:lnTo>
                      <a:pt x="180" y="494"/>
                    </a:lnTo>
                    <a:lnTo>
                      <a:pt x="186" y="514"/>
                    </a:lnTo>
                    <a:lnTo>
                      <a:pt x="166" y="550"/>
                    </a:lnTo>
                    <a:lnTo>
                      <a:pt x="298" y="644"/>
                    </a:lnTo>
                    <a:lnTo>
                      <a:pt x="374" y="620"/>
                    </a:lnTo>
                    <a:lnTo>
                      <a:pt x="474" y="454"/>
                    </a:lnTo>
                    <a:lnTo>
                      <a:pt x="438" y="386"/>
                    </a:lnTo>
                    <a:close/>
                  </a:path>
                </a:pathLst>
              </a:custGeom>
              <a:solidFill>
                <a:srgbClr val="CC88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84" name="Freeform 12"/>
              <p:cNvSpPr>
                <a:spLocks/>
              </p:cNvSpPr>
              <p:nvPr/>
            </p:nvSpPr>
            <p:spPr bwMode="auto">
              <a:xfrm>
                <a:off x="3790" y="1975"/>
                <a:ext cx="521" cy="485"/>
              </a:xfrm>
              <a:custGeom>
                <a:avLst/>
                <a:gdLst>
                  <a:gd name="T0" fmla="*/ 111 w 630"/>
                  <a:gd name="T1" fmla="*/ 12 h 588"/>
                  <a:gd name="T2" fmla="*/ 175 w 630"/>
                  <a:gd name="T3" fmla="*/ 28 h 588"/>
                  <a:gd name="T4" fmla="*/ 208 w 630"/>
                  <a:gd name="T5" fmla="*/ 49 h 588"/>
                  <a:gd name="T6" fmla="*/ 243 w 630"/>
                  <a:gd name="T7" fmla="*/ 82 h 588"/>
                  <a:gd name="T8" fmla="*/ 313 w 630"/>
                  <a:gd name="T9" fmla="*/ 172 h 588"/>
                  <a:gd name="T10" fmla="*/ 351 w 630"/>
                  <a:gd name="T11" fmla="*/ 218 h 588"/>
                  <a:gd name="T12" fmla="*/ 385 w 630"/>
                  <a:gd name="T13" fmla="*/ 249 h 588"/>
                  <a:gd name="T14" fmla="*/ 448 w 630"/>
                  <a:gd name="T15" fmla="*/ 300 h 588"/>
                  <a:gd name="T16" fmla="*/ 518 w 630"/>
                  <a:gd name="T17" fmla="*/ 356 h 588"/>
                  <a:gd name="T18" fmla="*/ 519 w 630"/>
                  <a:gd name="T19" fmla="*/ 373 h 588"/>
                  <a:gd name="T20" fmla="*/ 516 w 630"/>
                  <a:gd name="T21" fmla="*/ 374 h 588"/>
                  <a:gd name="T22" fmla="*/ 471 w 630"/>
                  <a:gd name="T23" fmla="*/ 351 h 588"/>
                  <a:gd name="T24" fmla="*/ 433 w 630"/>
                  <a:gd name="T25" fmla="*/ 325 h 588"/>
                  <a:gd name="T26" fmla="*/ 503 w 630"/>
                  <a:gd name="T27" fmla="*/ 398 h 588"/>
                  <a:gd name="T28" fmla="*/ 521 w 630"/>
                  <a:gd name="T29" fmla="*/ 421 h 588"/>
                  <a:gd name="T30" fmla="*/ 518 w 630"/>
                  <a:gd name="T31" fmla="*/ 426 h 588"/>
                  <a:gd name="T32" fmla="*/ 496 w 630"/>
                  <a:gd name="T33" fmla="*/ 424 h 588"/>
                  <a:gd name="T34" fmla="*/ 442 w 630"/>
                  <a:gd name="T35" fmla="*/ 376 h 588"/>
                  <a:gd name="T36" fmla="*/ 415 w 630"/>
                  <a:gd name="T37" fmla="*/ 353 h 588"/>
                  <a:gd name="T38" fmla="*/ 435 w 630"/>
                  <a:gd name="T39" fmla="*/ 386 h 588"/>
                  <a:gd name="T40" fmla="*/ 455 w 630"/>
                  <a:gd name="T41" fmla="*/ 417 h 588"/>
                  <a:gd name="T42" fmla="*/ 476 w 630"/>
                  <a:gd name="T43" fmla="*/ 444 h 588"/>
                  <a:gd name="T44" fmla="*/ 483 w 630"/>
                  <a:gd name="T45" fmla="*/ 462 h 588"/>
                  <a:gd name="T46" fmla="*/ 480 w 630"/>
                  <a:gd name="T47" fmla="*/ 477 h 588"/>
                  <a:gd name="T48" fmla="*/ 463 w 630"/>
                  <a:gd name="T49" fmla="*/ 470 h 588"/>
                  <a:gd name="T50" fmla="*/ 402 w 630"/>
                  <a:gd name="T51" fmla="*/ 403 h 588"/>
                  <a:gd name="T52" fmla="*/ 374 w 630"/>
                  <a:gd name="T53" fmla="*/ 376 h 588"/>
                  <a:gd name="T54" fmla="*/ 418 w 630"/>
                  <a:gd name="T55" fmla="*/ 439 h 588"/>
                  <a:gd name="T56" fmla="*/ 438 w 630"/>
                  <a:gd name="T57" fmla="*/ 467 h 588"/>
                  <a:gd name="T58" fmla="*/ 438 w 630"/>
                  <a:gd name="T59" fmla="*/ 480 h 588"/>
                  <a:gd name="T60" fmla="*/ 432 w 630"/>
                  <a:gd name="T61" fmla="*/ 485 h 588"/>
                  <a:gd name="T62" fmla="*/ 418 w 630"/>
                  <a:gd name="T63" fmla="*/ 480 h 588"/>
                  <a:gd name="T64" fmla="*/ 389 w 630"/>
                  <a:gd name="T65" fmla="*/ 449 h 588"/>
                  <a:gd name="T66" fmla="*/ 356 w 630"/>
                  <a:gd name="T67" fmla="*/ 403 h 588"/>
                  <a:gd name="T68" fmla="*/ 347 w 630"/>
                  <a:gd name="T69" fmla="*/ 396 h 588"/>
                  <a:gd name="T70" fmla="*/ 347 w 630"/>
                  <a:gd name="T71" fmla="*/ 426 h 588"/>
                  <a:gd name="T72" fmla="*/ 337 w 630"/>
                  <a:gd name="T73" fmla="*/ 452 h 588"/>
                  <a:gd name="T74" fmla="*/ 324 w 630"/>
                  <a:gd name="T75" fmla="*/ 460 h 588"/>
                  <a:gd name="T76" fmla="*/ 321 w 630"/>
                  <a:gd name="T77" fmla="*/ 457 h 588"/>
                  <a:gd name="T78" fmla="*/ 321 w 630"/>
                  <a:gd name="T79" fmla="*/ 422 h 588"/>
                  <a:gd name="T80" fmla="*/ 321 w 630"/>
                  <a:gd name="T81" fmla="*/ 403 h 588"/>
                  <a:gd name="T82" fmla="*/ 296 w 630"/>
                  <a:gd name="T83" fmla="*/ 322 h 588"/>
                  <a:gd name="T84" fmla="*/ 271 w 630"/>
                  <a:gd name="T85" fmla="*/ 267 h 588"/>
                  <a:gd name="T86" fmla="*/ 240 w 630"/>
                  <a:gd name="T87" fmla="*/ 218 h 588"/>
                  <a:gd name="T88" fmla="*/ 213 w 630"/>
                  <a:gd name="T89" fmla="*/ 190 h 588"/>
                  <a:gd name="T90" fmla="*/ 149 w 630"/>
                  <a:gd name="T91" fmla="*/ 140 h 588"/>
                  <a:gd name="T92" fmla="*/ 127 w 630"/>
                  <a:gd name="T93" fmla="*/ 129 h 588"/>
                  <a:gd name="T94" fmla="*/ 111 w 630"/>
                  <a:gd name="T95" fmla="*/ 119 h 588"/>
                  <a:gd name="T96" fmla="*/ 63 w 630"/>
                  <a:gd name="T97" fmla="*/ 111 h 588"/>
                  <a:gd name="T98" fmla="*/ 41 w 630"/>
                  <a:gd name="T99" fmla="*/ 104 h 588"/>
                  <a:gd name="T100" fmla="*/ 0 w 630"/>
                  <a:gd name="T101" fmla="*/ 63 h 588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630" h="588">
                    <a:moveTo>
                      <a:pt x="100" y="4"/>
                    </a:moveTo>
                    <a:lnTo>
                      <a:pt x="100" y="4"/>
                    </a:lnTo>
                    <a:lnTo>
                      <a:pt x="134" y="14"/>
                    </a:lnTo>
                    <a:lnTo>
                      <a:pt x="166" y="22"/>
                    </a:lnTo>
                    <a:lnTo>
                      <a:pt x="192" y="28"/>
                    </a:lnTo>
                    <a:lnTo>
                      <a:pt x="212" y="34"/>
                    </a:lnTo>
                    <a:lnTo>
                      <a:pt x="230" y="44"/>
                    </a:lnTo>
                    <a:lnTo>
                      <a:pt x="252" y="60"/>
                    </a:lnTo>
                    <a:lnTo>
                      <a:pt x="274" y="80"/>
                    </a:lnTo>
                    <a:lnTo>
                      <a:pt x="294" y="100"/>
                    </a:lnTo>
                    <a:lnTo>
                      <a:pt x="314" y="126"/>
                    </a:lnTo>
                    <a:lnTo>
                      <a:pt x="338" y="158"/>
                    </a:lnTo>
                    <a:lnTo>
                      <a:pt x="378" y="208"/>
                    </a:lnTo>
                    <a:lnTo>
                      <a:pt x="398" y="234"/>
                    </a:lnTo>
                    <a:lnTo>
                      <a:pt x="424" y="264"/>
                    </a:lnTo>
                    <a:lnTo>
                      <a:pt x="442" y="280"/>
                    </a:lnTo>
                    <a:lnTo>
                      <a:pt x="466" y="302"/>
                    </a:lnTo>
                    <a:lnTo>
                      <a:pt x="506" y="336"/>
                    </a:lnTo>
                    <a:lnTo>
                      <a:pt x="542" y="364"/>
                    </a:lnTo>
                    <a:lnTo>
                      <a:pt x="578" y="392"/>
                    </a:lnTo>
                    <a:lnTo>
                      <a:pt x="626" y="432"/>
                    </a:lnTo>
                    <a:lnTo>
                      <a:pt x="630" y="444"/>
                    </a:lnTo>
                    <a:lnTo>
                      <a:pt x="628" y="452"/>
                    </a:lnTo>
                    <a:lnTo>
                      <a:pt x="626" y="454"/>
                    </a:lnTo>
                    <a:lnTo>
                      <a:pt x="624" y="454"/>
                    </a:lnTo>
                    <a:lnTo>
                      <a:pt x="614" y="450"/>
                    </a:lnTo>
                    <a:lnTo>
                      <a:pt x="600" y="444"/>
                    </a:lnTo>
                    <a:lnTo>
                      <a:pt x="570" y="426"/>
                    </a:lnTo>
                    <a:lnTo>
                      <a:pt x="540" y="408"/>
                    </a:lnTo>
                    <a:lnTo>
                      <a:pt x="524" y="394"/>
                    </a:lnTo>
                    <a:lnTo>
                      <a:pt x="558" y="428"/>
                    </a:lnTo>
                    <a:lnTo>
                      <a:pt x="590" y="462"/>
                    </a:lnTo>
                    <a:lnTo>
                      <a:pt x="608" y="482"/>
                    </a:lnTo>
                    <a:lnTo>
                      <a:pt x="624" y="500"/>
                    </a:lnTo>
                    <a:lnTo>
                      <a:pt x="630" y="510"/>
                    </a:lnTo>
                    <a:lnTo>
                      <a:pt x="630" y="512"/>
                    </a:lnTo>
                    <a:lnTo>
                      <a:pt x="626" y="516"/>
                    </a:lnTo>
                    <a:lnTo>
                      <a:pt x="618" y="518"/>
                    </a:lnTo>
                    <a:lnTo>
                      <a:pt x="610" y="518"/>
                    </a:lnTo>
                    <a:lnTo>
                      <a:pt x="600" y="514"/>
                    </a:lnTo>
                    <a:lnTo>
                      <a:pt x="592" y="506"/>
                    </a:lnTo>
                    <a:lnTo>
                      <a:pt x="534" y="456"/>
                    </a:lnTo>
                    <a:lnTo>
                      <a:pt x="506" y="430"/>
                    </a:lnTo>
                    <a:lnTo>
                      <a:pt x="500" y="426"/>
                    </a:lnTo>
                    <a:lnTo>
                      <a:pt x="502" y="428"/>
                    </a:lnTo>
                    <a:lnTo>
                      <a:pt x="512" y="444"/>
                    </a:lnTo>
                    <a:lnTo>
                      <a:pt x="526" y="468"/>
                    </a:lnTo>
                    <a:lnTo>
                      <a:pt x="542" y="492"/>
                    </a:lnTo>
                    <a:lnTo>
                      <a:pt x="550" y="506"/>
                    </a:lnTo>
                    <a:lnTo>
                      <a:pt x="558" y="512"/>
                    </a:lnTo>
                    <a:lnTo>
                      <a:pt x="568" y="526"/>
                    </a:lnTo>
                    <a:lnTo>
                      <a:pt x="576" y="538"/>
                    </a:lnTo>
                    <a:lnTo>
                      <a:pt x="582" y="550"/>
                    </a:lnTo>
                    <a:lnTo>
                      <a:pt x="584" y="560"/>
                    </a:lnTo>
                    <a:lnTo>
                      <a:pt x="584" y="568"/>
                    </a:lnTo>
                    <a:lnTo>
                      <a:pt x="582" y="574"/>
                    </a:lnTo>
                    <a:lnTo>
                      <a:pt x="580" y="578"/>
                    </a:lnTo>
                    <a:lnTo>
                      <a:pt x="576" y="578"/>
                    </a:lnTo>
                    <a:lnTo>
                      <a:pt x="568" y="576"/>
                    </a:lnTo>
                    <a:lnTo>
                      <a:pt x="560" y="570"/>
                    </a:lnTo>
                    <a:lnTo>
                      <a:pt x="550" y="558"/>
                    </a:lnTo>
                    <a:lnTo>
                      <a:pt x="486" y="488"/>
                    </a:lnTo>
                    <a:lnTo>
                      <a:pt x="458" y="460"/>
                    </a:lnTo>
                    <a:lnTo>
                      <a:pt x="452" y="454"/>
                    </a:lnTo>
                    <a:lnTo>
                      <a:pt x="452" y="456"/>
                    </a:lnTo>
                    <a:lnTo>
                      <a:pt x="506" y="532"/>
                    </a:lnTo>
                    <a:lnTo>
                      <a:pt x="520" y="548"/>
                    </a:lnTo>
                    <a:lnTo>
                      <a:pt x="528" y="558"/>
                    </a:lnTo>
                    <a:lnTo>
                      <a:pt x="530" y="566"/>
                    </a:lnTo>
                    <a:lnTo>
                      <a:pt x="530" y="574"/>
                    </a:lnTo>
                    <a:lnTo>
                      <a:pt x="530" y="582"/>
                    </a:lnTo>
                    <a:lnTo>
                      <a:pt x="528" y="586"/>
                    </a:lnTo>
                    <a:lnTo>
                      <a:pt x="524" y="588"/>
                    </a:lnTo>
                    <a:lnTo>
                      <a:pt x="522" y="588"/>
                    </a:lnTo>
                    <a:lnTo>
                      <a:pt x="518" y="588"/>
                    </a:lnTo>
                    <a:lnTo>
                      <a:pt x="512" y="586"/>
                    </a:lnTo>
                    <a:lnTo>
                      <a:pt x="506" y="582"/>
                    </a:lnTo>
                    <a:lnTo>
                      <a:pt x="490" y="566"/>
                    </a:lnTo>
                    <a:lnTo>
                      <a:pt x="470" y="544"/>
                    </a:lnTo>
                    <a:lnTo>
                      <a:pt x="442" y="510"/>
                    </a:lnTo>
                    <a:lnTo>
                      <a:pt x="430" y="488"/>
                    </a:lnTo>
                    <a:lnTo>
                      <a:pt x="424" y="480"/>
                    </a:lnTo>
                    <a:lnTo>
                      <a:pt x="422" y="478"/>
                    </a:lnTo>
                    <a:lnTo>
                      <a:pt x="420" y="480"/>
                    </a:lnTo>
                    <a:lnTo>
                      <a:pt x="420" y="488"/>
                    </a:lnTo>
                    <a:lnTo>
                      <a:pt x="420" y="500"/>
                    </a:lnTo>
                    <a:lnTo>
                      <a:pt x="420" y="516"/>
                    </a:lnTo>
                    <a:lnTo>
                      <a:pt x="416" y="534"/>
                    </a:lnTo>
                    <a:lnTo>
                      <a:pt x="412" y="542"/>
                    </a:lnTo>
                    <a:lnTo>
                      <a:pt x="408" y="548"/>
                    </a:lnTo>
                    <a:lnTo>
                      <a:pt x="400" y="556"/>
                    </a:lnTo>
                    <a:lnTo>
                      <a:pt x="392" y="558"/>
                    </a:lnTo>
                    <a:lnTo>
                      <a:pt x="390" y="556"/>
                    </a:lnTo>
                    <a:lnTo>
                      <a:pt x="388" y="554"/>
                    </a:lnTo>
                    <a:lnTo>
                      <a:pt x="388" y="546"/>
                    </a:lnTo>
                    <a:lnTo>
                      <a:pt x="388" y="532"/>
                    </a:lnTo>
                    <a:lnTo>
                      <a:pt x="388" y="512"/>
                    </a:lnTo>
                    <a:lnTo>
                      <a:pt x="388" y="500"/>
                    </a:lnTo>
                    <a:lnTo>
                      <a:pt x="388" y="488"/>
                    </a:lnTo>
                    <a:lnTo>
                      <a:pt x="380" y="458"/>
                    </a:lnTo>
                    <a:lnTo>
                      <a:pt x="370" y="424"/>
                    </a:lnTo>
                    <a:lnTo>
                      <a:pt x="358" y="390"/>
                    </a:lnTo>
                    <a:lnTo>
                      <a:pt x="340" y="346"/>
                    </a:lnTo>
                    <a:lnTo>
                      <a:pt x="328" y="324"/>
                    </a:lnTo>
                    <a:lnTo>
                      <a:pt x="316" y="302"/>
                    </a:lnTo>
                    <a:lnTo>
                      <a:pt x="304" y="282"/>
                    </a:lnTo>
                    <a:lnTo>
                      <a:pt x="290" y="264"/>
                    </a:lnTo>
                    <a:lnTo>
                      <a:pt x="274" y="246"/>
                    </a:lnTo>
                    <a:lnTo>
                      <a:pt x="258" y="230"/>
                    </a:lnTo>
                    <a:lnTo>
                      <a:pt x="210" y="190"/>
                    </a:lnTo>
                    <a:lnTo>
                      <a:pt x="196" y="178"/>
                    </a:lnTo>
                    <a:lnTo>
                      <a:pt x="180" y="170"/>
                    </a:lnTo>
                    <a:lnTo>
                      <a:pt x="166" y="164"/>
                    </a:lnTo>
                    <a:lnTo>
                      <a:pt x="154" y="156"/>
                    </a:lnTo>
                    <a:lnTo>
                      <a:pt x="144" y="148"/>
                    </a:lnTo>
                    <a:lnTo>
                      <a:pt x="134" y="144"/>
                    </a:lnTo>
                    <a:lnTo>
                      <a:pt x="118" y="140"/>
                    </a:lnTo>
                    <a:lnTo>
                      <a:pt x="98" y="138"/>
                    </a:lnTo>
                    <a:lnTo>
                      <a:pt x="76" y="134"/>
                    </a:lnTo>
                    <a:lnTo>
                      <a:pt x="58" y="130"/>
                    </a:lnTo>
                    <a:lnTo>
                      <a:pt x="50" y="126"/>
                    </a:lnTo>
                    <a:lnTo>
                      <a:pt x="40" y="118"/>
                    </a:lnTo>
                    <a:lnTo>
                      <a:pt x="20" y="100"/>
                    </a:lnTo>
                    <a:lnTo>
                      <a:pt x="0" y="76"/>
                    </a:lnTo>
                    <a:lnTo>
                      <a:pt x="84" y="0"/>
                    </a:lnTo>
                    <a:lnTo>
                      <a:pt x="100" y="4"/>
                    </a:lnTo>
                    <a:close/>
                  </a:path>
                </a:pathLst>
              </a:custGeom>
              <a:solidFill>
                <a:srgbClr val="CC88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85" name="Freeform 13"/>
              <p:cNvSpPr>
                <a:spLocks/>
              </p:cNvSpPr>
              <p:nvPr/>
            </p:nvSpPr>
            <p:spPr bwMode="auto">
              <a:xfrm>
                <a:off x="3790" y="1975"/>
                <a:ext cx="521" cy="485"/>
              </a:xfrm>
              <a:custGeom>
                <a:avLst/>
                <a:gdLst>
                  <a:gd name="T0" fmla="*/ 111 w 630"/>
                  <a:gd name="T1" fmla="*/ 12 h 588"/>
                  <a:gd name="T2" fmla="*/ 175 w 630"/>
                  <a:gd name="T3" fmla="*/ 28 h 588"/>
                  <a:gd name="T4" fmla="*/ 208 w 630"/>
                  <a:gd name="T5" fmla="*/ 49 h 588"/>
                  <a:gd name="T6" fmla="*/ 243 w 630"/>
                  <a:gd name="T7" fmla="*/ 82 h 588"/>
                  <a:gd name="T8" fmla="*/ 313 w 630"/>
                  <a:gd name="T9" fmla="*/ 172 h 588"/>
                  <a:gd name="T10" fmla="*/ 351 w 630"/>
                  <a:gd name="T11" fmla="*/ 218 h 588"/>
                  <a:gd name="T12" fmla="*/ 385 w 630"/>
                  <a:gd name="T13" fmla="*/ 249 h 588"/>
                  <a:gd name="T14" fmla="*/ 448 w 630"/>
                  <a:gd name="T15" fmla="*/ 300 h 588"/>
                  <a:gd name="T16" fmla="*/ 518 w 630"/>
                  <a:gd name="T17" fmla="*/ 356 h 588"/>
                  <a:gd name="T18" fmla="*/ 519 w 630"/>
                  <a:gd name="T19" fmla="*/ 373 h 588"/>
                  <a:gd name="T20" fmla="*/ 516 w 630"/>
                  <a:gd name="T21" fmla="*/ 374 h 588"/>
                  <a:gd name="T22" fmla="*/ 471 w 630"/>
                  <a:gd name="T23" fmla="*/ 351 h 588"/>
                  <a:gd name="T24" fmla="*/ 433 w 630"/>
                  <a:gd name="T25" fmla="*/ 325 h 588"/>
                  <a:gd name="T26" fmla="*/ 503 w 630"/>
                  <a:gd name="T27" fmla="*/ 398 h 588"/>
                  <a:gd name="T28" fmla="*/ 521 w 630"/>
                  <a:gd name="T29" fmla="*/ 421 h 588"/>
                  <a:gd name="T30" fmla="*/ 518 w 630"/>
                  <a:gd name="T31" fmla="*/ 426 h 588"/>
                  <a:gd name="T32" fmla="*/ 496 w 630"/>
                  <a:gd name="T33" fmla="*/ 424 h 588"/>
                  <a:gd name="T34" fmla="*/ 442 w 630"/>
                  <a:gd name="T35" fmla="*/ 376 h 588"/>
                  <a:gd name="T36" fmla="*/ 415 w 630"/>
                  <a:gd name="T37" fmla="*/ 353 h 588"/>
                  <a:gd name="T38" fmla="*/ 435 w 630"/>
                  <a:gd name="T39" fmla="*/ 386 h 588"/>
                  <a:gd name="T40" fmla="*/ 455 w 630"/>
                  <a:gd name="T41" fmla="*/ 417 h 588"/>
                  <a:gd name="T42" fmla="*/ 476 w 630"/>
                  <a:gd name="T43" fmla="*/ 444 h 588"/>
                  <a:gd name="T44" fmla="*/ 483 w 630"/>
                  <a:gd name="T45" fmla="*/ 462 h 588"/>
                  <a:gd name="T46" fmla="*/ 480 w 630"/>
                  <a:gd name="T47" fmla="*/ 477 h 588"/>
                  <a:gd name="T48" fmla="*/ 463 w 630"/>
                  <a:gd name="T49" fmla="*/ 470 h 588"/>
                  <a:gd name="T50" fmla="*/ 402 w 630"/>
                  <a:gd name="T51" fmla="*/ 403 h 588"/>
                  <a:gd name="T52" fmla="*/ 374 w 630"/>
                  <a:gd name="T53" fmla="*/ 376 h 588"/>
                  <a:gd name="T54" fmla="*/ 418 w 630"/>
                  <a:gd name="T55" fmla="*/ 439 h 588"/>
                  <a:gd name="T56" fmla="*/ 438 w 630"/>
                  <a:gd name="T57" fmla="*/ 467 h 588"/>
                  <a:gd name="T58" fmla="*/ 438 w 630"/>
                  <a:gd name="T59" fmla="*/ 480 h 588"/>
                  <a:gd name="T60" fmla="*/ 432 w 630"/>
                  <a:gd name="T61" fmla="*/ 485 h 588"/>
                  <a:gd name="T62" fmla="*/ 418 w 630"/>
                  <a:gd name="T63" fmla="*/ 480 h 588"/>
                  <a:gd name="T64" fmla="*/ 389 w 630"/>
                  <a:gd name="T65" fmla="*/ 449 h 588"/>
                  <a:gd name="T66" fmla="*/ 356 w 630"/>
                  <a:gd name="T67" fmla="*/ 403 h 588"/>
                  <a:gd name="T68" fmla="*/ 347 w 630"/>
                  <a:gd name="T69" fmla="*/ 396 h 588"/>
                  <a:gd name="T70" fmla="*/ 347 w 630"/>
                  <a:gd name="T71" fmla="*/ 426 h 588"/>
                  <a:gd name="T72" fmla="*/ 337 w 630"/>
                  <a:gd name="T73" fmla="*/ 452 h 588"/>
                  <a:gd name="T74" fmla="*/ 324 w 630"/>
                  <a:gd name="T75" fmla="*/ 460 h 588"/>
                  <a:gd name="T76" fmla="*/ 321 w 630"/>
                  <a:gd name="T77" fmla="*/ 457 h 588"/>
                  <a:gd name="T78" fmla="*/ 321 w 630"/>
                  <a:gd name="T79" fmla="*/ 422 h 588"/>
                  <a:gd name="T80" fmla="*/ 321 w 630"/>
                  <a:gd name="T81" fmla="*/ 403 h 588"/>
                  <a:gd name="T82" fmla="*/ 296 w 630"/>
                  <a:gd name="T83" fmla="*/ 322 h 588"/>
                  <a:gd name="T84" fmla="*/ 271 w 630"/>
                  <a:gd name="T85" fmla="*/ 267 h 588"/>
                  <a:gd name="T86" fmla="*/ 240 w 630"/>
                  <a:gd name="T87" fmla="*/ 218 h 588"/>
                  <a:gd name="T88" fmla="*/ 213 w 630"/>
                  <a:gd name="T89" fmla="*/ 190 h 588"/>
                  <a:gd name="T90" fmla="*/ 149 w 630"/>
                  <a:gd name="T91" fmla="*/ 140 h 588"/>
                  <a:gd name="T92" fmla="*/ 127 w 630"/>
                  <a:gd name="T93" fmla="*/ 129 h 588"/>
                  <a:gd name="T94" fmla="*/ 111 w 630"/>
                  <a:gd name="T95" fmla="*/ 119 h 588"/>
                  <a:gd name="T96" fmla="*/ 63 w 630"/>
                  <a:gd name="T97" fmla="*/ 111 h 588"/>
                  <a:gd name="T98" fmla="*/ 41 w 630"/>
                  <a:gd name="T99" fmla="*/ 104 h 588"/>
                  <a:gd name="T100" fmla="*/ 0 w 630"/>
                  <a:gd name="T101" fmla="*/ 63 h 588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630" h="588">
                    <a:moveTo>
                      <a:pt x="100" y="4"/>
                    </a:moveTo>
                    <a:lnTo>
                      <a:pt x="100" y="4"/>
                    </a:lnTo>
                    <a:lnTo>
                      <a:pt x="134" y="14"/>
                    </a:lnTo>
                    <a:lnTo>
                      <a:pt x="166" y="22"/>
                    </a:lnTo>
                    <a:lnTo>
                      <a:pt x="192" y="28"/>
                    </a:lnTo>
                    <a:lnTo>
                      <a:pt x="212" y="34"/>
                    </a:lnTo>
                    <a:lnTo>
                      <a:pt x="230" y="44"/>
                    </a:lnTo>
                    <a:lnTo>
                      <a:pt x="252" y="60"/>
                    </a:lnTo>
                    <a:lnTo>
                      <a:pt x="274" y="80"/>
                    </a:lnTo>
                    <a:lnTo>
                      <a:pt x="294" y="100"/>
                    </a:lnTo>
                    <a:lnTo>
                      <a:pt x="314" y="126"/>
                    </a:lnTo>
                    <a:lnTo>
                      <a:pt x="338" y="158"/>
                    </a:lnTo>
                    <a:lnTo>
                      <a:pt x="378" y="208"/>
                    </a:lnTo>
                    <a:lnTo>
                      <a:pt x="398" y="234"/>
                    </a:lnTo>
                    <a:lnTo>
                      <a:pt x="424" y="264"/>
                    </a:lnTo>
                    <a:lnTo>
                      <a:pt x="442" y="280"/>
                    </a:lnTo>
                    <a:lnTo>
                      <a:pt x="466" y="302"/>
                    </a:lnTo>
                    <a:lnTo>
                      <a:pt x="506" y="336"/>
                    </a:lnTo>
                    <a:lnTo>
                      <a:pt x="542" y="364"/>
                    </a:lnTo>
                    <a:lnTo>
                      <a:pt x="578" y="392"/>
                    </a:lnTo>
                    <a:lnTo>
                      <a:pt x="626" y="432"/>
                    </a:lnTo>
                    <a:lnTo>
                      <a:pt x="630" y="444"/>
                    </a:lnTo>
                    <a:lnTo>
                      <a:pt x="628" y="452"/>
                    </a:lnTo>
                    <a:lnTo>
                      <a:pt x="626" y="454"/>
                    </a:lnTo>
                    <a:lnTo>
                      <a:pt x="624" y="454"/>
                    </a:lnTo>
                    <a:lnTo>
                      <a:pt x="614" y="450"/>
                    </a:lnTo>
                    <a:lnTo>
                      <a:pt x="600" y="444"/>
                    </a:lnTo>
                    <a:lnTo>
                      <a:pt x="570" y="426"/>
                    </a:lnTo>
                    <a:lnTo>
                      <a:pt x="540" y="408"/>
                    </a:lnTo>
                    <a:lnTo>
                      <a:pt x="524" y="394"/>
                    </a:lnTo>
                    <a:lnTo>
                      <a:pt x="558" y="428"/>
                    </a:lnTo>
                    <a:lnTo>
                      <a:pt x="590" y="462"/>
                    </a:lnTo>
                    <a:lnTo>
                      <a:pt x="608" y="482"/>
                    </a:lnTo>
                    <a:lnTo>
                      <a:pt x="624" y="500"/>
                    </a:lnTo>
                    <a:lnTo>
                      <a:pt x="630" y="510"/>
                    </a:lnTo>
                    <a:lnTo>
                      <a:pt x="630" y="512"/>
                    </a:lnTo>
                    <a:lnTo>
                      <a:pt x="626" y="516"/>
                    </a:lnTo>
                    <a:lnTo>
                      <a:pt x="618" y="518"/>
                    </a:lnTo>
                    <a:lnTo>
                      <a:pt x="610" y="518"/>
                    </a:lnTo>
                    <a:lnTo>
                      <a:pt x="600" y="514"/>
                    </a:lnTo>
                    <a:lnTo>
                      <a:pt x="592" y="506"/>
                    </a:lnTo>
                    <a:lnTo>
                      <a:pt x="534" y="456"/>
                    </a:lnTo>
                    <a:lnTo>
                      <a:pt x="506" y="430"/>
                    </a:lnTo>
                    <a:lnTo>
                      <a:pt x="500" y="426"/>
                    </a:lnTo>
                    <a:lnTo>
                      <a:pt x="502" y="428"/>
                    </a:lnTo>
                    <a:lnTo>
                      <a:pt x="512" y="444"/>
                    </a:lnTo>
                    <a:lnTo>
                      <a:pt x="526" y="468"/>
                    </a:lnTo>
                    <a:lnTo>
                      <a:pt x="542" y="492"/>
                    </a:lnTo>
                    <a:lnTo>
                      <a:pt x="550" y="506"/>
                    </a:lnTo>
                    <a:lnTo>
                      <a:pt x="558" y="512"/>
                    </a:lnTo>
                    <a:lnTo>
                      <a:pt x="568" y="526"/>
                    </a:lnTo>
                    <a:lnTo>
                      <a:pt x="576" y="538"/>
                    </a:lnTo>
                    <a:lnTo>
                      <a:pt x="582" y="550"/>
                    </a:lnTo>
                    <a:lnTo>
                      <a:pt x="584" y="560"/>
                    </a:lnTo>
                    <a:lnTo>
                      <a:pt x="584" y="568"/>
                    </a:lnTo>
                    <a:lnTo>
                      <a:pt x="582" y="574"/>
                    </a:lnTo>
                    <a:lnTo>
                      <a:pt x="580" y="578"/>
                    </a:lnTo>
                    <a:lnTo>
                      <a:pt x="576" y="578"/>
                    </a:lnTo>
                    <a:lnTo>
                      <a:pt x="568" y="576"/>
                    </a:lnTo>
                    <a:lnTo>
                      <a:pt x="560" y="570"/>
                    </a:lnTo>
                    <a:lnTo>
                      <a:pt x="550" y="558"/>
                    </a:lnTo>
                    <a:lnTo>
                      <a:pt x="486" y="488"/>
                    </a:lnTo>
                    <a:lnTo>
                      <a:pt x="458" y="460"/>
                    </a:lnTo>
                    <a:lnTo>
                      <a:pt x="452" y="454"/>
                    </a:lnTo>
                    <a:lnTo>
                      <a:pt x="452" y="456"/>
                    </a:lnTo>
                    <a:lnTo>
                      <a:pt x="506" y="532"/>
                    </a:lnTo>
                    <a:lnTo>
                      <a:pt x="520" y="548"/>
                    </a:lnTo>
                    <a:lnTo>
                      <a:pt x="528" y="558"/>
                    </a:lnTo>
                    <a:lnTo>
                      <a:pt x="530" y="566"/>
                    </a:lnTo>
                    <a:lnTo>
                      <a:pt x="530" y="574"/>
                    </a:lnTo>
                    <a:lnTo>
                      <a:pt x="530" y="582"/>
                    </a:lnTo>
                    <a:lnTo>
                      <a:pt x="528" y="586"/>
                    </a:lnTo>
                    <a:lnTo>
                      <a:pt x="524" y="588"/>
                    </a:lnTo>
                    <a:lnTo>
                      <a:pt x="522" y="588"/>
                    </a:lnTo>
                    <a:lnTo>
                      <a:pt x="518" y="588"/>
                    </a:lnTo>
                    <a:lnTo>
                      <a:pt x="512" y="586"/>
                    </a:lnTo>
                    <a:lnTo>
                      <a:pt x="506" y="582"/>
                    </a:lnTo>
                    <a:lnTo>
                      <a:pt x="490" y="566"/>
                    </a:lnTo>
                    <a:lnTo>
                      <a:pt x="470" y="544"/>
                    </a:lnTo>
                    <a:lnTo>
                      <a:pt x="442" y="510"/>
                    </a:lnTo>
                    <a:lnTo>
                      <a:pt x="430" y="488"/>
                    </a:lnTo>
                    <a:lnTo>
                      <a:pt x="424" y="480"/>
                    </a:lnTo>
                    <a:lnTo>
                      <a:pt x="422" y="478"/>
                    </a:lnTo>
                    <a:lnTo>
                      <a:pt x="420" y="480"/>
                    </a:lnTo>
                    <a:lnTo>
                      <a:pt x="420" y="488"/>
                    </a:lnTo>
                    <a:lnTo>
                      <a:pt x="420" y="500"/>
                    </a:lnTo>
                    <a:lnTo>
                      <a:pt x="420" y="516"/>
                    </a:lnTo>
                    <a:lnTo>
                      <a:pt x="416" y="534"/>
                    </a:lnTo>
                    <a:lnTo>
                      <a:pt x="412" y="542"/>
                    </a:lnTo>
                    <a:lnTo>
                      <a:pt x="408" y="548"/>
                    </a:lnTo>
                    <a:lnTo>
                      <a:pt x="400" y="556"/>
                    </a:lnTo>
                    <a:lnTo>
                      <a:pt x="392" y="558"/>
                    </a:lnTo>
                    <a:lnTo>
                      <a:pt x="390" y="556"/>
                    </a:lnTo>
                    <a:lnTo>
                      <a:pt x="388" y="554"/>
                    </a:lnTo>
                    <a:lnTo>
                      <a:pt x="388" y="546"/>
                    </a:lnTo>
                    <a:lnTo>
                      <a:pt x="388" y="532"/>
                    </a:lnTo>
                    <a:lnTo>
                      <a:pt x="388" y="512"/>
                    </a:lnTo>
                    <a:lnTo>
                      <a:pt x="388" y="500"/>
                    </a:lnTo>
                    <a:lnTo>
                      <a:pt x="388" y="488"/>
                    </a:lnTo>
                    <a:lnTo>
                      <a:pt x="380" y="458"/>
                    </a:lnTo>
                    <a:lnTo>
                      <a:pt x="370" y="424"/>
                    </a:lnTo>
                    <a:lnTo>
                      <a:pt x="358" y="390"/>
                    </a:lnTo>
                    <a:lnTo>
                      <a:pt x="340" y="346"/>
                    </a:lnTo>
                    <a:lnTo>
                      <a:pt x="328" y="324"/>
                    </a:lnTo>
                    <a:lnTo>
                      <a:pt x="316" y="302"/>
                    </a:lnTo>
                    <a:lnTo>
                      <a:pt x="304" y="282"/>
                    </a:lnTo>
                    <a:lnTo>
                      <a:pt x="290" y="264"/>
                    </a:lnTo>
                    <a:lnTo>
                      <a:pt x="274" y="246"/>
                    </a:lnTo>
                    <a:lnTo>
                      <a:pt x="258" y="230"/>
                    </a:lnTo>
                    <a:lnTo>
                      <a:pt x="210" y="190"/>
                    </a:lnTo>
                    <a:lnTo>
                      <a:pt x="196" y="178"/>
                    </a:lnTo>
                    <a:lnTo>
                      <a:pt x="180" y="170"/>
                    </a:lnTo>
                    <a:lnTo>
                      <a:pt x="166" y="164"/>
                    </a:lnTo>
                    <a:lnTo>
                      <a:pt x="154" y="156"/>
                    </a:lnTo>
                    <a:lnTo>
                      <a:pt x="144" y="148"/>
                    </a:lnTo>
                    <a:lnTo>
                      <a:pt x="134" y="144"/>
                    </a:lnTo>
                    <a:lnTo>
                      <a:pt x="118" y="140"/>
                    </a:lnTo>
                    <a:lnTo>
                      <a:pt x="98" y="138"/>
                    </a:lnTo>
                    <a:lnTo>
                      <a:pt x="76" y="134"/>
                    </a:lnTo>
                    <a:lnTo>
                      <a:pt x="58" y="130"/>
                    </a:lnTo>
                    <a:lnTo>
                      <a:pt x="50" y="126"/>
                    </a:lnTo>
                    <a:lnTo>
                      <a:pt x="40" y="118"/>
                    </a:lnTo>
                    <a:lnTo>
                      <a:pt x="20" y="100"/>
                    </a:lnTo>
                    <a:lnTo>
                      <a:pt x="0" y="76"/>
                    </a:lnTo>
                    <a:lnTo>
                      <a:pt x="84" y="0"/>
                    </a:lnTo>
                    <a:lnTo>
                      <a:pt x="100" y="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86" name="Freeform 14"/>
              <p:cNvSpPr>
                <a:spLocks/>
              </p:cNvSpPr>
              <p:nvPr/>
            </p:nvSpPr>
            <p:spPr bwMode="auto">
              <a:xfrm>
                <a:off x="3243" y="3303"/>
                <a:ext cx="369" cy="778"/>
              </a:xfrm>
              <a:custGeom>
                <a:avLst/>
                <a:gdLst>
                  <a:gd name="T0" fmla="*/ 0 w 446"/>
                  <a:gd name="T1" fmla="*/ 748 h 944"/>
                  <a:gd name="T2" fmla="*/ 40 w 446"/>
                  <a:gd name="T3" fmla="*/ 663 h 944"/>
                  <a:gd name="T4" fmla="*/ 53 w 446"/>
                  <a:gd name="T5" fmla="*/ 630 h 944"/>
                  <a:gd name="T6" fmla="*/ 69 w 446"/>
                  <a:gd name="T7" fmla="*/ 574 h 944"/>
                  <a:gd name="T8" fmla="*/ 74 w 446"/>
                  <a:gd name="T9" fmla="*/ 511 h 944"/>
                  <a:gd name="T10" fmla="*/ 74 w 446"/>
                  <a:gd name="T11" fmla="*/ 481 h 944"/>
                  <a:gd name="T12" fmla="*/ 73 w 446"/>
                  <a:gd name="T13" fmla="*/ 448 h 944"/>
                  <a:gd name="T14" fmla="*/ 76 w 446"/>
                  <a:gd name="T15" fmla="*/ 425 h 944"/>
                  <a:gd name="T16" fmla="*/ 79 w 446"/>
                  <a:gd name="T17" fmla="*/ 414 h 944"/>
                  <a:gd name="T18" fmla="*/ 109 w 446"/>
                  <a:gd name="T19" fmla="*/ 335 h 944"/>
                  <a:gd name="T20" fmla="*/ 124 w 446"/>
                  <a:gd name="T21" fmla="*/ 313 h 944"/>
                  <a:gd name="T22" fmla="*/ 131 w 446"/>
                  <a:gd name="T23" fmla="*/ 302 h 944"/>
                  <a:gd name="T24" fmla="*/ 136 w 446"/>
                  <a:gd name="T25" fmla="*/ 280 h 944"/>
                  <a:gd name="T26" fmla="*/ 132 w 446"/>
                  <a:gd name="T27" fmla="*/ 242 h 944"/>
                  <a:gd name="T28" fmla="*/ 127 w 446"/>
                  <a:gd name="T29" fmla="*/ 211 h 944"/>
                  <a:gd name="T30" fmla="*/ 121 w 446"/>
                  <a:gd name="T31" fmla="*/ 163 h 944"/>
                  <a:gd name="T32" fmla="*/ 104 w 446"/>
                  <a:gd name="T33" fmla="*/ 71 h 944"/>
                  <a:gd name="T34" fmla="*/ 101 w 446"/>
                  <a:gd name="T35" fmla="*/ 28 h 944"/>
                  <a:gd name="T36" fmla="*/ 106 w 446"/>
                  <a:gd name="T37" fmla="*/ 23 h 944"/>
                  <a:gd name="T38" fmla="*/ 131 w 446"/>
                  <a:gd name="T39" fmla="*/ 18 h 944"/>
                  <a:gd name="T40" fmla="*/ 218 w 446"/>
                  <a:gd name="T41" fmla="*/ 3 h 944"/>
                  <a:gd name="T42" fmla="*/ 260 w 446"/>
                  <a:gd name="T43" fmla="*/ 0 h 944"/>
                  <a:gd name="T44" fmla="*/ 278 w 446"/>
                  <a:gd name="T45" fmla="*/ 2 h 944"/>
                  <a:gd name="T46" fmla="*/ 326 w 446"/>
                  <a:gd name="T47" fmla="*/ 8 h 944"/>
                  <a:gd name="T48" fmla="*/ 366 w 446"/>
                  <a:gd name="T49" fmla="*/ 18 h 944"/>
                  <a:gd name="T50" fmla="*/ 369 w 446"/>
                  <a:gd name="T51" fmla="*/ 20 h 944"/>
                  <a:gd name="T52" fmla="*/ 369 w 446"/>
                  <a:gd name="T53" fmla="*/ 36 h 944"/>
                  <a:gd name="T54" fmla="*/ 364 w 446"/>
                  <a:gd name="T55" fmla="*/ 76 h 944"/>
                  <a:gd name="T56" fmla="*/ 349 w 446"/>
                  <a:gd name="T57" fmla="*/ 158 h 944"/>
                  <a:gd name="T58" fmla="*/ 344 w 446"/>
                  <a:gd name="T59" fmla="*/ 188 h 944"/>
                  <a:gd name="T60" fmla="*/ 331 w 446"/>
                  <a:gd name="T61" fmla="*/ 251 h 944"/>
                  <a:gd name="T62" fmla="*/ 326 w 446"/>
                  <a:gd name="T63" fmla="*/ 290 h 944"/>
                  <a:gd name="T64" fmla="*/ 316 w 446"/>
                  <a:gd name="T65" fmla="*/ 340 h 944"/>
                  <a:gd name="T66" fmla="*/ 296 w 446"/>
                  <a:gd name="T67" fmla="*/ 397 h 944"/>
                  <a:gd name="T68" fmla="*/ 247 w 446"/>
                  <a:gd name="T69" fmla="*/ 506 h 944"/>
                  <a:gd name="T70" fmla="*/ 220 w 446"/>
                  <a:gd name="T71" fmla="*/ 564 h 944"/>
                  <a:gd name="T72" fmla="*/ 161 w 446"/>
                  <a:gd name="T73" fmla="*/ 694 h 944"/>
                  <a:gd name="T74" fmla="*/ 146 w 446"/>
                  <a:gd name="T75" fmla="*/ 722 h 944"/>
                  <a:gd name="T76" fmla="*/ 141 w 446"/>
                  <a:gd name="T77" fmla="*/ 725 h 944"/>
                  <a:gd name="T78" fmla="*/ 127 w 446"/>
                  <a:gd name="T79" fmla="*/ 740 h 944"/>
                  <a:gd name="T80" fmla="*/ 98 w 446"/>
                  <a:gd name="T81" fmla="*/ 778 h 944"/>
                  <a:gd name="T82" fmla="*/ 0 w 446"/>
                  <a:gd name="T83" fmla="*/ 748 h 94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446" h="944">
                    <a:moveTo>
                      <a:pt x="0" y="908"/>
                    </a:moveTo>
                    <a:lnTo>
                      <a:pt x="0" y="908"/>
                    </a:lnTo>
                    <a:lnTo>
                      <a:pt x="26" y="852"/>
                    </a:lnTo>
                    <a:lnTo>
                      <a:pt x="48" y="804"/>
                    </a:lnTo>
                    <a:lnTo>
                      <a:pt x="64" y="764"/>
                    </a:lnTo>
                    <a:lnTo>
                      <a:pt x="74" y="730"/>
                    </a:lnTo>
                    <a:lnTo>
                      <a:pt x="84" y="696"/>
                    </a:lnTo>
                    <a:lnTo>
                      <a:pt x="88" y="658"/>
                    </a:lnTo>
                    <a:lnTo>
                      <a:pt x="90" y="620"/>
                    </a:lnTo>
                    <a:lnTo>
                      <a:pt x="90" y="584"/>
                    </a:lnTo>
                    <a:lnTo>
                      <a:pt x="88" y="556"/>
                    </a:lnTo>
                    <a:lnTo>
                      <a:pt x="88" y="544"/>
                    </a:lnTo>
                    <a:lnTo>
                      <a:pt x="88" y="530"/>
                    </a:lnTo>
                    <a:lnTo>
                      <a:pt x="92" y="516"/>
                    </a:lnTo>
                    <a:lnTo>
                      <a:pt x="96" y="502"/>
                    </a:lnTo>
                    <a:lnTo>
                      <a:pt x="118" y="436"/>
                    </a:lnTo>
                    <a:lnTo>
                      <a:pt x="132" y="406"/>
                    </a:lnTo>
                    <a:lnTo>
                      <a:pt x="140" y="392"/>
                    </a:lnTo>
                    <a:lnTo>
                      <a:pt x="150" y="380"/>
                    </a:lnTo>
                    <a:lnTo>
                      <a:pt x="158" y="366"/>
                    </a:lnTo>
                    <a:lnTo>
                      <a:pt x="162" y="354"/>
                    </a:lnTo>
                    <a:lnTo>
                      <a:pt x="164" y="340"/>
                    </a:lnTo>
                    <a:lnTo>
                      <a:pt x="164" y="326"/>
                    </a:lnTo>
                    <a:lnTo>
                      <a:pt x="160" y="294"/>
                    </a:lnTo>
                    <a:lnTo>
                      <a:pt x="154" y="256"/>
                    </a:lnTo>
                    <a:lnTo>
                      <a:pt x="152" y="232"/>
                    </a:lnTo>
                    <a:lnTo>
                      <a:pt x="146" y="198"/>
                    </a:lnTo>
                    <a:lnTo>
                      <a:pt x="132" y="122"/>
                    </a:lnTo>
                    <a:lnTo>
                      <a:pt x="126" y="86"/>
                    </a:lnTo>
                    <a:lnTo>
                      <a:pt x="122" y="56"/>
                    </a:lnTo>
                    <a:lnTo>
                      <a:pt x="122" y="34"/>
                    </a:lnTo>
                    <a:lnTo>
                      <a:pt x="124" y="30"/>
                    </a:lnTo>
                    <a:lnTo>
                      <a:pt x="128" y="28"/>
                    </a:lnTo>
                    <a:lnTo>
                      <a:pt x="158" y="22"/>
                    </a:lnTo>
                    <a:lnTo>
                      <a:pt x="208" y="14"/>
                    </a:lnTo>
                    <a:lnTo>
                      <a:pt x="264" y="4"/>
                    </a:lnTo>
                    <a:lnTo>
                      <a:pt x="290" y="2"/>
                    </a:lnTo>
                    <a:lnTo>
                      <a:pt x="314" y="0"/>
                    </a:lnTo>
                    <a:lnTo>
                      <a:pt x="336" y="2"/>
                    </a:lnTo>
                    <a:lnTo>
                      <a:pt x="358" y="4"/>
                    </a:lnTo>
                    <a:lnTo>
                      <a:pt x="394" y="10"/>
                    </a:lnTo>
                    <a:lnTo>
                      <a:pt x="424" y="16"/>
                    </a:lnTo>
                    <a:lnTo>
                      <a:pt x="442" y="22"/>
                    </a:lnTo>
                    <a:lnTo>
                      <a:pt x="446" y="24"/>
                    </a:lnTo>
                    <a:lnTo>
                      <a:pt x="446" y="28"/>
                    </a:lnTo>
                    <a:lnTo>
                      <a:pt x="446" y="44"/>
                    </a:lnTo>
                    <a:lnTo>
                      <a:pt x="444" y="66"/>
                    </a:lnTo>
                    <a:lnTo>
                      <a:pt x="440" y="92"/>
                    </a:lnTo>
                    <a:lnTo>
                      <a:pt x="430" y="146"/>
                    </a:lnTo>
                    <a:lnTo>
                      <a:pt x="422" y="192"/>
                    </a:lnTo>
                    <a:lnTo>
                      <a:pt x="416" y="228"/>
                    </a:lnTo>
                    <a:lnTo>
                      <a:pt x="408" y="264"/>
                    </a:lnTo>
                    <a:lnTo>
                      <a:pt x="400" y="304"/>
                    </a:lnTo>
                    <a:lnTo>
                      <a:pt x="394" y="352"/>
                    </a:lnTo>
                    <a:lnTo>
                      <a:pt x="390" y="380"/>
                    </a:lnTo>
                    <a:lnTo>
                      <a:pt x="382" y="412"/>
                    </a:lnTo>
                    <a:lnTo>
                      <a:pt x="372" y="446"/>
                    </a:lnTo>
                    <a:lnTo>
                      <a:pt x="358" y="482"/>
                    </a:lnTo>
                    <a:lnTo>
                      <a:pt x="328" y="552"/>
                    </a:lnTo>
                    <a:lnTo>
                      <a:pt x="298" y="614"/>
                    </a:lnTo>
                    <a:lnTo>
                      <a:pt x="266" y="684"/>
                    </a:lnTo>
                    <a:lnTo>
                      <a:pt x="228" y="770"/>
                    </a:lnTo>
                    <a:lnTo>
                      <a:pt x="194" y="842"/>
                    </a:lnTo>
                    <a:lnTo>
                      <a:pt x="180" y="868"/>
                    </a:lnTo>
                    <a:lnTo>
                      <a:pt x="176" y="876"/>
                    </a:lnTo>
                    <a:lnTo>
                      <a:pt x="170" y="880"/>
                    </a:lnTo>
                    <a:lnTo>
                      <a:pt x="162" y="888"/>
                    </a:lnTo>
                    <a:lnTo>
                      <a:pt x="154" y="898"/>
                    </a:lnTo>
                    <a:lnTo>
                      <a:pt x="136" y="918"/>
                    </a:lnTo>
                    <a:lnTo>
                      <a:pt x="118" y="944"/>
                    </a:lnTo>
                    <a:lnTo>
                      <a:pt x="10" y="940"/>
                    </a:lnTo>
                    <a:lnTo>
                      <a:pt x="0" y="908"/>
                    </a:lnTo>
                    <a:close/>
                  </a:path>
                </a:pathLst>
              </a:custGeom>
              <a:solidFill>
                <a:srgbClr val="CC88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87" name="Freeform 15"/>
              <p:cNvSpPr>
                <a:spLocks/>
              </p:cNvSpPr>
              <p:nvPr/>
            </p:nvSpPr>
            <p:spPr bwMode="auto">
              <a:xfrm>
                <a:off x="2634" y="3321"/>
                <a:ext cx="530" cy="704"/>
              </a:xfrm>
              <a:custGeom>
                <a:avLst/>
                <a:gdLst>
                  <a:gd name="T0" fmla="*/ 296 w 640"/>
                  <a:gd name="T1" fmla="*/ 0 h 854"/>
                  <a:gd name="T2" fmla="*/ 288 w 640"/>
                  <a:gd name="T3" fmla="*/ 18 h 854"/>
                  <a:gd name="T4" fmla="*/ 278 w 640"/>
                  <a:gd name="T5" fmla="*/ 71 h 854"/>
                  <a:gd name="T6" fmla="*/ 277 w 640"/>
                  <a:gd name="T7" fmla="*/ 102 h 854"/>
                  <a:gd name="T8" fmla="*/ 273 w 640"/>
                  <a:gd name="T9" fmla="*/ 147 h 854"/>
                  <a:gd name="T10" fmla="*/ 265 w 640"/>
                  <a:gd name="T11" fmla="*/ 173 h 854"/>
                  <a:gd name="T12" fmla="*/ 257 w 640"/>
                  <a:gd name="T13" fmla="*/ 185 h 854"/>
                  <a:gd name="T14" fmla="*/ 234 w 640"/>
                  <a:gd name="T15" fmla="*/ 204 h 854"/>
                  <a:gd name="T16" fmla="*/ 209 w 640"/>
                  <a:gd name="T17" fmla="*/ 219 h 854"/>
                  <a:gd name="T18" fmla="*/ 179 w 640"/>
                  <a:gd name="T19" fmla="*/ 237 h 854"/>
                  <a:gd name="T20" fmla="*/ 172 w 640"/>
                  <a:gd name="T21" fmla="*/ 242 h 854"/>
                  <a:gd name="T22" fmla="*/ 162 w 640"/>
                  <a:gd name="T23" fmla="*/ 256 h 854"/>
                  <a:gd name="T24" fmla="*/ 141 w 640"/>
                  <a:gd name="T25" fmla="*/ 312 h 854"/>
                  <a:gd name="T26" fmla="*/ 131 w 640"/>
                  <a:gd name="T27" fmla="*/ 341 h 854"/>
                  <a:gd name="T28" fmla="*/ 99 w 640"/>
                  <a:gd name="T29" fmla="*/ 437 h 854"/>
                  <a:gd name="T30" fmla="*/ 84 w 640"/>
                  <a:gd name="T31" fmla="*/ 480 h 854"/>
                  <a:gd name="T32" fmla="*/ 56 w 640"/>
                  <a:gd name="T33" fmla="*/ 541 h 854"/>
                  <a:gd name="T34" fmla="*/ 35 w 640"/>
                  <a:gd name="T35" fmla="*/ 580 h 854"/>
                  <a:gd name="T36" fmla="*/ 27 w 640"/>
                  <a:gd name="T37" fmla="*/ 598 h 854"/>
                  <a:gd name="T38" fmla="*/ 0 w 640"/>
                  <a:gd name="T39" fmla="*/ 659 h 854"/>
                  <a:gd name="T40" fmla="*/ 84 w 640"/>
                  <a:gd name="T41" fmla="*/ 659 h 854"/>
                  <a:gd name="T42" fmla="*/ 114 w 640"/>
                  <a:gd name="T43" fmla="*/ 704 h 854"/>
                  <a:gd name="T44" fmla="*/ 114 w 640"/>
                  <a:gd name="T45" fmla="*/ 692 h 854"/>
                  <a:gd name="T46" fmla="*/ 119 w 640"/>
                  <a:gd name="T47" fmla="*/ 648 h 854"/>
                  <a:gd name="T48" fmla="*/ 131 w 640"/>
                  <a:gd name="T49" fmla="*/ 613 h 854"/>
                  <a:gd name="T50" fmla="*/ 141 w 640"/>
                  <a:gd name="T51" fmla="*/ 598 h 854"/>
                  <a:gd name="T52" fmla="*/ 212 w 640"/>
                  <a:gd name="T53" fmla="*/ 516 h 854"/>
                  <a:gd name="T54" fmla="*/ 268 w 640"/>
                  <a:gd name="T55" fmla="*/ 448 h 854"/>
                  <a:gd name="T56" fmla="*/ 283 w 640"/>
                  <a:gd name="T57" fmla="*/ 430 h 854"/>
                  <a:gd name="T58" fmla="*/ 326 w 640"/>
                  <a:gd name="T59" fmla="*/ 373 h 854"/>
                  <a:gd name="T60" fmla="*/ 359 w 640"/>
                  <a:gd name="T61" fmla="*/ 338 h 854"/>
                  <a:gd name="T62" fmla="*/ 371 w 640"/>
                  <a:gd name="T63" fmla="*/ 330 h 854"/>
                  <a:gd name="T64" fmla="*/ 417 w 640"/>
                  <a:gd name="T65" fmla="*/ 287 h 854"/>
                  <a:gd name="T66" fmla="*/ 455 w 640"/>
                  <a:gd name="T67" fmla="*/ 242 h 854"/>
                  <a:gd name="T68" fmla="*/ 462 w 640"/>
                  <a:gd name="T69" fmla="*/ 226 h 854"/>
                  <a:gd name="T70" fmla="*/ 495 w 640"/>
                  <a:gd name="T71" fmla="*/ 137 h 854"/>
                  <a:gd name="T72" fmla="*/ 525 w 640"/>
                  <a:gd name="T73" fmla="*/ 40 h 854"/>
                  <a:gd name="T74" fmla="*/ 528 w 640"/>
                  <a:gd name="T75" fmla="*/ 26 h 854"/>
                  <a:gd name="T76" fmla="*/ 530 w 640"/>
                  <a:gd name="T77" fmla="*/ 0 h 854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640" h="854">
                    <a:moveTo>
                      <a:pt x="358" y="0"/>
                    </a:moveTo>
                    <a:lnTo>
                      <a:pt x="358" y="0"/>
                    </a:lnTo>
                    <a:lnTo>
                      <a:pt x="354" y="6"/>
                    </a:lnTo>
                    <a:lnTo>
                      <a:pt x="348" y="22"/>
                    </a:lnTo>
                    <a:lnTo>
                      <a:pt x="342" y="50"/>
                    </a:lnTo>
                    <a:lnTo>
                      <a:pt x="336" y="86"/>
                    </a:lnTo>
                    <a:lnTo>
                      <a:pt x="334" y="124"/>
                    </a:lnTo>
                    <a:lnTo>
                      <a:pt x="332" y="160"/>
                    </a:lnTo>
                    <a:lnTo>
                      <a:pt x="330" y="178"/>
                    </a:lnTo>
                    <a:lnTo>
                      <a:pt x="326" y="194"/>
                    </a:lnTo>
                    <a:lnTo>
                      <a:pt x="320" y="210"/>
                    </a:lnTo>
                    <a:lnTo>
                      <a:pt x="310" y="224"/>
                    </a:lnTo>
                    <a:lnTo>
                      <a:pt x="296" y="236"/>
                    </a:lnTo>
                    <a:lnTo>
                      <a:pt x="282" y="248"/>
                    </a:lnTo>
                    <a:lnTo>
                      <a:pt x="268" y="258"/>
                    </a:lnTo>
                    <a:lnTo>
                      <a:pt x="252" y="266"/>
                    </a:lnTo>
                    <a:lnTo>
                      <a:pt x="226" y="280"/>
                    </a:lnTo>
                    <a:lnTo>
                      <a:pt x="216" y="288"/>
                    </a:lnTo>
                    <a:lnTo>
                      <a:pt x="208" y="294"/>
                    </a:lnTo>
                    <a:lnTo>
                      <a:pt x="202" y="300"/>
                    </a:lnTo>
                    <a:lnTo>
                      <a:pt x="196" y="310"/>
                    </a:lnTo>
                    <a:lnTo>
                      <a:pt x="188" y="332"/>
                    </a:lnTo>
                    <a:lnTo>
                      <a:pt x="170" y="378"/>
                    </a:lnTo>
                    <a:lnTo>
                      <a:pt x="158" y="414"/>
                    </a:lnTo>
                    <a:lnTo>
                      <a:pt x="140" y="470"/>
                    </a:lnTo>
                    <a:lnTo>
                      <a:pt x="120" y="530"/>
                    </a:lnTo>
                    <a:lnTo>
                      <a:pt x="102" y="582"/>
                    </a:lnTo>
                    <a:lnTo>
                      <a:pt x="84" y="620"/>
                    </a:lnTo>
                    <a:lnTo>
                      <a:pt x="68" y="656"/>
                    </a:lnTo>
                    <a:lnTo>
                      <a:pt x="54" y="686"/>
                    </a:lnTo>
                    <a:lnTo>
                      <a:pt x="42" y="704"/>
                    </a:lnTo>
                    <a:lnTo>
                      <a:pt x="32" y="726"/>
                    </a:lnTo>
                    <a:lnTo>
                      <a:pt x="18" y="758"/>
                    </a:lnTo>
                    <a:lnTo>
                      <a:pt x="0" y="800"/>
                    </a:lnTo>
                    <a:lnTo>
                      <a:pt x="42" y="810"/>
                    </a:lnTo>
                    <a:lnTo>
                      <a:pt x="102" y="800"/>
                    </a:lnTo>
                    <a:lnTo>
                      <a:pt x="118" y="838"/>
                    </a:lnTo>
                    <a:lnTo>
                      <a:pt x="138" y="854"/>
                    </a:lnTo>
                    <a:lnTo>
                      <a:pt x="138" y="840"/>
                    </a:lnTo>
                    <a:lnTo>
                      <a:pt x="140" y="808"/>
                    </a:lnTo>
                    <a:lnTo>
                      <a:pt x="144" y="786"/>
                    </a:lnTo>
                    <a:lnTo>
                      <a:pt x="150" y="766"/>
                    </a:lnTo>
                    <a:lnTo>
                      <a:pt x="158" y="744"/>
                    </a:lnTo>
                    <a:lnTo>
                      <a:pt x="170" y="726"/>
                    </a:lnTo>
                    <a:lnTo>
                      <a:pt x="208" y="680"/>
                    </a:lnTo>
                    <a:lnTo>
                      <a:pt x="256" y="626"/>
                    </a:lnTo>
                    <a:lnTo>
                      <a:pt x="304" y="570"/>
                    </a:lnTo>
                    <a:lnTo>
                      <a:pt x="324" y="544"/>
                    </a:lnTo>
                    <a:lnTo>
                      <a:pt x="342" y="522"/>
                    </a:lnTo>
                    <a:lnTo>
                      <a:pt x="368" y="484"/>
                    </a:lnTo>
                    <a:lnTo>
                      <a:pt x="394" y="452"/>
                    </a:lnTo>
                    <a:lnTo>
                      <a:pt x="420" y="422"/>
                    </a:lnTo>
                    <a:lnTo>
                      <a:pt x="434" y="410"/>
                    </a:lnTo>
                    <a:lnTo>
                      <a:pt x="448" y="400"/>
                    </a:lnTo>
                    <a:lnTo>
                      <a:pt x="476" y="376"/>
                    </a:lnTo>
                    <a:lnTo>
                      <a:pt x="504" y="348"/>
                    </a:lnTo>
                    <a:lnTo>
                      <a:pt x="530" y="320"/>
                    </a:lnTo>
                    <a:lnTo>
                      <a:pt x="550" y="294"/>
                    </a:lnTo>
                    <a:lnTo>
                      <a:pt x="558" y="274"/>
                    </a:lnTo>
                    <a:lnTo>
                      <a:pt x="570" y="244"/>
                    </a:lnTo>
                    <a:lnTo>
                      <a:pt x="598" y="166"/>
                    </a:lnTo>
                    <a:lnTo>
                      <a:pt x="622" y="90"/>
                    </a:lnTo>
                    <a:lnTo>
                      <a:pt x="634" y="48"/>
                    </a:lnTo>
                    <a:lnTo>
                      <a:pt x="638" y="32"/>
                    </a:lnTo>
                    <a:lnTo>
                      <a:pt x="640" y="16"/>
                    </a:lnTo>
                    <a:lnTo>
                      <a:pt x="640" y="0"/>
                    </a:lnTo>
                    <a:lnTo>
                      <a:pt x="358" y="0"/>
                    </a:lnTo>
                    <a:close/>
                  </a:path>
                </a:pathLst>
              </a:custGeom>
              <a:solidFill>
                <a:srgbClr val="CC88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88" name="Freeform 16"/>
              <p:cNvSpPr>
                <a:spLocks/>
              </p:cNvSpPr>
              <p:nvPr/>
            </p:nvSpPr>
            <p:spPr bwMode="auto">
              <a:xfrm>
                <a:off x="2922" y="2709"/>
                <a:ext cx="724" cy="625"/>
              </a:xfrm>
              <a:custGeom>
                <a:avLst/>
                <a:gdLst>
                  <a:gd name="T0" fmla="*/ 101 w 874"/>
                  <a:gd name="T1" fmla="*/ 13 h 758"/>
                  <a:gd name="T2" fmla="*/ 75 w 874"/>
                  <a:gd name="T3" fmla="*/ 168 h 758"/>
                  <a:gd name="T4" fmla="*/ 75 w 874"/>
                  <a:gd name="T5" fmla="*/ 168 h 758"/>
                  <a:gd name="T6" fmla="*/ 71 w 874"/>
                  <a:gd name="T7" fmla="*/ 198 h 758"/>
                  <a:gd name="T8" fmla="*/ 61 w 874"/>
                  <a:gd name="T9" fmla="*/ 282 h 758"/>
                  <a:gd name="T10" fmla="*/ 61 w 874"/>
                  <a:gd name="T11" fmla="*/ 282 h 758"/>
                  <a:gd name="T12" fmla="*/ 56 w 874"/>
                  <a:gd name="T13" fmla="*/ 317 h 758"/>
                  <a:gd name="T14" fmla="*/ 48 w 874"/>
                  <a:gd name="T15" fmla="*/ 361 h 758"/>
                  <a:gd name="T16" fmla="*/ 28 w 874"/>
                  <a:gd name="T17" fmla="*/ 468 h 758"/>
                  <a:gd name="T18" fmla="*/ 0 w 874"/>
                  <a:gd name="T19" fmla="*/ 604 h 758"/>
                  <a:gd name="T20" fmla="*/ 0 w 874"/>
                  <a:gd name="T21" fmla="*/ 604 h 758"/>
                  <a:gd name="T22" fmla="*/ 0 w 874"/>
                  <a:gd name="T23" fmla="*/ 605 h 758"/>
                  <a:gd name="T24" fmla="*/ 3 w 874"/>
                  <a:gd name="T25" fmla="*/ 607 h 758"/>
                  <a:gd name="T26" fmla="*/ 8 w 874"/>
                  <a:gd name="T27" fmla="*/ 610 h 758"/>
                  <a:gd name="T28" fmla="*/ 18 w 874"/>
                  <a:gd name="T29" fmla="*/ 613 h 758"/>
                  <a:gd name="T30" fmla="*/ 31 w 874"/>
                  <a:gd name="T31" fmla="*/ 615 h 758"/>
                  <a:gd name="T32" fmla="*/ 51 w 874"/>
                  <a:gd name="T33" fmla="*/ 618 h 758"/>
                  <a:gd name="T34" fmla="*/ 80 w 874"/>
                  <a:gd name="T35" fmla="*/ 620 h 758"/>
                  <a:gd name="T36" fmla="*/ 80 w 874"/>
                  <a:gd name="T37" fmla="*/ 620 h 758"/>
                  <a:gd name="T38" fmla="*/ 116 w 874"/>
                  <a:gd name="T39" fmla="*/ 622 h 758"/>
                  <a:gd name="T40" fmla="*/ 157 w 874"/>
                  <a:gd name="T41" fmla="*/ 622 h 758"/>
                  <a:gd name="T42" fmla="*/ 249 w 874"/>
                  <a:gd name="T43" fmla="*/ 620 h 758"/>
                  <a:gd name="T44" fmla="*/ 328 w 874"/>
                  <a:gd name="T45" fmla="*/ 618 h 758"/>
                  <a:gd name="T46" fmla="*/ 356 w 874"/>
                  <a:gd name="T47" fmla="*/ 620 h 758"/>
                  <a:gd name="T48" fmla="*/ 371 w 874"/>
                  <a:gd name="T49" fmla="*/ 620 h 758"/>
                  <a:gd name="T50" fmla="*/ 371 w 874"/>
                  <a:gd name="T51" fmla="*/ 620 h 758"/>
                  <a:gd name="T52" fmla="*/ 393 w 874"/>
                  <a:gd name="T53" fmla="*/ 623 h 758"/>
                  <a:gd name="T54" fmla="*/ 418 w 874"/>
                  <a:gd name="T55" fmla="*/ 625 h 758"/>
                  <a:gd name="T56" fmla="*/ 446 w 874"/>
                  <a:gd name="T57" fmla="*/ 625 h 758"/>
                  <a:gd name="T58" fmla="*/ 446 w 874"/>
                  <a:gd name="T59" fmla="*/ 625 h 758"/>
                  <a:gd name="T60" fmla="*/ 469 w 874"/>
                  <a:gd name="T61" fmla="*/ 620 h 758"/>
                  <a:gd name="T62" fmla="*/ 522 w 874"/>
                  <a:gd name="T63" fmla="*/ 612 h 758"/>
                  <a:gd name="T64" fmla="*/ 555 w 874"/>
                  <a:gd name="T65" fmla="*/ 607 h 758"/>
                  <a:gd name="T66" fmla="*/ 588 w 874"/>
                  <a:gd name="T67" fmla="*/ 605 h 758"/>
                  <a:gd name="T68" fmla="*/ 618 w 874"/>
                  <a:gd name="T69" fmla="*/ 604 h 758"/>
                  <a:gd name="T70" fmla="*/ 633 w 874"/>
                  <a:gd name="T71" fmla="*/ 605 h 758"/>
                  <a:gd name="T72" fmla="*/ 644 w 874"/>
                  <a:gd name="T73" fmla="*/ 607 h 758"/>
                  <a:gd name="T74" fmla="*/ 644 w 874"/>
                  <a:gd name="T75" fmla="*/ 607 h 758"/>
                  <a:gd name="T76" fmla="*/ 724 w 874"/>
                  <a:gd name="T77" fmla="*/ 625 h 758"/>
                  <a:gd name="T78" fmla="*/ 724 w 874"/>
                  <a:gd name="T79" fmla="*/ 625 h 758"/>
                  <a:gd name="T80" fmla="*/ 721 w 874"/>
                  <a:gd name="T81" fmla="*/ 470 h 758"/>
                  <a:gd name="T82" fmla="*/ 717 w 874"/>
                  <a:gd name="T83" fmla="*/ 348 h 758"/>
                  <a:gd name="T84" fmla="*/ 714 w 874"/>
                  <a:gd name="T85" fmla="*/ 298 h 758"/>
                  <a:gd name="T86" fmla="*/ 711 w 874"/>
                  <a:gd name="T87" fmla="*/ 264 h 758"/>
                  <a:gd name="T88" fmla="*/ 711 w 874"/>
                  <a:gd name="T89" fmla="*/ 264 h 758"/>
                  <a:gd name="T90" fmla="*/ 699 w 874"/>
                  <a:gd name="T91" fmla="*/ 195 h 758"/>
                  <a:gd name="T92" fmla="*/ 681 w 874"/>
                  <a:gd name="T93" fmla="*/ 107 h 758"/>
                  <a:gd name="T94" fmla="*/ 658 w 874"/>
                  <a:gd name="T95" fmla="*/ 0 h 758"/>
                  <a:gd name="T96" fmla="*/ 658 w 874"/>
                  <a:gd name="T97" fmla="*/ 0 h 758"/>
                  <a:gd name="T98" fmla="*/ 389 w 874"/>
                  <a:gd name="T99" fmla="*/ 13 h 758"/>
                  <a:gd name="T100" fmla="*/ 389 w 874"/>
                  <a:gd name="T101" fmla="*/ 13 h 758"/>
                  <a:gd name="T102" fmla="*/ 305 w 874"/>
                  <a:gd name="T103" fmla="*/ 15 h 758"/>
                  <a:gd name="T104" fmla="*/ 210 w 874"/>
                  <a:gd name="T105" fmla="*/ 15 h 758"/>
                  <a:gd name="T106" fmla="*/ 101 w 874"/>
                  <a:gd name="T107" fmla="*/ 13 h 758"/>
                  <a:gd name="T108" fmla="*/ 101 w 874"/>
                  <a:gd name="T109" fmla="*/ 13 h 758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874" h="758">
                    <a:moveTo>
                      <a:pt x="122" y="16"/>
                    </a:moveTo>
                    <a:lnTo>
                      <a:pt x="90" y="204"/>
                    </a:lnTo>
                    <a:lnTo>
                      <a:pt x="86" y="240"/>
                    </a:lnTo>
                    <a:lnTo>
                      <a:pt x="74" y="342"/>
                    </a:lnTo>
                    <a:lnTo>
                      <a:pt x="68" y="384"/>
                    </a:lnTo>
                    <a:lnTo>
                      <a:pt x="58" y="438"/>
                    </a:lnTo>
                    <a:lnTo>
                      <a:pt x="34" y="568"/>
                    </a:lnTo>
                    <a:lnTo>
                      <a:pt x="0" y="732"/>
                    </a:lnTo>
                    <a:lnTo>
                      <a:pt x="0" y="734"/>
                    </a:lnTo>
                    <a:lnTo>
                      <a:pt x="4" y="736"/>
                    </a:lnTo>
                    <a:lnTo>
                      <a:pt x="10" y="740"/>
                    </a:lnTo>
                    <a:lnTo>
                      <a:pt x="22" y="744"/>
                    </a:lnTo>
                    <a:lnTo>
                      <a:pt x="38" y="746"/>
                    </a:lnTo>
                    <a:lnTo>
                      <a:pt x="62" y="750"/>
                    </a:lnTo>
                    <a:lnTo>
                      <a:pt x="96" y="752"/>
                    </a:lnTo>
                    <a:lnTo>
                      <a:pt x="140" y="754"/>
                    </a:lnTo>
                    <a:lnTo>
                      <a:pt x="190" y="754"/>
                    </a:lnTo>
                    <a:lnTo>
                      <a:pt x="300" y="752"/>
                    </a:lnTo>
                    <a:lnTo>
                      <a:pt x="396" y="750"/>
                    </a:lnTo>
                    <a:lnTo>
                      <a:pt x="430" y="752"/>
                    </a:lnTo>
                    <a:lnTo>
                      <a:pt x="448" y="752"/>
                    </a:lnTo>
                    <a:lnTo>
                      <a:pt x="474" y="756"/>
                    </a:lnTo>
                    <a:lnTo>
                      <a:pt x="504" y="758"/>
                    </a:lnTo>
                    <a:lnTo>
                      <a:pt x="538" y="758"/>
                    </a:lnTo>
                    <a:lnTo>
                      <a:pt x="566" y="752"/>
                    </a:lnTo>
                    <a:lnTo>
                      <a:pt x="630" y="742"/>
                    </a:lnTo>
                    <a:lnTo>
                      <a:pt x="670" y="736"/>
                    </a:lnTo>
                    <a:lnTo>
                      <a:pt x="710" y="734"/>
                    </a:lnTo>
                    <a:lnTo>
                      <a:pt x="746" y="732"/>
                    </a:lnTo>
                    <a:lnTo>
                      <a:pt x="764" y="734"/>
                    </a:lnTo>
                    <a:lnTo>
                      <a:pt x="778" y="736"/>
                    </a:lnTo>
                    <a:lnTo>
                      <a:pt x="874" y="758"/>
                    </a:lnTo>
                    <a:lnTo>
                      <a:pt x="870" y="570"/>
                    </a:lnTo>
                    <a:lnTo>
                      <a:pt x="866" y="422"/>
                    </a:lnTo>
                    <a:lnTo>
                      <a:pt x="862" y="362"/>
                    </a:lnTo>
                    <a:lnTo>
                      <a:pt x="858" y="320"/>
                    </a:lnTo>
                    <a:lnTo>
                      <a:pt x="844" y="236"/>
                    </a:lnTo>
                    <a:lnTo>
                      <a:pt x="822" y="130"/>
                    </a:lnTo>
                    <a:lnTo>
                      <a:pt x="794" y="0"/>
                    </a:lnTo>
                    <a:lnTo>
                      <a:pt x="470" y="16"/>
                    </a:lnTo>
                    <a:lnTo>
                      <a:pt x="368" y="18"/>
                    </a:lnTo>
                    <a:lnTo>
                      <a:pt x="254" y="18"/>
                    </a:lnTo>
                    <a:lnTo>
                      <a:pt x="122" y="16"/>
                    </a:lnTo>
                    <a:close/>
                  </a:path>
                </a:pathLst>
              </a:custGeom>
              <a:solidFill>
                <a:srgbClr val="252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89" name="Freeform 17"/>
              <p:cNvSpPr>
                <a:spLocks/>
              </p:cNvSpPr>
              <p:nvPr/>
            </p:nvSpPr>
            <p:spPr bwMode="auto">
              <a:xfrm>
                <a:off x="3136" y="1911"/>
                <a:ext cx="327" cy="270"/>
              </a:xfrm>
              <a:custGeom>
                <a:avLst/>
                <a:gdLst>
                  <a:gd name="T0" fmla="*/ 3 w 396"/>
                  <a:gd name="T1" fmla="*/ 135 h 328"/>
                  <a:gd name="T2" fmla="*/ 10 w 396"/>
                  <a:gd name="T3" fmla="*/ 125 h 328"/>
                  <a:gd name="T4" fmla="*/ 59 w 396"/>
                  <a:gd name="T5" fmla="*/ 123 h 328"/>
                  <a:gd name="T6" fmla="*/ 59 w 396"/>
                  <a:gd name="T7" fmla="*/ 123 h 328"/>
                  <a:gd name="T8" fmla="*/ 68 w 396"/>
                  <a:gd name="T9" fmla="*/ 135 h 328"/>
                  <a:gd name="T10" fmla="*/ 76 w 396"/>
                  <a:gd name="T11" fmla="*/ 143 h 328"/>
                  <a:gd name="T12" fmla="*/ 84 w 396"/>
                  <a:gd name="T13" fmla="*/ 150 h 328"/>
                  <a:gd name="T14" fmla="*/ 84 w 396"/>
                  <a:gd name="T15" fmla="*/ 150 h 328"/>
                  <a:gd name="T16" fmla="*/ 114 w 396"/>
                  <a:gd name="T17" fmla="*/ 168 h 328"/>
                  <a:gd name="T18" fmla="*/ 142 w 396"/>
                  <a:gd name="T19" fmla="*/ 186 h 328"/>
                  <a:gd name="T20" fmla="*/ 142 w 396"/>
                  <a:gd name="T21" fmla="*/ 186 h 328"/>
                  <a:gd name="T22" fmla="*/ 164 w 396"/>
                  <a:gd name="T23" fmla="*/ 201 h 328"/>
                  <a:gd name="T24" fmla="*/ 164 w 396"/>
                  <a:gd name="T25" fmla="*/ 201 h 328"/>
                  <a:gd name="T26" fmla="*/ 172 w 396"/>
                  <a:gd name="T27" fmla="*/ 196 h 328"/>
                  <a:gd name="T28" fmla="*/ 182 w 396"/>
                  <a:gd name="T29" fmla="*/ 186 h 328"/>
                  <a:gd name="T30" fmla="*/ 193 w 396"/>
                  <a:gd name="T31" fmla="*/ 173 h 328"/>
                  <a:gd name="T32" fmla="*/ 193 w 396"/>
                  <a:gd name="T33" fmla="*/ 173 h 328"/>
                  <a:gd name="T34" fmla="*/ 208 w 396"/>
                  <a:gd name="T35" fmla="*/ 155 h 328"/>
                  <a:gd name="T36" fmla="*/ 225 w 396"/>
                  <a:gd name="T37" fmla="*/ 135 h 328"/>
                  <a:gd name="T38" fmla="*/ 239 w 396"/>
                  <a:gd name="T39" fmla="*/ 114 h 328"/>
                  <a:gd name="T40" fmla="*/ 244 w 396"/>
                  <a:gd name="T41" fmla="*/ 102 h 328"/>
                  <a:gd name="T42" fmla="*/ 249 w 396"/>
                  <a:gd name="T43" fmla="*/ 91 h 328"/>
                  <a:gd name="T44" fmla="*/ 249 w 396"/>
                  <a:gd name="T45" fmla="*/ 91 h 328"/>
                  <a:gd name="T46" fmla="*/ 253 w 396"/>
                  <a:gd name="T47" fmla="*/ 77 h 328"/>
                  <a:gd name="T48" fmla="*/ 256 w 396"/>
                  <a:gd name="T49" fmla="*/ 64 h 328"/>
                  <a:gd name="T50" fmla="*/ 258 w 396"/>
                  <a:gd name="T51" fmla="*/ 38 h 328"/>
                  <a:gd name="T52" fmla="*/ 258 w 396"/>
                  <a:gd name="T53" fmla="*/ 8 h 328"/>
                  <a:gd name="T54" fmla="*/ 327 w 396"/>
                  <a:gd name="T55" fmla="*/ 0 h 328"/>
                  <a:gd name="T56" fmla="*/ 327 w 396"/>
                  <a:gd name="T57" fmla="*/ 0 h 328"/>
                  <a:gd name="T58" fmla="*/ 327 w 396"/>
                  <a:gd name="T59" fmla="*/ 18 h 328"/>
                  <a:gd name="T60" fmla="*/ 325 w 396"/>
                  <a:gd name="T61" fmla="*/ 40 h 328"/>
                  <a:gd name="T62" fmla="*/ 322 w 396"/>
                  <a:gd name="T63" fmla="*/ 63 h 328"/>
                  <a:gd name="T64" fmla="*/ 317 w 396"/>
                  <a:gd name="T65" fmla="*/ 89 h 328"/>
                  <a:gd name="T66" fmla="*/ 310 w 396"/>
                  <a:gd name="T67" fmla="*/ 115 h 328"/>
                  <a:gd name="T68" fmla="*/ 301 w 396"/>
                  <a:gd name="T69" fmla="*/ 138 h 328"/>
                  <a:gd name="T70" fmla="*/ 296 w 396"/>
                  <a:gd name="T71" fmla="*/ 148 h 328"/>
                  <a:gd name="T72" fmla="*/ 289 w 396"/>
                  <a:gd name="T73" fmla="*/ 156 h 328"/>
                  <a:gd name="T74" fmla="*/ 289 w 396"/>
                  <a:gd name="T75" fmla="*/ 156 h 328"/>
                  <a:gd name="T76" fmla="*/ 274 w 396"/>
                  <a:gd name="T77" fmla="*/ 175 h 328"/>
                  <a:gd name="T78" fmla="*/ 256 w 396"/>
                  <a:gd name="T79" fmla="*/ 193 h 328"/>
                  <a:gd name="T80" fmla="*/ 218 w 396"/>
                  <a:gd name="T81" fmla="*/ 229 h 328"/>
                  <a:gd name="T82" fmla="*/ 173 w 396"/>
                  <a:gd name="T83" fmla="*/ 270 h 328"/>
                  <a:gd name="T84" fmla="*/ 173 w 396"/>
                  <a:gd name="T85" fmla="*/ 270 h 328"/>
                  <a:gd name="T86" fmla="*/ 137 w 396"/>
                  <a:gd name="T87" fmla="*/ 255 h 328"/>
                  <a:gd name="T88" fmla="*/ 107 w 396"/>
                  <a:gd name="T89" fmla="*/ 242 h 328"/>
                  <a:gd name="T90" fmla="*/ 94 w 396"/>
                  <a:gd name="T91" fmla="*/ 235 h 328"/>
                  <a:gd name="T92" fmla="*/ 83 w 396"/>
                  <a:gd name="T93" fmla="*/ 229 h 328"/>
                  <a:gd name="T94" fmla="*/ 83 w 396"/>
                  <a:gd name="T95" fmla="*/ 229 h 328"/>
                  <a:gd name="T96" fmla="*/ 58 w 396"/>
                  <a:gd name="T97" fmla="*/ 212 h 328"/>
                  <a:gd name="T98" fmla="*/ 41 w 396"/>
                  <a:gd name="T99" fmla="*/ 204 h 328"/>
                  <a:gd name="T100" fmla="*/ 33 w 396"/>
                  <a:gd name="T101" fmla="*/ 199 h 328"/>
                  <a:gd name="T102" fmla="*/ 25 w 396"/>
                  <a:gd name="T103" fmla="*/ 191 h 328"/>
                  <a:gd name="T104" fmla="*/ 0 w 396"/>
                  <a:gd name="T105" fmla="*/ 165 h 328"/>
                  <a:gd name="T106" fmla="*/ 3 w 396"/>
                  <a:gd name="T107" fmla="*/ 135 h 328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396" h="328">
                    <a:moveTo>
                      <a:pt x="4" y="164"/>
                    </a:moveTo>
                    <a:lnTo>
                      <a:pt x="12" y="152"/>
                    </a:lnTo>
                    <a:lnTo>
                      <a:pt x="72" y="150"/>
                    </a:lnTo>
                    <a:lnTo>
                      <a:pt x="82" y="164"/>
                    </a:lnTo>
                    <a:lnTo>
                      <a:pt x="92" y="174"/>
                    </a:lnTo>
                    <a:lnTo>
                      <a:pt x="102" y="182"/>
                    </a:lnTo>
                    <a:lnTo>
                      <a:pt x="138" y="204"/>
                    </a:lnTo>
                    <a:lnTo>
                      <a:pt x="172" y="226"/>
                    </a:lnTo>
                    <a:lnTo>
                      <a:pt x="198" y="244"/>
                    </a:lnTo>
                    <a:lnTo>
                      <a:pt x="208" y="238"/>
                    </a:lnTo>
                    <a:lnTo>
                      <a:pt x="220" y="226"/>
                    </a:lnTo>
                    <a:lnTo>
                      <a:pt x="234" y="210"/>
                    </a:lnTo>
                    <a:lnTo>
                      <a:pt x="252" y="188"/>
                    </a:lnTo>
                    <a:lnTo>
                      <a:pt x="272" y="164"/>
                    </a:lnTo>
                    <a:lnTo>
                      <a:pt x="290" y="138"/>
                    </a:lnTo>
                    <a:lnTo>
                      <a:pt x="296" y="124"/>
                    </a:lnTo>
                    <a:lnTo>
                      <a:pt x="302" y="110"/>
                    </a:lnTo>
                    <a:lnTo>
                      <a:pt x="306" y="94"/>
                    </a:lnTo>
                    <a:lnTo>
                      <a:pt x="310" y="78"/>
                    </a:lnTo>
                    <a:lnTo>
                      <a:pt x="312" y="46"/>
                    </a:lnTo>
                    <a:lnTo>
                      <a:pt x="312" y="10"/>
                    </a:lnTo>
                    <a:lnTo>
                      <a:pt x="396" y="0"/>
                    </a:lnTo>
                    <a:lnTo>
                      <a:pt x="396" y="22"/>
                    </a:lnTo>
                    <a:lnTo>
                      <a:pt x="394" y="48"/>
                    </a:lnTo>
                    <a:lnTo>
                      <a:pt x="390" y="76"/>
                    </a:lnTo>
                    <a:lnTo>
                      <a:pt x="384" y="108"/>
                    </a:lnTo>
                    <a:lnTo>
                      <a:pt x="376" y="140"/>
                    </a:lnTo>
                    <a:lnTo>
                      <a:pt x="364" y="168"/>
                    </a:lnTo>
                    <a:lnTo>
                      <a:pt x="358" y="180"/>
                    </a:lnTo>
                    <a:lnTo>
                      <a:pt x="350" y="190"/>
                    </a:lnTo>
                    <a:lnTo>
                      <a:pt x="332" y="212"/>
                    </a:lnTo>
                    <a:lnTo>
                      <a:pt x="310" y="234"/>
                    </a:lnTo>
                    <a:lnTo>
                      <a:pt x="264" y="278"/>
                    </a:lnTo>
                    <a:lnTo>
                      <a:pt x="210" y="328"/>
                    </a:lnTo>
                    <a:lnTo>
                      <a:pt x="166" y="310"/>
                    </a:lnTo>
                    <a:lnTo>
                      <a:pt x="130" y="294"/>
                    </a:lnTo>
                    <a:lnTo>
                      <a:pt x="114" y="286"/>
                    </a:lnTo>
                    <a:lnTo>
                      <a:pt x="100" y="278"/>
                    </a:lnTo>
                    <a:lnTo>
                      <a:pt x="70" y="258"/>
                    </a:lnTo>
                    <a:lnTo>
                      <a:pt x="50" y="248"/>
                    </a:lnTo>
                    <a:lnTo>
                      <a:pt x="40" y="242"/>
                    </a:lnTo>
                    <a:lnTo>
                      <a:pt x="30" y="232"/>
                    </a:lnTo>
                    <a:lnTo>
                      <a:pt x="0" y="200"/>
                    </a:lnTo>
                    <a:lnTo>
                      <a:pt x="4" y="164"/>
                    </a:lnTo>
                    <a:close/>
                  </a:path>
                </a:pathLst>
              </a:custGeom>
              <a:solidFill>
                <a:srgbClr val="E33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90" name="Freeform 18"/>
              <p:cNvSpPr>
                <a:spLocks/>
              </p:cNvSpPr>
              <p:nvPr/>
            </p:nvSpPr>
            <p:spPr bwMode="auto">
              <a:xfrm>
                <a:off x="2316" y="1599"/>
                <a:ext cx="429" cy="574"/>
              </a:xfrm>
              <a:custGeom>
                <a:avLst/>
                <a:gdLst>
                  <a:gd name="T0" fmla="*/ 345 w 518"/>
                  <a:gd name="T1" fmla="*/ 435 h 696"/>
                  <a:gd name="T2" fmla="*/ 313 w 518"/>
                  <a:gd name="T3" fmla="*/ 404 h 696"/>
                  <a:gd name="T4" fmla="*/ 300 w 518"/>
                  <a:gd name="T5" fmla="*/ 389 h 696"/>
                  <a:gd name="T6" fmla="*/ 253 w 518"/>
                  <a:gd name="T7" fmla="*/ 332 h 696"/>
                  <a:gd name="T8" fmla="*/ 227 w 518"/>
                  <a:gd name="T9" fmla="*/ 294 h 696"/>
                  <a:gd name="T10" fmla="*/ 156 w 518"/>
                  <a:gd name="T11" fmla="*/ 183 h 696"/>
                  <a:gd name="T12" fmla="*/ 146 w 518"/>
                  <a:gd name="T13" fmla="*/ 170 h 696"/>
                  <a:gd name="T14" fmla="*/ 129 w 518"/>
                  <a:gd name="T15" fmla="*/ 150 h 696"/>
                  <a:gd name="T16" fmla="*/ 126 w 518"/>
                  <a:gd name="T17" fmla="*/ 139 h 696"/>
                  <a:gd name="T18" fmla="*/ 124 w 518"/>
                  <a:gd name="T19" fmla="*/ 115 h 696"/>
                  <a:gd name="T20" fmla="*/ 116 w 518"/>
                  <a:gd name="T21" fmla="*/ 91 h 696"/>
                  <a:gd name="T22" fmla="*/ 101 w 518"/>
                  <a:gd name="T23" fmla="*/ 64 h 696"/>
                  <a:gd name="T24" fmla="*/ 86 w 518"/>
                  <a:gd name="T25" fmla="*/ 48 h 696"/>
                  <a:gd name="T26" fmla="*/ 76 w 518"/>
                  <a:gd name="T27" fmla="*/ 40 h 696"/>
                  <a:gd name="T28" fmla="*/ 55 w 518"/>
                  <a:gd name="T29" fmla="*/ 16 h 696"/>
                  <a:gd name="T30" fmla="*/ 46 w 518"/>
                  <a:gd name="T31" fmla="*/ 12 h 696"/>
                  <a:gd name="T32" fmla="*/ 33 w 518"/>
                  <a:gd name="T33" fmla="*/ 8 h 696"/>
                  <a:gd name="T34" fmla="*/ 18 w 518"/>
                  <a:gd name="T35" fmla="*/ 3 h 696"/>
                  <a:gd name="T36" fmla="*/ 5 w 518"/>
                  <a:gd name="T37" fmla="*/ 0 h 696"/>
                  <a:gd name="T38" fmla="*/ 2 w 518"/>
                  <a:gd name="T39" fmla="*/ 5 h 696"/>
                  <a:gd name="T40" fmla="*/ 0 w 518"/>
                  <a:gd name="T41" fmla="*/ 10 h 696"/>
                  <a:gd name="T42" fmla="*/ 5 w 518"/>
                  <a:gd name="T43" fmla="*/ 16 h 696"/>
                  <a:gd name="T44" fmla="*/ 10 w 518"/>
                  <a:gd name="T45" fmla="*/ 21 h 696"/>
                  <a:gd name="T46" fmla="*/ 23 w 518"/>
                  <a:gd name="T47" fmla="*/ 28 h 696"/>
                  <a:gd name="T48" fmla="*/ 30 w 518"/>
                  <a:gd name="T49" fmla="*/ 33 h 696"/>
                  <a:gd name="T50" fmla="*/ 38 w 518"/>
                  <a:gd name="T51" fmla="*/ 48 h 696"/>
                  <a:gd name="T52" fmla="*/ 61 w 518"/>
                  <a:gd name="T53" fmla="*/ 106 h 696"/>
                  <a:gd name="T54" fmla="*/ 65 w 518"/>
                  <a:gd name="T55" fmla="*/ 111 h 696"/>
                  <a:gd name="T56" fmla="*/ 73 w 518"/>
                  <a:gd name="T57" fmla="*/ 120 h 696"/>
                  <a:gd name="T58" fmla="*/ 78 w 518"/>
                  <a:gd name="T59" fmla="*/ 135 h 696"/>
                  <a:gd name="T60" fmla="*/ 76 w 518"/>
                  <a:gd name="T61" fmla="*/ 148 h 696"/>
                  <a:gd name="T62" fmla="*/ 68 w 518"/>
                  <a:gd name="T63" fmla="*/ 155 h 696"/>
                  <a:gd name="T64" fmla="*/ 27 w 518"/>
                  <a:gd name="T65" fmla="*/ 180 h 696"/>
                  <a:gd name="T66" fmla="*/ 18 w 518"/>
                  <a:gd name="T67" fmla="*/ 181 h 696"/>
                  <a:gd name="T68" fmla="*/ 30 w 518"/>
                  <a:gd name="T69" fmla="*/ 185 h 696"/>
                  <a:gd name="T70" fmla="*/ 38 w 518"/>
                  <a:gd name="T71" fmla="*/ 186 h 696"/>
                  <a:gd name="T72" fmla="*/ 51 w 518"/>
                  <a:gd name="T73" fmla="*/ 191 h 696"/>
                  <a:gd name="T74" fmla="*/ 56 w 518"/>
                  <a:gd name="T75" fmla="*/ 196 h 696"/>
                  <a:gd name="T76" fmla="*/ 66 w 518"/>
                  <a:gd name="T77" fmla="*/ 211 h 696"/>
                  <a:gd name="T78" fmla="*/ 83 w 518"/>
                  <a:gd name="T79" fmla="*/ 249 h 696"/>
                  <a:gd name="T80" fmla="*/ 106 w 518"/>
                  <a:gd name="T81" fmla="*/ 303 h 696"/>
                  <a:gd name="T82" fmla="*/ 142 w 518"/>
                  <a:gd name="T83" fmla="*/ 381 h 696"/>
                  <a:gd name="T84" fmla="*/ 154 w 518"/>
                  <a:gd name="T85" fmla="*/ 401 h 696"/>
                  <a:gd name="T86" fmla="*/ 217 w 518"/>
                  <a:gd name="T87" fmla="*/ 492 h 696"/>
                  <a:gd name="T88" fmla="*/ 234 w 518"/>
                  <a:gd name="T89" fmla="*/ 508 h 696"/>
                  <a:gd name="T90" fmla="*/ 260 w 518"/>
                  <a:gd name="T91" fmla="*/ 525 h 696"/>
                  <a:gd name="T92" fmla="*/ 295 w 518"/>
                  <a:gd name="T93" fmla="*/ 541 h 696"/>
                  <a:gd name="T94" fmla="*/ 345 w 518"/>
                  <a:gd name="T95" fmla="*/ 561 h 696"/>
                  <a:gd name="T96" fmla="*/ 394 w 518"/>
                  <a:gd name="T97" fmla="*/ 574 h 696"/>
                  <a:gd name="T98" fmla="*/ 399 w 518"/>
                  <a:gd name="T99" fmla="*/ 574 h 696"/>
                  <a:gd name="T100" fmla="*/ 409 w 518"/>
                  <a:gd name="T101" fmla="*/ 569 h 696"/>
                  <a:gd name="T102" fmla="*/ 421 w 518"/>
                  <a:gd name="T103" fmla="*/ 554 h 696"/>
                  <a:gd name="T104" fmla="*/ 429 w 518"/>
                  <a:gd name="T105" fmla="*/ 529 h 69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518" h="696">
                    <a:moveTo>
                      <a:pt x="466" y="530"/>
                    </a:moveTo>
                    <a:lnTo>
                      <a:pt x="416" y="528"/>
                    </a:lnTo>
                    <a:lnTo>
                      <a:pt x="378" y="490"/>
                    </a:lnTo>
                    <a:lnTo>
                      <a:pt x="362" y="472"/>
                    </a:lnTo>
                    <a:lnTo>
                      <a:pt x="338" y="442"/>
                    </a:lnTo>
                    <a:lnTo>
                      <a:pt x="306" y="402"/>
                    </a:lnTo>
                    <a:lnTo>
                      <a:pt x="274" y="356"/>
                    </a:lnTo>
                    <a:lnTo>
                      <a:pt x="218" y="272"/>
                    </a:lnTo>
                    <a:lnTo>
                      <a:pt x="188" y="222"/>
                    </a:lnTo>
                    <a:lnTo>
                      <a:pt x="176" y="206"/>
                    </a:lnTo>
                    <a:lnTo>
                      <a:pt x="166" y="194"/>
                    </a:lnTo>
                    <a:lnTo>
                      <a:pt x="156" y="182"/>
                    </a:lnTo>
                    <a:lnTo>
                      <a:pt x="154" y="174"/>
                    </a:lnTo>
                    <a:lnTo>
                      <a:pt x="152" y="168"/>
                    </a:lnTo>
                    <a:lnTo>
                      <a:pt x="150" y="140"/>
                    </a:lnTo>
                    <a:lnTo>
                      <a:pt x="148" y="126"/>
                    </a:lnTo>
                    <a:lnTo>
                      <a:pt x="140" y="110"/>
                    </a:lnTo>
                    <a:lnTo>
                      <a:pt x="122" y="78"/>
                    </a:lnTo>
                    <a:lnTo>
                      <a:pt x="112" y="68"/>
                    </a:lnTo>
                    <a:lnTo>
                      <a:pt x="104" y="58"/>
                    </a:lnTo>
                    <a:lnTo>
                      <a:pt x="92" y="48"/>
                    </a:lnTo>
                    <a:lnTo>
                      <a:pt x="78" y="34"/>
                    </a:lnTo>
                    <a:lnTo>
                      <a:pt x="66" y="20"/>
                    </a:lnTo>
                    <a:lnTo>
                      <a:pt x="60" y="16"/>
                    </a:lnTo>
                    <a:lnTo>
                      <a:pt x="56" y="14"/>
                    </a:lnTo>
                    <a:lnTo>
                      <a:pt x="40" y="10"/>
                    </a:lnTo>
                    <a:lnTo>
                      <a:pt x="22" y="4"/>
                    </a:lnTo>
                    <a:lnTo>
                      <a:pt x="12" y="2"/>
                    </a:lnTo>
                    <a:lnTo>
                      <a:pt x="6" y="0"/>
                    </a:lnTo>
                    <a:lnTo>
                      <a:pt x="4" y="2"/>
                    </a:lnTo>
                    <a:lnTo>
                      <a:pt x="2" y="6"/>
                    </a:lnTo>
                    <a:lnTo>
                      <a:pt x="0" y="12"/>
                    </a:lnTo>
                    <a:lnTo>
                      <a:pt x="2" y="16"/>
                    </a:lnTo>
                    <a:lnTo>
                      <a:pt x="6" y="20"/>
                    </a:lnTo>
                    <a:lnTo>
                      <a:pt x="12" y="26"/>
                    </a:lnTo>
                    <a:lnTo>
                      <a:pt x="20" y="30"/>
                    </a:lnTo>
                    <a:lnTo>
                      <a:pt x="28" y="34"/>
                    </a:lnTo>
                    <a:lnTo>
                      <a:pt x="36" y="40"/>
                    </a:lnTo>
                    <a:lnTo>
                      <a:pt x="40" y="46"/>
                    </a:lnTo>
                    <a:lnTo>
                      <a:pt x="46" y="58"/>
                    </a:lnTo>
                    <a:lnTo>
                      <a:pt x="58" y="88"/>
                    </a:lnTo>
                    <a:lnTo>
                      <a:pt x="74" y="128"/>
                    </a:lnTo>
                    <a:lnTo>
                      <a:pt x="78" y="134"/>
                    </a:lnTo>
                    <a:lnTo>
                      <a:pt x="88" y="146"/>
                    </a:lnTo>
                    <a:lnTo>
                      <a:pt x="92" y="154"/>
                    </a:lnTo>
                    <a:lnTo>
                      <a:pt x="94" y="164"/>
                    </a:lnTo>
                    <a:lnTo>
                      <a:pt x="96" y="172"/>
                    </a:lnTo>
                    <a:lnTo>
                      <a:pt x="92" y="180"/>
                    </a:lnTo>
                    <a:lnTo>
                      <a:pt x="82" y="188"/>
                    </a:lnTo>
                    <a:lnTo>
                      <a:pt x="62" y="200"/>
                    </a:lnTo>
                    <a:lnTo>
                      <a:pt x="32" y="218"/>
                    </a:lnTo>
                    <a:lnTo>
                      <a:pt x="22" y="220"/>
                    </a:lnTo>
                    <a:lnTo>
                      <a:pt x="18" y="220"/>
                    </a:lnTo>
                    <a:lnTo>
                      <a:pt x="36" y="224"/>
                    </a:lnTo>
                    <a:lnTo>
                      <a:pt x="46" y="226"/>
                    </a:lnTo>
                    <a:lnTo>
                      <a:pt x="54" y="228"/>
                    </a:lnTo>
                    <a:lnTo>
                      <a:pt x="62" y="232"/>
                    </a:lnTo>
                    <a:lnTo>
                      <a:pt x="68" y="238"/>
                    </a:lnTo>
                    <a:lnTo>
                      <a:pt x="74" y="246"/>
                    </a:lnTo>
                    <a:lnTo>
                      <a:pt x="80" y="256"/>
                    </a:lnTo>
                    <a:lnTo>
                      <a:pt x="100" y="302"/>
                    </a:lnTo>
                    <a:lnTo>
                      <a:pt x="128" y="368"/>
                    </a:lnTo>
                    <a:lnTo>
                      <a:pt x="156" y="428"/>
                    </a:lnTo>
                    <a:lnTo>
                      <a:pt x="172" y="462"/>
                    </a:lnTo>
                    <a:lnTo>
                      <a:pt x="186" y="486"/>
                    </a:lnTo>
                    <a:lnTo>
                      <a:pt x="234" y="556"/>
                    </a:lnTo>
                    <a:lnTo>
                      <a:pt x="262" y="596"/>
                    </a:lnTo>
                    <a:lnTo>
                      <a:pt x="274" y="610"/>
                    </a:lnTo>
                    <a:lnTo>
                      <a:pt x="282" y="616"/>
                    </a:lnTo>
                    <a:lnTo>
                      <a:pt x="314" y="636"/>
                    </a:lnTo>
                    <a:lnTo>
                      <a:pt x="356" y="656"/>
                    </a:lnTo>
                    <a:lnTo>
                      <a:pt x="384" y="668"/>
                    </a:lnTo>
                    <a:lnTo>
                      <a:pt x="416" y="680"/>
                    </a:lnTo>
                    <a:lnTo>
                      <a:pt x="450" y="690"/>
                    </a:lnTo>
                    <a:lnTo>
                      <a:pt x="476" y="696"/>
                    </a:lnTo>
                    <a:lnTo>
                      <a:pt x="482" y="696"/>
                    </a:lnTo>
                    <a:lnTo>
                      <a:pt x="486" y="696"/>
                    </a:lnTo>
                    <a:lnTo>
                      <a:pt x="494" y="690"/>
                    </a:lnTo>
                    <a:lnTo>
                      <a:pt x="502" y="682"/>
                    </a:lnTo>
                    <a:lnTo>
                      <a:pt x="508" y="672"/>
                    </a:lnTo>
                    <a:lnTo>
                      <a:pt x="516" y="652"/>
                    </a:lnTo>
                    <a:lnTo>
                      <a:pt x="518" y="642"/>
                    </a:lnTo>
                    <a:lnTo>
                      <a:pt x="466" y="530"/>
                    </a:lnTo>
                    <a:close/>
                  </a:path>
                </a:pathLst>
              </a:custGeom>
              <a:solidFill>
                <a:srgbClr val="CC88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91" name="Freeform 19"/>
              <p:cNvSpPr>
                <a:spLocks/>
              </p:cNvSpPr>
              <p:nvPr/>
            </p:nvSpPr>
            <p:spPr bwMode="auto">
              <a:xfrm>
                <a:off x="2692" y="1898"/>
                <a:ext cx="1187" cy="836"/>
              </a:xfrm>
              <a:custGeom>
                <a:avLst/>
                <a:gdLst>
                  <a:gd name="T0" fmla="*/ 892 w 1434"/>
                  <a:gd name="T1" fmla="*/ 826 h 1014"/>
                  <a:gd name="T2" fmla="*/ 887 w 1434"/>
                  <a:gd name="T3" fmla="*/ 643 h 1014"/>
                  <a:gd name="T4" fmla="*/ 902 w 1434"/>
                  <a:gd name="T5" fmla="*/ 584 h 1014"/>
                  <a:gd name="T6" fmla="*/ 902 w 1434"/>
                  <a:gd name="T7" fmla="*/ 442 h 1014"/>
                  <a:gd name="T8" fmla="*/ 904 w 1434"/>
                  <a:gd name="T9" fmla="*/ 310 h 1014"/>
                  <a:gd name="T10" fmla="*/ 915 w 1434"/>
                  <a:gd name="T11" fmla="*/ 228 h 1014"/>
                  <a:gd name="T12" fmla="*/ 934 w 1434"/>
                  <a:gd name="T13" fmla="*/ 201 h 1014"/>
                  <a:gd name="T14" fmla="*/ 980 w 1434"/>
                  <a:gd name="T15" fmla="*/ 190 h 1014"/>
                  <a:gd name="T16" fmla="*/ 1069 w 1434"/>
                  <a:gd name="T17" fmla="*/ 188 h 1014"/>
                  <a:gd name="T18" fmla="*/ 1122 w 1434"/>
                  <a:gd name="T19" fmla="*/ 195 h 1014"/>
                  <a:gd name="T20" fmla="*/ 1142 w 1434"/>
                  <a:gd name="T21" fmla="*/ 175 h 1014"/>
                  <a:gd name="T22" fmla="*/ 1154 w 1434"/>
                  <a:gd name="T23" fmla="*/ 143 h 1014"/>
                  <a:gd name="T24" fmla="*/ 1170 w 1434"/>
                  <a:gd name="T25" fmla="*/ 119 h 1014"/>
                  <a:gd name="T26" fmla="*/ 1175 w 1434"/>
                  <a:gd name="T27" fmla="*/ 92 h 1014"/>
                  <a:gd name="T28" fmla="*/ 1187 w 1434"/>
                  <a:gd name="T29" fmla="*/ 61 h 1014"/>
                  <a:gd name="T30" fmla="*/ 1170 w 1434"/>
                  <a:gd name="T31" fmla="*/ 43 h 1014"/>
                  <a:gd name="T32" fmla="*/ 1136 w 1434"/>
                  <a:gd name="T33" fmla="*/ 30 h 1014"/>
                  <a:gd name="T34" fmla="*/ 1050 w 1434"/>
                  <a:gd name="T35" fmla="*/ 18 h 1014"/>
                  <a:gd name="T36" fmla="*/ 934 w 1434"/>
                  <a:gd name="T37" fmla="*/ 12 h 1014"/>
                  <a:gd name="T38" fmla="*/ 886 w 1434"/>
                  <a:gd name="T39" fmla="*/ 3 h 1014"/>
                  <a:gd name="T40" fmla="*/ 858 w 1434"/>
                  <a:gd name="T41" fmla="*/ 2 h 1014"/>
                  <a:gd name="T42" fmla="*/ 818 w 1434"/>
                  <a:gd name="T43" fmla="*/ 12 h 1014"/>
                  <a:gd name="T44" fmla="*/ 771 w 1434"/>
                  <a:gd name="T45" fmla="*/ 13 h 1014"/>
                  <a:gd name="T46" fmla="*/ 757 w 1434"/>
                  <a:gd name="T47" fmla="*/ 104 h 1014"/>
                  <a:gd name="T48" fmla="*/ 717 w 1434"/>
                  <a:gd name="T49" fmla="*/ 178 h 1014"/>
                  <a:gd name="T50" fmla="*/ 662 w 1434"/>
                  <a:gd name="T51" fmla="*/ 244 h 1014"/>
                  <a:gd name="T52" fmla="*/ 624 w 1434"/>
                  <a:gd name="T53" fmla="*/ 272 h 1014"/>
                  <a:gd name="T54" fmla="*/ 579 w 1434"/>
                  <a:gd name="T55" fmla="*/ 262 h 1014"/>
                  <a:gd name="T56" fmla="*/ 498 w 1434"/>
                  <a:gd name="T57" fmla="*/ 221 h 1014"/>
                  <a:gd name="T58" fmla="*/ 460 w 1434"/>
                  <a:gd name="T59" fmla="*/ 188 h 1014"/>
                  <a:gd name="T60" fmla="*/ 417 w 1434"/>
                  <a:gd name="T61" fmla="*/ 143 h 1014"/>
                  <a:gd name="T62" fmla="*/ 379 w 1434"/>
                  <a:gd name="T63" fmla="*/ 137 h 1014"/>
                  <a:gd name="T64" fmla="*/ 278 w 1434"/>
                  <a:gd name="T65" fmla="*/ 130 h 1014"/>
                  <a:gd name="T66" fmla="*/ 215 w 1434"/>
                  <a:gd name="T67" fmla="*/ 132 h 1014"/>
                  <a:gd name="T68" fmla="*/ 99 w 1434"/>
                  <a:gd name="T69" fmla="*/ 125 h 1014"/>
                  <a:gd name="T70" fmla="*/ 53 w 1434"/>
                  <a:gd name="T71" fmla="*/ 127 h 1014"/>
                  <a:gd name="T72" fmla="*/ 0 w 1434"/>
                  <a:gd name="T73" fmla="*/ 132 h 1014"/>
                  <a:gd name="T74" fmla="*/ 17 w 1434"/>
                  <a:gd name="T75" fmla="*/ 160 h 1014"/>
                  <a:gd name="T76" fmla="*/ 28 w 1434"/>
                  <a:gd name="T77" fmla="*/ 211 h 1014"/>
                  <a:gd name="T78" fmla="*/ 35 w 1434"/>
                  <a:gd name="T79" fmla="*/ 287 h 1014"/>
                  <a:gd name="T80" fmla="*/ 26 w 1434"/>
                  <a:gd name="T81" fmla="*/ 326 h 1014"/>
                  <a:gd name="T82" fmla="*/ 73 w 1434"/>
                  <a:gd name="T83" fmla="*/ 322 h 1014"/>
                  <a:gd name="T84" fmla="*/ 136 w 1434"/>
                  <a:gd name="T85" fmla="*/ 308 h 1014"/>
                  <a:gd name="T86" fmla="*/ 185 w 1434"/>
                  <a:gd name="T87" fmla="*/ 313 h 1014"/>
                  <a:gd name="T88" fmla="*/ 288 w 1434"/>
                  <a:gd name="T89" fmla="*/ 328 h 1014"/>
                  <a:gd name="T90" fmla="*/ 336 w 1434"/>
                  <a:gd name="T91" fmla="*/ 341 h 1014"/>
                  <a:gd name="T92" fmla="*/ 361 w 1434"/>
                  <a:gd name="T93" fmla="*/ 366 h 1014"/>
                  <a:gd name="T94" fmla="*/ 392 w 1434"/>
                  <a:gd name="T95" fmla="*/ 412 h 1014"/>
                  <a:gd name="T96" fmla="*/ 402 w 1434"/>
                  <a:gd name="T97" fmla="*/ 501 h 1014"/>
                  <a:gd name="T98" fmla="*/ 397 w 1434"/>
                  <a:gd name="T99" fmla="*/ 604 h 1014"/>
                  <a:gd name="T100" fmla="*/ 339 w 1434"/>
                  <a:gd name="T101" fmla="*/ 803 h 1014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1434" h="1014">
                    <a:moveTo>
                      <a:pt x="398" y="1014"/>
                    </a:moveTo>
                    <a:lnTo>
                      <a:pt x="554" y="1006"/>
                    </a:lnTo>
                    <a:lnTo>
                      <a:pt x="1078" y="1002"/>
                    </a:lnTo>
                    <a:lnTo>
                      <a:pt x="1072" y="902"/>
                    </a:lnTo>
                    <a:lnTo>
                      <a:pt x="1070" y="828"/>
                    </a:lnTo>
                    <a:lnTo>
                      <a:pt x="1070" y="798"/>
                    </a:lnTo>
                    <a:lnTo>
                      <a:pt x="1072" y="780"/>
                    </a:lnTo>
                    <a:lnTo>
                      <a:pt x="1076" y="756"/>
                    </a:lnTo>
                    <a:lnTo>
                      <a:pt x="1084" y="732"/>
                    </a:lnTo>
                    <a:lnTo>
                      <a:pt x="1090" y="708"/>
                    </a:lnTo>
                    <a:lnTo>
                      <a:pt x="1092" y="696"/>
                    </a:lnTo>
                    <a:lnTo>
                      <a:pt x="1092" y="684"/>
                    </a:lnTo>
                    <a:lnTo>
                      <a:pt x="1090" y="536"/>
                    </a:lnTo>
                    <a:lnTo>
                      <a:pt x="1090" y="440"/>
                    </a:lnTo>
                    <a:lnTo>
                      <a:pt x="1090" y="402"/>
                    </a:lnTo>
                    <a:lnTo>
                      <a:pt x="1092" y="376"/>
                    </a:lnTo>
                    <a:lnTo>
                      <a:pt x="1096" y="338"/>
                    </a:lnTo>
                    <a:lnTo>
                      <a:pt x="1100" y="304"/>
                    </a:lnTo>
                    <a:lnTo>
                      <a:pt x="1102" y="290"/>
                    </a:lnTo>
                    <a:lnTo>
                      <a:pt x="1106" y="276"/>
                    </a:lnTo>
                    <a:lnTo>
                      <a:pt x="1110" y="264"/>
                    </a:lnTo>
                    <a:lnTo>
                      <a:pt x="1116" y="256"/>
                    </a:lnTo>
                    <a:lnTo>
                      <a:pt x="1128" y="244"/>
                    </a:lnTo>
                    <a:lnTo>
                      <a:pt x="1140" y="236"/>
                    </a:lnTo>
                    <a:lnTo>
                      <a:pt x="1146" y="234"/>
                    </a:lnTo>
                    <a:lnTo>
                      <a:pt x="1154" y="232"/>
                    </a:lnTo>
                    <a:lnTo>
                      <a:pt x="1184" y="230"/>
                    </a:lnTo>
                    <a:lnTo>
                      <a:pt x="1250" y="228"/>
                    </a:lnTo>
                    <a:lnTo>
                      <a:pt x="1292" y="228"/>
                    </a:lnTo>
                    <a:lnTo>
                      <a:pt x="1310" y="230"/>
                    </a:lnTo>
                    <a:lnTo>
                      <a:pt x="1330" y="234"/>
                    </a:lnTo>
                    <a:lnTo>
                      <a:pt x="1348" y="236"/>
                    </a:lnTo>
                    <a:lnTo>
                      <a:pt x="1356" y="236"/>
                    </a:lnTo>
                    <a:lnTo>
                      <a:pt x="1362" y="232"/>
                    </a:lnTo>
                    <a:lnTo>
                      <a:pt x="1372" y="224"/>
                    </a:lnTo>
                    <a:lnTo>
                      <a:pt x="1380" y="212"/>
                    </a:lnTo>
                    <a:lnTo>
                      <a:pt x="1386" y="198"/>
                    </a:lnTo>
                    <a:lnTo>
                      <a:pt x="1392" y="182"/>
                    </a:lnTo>
                    <a:lnTo>
                      <a:pt x="1394" y="174"/>
                    </a:lnTo>
                    <a:lnTo>
                      <a:pt x="1398" y="168"/>
                    </a:lnTo>
                    <a:lnTo>
                      <a:pt x="1406" y="158"/>
                    </a:lnTo>
                    <a:lnTo>
                      <a:pt x="1410" y="152"/>
                    </a:lnTo>
                    <a:lnTo>
                      <a:pt x="1414" y="144"/>
                    </a:lnTo>
                    <a:lnTo>
                      <a:pt x="1418" y="134"/>
                    </a:lnTo>
                    <a:lnTo>
                      <a:pt x="1418" y="124"/>
                    </a:lnTo>
                    <a:lnTo>
                      <a:pt x="1420" y="112"/>
                    </a:lnTo>
                    <a:lnTo>
                      <a:pt x="1422" y="102"/>
                    </a:lnTo>
                    <a:lnTo>
                      <a:pt x="1430" y="86"/>
                    </a:lnTo>
                    <a:lnTo>
                      <a:pt x="1432" y="80"/>
                    </a:lnTo>
                    <a:lnTo>
                      <a:pt x="1434" y="74"/>
                    </a:lnTo>
                    <a:lnTo>
                      <a:pt x="1432" y="68"/>
                    </a:lnTo>
                    <a:lnTo>
                      <a:pt x="1426" y="62"/>
                    </a:lnTo>
                    <a:lnTo>
                      <a:pt x="1414" y="52"/>
                    </a:lnTo>
                    <a:lnTo>
                      <a:pt x="1404" y="46"/>
                    </a:lnTo>
                    <a:lnTo>
                      <a:pt x="1392" y="42"/>
                    </a:lnTo>
                    <a:lnTo>
                      <a:pt x="1372" y="36"/>
                    </a:lnTo>
                    <a:lnTo>
                      <a:pt x="1350" y="30"/>
                    </a:lnTo>
                    <a:lnTo>
                      <a:pt x="1332" y="28"/>
                    </a:lnTo>
                    <a:lnTo>
                      <a:pt x="1308" y="26"/>
                    </a:lnTo>
                    <a:lnTo>
                      <a:pt x="1268" y="22"/>
                    </a:lnTo>
                    <a:lnTo>
                      <a:pt x="1224" y="16"/>
                    </a:lnTo>
                    <a:lnTo>
                      <a:pt x="1188" y="14"/>
                    </a:lnTo>
                    <a:lnTo>
                      <a:pt x="1128" y="14"/>
                    </a:lnTo>
                    <a:lnTo>
                      <a:pt x="1104" y="12"/>
                    </a:lnTo>
                    <a:lnTo>
                      <a:pt x="1086" y="8"/>
                    </a:lnTo>
                    <a:lnTo>
                      <a:pt x="1070" y="4"/>
                    </a:lnTo>
                    <a:lnTo>
                      <a:pt x="1052" y="0"/>
                    </a:lnTo>
                    <a:lnTo>
                      <a:pt x="1044" y="0"/>
                    </a:lnTo>
                    <a:lnTo>
                      <a:pt x="1036" y="2"/>
                    </a:lnTo>
                    <a:lnTo>
                      <a:pt x="1024" y="6"/>
                    </a:lnTo>
                    <a:lnTo>
                      <a:pt x="1010" y="12"/>
                    </a:lnTo>
                    <a:lnTo>
                      <a:pt x="1000" y="14"/>
                    </a:lnTo>
                    <a:lnTo>
                      <a:pt x="988" y="14"/>
                    </a:lnTo>
                    <a:lnTo>
                      <a:pt x="948" y="16"/>
                    </a:lnTo>
                    <a:lnTo>
                      <a:pt x="932" y="16"/>
                    </a:lnTo>
                    <a:lnTo>
                      <a:pt x="926" y="62"/>
                    </a:lnTo>
                    <a:lnTo>
                      <a:pt x="920" y="98"/>
                    </a:lnTo>
                    <a:lnTo>
                      <a:pt x="914" y="126"/>
                    </a:lnTo>
                    <a:lnTo>
                      <a:pt x="910" y="138"/>
                    </a:lnTo>
                    <a:lnTo>
                      <a:pt x="902" y="152"/>
                    </a:lnTo>
                    <a:lnTo>
                      <a:pt x="884" y="186"/>
                    </a:lnTo>
                    <a:lnTo>
                      <a:pt x="866" y="216"/>
                    </a:lnTo>
                    <a:lnTo>
                      <a:pt x="852" y="236"/>
                    </a:lnTo>
                    <a:lnTo>
                      <a:pt x="820" y="274"/>
                    </a:lnTo>
                    <a:lnTo>
                      <a:pt x="800" y="296"/>
                    </a:lnTo>
                    <a:lnTo>
                      <a:pt x="784" y="312"/>
                    </a:lnTo>
                    <a:lnTo>
                      <a:pt x="770" y="322"/>
                    </a:lnTo>
                    <a:lnTo>
                      <a:pt x="754" y="330"/>
                    </a:lnTo>
                    <a:lnTo>
                      <a:pt x="738" y="336"/>
                    </a:lnTo>
                    <a:lnTo>
                      <a:pt x="726" y="330"/>
                    </a:lnTo>
                    <a:lnTo>
                      <a:pt x="700" y="318"/>
                    </a:lnTo>
                    <a:lnTo>
                      <a:pt x="650" y="292"/>
                    </a:lnTo>
                    <a:lnTo>
                      <a:pt x="602" y="268"/>
                    </a:lnTo>
                    <a:lnTo>
                      <a:pt x="590" y="260"/>
                    </a:lnTo>
                    <a:lnTo>
                      <a:pt x="578" y="248"/>
                    </a:lnTo>
                    <a:lnTo>
                      <a:pt x="556" y="228"/>
                    </a:lnTo>
                    <a:lnTo>
                      <a:pt x="548" y="216"/>
                    </a:lnTo>
                    <a:lnTo>
                      <a:pt x="542" y="200"/>
                    </a:lnTo>
                    <a:lnTo>
                      <a:pt x="536" y="182"/>
                    </a:lnTo>
                    <a:lnTo>
                      <a:pt x="504" y="174"/>
                    </a:lnTo>
                    <a:lnTo>
                      <a:pt x="482" y="168"/>
                    </a:lnTo>
                    <a:lnTo>
                      <a:pt x="470" y="166"/>
                    </a:lnTo>
                    <a:lnTo>
                      <a:pt x="458" y="166"/>
                    </a:lnTo>
                    <a:lnTo>
                      <a:pt x="398" y="160"/>
                    </a:lnTo>
                    <a:lnTo>
                      <a:pt x="362" y="158"/>
                    </a:lnTo>
                    <a:lnTo>
                      <a:pt x="336" y="158"/>
                    </a:lnTo>
                    <a:lnTo>
                      <a:pt x="300" y="160"/>
                    </a:lnTo>
                    <a:lnTo>
                      <a:pt x="260" y="160"/>
                    </a:lnTo>
                    <a:lnTo>
                      <a:pt x="230" y="158"/>
                    </a:lnTo>
                    <a:lnTo>
                      <a:pt x="190" y="156"/>
                    </a:lnTo>
                    <a:lnTo>
                      <a:pt x="148" y="152"/>
                    </a:lnTo>
                    <a:lnTo>
                      <a:pt x="120" y="152"/>
                    </a:lnTo>
                    <a:lnTo>
                      <a:pt x="100" y="154"/>
                    </a:lnTo>
                    <a:lnTo>
                      <a:pt x="82" y="154"/>
                    </a:lnTo>
                    <a:lnTo>
                      <a:pt x="64" y="154"/>
                    </a:lnTo>
                    <a:lnTo>
                      <a:pt x="44" y="156"/>
                    </a:lnTo>
                    <a:lnTo>
                      <a:pt x="0" y="160"/>
                    </a:lnTo>
                    <a:lnTo>
                      <a:pt x="2" y="164"/>
                    </a:lnTo>
                    <a:lnTo>
                      <a:pt x="12" y="174"/>
                    </a:lnTo>
                    <a:lnTo>
                      <a:pt x="16" y="182"/>
                    </a:lnTo>
                    <a:lnTo>
                      <a:pt x="20" y="194"/>
                    </a:lnTo>
                    <a:lnTo>
                      <a:pt x="26" y="206"/>
                    </a:lnTo>
                    <a:lnTo>
                      <a:pt x="28" y="222"/>
                    </a:lnTo>
                    <a:lnTo>
                      <a:pt x="34" y="256"/>
                    </a:lnTo>
                    <a:lnTo>
                      <a:pt x="38" y="290"/>
                    </a:lnTo>
                    <a:lnTo>
                      <a:pt x="42" y="322"/>
                    </a:lnTo>
                    <a:lnTo>
                      <a:pt x="42" y="348"/>
                    </a:lnTo>
                    <a:lnTo>
                      <a:pt x="40" y="368"/>
                    </a:lnTo>
                    <a:lnTo>
                      <a:pt x="36" y="382"/>
                    </a:lnTo>
                    <a:lnTo>
                      <a:pt x="32" y="396"/>
                    </a:lnTo>
                    <a:lnTo>
                      <a:pt x="40" y="394"/>
                    </a:lnTo>
                    <a:lnTo>
                      <a:pt x="66" y="392"/>
                    </a:lnTo>
                    <a:lnTo>
                      <a:pt x="88" y="390"/>
                    </a:lnTo>
                    <a:lnTo>
                      <a:pt x="114" y="384"/>
                    </a:lnTo>
                    <a:lnTo>
                      <a:pt x="142" y="376"/>
                    </a:lnTo>
                    <a:lnTo>
                      <a:pt x="164" y="374"/>
                    </a:lnTo>
                    <a:lnTo>
                      <a:pt x="194" y="374"/>
                    </a:lnTo>
                    <a:lnTo>
                      <a:pt x="208" y="374"/>
                    </a:lnTo>
                    <a:lnTo>
                      <a:pt x="224" y="380"/>
                    </a:lnTo>
                    <a:lnTo>
                      <a:pt x="246" y="384"/>
                    </a:lnTo>
                    <a:lnTo>
                      <a:pt x="274" y="388"/>
                    </a:lnTo>
                    <a:lnTo>
                      <a:pt x="308" y="392"/>
                    </a:lnTo>
                    <a:lnTo>
                      <a:pt x="348" y="398"/>
                    </a:lnTo>
                    <a:lnTo>
                      <a:pt x="384" y="406"/>
                    </a:lnTo>
                    <a:lnTo>
                      <a:pt x="396" y="410"/>
                    </a:lnTo>
                    <a:lnTo>
                      <a:pt x="406" y="414"/>
                    </a:lnTo>
                    <a:lnTo>
                      <a:pt x="414" y="420"/>
                    </a:lnTo>
                    <a:lnTo>
                      <a:pt x="422" y="426"/>
                    </a:lnTo>
                    <a:lnTo>
                      <a:pt x="436" y="444"/>
                    </a:lnTo>
                    <a:lnTo>
                      <a:pt x="452" y="462"/>
                    </a:lnTo>
                    <a:lnTo>
                      <a:pt x="466" y="478"/>
                    </a:lnTo>
                    <a:lnTo>
                      <a:pt x="470" y="488"/>
                    </a:lnTo>
                    <a:lnTo>
                      <a:pt x="474" y="500"/>
                    </a:lnTo>
                    <a:lnTo>
                      <a:pt x="478" y="514"/>
                    </a:lnTo>
                    <a:lnTo>
                      <a:pt x="480" y="532"/>
                    </a:lnTo>
                    <a:lnTo>
                      <a:pt x="486" y="608"/>
                    </a:lnTo>
                    <a:lnTo>
                      <a:pt x="486" y="650"/>
                    </a:lnTo>
                    <a:lnTo>
                      <a:pt x="484" y="700"/>
                    </a:lnTo>
                    <a:lnTo>
                      <a:pt x="480" y="732"/>
                    </a:lnTo>
                    <a:lnTo>
                      <a:pt x="468" y="778"/>
                    </a:lnTo>
                    <a:lnTo>
                      <a:pt x="454" y="830"/>
                    </a:lnTo>
                    <a:lnTo>
                      <a:pt x="440" y="882"/>
                    </a:lnTo>
                    <a:lnTo>
                      <a:pt x="410" y="974"/>
                    </a:lnTo>
                    <a:lnTo>
                      <a:pt x="398" y="10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92" name="Freeform 21"/>
              <p:cNvSpPr>
                <a:spLocks/>
              </p:cNvSpPr>
              <p:nvPr/>
            </p:nvSpPr>
            <p:spPr bwMode="auto">
              <a:xfrm>
                <a:off x="3180" y="4035"/>
                <a:ext cx="303" cy="247"/>
              </a:xfrm>
              <a:custGeom>
                <a:avLst/>
                <a:gdLst>
                  <a:gd name="T0" fmla="*/ 66 w 366"/>
                  <a:gd name="T1" fmla="*/ 0 h 300"/>
                  <a:gd name="T2" fmla="*/ 46 w 366"/>
                  <a:gd name="T3" fmla="*/ 5 h 300"/>
                  <a:gd name="T4" fmla="*/ 41 w 366"/>
                  <a:gd name="T5" fmla="*/ 10 h 300"/>
                  <a:gd name="T6" fmla="*/ 15 w 366"/>
                  <a:gd name="T7" fmla="*/ 41 h 300"/>
                  <a:gd name="T8" fmla="*/ 0 w 366"/>
                  <a:gd name="T9" fmla="*/ 61 h 300"/>
                  <a:gd name="T10" fmla="*/ 56 w 366"/>
                  <a:gd name="T11" fmla="*/ 133 h 300"/>
                  <a:gd name="T12" fmla="*/ 126 w 366"/>
                  <a:gd name="T13" fmla="*/ 216 h 300"/>
                  <a:gd name="T14" fmla="*/ 139 w 366"/>
                  <a:gd name="T15" fmla="*/ 227 h 300"/>
                  <a:gd name="T16" fmla="*/ 166 w 366"/>
                  <a:gd name="T17" fmla="*/ 242 h 300"/>
                  <a:gd name="T18" fmla="*/ 179 w 366"/>
                  <a:gd name="T19" fmla="*/ 245 h 300"/>
                  <a:gd name="T20" fmla="*/ 283 w 366"/>
                  <a:gd name="T21" fmla="*/ 247 h 300"/>
                  <a:gd name="T22" fmla="*/ 300 w 366"/>
                  <a:gd name="T23" fmla="*/ 244 h 300"/>
                  <a:gd name="T24" fmla="*/ 301 w 366"/>
                  <a:gd name="T25" fmla="*/ 242 h 300"/>
                  <a:gd name="T26" fmla="*/ 301 w 366"/>
                  <a:gd name="T27" fmla="*/ 235 h 300"/>
                  <a:gd name="T28" fmla="*/ 293 w 366"/>
                  <a:gd name="T29" fmla="*/ 226 h 300"/>
                  <a:gd name="T30" fmla="*/ 245 w 366"/>
                  <a:gd name="T31" fmla="*/ 171 h 300"/>
                  <a:gd name="T32" fmla="*/ 214 w 366"/>
                  <a:gd name="T33" fmla="*/ 127 h 300"/>
                  <a:gd name="T34" fmla="*/ 210 w 366"/>
                  <a:gd name="T35" fmla="*/ 117 h 300"/>
                  <a:gd name="T36" fmla="*/ 209 w 366"/>
                  <a:gd name="T37" fmla="*/ 72 h 300"/>
                  <a:gd name="T38" fmla="*/ 209 w 366"/>
                  <a:gd name="T39" fmla="*/ 33 h 300"/>
                  <a:gd name="T40" fmla="*/ 207 w 366"/>
                  <a:gd name="T41" fmla="*/ 23 h 300"/>
                  <a:gd name="T42" fmla="*/ 197 w 366"/>
                  <a:gd name="T43" fmla="*/ 3 h 300"/>
                  <a:gd name="T44" fmla="*/ 195 w 366"/>
                  <a:gd name="T45" fmla="*/ 5 h 300"/>
                  <a:gd name="T46" fmla="*/ 164 w 366"/>
                  <a:gd name="T47" fmla="*/ 43 h 300"/>
                  <a:gd name="T48" fmla="*/ 159 w 366"/>
                  <a:gd name="T49" fmla="*/ 46 h 300"/>
                  <a:gd name="T50" fmla="*/ 136 w 366"/>
                  <a:gd name="T51" fmla="*/ 44 h 300"/>
                  <a:gd name="T52" fmla="*/ 99 w 366"/>
                  <a:gd name="T53" fmla="*/ 41 h 300"/>
                  <a:gd name="T54" fmla="*/ 76 w 366"/>
                  <a:gd name="T55" fmla="*/ 38 h 300"/>
                  <a:gd name="T56" fmla="*/ 73 w 366"/>
                  <a:gd name="T57" fmla="*/ 35 h 300"/>
                  <a:gd name="T58" fmla="*/ 65 w 366"/>
                  <a:gd name="T59" fmla="*/ 25 h 300"/>
                  <a:gd name="T60" fmla="*/ 65 w 366"/>
                  <a:gd name="T61" fmla="*/ 13 h 300"/>
                  <a:gd name="T62" fmla="*/ 66 w 366"/>
                  <a:gd name="T63" fmla="*/ 5 h 300"/>
                  <a:gd name="T64" fmla="*/ 66 w 366"/>
                  <a:gd name="T65" fmla="*/ 0 h 30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66" h="300">
                    <a:moveTo>
                      <a:pt x="80" y="0"/>
                    </a:moveTo>
                    <a:lnTo>
                      <a:pt x="80" y="0"/>
                    </a:lnTo>
                    <a:lnTo>
                      <a:pt x="62" y="4"/>
                    </a:lnTo>
                    <a:lnTo>
                      <a:pt x="56" y="6"/>
                    </a:lnTo>
                    <a:lnTo>
                      <a:pt x="50" y="12"/>
                    </a:lnTo>
                    <a:lnTo>
                      <a:pt x="36" y="28"/>
                    </a:lnTo>
                    <a:lnTo>
                      <a:pt x="18" y="50"/>
                    </a:lnTo>
                    <a:lnTo>
                      <a:pt x="0" y="74"/>
                    </a:lnTo>
                    <a:lnTo>
                      <a:pt x="68" y="162"/>
                    </a:lnTo>
                    <a:lnTo>
                      <a:pt x="120" y="224"/>
                    </a:lnTo>
                    <a:lnTo>
                      <a:pt x="152" y="262"/>
                    </a:lnTo>
                    <a:lnTo>
                      <a:pt x="168" y="276"/>
                    </a:lnTo>
                    <a:lnTo>
                      <a:pt x="184" y="286"/>
                    </a:lnTo>
                    <a:lnTo>
                      <a:pt x="200" y="294"/>
                    </a:lnTo>
                    <a:lnTo>
                      <a:pt x="216" y="298"/>
                    </a:lnTo>
                    <a:lnTo>
                      <a:pt x="296" y="300"/>
                    </a:lnTo>
                    <a:lnTo>
                      <a:pt x="342" y="300"/>
                    </a:lnTo>
                    <a:lnTo>
                      <a:pt x="356" y="298"/>
                    </a:lnTo>
                    <a:lnTo>
                      <a:pt x="362" y="296"/>
                    </a:lnTo>
                    <a:lnTo>
                      <a:pt x="364" y="294"/>
                    </a:lnTo>
                    <a:lnTo>
                      <a:pt x="366" y="292"/>
                    </a:lnTo>
                    <a:lnTo>
                      <a:pt x="364" y="286"/>
                    </a:lnTo>
                    <a:lnTo>
                      <a:pt x="354" y="274"/>
                    </a:lnTo>
                    <a:lnTo>
                      <a:pt x="328" y="246"/>
                    </a:lnTo>
                    <a:lnTo>
                      <a:pt x="296" y="208"/>
                    </a:lnTo>
                    <a:lnTo>
                      <a:pt x="268" y="170"/>
                    </a:lnTo>
                    <a:lnTo>
                      <a:pt x="258" y="154"/>
                    </a:lnTo>
                    <a:lnTo>
                      <a:pt x="254" y="142"/>
                    </a:lnTo>
                    <a:lnTo>
                      <a:pt x="252" y="120"/>
                    </a:lnTo>
                    <a:lnTo>
                      <a:pt x="252" y="88"/>
                    </a:lnTo>
                    <a:lnTo>
                      <a:pt x="252" y="54"/>
                    </a:lnTo>
                    <a:lnTo>
                      <a:pt x="252" y="40"/>
                    </a:lnTo>
                    <a:lnTo>
                      <a:pt x="250" y="28"/>
                    </a:lnTo>
                    <a:lnTo>
                      <a:pt x="240" y="6"/>
                    </a:lnTo>
                    <a:lnTo>
                      <a:pt x="238" y="4"/>
                    </a:lnTo>
                    <a:lnTo>
                      <a:pt x="236" y="6"/>
                    </a:lnTo>
                    <a:lnTo>
                      <a:pt x="216" y="28"/>
                    </a:lnTo>
                    <a:lnTo>
                      <a:pt x="198" y="52"/>
                    </a:lnTo>
                    <a:lnTo>
                      <a:pt x="192" y="56"/>
                    </a:lnTo>
                    <a:lnTo>
                      <a:pt x="186" y="56"/>
                    </a:lnTo>
                    <a:lnTo>
                      <a:pt x="164" y="54"/>
                    </a:lnTo>
                    <a:lnTo>
                      <a:pt x="120" y="50"/>
                    </a:lnTo>
                    <a:lnTo>
                      <a:pt x="100" y="48"/>
                    </a:lnTo>
                    <a:lnTo>
                      <a:pt x="92" y="46"/>
                    </a:lnTo>
                    <a:lnTo>
                      <a:pt x="88" y="42"/>
                    </a:lnTo>
                    <a:lnTo>
                      <a:pt x="82" y="36"/>
                    </a:lnTo>
                    <a:lnTo>
                      <a:pt x="78" y="30"/>
                    </a:lnTo>
                    <a:lnTo>
                      <a:pt x="76" y="22"/>
                    </a:lnTo>
                    <a:lnTo>
                      <a:pt x="78" y="16"/>
                    </a:lnTo>
                    <a:lnTo>
                      <a:pt x="80" y="6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FAF3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93" name="Freeform 22"/>
              <p:cNvSpPr>
                <a:spLocks/>
              </p:cNvSpPr>
              <p:nvPr/>
            </p:nvSpPr>
            <p:spPr bwMode="auto">
              <a:xfrm>
                <a:off x="2601" y="3939"/>
                <a:ext cx="190" cy="313"/>
              </a:xfrm>
              <a:custGeom>
                <a:avLst/>
                <a:gdLst>
                  <a:gd name="T0" fmla="*/ 43 w 230"/>
                  <a:gd name="T1" fmla="*/ 13 h 380"/>
                  <a:gd name="T2" fmla="*/ 26 w 230"/>
                  <a:gd name="T3" fmla="*/ 41 h 380"/>
                  <a:gd name="T4" fmla="*/ 20 w 230"/>
                  <a:gd name="T5" fmla="*/ 71 h 380"/>
                  <a:gd name="T6" fmla="*/ 12 w 230"/>
                  <a:gd name="T7" fmla="*/ 153 h 380"/>
                  <a:gd name="T8" fmla="*/ 3 w 230"/>
                  <a:gd name="T9" fmla="*/ 232 h 380"/>
                  <a:gd name="T10" fmla="*/ 0 w 230"/>
                  <a:gd name="T11" fmla="*/ 273 h 380"/>
                  <a:gd name="T12" fmla="*/ 3 w 230"/>
                  <a:gd name="T13" fmla="*/ 287 h 380"/>
                  <a:gd name="T14" fmla="*/ 5 w 230"/>
                  <a:gd name="T15" fmla="*/ 292 h 380"/>
                  <a:gd name="T16" fmla="*/ 17 w 230"/>
                  <a:gd name="T17" fmla="*/ 300 h 380"/>
                  <a:gd name="T18" fmla="*/ 35 w 230"/>
                  <a:gd name="T19" fmla="*/ 308 h 380"/>
                  <a:gd name="T20" fmla="*/ 63 w 230"/>
                  <a:gd name="T21" fmla="*/ 313 h 380"/>
                  <a:gd name="T22" fmla="*/ 83 w 230"/>
                  <a:gd name="T23" fmla="*/ 313 h 380"/>
                  <a:gd name="T24" fmla="*/ 142 w 230"/>
                  <a:gd name="T25" fmla="*/ 311 h 380"/>
                  <a:gd name="T26" fmla="*/ 164 w 230"/>
                  <a:gd name="T27" fmla="*/ 306 h 380"/>
                  <a:gd name="T28" fmla="*/ 167 w 230"/>
                  <a:gd name="T29" fmla="*/ 305 h 380"/>
                  <a:gd name="T30" fmla="*/ 173 w 230"/>
                  <a:gd name="T31" fmla="*/ 287 h 380"/>
                  <a:gd name="T32" fmla="*/ 173 w 230"/>
                  <a:gd name="T33" fmla="*/ 249 h 380"/>
                  <a:gd name="T34" fmla="*/ 167 w 230"/>
                  <a:gd name="T35" fmla="*/ 206 h 380"/>
                  <a:gd name="T36" fmla="*/ 165 w 230"/>
                  <a:gd name="T37" fmla="*/ 176 h 380"/>
                  <a:gd name="T38" fmla="*/ 165 w 230"/>
                  <a:gd name="T39" fmla="*/ 157 h 380"/>
                  <a:gd name="T40" fmla="*/ 169 w 230"/>
                  <a:gd name="T41" fmla="*/ 140 h 380"/>
                  <a:gd name="T42" fmla="*/ 172 w 230"/>
                  <a:gd name="T43" fmla="*/ 135 h 380"/>
                  <a:gd name="T44" fmla="*/ 182 w 230"/>
                  <a:gd name="T45" fmla="*/ 114 h 380"/>
                  <a:gd name="T46" fmla="*/ 187 w 230"/>
                  <a:gd name="T47" fmla="*/ 94 h 380"/>
                  <a:gd name="T48" fmla="*/ 188 w 230"/>
                  <a:gd name="T49" fmla="*/ 79 h 380"/>
                  <a:gd name="T50" fmla="*/ 188 w 230"/>
                  <a:gd name="T51" fmla="*/ 35 h 380"/>
                  <a:gd name="T52" fmla="*/ 183 w 230"/>
                  <a:gd name="T53" fmla="*/ 20 h 380"/>
                  <a:gd name="T54" fmla="*/ 172 w 230"/>
                  <a:gd name="T55" fmla="*/ 5 h 380"/>
                  <a:gd name="T56" fmla="*/ 165 w 230"/>
                  <a:gd name="T57" fmla="*/ 0 h 380"/>
                  <a:gd name="T58" fmla="*/ 162 w 230"/>
                  <a:gd name="T59" fmla="*/ 5 h 380"/>
                  <a:gd name="T60" fmla="*/ 152 w 230"/>
                  <a:gd name="T61" fmla="*/ 25 h 380"/>
                  <a:gd name="T62" fmla="*/ 150 w 230"/>
                  <a:gd name="T63" fmla="*/ 31 h 380"/>
                  <a:gd name="T64" fmla="*/ 145 w 230"/>
                  <a:gd name="T65" fmla="*/ 56 h 380"/>
                  <a:gd name="T66" fmla="*/ 145 w 230"/>
                  <a:gd name="T67" fmla="*/ 64 h 380"/>
                  <a:gd name="T68" fmla="*/ 147 w 230"/>
                  <a:gd name="T69" fmla="*/ 77 h 380"/>
                  <a:gd name="T70" fmla="*/ 142 w 230"/>
                  <a:gd name="T71" fmla="*/ 77 h 380"/>
                  <a:gd name="T72" fmla="*/ 137 w 230"/>
                  <a:gd name="T73" fmla="*/ 74 h 380"/>
                  <a:gd name="T74" fmla="*/ 129 w 230"/>
                  <a:gd name="T75" fmla="*/ 58 h 380"/>
                  <a:gd name="T76" fmla="*/ 127 w 230"/>
                  <a:gd name="T77" fmla="*/ 51 h 380"/>
                  <a:gd name="T78" fmla="*/ 126 w 230"/>
                  <a:gd name="T79" fmla="*/ 43 h 380"/>
                  <a:gd name="T80" fmla="*/ 117 w 230"/>
                  <a:gd name="T81" fmla="*/ 38 h 380"/>
                  <a:gd name="T82" fmla="*/ 107 w 230"/>
                  <a:gd name="T83" fmla="*/ 38 h 380"/>
                  <a:gd name="T84" fmla="*/ 88 w 230"/>
                  <a:gd name="T85" fmla="*/ 44 h 380"/>
                  <a:gd name="T86" fmla="*/ 71 w 230"/>
                  <a:gd name="T87" fmla="*/ 46 h 380"/>
                  <a:gd name="T88" fmla="*/ 56 w 230"/>
                  <a:gd name="T89" fmla="*/ 46 h 380"/>
                  <a:gd name="T90" fmla="*/ 45 w 230"/>
                  <a:gd name="T91" fmla="*/ 44 h 380"/>
                  <a:gd name="T92" fmla="*/ 40 w 230"/>
                  <a:gd name="T93" fmla="*/ 38 h 380"/>
                  <a:gd name="T94" fmla="*/ 40 w 230"/>
                  <a:gd name="T95" fmla="*/ 31 h 380"/>
                  <a:gd name="T96" fmla="*/ 43 w 230"/>
                  <a:gd name="T97" fmla="*/ 13 h 38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230" h="380">
                    <a:moveTo>
                      <a:pt x="52" y="16"/>
                    </a:moveTo>
                    <a:lnTo>
                      <a:pt x="52" y="16"/>
                    </a:lnTo>
                    <a:lnTo>
                      <a:pt x="42" y="32"/>
                    </a:lnTo>
                    <a:lnTo>
                      <a:pt x="32" y="50"/>
                    </a:lnTo>
                    <a:lnTo>
                      <a:pt x="26" y="70"/>
                    </a:lnTo>
                    <a:lnTo>
                      <a:pt x="24" y="86"/>
                    </a:lnTo>
                    <a:lnTo>
                      <a:pt x="14" y="186"/>
                    </a:lnTo>
                    <a:lnTo>
                      <a:pt x="4" y="282"/>
                    </a:lnTo>
                    <a:lnTo>
                      <a:pt x="0" y="312"/>
                    </a:lnTo>
                    <a:lnTo>
                      <a:pt x="0" y="332"/>
                    </a:lnTo>
                    <a:lnTo>
                      <a:pt x="2" y="340"/>
                    </a:lnTo>
                    <a:lnTo>
                      <a:pt x="4" y="348"/>
                    </a:lnTo>
                    <a:lnTo>
                      <a:pt x="6" y="354"/>
                    </a:lnTo>
                    <a:lnTo>
                      <a:pt x="12" y="358"/>
                    </a:lnTo>
                    <a:lnTo>
                      <a:pt x="20" y="364"/>
                    </a:lnTo>
                    <a:lnTo>
                      <a:pt x="30" y="370"/>
                    </a:lnTo>
                    <a:lnTo>
                      <a:pt x="42" y="374"/>
                    </a:lnTo>
                    <a:lnTo>
                      <a:pt x="58" y="376"/>
                    </a:lnTo>
                    <a:lnTo>
                      <a:pt x="76" y="380"/>
                    </a:lnTo>
                    <a:lnTo>
                      <a:pt x="100" y="380"/>
                    </a:lnTo>
                    <a:lnTo>
                      <a:pt x="142" y="380"/>
                    </a:lnTo>
                    <a:lnTo>
                      <a:pt x="172" y="378"/>
                    </a:lnTo>
                    <a:lnTo>
                      <a:pt x="192" y="374"/>
                    </a:lnTo>
                    <a:lnTo>
                      <a:pt x="198" y="372"/>
                    </a:lnTo>
                    <a:lnTo>
                      <a:pt x="202" y="370"/>
                    </a:lnTo>
                    <a:lnTo>
                      <a:pt x="206" y="362"/>
                    </a:lnTo>
                    <a:lnTo>
                      <a:pt x="210" y="348"/>
                    </a:lnTo>
                    <a:lnTo>
                      <a:pt x="212" y="330"/>
                    </a:lnTo>
                    <a:lnTo>
                      <a:pt x="210" y="302"/>
                    </a:lnTo>
                    <a:lnTo>
                      <a:pt x="202" y="250"/>
                    </a:lnTo>
                    <a:lnTo>
                      <a:pt x="200" y="230"/>
                    </a:lnTo>
                    <a:lnTo>
                      <a:pt x="200" y="214"/>
                    </a:lnTo>
                    <a:lnTo>
                      <a:pt x="200" y="190"/>
                    </a:lnTo>
                    <a:lnTo>
                      <a:pt x="202" y="178"/>
                    </a:lnTo>
                    <a:lnTo>
                      <a:pt x="204" y="170"/>
                    </a:lnTo>
                    <a:lnTo>
                      <a:pt x="208" y="164"/>
                    </a:lnTo>
                    <a:lnTo>
                      <a:pt x="216" y="152"/>
                    </a:lnTo>
                    <a:lnTo>
                      <a:pt x="220" y="138"/>
                    </a:lnTo>
                    <a:lnTo>
                      <a:pt x="224" y="126"/>
                    </a:lnTo>
                    <a:lnTo>
                      <a:pt x="226" y="114"/>
                    </a:lnTo>
                    <a:lnTo>
                      <a:pt x="228" y="96"/>
                    </a:lnTo>
                    <a:lnTo>
                      <a:pt x="230" y="68"/>
                    </a:lnTo>
                    <a:lnTo>
                      <a:pt x="228" y="42"/>
                    </a:lnTo>
                    <a:lnTo>
                      <a:pt x="224" y="30"/>
                    </a:lnTo>
                    <a:lnTo>
                      <a:pt x="222" y="24"/>
                    </a:lnTo>
                    <a:lnTo>
                      <a:pt x="208" y="6"/>
                    </a:lnTo>
                    <a:lnTo>
                      <a:pt x="202" y="2"/>
                    </a:lnTo>
                    <a:lnTo>
                      <a:pt x="200" y="0"/>
                    </a:lnTo>
                    <a:lnTo>
                      <a:pt x="196" y="6"/>
                    </a:lnTo>
                    <a:lnTo>
                      <a:pt x="190" y="18"/>
                    </a:lnTo>
                    <a:lnTo>
                      <a:pt x="184" y="30"/>
                    </a:lnTo>
                    <a:lnTo>
                      <a:pt x="182" y="38"/>
                    </a:lnTo>
                    <a:lnTo>
                      <a:pt x="180" y="50"/>
                    </a:lnTo>
                    <a:lnTo>
                      <a:pt x="176" y="68"/>
                    </a:lnTo>
                    <a:lnTo>
                      <a:pt x="176" y="78"/>
                    </a:lnTo>
                    <a:lnTo>
                      <a:pt x="178" y="88"/>
                    </a:lnTo>
                    <a:lnTo>
                      <a:pt x="178" y="94"/>
                    </a:lnTo>
                    <a:lnTo>
                      <a:pt x="176" y="96"/>
                    </a:lnTo>
                    <a:lnTo>
                      <a:pt x="172" y="94"/>
                    </a:lnTo>
                    <a:lnTo>
                      <a:pt x="166" y="90"/>
                    </a:lnTo>
                    <a:lnTo>
                      <a:pt x="162" y="84"/>
                    </a:lnTo>
                    <a:lnTo>
                      <a:pt x="156" y="70"/>
                    </a:lnTo>
                    <a:lnTo>
                      <a:pt x="154" y="62"/>
                    </a:lnTo>
                    <a:lnTo>
                      <a:pt x="154" y="54"/>
                    </a:lnTo>
                    <a:lnTo>
                      <a:pt x="152" y="52"/>
                    </a:lnTo>
                    <a:lnTo>
                      <a:pt x="150" y="50"/>
                    </a:lnTo>
                    <a:lnTo>
                      <a:pt x="142" y="46"/>
                    </a:lnTo>
                    <a:lnTo>
                      <a:pt x="130" y="46"/>
                    </a:lnTo>
                    <a:lnTo>
                      <a:pt x="122" y="48"/>
                    </a:lnTo>
                    <a:lnTo>
                      <a:pt x="106" y="54"/>
                    </a:lnTo>
                    <a:lnTo>
                      <a:pt x="86" y="56"/>
                    </a:lnTo>
                    <a:lnTo>
                      <a:pt x="78" y="56"/>
                    </a:lnTo>
                    <a:lnTo>
                      <a:pt x="68" y="56"/>
                    </a:lnTo>
                    <a:lnTo>
                      <a:pt x="54" y="54"/>
                    </a:lnTo>
                    <a:lnTo>
                      <a:pt x="50" y="52"/>
                    </a:lnTo>
                    <a:lnTo>
                      <a:pt x="48" y="46"/>
                    </a:lnTo>
                    <a:lnTo>
                      <a:pt x="48" y="38"/>
                    </a:lnTo>
                    <a:lnTo>
                      <a:pt x="50" y="28"/>
                    </a:lnTo>
                    <a:lnTo>
                      <a:pt x="52" y="16"/>
                    </a:lnTo>
                    <a:close/>
                  </a:path>
                </a:pathLst>
              </a:custGeom>
              <a:solidFill>
                <a:srgbClr val="FAF3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94" name="Line 23"/>
              <p:cNvSpPr>
                <a:spLocks noChangeShapeType="1"/>
              </p:cNvSpPr>
              <p:nvPr/>
            </p:nvSpPr>
            <p:spPr bwMode="auto">
              <a:xfrm>
                <a:off x="2601" y="4275"/>
                <a:ext cx="1" cy="1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95" name="Line 24"/>
              <p:cNvSpPr>
                <a:spLocks noChangeShapeType="1"/>
              </p:cNvSpPr>
              <p:nvPr/>
            </p:nvSpPr>
            <p:spPr bwMode="auto">
              <a:xfrm>
                <a:off x="2601" y="4275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96" name="Line 25"/>
              <p:cNvSpPr>
                <a:spLocks noChangeShapeType="1"/>
              </p:cNvSpPr>
              <p:nvPr/>
            </p:nvSpPr>
            <p:spPr bwMode="auto">
              <a:xfrm>
                <a:off x="2060" y="889"/>
                <a:ext cx="0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97" name="Line 26"/>
              <p:cNvSpPr>
                <a:spLocks noChangeShapeType="1"/>
              </p:cNvSpPr>
              <p:nvPr/>
            </p:nvSpPr>
            <p:spPr bwMode="auto">
              <a:xfrm>
                <a:off x="2172" y="1080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98" name="Freeform 27"/>
              <p:cNvSpPr>
                <a:spLocks/>
              </p:cNvSpPr>
              <p:nvPr/>
            </p:nvSpPr>
            <p:spPr bwMode="auto">
              <a:xfrm>
                <a:off x="2020" y="913"/>
                <a:ext cx="15" cy="15"/>
              </a:xfrm>
              <a:custGeom>
                <a:avLst/>
                <a:gdLst>
                  <a:gd name="T0" fmla="*/ 15 w 18"/>
                  <a:gd name="T1" fmla="*/ 0 h 18"/>
                  <a:gd name="T2" fmla="*/ 15 w 18"/>
                  <a:gd name="T3" fmla="*/ 0 h 18"/>
                  <a:gd name="T4" fmla="*/ 0 w 18"/>
                  <a:gd name="T5" fmla="*/ 15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" h="18">
                    <a:moveTo>
                      <a:pt x="18" y="0"/>
                    </a:moveTo>
                    <a:lnTo>
                      <a:pt x="18" y="0"/>
                    </a:lnTo>
                    <a:lnTo>
                      <a:pt x="0" y="18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99" name="Freeform 28"/>
              <p:cNvSpPr>
                <a:spLocks/>
              </p:cNvSpPr>
              <p:nvPr/>
            </p:nvSpPr>
            <p:spPr bwMode="auto">
              <a:xfrm>
                <a:off x="2219" y="862"/>
                <a:ext cx="28" cy="9"/>
              </a:xfrm>
              <a:custGeom>
                <a:avLst/>
                <a:gdLst>
                  <a:gd name="T0" fmla="*/ 28 w 34"/>
                  <a:gd name="T1" fmla="*/ 9 h 10"/>
                  <a:gd name="T2" fmla="*/ 28 w 34"/>
                  <a:gd name="T3" fmla="*/ 9 h 10"/>
                  <a:gd name="T4" fmla="*/ 15 w 34"/>
                  <a:gd name="T5" fmla="*/ 4 h 10"/>
                  <a:gd name="T6" fmla="*/ 0 w 34"/>
                  <a:gd name="T7" fmla="*/ 0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4" h="10">
                    <a:moveTo>
                      <a:pt x="34" y="10"/>
                    </a:moveTo>
                    <a:lnTo>
                      <a:pt x="34" y="10"/>
                    </a:lnTo>
                    <a:lnTo>
                      <a:pt x="18" y="4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00" name="Freeform 29"/>
              <p:cNvSpPr>
                <a:spLocks/>
              </p:cNvSpPr>
              <p:nvPr/>
            </p:nvSpPr>
            <p:spPr bwMode="auto">
              <a:xfrm>
                <a:off x="2003" y="928"/>
                <a:ext cx="17" cy="22"/>
              </a:xfrm>
              <a:custGeom>
                <a:avLst/>
                <a:gdLst>
                  <a:gd name="T0" fmla="*/ 17 w 20"/>
                  <a:gd name="T1" fmla="*/ 0 h 26"/>
                  <a:gd name="T2" fmla="*/ 17 w 20"/>
                  <a:gd name="T3" fmla="*/ 0 h 26"/>
                  <a:gd name="T4" fmla="*/ 0 w 20"/>
                  <a:gd name="T5" fmla="*/ 22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" h="26">
                    <a:moveTo>
                      <a:pt x="20" y="0"/>
                    </a:moveTo>
                    <a:lnTo>
                      <a:pt x="20" y="0"/>
                    </a:lnTo>
                    <a:lnTo>
                      <a:pt x="0" y="26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01" name="Freeform 30"/>
              <p:cNvSpPr>
                <a:spLocks/>
              </p:cNvSpPr>
              <p:nvPr/>
            </p:nvSpPr>
            <p:spPr bwMode="auto">
              <a:xfrm>
                <a:off x="2202" y="859"/>
                <a:ext cx="17" cy="3"/>
              </a:xfrm>
              <a:custGeom>
                <a:avLst/>
                <a:gdLst>
                  <a:gd name="T0" fmla="*/ 17 w 20"/>
                  <a:gd name="T1" fmla="*/ 3 h 4"/>
                  <a:gd name="T2" fmla="*/ 17 w 20"/>
                  <a:gd name="T3" fmla="*/ 3 h 4"/>
                  <a:gd name="T4" fmla="*/ 0 w 20"/>
                  <a:gd name="T5" fmla="*/ 0 h 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" h="4">
                    <a:moveTo>
                      <a:pt x="20" y="4"/>
                    </a:moveTo>
                    <a:lnTo>
                      <a:pt x="20" y="4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02" name="Freeform 31"/>
              <p:cNvSpPr>
                <a:spLocks/>
              </p:cNvSpPr>
              <p:nvPr/>
            </p:nvSpPr>
            <p:spPr bwMode="auto">
              <a:xfrm>
                <a:off x="2288" y="892"/>
                <a:ext cx="17" cy="13"/>
              </a:xfrm>
              <a:custGeom>
                <a:avLst/>
                <a:gdLst>
                  <a:gd name="T0" fmla="*/ 17 w 20"/>
                  <a:gd name="T1" fmla="*/ 13 h 16"/>
                  <a:gd name="T2" fmla="*/ 17 w 20"/>
                  <a:gd name="T3" fmla="*/ 13 h 16"/>
                  <a:gd name="T4" fmla="*/ 0 w 20"/>
                  <a:gd name="T5" fmla="*/ 0 h 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" h="16">
                    <a:moveTo>
                      <a:pt x="20" y="16"/>
                    </a:moveTo>
                    <a:lnTo>
                      <a:pt x="20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03" name="Freeform 32"/>
              <p:cNvSpPr>
                <a:spLocks/>
              </p:cNvSpPr>
              <p:nvPr/>
            </p:nvSpPr>
            <p:spPr bwMode="auto">
              <a:xfrm>
                <a:off x="2363" y="1139"/>
                <a:ext cx="8" cy="23"/>
              </a:xfrm>
              <a:custGeom>
                <a:avLst/>
                <a:gdLst>
                  <a:gd name="T0" fmla="*/ 0 w 10"/>
                  <a:gd name="T1" fmla="*/ 23 h 28"/>
                  <a:gd name="T2" fmla="*/ 0 w 10"/>
                  <a:gd name="T3" fmla="*/ 23 h 28"/>
                  <a:gd name="T4" fmla="*/ 8 w 10"/>
                  <a:gd name="T5" fmla="*/ 0 h 2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28">
                    <a:moveTo>
                      <a:pt x="0" y="28"/>
                    </a:moveTo>
                    <a:lnTo>
                      <a:pt x="0" y="28"/>
                    </a:lnTo>
                    <a:lnTo>
                      <a:pt x="10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04" name="Freeform 33"/>
              <p:cNvSpPr>
                <a:spLocks/>
              </p:cNvSpPr>
              <p:nvPr/>
            </p:nvSpPr>
            <p:spPr bwMode="auto">
              <a:xfrm>
                <a:off x="2371" y="1111"/>
                <a:ext cx="7" cy="28"/>
              </a:xfrm>
              <a:custGeom>
                <a:avLst/>
                <a:gdLst>
                  <a:gd name="T0" fmla="*/ 0 w 8"/>
                  <a:gd name="T1" fmla="*/ 28 h 34"/>
                  <a:gd name="T2" fmla="*/ 0 w 8"/>
                  <a:gd name="T3" fmla="*/ 28 h 34"/>
                  <a:gd name="T4" fmla="*/ 7 w 8"/>
                  <a:gd name="T5" fmla="*/ 0 h 3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" h="34">
                    <a:moveTo>
                      <a:pt x="0" y="34"/>
                    </a:moveTo>
                    <a:lnTo>
                      <a:pt x="0" y="34"/>
                    </a:lnTo>
                    <a:lnTo>
                      <a:pt x="8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05" name="Freeform 34"/>
              <p:cNvSpPr>
                <a:spLocks/>
              </p:cNvSpPr>
              <p:nvPr/>
            </p:nvSpPr>
            <p:spPr bwMode="auto">
              <a:xfrm>
                <a:off x="2305" y="905"/>
                <a:ext cx="20" cy="18"/>
              </a:xfrm>
              <a:custGeom>
                <a:avLst/>
                <a:gdLst>
                  <a:gd name="T0" fmla="*/ 20 w 24"/>
                  <a:gd name="T1" fmla="*/ 18 h 22"/>
                  <a:gd name="T2" fmla="*/ 20 w 24"/>
                  <a:gd name="T3" fmla="*/ 18 h 22"/>
                  <a:gd name="T4" fmla="*/ 0 w 24"/>
                  <a:gd name="T5" fmla="*/ 0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" h="22">
                    <a:moveTo>
                      <a:pt x="24" y="22"/>
                    </a:moveTo>
                    <a:lnTo>
                      <a:pt x="24" y="22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06" name="Freeform 35"/>
              <p:cNvSpPr>
                <a:spLocks/>
              </p:cNvSpPr>
              <p:nvPr/>
            </p:nvSpPr>
            <p:spPr bwMode="auto">
              <a:xfrm>
                <a:off x="2378" y="1106"/>
                <a:ext cx="1" cy="5"/>
              </a:xfrm>
              <a:custGeom>
                <a:avLst/>
                <a:gdLst>
                  <a:gd name="T0" fmla="*/ 0 w 2"/>
                  <a:gd name="T1" fmla="*/ 5 h 6"/>
                  <a:gd name="T2" fmla="*/ 0 w 2"/>
                  <a:gd name="T3" fmla="*/ 5 h 6"/>
                  <a:gd name="T4" fmla="*/ 1 w 2"/>
                  <a:gd name="T5" fmla="*/ 0 h 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" h="6">
                    <a:moveTo>
                      <a:pt x="0" y="6"/>
                    </a:moveTo>
                    <a:lnTo>
                      <a:pt x="0" y="6"/>
                    </a:lnTo>
                    <a:lnTo>
                      <a:pt x="2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07" name="Freeform 36"/>
              <p:cNvSpPr>
                <a:spLocks/>
              </p:cNvSpPr>
              <p:nvPr/>
            </p:nvSpPr>
            <p:spPr bwMode="auto">
              <a:xfrm>
                <a:off x="2325" y="923"/>
                <a:ext cx="4" cy="7"/>
              </a:xfrm>
              <a:custGeom>
                <a:avLst/>
                <a:gdLst>
                  <a:gd name="T0" fmla="*/ 4 w 6"/>
                  <a:gd name="T1" fmla="*/ 7 h 8"/>
                  <a:gd name="T2" fmla="*/ 4 w 6"/>
                  <a:gd name="T3" fmla="*/ 7 h 8"/>
                  <a:gd name="T4" fmla="*/ 0 w 6"/>
                  <a:gd name="T5" fmla="*/ 0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8">
                    <a:moveTo>
                      <a:pt x="6" y="8"/>
                    </a:moveTo>
                    <a:lnTo>
                      <a:pt x="6" y="8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08" name="Freeform 37"/>
              <p:cNvSpPr>
                <a:spLocks/>
              </p:cNvSpPr>
              <p:nvPr/>
            </p:nvSpPr>
            <p:spPr bwMode="auto">
              <a:xfrm>
                <a:off x="2086" y="1278"/>
                <a:ext cx="5" cy="1"/>
              </a:xfrm>
              <a:custGeom>
                <a:avLst/>
                <a:gdLst>
                  <a:gd name="T0" fmla="*/ 0 w 6"/>
                  <a:gd name="T1" fmla="*/ 0 h 2"/>
                  <a:gd name="T2" fmla="*/ 0 w 6"/>
                  <a:gd name="T3" fmla="*/ 0 h 2"/>
                  <a:gd name="T4" fmla="*/ 5 w 6"/>
                  <a:gd name="T5" fmla="*/ 1 h 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2">
                    <a:moveTo>
                      <a:pt x="0" y="0"/>
                    </a:moveTo>
                    <a:lnTo>
                      <a:pt x="0" y="0"/>
                    </a:lnTo>
                    <a:lnTo>
                      <a:pt x="6" y="2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09" name="Freeform 38"/>
              <p:cNvSpPr>
                <a:spLocks/>
              </p:cNvSpPr>
              <p:nvPr/>
            </p:nvSpPr>
            <p:spPr bwMode="auto">
              <a:xfrm>
                <a:off x="2311" y="1228"/>
                <a:ext cx="9" cy="7"/>
              </a:xfrm>
              <a:custGeom>
                <a:avLst/>
                <a:gdLst>
                  <a:gd name="T0" fmla="*/ 0 w 10"/>
                  <a:gd name="T1" fmla="*/ 7 h 8"/>
                  <a:gd name="T2" fmla="*/ 0 w 10"/>
                  <a:gd name="T3" fmla="*/ 7 h 8"/>
                  <a:gd name="T4" fmla="*/ 9 w 10"/>
                  <a:gd name="T5" fmla="*/ 0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8">
                    <a:moveTo>
                      <a:pt x="0" y="8"/>
                    </a:moveTo>
                    <a:lnTo>
                      <a:pt x="0" y="8"/>
                    </a:lnTo>
                    <a:lnTo>
                      <a:pt x="10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10" name="Freeform 39"/>
              <p:cNvSpPr>
                <a:spLocks/>
              </p:cNvSpPr>
              <p:nvPr/>
            </p:nvSpPr>
            <p:spPr bwMode="auto">
              <a:xfrm>
                <a:off x="2320" y="1200"/>
                <a:ext cx="23" cy="28"/>
              </a:xfrm>
              <a:custGeom>
                <a:avLst/>
                <a:gdLst>
                  <a:gd name="T0" fmla="*/ 0 w 28"/>
                  <a:gd name="T1" fmla="*/ 28 h 34"/>
                  <a:gd name="T2" fmla="*/ 0 w 28"/>
                  <a:gd name="T3" fmla="*/ 28 h 34"/>
                  <a:gd name="T4" fmla="*/ 12 w 28"/>
                  <a:gd name="T5" fmla="*/ 15 h 34"/>
                  <a:gd name="T6" fmla="*/ 21 w 28"/>
                  <a:gd name="T7" fmla="*/ 0 h 34"/>
                  <a:gd name="T8" fmla="*/ 23 w 28"/>
                  <a:gd name="T9" fmla="*/ 0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8" h="34">
                    <a:moveTo>
                      <a:pt x="0" y="34"/>
                    </a:moveTo>
                    <a:lnTo>
                      <a:pt x="0" y="34"/>
                    </a:lnTo>
                    <a:lnTo>
                      <a:pt x="14" y="18"/>
                    </a:lnTo>
                    <a:lnTo>
                      <a:pt x="26" y="0"/>
                    </a:lnTo>
                    <a:lnTo>
                      <a:pt x="28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11" name="Freeform 40"/>
              <p:cNvSpPr>
                <a:spLocks/>
              </p:cNvSpPr>
              <p:nvPr/>
            </p:nvSpPr>
            <p:spPr bwMode="auto">
              <a:xfrm>
                <a:off x="2119" y="1289"/>
                <a:ext cx="15" cy="4"/>
              </a:xfrm>
              <a:custGeom>
                <a:avLst/>
                <a:gdLst>
                  <a:gd name="T0" fmla="*/ 0 w 18"/>
                  <a:gd name="T1" fmla="*/ 0 h 4"/>
                  <a:gd name="T2" fmla="*/ 0 w 18"/>
                  <a:gd name="T3" fmla="*/ 0 h 4"/>
                  <a:gd name="T4" fmla="*/ 15 w 18"/>
                  <a:gd name="T5" fmla="*/ 4 h 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" h="4">
                    <a:moveTo>
                      <a:pt x="0" y="0"/>
                    </a:moveTo>
                    <a:lnTo>
                      <a:pt x="0" y="0"/>
                    </a:lnTo>
                    <a:lnTo>
                      <a:pt x="18" y="4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12" name="Freeform 41"/>
              <p:cNvSpPr>
                <a:spLocks/>
              </p:cNvSpPr>
              <p:nvPr/>
            </p:nvSpPr>
            <p:spPr bwMode="auto">
              <a:xfrm>
                <a:off x="2091" y="1279"/>
                <a:ext cx="28" cy="10"/>
              </a:xfrm>
              <a:custGeom>
                <a:avLst/>
                <a:gdLst>
                  <a:gd name="T0" fmla="*/ 0 w 34"/>
                  <a:gd name="T1" fmla="*/ 0 h 12"/>
                  <a:gd name="T2" fmla="*/ 0 w 34"/>
                  <a:gd name="T3" fmla="*/ 0 h 12"/>
                  <a:gd name="T4" fmla="*/ 15 w 34"/>
                  <a:gd name="T5" fmla="*/ 5 h 12"/>
                  <a:gd name="T6" fmla="*/ 28 w 34"/>
                  <a:gd name="T7" fmla="*/ 10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4" h="12">
                    <a:moveTo>
                      <a:pt x="0" y="0"/>
                    </a:moveTo>
                    <a:lnTo>
                      <a:pt x="0" y="0"/>
                    </a:lnTo>
                    <a:lnTo>
                      <a:pt x="18" y="6"/>
                    </a:lnTo>
                    <a:lnTo>
                      <a:pt x="34" y="12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13" name="Freeform 42"/>
              <p:cNvSpPr>
                <a:spLocks/>
              </p:cNvSpPr>
              <p:nvPr/>
            </p:nvSpPr>
            <p:spPr bwMode="auto">
              <a:xfrm>
                <a:off x="1984" y="958"/>
                <a:ext cx="13" cy="23"/>
              </a:xfrm>
              <a:custGeom>
                <a:avLst/>
                <a:gdLst>
                  <a:gd name="T0" fmla="*/ 13 w 16"/>
                  <a:gd name="T1" fmla="*/ 0 h 28"/>
                  <a:gd name="T2" fmla="*/ 13 w 16"/>
                  <a:gd name="T3" fmla="*/ 0 h 28"/>
                  <a:gd name="T4" fmla="*/ 0 w 16"/>
                  <a:gd name="T5" fmla="*/ 23 h 2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" h="28">
                    <a:moveTo>
                      <a:pt x="16" y="0"/>
                    </a:moveTo>
                    <a:lnTo>
                      <a:pt x="16" y="0"/>
                    </a:lnTo>
                    <a:lnTo>
                      <a:pt x="0" y="28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14" name="Freeform 43"/>
              <p:cNvSpPr>
                <a:spLocks/>
              </p:cNvSpPr>
              <p:nvPr/>
            </p:nvSpPr>
            <p:spPr bwMode="auto">
              <a:xfrm>
                <a:off x="2359" y="1162"/>
                <a:ext cx="4" cy="7"/>
              </a:xfrm>
              <a:custGeom>
                <a:avLst/>
                <a:gdLst>
                  <a:gd name="T0" fmla="*/ 0 w 4"/>
                  <a:gd name="T1" fmla="*/ 7 h 8"/>
                  <a:gd name="T2" fmla="*/ 0 w 4"/>
                  <a:gd name="T3" fmla="*/ 7 h 8"/>
                  <a:gd name="T4" fmla="*/ 4 w 4"/>
                  <a:gd name="T5" fmla="*/ 0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0" y="8"/>
                    </a:moveTo>
                    <a:lnTo>
                      <a:pt x="0" y="8"/>
                    </a:lnTo>
                    <a:lnTo>
                      <a:pt x="4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15" name="Line 44"/>
              <p:cNvSpPr>
                <a:spLocks noChangeShapeType="1"/>
              </p:cNvSpPr>
              <p:nvPr/>
            </p:nvSpPr>
            <p:spPr bwMode="auto">
              <a:xfrm>
                <a:off x="2343" y="1200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16" name="Freeform 45"/>
              <p:cNvSpPr>
                <a:spLocks/>
              </p:cNvSpPr>
              <p:nvPr/>
            </p:nvSpPr>
            <p:spPr bwMode="auto">
              <a:xfrm>
                <a:off x="2343" y="1169"/>
                <a:ext cx="16" cy="31"/>
              </a:xfrm>
              <a:custGeom>
                <a:avLst/>
                <a:gdLst>
                  <a:gd name="T0" fmla="*/ 0 w 20"/>
                  <a:gd name="T1" fmla="*/ 31 h 38"/>
                  <a:gd name="T2" fmla="*/ 0 w 20"/>
                  <a:gd name="T3" fmla="*/ 29 h 38"/>
                  <a:gd name="T4" fmla="*/ 0 w 20"/>
                  <a:gd name="T5" fmla="*/ 29 h 38"/>
                  <a:gd name="T6" fmla="*/ 8 w 20"/>
                  <a:gd name="T7" fmla="*/ 15 h 38"/>
                  <a:gd name="T8" fmla="*/ 16 w 20"/>
                  <a:gd name="T9" fmla="*/ 0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" h="38">
                    <a:moveTo>
                      <a:pt x="0" y="38"/>
                    </a:moveTo>
                    <a:lnTo>
                      <a:pt x="0" y="36"/>
                    </a:lnTo>
                    <a:lnTo>
                      <a:pt x="10" y="18"/>
                    </a:lnTo>
                    <a:lnTo>
                      <a:pt x="20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17" name="Freeform 46"/>
              <p:cNvSpPr>
                <a:spLocks/>
              </p:cNvSpPr>
              <p:nvPr/>
            </p:nvSpPr>
            <p:spPr bwMode="auto">
              <a:xfrm>
                <a:off x="2061" y="1265"/>
                <a:ext cx="25" cy="13"/>
              </a:xfrm>
              <a:custGeom>
                <a:avLst/>
                <a:gdLst>
                  <a:gd name="T0" fmla="*/ 0 w 30"/>
                  <a:gd name="T1" fmla="*/ 0 h 16"/>
                  <a:gd name="T2" fmla="*/ 0 w 30"/>
                  <a:gd name="T3" fmla="*/ 0 h 16"/>
                  <a:gd name="T4" fmla="*/ 12 w 30"/>
                  <a:gd name="T5" fmla="*/ 7 h 16"/>
                  <a:gd name="T6" fmla="*/ 25 w 30"/>
                  <a:gd name="T7" fmla="*/ 13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0" h="16">
                    <a:moveTo>
                      <a:pt x="0" y="0"/>
                    </a:moveTo>
                    <a:lnTo>
                      <a:pt x="0" y="0"/>
                    </a:lnTo>
                    <a:lnTo>
                      <a:pt x="14" y="8"/>
                    </a:lnTo>
                    <a:lnTo>
                      <a:pt x="30" y="16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18" name="Freeform 47"/>
              <p:cNvSpPr>
                <a:spLocks/>
              </p:cNvSpPr>
              <p:nvPr/>
            </p:nvSpPr>
            <p:spPr bwMode="auto">
              <a:xfrm>
                <a:off x="2247" y="871"/>
                <a:ext cx="5" cy="3"/>
              </a:xfrm>
              <a:custGeom>
                <a:avLst/>
                <a:gdLst>
                  <a:gd name="T0" fmla="*/ 5 w 6"/>
                  <a:gd name="T1" fmla="*/ 3 h 4"/>
                  <a:gd name="T2" fmla="*/ 5 w 6"/>
                  <a:gd name="T3" fmla="*/ 3 h 4"/>
                  <a:gd name="T4" fmla="*/ 0 w 6"/>
                  <a:gd name="T5" fmla="*/ 0 h 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4">
                    <a:moveTo>
                      <a:pt x="6" y="4"/>
                    </a:moveTo>
                    <a:lnTo>
                      <a:pt x="6" y="4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19" name="Freeform 48"/>
              <p:cNvSpPr>
                <a:spLocks/>
              </p:cNvSpPr>
              <p:nvPr/>
            </p:nvSpPr>
            <p:spPr bwMode="auto">
              <a:xfrm>
                <a:off x="1977" y="981"/>
                <a:ext cx="7" cy="17"/>
              </a:xfrm>
              <a:custGeom>
                <a:avLst/>
                <a:gdLst>
                  <a:gd name="T0" fmla="*/ 7 w 8"/>
                  <a:gd name="T1" fmla="*/ 0 h 20"/>
                  <a:gd name="T2" fmla="*/ 7 w 8"/>
                  <a:gd name="T3" fmla="*/ 0 h 20"/>
                  <a:gd name="T4" fmla="*/ 0 w 8"/>
                  <a:gd name="T5" fmla="*/ 17 h 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" h="20">
                    <a:moveTo>
                      <a:pt x="8" y="0"/>
                    </a:moveTo>
                    <a:lnTo>
                      <a:pt x="8" y="0"/>
                    </a:lnTo>
                    <a:lnTo>
                      <a:pt x="0" y="2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20" name="Freeform 49"/>
              <p:cNvSpPr>
                <a:spLocks/>
              </p:cNvSpPr>
              <p:nvPr/>
            </p:nvSpPr>
            <p:spPr bwMode="auto">
              <a:xfrm>
                <a:off x="1997" y="950"/>
                <a:ext cx="6" cy="8"/>
              </a:xfrm>
              <a:custGeom>
                <a:avLst/>
                <a:gdLst>
                  <a:gd name="T0" fmla="*/ 6 w 8"/>
                  <a:gd name="T1" fmla="*/ 0 h 10"/>
                  <a:gd name="T2" fmla="*/ 6 w 8"/>
                  <a:gd name="T3" fmla="*/ 0 h 10"/>
                  <a:gd name="T4" fmla="*/ 0 w 8"/>
                  <a:gd name="T5" fmla="*/ 8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" h="10">
                    <a:moveTo>
                      <a:pt x="8" y="0"/>
                    </a:moveTo>
                    <a:lnTo>
                      <a:pt x="8" y="0"/>
                    </a:lnTo>
                    <a:lnTo>
                      <a:pt x="0" y="1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21" name="Freeform 50"/>
              <p:cNvSpPr>
                <a:spLocks/>
              </p:cNvSpPr>
              <p:nvPr/>
            </p:nvSpPr>
            <p:spPr bwMode="auto">
              <a:xfrm>
                <a:off x="2252" y="874"/>
                <a:ext cx="26" cy="13"/>
              </a:xfrm>
              <a:custGeom>
                <a:avLst/>
                <a:gdLst>
                  <a:gd name="T0" fmla="*/ 26 w 32"/>
                  <a:gd name="T1" fmla="*/ 13 h 16"/>
                  <a:gd name="T2" fmla="*/ 26 w 32"/>
                  <a:gd name="T3" fmla="*/ 13 h 16"/>
                  <a:gd name="T4" fmla="*/ 13 w 32"/>
                  <a:gd name="T5" fmla="*/ 5 h 16"/>
                  <a:gd name="T6" fmla="*/ 0 w 32"/>
                  <a:gd name="T7" fmla="*/ 0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2" h="16">
                    <a:moveTo>
                      <a:pt x="32" y="16"/>
                    </a:moveTo>
                    <a:lnTo>
                      <a:pt x="32" y="16"/>
                    </a:lnTo>
                    <a:lnTo>
                      <a:pt x="16" y="6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22" name="Freeform 51"/>
              <p:cNvSpPr>
                <a:spLocks/>
              </p:cNvSpPr>
              <p:nvPr/>
            </p:nvSpPr>
            <p:spPr bwMode="auto">
              <a:xfrm>
                <a:off x="2048" y="1256"/>
                <a:ext cx="13" cy="9"/>
              </a:xfrm>
              <a:custGeom>
                <a:avLst/>
                <a:gdLst>
                  <a:gd name="T0" fmla="*/ 0 w 16"/>
                  <a:gd name="T1" fmla="*/ 0 h 10"/>
                  <a:gd name="T2" fmla="*/ 0 w 16"/>
                  <a:gd name="T3" fmla="*/ 0 h 10"/>
                  <a:gd name="T4" fmla="*/ 13 w 16"/>
                  <a:gd name="T5" fmla="*/ 9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" h="10">
                    <a:moveTo>
                      <a:pt x="0" y="0"/>
                    </a:moveTo>
                    <a:lnTo>
                      <a:pt x="0" y="0"/>
                    </a:lnTo>
                    <a:lnTo>
                      <a:pt x="16" y="1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23" name="Freeform 52"/>
              <p:cNvSpPr>
                <a:spLocks/>
              </p:cNvSpPr>
              <p:nvPr/>
            </p:nvSpPr>
            <p:spPr bwMode="auto">
              <a:xfrm>
                <a:off x="2278" y="887"/>
                <a:ext cx="10" cy="5"/>
              </a:xfrm>
              <a:custGeom>
                <a:avLst/>
                <a:gdLst>
                  <a:gd name="T0" fmla="*/ 10 w 12"/>
                  <a:gd name="T1" fmla="*/ 5 h 6"/>
                  <a:gd name="T2" fmla="*/ 10 w 12"/>
                  <a:gd name="T3" fmla="*/ 5 h 6"/>
                  <a:gd name="T4" fmla="*/ 0 w 12"/>
                  <a:gd name="T5" fmla="*/ 0 h 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6">
                    <a:moveTo>
                      <a:pt x="12" y="6"/>
                    </a:moveTo>
                    <a:lnTo>
                      <a:pt x="12" y="6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24" name="Freeform 53"/>
              <p:cNvSpPr>
                <a:spLocks/>
              </p:cNvSpPr>
              <p:nvPr/>
            </p:nvSpPr>
            <p:spPr bwMode="auto">
              <a:xfrm>
                <a:off x="2242" y="1268"/>
                <a:ext cx="26" cy="13"/>
              </a:xfrm>
              <a:custGeom>
                <a:avLst/>
                <a:gdLst>
                  <a:gd name="T0" fmla="*/ 0 w 32"/>
                  <a:gd name="T1" fmla="*/ 13 h 16"/>
                  <a:gd name="T2" fmla="*/ 0 w 32"/>
                  <a:gd name="T3" fmla="*/ 13 h 16"/>
                  <a:gd name="T4" fmla="*/ 13 w 32"/>
                  <a:gd name="T5" fmla="*/ 7 h 16"/>
                  <a:gd name="T6" fmla="*/ 26 w 32"/>
                  <a:gd name="T7" fmla="*/ 0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2" h="16">
                    <a:moveTo>
                      <a:pt x="0" y="16"/>
                    </a:moveTo>
                    <a:lnTo>
                      <a:pt x="0" y="16"/>
                    </a:lnTo>
                    <a:lnTo>
                      <a:pt x="16" y="8"/>
                    </a:lnTo>
                    <a:lnTo>
                      <a:pt x="32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25" name="Freeform 54"/>
              <p:cNvSpPr>
                <a:spLocks/>
              </p:cNvSpPr>
              <p:nvPr/>
            </p:nvSpPr>
            <p:spPr bwMode="auto">
              <a:xfrm>
                <a:off x="2134" y="1293"/>
                <a:ext cx="18" cy="1"/>
              </a:xfrm>
              <a:custGeom>
                <a:avLst/>
                <a:gdLst>
                  <a:gd name="T0" fmla="*/ 0 w 22"/>
                  <a:gd name="T1" fmla="*/ 0 h 2"/>
                  <a:gd name="T2" fmla="*/ 0 w 22"/>
                  <a:gd name="T3" fmla="*/ 0 h 2"/>
                  <a:gd name="T4" fmla="*/ 18 w 22"/>
                  <a:gd name="T5" fmla="*/ 1 h 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" h="2">
                    <a:moveTo>
                      <a:pt x="0" y="0"/>
                    </a:moveTo>
                    <a:lnTo>
                      <a:pt x="0" y="0"/>
                    </a:lnTo>
                    <a:lnTo>
                      <a:pt x="22" y="2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26" name="Freeform 55"/>
              <p:cNvSpPr>
                <a:spLocks/>
              </p:cNvSpPr>
              <p:nvPr/>
            </p:nvSpPr>
            <p:spPr bwMode="auto">
              <a:xfrm>
                <a:off x="2152" y="1294"/>
                <a:ext cx="32" cy="1"/>
              </a:xfrm>
              <a:custGeom>
                <a:avLst/>
                <a:gdLst>
                  <a:gd name="T0" fmla="*/ 0 w 38"/>
                  <a:gd name="T1" fmla="*/ 0 h 1"/>
                  <a:gd name="T2" fmla="*/ 0 w 38"/>
                  <a:gd name="T3" fmla="*/ 0 h 1"/>
                  <a:gd name="T4" fmla="*/ 15 w 38"/>
                  <a:gd name="T5" fmla="*/ 0 h 1"/>
                  <a:gd name="T6" fmla="*/ 32 w 38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8" h="1">
                    <a:moveTo>
                      <a:pt x="0" y="0"/>
                    </a:moveTo>
                    <a:lnTo>
                      <a:pt x="0" y="0"/>
                    </a:lnTo>
                    <a:lnTo>
                      <a:pt x="18" y="0"/>
                    </a:lnTo>
                    <a:lnTo>
                      <a:pt x="38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27" name="Freeform 56"/>
              <p:cNvSpPr>
                <a:spLocks/>
              </p:cNvSpPr>
              <p:nvPr/>
            </p:nvSpPr>
            <p:spPr bwMode="auto">
              <a:xfrm>
                <a:off x="2212" y="1281"/>
                <a:ext cx="30" cy="8"/>
              </a:xfrm>
              <a:custGeom>
                <a:avLst/>
                <a:gdLst>
                  <a:gd name="T0" fmla="*/ 0 w 36"/>
                  <a:gd name="T1" fmla="*/ 8 h 10"/>
                  <a:gd name="T2" fmla="*/ 0 w 36"/>
                  <a:gd name="T3" fmla="*/ 8 h 10"/>
                  <a:gd name="T4" fmla="*/ 17 w 36"/>
                  <a:gd name="T5" fmla="*/ 3 h 10"/>
                  <a:gd name="T6" fmla="*/ 17 w 36"/>
                  <a:gd name="T7" fmla="*/ 3 h 10"/>
                  <a:gd name="T8" fmla="*/ 30 w 36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" h="10">
                    <a:moveTo>
                      <a:pt x="0" y="10"/>
                    </a:moveTo>
                    <a:lnTo>
                      <a:pt x="0" y="10"/>
                    </a:lnTo>
                    <a:lnTo>
                      <a:pt x="20" y="4"/>
                    </a:lnTo>
                    <a:lnTo>
                      <a:pt x="36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28" name="Freeform 57"/>
              <p:cNvSpPr>
                <a:spLocks/>
              </p:cNvSpPr>
              <p:nvPr/>
            </p:nvSpPr>
            <p:spPr bwMode="auto">
              <a:xfrm>
                <a:off x="2184" y="1289"/>
                <a:ext cx="28" cy="5"/>
              </a:xfrm>
              <a:custGeom>
                <a:avLst/>
                <a:gdLst>
                  <a:gd name="T0" fmla="*/ 0 w 34"/>
                  <a:gd name="T1" fmla="*/ 5 h 6"/>
                  <a:gd name="T2" fmla="*/ 0 w 34"/>
                  <a:gd name="T3" fmla="*/ 5 h 6"/>
                  <a:gd name="T4" fmla="*/ 13 w 34"/>
                  <a:gd name="T5" fmla="*/ 3 h 6"/>
                  <a:gd name="T6" fmla="*/ 28 w 34"/>
                  <a:gd name="T7" fmla="*/ 0 h 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4" h="6">
                    <a:moveTo>
                      <a:pt x="0" y="6"/>
                    </a:moveTo>
                    <a:lnTo>
                      <a:pt x="0" y="6"/>
                    </a:lnTo>
                    <a:lnTo>
                      <a:pt x="16" y="4"/>
                    </a:lnTo>
                    <a:lnTo>
                      <a:pt x="34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29" name="Freeform 58"/>
              <p:cNvSpPr>
                <a:spLocks/>
              </p:cNvSpPr>
              <p:nvPr/>
            </p:nvSpPr>
            <p:spPr bwMode="auto">
              <a:xfrm>
                <a:off x="2007" y="1215"/>
                <a:ext cx="10" cy="12"/>
              </a:xfrm>
              <a:custGeom>
                <a:avLst/>
                <a:gdLst>
                  <a:gd name="T0" fmla="*/ 0 w 12"/>
                  <a:gd name="T1" fmla="*/ 0 h 14"/>
                  <a:gd name="T2" fmla="*/ 0 w 12"/>
                  <a:gd name="T3" fmla="*/ 0 h 14"/>
                  <a:gd name="T4" fmla="*/ 10 w 12"/>
                  <a:gd name="T5" fmla="*/ 12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14">
                    <a:moveTo>
                      <a:pt x="0" y="0"/>
                    </a:moveTo>
                    <a:lnTo>
                      <a:pt x="0" y="0"/>
                    </a:lnTo>
                    <a:lnTo>
                      <a:pt x="12" y="14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30" name="Freeform 59"/>
              <p:cNvSpPr>
                <a:spLocks/>
              </p:cNvSpPr>
              <p:nvPr/>
            </p:nvSpPr>
            <p:spPr bwMode="auto">
              <a:xfrm>
                <a:off x="1962" y="1037"/>
                <a:ext cx="3" cy="18"/>
              </a:xfrm>
              <a:custGeom>
                <a:avLst/>
                <a:gdLst>
                  <a:gd name="T0" fmla="*/ 3 w 4"/>
                  <a:gd name="T1" fmla="*/ 0 h 22"/>
                  <a:gd name="T2" fmla="*/ 3 w 4"/>
                  <a:gd name="T3" fmla="*/ 0 h 22"/>
                  <a:gd name="T4" fmla="*/ 0 w 4"/>
                  <a:gd name="T5" fmla="*/ 18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" h="22">
                    <a:moveTo>
                      <a:pt x="4" y="0"/>
                    </a:moveTo>
                    <a:lnTo>
                      <a:pt x="4" y="0"/>
                    </a:lnTo>
                    <a:lnTo>
                      <a:pt x="0" y="22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31" name="Freeform 60"/>
              <p:cNvSpPr>
                <a:spLocks/>
              </p:cNvSpPr>
              <p:nvPr/>
            </p:nvSpPr>
            <p:spPr bwMode="auto">
              <a:xfrm>
                <a:off x="2295" y="1235"/>
                <a:ext cx="16" cy="15"/>
              </a:xfrm>
              <a:custGeom>
                <a:avLst/>
                <a:gdLst>
                  <a:gd name="T0" fmla="*/ 0 w 20"/>
                  <a:gd name="T1" fmla="*/ 15 h 18"/>
                  <a:gd name="T2" fmla="*/ 0 w 20"/>
                  <a:gd name="T3" fmla="*/ 15 h 18"/>
                  <a:gd name="T4" fmla="*/ 16 w 20"/>
                  <a:gd name="T5" fmla="*/ 0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" h="18">
                    <a:moveTo>
                      <a:pt x="0" y="18"/>
                    </a:moveTo>
                    <a:lnTo>
                      <a:pt x="0" y="18"/>
                    </a:lnTo>
                    <a:lnTo>
                      <a:pt x="20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32" name="Freeform 61"/>
              <p:cNvSpPr>
                <a:spLocks/>
              </p:cNvSpPr>
              <p:nvPr/>
            </p:nvSpPr>
            <p:spPr bwMode="auto">
              <a:xfrm>
                <a:off x="2036" y="1246"/>
                <a:ext cx="12" cy="10"/>
              </a:xfrm>
              <a:custGeom>
                <a:avLst/>
                <a:gdLst>
                  <a:gd name="T0" fmla="*/ 0 w 14"/>
                  <a:gd name="T1" fmla="*/ 0 h 12"/>
                  <a:gd name="T2" fmla="*/ 0 w 14"/>
                  <a:gd name="T3" fmla="*/ 0 h 12"/>
                  <a:gd name="T4" fmla="*/ 12 w 14"/>
                  <a:gd name="T5" fmla="*/ 10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12">
                    <a:moveTo>
                      <a:pt x="0" y="0"/>
                    </a:moveTo>
                    <a:lnTo>
                      <a:pt x="0" y="0"/>
                    </a:lnTo>
                    <a:lnTo>
                      <a:pt x="14" y="12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33" name="Freeform 62"/>
              <p:cNvSpPr>
                <a:spLocks/>
              </p:cNvSpPr>
              <p:nvPr/>
            </p:nvSpPr>
            <p:spPr bwMode="auto">
              <a:xfrm>
                <a:off x="2017" y="1227"/>
                <a:ext cx="19" cy="19"/>
              </a:xfrm>
              <a:custGeom>
                <a:avLst/>
                <a:gdLst>
                  <a:gd name="T0" fmla="*/ 0 w 24"/>
                  <a:gd name="T1" fmla="*/ 0 h 24"/>
                  <a:gd name="T2" fmla="*/ 0 w 24"/>
                  <a:gd name="T3" fmla="*/ 0 h 24"/>
                  <a:gd name="T4" fmla="*/ 19 w 24"/>
                  <a:gd name="T5" fmla="*/ 19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" h="24">
                    <a:moveTo>
                      <a:pt x="0" y="0"/>
                    </a:moveTo>
                    <a:lnTo>
                      <a:pt x="0" y="0"/>
                    </a:lnTo>
                    <a:lnTo>
                      <a:pt x="24" y="24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34" name="Freeform 63"/>
              <p:cNvSpPr>
                <a:spLocks/>
              </p:cNvSpPr>
              <p:nvPr/>
            </p:nvSpPr>
            <p:spPr bwMode="auto">
              <a:xfrm>
                <a:off x="1965" y="1011"/>
                <a:ext cx="7" cy="26"/>
              </a:xfrm>
              <a:custGeom>
                <a:avLst/>
                <a:gdLst>
                  <a:gd name="T0" fmla="*/ 7 w 8"/>
                  <a:gd name="T1" fmla="*/ 0 h 32"/>
                  <a:gd name="T2" fmla="*/ 7 w 8"/>
                  <a:gd name="T3" fmla="*/ 0 h 32"/>
                  <a:gd name="T4" fmla="*/ 0 w 8"/>
                  <a:gd name="T5" fmla="*/ 26 h 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" h="32">
                    <a:moveTo>
                      <a:pt x="8" y="0"/>
                    </a:moveTo>
                    <a:lnTo>
                      <a:pt x="8" y="0"/>
                    </a:lnTo>
                    <a:lnTo>
                      <a:pt x="0" y="32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35" name="Freeform 64"/>
              <p:cNvSpPr>
                <a:spLocks/>
              </p:cNvSpPr>
              <p:nvPr/>
            </p:nvSpPr>
            <p:spPr bwMode="auto">
              <a:xfrm>
                <a:off x="2268" y="1250"/>
                <a:ext cx="27" cy="18"/>
              </a:xfrm>
              <a:custGeom>
                <a:avLst/>
                <a:gdLst>
                  <a:gd name="T0" fmla="*/ 0 w 32"/>
                  <a:gd name="T1" fmla="*/ 18 h 22"/>
                  <a:gd name="T2" fmla="*/ 0 w 32"/>
                  <a:gd name="T3" fmla="*/ 18 h 22"/>
                  <a:gd name="T4" fmla="*/ 14 w 32"/>
                  <a:gd name="T5" fmla="*/ 10 h 22"/>
                  <a:gd name="T6" fmla="*/ 27 w 32"/>
                  <a:gd name="T7" fmla="*/ 0 h 2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2" h="22">
                    <a:moveTo>
                      <a:pt x="0" y="22"/>
                    </a:moveTo>
                    <a:lnTo>
                      <a:pt x="0" y="22"/>
                    </a:lnTo>
                    <a:lnTo>
                      <a:pt x="16" y="12"/>
                    </a:lnTo>
                    <a:lnTo>
                      <a:pt x="32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36" name="Freeform 65"/>
              <p:cNvSpPr>
                <a:spLocks/>
              </p:cNvSpPr>
              <p:nvPr/>
            </p:nvSpPr>
            <p:spPr bwMode="auto">
              <a:xfrm>
                <a:off x="1972" y="998"/>
                <a:ext cx="5" cy="13"/>
              </a:xfrm>
              <a:custGeom>
                <a:avLst/>
                <a:gdLst>
                  <a:gd name="T0" fmla="*/ 5 w 6"/>
                  <a:gd name="T1" fmla="*/ 0 h 16"/>
                  <a:gd name="T2" fmla="*/ 5 w 6"/>
                  <a:gd name="T3" fmla="*/ 0 h 16"/>
                  <a:gd name="T4" fmla="*/ 0 w 6"/>
                  <a:gd name="T5" fmla="*/ 13 h 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16">
                    <a:moveTo>
                      <a:pt x="6" y="0"/>
                    </a:moveTo>
                    <a:lnTo>
                      <a:pt x="6" y="0"/>
                    </a:lnTo>
                    <a:lnTo>
                      <a:pt x="0" y="16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37" name="Freeform 66"/>
              <p:cNvSpPr>
                <a:spLocks/>
              </p:cNvSpPr>
              <p:nvPr/>
            </p:nvSpPr>
            <p:spPr bwMode="auto">
              <a:xfrm>
                <a:off x="2341" y="1199"/>
                <a:ext cx="2" cy="1"/>
              </a:xfrm>
              <a:custGeom>
                <a:avLst/>
                <a:gdLst>
                  <a:gd name="T0" fmla="*/ 2 w 2"/>
                  <a:gd name="T1" fmla="*/ 1 h 2"/>
                  <a:gd name="T2" fmla="*/ 0 w 2"/>
                  <a:gd name="T3" fmla="*/ 1 h 2"/>
                  <a:gd name="T4" fmla="*/ 0 w 2"/>
                  <a:gd name="T5" fmla="*/ 1 h 2"/>
                  <a:gd name="T6" fmla="*/ 2 w 2"/>
                  <a:gd name="T7" fmla="*/ 0 h 2"/>
                  <a:gd name="T8" fmla="*/ 2 w 2"/>
                  <a:gd name="T9" fmla="*/ 1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2" y="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38" name="Freeform 67"/>
              <p:cNvSpPr>
                <a:spLocks/>
              </p:cNvSpPr>
              <p:nvPr/>
            </p:nvSpPr>
            <p:spPr bwMode="auto">
              <a:xfrm>
                <a:off x="2303" y="1050"/>
                <a:ext cx="35" cy="32"/>
              </a:xfrm>
              <a:custGeom>
                <a:avLst/>
                <a:gdLst>
                  <a:gd name="T0" fmla="*/ 28 w 42"/>
                  <a:gd name="T1" fmla="*/ 0 h 38"/>
                  <a:gd name="T2" fmla="*/ 35 w 42"/>
                  <a:gd name="T3" fmla="*/ 24 h 38"/>
                  <a:gd name="T4" fmla="*/ 7 w 42"/>
                  <a:gd name="T5" fmla="*/ 32 h 38"/>
                  <a:gd name="T6" fmla="*/ 0 w 42"/>
                  <a:gd name="T7" fmla="*/ 8 h 38"/>
                  <a:gd name="T8" fmla="*/ 28 w 42"/>
                  <a:gd name="T9" fmla="*/ 0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38">
                    <a:moveTo>
                      <a:pt x="34" y="0"/>
                    </a:moveTo>
                    <a:lnTo>
                      <a:pt x="42" y="28"/>
                    </a:lnTo>
                    <a:lnTo>
                      <a:pt x="8" y="38"/>
                    </a:lnTo>
                    <a:lnTo>
                      <a:pt x="0" y="10"/>
                    </a:lnTo>
                    <a:lnTo>
                      <a:pt x="34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39" name="Freeform 68"/>
              <p:cNvSpPr>
                <a:spLocks/>
              </p:cNvSpPr>
              <p:nvPr/>
            </p:nvSpPr>
            <p:spPr bwMode="auto">
              <a:xfrm>
                <a:off x="2296" y="1026"/>
                <a:ext cx="35" cy="33"/>
              </a:xfrm>
              <a:custGeom>
                <a:avLst/>
                <a:gdLst>
                  <a:gd name="T0" fmla="*/ 0 w 42"/>
                  <a:gd name="T1" fmla="*/ 10 h 40"/>
                  <a:gd name="T2" fmla="*/ 28 w 42"/>
                  <a:gd name="T3" fmla="*/ 0 h 40"/>
                  <a:gd name="T4" fmla="*/ 35 w 42"/>
                  <a:gd name="T5" fmla="*/ 25 h 40"/>
                  <a:gd name="T6" fmla="*/ 7 w 42"/>
                  <a:gd name="T7" fmla="*/ 33 h 40"/>
                  <a:gd name="T8" fmla="*/ 0 w 42"/>
                  <a:gd name="T9" fmla="*/ 1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0" y="12"/>
                    </a:moveTo>
                    <a:lnTo>
                      <a:pt x="34" y="0"/>
                    </a:lnTo>
                    <a:lnTo>
                      <a:pt x="42" y="30"/>
                    </a:lnTo>
                    <a:lnTo>
                      <a:pt x="8" y="40"/>
                    </a:lnTo>
                    <a:lnTo>
                      <a:pt x="0" y="1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40" name="Freeform 69"/>
              <p:cNvSpPr>
                <a:spLocks/>
              </p:cNvSpPr>
              <p:nvPr/>
            </p:nvSpPr>
            <p:spPr bwMode="auto">
              <a:xfrm>
                <a:off x="2243" y="1171"/>
                <a:ext cx="37" cy="33"/>
              </a:xfrm>
              <a:custGeom>
                <a:avLst/>
                <a:gdLst>
                  <a:gd name="T0" fmla="*/ 30 w 44"/>
                  <a:gd name="T1" fmla="*/ 0 h 40"/>
                  <a:gd name="T2" fmla="*/ 37 w 44"/>
                  <a:gd name="T3" fmla="*/ 23 h 40"/>
                  <a:gd name="T4" fmla="*/ 7 w 44"/>
                  <a:gd name="T5" fmla="*/ 33 h 40"/>
                  <a:gd name="T6" fmla="*/ 0 w 44"/>
                  <a:gd name="T7" fmla="*/ 10 h 40"/>
                  <a:gd name="T8" fmla="*/ 30 w 44"/>
                  <a:gd name="T9" fmla="*/ 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" h="40">
                    <a:moveTo>
                      <a:pt x="36" y="0"/>
                    </a:moveTo>
                    <a:lnTo>
                      <a:pt x="44" y="28"/>
                    </a:lnTo>
                    <a:lnTo>
                      <a:pt x="8" y="40"/>
                    </a:lnTo>
                    <a:lnTo>
                      <a:pt x="0" y="12"/>
                    </a:lnTo>
                    <a:lnTo>
                      <a:pt x="36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41" name="Freeform 70"/>
              <p:cNvSpPr>
                <a:spLocks/>
              </p:cNvSpPr>
              <p:nvPr/>
            </p:nvSpPr>
            <p:spPr bwMode="auto">
              <a:xfrm>
                <a:off x="2273" y="1162"/>
                <a:ext cx="35" cy="32"/>
              </a:xfrm>
              <a:custGeom>
                <a:avLst/>
                <a:gdLst>
                  <a:gd name="T0" fmla="*/ 28 w 42"/>
                  <a:gd name="T1" fmla="*/ 0 h 38"/>
                  <a:gd name="T2" fmla="*/ 35 w 42"/>
                  <a:gd name="T3" fmla="*/ 24 h 38"/>
                  <a:gd name="T4" fmla="*/ 7 w 42"/>
                  <a:gd name="T5" fmla="*/ 32 h 38"/>
                  <a:gd name="T6" fmla="*/ 0 w 42"/>
                  <a:gd name="T7" fmla="*/ 8 h 38"/>
                  <a:gd name="T8" fmla="*/ 28 w 42"/>
                  <a:gd name="T9" fmla="*/ 0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38">
                    <a:moveTo>
                      <a:pt x="34" y="0"/>
                    </a:moveTo>
                    <a:lnTo>
                      <a:pt x="42" y="28"/>
                    </a:lnTo>
                    <a:lnTo>
                      <a:pt x="8" y="38"/>
                    </a:lnTo>
                    <a:lnTo>
                      <a:pt x="0" y="10"/>
                    </a:lnTo>
                    <a:lnTo>
                      <a:pt x="34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42" name="Freeform 71"/>
              <p:cNvSpPr>
                <a:spLocks/>
              </p:cNvSpPr>
              <p:nvPr/>
            </p:nvSpPr>
            <p:spPr bwMode="auto">
              <a:xfrm>
                <a:off x="2248" y="965"/>
                <a:ext cx="35" cy="33"/>
              </a:xfrm>
              <a:custGeom>
                <a:avLst/>
                <a:gdLst>
                  <a:gd name="T0" fmla="*/ 0 w 42"/>
                  <a:gd name="T1" fmla="*/ 8 h 40"/>
                  <a:gd name="T2" fmla="*/ 28 w 42"/>
                  <a:gd name="T3" fmla="*/ 0 h 40"/>
                  <a:gd name="T4" fmla="*/ 35 w 42"/>
                  <a:gd name="T5" fmla="*/ 23 h 40"/>
                  <a:gd name="T6" fmla="*/ 7 w 42"/>
                  <a:gd name="T7" fmla="*/ 33 h 40"/>
                  <a:gd name="T8" fmla="*/ 0 w 42"/>
                  <a:gd name="T9" fmla="*/ 8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0" y="10"/>
                    </a:moveTo>
                    <a:lnTo>
                      <a:pt x="34" y="0"/>
                    </a:lnTo>
                    <a:lnTo>
                      <a:pt x="42" y="28"/>
                    </a:lnTo>
                    <a:lnTo>
                      <a:pt x="8" y="40"/>
                    </a:lnTo>
                    <a:lnTo>
                      <a:pt x="0" y="1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43" name="Freeform 72"/>
              <p:cNvSpPr>
                <a:spLocks/>
              </p:cNvSpPr>
              <p:nvPr/>
            </p:nvSpPr>
            <p:spPr bwMode="auto">
              <a:xfrm>
                <a:off x="2215" y="1181"/>
                <a:ext cx="35" cy="31"/>
              </a:xfrm>
              <a:custGeom>
                <a:avLst/>
                <a:gdLst>
                  <a:gd name="T0" fmla="*/ 0 w 42"/>
                  <a:gd name="T1" fmla="*/ 8 h 38"/>
                  <a:gd name="T2" fmla="*/ 28 w 42"/>
                  <a:gd name="T3" fmla="*/ 0 h 38"/>
                  <a:gd name="T4" fmla="*/ 35 w 42"/>
                  <a:gd name="T5" fmla="*/ 23 h 38"/>
                  <a:gd name="T6" fmla="*/ 7 w 42"/>
                  <a:gd name="T7" fmla="*/ 31 h 38"/>
                  <a:gd name="T8" fmla="*/ 0 w 42"/>
                  <a:gd name="T9" fmla="*/ 8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38">
                    <a:moveTo>
                      <a:pt x="0" y="10"/>
                    </a:moveTo>
                    <a:lnTo>
                      <a:pt x="34" y="0"/>
                    </a:lnTo>
                    <a:lnTo>
                      <a:pt x="42" y="28"/>
                    </a:lnTo>
                    <a:lnTo>
                      <a:pt x="8" y="38"/>
                    </a:lnTo>
                    <a:lnTo>
                      <a:pt x="0" y="1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44" name="Freeform 73"/>
              <p:cNvSpPr>
                <a:spLocks/>
              </p:cNvSpPr>
              <p:nvPr/>
            </p:nvSpPr>
            <p:spPr bwMode="auto">
              <a:xfrm>
                <a:off x="2283" y="979"/>
                <a:ext cx="35" cy="32"/>
              </a:xfrm>
              <a:custGeom>
                <a:avLst/>
                <a:gdLst>
                  <a:gd name="T0" fmla="*/ 0 w 42"/>
                  <a:gd name="T1" fmla="*/ 8 h 38"/>
                  <a:gd name="T2" fmla="*/ 28 w 42"/>
                  <a:gd name="T3" fmla="*/ 0 h 38"/>
                  <a:gd name="T4" fmla="*/ 35 w 42"/>
                  <a:gd name="T5" fmla="*/ 24 h 38"/>
                  <a:gd name="T6" fmla="*/ 7 w 42"/>
                  <a:gd name="T7" fmla="*/ 32 h 38"/>
                  <a:gd name="T8" fmla="*/ 0 w 42"/>
                  <a:gd name="T9" fmla="*/ 8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38">
                    <a:moveTo>
                      <a:pt x="0" y="10"/>
                    </a:moveTo>
                    <a:lnTo>
                      <a:pt x="34" y="0"/>
                    </a:lnTo>
                    <a:lnTo>
                      <a:pt x="42" y="28"/>
                    </a:lnTo>
                    <a:lnTo>
                      <a:pt x="8" y="38"/>
                    </a:lnTo>
                    <a:lnTo>
                      <a:pt x="0" y="1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45" name="Freeform 74"/>
              <p:cNvSpPr>
                <a:spLocks/>
              </p:cNvSpPr>
              <p:nvPr/>
            </p:nvSpPr>
            <p:spPr bwMode="auto">
              <a:xfrm>
                <a:off x="2255" y="988"/>
                <a:ext cx="35" cy="33"/>
              </a:xfrm>
              <a:custGeom>
                <a:avLst/>
                <a:gdLst>
                  <a:gd name="T0" fmla="*/ 7 w 42"/>
                  <a:gd name="T1" fmla="*/ 33 h 40"/>
                  <a:gd name="T2" fmla="*/ 0 w 42"/>
                  <a:gd name="T3" fmla="*/ 10 h 40"/>
                  <a:gd name="T4" fmla="*/ 28 w 42"/>
                  <a:gd name="T5" fmla="*/ 0 h 40"/>
                  <a:gd name="T6" fmla="*/ 35 w 42"/>
                  <a:gd name="T7" fmla="*/ 23 h 40"/>
                  <a:gd name="T8" fmla="*/ 7 w 42"/>
                  <a:gd name="T9" fmla="*/ 3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8" y="40"/>
                    </a:moveTo>
                    <a:lnTo>
                      <a:pt x="0" y="12"/>
                    </a:lnTo>
                    <a:lnTo>
                      <a:pt x="34" y="0"/>
                    </a:lnTo>
                    <a:lnTo>
                      <a:pt x="42" y="28"/>
                    </a:lnTo>
                    <a:lnTo>
                      <a:pt x="8" y="4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46" name="Freeform 75"/>
              <p:cNvSpPr>
                <a:spLocks/>
              </p:cNvSpPr>
              <p:nvPr/>
            </p:nvSpPr>
            <p:spPr bwMode="auto">
              <a:xfrm>
                <a:off x="2290" y="1002"/>
                <a:ext cx="35" cy="33"/>
              </a:xfrm>
              <a:custGeom>
                <a:avLst/>
                <a:gdLst>
                  <a:gd name="T0" fmla="*/ 0 w 42"/>
                  <a:gd name="T1" fmla="*/ 8 h 40"/>
                  <a:gd name="T2" fmla="*/ 28 w 42"/>
                  <a:gd name="T3" fmla="*/ 0 h 40"/>
                  <a:gd name="T4" fmla="*/ 35 w 42"/>
                  <a:gd name="T5" fmla="*/ 23 h 40"/>
                  <a:gd name="T6" fmla="*/ 7 w 42"/>
                  <a:gd name="T7" fmla="*/ 33 h 40"/>
                  <a:gd name="T8" fmla="*/ 0 w 42"/>
                  <a:gd name="T9" fmla="*/ 8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0" y="10"/>
                    </a:moveTo>
                    <a:lnTo>
                      <a:pt x="34" y="0"/>
                    </a:lnTo>
                    <a:lnTo>
                      <a:pt x="42" y="28"/>
                    </a:lnTo>
                    <a:lnTo>
                      <a:pt x="8" y="40"/>
                    </a:lnTo>
                    <a:lnTo>
                      <a:pt x="0" y="1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47" name="Freeform 76"/>
              <p:cNvSpPr>
                <a:spLocks/>
              </p:cNvSpPr>
              <p:nvPr/>
            </p:nvSpPr>
            <p:spPr bwMode="auto">
              <a:xfrm>
                <a:off x="2267" y="1138"/>
                <a:ext cx="34" cy="33"/>
              </a:xfrm>
              <a:custGeom>
                <a:avLst/>
                <a:gdLst>
                  <a:gd name="T0" fmla="*/ 0 w 42"/>
                  <a:gd name="T1" fmla="*/ 10 h 40"/>
                  <a:gd name="T2" fmla="*/ 28 w 42"/>
                  <a:gd name="T3" fmla="*/ 0 h 40"/>
                  <a:gd name="T4" fmla="*/ 34 w 42"/>
                  <a:gd name="T5" fmla="*/ 25 h 40"/>
                  <a:gd name="T6" fmla="*/ 6 w 42"/>
                  <a:gd name="T7" fmla="*/ 33 h 40"/>
                  <a:gd name="T8" fmla="*/ 0 w 42"/>
                  <a:gd name="T9" fmla="*/ 1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0" y="12"/>
                    </a:moveTo>
                    <a:lnTo>
                      <a:pt x="34" y="0"/>
                    </a:lnTo>
                    <a:lnTo>
                      <a:pt x="42" y="30"/>
                    </a:lnTo>
                    <a:lnTo>
                      <a:pt x="8" y="40"/>
                    </a:lnTo>
                    <a:lnTo>
                      <a:pt x="0" y="1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48" name="Freeform 77"/>
              <p:cNvSpPr>
                <a:spLocks/>
              </p:cNvSpPr>
              <p:nvPr/>
            </p:nvSpPr>
            <p:spPr bwMode="auto">
              <a:xfrm>
                <a:off x="2220" y="973"/>
                <a:ext cx="35" cy="33"/>
              </a:xfrm>
              <a:custGeom>
                <a:avLst/>
                <a:gdLst>
                  <a:gd name="T0" fmla="*/ 0 w 42"/>
                  <a:gd name="T1" fmla="*/ 10 h 40"/>
                  <a:gd name="T2" fmla="*/ 28 w 42"/>
                  <a:gd name="T3" fmla="*/ 0 h 40"/>
                  <a:gd name="T4" fmla="*/ 35 w 42"/>
                  <a:gd name="T5" fmla="*/ 25 h 40"/>
                  <a:gd name="T6" fmla="*/ 7 w 42"/>
                  <a:gd name="T7" fmla="*/ 33 h 40"/>
                  <a:gd name="T8" fmla="*/ 0 w 42"/>
                  <a:gd name="T9" fmla="*/ 1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0" y="12"/>
                    </a:moveTo>
                    <a:lnTo>
                      <a:pt x="34" y="0"/>
                    </a:lnTo>
                    <a:lnTo>
                      <a:pt x="42" y="30"/>
                    </a:lnTo>
                    <a:lnTo>
                      <a:pt x="8" y="40"/>
                    </a:lnTo>
                    <a:lnTo>
                      <a:pt x="0" y="1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49" name="Freeform 78"/>
              <p:cNvSpPr>
                <a:spLocks/>
              </p:cNvSpPr>
              <p:nvPr/>
            </p:nvSpPr>
            <p:spPr bwMode="auto">
              <a:xfrm>
                <a:off x="2214" y="950"/>
                <a:ext cx="34" cy="33"/>
              </a:xfrm>
              <a:custGeom>
                <a:avLst/>
                <a:gdLst>
                  <a:gd name="T0" fmla="*/ 0 w 42"/>
                  <a:gd name="T1" fmla="*/ 10 h 40"/>
                  <a:gd name="T2" fmla="*/ 28 w 42"/>
                  <a:gd name="T3" fmla="*/ 0 h 40"/>
                  <a:gd name="T4" fmla="*/ 34 w 42"/>
                  <a:gd name="T5" fmla="*/ 23 h 40"/>
                  <a:gd name="T6" fmla="*/ 6 w 42"/>
                  <a:gd name="T7" fmla="*/ 33 h 40"/>
                  <a:gd name="T8" fmla="*/ 0 w 42"/>
                  <a:gd name="T9" fmla="*/ 1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0" y="12"/>
                    </a:moveTo>
                    <a:lnTo>
                      <a:pt x="34" y="0"/>
                    </a:lnTo>
                    <a:lnTo>
                      <a:pt x="42" y="28"/>
                    </a:lnTo>
                    <a:lnTo>
                      <a:pt x="8" y="40"/>
                    </a:lnTo>
                    <a:lnTo>
                      <a:pt x="0" y="1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50" name="Freeform 79"/>
              <p:cNvSpPr>
                <a:spLocks/>
              </p:cNvSpPr>
              <p:nvPr/>
            </p:nvSpPr>
            <p:spPr bwMode="auto">
              <a:xfrm>
                <a:off x="2233" y="1021"/>
                <a:ext cx="35" cy="33"/>
              </a:xfrm>
              <a:custGeom>
                <a:avLst/>
                <a:gdLst>
                  <a:gd name="T0" fmla="*/ 7 w 42"/>
                  <a:gd name="T1" fmla="*/ 33 h 40"/>
                  <a:gd name="T2" fmla="*/ 0 w 42"/>
                  <a:gd name="T3" fmla="*/ 8 h 40"/>
                  <a:gd name="T4" fmla="*/ 28 w 42"/>
                  <a:gd name="T5" fmla="*/ 0 h 40"/>
                  <a:gd name="T6" fmla="*/ 35 w 42"/>
                  <a:gd name="T7" fmla="*/ 23 h 40"/>
                  <a:gd name="T8" fmla="*/ 7 w 42"/>
                  <a:gd name="T9" fmla="*/ 3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8" y="40"/>
                    </a:moveTo>
                    <a:lnTo>
                      <a:pt x="0" y="10"/>
                    </a:lnTo>
                    <a:lnTo>
                      <a:pt x="34" y="0"/>
                    </a:lnTo>
                    <a:lnTo>
                      <a:pt x="42" y="28"/>
                    </a:lnTo>
                    <a:lnTo>
                      <a:pt x="8" y="4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51" name="Freeform 80"/>
              <p:cNvSpPr>
                <a:spLocks/>
              </p:cNvSpPr>
              <p:nvPr/>
            </p:nvSpPr>
            <p:spPr bwMode="auto">
              <a:xfrm>
                <a:off x="2227" y="998"/>
                <a:ext cx="35" cy="31"/>
              </a:xfrm>
              <a:custGeom>
                <a:avLst/>
                <a:gdLst>
                  <a:gd name="T0" fmla="*/ 0 w 42"/>
                  <a:gd name="T1" fmla="*/ 8 h 38"/>
                  <a:gd name="T2" fmla="*/ 28 w 42"/>
                  <a:gd name="T3" fmla="*/ 0 h 38"/>
                  <a:gd name="T4" fmla="*/ 35 w 42"/>
                  <a:gd name="T5" fmla="*/ 23 h 38"/>
                  <a:gd name="T6" fmla="*/ 7 w 42"/>
                  <a:gd name="T7" fmla="*/ 31 h 38"/>
                  <a:gd name="T8" fmla="*/ 0 w 42"/>
                  <a:gd name="T9" fmla="*/ 8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38">
                    <a:moveTo>
                      <a:pt x="0" y="10"/>
                    </a:moveTo>
                    <a:lnTo>
                      <a:pt x="34" y="0"/>
                    </a:lnTo>
                    <a:lnTo>
                      <a:pt x="42" y="28"/>
                    </a:lnTo>
                    <a:lnTo>
                      <a:pt x="8" y="38"/>
                    </a:lnTo>
                    <a:lnTo>
                      <a:pt x="0" y="1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52" name="Freeform 81"/>
              <p:cNvSpPr>
                <a:spLocks/>
              </p:cNvSpPr>
              <p:nvPr/>
            </p:nvSpPr>
            <p:spPr bwMode="auto">
              <a:xfrm>
                <a:off x="2179" y="935"/>
                <a:ext cx="35" cy="33"/>
              </a:xfrm>
              <a:custGeom>
                <a:avLst/>
                <a:gdLst>
                  <a:gd name="T0" fmla="*/ 7 w 42"/>
                  <a:gd name="T1" fmla="*/ 33 h 40"/>
                  <a:gd name="T2" fmla="*/ 0 w 42"/>
                  <a:gd name="T3" fmla="*/ 10 h 40"/>
                  <a:gd name="T4" fmla="*/ 28 w 42"/>
                  <a:gd name="T5" fmla="*/ 0 h 40"/>
                  <a:gd name="T6" fmla="*/ 35 w 42"/>
                  <a:gd name="T7" fmla="*/ 25 h 40"/>
                  <a:gd name="T8" fmla="*/ 7 w 42"/>
                  <a:gd name="T9" fmla="*/ 3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8" y="40"/>
                    </a:moveTo>
                    <a:lnTo>
                      <a:pt x="0" y="12"/>
                    </a:lnTo>
                    <a:lnTo>
                      <a:pt x="34" y="0"/>
                    </a:lnTo>
                    <a:lnTo>
                      <a:pt x="42" y="30"/>
                    </a:lnTo>
                    <a:lnTo>
                      <a:pt x="8" y="4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53" name="Freeform 82"/>
              <p:cNvSpPr>
                <a:spLocks/>
              </p:cNvSpPr>
              <p:nvPr/>
            </p:nvSpPr>
            <p:spPr bwMode="auto">
              <a:xfrm>
                <a:off x="2207" y="927"/>
                <a:ext cx="35" cy="33"/>
              </a:xfrm>
              <a:custGeom>
                <a:avLst/>
                <a:gdLst>
                  <a:gd name="T0" fmla="*/ 0 w 42"/>
                  <a:gd name="T1" fmla="*/ 8 h 40"/>
                  <a:gd name="T2" fmla="*/ 28 w 42"/>
                  <a:gd name="T3" fmla="*/ 0 h 40"/>
                  <a:gd name="T4" fmla="*/ 35 w 42"/>
                  <a:gd name="T5" fmla="*/ 23 h 40"/>
                  <a:gd name="T6" fmla="*/ 7 w 42"/>
                  <a:gd name="T7" fmla="*/ 33 h 40"/>
                  <a:gd name="T8" fmla="*/ 0 w 42"/>
                  <a:gd name="T9" fmla="*/ 8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0" y="10"/>
                    </a:moveTo>
                    <a:lnTo>
                      <a:pt x="34" y="0"/>
                    </a:lnTo>
                    <a:lnTo>
                      <a:pt x="42" y="28"/>
                    </a:lnTo>
                    <a:lnTo>
                      <a:pt x="8" y="40"/>
                    </a:lnTo>
                    <a:lnTo>
                      <a:pt x="0" y="1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54" name="Freeform 83"/>
              <p:cNvSpPr>
                <a:spLocks/>
              </p:cNvSpPr>
              <p:nvPr/>
            </p:nvSpPr>
            <p:spPr bwMode="auto">
              <a:xfrm>
                <a:off x="2222" y="1204"/>
                <a:ext cx="35" cy="33"/>
              </a:xfrm>
              <a:custGeom>
                <a:avLst/>
                <a:gdLst>
                  <a:gd name="T0" fmla="*/ 28 w 42"/>
                  <a:gd name="T1" fmla="*/ 0 h 40"/>
                  <a:gd name="T2" fmla="*/ 35 w 42"/>
                  <a:gd name="T3" fmla="*/ 23 h 40"/>
                  <a:gd name="T4" fmla="*/ 7 w 42"/>
                  <a:gd name="T5" fmla="*/ 33 h 40"/>
                  <a:gd name="T6" fmla="*/ 0 w 42"/>
                  <a:gd name="T7" fmla="*/ 8 h 40"/>
                  <a:gd name="T8" fmla="*/ 28 w 42"/>
                  <a:gd name="T9" fmla="*/ 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34" y="0"/>
                    </a:moveTo>
                    <a:lnTo>
                      <a:pt x="42" y="28"/>
                    </a:lnTo>
                    <a:lnTo>
                      <a:pt x="8" y="40"/>
                    </a:lnTo>
                    <a:lnTo>
                      <a:pt x="0" y="10"/>
                    </a:lnTo>
                    <a:lnTo>
                      <a:pt x="34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55" name="Freeform 84"/>
              <p:cNvSpPr>
                <a:spLocks/>
              </p:cNvSpPr>
              <p:nvPr/>
            </p:nvSpPr>
            <p:spPr bwMode="auto">
              <a:xfrm>
                <a:off x="2262" y="1011"/>
                <a:ext cx="34" cy="33"/>
              </a:xfrm>
              <a:custGeom>
                <a:avLst/>
                <a:gdLst>
                  <a:gd name="T0" fmla="*/ 0 w 42"/>
                  <a:gd name="T1" fmla="*/ 10 h 40"/>
                  <a:gd name="T2" fmla="*/ 28 w 42"/>
                  <a:gd name="T3" fmla="*/ 0 h 40"/>
                  <a:gd name="T4" fmla="*/ 34 w 42"/>
                  <a:gd name="T5" fmla="*/ 25 h 40"/>
                  <a:gd name="T6" fmla="*/ 6 w 42"/>
                  <a:gd name="T7" fmla="*/ 33 h 40"/>
                  <a:gd name="T8" fmla="*/ 0 w 42"/>
                  <a:gd name="T9" fmla="*/ 1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0" y="12"/>
                    </a:moveTo>
                    <a:lnTo>
                      <a:pt x="34" y="0"/>
                    </a:lnTo>
                    <a:lnTo>
                      <a:pt x="42" y="30"/>
                    </a:lnTo>
                    <a:lnTo>
                      <a:pt x="8" y="40"/>
                    </a:lnTo>
                    <a:lnTo>
                      <a:pt x="0" y="1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56" name="Freeform 85"/>
              <p:cNvSpPr>
                <a:spLocks/>
              </p:cNvSpPr>
              <p:nvPr/>
            </p:nvSpPr>
            <p:spPr bwMode="auto">
              <a:xfrm>
                <a:off x="2253" y="1091"/>
                <a:ext cx="35" cy="33"/>
              </a:xfrm>
              <a:custGeom>
                <a:avLst/>
                <a:gdLst>
                  <a:gd name="T0" fmla="*/ 0 w 42"/>
                  <a:gd name="T1" fmla="*/ 8 h 40"/>
                  <a:gd name="T2" fmla="*/ 28 w 42"/>
                  <a:gd name="T3" fmla="*/ 0 h 40"/>
                  <a:gd name="T4" fmla="*/ 35 w 42"/>
                  <a:gd name="T5" fmla="*/ 23 h 40"/>
                  <a:gd name="T6" fmla="*/ 7 w 42"/>
                  <a:gd name="T7" fmla="*/ 33 h 40"/>
                  <a:gd name="T8" fmla="*/ 0 w 42"/>
                  <a:gd name="T9" fmla="*/ 8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0" y="10"/>
                    </a:moveTo>
                    <a:lnTo>
                      <a:pt x="34" y="0"/>
                    </a:lnTo>
                    <a:lnTo>
                      <a:pt x="42" y="28"/>
                    </a:lnTo>
                    <a:lnTo>
                      <a:pt x="8" y="40"/>
                    </a:lnTo>
                    <a:lnTo>
                      <a:pt x="0" y="1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57" name="Freeform 86"/>
              <p:cNvSpPr>
                <a:spLocks/>
              </p:cNvSpPr>
              <p:nvPr/>
            </p:nvSpPr>
            <p:spPr bwMode="auto">
              <a:xfrm>
                <a:off x="2260" y="1115"/>
                <a:ext cx="35" cy="33"/>
              </a:xfrm>
              <a:custGeom>
                <a:avLst/>
                <a:gdLst>
                  <a:gd name="T0" fmla="*/ 0 w 42"/>
                  <a:gd name="T1" fmla="*/ 10 h 40"/>
                  <a:gd name="T2" fmla="*/ 28 w 42"/>
                  <a:gd name="T3" fmla="*/ 0 h 40"/>
                  <a:gd name="T4" fmla="*/ 35 w 42"/>
                  <a:gd name="T5" fmla="*/ 23 h 40"/>
                  <a:gd name="T6" fmla="*/ 7 w 42"/>
                  <a:gd name="T7" fmla="*/ 33 h 40"/>
                  <a:gd name="T8" fmla="*/ 0 w 42"/>
                  <a:gd name="T9" fmla="*/ 1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0" y="12"/>
                    </a:moveTo>
                    <a:lnTo>
                      <a:pt x="34" y="0"/>
                    </a:lnTo>
                    <a:lnTo>
                      <a:pt x="42" y="28"/>
                    </a:lnTo>
                    <a:lnTo>
                      <a:pt x="8" y="40"/>
                    </a:lnTo>
                    <a:lnTo>
                      <a:pt x="0" y="1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58" name="Freeform 87"/>
              <p:cNvSpPr>
                <a:spLocks/>
              </p:cNvSpPr>
              <p:nvPr/>
            </p:nvSpPr>
            <p:spPr bwMode="auto">
              <a:xfrm>
                <a:off x="2247" y="1068"/>
                <a:ext cx="34" cy="32"/>
              </a:xfrm>
              <a:custGeom>
                <a:avLst/>
                <a:gdLst>
                  <a:gd name="T0" fmla="*/ 0 w 42"/>
                  <a:gd name="T1" fmla="*/ 8 h 38"/>
                  <a:gd name="T2" fmla="*/ 28 w 42"/>
                  <a:gd name="T3" fmla="*/ 0 h 38"/>
                  <a:gd name="T4" fmla="*/ 34 w 42"/>
                  <a:gd name="T5" fmla="*/ 24 h 38"/>
                  <a:gd name="T6" fmla="*/ 6 w 42"/>
                  <a:gd name="T7" fmla="*/ 32 h 38"/>
                  <a:gd name="T8" fmla="*/ 0 w 42"/>
                  <a:gd name="T9" fmla="*/ 8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38">
                    <a:moveTo>
                      <a:pt x="0" y="10"/>
                    </a:moveTo>
                    <a:lnTo>
                      <a:pt x="34" y="0"/>
                    </a:lnTo>
                    <a:lnTo>
                      <a:pt x="42" y="28"/>
                    </a:lnTo>
                    <a:lnTo>
                      <a:pt x="8" y="38"/>
                    </a:lnTo>
                    <a:lnTo>
                      <a:pt x="0" y="1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59" name="Freeform 88"/>
              <p:cNvSpPr>
                <a:spLocks/>
              </p:cNvSpPr>
              <p:nvPr/>
            </p:nvSpPr>
            <p:spPr bwMode="auto">
              <a:xfrm>
                <a:off x="2240" y="1044"/>
                <a:ext cx="35" cy="33"/>
              </a:xfrm>
              <a:custGeom>
                <a:avLst/>
                <a:gdLst>
                  <a:gd name="T0" fmla="*/ 0 w 42"/>
                  <a:gd name="T1" fmla="*/ 10 h 40"/>
                  <a:gd name="T2" fmla="*/ 28 w 42"/>
                  <a:gd name="T3" fmla="*/ 0 h 40"/>
                  <a:gd name="T4" fmla="*/ 35 w 42"/>
                  <a:gd name="T5" fmla="*/ 25 h 40"/>
                  <a:gd name="T6" fmla="*/ 7 w 42"/>
                  <a:gd name="T7" fmla="*/ 33 h 40"/>
                  <a:gd name="T8" fmla="*/ 0 w 42"/>
                  <a:gd name="T9" fmla="*/ 1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0" y="12"/>
                    </a:moveTo>
                    <a:lnTo>
                      <a:pt x="34" y="0"/>
                    </a:lnTo>
                    <a:lnTo>
                      <a:pt x="42" y="30"/>
                    </a:lnTo>
                    <a:lnTo>
                      <a:pt x="8" y="40"/>
                    </a:lnTo>
                    <a:lnTo>
                      <a:pt x="0" y="1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60" name="Freeform 89"/>
              <p:cNvSpPr>
                <a:spLocks/>
              </p:cNvSpPr>
              <p:nvPr/>
            </p:nvSpPr>
            <p:spPr bwMode="auto">
              <a:xfrm>
                <a:off x="2268" y="1035"/>
                <a:ext cx="35" cy="33"/>
              </a:xfrm>
              <a:custGeom>
                <a:avLst/>
                <a:gdLst>
                  <a:gd name="T0" fmla="*/ 28 w 42"/>
                  <a:gd name="T1" fmla="*/ 0 h 40"/>
                  <a:gd name="T2" fmla="*/ 35 w 42"/>
                  <a:gd name="T3" fmla="*/ 23 h 40"/>
                  <a:gd name="T4" fmla="*/ 7 w 42"/>
                  <a:gd name="T5" fmla="*/ 33 h 40"/>
                  <a:gd name="T6" fmla="*/ 0 w 42"/>
                  <a:gd name="T7" fmla="*/ 8 h 40"/>
                  <a:gd name="T8" fmla="*/ 28 w 42"/>
                  <a:gd name="T9" fmla="*/ 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34" y="0"/>
                    </a:moveTo>
                    <a:lnTo>
                      <a:pt x="42" y="28"/>
                    </a:lnTo>
                    <a:lnTo>
                      <a:pt x="8" y="40"/>
                    </a:lnTo>
                    <a:lnTo>
                      <a:pt x="0" y="10"/>
                    </a:lnTo>
                    <a:lnTo>
                      <a:pt x="34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61" name="Freeform 90"/>
              <p:cNvSpPr>
                <a:spLocks/>
              </p:cNvSpPr>
              <p:nvPr/>
            </p:nvSpPr>
            <p:spPr bwMode="auto">
              <a:xfrm>
                <a:off x="2070" y="1098"/>
                <a:ext cx="34" cy="33"/>
              </a:xfrm>
              <a:custGeom>
                <a:avLst/>
                <a:gdLst>
                  <a:gd name="T0" fmla="*/ 28 w 42"/>
                  <a:gd name="T1" fmla="*/ 0 h 40"/>
                  <a:gd name="T2" fmla="*/ 34 w 42"/>
                  <a:gd name="T3" fmla="*/ 23 h 40"/>
                  <a:gd name="T4" fmla="*/ 6 w 42"/>
                  <a:gd name="T5" fmla="*/ 33 h 40"/>
                  <a:gd name="T6" fmla="*/ 0 w 42"/>
                  <a:gd name="T7" fmla="*/ 10 h 40"/>
                  <a:gd name="T8" fmla="*/ 28 w 42"/>
                  <a:gd name="T9" fmla="*/ 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34" y="0"/>
                    </a:moveTo>
                    <a:lnTo>
                      <a:pt x="42" y="28"/>
                    </a:lnTo>
                    <a:lnTo>
                      <a:pt x="8" y="40"/>
                    </a:lnTo>
                    <a:lnTo>
                      <a:pt x="0" y="12"/>
                    </a:lnTo>
                    <a:lnTo>
                      <a:pt x="34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62" name="Freeform 91"/>
              <p:cNvSpPr>
                <a:spLocks/>
              </p:cNvSpPr>
              <p:nvPr/>
            </p:nvSpPr>
            <p:spPr bwMode="auto">
              <a:xfrm>
                <a:off x="2086" y="938"/>
                <a:ext cx="37" cy="33"/>
              </a:xfrm>
              <a:custGeom>
                <a:avLst/>
                <a:gdLst>
                  <a:gd name="T0" fmla="*/ 37 w 44"/>
                  <a:gd name="T1" fmla="*/ 25 h 40"/>
                  <a:gd name="T2" fmla="*/ 7 w 44"/>
                  <a:gd name="T3" fmla="*/ 33 h 40"/>
                  <a:gd name="T4" fmla="*/ 0 w 44"/>
                  <a:gd name="T5" fmla="*/ 10 h 40"/>
                  <a:gd name="T6" fmla="*/ 30 w 44"/>
                  <a:gd name="T7" fmla="*/ 0 h 40"/>
                  <a:gd name="T8" fmla="*/ 37 w 44"/>
                  <a:gd name="T9" fmla="*/ 25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" h="40">
                    <a:moveTo>
                      <a:pt x="44" y="30"/>
                    </a:moveTo>
                    <a:lnTo>
                      <a:pt x="8" y="40"/>
                    </a:lnTo>
                    <a:lnTo>
                      <a:pt x="0" y="12"/>
                    </a:lnTo>
                    <a:lnTo>
                      <a:pt x="36" y="0"/>
                    </a:lnTo>
                    <a:lnTo>
                      <a:pt x="44" y="3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63" name="Freeform 92"/>
              <p:cNvSpPr>
                <a:spLocks/>
              </p:cNvSpPr>
              <p:nvPr/>
            </p:nvSpPr>
            <p:spPr bwMode="auto">
              <a:xfrm>
                <a:off x="2081" y="915"/>
                <a:ext cx="35" cy="33"/>
              </a:xfrm>
              <a:custGeom>
                <a:avLst/>
                <a:gdLst>
                  <a:gd name="T0" fmla="*/ 5 w 42"/>
                  <a:gd name="T1" fmla="*/ 33 h 40"/>
                  <a:gd name="T2" fmla="*/ 0 w 42"/>
                  <a:gd name="T3" fmla="*/ 10 h 40"/>
                  <a:gd name="T4" fmla="*/ 28 w 42"/>
                  <a:gd name="T5" fmla="*/ 0 h 40"/>
                  <a:gd name="T6" fmla="*/ 35 w 42"/>
                  <a:gd name="T7" fmla="*/ 23 h 40"/>
                  <a:gd name="T8" fmla="*/ 5 w 42"/>
                  <a:gd name="T9" fmla="*/ 3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6" y="40"/>
                    </a:moveTo>
                    <a:lnTo>
                      <a:pt x="0" y="12"/>
                    </a:lnTo>
                    <a:lnTo>
                      <a:pt x="34" y="0"/>
                    </a:lnTo>
                    <a:lnTo>
                      <a:pt x="42" y="28"/>
                    </a:lnTo>
                    <a:lnTo>
                      <a:pt x="6" y="4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64" name="Freeform 93"/>
              <p:cNvSpPr>
                <a:spLocks/>
              </p:cNvSpPr>
              <p:nvPr/>
            </p:nvSpPr>
            <p:spPr bwMode="auto">
              <a:xfrm>
                <a:off x="2109" y="907"/>
                <a:ext cx="35" cy="31"/>
              </a:xfrm>
              <a:custGeom>
                <a:avLst/>
                <a:gdLst>
                  <a:gd name="T0" fmla="*/ 7 w 42"/>
                  <a:gd name="T1" fmla="*/ 31 h 38"/>
                  <a:gd name="T2" fmla="*/ 0 w 42"/>
                  <a:gd name="T3" fmla="*/ 8 h 38"/>
                  <a:gd name="T4" fmla="*/ 28 w 42"/>
                  <a:gd name="T5" fmla="*/ 0 h 38"/>
                  <a:gd name="T6" fmla="*/ 35 w 42"/>
                  <a:gd name="T7" fmla="*/ 23 h 38"/>
                  <a:gd name="T8" fmla="*/ 7 w 42"/>
                  <a:gd name="T9" fmla="*/ 31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38">
                    <a:moveTo>
                      <a:pt x="8" y="38"/>
                    </a:moveTo>
                    <a:lnTo>
                      <a:pt x="0" y="10"/>
                    </a:lnTo>
                    <a:lnTo>
                      <a:pt x="34" y="0"/>
                    </a:lnTo>
                    <a:lnTo>
                      <a:pt x="42" y="28"/>
                    </a:lnTo>
                    <a:lnTo>
                      <a:pt x="8" y="3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65" name="Freeform 94"/>
              <p:cNvSpPr>
                <a:spLocks/>
              </p:cNvSpPr>
              <p:nvPr/>
            </p:nvSpPr>
            <p:spPr bwMode="auto">
              <a:xfrm>
                <a:off x="2058" y="948"/>
                <a:ext cx="35" cy="33"/>
              </a:xfrm>
              <a:custGeom>
                <a:avLst/>
                <a:gdLst>
                  <a:gd name="T0" fmla="*/ 7 w 42"/>
                  <a:gd name="T1" fmla="*/ 33 h 40"/>
                  <a:gd name="T2" fmla="*/ 0 w 42"/>
                  <a:gd name="T3" fmla="*/ 8 h 40"/>
                  <a:gd name="T4" fmla="*/ 28 w 42"/>
                  <a:gd name="T5" fmla="*/ 0 h 40"/>
                  <a:gd name="T6" fmla="*/ 35 w 42"/>
                  <a:gd name="T7" fmla="*/ 23 h 40"/>
                  <a:gd name="T8" fmla="*/ 7 w 42"/>
                  <a:gd name="T9" fmla="*/ 3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8" y="40"/>
                    </a:moveTo>
                    <a:lnTo>
                      <a:pt x="0" y="10"/>
                    </a:lnTo>
                    <a:lnTo>
                      <a:pt x="34" y="0"/>
                    </a:lnTo>
                    <a:lnTo>
                      <a:pt x="42" y="28"/>
                    </a:lnTo>
                    <a:lnTo>
                      <a:pt x="8" y="4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66" name="Freeform 95"/>
              <p:cNvSpPr>
                <a:spLocks/>
              </p:cNvSpPr>
              <p:nvPr/>
            </p:nvSpPr>
            <p:spPr bwMode="auto">
              <a:xfrm>
                <a:off x="2043" y="1004"/>
                <a:ext cx="35" cy="33"/>
              </a:xfrm>
              <a:custGeom>
                <a:avLst/>
                <a:gdLst>
                  <a:gd name="T0" fmla="*/ 35 w 42"/>
                  <a:gd name="T1" fmla="*/ 23 h 40"/>
                  <a:gd name="T2" fmla="*/ 7 w 42"/>
                  <a:gd name="T3" fmla="*/ 33 h 40"/>
                  <a:gd name="T4" fmla="*/ 0 w 42"/>
                  <a:gd name="T5" fmla="*/ 8 h 40"/>
                  <a:gd name="T6" fmla="*/ 28 w 42"/>
                  <a:gd name="T7" fmla="*/ 0 h 40"/>
                  <a:gd name="T8" fmla="*/ 35 w 42"/>
                  <a:gd name="T9" fmla="*/ 2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42" y="28"/>
                    </a:moveTo>
                    <a:lnTo>
                      <a:pt x="8" y="40"/>
                    </a:lnTo>
                    <a:lnTo>
                      <a:pt x="0" y="10"/>
                    </a:lnTo>
                    <a:lnTo>
                      <a:pt x="34" y="0"/>
                    </a:lnTo>
                    <a:lnTo>
                      <a:pt x="42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67" name="Freeform 96"/>
              <p:cNvSpPr>
                <a:spLocks/>
              </p:cNvSpPr>
              <p:nvPr/>
            </p:nvSpPr>
            <p:spPr bwMode="auto">
              <a:xfrm>
                <a:off x="2030" y="956"/>
                <a:ext cx="35" cy="33"/>
              </a:xfrm>
              <a:custGeom>
                <a:avLst/>
                <a:gdLst>
                  <a:gd name="T0" fmla="*/ 7 w 42"/>
                  <a:gd name="T1" fmla="*/ 33 h 40"/>
                  <a:gd name="T2" fmla="*/ 0 w 42"/>
                  <a:gd name="T3" fmla="*/ 10 h 40"/>
                  <a:gd name="T4" fmla="*/ 28 w 42"/>
                  <a:gd name="T5" fmla="*/ 0 h 40"/>
                  <a:gd name="T6" fmla="*/ 35 w 42"/>
                  <a:gd name="T7" fmla="*/ 25 h 40"/>
                  <a:gd name="T8" fmla="*/ 7 w 42"/>
                  <a:gd name="T9" fmla="*/ 3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8" y="40"/>
                    </a:moveTo>
                    <a:lnTo>
                      <a:pt x="0" y="12"/>
                    </a:lnTo>
                    <a:lnTo>
                      <a:pt x="34" y="0"/>
                    </a:lnTo>
                    <a:lnTo>
                      <a:pt x="42" y="30"/>
                    </a:lnTo>
                    <a:lnTo>
                      <a:pt x="8" y="4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68" name="Freeform 97"/>
              <p:cNvSpPr>
                <a:spLocks/>
              </p:cNvSpPr>
              <p:nvPr/>
            </p:nvSpPr>
            <p:spPr bwMode="auto">
              <a:xfrm>
                <a:off x="2194" y="1212"/>
                <a:ext cx="35" cy="33"/>
              </a:xfrm>
              <a:custGeom>
                <a:avLst/>
                <a:gdLst>
                  <a:gd name="T0" fmla="*/ 28 w 42"/>
                  <a:gd name="T1" fmla="*/ 0 h 40"/>
                  <a:gd name="T2" fmla="*/ 35 w 42"/>
                  <a:gd name="T3" fmla="*/ 25 h 40"/>
                  <a:gd name="T4" fmla="*/ 7 w 42"/>
                  <a:gd name="T5" fmla="*/ 33 h 40"/>
                  <a:gd name="T6" fmla="*/ 0 w 42"/>
                  <a:gd name="T7" fmla="*/ 10 h 40"/>
                  <a:gd name="T8" fmla="*/ 28 w 42"/>
                  <a:gd name="T9" fmla="*/ 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34" y="0"/>
                    </a:moveTo>
                    <a:lnTo>
                      <a:pt x="42" y="30"/>
                    </a:lnTo>
                    <a:lnTo>
                      <a:pt x="8" y="40"/>
                    </a:lnTo>
                    <a:lnTo>
                      <a:pt x="0" y="12"/>
                    </a:lnTo>
                    <a:lnTo>
                      <a:pt x="34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69" name="Freeform 98"/>
              <p:cNvSpPr>
                <a:spLocks/>
              </p:cNvSpPr>
              <p:nvPr/>
            </p:nvSpPr>
            <p:spPr bwMode="auto">
              <a:xfrm>
                <a:off x="2144" y="920"/>
                <a:ext cx="35" cy="33"/>
              </a:xfrm>
              <a:custGeom>
                <a:avLst/>
                <a:gdLst>
                  <a:gd name="T0" fmla="*/ 7 w 42"/>
                  <a:gd name="T1" fmla="*/ 33 h 40"/>
                  <a:gd name="T2" fmla="*/ 0 w 42"/>
                  <a:gd name="T3" fmla="*/ 10 h 40"/>
                  <a:gd name="T4" fmla="*/ 28 w 42"/>
                  <a:gd name="T5" fmla="*/ 0 h 40"/>
                  <a:gd name="T6" fmla="*/ 35 w 42"/>
                  <a:gd name="T7" fmla="*/ 25 h 40"/>
                  <a:gd name="T8" fmla="*/ 7 w 42"/>
                  <a:gd name="T9" fmla="*/ 3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8" y="40"/>
                    </a:moveTo>
                    <a:lnTo>
                      <a:pt x="0" y="12"/>
                    </a:lnTo>
                    <a:lnTo>
                      <a:pt x="34" y="0"/>
                    </a:lnTo>
                    <a:lnTo>
                      <a:pt x="42" y="30"/>
                    </a:lnTo>
                    <a:lnTo>
                      <a:pt x="8" y="4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70" name="Freeform 99"/>
              <p:cNvSpPr>
                <a:spLocks/>
              </p:cNvSpPr>
              <p:nvPr/>
            </p:nvSpPr>
            <p:spPr bwMode="auto">
              <a:xfrm>
                <a:off x="2200" y="902"/>
                <a:ext cx="35" cy="33"/>
              </a:xfrm>
              <a:custGeom>
                <a:avLst/>
                <a:gdLst>
                  <a:gd name="T0" fmla="*/ 7 w 42"/>
                  <a:gd name="T1" fmla="*/ 33 h 40"/>
                  <a:gd name="T2" fmla="*/ 0 w 42"/>
                  <a:gd name="T3" fmla="*/ 10 h 40"/>
                  <a:gd name="T4" fmla="*/ 28 w 42"/>
                  <a:gd name="T5" fmla="*/ 0 h 40"/>
                  <a:gd name="T6" fmla="*/ 35 w 42"/>
                  <a:gd name="T7" fmla="*/ 25 h 40"/>
                  <a:gd name="T8" fmla="*/ 7 w 42"/>
                  <a:gd name="T9" fmla="*/ 3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8" y="40"/>
                    </a:moveTo>
                    <a:lnTo>
                      <a:pt x="0" y="12"/>
                    </a:lnTo>
                    <a:lnTo>
                      <a:pt x="34" y="0"/>
                    </a:lnTo>
                    <a:lnTo>
                      <a:pt x="42" y="30"/>
                    </a:lnTo>
                    <a:lnTo>
                      <a:pt x="8" y="4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71" name="Freeform 100"/>
              <p:cNvSpPr>
                <a:spLocks/>
              </p:cNvSpPr>
              <p:nvPr/>
            </p:nvSpPr>
            <p:spPr bwMode="auto">
              <a:xfrm>
                <a:off x="2172" y="912"/>
                <a:ext cx="35" cy="33"/>
              </a:xfrm>
              <a:custGeom>
                <a:avLst/>
                <a:gdLst>
                  <a:gd name="T0" fmla="*/ 7 w 42"/>
                  <a:gd name="T1" fmla="*/ 33 h 40"/>
                  <a:gd name="T2" fmla="*/ 0 w 42"/>
                  <a:gd name="T3" fmla="*/ 8 h 40"/>
                  <a:gd name="T4" fmla="*/ 28 w 42"/>
                  <a:gd name="T5" fmla="*/ 0 h 40"/>
                  <a:gd name="T6" fmla="*/ 35 w 42"/>
                  <a:gd name="T7" fmla="*/ 23 h 40"/>
                  <a:gd name="T8" fmla="*/ 7 w 42"/>
                  <a:gd name="T9" fmla="*/ 3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8" y="40"/>
                    </a:moveTo>
                    <a:lnTo>
                      <a:pt x="0" y="10"/>
                    </a:lnTo>
                    <a:lnTo>
                      <a:pt x="34" y="0"/>
                    </a:lnTo>
                    <a:lnTo>
                      <a:pt x="42" y="28"/>
                    </a:lnTo>
                    <a:lnTo>
                      <a:pt x="8" y="4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72" name="Freeform 101"/>
              <p:cNvSpPr>
                <a:spLocks/>
              </p:cNvSpPr>
              <p:nvPr/>
            </p:nvSpPr>
            <p:spPr bwMode="auto">
              <a:xfrm>
                <a:off x="2229" y="894"/>
                <a:ext cx="34" cy="33"/>
              </a:xfrm>
              <a:custGeom>
                <a:avLst/>
                <a:gdLst>
                  <a:gd name="T0" fmla="*/ 0 w 42"/>
                  <a:gd name="T1" fmla="*/ 8 h 40"/>
                  <a:gd name="T2" fmla="*/ 28 w 42"/>
                  <a:gd name="T3" fmla="*/ 0 h 40"/>
                  <a:gd name="T4" fmla="*/ 34 w 42"/>
                  <a:gd name="T5" fmla="*/ 23 h 40"/>
                  <a:gd name="T6" fmla="*/ 6 w 42"/>
                  <a:gd name="T7" fmla="*/ 33 h 40"/>
                  <a:gd name="T8" fmla="*/ 0 w 42"/>
                  <a:gd name="T9" fmla="*/ 8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0" y="10"/>
                    </a:moveTo>
                    <a:lnTo>
                      <a:pt x="34" y="0"/>
                    </a:lnTo>
                    <a:lnTo>
                      <a:pt x="42" y="28"/>
                    </a:lnTo>
                    <a:lnTo>
                      <a:pt x="8" y="40"/>
                    </a:lnTo>
                    <a:lnTo>
                      <a:pt x="0" y="1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73" name="Freeform 102"/>
              <p:cNvSpPr>
                <a:spLocks/>
              </p:cNvSpPr>
              <p:nvPr/>
            </p:nvSpPr>
            <p:spPr bwMode="auto">
              <a:xfrm>
                <a:off x="2050" y="1027"/>
                <a:ext cx="34" cy="33"/>
              </a:xfrm>
              <a:custGeom>
                <a:avLst/>
                <a:gdLst>
                  <a:gd name="T0" fmla="*/ 34 w 42"/>
                  <a:gd name="T1" fmla="*/ 25 h 40"/>
                  <a:gd name="T2" fmla="*/ 6 w 42"/>
                  <a:gd name="T3" fmla="*/ 33 h 40"/>
                  <a:gd name="T4" fmla="*/ 0 w 42"/>
                  <a:gd name="T5" fmla="*/ 10 h 40"/>
                  <a:gd name="T6" fmla="*/ 28 w 42"/>
                  <a:gd name="T7" fmla="*/ 0 h 40"/>
                  <a:gd name="T8" fmla="*/ 34 w 42"/>
                  <a:gd name="T9" fmla="*/ 25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42" y="30"/>
                    </a:moveTo>
                    <a:lnTo>
                      <a:pt x="8" y="40"/>
                    </a:lnTo>
                    <a:lnTo>
                      <a:pt x="0" y="12"/>
                    </a:lnTo>
                    <a:lnTo>
                      <a:pt x="34" y="0"/>
                    </a:lnTo>
                    <a:lnTo>
                      <a:pt x="42" y="3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74" name="Freeform 103"/>
              <p:cNvSpPr>
                <a:spLocks/>
              </p:cNvSpPr>
              <p:nvPr/>
            </p:nvSpPr>
            <p:spPr bwMode="auto">
              <a:xfrm>
                <a:off x="2137" y="897"/>
                <a:ext cx="35" cy="33"/>
              </a:xfrm>
              <a:custGeom>
                <a:avLst/>
                <a:gdLst>
                  <a:gd name="T0" fmla="*/ 0 w 42"/>
                  <a:gd name="T1" fmla="*/ 10 h 40"/>
                  <a:gd name="T2" fmla="*/ 28 w 42"/>
                  <a:gd name="T3" fmla="*/ 0 h 40"/>
                  <a:gd name="T4" fmla="*/ 35 w 42"/>
                  <a:gd name="T5" fmla="*/ 23 h 40"/>
                  <a:gd name="T6" fmla="*/ 7 w 42"/>
                  <a:gd name="T7" fmla="*/ 33 h 40"/>
                  <a:gd name="T8" fmla="*/ 0 w 42"/>
                  <a:gd name="T9" fmla="*/ 1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0" y="12"/>
                    </a:moveTo>
                    <a:lnTo>
                      <a:pt x="34" y="0"/>
                    </a:lnTo>
                    <a:lnTo>
                      <a:pt x="42" y="28"/>
                    </a:lnTo>
                    <a:lnTo>
                      <a:pt x="8" y="40"/>
                    </a:lnTo>
                    <a:lnTo>
                      <a:pt x="0" y="1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75" name="Freeform 104"/>
              <p:cNvSpPr>
                <a:spLocks/>
              </p:cNvSpPr>
              <p:nvPr/>
            </p:nvSpPr>
            <p:spPr bwMode="auto">
              <a:xfrm>
                <a:off x="2151" y="945"/>
                <a:ext cx="34" cy="33"/>
              </a:xfrm>
              <a:custGeom>
                <a:avLst/>
                <a:gdLst>
                  <a:gd name="T0" fmla="*/ 6 w 42"/>
                  <a:gd name="T1" fmla="*/ 33 h 40"/>
                  <a:gd name="T2" fmla="*/ 0 w 42"/>
                  <a:gd name="T3" fmla="*/ 8 h 40"/>
                  <a:gd name="T4" fmla="*/ 28 w 42"/>
                  <a:gd name="T5" fmla="*/ 0 h 40"/>
                  <a:gd name="T6" fmla="*/ 34 w 42"/>
                  <a:gd name="T7" fmla="*/ 23 h 40"/>
                  <a:gd name="T8" fmla="*/ 6 w 42"/>
                  <a:gd name="T9" fmla="*/ 3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8" y="40"/>
                    </a:moveTo>
                    <a:lnTo>
                      <a:pt x="0" y="10"/>
                    </a:lnTo>
                    <a:lnTo>
                      <a:pt x="34" y="0"/>
                    </a:lnTo>
                    <a:lnTo>
                      <a:pt x="42" y="28"/>
                    </a:lnTo>
                    <a:lnTo>
                      <a:pt x="8" y="4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76" name="Freeform 105"/>
              <p:cNvSpPr>
                <a:spLocks/>
              </p:cNvSpPr>
              <p:nvPr/>
            </p:nvSpPr>
            <p:spPr bwMode="auto">
              <a:xfrm>
                <a:off x="2036" y="981"/>
                <a:ext cx="35" cy="31"/>
              </a:xfrm>
              <a:custGeom>
                <a:avLst/>
                <a:gdLst>
                  <a:gd name="T0" fmla="*/ 35 w 42"/>
                  <a:gd name="T1" fmla="*/ 23 h 38"/>
                  <a:gd name="T2" fmla="*/ 7 w 42"/>
                  <a:gd name="T3" fmla="*/ 31 h 38"/>
                  <a:gd name="T4" fmla="*/ 0 w 42"/>
                  <a:gd name="T5" fmla="*/ 8 h 38"/>
                  <a:gd name="T6" fmla="*/ 28 w 42"/>
                  <a:gd name="T7" fmla="*/ 0 h 38"/>
                  <a:gd name="T8" fmla="*/ 35 w 42"/>
                  <a:gd name="T9" fmla="*/ 23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38">
                    <a:moveTo>
                      <a:pt x="42" y="28"/>
                    </a:moveTo>
                    <a:lnTo>
                      <a:pt x="8" y="38"/>
                    </a:lnTo>
                    <a:lnTo>
                      <a:pt x="0" y="10"/>
                    </a:lnTo>
                    <a:lnTo>
                      <a:pt x="34" y="0"/>
                    </a:lnTo>
                    <a:lnTo>
                      <a:pt x="42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77" name="Freeform 106"/>
              <p:cNvSpPr>
                <a:spLocks/>
              </p:cNvSpPr>
              <p:nvPr/>
            </p:nvSpPr>
            <p:spPr bwMode="auto">
              <a:xfrm>
                <a:off x="2103" y="1217"/>
                <a:ext cx="34" cy="31"/>
              </a:xfrm>
              <a:custGeom>
                <a:avLst/>
                <a:gdLst>
                  <a:gd name="T0" fmla="*/ 34 w 42"/>
                  <a:gd name="T1" fmla="*/ 23 h 38"/>
                  <a:gd name="T2" fmla="*/ 6 w 42"/>
                  <a:gd name="T3" fmla="*/ 31 h 38"/>
                  <a:gd name="T4" fmla="*/ 0 w 42"/>
                  <a:gd name="T5" fmla="*/ 8 h 38"/>
                  <a:gd name="T6" fmla="*/ 28 w 42"/>
                  <a:gd name="T7" fmla="*/ 0 h 38"/>
                  <a:gd name="T8" fmla="*/ 34 w 42"/>
                  <a:gd name="T9" fmla="*/ 23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38">
                    <a:moveTo>
                      <a:pt x="42" y="28"/>
                    </a:moveTo>
                    <a:lnTo>
                      <a:pt x="8" y="38"/>
                    </a:lnTo>
                    <a:lnTo>
                      <a:pt x="0" y="10"/>
                    </a:lnTo>
                    <a:lnTo>
                      <a:pt x="34" y="0"/>
                    </a:lnTo>
                    <a:lnTo>
                      <a:pt x="42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78" name="Freeform 107"/>
              <p:cNvSpPr>
                <a:spLocks/>
              </p:cNvSpPr>
              <p:nvPr/>
            </p:nvSpPr>
            <p:spPr bwMode="auto">
              <a:xfrm>
                <a:off x="2096" y="1192"/>
                <a:ext cx="35" cy="33"/>
              </a:xfrm>
              <a:custGeom>
                <a:avLst/>
                <a:gdLst>
                  <a:gd name="T0" fmla="*/ 35 w 42"/>
                  <a:gd name="T1" fmla="*/ 25 h 40"/>
                  <a:gd name="T2" fmla="*/ 7 w 42"/>
                  <a:gd name="T3" fmla="*/ 33 h 40"/>
                  <a:gd name="T4" fmla="*/ 0 w 42"/>
                  <a:gd name="T5" fmla="*/ 10 h 40"/>
                  <a:gd name="T6" fmla="*/ 28 w 42"/>
                  <a:gd name="T7" fmla="*/ 0 h 40"/>
                  <a:gd name="T8" fmla="*/ 35 w 42"/>
                  <a:gd name="T9" fmla="*/ 25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42" y="30"/>
                    </a:moveTo>
                    <a:lnTo>
                      <a:pt x="8" y="40"/>
                    </a:lnTo>
                    <a:lnTo>
                      <a:pt x="0" y="12"/>
                    </a:lnTo>
                    <a:lnTo>
                      <a:pt x="34" y="0"/>
                    </a:lnTo>
                    <a:lnTo>
                      <a:pt x="42" y="3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79" name="Freeform 108"/>
              <p:cNvSpPr>
                <a:spLocks/>
              </p:cNvSpPr>
              <p:nvPr/>
            </p:nvSpPr>
            <p:spPr bwMode="auto">
              <a:xfrm>
                <a:off x="2089" y="1169"/>
                <a:ext cx="35" cy="33"/>
              </a:xfrm>
              <a:custGeom>
                <a:avLst/>
                <a:gdLst>
                  <a:gd name="T0" fmla="*/ 35 w 42"/>
                  <a:gd name="T1" fmla="*/ 23 h 40"/>
                  <a:gd name="T2" fmla="*/ 7 w 42"/>
                  <a:gd name="T3" fmla="*/ 33 h 40"/>
                  <a:gd name="T4" fmla="*/ 0 w 42"/>
                  <a:gd name="T5" fmla="*/ 8 h 40"/>
                  <a:gd name="T6" fmla="*/ 28 w 42"/>
                  <a:gd name="T7" fmla="*/ 0 h 40"/>
                  <a:gd name="T8" fmla="*/ 35 w 42"/>
                  <a:gd name="T9" fmla="*/ 2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42" y="28"/>
                    </a:moveTo>
                    <a:lnTo>
                      <a:pt x="8" y="40"/>
                    </a:lnTo>
                    <a:lnTo>
                      <a:pt x="0" y="10"/>
                    </a:lnTo>
                    <a:lnTo>
                      <a:pt x="34" y="0"/>
                    </a:lnTo>
                    <a:lnTo>
                      <a:pt x="42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80" name="Freeform 109"/>
              <p:cNvSpPr>
                <a:spLocks/>
              </p:cNvSpPr>
              <p:nvPr/>
            </p:nvSpPr>
            <p:spPr bwMode="auto">
              <a:xfrm>
                <a:off x="2242" y="941"/>
                <a:ext cx="35" cy="32"/>
              </a:xfrm>
              <a:custGeom>
                <a:avLst/>
                <a:gdLst>
                  <a:gd name="T0" fmla="*/ 0 w 42"/>
                  <a:gd name="T1" fmla="*/ 8 h 38"/>
                  <a:gd name="T2" fmla="*/ 28 w 42"/>
                  <a:gd name="T3" fmla="*/ 0 h 38"/>
                  <a:gd name="T4" fmla="*/ 35 w 42"/>
                  <a:gd name="T5" fmla="*/ 24 h 38"/>
                  <a:gd name="T6" fmla="*/ 7 w 42"/>
                  <a:gd name="T7" fmla="*/ 32 h 38"/>
                  <a:gd name="T8" fmla="*/ 0 w 42"/>
                  <a:gd name="T9" fmla="*/ 8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38">
                    <a:moveTo>
                      <a:pt x="0" y="10"/>
                    </a:moveTo>
                    <a:lnTo>
                      <a:pt x="34" y="0"/>
                    </a:lnTo>
                    <a:lnTo>
                      <a:pt x="42" y="28"/>
                    </a:lnTo>
                    <a:lnTo>
                      <a:pt x="8" y="38"/>
                    </a:lnTo>
                    <a:lnTo>
                      <a:pt x="0" y="1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81" name="Freeform 110"/>
              <p:cNvSpPr>
                <a:spLocks/>
              </p:cNvSpPr>
              <p:nvPr/>
            </p:nvSpPr>
            <p:spPr bwMode="auto">
              <a:xfrm>
                <a:off x="2166" y="1222"/>
                <a:ext cx="34" cy="33"/>
              </a:xfrm>
              <a:custGeom>
                <a:avLst/>
                <a:gdLst>
                  <a:gd name="T0" fmla="*/ 34 w 42"/>
                  <a:gd name="T1" fmla="*/ 23 h 40"/>
                  <a:gd name="T2" fmla="*/ 6 w 42"/>
                  <a:gd name="T3" fmla="*/ 33 h 40"/>
                  <a:gd name="T4" fmla="*/ 0 w 42"/>
                  <a:gd name="T5" fmla="*/ 8 h 40"/>
                  <a:gd name="T6" fmla="*/ 28 w 42"/>
                  <a:gd name="T7" fmla="*/ 0 h 40"/>
                  <a:gd name="T8" fmla="*/ 34 w 42"/>
                  <a:gd name="T9" fmla="*/ 2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42" y="28"/>
                    </a:moveTo>
                    <a:lnTo>
                      <a:pt x="8" y="40"/>
                    </a:lnTo>
                    <a:lnTo>
                      <a:pt x="0" y="10"/>
                    </a:lnTo>
                    <a:lnTo>
                      <a:pt x="34" y="0"/>
                    </a:lnTo>
                    <a:lnTo>
                      <a:pt x="42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82" name="Freeform 111"/>
              <p:cNvSpPr>
                <a:spLocks/>
              </p:cNvSpPr>
              <p:nvPr/>
            </p:nvSpPr>
            <p:spPr bwMode="auto">
              <a:xfrm>
                <a:off x="2131" y="1207"/>
                <a:ext cx="35" cy="33"/>
              </a:xfrm>
              <a:custGeom>
                <a:avLst/>
                <a:gdLst>
                  <a:gd name="T0" fmla="*/ 28 w 42"/>
                  <a:gd name="T1" fmla="*/ 0 h 40"/>
                  <a:gd name="T2" fmla="*/ 35 w 42"/>
                  <a:gd name="T3" fmla="*/ 23 h 40"/>
                  <a:gd name="T4" fmla="*/ 7 w 42"/>
                  <a:gd name="T5" fmla="*/ 33 h 40"/>
                  <a:gd name="T6" fmla="*/ 0 w 42"/>
                  <a:gd name="T7" fmla="*/ 10 h 40"/>
                  <a:gd name="T8" fmla="*/ 28 w 42"/>
                  <a:gd name="T9" fmla="*/ 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34" y="0"/>
                    </a:moveTo>
                    <a:lnTo>
                      <a:pt x="42" y="28"/>
                    </a:lnTo>
                    <a:lnTo>
                      <a:pt x="8" y="40"/>
                    </a:lnTo>
                    <a:lnTo>
                      <a:pt x="0" y="12"/>
                    </a:lnTo>
                    <a:lnTo>
                      <a:pt x="34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83" name="Freeform 112"/>
              <p:cNvSpPr>
                <a:spLocks/>
              </p:cNvSpPr>
              <p:nvPr/>
            </p:nvSpPr>
            <p:spPr bwMode="auto">
              <a:xfrm>
                <a:off x="2159" y="1199"/>
                <a:ext cx="35" cy="31"/>
              </a:xfrm>
              <a:custGeom>
                <a:avLst/>
                <a:gdLst>
                  <a:gd name="T0" fmla="*/ 28 w 42"/>
                  <a:gd name="T1" fmla="*/ 0 h 38"/>
                  <a:gd name="T2" fmla="*/ 35 w 42"/>
                  <a:gd name="T3" fmla="*/ 23 h 38"/>
                  <a:gd name="T4" fmla="*/ 7 w 42"/>
                  <a:gd name="T5" fmla="*/ 31 h 38"/>
                  <a:gd name="T6" fmla="*/ 0 w 42"/>
                  <a:gd name="T7" fmla="*/ 8 h 38"/>
                  <a:gd name="T8" fmla="*/ 28 w 42"/>
                  <a:gd name="T9" fmla="*/ 0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38">
                    <a:moveTo>
                      <a:pt x="34" y="0"/>
                    </a:moveTo>
                    <a:lnTo>
                      <a:pt x="42" y="28"/>
                    </a:lnTo>
                    <a:lnTo>
                      <a:pt x="8" y="38"/>
                    </a:lnTo>
                    <a:lnTo>
                      <a:pt x="0" y="10"/>
                    </a:lnTo>
                    <a:lnTo>
                      <a:pt x="34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84" name="Freeform 113"/>
              <p:cNvSpPr>
                <a:spLocks/>
              </p:cNvSpPr>
              <p:nvPr/>
            </p:nvSpPr>
            <p:spPr bwMode="auto">
              <a:xfrm>
                <a:off x="2063" y="1075"/>
                <a:ext cx="35" cy="33"/>
              </a:xfrm>
              <a:custGeom>
                <a:avLst/>
                <a:gdLst>
                  <a:gd name="T0" fmla="*/ 35 w 42"/>
                  <a:gd name="T1" fmla="*/ 23 h 40"/>
                  <a:gd name="T2" fmla="*/ 7 w 42"/>
                  <a:gd name="T3" fmla="*/ 33 h 40"/>
                  <a:gd name="T4" fmla="*/ 0 w 42"/>
                  <a:gd name="T5" fmla="*/ 8 h 40"/>
                  <a:gd name="T6" fmla="*/ 28 w 42"/>
                  <a:gd name="T7" fmla="*/ 0 h 40"/>
                  <a:gd name="T8" fmla="*/ 35 w 42"/>
                  <a:gd name="T9" fmla="*/ 2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42" y="28"/>
                    </a:moveTo>
                    <a:lnTo>
                      <a:pt x="8" y="40"/>
                    </a:lnTo>
                    <a:lnTo>
                      <a:pt x="0" y="10"/>
                    </a:lnTo>
                    <a:lnTo>
                      <a:pt x="34" y="0"/>
                    </a:lnTo>
                    <a:lnTo>
                      <a:pt x="42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85" name="Freeform 114"/>
              <p:cNvSpPr>
                <a:spLocks/>
              </p:cNvSpPr>
              <p:nvPr/>
            </p:nvSpPr>
            <p:spPr bwMode="auto">
              <a:xfrm>
                <a:off x="2083" y="1146"/>
                <a:ext cx="35" cy="31"/>
              </a:xfrm>
              <a:custGeom>
                <a:avLst/>
                <a:gdLst>
                  <a:gd name="T0" fmla="*/ 35 w 42"/>
                  <a:gd name="T1" fmla="*/ 23 h 38"/>
                  <a:gd name="T2" fmla="*/ 7 w 42"/>
                  <a:gd name="T3" fmla="*/ 31 h 38"/>
                  <a:gd name="T4" fmla="*/ 0 w 42"/>
                  <a:gd name="T5" fmla="*/ 8 h 38"/>
                  <a:gd name="T6" fmla="*/ 28 w 42"/>
                  <a:gd name="T7" fmla="*/ 0 h 38"/>
                  <a:gd name="T8" fmla="*/ 35 w 42"/>
                  <a:gd name="T9" fmla="*/ 23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38">
                    <a:moveTo>
                      <a:pt x="42" y="28"/>
                    </a:moveTo>
                    <a:lnTo>
                      <a:pt x="8" y="38"/>
                    </a:lnTo>
                    <a:lnTo>
                      <a:pt x="0" y="10"/>
                    </a:lnTo>
                    <a:lnTo>
                      <a:pt x="34" y="0"/>
                    </a:lnTo>
                    <a:lnTo>
                      <a:pt x="42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86" name="Freeform 115"/>
              <p:cNvSpPr>
                <a:spLocks/>
              </p:cNvSpPr>
              <p:nvPr/>
            </p:nvSpPr>
            <p:spPr bwMode="auto">
              <a:xfrm>
                <a:off x="2041" y="1108"/>
                <a:ext cx="35" cy="31"/>
              </a:xfrm>
              <a:custGeom>
                <a:avLst/>
                <a:gdLst>
                  <a:gd name="T0" fmla="*/ 35 w 42"/>
                  <a:gd name="T1" fmla="*/ 23 h 38"/>
                  <a:gd name="T2" fmla="*/ 7 w 42"/>
                  <a:gd name="T3" fmla="*/ 31 h 38"/>
                  <a:gd name="T4" fmla="*/ 0 w 42"/>
                  <a:gd name="T5" fmla="*/ 8 h 38"/>
                  <a:gd name="T6" fmla="*/ 28 w 42"/>
                  <a:gd name="T7" fmla="*/ 0 h 38"/>
                  <a:gd name="T8" fmla="*/ 35 w 42"/>
                  <a:gd name="T9" fmla="*/ 23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38">
                    <a:moveTo>
                      <a:pt x="42" y="28"/>
                    </a:moveTo>
                    <a:lnTo>
                      <a:pt x="8" y="38"/>
                    </a:lnTo>
                    <a:lnTo>
                      <a:pt x="0" y="10"/>
                    </a:lnTo>
                    <a:lnTo>
                      <a:pt x="34" y="0"/>
                    </a:lnTo>
                    <a:lnTo>
                      <a:pt x="42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87" name="Freeform 116"/>
              <p:cNvSpPr>
                <a:spLocks/>
              </p:cNvSpPr>
              <p:nvPr/>
            </p:nvSpPr>
            <p:spPr bwMode="auto">
              <a:xfrm>
                <a:off x="2056" y="1052"/>
                <a:ext cx="35" cy="31"/>
              </a:xfrm>
              <a:custGeom>
                <a:avLst/>
                <a:gdLst>
                  <a:gd name="T0" fmla="*/ 35 w 42"/>
                  <a:gd name="T1" fmla="*/ 23 h 38"/>
                  <a:gd name="T2" fmla="*/ 7 w 42"/>
                  <a:gd name="T3" fmla="*/ 31 h 38"/>
                  <a:gd name="T4" fmla="*/ 0 w 42"/>
                  <a:gd name="T5" fmla="*/ 8 h 38"/>
                  <a:gd name="T6" fmla="*/ 28 w 42"/>
                  <a:gd name="T7" fmla="*/ 0 h 38"/>
                  <a:gd name="T8" fmla="*/ 35 w 42"/>
                  <a:gd name="T9" fmla="*/ 23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38">
                    <a:moveTo>
                      <a:pt x="42" y="28"/>
                    </a:moveTo>
                    <a:lnTo>
                      <a:pt x="8" y="38"/>
                    </a:lnTo>
                    <a:lnTo>
                      <a:pt x="0" y="10"/>
                    </a:lnTo>
                    <a:lnTo>
                      <a:pt x="34" y="0"/>
                    </a:lnTo>
                    <a:lnTo>
                      <a:pt x="42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88" name="Freeform 117"/>
              <p:cNvSpPr>
                <a:spLocks/>
              </p:cNvSpPr>
              <p:nvPr/>
            </p:nvSpPr>
            <p:spPr bwMode="auto">
              <a:xfrm>
                <a:off x="2035" y="1083"/>
                <a:ext cx="35" cy="33"/>
              </a:xfrm>
              <a:custGeom>
                <a:avLst/>
                <a:gdLst>
                  <a:gd name="T0" fmla="*/ 7 w 42"/>
                  <a:gd name="T1" fmla="*/ 33 h 40"/>
                  <a:gd name="T2" fmla="*/ 0 w 42"/>
                  <a:gd name="T3" fmla="*/ 10 h 40"/>
                  <a:gd name="T4" fmla="*/ 28 w 42"/>
                  <a:gd name="T5" fmla="*/ 0 h 40"/>
                  <a:gd name="T6" fmla="*/ 35 w 42"/>
                  <a:gd name="T7" fmla="*/ 25 h 40"/>
                  <a:gd name="T8" fmla="*/ 7 w 42"/>
                  <a:gd name="T9" fmla="*/ 3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8" y="40"/>
                    </a:moveTo>
                    <a:lnTo>
                      <a:pt x="0" y="12"/>
                    </a:lnTo>
                    <a:lnTo>
                      <a:pt x="34" y="0"/>
                    </a:lnTo>
                    <a:lnTo>
                      <a:pt x="42" y="30"/>
                    </a:lnTo>
                    <a:lnTo>
                      <a:pt x="8" y="4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89" name="Freeform 118"/>
              <p:cNvSpPr>
                <a:spLocks/>
              </p:cNvSpPr>
              <p:nvPr/>
            </p:nvSpPr>
            <p:spPr bwMode="auto">
              <a:xfrm>
                <a:off x="2076" y="1121"/>
                <a:ext cx="35" cy="33"/>
              </a:xfrm>
              <a:custGeom>
                <a:avLst/>
                <a:gdLst>
                  <a:gd name="T0" fmla="*/ 35 w 42"/>
                  <a:gd name="T1" fmla="*/ 25 h 40"/>
                  <a:gd name="T2" fmla="*/ 7 w 42"/>
                  <a:gd name="T3" fmla="*/ 33 h 40"/>
                  <a:gd name="T4" fmla="*/ 0 w 42"/>
                  <a:gd name="T5" fmla="*/ 10 h 40"/>
                  <a:gd name="T6" fmla="*/ 28 w 42"/>
                  <a:gd name="T7" fmla="*/ 0 h 40"/>
                  <a:gd name="T8" fmla="*/ 35 w 42"/>
                  <a:gd name="T9" fmla="*/ 25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42" y="30"/>
                    </a:moveTo>
                    <a:lnTo>
                      <a:pt x="8" y="40"/>
                    </a:lnTo>
                    <a:lnTo>
                      <a:pt x="0" y="12"/>
                    </a:lnTo>
                    <a:lnTo>
                      <a:pt x="34" y="0"/>
                    </a:lnTo>
                    <a:lnTo>
                      <a:pt x="42" y="3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90" name="Freeform 119"/>
              <p:cNvSpPr>
                <a:spLocks/>
              </p:cNvSpPr>
              <p:nvPr/>
            </p:nvSpPr>
            <p:spPr bwMode="auto">
              <a:xfrm>
                <a:off x="2235" y="917"/>
                <a:ext cx="35" cy="33"/>
              </a:xfrm>
              <a:custGeom>
                <a:avLst/>
                <a:gdLst>
                  <a:gd name="T0" fmla="*/ 0 w 42"/>
                  <a:gd name="T1" fmla="*/ 10 h 40"/>
                  <a:gd name="T2" fmla="*/ 28 w 42"/>
                  <a:gd name="T3" fmla="*/ 0 h 40"/>
                  <a:gd name="T4" fmla="*/ 35 w 42"/>
                  <a:gd name="T5" fmla="*/ 25 h 40"/>
                  <a:gd name="T6" fmla="*/ 7 w 42"/>
                  <a:gd name="T7" fmla="*/ 33 h 40"/>
                  <a:gd name="T8" fmla="*/ 0 w 42"/>
                  <a:gd name="T9" fmla="*/ 1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0" y="12"/>
                    </a:moveTo>
                    <a:lnTo>
                      <a:pt x="34" y="0"/>
                    </a:lnTo>
                    <a:lnTo>
                      <a:pt x="42" y="30"/>
                    </a:lnTo>
                    <a:lnTo>
                      <a:pt x="8" y="40"/>
                    </a:lnTo>
                    <a:lnTo>
                      <a:pt x="0" y="1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91" name="Freeform 120"/>
              <p:cNvSpPr>
                <a:spLocks/>
              </p:cNvSpPr>
              <p:nvPr/>
            </p:nvSpPr>
            <p:spPr bwMode="auto">
              <a:xfrm>
                <a:off x="2192" y="983"/>
                <a:ext cx="35" cy="33"/>
              </a:xfrm>
              <a:custGeom>
                <a:avLst/>
                <a:gdLst>
                  <a:gd name="T0" fmla="*/ 0 w 42"/>
                  <a:gd name="T1" fmla="*/ 8 h 40"/>
                  <a:gd name="T2" fmla="*/ 28 w 42"/>
                  <a:gd name="T3" fmla="*/ 0 h 40"/>
                  <a:gd name="T4" fmla="*/ 35 w 42"/>
                  <a:gd name="T5" fmla="*/ 23 h 40"/>
                  <a:gd name="T6" fmla="*/ 7 w 42"/>
                  <a:gd name="T7" fmla="*/ 33 h 40"/>
                  <a:gd name="T8" fmla="*/ 0 w 42"/>
                  <a:gd name="T9" fmla="*/ 8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0" y="10"/>
                    </a:moveTo>
                    <a:lnTo>
                      <a:pt x="34" y="0"/>
                    </a:lnTo>
                    <a:lnTo>
                      <a:pt x="42" y="28"/>
                    </a:lnTo>
                    <a:lnTo>
                      <a:pt x="8" y="40"/>
                    </a:lnTo>
                    <a:lnTo>
                      <a:pt x="0" y="1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92" name="Freeform 121"/>
              <p:cNvSpPr>
                <a:spLocks/>
              </p:cNvSpPr>
              <p:nvPr/>
            </p:nvSpPr>
            <p:spPr bwMode="auto">
              <a:xfrm>
                <a:off x="2184" y="1062"/>
                <a:ext cx="35" cy="33"/>
              </a:xfrm>
              <a:custGeom>
                <a:avLst/>
                <a:gdLst>
                  <a:gd name="T0" fmla="*/ 0 w 42"/>
                  <a:gd name="T1" fmla="*/ 10 h 40"/>
                  <a:gd name="T2" fmla="*/ 28 w 42"/>
                  <a:gd name="T3" fmla="*/ 0 h 40"/>
                  <a:gd name="T4" fmla="*/ 35 w 42"/>
                  <a:gd name="T5" fmla="*/ 23 h 40"/>
                  <a:gd name="T6" fmla="*/ 5 w 42"/>
                  <a:gd name="T7" fmla="*/ 33 h 40"/>
                  <a:gd name="T8" fmla="*/ 0 w 42"/>
                  <a:gd name="T9" fmla="*/ 1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0" y="12"/>
                    </a:moveTo>
                    <a:lnTo>
                      <a:pt x="34" y="0"/>
                    </a:lnTo>
                    <a:lnTo>
                      <a:pt x="42" y="28"/>
                    </a:lnTo>
                    <a:lnTo>
                      <a:pt x="6" y="40"/>
                    </a:lnTo>
                    <a:lnTo>
                      <a:pt x="0" y="1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93" name="Freeform 122"/>
              <p:cNvSpPr>
                <a:spLocks/>
              </p:cNvSpPr>
              <p:nvPr/>
            </p:nvSpPr>
            <p:spPr bwMode="auto">
              <a:xfrm>
                <a:off x="2189" y="1085"/>
                <a:ext cx="36" cy="33"/>
              </a:xfrm>
              <a:custGeom>
                <a:avLst/>
                <a:gdLst>
                  <a:gd name="T0" fmla="*/ 0 w 44"/>
                  <a:gd name="T1" fmla="*/ 10 h 40"/>
                  <a:gd name="T2" fmla="*/ 29 w 44"/>
                  <a:gd name="T3" fmla="*/ 0 h 40"/>
                  <a:gd name="T4" fmla="*/ 36 w 44"/>
                  <a:gd name="T5" fmla="*/ 25 h 40"/>
                  <a:gd name="T6" fmla="*/ 7 w 44"/>
                  <a:gd name="T7" fmla="*/ 33 h 40"/>
                  <a:gd name="T8" fmla="*/ 0 w 44"/>
                  <a:gd name="T9" fmla="*/ 1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" h="40">
                    <a:moveTo>
                      <a:pt x="0" y="12"/>
                    </a:moveTo>
                    <a:lnTo>
                      <a:pt x="36" y="0"/>
                    </a:lnTo>
                    <a:lnTo>
                      <a:pt x="44" y="30"/>
                    </a:lnTo>
                    <a:lnTo>
                      <a:pt x="8" y="40"/>
                    </a:lnTo>
                    <a:lnTo>
                      <a:pt x="0" y="1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94" name="Freeform 123"/>
              <p:cNvSpPr>
                <a:spLocks/>
              </p:cNvSpPr>
              <p:nvPr/>
            </p:nvSpPr>
            <p:spPr bwMode="auto">
              <a:xfrm>
                <a:off x="2177" y="1039"/>
                <a:ext cx="35" cy="33"/>
              </a:xfrm>
              <a:custGeom>
                <a:avLst/>
                <a:gdLst>
                  <a:gd name="T0" fmla="*/ 0 w 42"/>
                  <a:gd name="T1" fmla="*/ 8 h 40"/>
                  <a:gd name="T2" fmla="*/ 28 w 42"/>
                  <a:gd name="T3" fmla="*/ 0 h 40"/>
                  <a:gd name="T4" fmla="*/ 35 w 42"/>
                  <a:gd name="T5" fmla="*/ 23 h 40"/>
                  <a:gd name="T6" fmla="*/ 7 w 42"/>
                  <a:gd name="T7" fmla="*/ 33 h 40"/>
                  <a:gd name="T8" fmla="*/ 0 w 42"/>
                  <a:gd name="T9" fmla="*/ 8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0" y="10"/>
                    </a:moveTo>
                    <a:lnTo>
                      <a:pt x="34" y="0"/>
                    </a:lnTo>
                    <a:lnTo>
                      <a:pt x="42" y="28"/>
                    </a:lnTo>
                    <a:lnTo>
                      <a:pt x="8" y="40"/>
                    </a:lnTo>
                    <a:lnTo>
                      <a:pt x="0" y="1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95" name="Freeform 124"/>
              <p:cNvSpPr>
                <a:spLocks/>
              </p:cNvSpPr>
              <p:nvPr/>
            </p:nvSpPr>
            <p:spPr bwMode="auto">
              <a:xfrm>
                <a:off x="2164" y="991"/>
                <a:ext cx="35" cy="33"/>
              </a:xfrm>
              <a:custGeom>
                <a:avLst/>
                <a:gdLst>
                  <a:gd name="T0" fmla="*/ 0 w 42"/>
                  <a:gd name="T1" fmla="*/ 10 h 40"/>
                  <a:gd name="T2" fmla="*/ 28 w 42"/>
                  <a:gd name="T3" fmla="*/ 0 h 40"/>
                  <a:gd name="T4" fmla="*/ 35 w 42"/>
                  <a:gd name="T5" fmla="*/ 25 h 40"/>
                  <a:gd name="T6" fmla="*/ 7 w 42"/>
                  <a:gd name="T7" fmla="*/ 33 h 40"/>
                  <a:gd name="T8" fmla="*/ 0 w 42"/>
                  <a:gd name="T9" fmla="*/ 1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0" y="12"/>
                    </a:moveTo>
                    <a:lnTo>
                      <a:pt x="34" y="0"/>
                    </a:lnTo>
                    <a:lnTo>
                      <a:pt x="42" y="30"/>
                    </a:lnTo>
                    <a:lnTo>
                      <a:pt x="8" y="40"/>
                    </a:lnTo>
                    <a:lnTo>
                      <a:pt x="0" y="1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96" name="Freeform 125"/>
              <p:cNvSpPr>
                <a:spLocks/>
              </p:cNvSpPr>
              <p:nvPr/>
            </p:nvSpPr>
            <p:spPr bwMode="auto">
              <a:xfrm>
                <a:off x="2134" y="1001"/>
                <a:ext cx="37" cy="33"/>
              </a:xfrm>
              <a:custGeom>
                <a:avLst/>
                <a:gdLst>
                  <a:gd name="T0" fmla="*/ 7 w 44"/>
                  <a:gd name="T1" fmla="*/ 33 h 40"/>
                  <a:gd name="T2" fmla="*/ 0 w 44"/>
                  <a:gd name="T3" fmla="*/ 8 h 40"/>
                  <a:gd name="T4" fmla="*/ 30 w 44"/>
                  <a:gd name="T5" fmla="*/ 0 h 40"/>
                  <a:gd name="T6" fmla="*/ 37 w 44"/>
                  <a:gd name="T7" fmla="*/ 23 h 40"/>
                  <a:gd name="T8" fmla="*/ 7 w 44"/>
                  <a:gd name="T9" fmla="*/ 3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" h="40">
                    <a:moveTo>
                      <a:pt x="8" y="40"/>
                    </a:moveTo>
                    <a:lnTo>
                      <a:pt x="0" y="10"/>
                    </a:lnTo>
                    <a:lnTo>
                      <a:pt x="36" y="0"/>
                    </a:lnTo>
                    <a:lnTo>
                      <a:pt x="44" y="28"/>
                    </a:lnTo>
                    <a:lnTo>
                      <a:pt x="8" y="4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97" name="Freeform 126"/>
              <p:cNvSpPr>
                <a:spLocks/>
              </p:cNvSpPr>
              <p:nvPr/>
            </p:nvSpPr>
            <p:spPr bwMode="auto">
              <a:xfrm>
                <a:off x="2171" y="1016"/>
                <a:ext cx="34" cy="31"/>
              </a:xfrm>
              <a:custGeom>
                <a:avLst/>
                <a:gdLst>
                  <a:gd name="T0" fmla="*/ 0 w 42"/>
                  <a:gd name="T1" fmla="*/ 8 h 38"/>
                  <a:gd name="T2" fmla="*/ 28 w 42"/>
                  <a:gd name="T3" fmla="*/ 0 h 38"/>
                  <a:gd name="T4" fmla="*/ 34 w 42"/>
                  <a:gd name="T5" fmla="*/ 23 h 38"/>
                  <a:gd name="T6" fmla="*/ 6 w 42"/>
                  <a:gd name="T7" fmla="*/ 31 h 38"/>
                  <a:gd name="T8" fmla="*/ 0 w 42"/>
                  <a:gd name="T9" fmla="*/ 8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38">
                    <a:moveTo>
                      <a:pt x="0" y="10"/>
                    </a:moveTo>
                    <a:lnTo>
                      <a:pt x="34" y="0"/>
                    </a:lnTo>
                    <a:lnTo>
                      <a:pt x="42" y="28"/>
                    </a:lnTo>
                    <a:lnTo>
                      <a:pt x="8" y="38"/>
                    </a:lnTo>
                    <a:lnTo>
                      <a:pt x="0" y="1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98" name="Freeform 127"/>
              <p:cNvSpPr>
                <a:spLocks/>
              </p:cNvSpPr>
              <p:nvPr/>
            </p:nvSpPr>
            <p:spPr bwMode="auto">
              <a:xfrm>
                <a:off x="2195" y="1110"/>
                <a:ext cx="37" cy="33"/>
              </a:xfrm>
              <a:custGeom>
                <a:avLst/>
                <a:gdLst>
                  <a:gd name="T0" fmla="*/ 0 w 44"/>
                  <a:gd name="T1" fmla="*/ 8 h 40"/>
                  <a:gd name="T2" fmla="*/ 30 w 44"/>
                  <a:gd name="T3" fmla="*/ 0 h 40"/>
                  <a:gd name="T4" fmla="*/ 37 w 44"/>
                  <a:gd name="T5" fmla="*/ 23 h 40"/>
                  <a:gd name="T6" fmla="*/ 7 w 44"/>
                  <a:gd name="T7" fmla="*/ 33 h 40"/>
                  <a:gd name="T8" fmla="*/ 0 w 44"/>
                  <a:gd name="T9" fmla="*/ 8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" h="40">
                    <a:moveTo>
                      <a:pt x="0" y="10"/>
                    </a:moveTo>
                    <a:lnTo>
                      <a:pt x="36" y="0"/>
                    </a:lnTo>
                    <a:lnTo>
                      <a:pt x="44" y="28"/>
                    </a:lnTo>
                    <a:lnTo>
                      <a:pt x="8" y="40"/>
                    </a:lnTo>
                    <a:lnTo>
                      <a:pt x="0" y="1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99" name="Freeform 128"/>
              <p:cNvSpPr>
                <a:spLocks/>
              </p:cNvSpPr>
              <p:nvPr/>
            </p:nvSpPr>
            <p:spPr bwMode="auto">
              <a:xfrm>
                <a:off x="2146" y="1151"/>
                <a:ext cx="35" cy="33"/>
              </a:xfrm>
              <a:custGeom>
                <a:avLst/>
                <a:gdLst>
                  <a:gd name="T0" fmla="*/ 35 w 42"/>
                  <a:gd name="T1" fmla="*/ 23 h 40"/>
                  <a:gd name="T2" fmla="*/ 7 w 42"/>
                  <a:gd name="T3" fmla="*/ 33 h 40"/>
                  <a:gd name="T4" fmla="*/ 0 w 42"/>
                  <a:gd name="T5" fmla="*/ 10 h 40"/>
                  <a:gd name="T6" fmla="*/ 28 w 42"/>
                  <a:gd name="T7" fmla="*/ 0 h 40"/>
                  <a:gd name="T8" fmla="*/ 35 w 42"/>
                  <a:gd name="T9" fmla="*/ 2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42" y="28"/>
                    </a:moveTo>
                    <a:lnTo>
                      <a:pt x="8" y="40"/>
                    </a:lnTo>
                    <a:lnTo>
                      <a:pt x="0" y="12"/>
                    </a:lnTo>
                    <a:lnTo>
                      <a:pt x="34" y="0"/>
                    </a:lnTo>
                    <a:lnTo>
                      <a:pt x="42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00" name="Freeform 129"/>
              <p:cNvSpPr>
                <a:spLocks/>
              </p:cNvSpPr>
              <p:nvPr/>
            </p:nvSpPr>
            <p:spPr bwMode="auto">
              <a:xfrm>
                <a:off x="2139" y="1128"/>
                <a:ext cx="35" cy="33"/>
              </a:xfrm>
              <a:custGeom>
                <a:avLst/>
                <a:gdLst>
                  <a:gd name="T0" fmla="*/ 35 w 42"/>
                  <a:gd name="T1" fmla="*/ 23 h 40"/>
                  <a:gd name="T2" fmla="*/ 7 w 42"/>
                  <a:gd name="T3" fmla="*/ 33 h 40"/>
                  <a:gd name="T4" fmla="*/ 0 w 42"/>
                  <a:gd name="T5" fmla="*/ 8 h 40"/>
                  <a:gd name="T6" fmla="*/ 28 w 42"/>
                  <a:gd name="T7" fmla="*/ 0 h 40"/>
                  <a:gd name="T8" fmla="*/ 35 w 42"/>
                  <a:gd name="T9" fmla="*/ 2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42" y="28"/>
                    </a:moveTo>
                    <a:lnTo>
                      <a:pt x="8" y="40"/>
                    </a:lnTo>
                    <a:lnTo>
                      <a:pt x="0" y="10"/>
                    </a:lnTo>
                    <a:lnTo>
                      <a:pt x="34" y="0"/>
                    </a:lnTo>
                    <a:lnTo>
                      <a:pt x="42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01" name="Freeform 130"/>
              <p:cNvSpPr>
                <a:spLocks/>
              </p:cNvSpPr>
              <p:nvPr/>
            </p:nvSpPr>
            <p:spPr bwMode="auto">
              <a:xfrm>
                <a:off x="2133" y="1103"/>
                <a:ext cx="34" cy="33"/>
              </a:xfrm>
              <a:custGeom>
                <a:avLst/>
                <a:gdLst>
                  <a:gd name="T0" fmla="*/ 34 w 42"/>
                  <a:gd name="T1" fmla="*/ 25 h 40"/>
                  <a:gd name="T2" fmla="*/ 6 w 42"/>
                  <a:gd name="T3" fmla="*/ 33 h 40"/>
                  <a:gd name="T4" fmla="*/ 0 w 42"/>
                  <a:gd name="T5" fmla="*/ 10 h 40"/>
                  <a:gd name="T6" fmla="*/ 28 w 42"/>
                  <a:gd name="T7" fmla="*/ 0 h 40"/>
                  <a:gd name="T8" fmla="*/ 34 w 42"/>
                  <a:gd name="T9" fmla="*/ 25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42" y="30"/>
                    </a:moveTo>
                    <a:lnTo>
                      <a:pt x="8" y="40"/>
                    </a:lnTo>
                    <a:lnTo>
                      <a:pt x="0" y="12"/>
                    </a:lnTo>
                    <a:lnTo>
                      <a:pt x="34" y="0"/>
                    </a:lnTo>
                    <a:lnTo>
                      <a:pt x="42" y="3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02" name="Freeform 131"/>
              <p:cNvSpPr>
                <a:spLocks/>
              </p:cNvSpPr>
              <p:nvPr/>
            </p:nvSpPr>
            <p:spPr bwMode="auto">
              <a:xfrm>
                <a:off x="2126" y="1080"/>
                <a:ext cx="35" cy="33"/>
              </a:xfrm>
              <a:custGeom>
                <a:avLst/>
                <a:gdLst>
                  <a:gd name="T0" fmla="*/ 35 w 42"/>
                  <a:gd name="T1" fmla="*/ 23 h 40"/>
                  <a:gd name="T2" fmla="*/ 7 w 42"/>
                  <a:gd name="T3" fmla="*/ 33 h 40"/>
                  <a:gd name="T4" fmla="*/ 0 w 42"/>
                  <a:gd name="T5" fmla="*/ 10 h 40"/>
                  <a:gd name="T6" fmla="*/ 28 w 42"/>
                  <a:gd name="T7" fmla="*/ 0 h 40"/>
                  <a:gd name="T8" fmla="*/ 35 w 42"/>
                  <a:gd name="T9" fmla="*/ 2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42" y="28"/>
                    </a:moveTo>
                    <a:lnTo>
                      <a:pt x="8" y="40"/>
                    </a:lnTo>
                    <a:lnTo>
                      <a:pt x="0" y="12"/>
                    </a:lnTo>
                    <a:lnTo>
                      <a:pt x="34" y="0"/>
                    </a:lnTo>
                    <a:lnTo>
                      <a:pt x="42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03" name="Freeform 132"/>
              <p:cNvSpPr>
                <a:spLocks/>
              </p:cNvSpPr>
              <p:nvPr/>
            </p:nvSpPr>
            <p:spPr bwMode="auto">
              <a:xfrm>
                <a:off x="2202" y="1133"/>
                <a:ext cx="35" cy="33"/>
              </a:xfrm>
              <a:custGeom>
                <a:avLst/>
                <a:gdLst>
                  <a:gd name="T0" fmla="*/ 30 w 42"/>
                  <a:gd name="T1" fmla="*/ 0 h 40"/>
                  <a:gd name="T2" fmla="*/ 35 w 42"/>
                  <a:gd name="T3" fmla="*/ 23 h 40"/>
                  <a:gd name="T4" fmla="*/ 7 w 42"/>
                  <a:gd name="T5" fmla="*/ 33 h 40"/>
                  <a:gd name="T6" fmla="*/ 0 w 42"/>
                  <a:gd name="T7" fmla="*/ 10 h 40"/>
                  <a:gd name="T8" fmla="*/ 30 w 42"/>
                  <a:gd name="T9" fmla="*/ 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36" y="0"/>
                    </a:moveTo>
                    <a:lnTo>
                      <a:pt x="42" y="28"/>
                    </a:lnTo>
                    <a:lnTo>
                      <a:pt x="8" y="40"/>
                    </a:lnTo>
                    <a:lnTo>
                      <a:pt x="0" y="12"/>
                    </a:lnTo>
                    <a:lnTo>
                      <a:pt x="36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04" name="Freeform 133"/>
              <p:cNvSpPr>
                <a:spLocks/>
              </p:cNvSpPr>
              <p:nvPr/>
            </p:nvSpPr>
            <p:spPr bwMode="auto">
              <a:xfrm>
                <a:off x="2174" y="1143"/>
                <a:ext cx="35" cy="31"/>
              </a:xfrm>
              <a:custGeom>
                <a:avLst/>
                <a:gdLst>
                  <a:gd name="T0" fmla="*/ 28 w 42"/>
                  <a:gd name="T1" fmla="*/ 0 h 38"/>
                  <a:gd name="T2" fmla="*/ 35 w 42"/>
                  <a:gd name="T3" fmla="*/ 23 h 38"/>
                  <a:gd name="T4" fmla="*/ 7 w 42"/>
                  <a:gd name="T5" fmla="*/ 31 h 38"/>
                  <a:gd name="T6" fmla="*/ 0 w 42"/>
                  <a:gd name="T7" fmla="*/ 8 h 38"/>
                  <a:gd name="T8" fmla="*/ 28 w 42"/>
                  <a:gd name="T9" fmla="*/ 0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38">
                    <a:moveTo>
                      <a:pt x="34" y="0"/>
                    </a:moveTo>
                    <a:lnTo>
                      <a:pt x="42" y="28"/>
                    </a:lnTo>
                    <a:lnTo>
                      <a:pt x="8" y="38"/>
                    </a:lnTo>
                    <a:lnTo>
                      <a:pt x="0" y="10"/>
                    </a:lnTo>
                    <a:lnTo>
                      <a:pt x="34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05" name="Freeform 134"/>
              <p:cNvSpPr>
                <a:spLocks/>
              </p:cNvSpPr>
              <p:nvPr/>
            </p:nvSpPr>
            <p:spPr bwMode="auto">
              <a:xfrm>
                <a:off x="2141" y="1024"/>
                <a:ext cx="36" cy="33"/>
              </a:xfrm>
              <a:custGeom>
                <a:avLst/>
                <a:gdLst>
                  <a:gd name="T0" fmla="*/ 36 w 44"/>
                  <a:gd name="T1" fmla="*/ 23 h 40"/>
                  <a:gd name="T2" fmla="*/ 7 w 44"/>
                  <a:gd name="T3" fmla="*/ 33 h 40"/>
                  <a:gd name="T4" fmla="*/ 0 w 44"/>
                  <a:gd name="T5" fmla="*/ 10 h 40"/>
                  <a:gd name="T6" fmla="*/ 29 w 44"/>
                  <a:gd name="T7" fmla="*/ 0 h 40"/>
                  <a:gd name="T8" fmla="*/ 36 w 44"/>
                  <a:gd name="T9" fmla="*/ 2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" h="40">
                    <a:moveTo>
                      <a:pt x="44" y="28"/>
                    </a:moveTo>
                    <a:lnTo>
                      <a:pt x="8" y="40"/>
                    </a:lnTo>
                    <a:lnTo>
                      <a:pt x="0" y="12"/>
                    </a:lnTo>
                    <a:lnTo>
                      <a:pt x="36" y="0"/>
                    </a:lnTo>
                    <a:lnTo>
                      <a:pt x="44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06" name="Freeform 135"/>
              <p:cNvSpPr>
                <a:spLocks/>
              </p:cNvSpPr>
              <p:nvPr/>
            </p:nvSpPr>
            <p:spPr bwMode="auto">
              <a:xfrm>
                <a:off x="2061" y="1258"/>
                <a:ext cx="25" cy="20"/>
              </a:xfrm>
              <a:custGeom>
                <a:avLst/>
                <a:gdLst>
                  <a:gd name="T0" fmla="*/ 0 w 30"/>
                  <a:gd name="T1" fmla="*/ 7 h 24"/>
                  <a:gd name="T2" fmla="*/ 18 w 30"/>
                  <a:gd name="T3" fmla="*/ 0 h 24"/>
                  <a:gd name="T4" fmla="*/ 25 w 30"/>
                  <a:gd name="T5" fmla="*/ 20 h 24"/>
                  <a:gd name="T6" fmla="*/ 25 w 30"/>
                  <a:gd name="T7" fmla="*/ 20 h 24"/>
                  <a:gd name="T8" fmla="*/ 12 w 30"/>
                  <a:gd name="T9" fmla="*/ 13 h 24"/>
                  <a:gd name="T10" fmla="*/ 0 w 30"/>
                  <a:gd name="T11" fmla="*/ 7 h 24"/>
                  <a:gd name="T12" fmla="*/ 0 w 30"/>
                  <a:gd name="T13" fmla="*/ 7 h 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24">
                    <a:moveTo>
                      <a:pt x="0" y="8"/>
                    </a:moveTo>
                    <a:lnTo>
                      <a:pt x="22" y="0"/>
                    </a:lnTo>
                    <a:lnTo>
                      <a:pt x="30" y="24"/>
                    </a:lnTo>
                    <a:lnTo>
                      <a:pt x="14" y="16"/>
                    </a:lnTo>
                    <a:lnTo>
                      <a:pt x="0" y="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07" name="Freeform 136"/>
              <p:cNvSpPr>
                <a:spLocks/>
              </p:cNvSpPr>
              <p:nvPr/>
            </p:nvSpPr>
            <p:spPr bwMode="auto">
              <a:xfrm>
                <a:off x="2147" y="1047"/>
                <a:ext cx="37" cy="33"/>
              </a:xfrm>
              <a:custGeom>
                <a:avLst/>
                <a:gdLst>
                  <a:gd name="T0" fmla="*/ 37 w 44"/>
                  <a:gd name="T1" fmla="*/ 25 h 40"/>
                  <a:gd name="T2" fmla="*/ 7 w 44"/>
                  <a:gd name="T3" fmla="*/ 33 h 40"/>
                  <a:gd name="T4" fmla="*/ 0 w 44"/>
                  <a:gd name="T5" fmla="*/ 10 h 40"/>
                  <a:gd name="T6" fmla="*/ 30 w 44"/>
                  <a:gd name="T7" fmla="*/ 0 h 40"/>
                  <a:gd name="T8" fmla="*/ 37 w 44"/>
                  <a:gd name="T9" fmla="*/ 25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" h="40">
                    <a:moveTo>
                      <a:pt x="44" y="30"/>
                    </a:moveTo>
                    <a:lnTo>
                      <a:pt x="8" y="40"/>
                    </a:lnTo>
                    <a:lnTo>
                      <a:pt x="0" y="12"/>
                    </a:lnTo>
                    <a:lnTo>
                      <a:pt x="36" y="0"/>
                    </a:lnTo>
                    <a:lnTo>
                      <a:pt x="44" y="3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08" name="Freeform 137"/>
              <p:cNvSpPr>
                <a:spLocks/>
              </p:cNvSpPr>
              <p:nvPr/>
            </p:nvSpPr>
            <p:spPr bwMode="auto">
              <a:xfrm>
                <a:off x="2091" y="1273"/>
                <a:ext cx="28" cy="16"/>
              </a:xfrm>
              <a:custGeom>
                <a:avLst/>
                <a:gdLst>
                  <a:gd name="T0" fmla="*/ 28 w 34"/>
                  <a:gd name="T1" fmla="*/ 16 h 20"/>
                  <a:gd name="T2" fmla="*/ 28 w 34"/>
                  <a:gd name="T3" fmla="*/ 16 h 20"/>
                  <a:gd name="T4" fmla="*/ 15 w 34"/>
                  <a:gd name="T5" fmla="*/ 11 h 20"/>
                  <a:gd name="T6" fmla="*/ 0 w 34"/>
                  <a:gd name="T7" fmla="*/ 6 h 20"/>
                  <a:gd name="T8" fmla="*/ 25 w 34"/>
                  <a:gd name="T9" fmla="*/ 0 h 20"/>
                  <a:gd name="T10" fmla="*/ 28 w 34"/>
                  <a:gd name="T11" fmla="*/ 16 h 2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4" h="20">
                    <a:moveTo>
                      <a:pt x="34" y="20"/>
                    </a:moveTo>
                    <a:lnTo>
                      <a:pt x="34" y="20"/>
                    </a:lnTo>
                    <a:lnTo>
                      <a:pt x="18" y="14"/>
                    </a:lnTo>
                    <a:lnTo>
                      <a:pt x="0" y="8"/>
                    </a:lnTo>
                    <a:lnTo>
                      <a:pt x="30" y="0"/>
                    </a:lnTo>
                    <a:lnTo>
                      <a:pt x="34" y="2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09" name="Freeform 138"/>
              <p:cNvSpPr>
                <a:spLocks/>
              </p:cNvSpPr>
              <p:nvPr/>
            </p:nvSpPr>
            <p:spPr bwMode="auto">
              <a:xfrm>
                <a:off x="1984" y="958"/>
                <a:ext cx="18" cy="23"/>
              </a:xfrm>
              <a:custGeom>
                <a:avLst/>
                <a:gdLst>
                  <a:gd name="T0" fmla="*/ 0 w 22"/>
                  <a:gd name="T1" fmla="*/ 23 h 28"/>
                  <a:gd name="T2" fmla="*/ 0 w 22"/>
                  <a:gd name="T3" fmla="*/ 23 h 28"/>
                  <a:gd name="T4" fmla="*/ 13 w 22"/>
                  <a:gd name="T5" fmla="*/ 0 h 28"/>
                  <a:gd name="T6" fmla="*/ 18 w 22"/>
                  <a:gd name="T7" fmla="*/ 16 h 28"/>
                  <a:gd name="T8" fmla="*/ 0 w 22"/>
                  <a:gd name="T9" fmla="*/ 23 h 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" h="28">
                    <a:moveTo>
                      <a:pt x="0" y="28"/>
                    </a:moveTo>
                    <a:lnTo>
                      <a:pt x="0" y="28"/>
                    </a:lnTo>
                    <a:lnTo>
                      <a:pt x="16" y="0"/>
                    </a:lnTo>
                    <a:lnTo>
                      <a:pt x="22" y="20"/>
                    </a:lnTo>
                    <a:lnTo>
                      <a:pt x="0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10" name="Freeform 139"/>
              <p:cNvSpPr>
                <a:spLocks/>
              </p:cNvSpPr>
              <p:nvPr/>
            </p:nvSpPr>
            <p:spPr bwMode="auto">
              <a:xfrm>
                <a:off x="2315" y="1200"/>
                <a:ext cx="26" cy="28"/>
              </a:xfrm>
              <a:custGeom>
                <a:avLst/>
                <a:gdLst>
                  <a:gd name="T0" fmla="*/ 5 w 32"/>
                  <a:gd name="T1" fmla="*/ 28 h 34"/>
                  <a:gd name="T2" fmla="*/ 0 w 32"/>
                  <a:gd name="T3" fmla="*/ 8 h 34"/>
                  <a:gd name="T4" fmla="*/ 26 w 32"/>
                  <a:gd name="T5" fmla="*/ 0 h 34"/>
                  <a:gd name="T6" fmla="*/ 26 w 32"/>
                  <a:gd name="T7" fmla="*/ 0 h 34"/>
                  <a:gd name="T8" fmla="*/ 16 w 32"/>
                  <a:gd name="T9" fmla="*/ 15 h 34"/>
                  <a:gd name="T10" fmla="*/ 5 w 32"/>
                  <a:gd name="T11" fmla="*/ 28 h 34"/>
                  <a:gd name="T12" fmla="*/ 5 w 32"/>
                  <a:gd name="T13" fmla="*/ 28 h 3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2" h="34">
                    <a:moveTo>
                      <a:pt x="6" y="34"/>
                    </a:moveTo>
                    <a:lnTo>
                      <a:pt x="0" y="10"/>
                    </a:lnTo>
                    <a:lnTo>
                      <a:pt x="32" y="0"/>
                    </a:lnTo>
                    <a:lnTo>
                      <a:pt x="20" y="18"/>
                    </a:lnTo>
                    <a:lnTo>
                      <a:pt x="6" y="34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11" name="Freeform 140"/>
              <p:cNvSpPr>
                <a:spLocks/>
              </p:cNvSpPr>
              <p:nvPr/>
            </p:nvSpPr>
            <p:spPr bwMode="auto">
              <a:xfrm>
                <a:off x="2219" y="862"/>
                <a:ext cx="28" cy="17"/>
              </a:xfrm>
              <a:custGeom>
                <a:avLst/>
                <a:gdLst>
                  <a:gd name="T0" fmla="*/ 0 w 34"/>
                  <a:gd name="T1" fmla="*/ 0 h 20"/>
                  <a:gd name="T2" fmla="*/ 0 w 34"/>
                  <a:gd name="T3" fmla="*/ 0 h 20"/>
                  <a:gd name="T4" fmla="*/ 15 w 34"/>
                  <a:gd name="T5" fmla="*/ 3 h 20"/>
                  <a:gd name="T6" fmla="*/ 28 w 34"/>
                  <a:gd name="T7" fmla="*/ 9 h 20"/>
                  <a:gd name="T8" fmla="*/ 3 w 34"/>
                  <a:gd name="T9" fmla="*/ 17 h 20"/>
                  <a:gd name="T10" fmla="*/ 0 w 34"/>
                  <a:gd name="T11" fmla="*/ 0 h 2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4" h="20">
                    <a:moveTo>
                      <a:pt x="0" y="0"/>
                    </a:moveTo>
                    <a:lnTo>
                      <a:pt x="0" y="0"/>
                    </a:lnTo>
                    <a:lnTo>
                      <a:pt x="18" y="4"/>
                    </a:lnTo>
                    <a:lnTo>
                      <a:pt x="34" y="10"/>
                    </a:lnTo>
                    <a:lnTo>
                      <a:pt x="4" y="2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12" name="Freeform 141"/>
              <p:cNvSpPr>
                <a:spLocks/>
              </p:cNvSpPr>
              <p:nvPr/>
            </p:nvSpPr>
            <p:spPr bwMode="auto">
              <a:xfrm>
                <a:off x="2003" y="928"/>
                <a:ext cx="20" cy="22"/>
              </a:xfrm>
              <a:custGeom>
                <a:avLst/>
                <a:gdLst>
                  <a:gd name="T0" fmla="*/ 17 w 24"/>
                  <a:gd name="T1" fmla="*/ 0 h 26"/>
                  <a:gd name="T2" fmla="*/ 20 w 24"/>
                  <a:gd name="T3" fmla="*/ 15 h 26"/>
                  <a:gd name="T4" fmla="*/ 0 w 24"/>
                  <a:gd name="T5" fmla="*/ 22 h 26"/>
                  <a:gd name="T6" fmla="*/ 0 w 24"/>
                  <a:gd name="T7" fmla="*/ 22 h 26"/>
                  <a:gd name="T8" fmla="*/ 17 w 24"/>
                  <a:gd name="T9" fmla="*/ 0 h 26"/>
                  <a:gd name="T10" fmla="*/ 17 w 24"/>
                  <a:gd name="T11" fmla="*/ 0 h 2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4" h="26">
                    <a:moveTo>
                      <a:pt x="20" y="0"/>
                    </a:moveTo>
                    <a:lnTo>
                      <a:pt x="24" y="18"/>
                    </a:lnTo>
                    <a:lnTo>
                      <a:pt x="0" y="26"/>
                    </a:lnTo>
                    <a:lnTo>
                      <a:pt x="2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13" name="Freeform 142"/>
              <p:cNvSpPr>
                <a:spLocks/>
              </p:cNvSpPr>
              <p:nvPr/>
            </p:nvSpPr>
            <p:spPr bwMode="auto">
              <a:xfrm>
                <a:off x="2119" y="1057"/>
                <a:ext cx="35" cy="33"/>
              </a:xfrm>
              <a:custGeom>
                <a:avLst/>
                <a:gdLst>
                  <a:gd name="T0" fmla="*/ 35 w 42"/>
                  <a:gd name="T1" fmla="*/ 23 h 40"/>
                  <a:gd name="T2" fmla="*/ 7 w 42"/>
                  <a:gd name="T3" fmla="*/ 33 h 40"/>
                  <a:gd name="T4" fmla="*/ 0 w 42"/>
                  <a:gd name="T5" fmla="*/ 8 h 40"/>
                  <a:gd name="T6" fmla="*/ 28 w 42"/>
                  <a:gd name="T7" fmla="*/ 0 h 40"/>
                  <a:gd name="T8" fmla="*/ 35 w 42"/>
                  <a:gd name="T9" fmla="*/ 2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42" y="28"/>
                    </a:moveTo>
                    <a:lnTo>
                      <a:pt x="8" y="40"/>
                    </a:lnTo>
                    <a:lnTo>
                      <a:pt x="0" y="10"/>
                    </a:lnTo>
                    <a:lnTo>
                      <a:pt x="34" y="0"/>
                    </a:lnTo>
                    <a:lnTo>
                      <a:pt x="42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14" name="Freeform 143"/>
              <p:cNvSpPr>
                <a:spLocks/>
              </p:cNvSpPr>
              <p:nvPr/>
            </p:nvSpPr>
            <p:spPr bwMode="auto">
              <a:xfrm>
                <a:off x="2187" y="1189"/>
                <a:ext cx="35" cy="33"/>
              </a:xfrm>
              <a:custGeom>
                <a:avLst/>
                <a:gdLst>
                  <a:gd name="T0" fmla="*/ 35 w 42"/>
                  <a:gd name="T1" fmla="*/ 23 h 40"/>
                  <a:gd name="T2" fmla="*/ 7 w 42"/>
                  <a:gd name="T3" fmla="*/ 33 h 40"/>
                  <a:gd name="T4" fmla="*/ 0 w 42"/>
                  <a:gd name="T5" fmla="*/ 10 h 40"/>
                  <a:gd name="T6" fmla="*/ 28 w 42"/>
                  <a:gd name="T7" fmla="*/ 0 h 40"/>
                  <a:gd name="T8" fmla="*/ 35 w 42"/>
                  <a:gd name="T9" fmla="*/ 2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42" y="28"/>
                    </a:moveTo>
                    <a:lnTo>
                      <a:pt x="8" y="40"/>
                    </a:lnTo>
                    <a:lnTo>
                      <a:pt x="0" y="12"/>
                    </a:lnTo>
                    <a:lnTo>
                      <a:pt x="34" y="0"/>
                    </a:lnTo>
                    <a:lnTo>
                      <a:pt x="42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15" name="Freeform 144"/>
              <p:cNvSpPr>
                <a:spLocks/>
              </p:cNvSpPr>
              <p:nvPr/>
            </p:nvSpPr>
            <p:spPr bwMode="auto">
              <a:xfrm>
                <a:off x="2167" y="1118"/>
                <a:ext cx="35" cy="33"/>
              </a:xfrm>
              <a:custGeom>
                <a:avLst/>
                <a:gdLst>
                  <a:gd name="T0" fmla="*/ 35 w 42"/>
                  <a:gd name="T1" fmla="*/ 25 h 40"/>
                  <a:gd name="T2" fmla="*/ 7 w 42"/>
                  <a:gd name="T3" fmla="*/ 33 h 40"/>
                  <a:gd name="T4" fmla="*/ 0 w 42"/>
                  <a:gd name="T5" fmla="*/ 10 h 40"/>
                  <a:gd name="T6" fmla="*/ 28 w 42"/>
                  <a:gd name="T7" fmla="*/ 0 h 40"/>
                  <a:gd name="T8" fmla="*/ 35 w 42"/>
                  <a:gd name="T9" fmla="*/ 25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42" y="30"/>
                    </a:moveTo>
                    <a:lnTo>
                      <a:pt x="8" y="40"/>
                    </a:lnTo>
                    <a:lnTo>
                      <a:pt x="0" y="12"/>
                    </a:lnTo>
                    <a:lnTo>
                      <a:pt x="34" y="0"/>
                    </a:lnTo>
                    <a:lnTo>
                      <a:pt x="42" y="3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16" name="Freeform 145"/>
              <p:cNvSpPr>
                <a:spLocks/>
              </p:cNvSpPr>
              <p:nvPr/>
            </p:nvSpPr>
            <p:spPr bwMode="auto">
              <a:xfrm>
                <a:off x="2123" y="953"/>
                <a:ext cx="34" cy="33"/>
              </a:xfrm>
              <a:custGeom>
                <a:avLst/>
                <a:gdLst>
                  <a:gd name="T0" fmla="*/ 6 w 42"/>
                  <a:gd name="T1" fmla="*/ 33 h 40"/>
                  <a:gd name="T2" fmla="*/ 0 w 42"/>
                  <a:gd name="T3" fmla="*/ 10 h 40"/>
                  <a:gd name="T4" fmla="*/ 28 w 42"/>
                  <a:gd name="T5" fmla="*/ 0 h 40"/>
                  <a:gd name="T6" fmla="*/ 34 w 42"/>
                  <a:gd name="T7" fmla="*/ 25 h 40"/>
                  <a:gd name="T8" fmla="*/ 6 w 42"/>
                  <a:gd name="T9" fmla="*/ 3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8" y="40"/>
                    </a:moveTo>
                    <a:lnTo>
                      <a:pt x="0" y="12"/>
                    </a:lnTo>
                    <a:lnTo>
                      <a:pt x="34" y="0"/>
                    </a:lnTo>
                    <a:lnTo>
                      <a:pt x="42" y="30"/>
                    </a:lnTo>
                    <a:lnTo>
                      <a:pt x="8" y="4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17" name="Freeform 146"/>
              <p:cNvSpPr>
                <a:spLocks/>
              </p:cNvSpPr>
              <p:nvPr/>
            </p:nvSpPr>
            <p:spPr bwMode="auto">
              <a:xfrm>
                <a:off x="2252" y="874"/>
                <a:ext cx="26" cy="20"/>
              </a:xfrm>
              <a:custGeom>
                <a:avLst/>
                <a:gdLst>
                  <a:gd name="T0" fmla="*/ 26 w 32"/>
                  <a:gd name="T1" fmla="*/ 13 h 24"/>
                  <a:gd name="T2" fmla="*/ 5 w 32"/>
                  <a:gd name="T3" fmla="*/ 20 h 24"/>
                  <a:gd name="T4" fmla="*/ 0 w 32"/>
                  <a:gd name="T5" fmla="*/ 0 h 24"/>
                  <a:gd name="T6" fmla="*/ 0 w 32"/>
                  <a:gd name="T7" fmla="*/ 0 h 24"/>
                  <a:gd name="T8" fmla="*/ 13 w 32"/>
                  <a:gd name="T9" fmla="*/ 5 h 24"/>
                  <a:gd name="T10" fmla="*/ 26 w 32"/>
                  <a:gd name="T11" fmla="*/ 13 h 24"/>
                  <a:gd name="T12" fmla="*/ 26 w 32"/>
                  <a:gd name="T13" fmla="*/ 13 h 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2" h="24">
                    <a:moveTo>
                      <a:pt x="32" y="16"/>
                    </a:moveTo>
                    <a:lnTo>
                      <a:pt x="6" y="24"/>
                    </a:lnTo>
                    <a:lnTo>
                      <a:pt x="0" y="0"/>
                    </a:lnTo>
                    <a:lnTo>
                      <a:pt x="16" y="6"/>
                    </a:lnTo>
                    <a:lnTo>
                      <a:pt x="32" y="16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18" name="Freeform 147"/>
              <p:cNvSpPr>
                <a:spLocks/>
              </p:cNvSpPr>
              <p:nvPr/>
            </p:nvSpPr>
            <p:spPr bwMode="auto">
              <a:xfrm>
                <a:off x="2116" y="930"/>
                <a:ext cx="35" cy="33"/>
              </a:xfrm>
              <a:custGeom>
                <a:avLst/>
                <a:gdLst>
                  <a:gd name="T0" fmla="*/ 0 w 42"/>
                  <a:gd name="T1" fmla="*/ 8 h 40"/>
                  <a:gd name="T2" fmla="*/ 28 w 42"/>
                  <a:gd name="T3" fmla="*/ 0 h 40"/>
                  <a:gd name="T4" fmla="*/ 35 w 42"/>
                  <a:gd name="T5" fmla="*/ 23 h 40"/>
                  <a:gd name="T6" fmla="*/ 7 w 42"/>
                  <a:gd name="T7" fmla="*/ 33 h 40"/>
                  <a:gd name="T8" fmla="*/ 0 w 42"/>
                  <a:gd name="T9" fmla="*/ 8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0" y="10"/>
                    </a:moveTo>
                    <a:lnTo>
                      <a:pt x="34" y="0"/>
                    </a:lnTo>
                    <a:lnTo>
                      <a:pt x="42" y="28"/>
                    </a:lnTo>
                    <a:lnTo>
                      <a:pt x="8" y="40"/>
                    </a:lnTo>
                    <a:lnTo>
                      <a:pt x="0" y="1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19" name="Freeform 148"/>
              <p:cNvSpPr>
                <a:spLocks/>
              </p:cNvSpPr>
              <p:nvPr/>
            </p:nvSpPr>
            <p:spPr bwMode="auto">
              <a:xfrm>
                <a:off x="2336" y="1169"/>
                <a:ext cx="23" cy="30"/>
              </a:xfrm>
              <a:custGeom>
                <a:avLst/>
                <a:gdLst>
                  <a:gd name="T0" fmla="*/ 23 w 28"/>
                  <a:gd name="T1" fmla="*/ 0 h 36"/>
                  <a:gd name="T2" fmla="*/ 23 w 28"/>
                  <a:gd name="T3" fmla="*/ 0 h 36"/>
                  <a:gd name="T4" fmla="*/ 15 w 28"/>
                  <a:gd name="T5" fmla="*/ 15 h 36"/>
                  <a:gd name="T6" fmla="*/ 7 w 28"/>
                  <a:gd name="T7" fmla="*/ 30 h 36"/>
                  <a:gd name="T8" fmla="*/ 0 w 28"/>
                  <a:gd name="T9" fmla="*/ 8 h 36"/>
                  <a:gd name="T10" fmla="*/ 23 w 28"/>
                  <a:gd name="T11" fmla="*/ 0 h 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8" h="36">
                    <a:moveTo>
                      <a:pt x="28" y="0"/>
                    </a:moveTo>
                    <a:lnTo>
                      <a:pt x="28" y="0"/>
                    </a:lnTo>
                    <a:lnTo>
                      <a:pt x="18" y="18"/>
                    </a:lnTo>
                    <a:lnTo>
                      <a:pt x="8" y="36"/>
                    </a:lnTo>
                    <a:lnTo>
                      <a:pt x="0" y="10"/>
                    </a:lnTo>
                    <a:lnTo>
                      <a:pt x="28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20" name="Freeform 149"/>
              <p:cNvSpPr>
                <a:spLocks/>
              </p:cNvSpPr>
              <p:nvPr/>
            </p:nvSpPr>
            <p:spPr bwMode="auto">
              <a:xfrm>
                <a:off x="2154" y="1072"/>
                <a:ext cx="35" cy="31"/>
              </a:xfrm>
              <a:custGeom>
                <a:avLst/>
                <a:gdLst>
                  <a:gd name="T0" fmla="*/ 35 w 42"/>
                  <a:gd name="T1" fmla="*/ 23 h 38"/>
                  <a:gd name="T2" fmla="*/ 7 w 42"/>
                  <a:gd name="T3" fmla="*/ 31 h 38"/>
                  <a:gd name="T4" fmla="*/ 0 w 42"/>
                  <a:gd name="T5" fmla="*/ 8 h 38"/>
                  <a:gd name="T6" fmla="*/ 30 w 42"/>
                  <a:gd name="T7" fmla="*/ 0 h 38"/>
                  <a:gd name="T8" fmla="*/ 35 w 42"/>
                  <a:gd name="T9" fmla="*/ 23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38">
                    <a:moveTo>
                      <a:pt x="42" y="28"/>
                    </a:moveTo>
                    <a:lnTo>
                      <a:pt x="8" y="38"/>
                    </a:lnTo>
                    <a:lnTo>
                      <a:pt x="0" y="10"/>
                    </a:lnTo>
                    <a:lnTo>
                      <a:pt x="36" y="0"/>
                    </a:lnTo>
                    <a:lnTo>
                      <a:pt x="42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21" name="Freeform 150"/>
              <p:cNvSpPr>
                <a:spLocks/>
              </p:cNvSpPr>
              <p:nvPr/>
            </p:nvSpPr>
            <p:spPr bwMode="auto">
              <a:xfrm>
                <a:off x="2111" y="1136"/>
                <a:ext cx="35" cy="33"/>
              </a:xfrm>
              <a:custGeom>
                <a:avLst/>
                <a:gdLst>
                  <a:gd name="T0" fmla="*/ 35 w 42"/>
                  <a:gd name="T1" fmla="*/ 25 h 40"/>
                  <a:gd name="T2" fmla="*/ 7 w 42"/>
                  <a:gd name="T3" fmla="*/ 33 h 40"/>
                  <a:gd name="T4" fmla="*/ 0 w 42"/>
                  <a:gd name="T5" fmla="*/ 10 h 40"/>
                  <a:gd name="T6" fmla="*/ 28 w 42"/>
                  <a:gd name="T7" fmla="*/ 0 h 40"/>
                  <a:gd name="T8" fmla="*/ 35 w 42"/>
                  <a:gd name="T9" fmla="*/ 25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42" y="30"/>
                    </a:moveTo>
                    <a:lnTo>
                      <a:pt x="8" y="40"/>
                    </a:lnTo>
                    <a:lnTo>
                      <a:pt x="0" y="12"/>
                    </a:lnTo>
                    <a:lnTo>
                      <a:pt x="34" y="0"/>
                    </a:lnTo>
                    <a:lnTo>
                      <a:pt x="42" y="3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22" name="Freeform 151"/>
              <p:cNvSpPr>
                <a:spLocks/>
              </p:cNvSpPr>
              <p:nvPr/>
            </p:nvSpPr>
            <p:spPr bwMode="auto">
              <a:xfrm>
                <a:off x="2118" y="1161"/>
                <a:ext cx="34" cy="31"/>
              </a:xfrm>
              <a:custGeom>
                <a:avLst/>
                <a:gdLst>
                  <a:gd name="T0" fmla="*/ 34 w 42"/>
                  <a:gd name="T1" fmla="*/ 23 h 38"/>
                  <a:gd name="T2" fmla="*/ 6 w 42"/>
                  <a:gd name="T3" fmla="*/ 31 h 38"/>
                  <a:gd name="T4" fmla="*/ 0 w 42"/>
                  <a:gd name="T5" fmla="*/ 8 h 38"/>
                  <a:gd name="T6" fmla="*/ 28 w 42"/>
                  <a:gd name="T7" fmla="*/ 0 h 38"/>
                  <a:gd name="T8" fmla="*/ 34 w 42"/>
                  <a:gd name="T9" fmla="*/ 23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38">
                    <a:moveTo>
                      <a:pt x="42" y="28"/>
                    </a:moveTo>
                    <a:lnTo>
                      <a:pt x="8" y="38"/>
                    </a:lnTo>
                    <a:lnTo>
                      <a:pt x="0" y="10"/>
                    </a:lnTo>
                    <a:lnTo>
                      <a:pt x="34" y="0"/>
                    </a:lnTo>
                    <a:lnTo>
                      <a:pt x="42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23" name="Freeform 152"/>
              <p:cNvSpPr>
                <a:spLocks/>
              </p:cNvSpPr>
              <p:nvPr/>
            </p:nvSpPr>
            <p:spPr bwMode="auto">
              <a:xfrm>
                <a:off x="2209" y="1156"/>
                <a:ext cx="34" cy="33"/>
              </a:xfrm>
              <a:custGeom>
                <a:avLst/>
                <a:gdLst>
                  <a:gd name="T0" fmla="*/ 28 w 42"/>
                  <a:gd name="T1" fmla="*/ 0 h 40"/>
                  <a:gd name="T2" fmla="*/ 34 w 42"/>
                  <a:gd name="T3" fmla="*/ 25 h 40"/>
                  <a:gd name="T4" fmla="*/ 6 w 42"/>
                  <a:gd name="T5" fmla="*/ 33 h 40"/>
                  <a:gd name="T6" fmla="*/ 0 w 42"/>
                  <a:gd name="T7" fmla="*/ 10 h 40"/>
                  <a:gd name="T8" fmla="*/ 28 w 42"/>
                  <a:gd name="T9" fmla="*/ 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34" y="0"/>
                    </a:moveTo>
                    <a:lnTo>
                      <a:pt x="42" y="30"/>
                    </a:lnTo>
                    <a:lnTo>
                      <a:pt x="8" y="40"/>
                    </a:lnTo>
                    <a:lnTo>
                      <a:pt x="0" y="12"/>
                    </a:lnTo>
                    <a:lnTo>
                      <a:pt x="34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24" name="Freeform 153"/>
              <p:cNvSpPr>
                <a:spLocks/>
              </p:cNvSpPr>
              <p:nvPr/>
            </p:nvSpPr>
            <p:spPr bwMode="auto">
              <a:xfrm>
                <a:off x="2124" y="1184"/>
                <a:ext cx="35" cy="33"/>
              </a:xfrm>
              <a:custGeom>
                <a:avLst/>
                <a:gdLst>
                  <a:gd name="T0" fmla="*/ 35 w 42"/>
                  <a:gd name="T1" fmla="*/ 23 h 40"/>
                  <a:gd name="T2" fmla="*/ 7 w 42"/>
                  <a:gd name="T3" fmla="*/ 33 h 40"/>
                  <a:gd name="T4" fmla="*/ 0 w 42"/>
                  <a:gd name="T5" fmla="*/ 8 h 40"/>
                  <a:gd name="T6" fmla="*/ 28 w 42"/>
                  <a:gd name="T7" fmla="*/ 0 h 40"/>
                  <a:gd name="T8" fmla="*/ 35 w 42"/>
                  <a:gd name="T9" fmla="*/ 2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42" y="28"/>
                    </a:moveTo>
                    <a:lnTo>
                      <a:pt x="8" y="40"/>
                    </a:lnTo>
                    <a:lnTo>
                      <a:pt x="0" y="10"/>
                    </a:lnTo>
                    <a:lnTo>
                      <a:pt x="34" y="0"/>
                    </a:lnTo>
                    <a:lnTo>
                      <a:pt x="42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25" name="Freeform 154"/>
              <p:cNvSpPr>
                <a:spLocks/>
              </p:cNvSpPr>
              <p:nvPr/>
            </p:nvSpPr>
            <p:spPr bwMode="auto">
              <a:xfrm>
                <a:off x="2181" y="1166"/>
                <a:ext cx="34" cy="33"/>
              </a:xfrm>
              <a:custGeom>
                <a:avLst/>
                <a:gdLst>
                  <a:gd name="T0" fmla="*/ 28 w 42"/>
                  <a:gd name="T1" fmla="*/ 0 h 40"/>
                  <a:gd name="T2" fmla="*/ 34 w 42"/>
                  <a:gd name="T3" fmla="*/ 23 h 40"/>
                  <a:gd name="T4" fmla="*/ 6 w 42"/>
                  <a:gd name="T5" fmla="*/ 33 h 40"/>
                  <a:gd name="T6" fmla="*/ 0 w 42"/>
                  <a:gd name="T7" fmla="*/ 8 h 40"/>
                  <a:gd name="T8" fmla="*/ 28 w 42"/>
                  <a:gd name="T9" fmla="*/ 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34" y="0"/>
                    </a:moveTo>
                    <a:lnTo>
                      <a:pt x="42" y="28"/>
                    </a:lnTo>
                    <a:lnTo>
                      <a:pt x="8" y="40"/>
                    </a:lnTo>
                    <a:lnTo>
                      <a:pt x="0" y="10"/>
                    </a:lnTo>
                    <a:lnTo>
                      <a:pt x="34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26" name="Freeform 155"/>
              <p:cNvSpPr>
                <a:spLocks/>
              </p:cNvSpPr>
              <p:nvPr/>
            </p:nvSpPr>
            <p:spPr bwMode="auto">
              <a:xfrm>
                <a:off x="2152" y="1174"/>
                <a:ext cx="35" cy="33"/>
              </a:xfrm>
              <a:custGeom>
                <a:avLst/>
                <a:gdLst>
                  <a:gd name="T0" fmla="*/ 28 w 42"/>
                  <a:gd name="T1" fmla="*/ 0 h 40"/>
                  <a:gd name="T2" fmla="*/ 35 w 42"/>
                  <a:gd name="T3" fmla="*/ 25 h 40"/>
                  <a:gd name="T4" fmla="*/ 7 w 42"/>
                  <a:gd name="T5" fmla="*/ 33 h 40"/>
                  <a:gd name="T6" fmla="*/ 0 w 42"/>
                  <a:gd name="T7" fmla="*/ 10 h 40"/>
                  <a:gd name="T8" fmla="*/ 28 w 42"/>
                  <a:gd name="T9" fmla="*/ 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34" y="0"/>
                    </a:moveTo>
                    <a:lnTo>
                      <a:pt x="42" y="30"/>
                    </a:lnTo>
                    <a:lnTo>
                      <a:pt x="8" y="40"/>
                    </a:lnTo>
                    <a:lnTo>
                      <a:pt x="0" y="12"/>
                    </a:lnTo>
                    <a:lnTo>
                      <a:pt x="34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27" name="Freeform 156"/>
              <p:cNvSpPr>
                <a:spLocks/>
              </p:cNvSpPr>
              <p:nvPr/>
            </p:nvSpPr>
            <p:spPr bwMode="auto">
              <a:xfrm>
                <a:off x="2098" y="1090"/>
                <a:ext cx="35" cy="31"/>
              </a:xfrm>
              <a:custGeom>
                <a:avLst/>
                <a:gdLst>
                  <a:gd name="T0" fmla="*/ 35 w 42"/>
                  <a:gd name="T1" fmla="*/ 23 h 38"/>
                  <a:gd name="T2" fmla="*/ 7 w 42"/>
                  <a:gd name="T3" fmla="*/ 31 h 38"/>
                  <a:gd name="T4" fmla="*/ 0 w 42"/>
                  <a:gd name="T5" fmla="*/ 8 h 38"/>
                  <a:gd name="T6" fmla="*/ 28 w 42"/>
                  <a:gd name="T7" fmla="*/ 0 h 38"/>
                  <a:gd name="T8" fmla="*/ 35 w 42"/>
                  <a:gd name="T9" fmla="*/ 23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38">
                    <a:moveTo>
                      <a:pt x="42" y="28"/>
                    </a:moveTo>
                    <a:lnTo>
                      <a:pt x="8" y="38"/>
                    </a:lnTo>
                    <a:lnTo>
                      <a:pt x="0" y="10"/>
                    </a:lnTo>
                    <a:lnTo>
                      <a:pt x="34" y="0"/>
                    </a:lnTo>
                    <a:lnTo>
                      <a:pt x="42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28" name="Freeform 157"/>
              <p:cNvSpPr>
                <a:spLocks/>
              </p:cNvSpPr>
              <p:nvPr/>
            </p:nvSpPr>
            <p:spPr bwMode="auto">
              <a:xfrm>
                <a:off x="2104" y="1113"/>
                <a:ext cx="35" cy="33"/>
              </a:xfrm>
              <a:custGeom>
                <a:avLst/>
                <a:gdLst>
                  <a:gd name="T0" fmla="*/ 35 w 42"/>
                  <a:gd name="T1" fmla="*/ 23 h 40"/>
                  <a:gd name="T2" fmla="*/ 7 w 42"/>
                  <a:gd name="T3" fmla="*/ 33 h 40"/>
                  <a:gd name="T4" fmla="*/ 0 w 42"/>
                  <a:gd name="T5" fmla="*/ 8 h 40"/>
                  <a:gd name="T6" fmla="*/ 28 w 42"/>
                  <a:gd name="T7" fmla="*/ 0 h 40"/>
                  <a:gd name="T8" fmla="*/ 35 w 42"/>
                  <a:gd name="T9" fmla="*/ 2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42" y="28"/>
                    </a:moveTo>
                    <a:lnTo>
                      <a:pt x="8" y="40"/>
                    </a:lnTo>
                    <a:lnTo>
                      <a:pt x="0" y="10"/>
                    </a:lnTo>
                    <a:lnTo>
                      <a:pt x="34" y="0"/>
                    </a:lnTo>
                    <a:lnTo>
                      <a:pt x="42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29" name="Freeform 158"/>
              <p:cNvSpPr>
                <a:spLocks/>
              </p:cNvSpPr>
              <p:nvPr/>
            </p:nvSpPr>
            <p:spPr bwMode="auto">
              <a:xfrm>
                <a:off x="2091" y="1065"/>
                <a:ext cx="35" cy="33"/>
              </a:xfrm>
              <a:custGeom>
                <a:avLst/>
                <a:gdLst>
                  <a:gd name="T0" fmla="*/ 35 w 42"/>
                  <a:gd name="T1" fmla="*/ 25 h 40"/>
                  <a:gd name="T2" fmla="*/ 7 w 42"/>
                  <a:gd name="T3" fmla="*/ 33 h 40"/>
                  <a:gd name="T4" fmla="*/ 0 w 42"/>
                  <a:gd name="T5" fmla="*/ 10 h 40"/>
                  <a:gd name="T6" fmla="*/ 28 w 42"/>
                  <a:gd name="T7" fmla="*/ 0 h 40"/>
                  <a:gd name="T8" fmla="*/ 35 w 42"/>
                  <a:gd name="T9" fmla="*/ 25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42" y="30"/>
                    </a:moveTo>
                    <a:lnTo>
                      <a:pt x="8" y="40"/>
                    </a:lnTo>
                    <a:lnTo>
                      <a:pt x="0" y="12"/>
                    </a:lnTo>
                    <a:lnTo>
                      <a:pt x="34" y="0"/>
                    </a:lnTo>
                    <a:lnTo>
                      <a:pt x="42" y="3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30" name="Freeform 159"/>
              <p:cNvSpPr>
                <a:spLocks/>
              </p:cNvSpPr>
              <p:nvPr/>
            </p:nvSpPr>
            <p:spPr bwMode="auto">
              <a:xfrm>
                <a:off x="2093" y="963"/>
                <a:ext cx="36" cy="31"/>
              </a:xfrm>
              <a:custGeom>
                <a:avLst/>
                <a:gdLst>
                  <a:gd name="T0" fmla="*/ 7 w 44"/>
                  <a:gd name="T1" fmla="*/ 31 h 38"/>
                  <a:gd name="T2" fmla="*/ 0 w 44"/>
                  <a:gd name="T3" fmla="*/ 8 h 38"/>
                  <a:gd name="T4" fmla="*/ 29 w 44"/>
                  <a:gd name="T5" fmla="*/ 0 h 38"/>
                  <a:gd name="T6" fmla="*/ 36 w 44"/>
                  <a:gd name="T7" fmla="*/ 23 h 38"/>
                  <a:gd name="T8" fmla="*/ 7 w 44"/>
                  <a:gd name="T9" fmla="*/ 31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" h="38">
                    <a:moveTo>
                      <a:pt x="8" y="38"/>
                    </a:moveTo>
                    <a:lnTo>
                      <a:pt x="0" y="10"/>
                    </a:lnTo>
                    <a:lnTo>
                      <a:pt x="36" y="0"/>
                    </a:lnTo>
                    <a:lnTo>
                      <a:pt x="44" y="28"/>
                    </a:lnTo>
                    <a:lnTo>
                      <a:pt x="8" y="3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31" name="Freeform 160"/>
              <p:cNvSpPr>
                <a:spLocks/>
              </p:cNvSpPr>
              <p:nvPr/>
            </p:nvSpPr>
            <p:spPr bwMode="auto">
              <a:xfrm>
                <a:off x="2071" y="994"/>
                <a:ext cx="35" cy="33"/>
              </a:xfrm>
              <a:custGeom>
                <a:avLst/>
                <a:gdLst>
                  <a:gd name="T0" fmla="*/ 35 w 42"/>
                  <a:gd name="T1" fmla="*/ 25 h 40"/>
                  <a:gd name="T2" fmla="*/ 7 w 42"/>
                  <a:gd name="T3" fmla="*/ 33 h 40"/>
                  <a:gd name="T4" fmla="*/ 0 w 42"/>
                  <a:gd name="T5" fmla="*/ 10 h 40"/>
                  <a:gd name="T6" fmla="*/ 28 w 42"/>
                  <a:gd name="T7" fmla="*/ 0 h 40"/>
                  <a:gd name="T8" fmla="*/ 35 w 42"/>
                  <a:gd name="T9" fmla="*/ 25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42" y="30"/>
                    </a:moveTo>
                    <a:lnTo>
                      <a:pt x="8" y="40"/>
                    </a:lnTo>
                    <a:lnTo>
                      <a:pt x="0" y="12"/>
                    </a:lnTo>
                    <a:lnTo>
                      <a:pt x="34" y="0"/>
                    </a:lnTo>
                    <a:lnTo>
                      <a:pt x="42" y="3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32" name="Freeform 161"/>
              <p:cNvSpPr>
                <a:spLocks/>
              </p:cNvSpPr>
              <p:nvPr/>
            </p:nvSpPr>
            <p:spPr bwMode="auto">
              <a:xfrm>
                <a:off x="2065" y="971"/>
                <a:ext cx="34" cy="33"/>
              </a:xfrm>
              <a:custGeom>
                <a:avLst/>
                <a:gdLst>
                  <a:gd name="T0" fmla="*/ 6 w 42"/>
                  <a:gd name="T1" fmla="*/ 33 h 40"/>
                  <a:gd name="T2" fmla="*/ 0 w 42"/>
                  <a:gd name="T3" fmla="*/ 10 h 40"/>
                  <a:gd name="T4" fmla="*/ 28 w 42"/>
                  <a:gd name="T5" fmla="*/ 0 h 40"/>
                  <a:gd name="T6" fmla="*/ 34 w 42"/>
                  <a:gd name="T7" fmla="*/ 23 h 40"/>
                  <a:gd name="T8" fmla="*/ 6 w 42"/>
                  <a:gd name="T9" fmla="*/ 3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8" y="40"/>
                    </a:moveTo>
                    <a:lnTo>
                      <a:pt x="0" y="12"/>
                    </a:lnTo>
                    <a:lnTo>
                      <a:pt x="34" y="0"/>
                    </a:lnTo>
                    <a:lnTo>
                      <a:pt x="42" y="28"/>
                    </a:lnTo>
                    <a:lnTo>
                      <a:pt x="8" y="4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33" name="Freeform 162"/>
              <p:cNvSpPr>
                <a:spLocks/>
              </p:cNvSpPr>
              <p:nvPr/>
            </p:nvSpPr>
            <p:spPr bwMode="auto">
              <a:xfrm>
                <a:off x="2078" y="1019"/>
                <a:ext cx="35" cy="33"/>
              </a:xfrm>
              <a:custGeom>
                <a:avLst/>
                <a:gdLst>
                  <a:gd name="T0" fmla="*/ 35 w 42"/>
                  <a:gd name="T1" fmla="*/ 23 h 40"/>
                  <a:gd name="T2" fmla="*/ 7 w 42"/>
                  <a:gd name="T3" fmla="*/ 33 h 40"/>
                  <a:gd name="T4" fmla="*/ 0 w 42"/>
                  <a:gd name="T5" fmla="*/ 8 h 40"/>
                  <a:gd name="T6" fmla="*/ 28 w 42"/>
                  <a:gd name="T7" fmla="*/ 0 h 40"/>
                  <a:gd name="T8" fmla="*/ 35 w 42"/>
                  <a:gd name="T9" fmla="*/ 2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42" y="28"/>
                    </a:moveTo>
                    <a:lnTo>
                      <a:pt x="8" y="40"/>
                    </a:lnTo>
                    <a:lnTo>
                      <a:pt x="0" y="10"/>
                    </a:lnTo>
                    <a:lnTo>
                      <a:pt x="34" y="0"/>
                    </a:lnTo>
                    <a:lnTo>
                      <a:pt x="42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34" name="Freeform 163"/>
              <p:cNvSpPr>
                <a:spLocks/>
              </p:cNvSpPr>
              <p:nvPr/>
            </p:nvSpPr>
            <p:spPr bwMode="auto">
              <a:xfrm>
                <a:off x="2084" y="1042"/>
                <a:ext cx="35" cy="33"/>
              </a:xfrm>
              <a:custGeom>
                <a:avLst/>
                <a:gdLst>
                  <a:gd name="T0" fmla="*/ 35 w 42"/>
                  <a:gd name="T1" fmla="*/ 23 h 40"/>
                  <a:gd name="T2" fmla="*/ 7 w 42"/>
                  <a:gd name="T3" fmla="*/ 33 h 40"/>
                  <a:gd name="T4" fmla="*/ 0 w 42"/>
                  <a:gd name="T5" fmla="*/ 10 h 40"/>
                  <a:gd name="T6" fmla="*/ 28 w 42"/>
                  <a:gd name="T7" fmla="*/ 0 h 40"/>
                  <a:gd name="T8" fmla="*/ 35 w 42"/>
                  <a:gd name="T9" fmla="*/ 2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42" y="28"/>
                    </a:moveTo>
                    <a:lnTo>
                      <a:pt x="8" y="40"/>
                    </a:lnTo>
                    <a:lnTo>
                      <a:pt x="0" y="12"/>
                    </a:lnTo>
                    <a:lnTo>
                      <a:pt x="34" y="0"/>
                    </a:lnTo>
                    <a:lnTo>
                      <a:pt x="42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35" name="Freeform 164"/>
              <p:cNvSpPr>
                <a:spLocks/>
              </p:cNvSpPr>
              <p:nvPr/>
            </p:nvSpPr>
            <p:spPr bwMode="auto">
              <a:xfrm>
                <a:off x="2225" y="1100"/>
                <a:ext cx="35" cy="33"/>
              </a:xfrm>
              <a:custGeom>
                <a:avLst/>
                <a:gdLst>
                  <a:gd name="T0" fmla="*/ 0 w 42"/>
                  <a:gd name="T1" fmla="*/ 10 h 40"/>
                  <a:gd name="T2" fmla="*/ 28 w 42"/>
                  <a:gd name="T3" fmla="*/ 0 h 40"/>
                  <a:gd name="T4" fmla="*/ 35 w 42"/>
                  <a:gd name="T5" fmla="*/ 25 h 40"/>
                  <a:gd name="T6" fmla="*/ 7 w 42"/>
                  <a:gd name="T7" fmla="*/ 33 h 40"/>
                  <a:gd name="T8" fmla="*/ 0 w 42"/>
                  <a:gd name="T9" fmla="*/ 1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0" y="12"/>
                    </a:moveTo>
                    <a:lnTo>
                      <a:pt x="34" y="0"/>
                    </a:lnTo>
                    <a:lnTo>
                      <a:pt x="42" y="30"/>
                    </a:lnTo>
                    <a:lnTo>
                      <a:pt x="8" y="40"/>
                    </a:lnTo>
                    <a:lnTo>
                      <a:pt x="0" y="1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36" name="Freeform 165"/>
              <p:cNvSpPr>
                <a:spLocks/>
              </p:cNvSpPr>
              <p:nvPr/>
            </p:nvSpPr>
            <p:spPr bwMode="auto">
              <a:xfrm>
                <a:off x="2275" y="1059"/>
                <a:ext cx="35" cy="32"/>
              </a:xfrm>
              <a:custGeom>
                <a:avLst/>
                <a:gdLst>
                  <a:gd name="T0" fmla="*/ 0 w 42"/>
                  <a:gd name="T1" fmla="*/ 10 h 40"/>
                  <a:gd name="T2" fmla="*/ 28 w 42"/>
                  <a:gd name="T3" fmla="*/ 0 h 40"/>
                  <a:gd name="T4" fmla="*/ 35 w 42"/>
                  <a:gd name="T5" fmla="*/ 22 h 40"/>
                  <a:gd name="T6" fmla="*/ 7 w 42"/>
                  <a:gd name="T7" fmla="*/ 32 h 40"/>
                  <a:gd name="T8" fmla="*/ 0 w 42"/>
                  <a:gd name="T9" fmla="*/ 1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0" y="12"/>
                    </a:moveTo>
                    <a:lnTo>
                      <a:pt x="34" y="0"/>
                    </a:lnTo>
                    <a:lnTo>
                      <a:pt x="42" y="28"/>
                    </a:lnTo>
                    <a:lnTo>
                      <a:pt x="8" y="40"/>
                    </a:lnTo>
                    <a:lnTo>
                      <a:pt x="0" y="1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37" name="Freeform 166"/>
              <p:cNvSpPr>
                <a:spLocks/>
              </p:cNvSpPr>
              <p:nvPr/>
            </p:nvSpPr>
            <p:spPr bwMode="auto">
              <a:xfrm>
                <a:off x="2185" y="960"/>
                <a:ext cx="35" cy="31"/>
              </a:xfrm>
              <a:custGeom>
                <a:avLst/>
                <a:gdLst>
                  <a:gd name="T0" fmla="*/ 0 w 42"/>
                  <a:gd name="T1" fmla="*/ 8 h 38"/>
                  <a:gd name="T2" fmla="*/ 28 w 42"/>
                  <a:gd name="T3" fmla="*/ 0 h 38"/>
                  <a:gd name="T4" fmla="*/ 35 w 42"/>
                  <a:gd name="T5" fmla="*/ 23 h 38"/>
                  <a:gd name="T6" fmla="*/ 7 w 42"/>
                  <a:gd name="T7" fmla="*/ 31 h 38"/>
                  <a:gd name="T8" fmla="*/ 0 w 42"/>
                  <a:gd name="T9" fmla="*/ 8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38">
                    <a:moveTo>
                      <a:pt x="0" y="10"/>
                    </a:moveTo>
                    <a:lnTo>
                      <a:pt x="34" y="0"/>
                    </a:lnTo>
                    <a:lnTo>
                      <a:pt x="42" y="28"/>
                    </a:lnTo>
                    <a:lnTo>
                      <a:pt x="8" y="38"/>
                    </a:lnTo>
                    <a:lnTo>
                      <a:pt x="0" y="1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38" name="Freeform 167"/>
              <p:cNvSpPr>
                <a:spLocks/>
              </p:cNvSpPr>
              <p:nvPr/>
            </p:nvSpPr>
            <p:spPr bwMode="auto">
              <a:xfrm>
                <a:off x="2129" y="978"/>
                <a:ext cx="35" cy="31"/>
              </a:xfrm>
              <a:custGeom>
                <a:avLst/>
                <a:gdLst>
                  <a:gd name="T0" fmla="*/ 5 w 42"/>
                  <a:gd name="T1" fmla="*/ 31 h 38"/>
                  <a:gd name="T2" fmla="*/ 0 w 42"/>
                  <a:gd name="T3" fmla="*/ 8 h 38"/>
                  <a:gd name="T4" fmla="*/ 28 w 42"/>
                  <a:gd name="T5" fmla="*/ 0 h 38"/>
                  <a:gd name="T6" fmla="*/ 35 w 42"/>
                  <a:gd name="T7" fmla="*/ 23 h 38"/>
                  <a:gd name="T8" fmla="*/ 5 w 42"/>
                  <a:gd name="T9" fmla="*/ 31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38">
                    <a:moveTo>
                      <a:pt x="6" y="38"/>
                    </a:moveTo>
                    <a:lnTo>
                      <a:pt x="0" y="10"/>
                    </a:lnTo>
                    <a:lnTo>
                      <a:pt x="34" y="0"/>
                    </a:lnTo>
                    <a:lnTo>
                      <a:pt x="42" y="28"/>
                    </a:lnTo>
                    <a:lnTo>
                      <a:pt x="6" y="3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39" name="Freeform 168"/>
              <p:cNvSpPr>
                <a:spLocks/>
              </p:cNvSpPr>
              <p:nvPr/>
            </p:nvSpPr>
            <p:spPr bwMode="auto">
              <a:xfrm>
                <a:off x="2157" y="968"/>
                <a:ext cx="35" cy="33"/>
              </a:xfrm>
              <a:custGeom>
                <a:avLst/>
                <a:gdLst>
                  <a:gd name="T0" fmla="*/ 7 w 42"/>
                  <a:gd name="T1" fmla="*/ 33 h 40"/>
                  <a:gd name="T2" fmla="*/ 0 w 42"/>
                  <a:gd name="T3" fmla="*/ 10 h 40"/>
                  <a:gd name="T4" fmla="*/ 28 w 42"/>
                  <a:gd name="T5" fmla="*/ 0 h 40"/>
                  <a:gd name="T6" fmla="*/ 35 w 42"/>
                  <a:gd name="T7" fmla="*/ 23 h 40"/>
                  <a:gd name="T8" fmla="*/ 7 w 42"/>
                  <a:gd name="T9" fmla="*/ 3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8" y="40"/>
                    </a:moveTo>
                    <a:lnTo>
                      <a:pt x="0" y="12"/>
                    </a:lnTo>
                    <a:lnTo>
                      <a:pt x="34" y="0"/>
                    </a:lnTo>
                    <a:lnTo>
                      <a:pt x="42" y="28"/>
                    </a:lnTo>
                    <a:lnTo>
                      <a:pt x="8" y="4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40" name="Freeform 169"/>
              <p:cNvSpPr>
                <a:spLocks/>
              </p:cNvSpPr>
              <p:nvPr/>
            </p:nvSpPr>
            <p:spPr bwMode="auto">
              <a:xfrm>
                <a:off x="2106" y="1009"/>
                <a:ext cx="35" cy="33"/>
              </a:xfrm>
              <a:custGeom>
                <a:avLst/>
                <a:gdLst>
                  <a:gd name="T0" fmla="*/ 35 w 42"/>
                  <a:gd name="T1" fmla="*/ 25 h 40"/>
                  <a:gd name="T2" fmla="*/ 7 w 42"/>
                  <a:gd name="T3" fmla="*/ 33 h 40"/>
                  <a:gd name="T4" fmla="*/ 0 w 42"/>
                  <a:gd name="T5" fmla="*/ 10 h 40"/>
                  <a:gd name="T6" fmla="*/ 28 w 42"/>
                  <a:gd name="T7" fmla="*/ 0 h 40"/>
                  <a:gd name="T8" fmla="*/ 35 w 42"/>
                  <a:gd name="T9" fmla="*/ 25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42" y="30"/>
                    </a:moveTo>
                    <a:lnTo>
                      <a:pt x="8" y="40"/>
                    </a:lnTo>
                    <a:lnTo>
                      <a:pt x="0" y="12"/>
                    </a:lnTo>
                    <a:lnTo>
                      <a:pt x="34" y="0"/>
                    </a:lnTo>
                    <a:lnTo>
                      <a:pt x="42" y="3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41" name="Freeform 170"/>
              <p:cNvSpPr>
                <a:spLocks/>
              </p:cNvSpPr>
              <p:nvPr/>
            </p:nvSpPr>
            <p:spPr bwMode="auto">
              <a:xfrm>
                <a:off x="2099" y="986"/>
                <a:ext cx="35" cy="33"/>
              </a:xfrm>
              <a:custGeom>
                <a:avLst/>
                <a:gdLst>
                  <a:gd name="T0" fmla="*/ 7 w 42"/>
                  <a:gd name="T1" fmla="*/ 33 h 40"/>
                  <a:gd name="T2" fmla="*/ 0 w 42"/>
                  <a:gd name="T3" fmla="*/ 8 h 40"/>
                  <a:gd name="T4" fmla="*/ 30 w 42"/>
                  <a:gd name="T5" fmla="*/ 0 h 40"/>
                  <a:gd name="T6" fmla="*/ 35 w 42"/>
                  <a:gd name="T7" fmla="*/ 23 h 40"/>
                  <a:gd name="T8" fmla="*/ 7 w 42"/>
                  <a:gd name="T9" fmla="*/ 3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8" y="40"/>
                    </a:moveTo>
                    <a:lnTo>
                      <a:pt x="0" y="10"/>
                    </a:lnTo>
                    <a:lnTo>
                      <a:pt x="36" y="0"/>
                    </a:lnTo>
                    <a:lnTo>
                      <a:pt x="42" y="28"/>
                    </a:lnTo>
                    <a:lnTo>
                      <a:pt x="8" y="4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42" name="Freeform 171"/>
              <p:cNvSpPr>
                <a:spLocks/>
              </p:cNvSpPr>
              <p:nvPr/>
            </p:nvSpPr>
            <p:spPr bwMode="auto">
              <a:xfrm>
                <a:off x="2237" y="1148"/>
                <a:ext cx="36" cy="33"/>
              </a:xfrm>
              <a:custGeom>
                <a:avLst/>
                <a:gdLst>
                  <a:gd name="T0" fmla="*/ 29 w 44"/>
                  <a:gd name="T1" fmla="*/ 0 h 40"/>
                  <a:gd name="T2" fmla="*/ 36 w 44"/>
                  <a:gd name="T3" fmla="*/ 23 h 40"/>
                  <a:gd name="T4" fmla="*/ 7 w 44"/>
                  <a:gd name="T5" fmla="*/ 33 h 40"/>
                  <a:gd name="T6" fmla="*/ 0 w 44"/>
                  <a:gd name="T7" fmla="*/ 8 h 40"/>
                  <a:gd name="T8" fmla="*/ 29 w 44"/>
                  <a:gd name="T9" fmla="*/ 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" h="40">
                    <a:moveTo>
                      <a:pt x="36" y="0"/>
                    </a:moveTo>
                    <a:lnTo>
                      <a:pt x="44" y="28"/>
                    </a:lnTo>
                    <a:lnTo>
                      <a:pt x="8" y="40"/>
                    </a:lnTo>
                    <a:lnTo>
                      <a:pt x="0" y="10"/>
                    </a:lnTo>
                    <a:lnTo>
                      <a:pt x="36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43" name="Freeform 172"/>
              <p:cNvSpPr>
                <a:spLocks/>
              </p:cNvSpPr>
              <p:nvPr/>
            </p:nvSpPr>
            <p:spPr bwMode="auto">
              <a:xfrm>
                <a:off x="2199" y="1006"/>
                <a:ext cx="34" cy="33"/>
              </a:xfrm>
              <a:custGeom>
                <a:avLst/>
                <a:gdLst>
                  <a:gd name="T0" fmla="*/ 0 w 42"/>
                  <a:gd name="T1" fmla="*/ 10 h 40"/>
                  <a:gd name="T2" fmla="*/ 28 w 42"/>
                  <a:gd name="T3" fmla="*/ 0 h 40"/>
                  <a:gd name="T4" fmla="*/ 34 w 42"/>
                  <a:gd name="T5" fmla="*/ 23 h 40"/>
                  <a:gd name="T6" fmla="*/ 6 w 42"/>
                  <a:gd name="T7" fmla="*/ 33 h 40"/>
                  <a:gd name="T8" fmla="*/ 0 w 42"/>
                  <a:gd name="T9" fmla="*/ 1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0" y="12"/>
                    </a:moveTo>
                    <a:lnTo>
                      <a:pt x="34" y="0"/>
                    </a:lnTo>
                    <a:lnTo>
                      <a:pt x="42" y="28"/>
                    </a:lnTo>
                    <a:lnTo>
                      <a:pt x="8" y="40"/>
                    </a:lnTo>
                    <a:lnTo>
                      <a:pt x="0" y="1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44" name="Freeform 173"/>
              <p:cNvSpPr>
                <a:spLocks/>
              </p:cNvSpPr>
              <p:nvPr/>
            </p:nvSpPr>
            <p:spPr bwMode="auto">
              <a:xfrm>
                <a:off x="2232" y="1124"/>
                <a:ext cx="35" cy="32"/>
              </a:xfrm>
              <a:custGeom>
                <a:avLst/>
                <a:gdLst>
                  <a:gd name="T0" fmla="*/ 0 w 42"/>
                  <a:gd name="T1" fmla="*/ 8 h 38"/>
                  <a:gd name="T2" fmla="*/ 28 w 42"/>
                  <a:gd name="T3" fmla="*/ 0 h 38"/>
                  <a:gd name="T4" fmla="*/ 35 w 42"/>
                  <a:gd name="T5" fmla="*/ 24 h 38"/>
                  <a:gd name="T6" fmla="*/ 5 w 42"/>
                  <a:gd name="T7" fmla="*/ 32 h 38"/>
                  <a:gd name="T8" fmla="*/ 0 w 42"/>
                  <a:gd name="T9" fmla="*/ 8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38">
                    <a:moveTo>
                      <a:pt x="0" y="10"/>
                    </a:moveTo>
                    <a:lnTo>
                      <a:pt x="34" y="0"/>
                    </a:lnTo>
                    <a:lnTo>
                      <a:pt x="42" y="28"/>
                    </a:lnTo>
                    <a:lnTo>
                      <a:pt x="6" y="38"/>
                    </a:lnTo>
                    <a:lnTo>
                      <a:pt x="0" y="1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45" name="Freeform 174"/>
              <p:cNvSpPr>
                <a:spLocks/>
              </p:cNvSpPr>
              <p:nvPr/>
            </p:nvSpPr>
            <p:spPr bwMode="auto">
              <a:xfrm>
                <a:off x="2219" y="1077"/>
                <a:ext cx="34" cy="33"/>
              </a:xfrm>
              <a:custGeom>
                <a:avLst/>
                <a:gdLst>
                  <a:gd name="T0" fmla="*/ 0 w 42"/>
                  <a:gd name="T1" fmla="*/ 8 h 40"/>
                  <a:gd name="T2" fmla="*/ 28 w 42"/>
                  <a:gd name="T3" fmla="*/ 0 h 40"/>
                  <a:gd name="T4" fmla="*/ 34 w 42"/>
                  <a:gd name="T5" fmla="*/ 23 h 40"/>
                  <a:gd name="T6" fmla="*/ 6 w 42"/>
                  <a:gd name="T7" fmla="*/ 33 h 40"/>
                  <a:gd name="T8" fmla="*/ 0 w 42"/>
                  <a:gd name="T9" fmla="*/ 8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0" y="10"/>
                    </a:moveTo>
                    <a:lnTo>
                      <a:pt x="34" y="0"/>
                    </a:lnTo>
                    <a:lnTo>
                      <a:pt x="42" y="28"/>
                    </a:lnTo>
                    <a:lnTo>
                      <a:pt x="8" y="40"/>
                    </a:lnTo>
                    <a:lnTo>
                      <a:pt x="0" y="1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46" name="Freeform 175"/>
              <p:cNvSpPr>
                <a:spLocks/>
              </p:cNvSpPr>
              <p:nvPr/>
            </p:nvSpPr>
            <p:spPr bwMode="auto">
              <a:xfrm>
                <a:off x="2113" y="1034"/>
                <a:ext cx="34" cy="31"/>
              </a:xfrm>
              <a:custGeom>
                <a:avLst/>
                <a:gdLst>
                  <a:gd name="T0" fmla="*/ 34 w 42"/>
                  <a:gd name="T1" fmla="*/ 23 h 38"/>
                  <a:gd name="T2" fmla="*/ 6 w 42"/>
                  <a:gd name="T3" fmla="*/ 31 h 38"/>
                  <a:gd name="T4" fmla="*/ 0 w 42"/>
                  <a:gd name="T5" fmla="*/ 8 h 38"/>
                  <a:gd name="T6" fmla="*/ 28 w 42"/>
                  <a:gd name="T7" fmla="*/ 0 h 38"/>
                  <a:gd name="T8" fmla="*/ 34 w 42"/>
                  <a:gd name="T9" fmla="*/ 23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38">
                    <a:moveTo>
                      <a:pt x="42" y="28"/>
                    </a:moveTo>
                    <a:lnTo>
                      <a:pt x="8" y="38"/>
                    </a:lnTo>
                    <a:lnTo>
                      <a:pt x="0" y="10"/>
                    </a:lnTo>
                    <a:lnTo>
                      <a:pt x="34" y="0"/>
                    </a:lnTo>
                    <a:lnTo>
                      <a:pt x="42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47" name="Freeform 176"/>
              <p:cNvSpPr>
                <a:spLocks/>
              </p:cNvSpPr>
              <p:nvPr/>
            </p:nvSpPr>
            <p:spPr bwMode="auto">
              <a:xfrm>
                <a:off x="2205" y="1029"/>
                <a:ext cx="35" cy="33"/>
              </a:xfrm>
              <a:custGeom>
                <a:avLst/>
                <a:gdLst>
                  <a:gd name="T0" fmla="*/ 0 w 42"/>
                  <a:gd name="T1" fmla="*/ 10 h 40"/>
                  <a:gd name="T2" fmla="*/ 28 w 42"/>
                  <a:gd name="T3" fmla="*/ 0 h 40"/>
                  <a:gd name="T4" fmla="*/ 35 w 42"/>
                  <a:gd name="T5" fmla="*/ 25 h 40"/>
                  <a:gd name="T6" fmla="*/ 7 w 42"/>
                  <a:gd name="T7" fmla="*/ 33 h 40"/>
                  <a:gd name="T8" fmla="*/ 0 w 42"/>
                  <a:gd name="T9" fmla="*/ 1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0" y="12"/>
                    </a:moveTo>
                    <a:lnTo>
                      <a:pt x="34" y="0"/>
                    </a:lnTo>
                    <a:lnTo>
                      <a:pt x="42" y="30"/>
                    </a:lnTo>
                    <a:lnTo>
                      <a:pt x="8" y="40"/>
                    </a:lnTo>
                    <a:lnTo>
                      <a:pt x="0" y="1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48" name="Freeform 177"/>
              <p:cNvSpPr>
                <a:spLocks/>
              </p:cNvSpPr>
              <p:nvPr/>
            </p:nvSpPr>
            <p:spPr bwMode="auto">
              <a:xfrm>
                <a:off x="2212" y="1054"/>
                <a:ext cx="35" cy="31"/>
              </a:xfrm>
              <a:custGeom>
                <a:avLst/>
                <a:gdLst>
                  <a:gd name="T0" fmla="*/ 0 w 42"/>
                  <a:gd name="T1" fmla="*/ 8 h 38"/>
                  <a:gd name="T2" fmla="*/ 28 w 42"/>
                  <a:gd name="T3" fmla="*/ 0 h 38"/>
                  <a:gd name="T4" fmla="*/ 35 w 42"/>
                  <a:gd name="T5" fmla="*/ 23 h 38"/>
                  <a:gd name="T6" fmla="*/ 7 w 42"/>
                  <a:gd name="T7" fmla="*/ 31 h 38"/>
                  <a:gd name="T8" fmla="*/ 0 w 42"/>
                  <a:gd name="T9" fmla="*/ 8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38">
                    <a:moveTo>
                      <a:pt x="0" y="10"/>
                    </a:moveTo>
                    <a:lnTo>
                      <a:pt x="34" y="0"/>
                    </a:lnTo>
                    <a:lnTo>
                      <a:pt x="42" y="28"/>
                    </a:lnTo>
                    <a:lnTo>
                      <a:pt x="8" y="38"/>
                    </a:lnTo>
                    <a:lnTo>
                      <a:pt x="0" y="1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49" name="Freeform 178"/>
              <p:cNvSpPr>
                <a:spLocks/>
              </p:cNvSpPr>
              <p:nvPr/>
            </p:nvSpPr>
            <p:spPr bwMode="auto">
              <a:xfrm>
                <a:off x="2161" y="1095"/>
                <a:ext cx="34" cy="33"/>
              </a:xfrm>
              <a:custGeom>
                <a:avLst/>
                <a:gdLst>
                  <a:gd name="T0" fmla="*/ 34 w 42"/>
                  <a:gd name="T1" fmla="*/ 23 h 40"/>
                  <a:gd name="T2" fmla="*/ 6 w 42"/>
                  <a:gd name="T3" fmla="*/ 33 h 40"/>
                  <a:gd name="T4" fmla="*/ 0 w 42"/>
                  <a:gd name="T5" fmla="*/ 8 h 40"/>
                  <a:gd name="T6" fmla="*/ 28 w 42"/>
                  <a:gd name="T7" fmla="*/ 0 h 40"/>
                  <a:gd name="T8" fmla="*/ 34 w 42"/>
                  <a:gd name="T9" fmla="*/ 2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42" y="28"/>
                    </a:moveTo>
                    <a:lnTo>
                      <a:pt x="8" y="40"/>
                    </a:lnTo>
                    <a:lnTo>
                      <a:pt x="0" y="10"/>
                    </a:lnTo>
                    <a:lnTo>
                      <a:pt x="34" y="0"/>
                    </a:lnTo>
                    <a:lnTo>
                      <a:pt x="42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50" name="Freeform 179"/>
              <p:cNvSpPr>
                <a:spLocks/>
              </p:cNvSpPr>
              <p:nvPr/>
            </p:nvSpPr>
            <p:spPr bwMode="auto">
              <a:xfrm>
                <a:off x="1965" y="1055"/>
                <a:ext cx="35" cy="32"/>
              </a:xfrm>
              <a:custGeom>
                <a:avLst/>
                <a:gdLst>
                  <a:gd name="T0" fmla="*/ 5 w 42"/>
                  <a:gd name="T1" fmla="*/ 32 h 38"/>
                  <a:gd name="T2" fmla="*/ 0 w 42"/>
                  <a:gd name="T3" fmla="*/ 8 h 38"/>
                  <a:gd name="T4" fmla="*/ 28 w 42"/>
                  <a:gd name="T5" fmla="*/ 0 h 38"/>
                  <a:gd name="T6" fmla="*/ 35 w 42"/>
                  <a:gd name="T7" fmla="*/ 24 h 38"/>
                  <a:gd name="T8" fmla="*/ 5 w 42"/>
                  <a:gd name="T9" fmla="*/ 32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38">
                    <a:moveTo>
                      <a:pt x="6" y="38"/>
                    </a:moveTo>
                    <a:lnTo>
                      <a:pt x="0" y="10"/>
                    </a:lnTo>
                    <a:lnTo>
                      <a:pt x="34" y="0"/>
                    </a:lnTo>
                    <a:lnTo>
                      <a:pt x="42" y="28"/>
                    </a:lnTo>
                    <a:lnTo>
                      <a:pt x="6" y="3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51" name="Freeform 180"/>
              <p:cNvSpPr>
                <a:spLocks/>
              </p:cNvSpPr>
              <p:nvPr/>
            </p:nvSpPr>
            <p:spPr bwMode="auto">
              <a:xfrm>
                <a:off x="1984" y="1126"/>
                <a:ext cx="36" cy="31"/>
              </a:xfrm>
              <a:custGeom>
                <a:avLst/>
                <a:gdLst>
                  <a:gd name="T0" fmla="*/ 36 w 44"/>
                  <a:gd name="T1" fmla="*/ 23 h 38"/>
                  <a:gd name="T2" fmla="*/ 7 w 44"/>
                  <a:gd name="T3" fmla="*/ 31 h 38"/>
                  <a:gd name="T4" fmla="*/ 0 w 44"/>
                  <a:gd name="T5" fmla="*/ 8 h 38"/>
                  <a:gd name="T6" fmla="*/ 29 w 44"/>
                  <a:gd name="T7" fmla="*/ 0 h 38"/>
                  <a:gd name="T8" fmla="*/ 36 w 44"/>
                  <a:gd name="T9" fmla="*/ 23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" h="38">
                    <a:moveTo>
                      <a:pt x="44" y="28"/>
                    </a:moveTo>
                    <a:lnTo>
                      <a:pt x="8" y="38"/>
                    </a:lnTo>
                    <a:lnTo>
                      <a:pt x="0" y="10"/>
                    </a:lnTo>
                    <a:lnTo>
                      <a:pt x="36" y="0"/>
                    </a:lnTo>
                    <a:lnTo>
                      <a:pt x="44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52" name="Freeform 181"/>
              <p:cNvSpPr>
                <a:spLocks/>
              </p:cNvSpPr>
              <p:nvPr/>
            </p:nvSpPr>
            <p:spPr bwMode="auto">
              <a:xfrm>
                <a:off x="2020" y="910"/>
                <a:ext cx="31" cy="33"/>
              </a:xfrm>
              <a:custGeom>
                <a:avLst/>
                <a:gdLst>
                  <a:gd name="T0" fmla="*/ 31 w 38"/>
                  <a:gd name="T1" fmla="*/ 23 h 40"/>
                  <a:gd name="T2" fmla="*/ 3 w 38"/>
                  <a:gd name="T3" fmla="*/ 33 h 40"/>
                  <a:gd name="T4" fmla="*/ 0 w 38"/>
                  <a:gd name="T5" fmla="*/ 18 h 40"/>
                  <a:gd name="T6" fmla="*/ 0 w 38"/>
                  <a:gd name="T7" fmla="*/ 18 h 40"/>
                  <a:gd name="T8" fmla="*/ 15 w 38"/>
                  <a:gd name="T9" fmla="*/ 3 h 40"/>
                  <a:gd name="T10" fmla="*/ 24 w 38"/>
                  <a:gd name="T11" fmla="*/ 0 h 40"/>
                  <a:gd name="T12" fmla="*/ 31 w 38"/>
                  <a:gd name="T13" fmla="*/ 23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40">
                    <a:moveTo>
                      <a:pt x="38" y="28"/>
                    </a:moveTo>
                    <a:lnTo>
                      <a:pt x="4" y="40"/>
                    </a:lnTo>
                    <a:lnTo>
                      <a:pt x="0" y="22"/>
                    </a:lnTo>
                    <a:lnTo>
                      <a:pt x="18" y="4"/>
                    </a:lnTo>
                    <a:lnTo>
                      <a:pt x="30" y="0"/>
                    </a:lnTo>
                    <a:lnTo>
                      <a:pt x="38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53" name="Freeform 182"/>
              <p:cNvSpPr>
                <a:spLocks/>
              </p:cNvSpPr>
              <p:nvPr/>
            </p:nvSpPr>
            <p:spPr bwMode="auto">
              <a:xfrm>
                <a:off x="1977" y="1101"/>
                <a:ext cx="36" cy="33"/>
              </a:xfrm>
              <a:custGeom>
                <a:avLst/>
                <a:gdLst>
                  <a:gd name="T0" fmla="*/ 36 w 44"/>
                  <a:gd name="T1" fmla="*/ 25 h 40"/>
                  <a:gd name="T2" fmla="*/ 7 w 44"/>
                  <a:gd name="T3" fmla="*/ 33 h 40"/>
                  <a:gd name="T4" fmla="*/ 0 w 44"/>
                  <a:gd name="T5" fmla="*/ 10 h 40"/>
                  <a:gd name="T6" fmla="*/ 29 w 44"/>
                  <a:gd name="T7" fmla="*/ 0 h 40"/>
                  <a:gd name="T8" fmla="*/ 36 w 44"/>
                  <a:gd name="T9" fmla="*/ 25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" h="40">
                    <a:moveTo>
                      <a:pt x="44" y="30"/>
                    </a:moveTo>
                    <a:lnTo>
                      <a:pt x="8" y="40"/>
                    </a:lnTo>
                    <a:lnTo>
                      <a:pt x="0" y="12"/>
                    </a:lnTo>
                    <a:lnTo>
                      <a:pt x="36" y="0"/>
                    </a:lnTo>
                    <a:lnTo>
                      <a:pt x="44" y="3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54" name="Freeform 183"/>
              <p:cNvSpPr>
                <a:spLocks/>
              </p:cNvSpPr>
              <p:nvPr/>
            </p:nvSpPr>
            <p:spPr bwMode="auto">
              <a:xfrm>
                <a:off x="2025" y="1164"/>
                <a:ext cx="36" cy="31"/>
              </a:xfrm>
              <a:custGeom>
                <a:avLst/>
                <a:gdLst>
                  <a:gd name="T0" fmla="*/ 29 w 44"/>
                  <a:gd name="T1" fmla="*/ 0 h 38"/>
                  <a:gd name="T2" fmla="*/ 36 w 44"/>
                  <a:gd name="T3" fmla="*/ 23 h 38"/>
                  <a:gd name="T4" fmla="*/ 7 w 44"/>
                  <a:gd name="T5" fmla="*/ 31 h 38"/>
                  <a:gd name="T6" fmla="*/ 0 w 44"/>
                  <a:gd name="T7" fmla="*/ 8 h 38"/>
                  <a:gd name="T8" fmla="*/ 29 w 44"/>
                  <a:gd name="T9" fmla="*/ 0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" h="38">
                    <a:moveTo>
                      <a:pt x="36" y="0"/>
                    </a:moveTo>
                    <a:lnTo>
                      <a:pt x="44" y="28"/>
                    </a:lnTo>
                    <a:lnTo>
                      <a:pt x="8" y="38"/>
                    </a:lnTo>
                    <a:lnTo>
                      <a:pt x="0" y="10"/>
                    </a:lnTo>
                    <a:lnTo>
                      <a:pt x="36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55" name="Freeform 184"/>
              <p:cNvSpPr>
                <a:spLocks/>
              </p:cNvSpPr>
              <p:nvPr/>
            </p:nvSpPr>
            <p:spPr bwMode="auto">
              <a:xfrm>
                <a:off x="1997" y="1172"/>
                <a:ext cx="35" cy="33"/>
              </a:xfrm>
              <a:custGeom>
                <a:avLst/>
                <a:gdLst>
                  <a:gd name="T0" fmla="*/ 35 w 42"/>
                  <a:gd name="T1" fmla="*/ 23 h 40"/>
                  <a:gd name="T2" fmla="*/ 7 w 42"/>
                  <a:gd name="T3" fmla="*/ 33 h 40"/>
                  <a:gd name="T4" fmla="*/ 0 w 42"/>
                  <a:gd name="T5" fmla="*/ 10 h 40"/>
                  <a:gd name="T6" fmla="*/ 28 w 42"/>
                  <a:gd name="T7" fmla="*/ 0 h 40"/>
                  <a:gd name="T8" fmla="*/ 35 w 42"/>
                  <a:gd name="T9" fmla="*/ 2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42" y="28"/>
                    </a:moveTo>
                    <a:lnTo>
                      <a:pt x="8" y="40"/>
                    </a:lnTo>
                    <a:lnTo>
                      <a:pt x="0" y="12"/>
                    </a:lnTo>
                    <a:lnTo>
                      <a:pt x="34" y="0"/>
                    </a:lnTo>
                    <a:lnTo>
                      <a:pt x="42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56" name="Freeform 185"/>
              <p:cNvSpPr>
                <a:spLocks/>
              </p:cNvSpPr>
              <p:nvPr/>
            </p:nvSpPr>
            <p:spPr bwMode="auto">
              <a:xfrm>
                <a:off x="1990" y="1149"/>
                <a:ext cx="35" cy="33"/>
              </a:xfrm>
              <a:custGeom>
                <a:avLst/>
                <a:gdLst>
                  <a:gd name="T0" fmla="*/ 35 w 42"/>
                  <a:gd name="T1" fmla="*/ 23 h 40"/>
                  <a:gd name="T2" fmla="*/ 7 w 42"/>
                  <a:gd name="T3" fmla="*/ 33 h 40"/>
                  <a:gd name="T4" fmla="*/ 0 w 42"/>
                  <a:gd name="T5" fmla="*/ 8 h 40"/>
                  <a:gd name="T6" fmla="*/ 30 w 42"/>
                  <a:gd name="T7" fmla="*/ 0 h 40"/>
                  <a:gd name="T8" fmla="*/ 35 w 42"/>
                  <a:gd name="T9" fmla="*/ 2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42" y="28"/>
                    </a:moveTo>
                    <a:lnTo>
                      <a:pt x="8" y="40"/>
                    </a:lnTo>
                    <a:lnTo>
                      <a:pt x="0" y="10"/>
                    </a:lnTo>
                    <a:lnTo>
                      <a:pt x="36" y="0"/>
                    </a:lnTo>
                    <a:lnTo>
                      <a:pt x="42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57" name="Freeform 186"/>
              <p:cNvSpPr>
                <a:spLocks/>
              </p:cNvSpPr>
              <p:nvPr/>
            </p:nvSpPr>
            <p:spPr bwMode="auto">
              <a:xfrm>
                <a:off x="2032" y="1187"/>
                <a:ext cx="36" cy="33"/>
              </a:xfrm>
              <a:custGeom>
                <a:avLst/>
                <a:gdLst>
                  <a:gd name="T0" fmla="*/ 36 w 44"/>
                  <a:gd name="T1" fmla="*/ 23 h 40"/>
                  <a:gd name="T2" fmla="*/ 7 w 44"/>
                  <a:gd name="T3" fmla="*/ 33 h 40"/>
                  <a:gd name="T4" fmla="*/ 0 w 44"/>
                  <a:gd name="T5" fmla="*/ 8 h 40"/>
                  <a:gd name="T6" fmla="*/ 29 w 44"/>
                  <a:gd name="T7" fmla="*/ 0 h 40"/>
                  <a:gd name="T8" fmla="*/ 36 w 44"/>
                  <a:gd name="T9" fmla="*/ 2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" h="40">
                    <a:moveTo>
                      <a:pt x="44" y="28"/>
                    </a:moveTo>
                    <a:lnTo>
                      <a:pt x="8" y="40"/>
                    </a:lnTo>
                    <a:lnTo>
                      <a:pt x="0" y="10"/>
                    </a:lnTo>
                    <a:lnTo>
                      <a:pt x="36" y="0"/>
                    </a:lnTo>
                    <a:lnTo>
                      <a:pt x="44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58" name="Freeform 187"/>
              <p:cNvSpPr>
                <a:spLocks/>
              </p:cNvSpPr>
              <p:nvPr/>
            </p:nvSpPr>
            <p:spPr bwMode="auto">
              <a:xfrm>
                <a:off x="2329" y="1144"/>
                <a:ext cx="34" cy="33"/>
              </a:xfrm>
              <a:custGeom>
                <a:avLst/>
                <a:gdLst>
                  <a:gd name="T0" fmla="*/ 7 w 40"/>
                  <a:gd name="T1" fmla="*/ 33 h 40"/>
                  <a:gd name="T2" fmla="*/ 0 w 40"/>
                  <a:gd name="T3" fmla="*/ 8 h 40"/>
                  <a:gd name="T4" fmla="*/ 29 w 40"/>
                  <a:gd name="T5" fmla="*/ 0 h 40"/>
                  <a:gd name="T6" fmla="*/ 34 w 40"/>
                  <a:gd name="T7" fmla="*/ 18 h 40"/>
                  <a:gd name="T8" fmla="*/ 34 w 40"/>
                  <a:gd name="T9" fmla="*/ 18 h 40"/>
                  <a:gd name="T10" fmla="*/ 31 w 40"/>
                  <a:gd name="T11" fmla="*/ 25 h 40"/>
                  <a:gd name="T12" fmla="*/ 7 w 40"/>
                  <a:gd name="T13" fmla="*/ 33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40">
                    <a:moveTo>
                      <a:pt x="8" y="40"/>
                    </a:moveTo>
                    <a:lnTo>
                      <a:pt x="0" y="10"/>
                    </a:lnTo>
                    <a:lnTo>
                      <a:pt x="34" y="0"/>
                    </a:lnTo>
                    <a:lnTo>
                      <a:pt x="40" y="22"/>
                    </a:lnTo>
                    <a:lnTo>
                      <a:pt x="36" y="30"/>
                    </a:lnTo>
                    <a:lnTo>
                      <a:pt x="8" y="4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59" name="Freeform 188"/>
              <p:cNvSpPr>
                <a:spLocks/>
              </p:cNvSpPr>
              <p:nvPr/>
            </p:nvSpPr>
            <p:spPr bwMode="auto">
              <a:xfrm>
                <a:off x="1977" y="974"/>
                <a:ext cx="31" cy="33"/>
              </a:xfrm>
              <a:custGeom>
                <a:avLst/>
                <a:gdLst>
                  <a:gd name="T0" fmla="*/ 24 w 38"/>
                  <a:gd name="T1" fmla="*/ 0 h 40"/>
                  <a:gd name="T2" fmla="*/ 31 w 38"/>
                  <a:gd name="T3" fmla="*/ 25 h 40"/>
                  <a:gd name="T4" fmla="*/ 3 w 38"/>
                  <a:gd name="T5" fmla="*/ 33 h 40"/>
                  <a:gd name="T6" fmla="*/ 0 w 38"/>
                  <a:gd name="T7" fmla="*/ 23 h 40"/>
                  <a:gd name="T8" fmla="*/ 0 w 38"/>
                  <a:gd name="T9" fmla="*/ 23 h 40"/>
                  <a:gd name="T10" fmla="*/ 7 w 38"/>
                  <a:gd name="T11" fmla="*/ 7 h 40"/>
                  <a:gd name="T12" fmla="*/ 24 w 38"/>
                  <a:gd name="T13" fmla="*/ 0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40">
                    <a:moveTo>
                      <a:pt x="30" y="0"/>
                    </a:moveTo>
                    <a:lnTo>
                      <a:pt x="38" y="30"/>
                    </a:lnTo>
                    <a:lnTo>
                      <a:pt x="4" y="40"/>
                    </a:lnTo>
                    <a:lnTo>
                      <a:pt x="0" y="28"/>
                    </a:lnTo>
                    <a:lnTo>
                      <a:pt x="8" y="8"/>
                    </a:lnTo>
                    <a:lnTo>
                      <a:pt x="3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60" name="Freeform 189"/>
              <p:cNvSpPr>
                <a:spLocks/>
              </p:cNvSpPr>
              <p:nvPr/>
            </p:nvSpPr>
            <p:spPr bwMode="auto">
              <a:xfrm>
                <a:off x="1965" y="1007"/>
                <a:ext cx="22" cy="30"/>
              </a:xfrm>
              <a:custGeom>
                <a:avLst/>
                <a:gdLst>
                  <a:gd name="T0" fmla="*/ 22 w 26"/>
                  <a:gd name="T1" fmla="*/ 23 h 36"/>
                  <a:gd name="T2" fmla="*/ 0 w 26"/>
                  <a:gd name="T3" fmla="*/ 30 h 36"/>
                  <a:gd name="T4" fmla="*/ 0 w 26"/>
                  <a:gd name="T5" fmla="*/ 30 h 36"/>
                  <a:gd name="T6" fmla="*/ 7 w 26"/>
                  <a:gd name="T7" fmla="*/ 3 h 36"/>
                  <a:gd name="T8" fmla="*/ 15 w 26"/>
                  <a:gd name="T9" fmla="*/ 0 h 36"/>
                  <a:gd name="T10" fmla="*/ 22 w 26"/>
                  <a:gd name="T11" fmla="*/ 23 h 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6" h="36">
                    <a:moveTo>
                      <a:pt x="26" y="28"/>
                    </a:moveTo>
                    <a:lnTo>
                      <a:pt x="0" y="36"/>
                    </a:lnTo>
                    <a:lnTo>
                      <a:pt x="8" y="4"/>
                    </a:lnTo>
                    <a:lnTo>
                      <a:pt x="18" y="0"/>
                    </a:lnTo>
                    <a:lnTo>
                      <a:pt x="26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61" name="Freeform 190"/>
              <p:cNvSpPr>
                <a:spLocks/>
              </p:cNvSpPr>
              <p:nvPr/>
            </p:nvSpPr>
            <p:spPr bwMode="auto">
              <a:xfrm>
                <a:off x="1980" y="999"/>
                <a:ext cx="35" cy="31"/>
              </a:xfrm>
              <a:custGeom>
                <a:avLst/>
                <a:gdLst>
                  <a:gd name="T0" fmla="*/ 28 w 42"/>
                  <a:gd name="T1" fmla="*/ 0 h 38"/>
                  <a:gd name="T2" fmla="*/ 35 w 42"/>
                  <a:gd name="T3" fmla="*/ 23 h 38"/>
                  <a:gd name="T4" fmla="*/ 7 w 42"/>
                  <a:gd name="T5" fmla="*/ 31 h 38"/>
                  <a:gd name="T6" fmla="*/ 0 w 42"/>
                  <a:gd name="T7" fmla="*/ 8 h 38"/>
                  <a:gd name="T8" fmla="*/ 28 w 42"/>
                  <a:gd name="T9" fmla="*/ 0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38">
                    <a:moveTo>
                      <a:pt x="34" y="0"/>
                    </a:moveTo>
                    <a:lnTo>
                      <a:pt x="42" y="28"/>
                    </a:lnTo>
                    <a:lnTo>
                      <a:pt x="8" y="38"/>
                    </a:lnTo>
                    <a:lnTo>
                      <a:pt x="0" y="10"/>
                    </a:lnTo>
                    <a:lnTo>
                      <a:pt x="34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62" name="Freeform 191"/>
              <p:cNvSpPr>
                <a:spLocks/>
              </p:cNvSpPr>
              <p:nvPr/>
            </p:nvSpPr>
            <p:spPr bwMode="auto">
              <a:xfrm>
                <a:off x="1987" y="1022"/>
                <a:ext cx="35" cy="33"/>
              </a:xfrm>
              <a:custGeom>
                <a:avLst/>
                <a:gdLst>
                  <a:gd name="T0" fmla="*/ 35 w 42"/>
                  <a:gd name="T1" fmla="*/ 23 h 40"/>
                  <a:gd name="T2" fmla="*/ 7 w 42"/>
                  <a:gd name="T3" fmla="*/ 33 h 40"/>
                  <a:gd name="T4" fmla="*/ 0 w 42"/>
                  <a:gd name="T5" fmla="*/ 8 h 40"/>
                  <a:gd name="T6" fmla="*/ 28 w 42"/>
                  <a:gd name="T7" fmla="*/ 0 h 40"/>
                  <a:gd name="T8" fmla="*/ 35 w 42"/>
                  <a:gd name="T9" fmla="*/ 2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42" y="28"/>
                    </a:moveTo>
                    <a:lnTo>
                      <a:pt x="8" y="40"/>
                    </a:lnTo>
                    <a:lnTo>
                      <a:pt x="0" y="10"/>
                    </a:lnTo>
                    <a:lnTo>
                      <a:pt x="34" y="0"/>
                    </a:lnTo>
                    <a:lnTo>
                      <a:pt x="42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63" name="Freeform 192"/>
              <p:cNvSpPr>
                <a:spLocks/>
              </p:cNvSpPr>
              <p:nvPr/>
            </p:nvSpPr>
            <p:spPr bwMode="auto">
              <a:xfrm>
                <a:off x="1993" y="1045"/>
                <a:ext cx="35" cy="33"/>
              </a:xfrm>
              <a:custGeom>
                <a:avLst/>
                <a:gdLst>
                  <a:gd name="T0" fmla="*/ 35 w 42"/>
                  <a:gd name="T1" fmla="*/ 23 h 40"/>
                  <a:gd name="T2" fmla="*/ 7 w 42"/>
                  <a:gd name="T3" fmla="*/ 33 h 40"/>
                  <a:gd name="T4" fmla="*/ 0 w 42"/>
                  <a:gd name="T5" fmla="*/ 10 h 40"/>
                  <a:gd name="T6" fmla="*/ 28 w 42"/>
                  <a:gd name="T7" fmla="*/ 0 h 40"/>
                  <a:gd name="T8" fmla="*/ 35 w 42"/>
                  <a:gd name="T9" fmla="*/ 2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42" y="28"/>
                    </a:moveTo>
                    <a:lnTo>
                      <a:pt x="8" y="40"/>
                    </a:lnTo>
                    <a:lnTo>
                      <a:pt x="0" y="12"/>
                    </a:lnTo>
                    <a:lnTo>
                      <a:pt x="34" y="0"/>
                    </a:lnTo>
                    <a:lnTo>
                      <a:pt x="42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64" name="Freeform 193"/>
              <p:cNvSpPr>
                <a:spLocks/>
              </p:cNvSpPr>
              <p:nvPr/>
            </p:nvSpPr>
            <p:spPr bwMode="auto">
              <a:xfrm>
                <a:off x="1970" y="1078"/>
                <a:ext cx="37" cy="33"/>
              </a:xfrm>
              <a:custGeom>
                <a:avLst/>
                <a:gdLst>
                  <a:gd name="T0" fmla="*/ 37 w 44"/>
                  <a:gd name="T1" fmla="*/ 23 h 40"/>
                  <a:gd name="T2" fmla="*/ 7 w 44"/>
                  <a:gd name="T3" fmla="*/ 33 h 40"/>
                  <a:gd name="T4" fmla="*/ 0 w 44"/>
                  <a:gd name="T5" fmla="*/ 8 h 40"/>
                  <a:gd name="T6" fmla="*/ 30 w 44"/>
                  <a:gd name="T7" fmla="*/ 0 h 40"/>
                  <a:gd name="T8" fmla="*/ 37 w 44"/>
                  <a:gd name="T9" fmla="*/ 23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" h="40">
                    <a:moveTo>
                      <a:pt x="44" y="28"/>
                    </a:moveTo>
                    <a:lnTo>
                      <a:pt x="8" y="40"/>
                    </a:lnTo>
                    <a:lnTo>
                      <a:pt x="0" y="10"/>
                    </a:lnTo>
                    <a:lnTo>
                      <a:pt x="36" y="0"/>
                    </a:lnTo>
                    <a:lnTo>
                      <a:pt x="44" y="28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65" name="Freeform 194"/>
              <p:cNvSpPr>
                <a:spLocks/>
              </p:cNvSpPr>
              <p:nvPr/>
            </p:nvSpPr>
            <p:spPr bwMode="auto">
              <a:xfrm>
                <a:off x="2235" y="1251"/>
                <a:ext cx="33" cy="30"/>
              </a:xfrm>
              <a:custGeom>
                <a:avLst/>
                <a:gdLst>
                  <a:gd name="T0" fmla="*/ 28 w 40"/>
                  <a:gd name="T1" fmla="*/ 0 h 36"/>
                  <a:gd name="T2" fmla="*/ 33 w 40"/>
                  <a:gd name="T3" fmla="*/ 17 h 36"/>
                  <a:gd name="T4" fmla="*/ 33 w 40"/>
                  <a:gd name="T5" fmla="*/ 17 h 36"/>
                  <a:gd name="T6" fmla="*/ 20 w 40"/>
                  <a:gd name="T7" fmla="*/ 23 h 36"/>
                  <a:gd name="T8" fmla="*/ 7 w 40"/>
                  <a:gd name="T9" fmla="*/ 30 h 36"/>
                  <a:gd name="T10" fmla="*/ 0 w 40"/>
                  <a:gd name="T11" fmla="*/ 8 h 36"/>
                  <a:gd name="T12" fmla="*/ 28 w 40"/>
                  <a:gd name="T13" fmla="*/ 0 h 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36">
                    <a:moveTo>
                      <a:pt x="34" y="0"/>
                    </a:moveTo>
                    <a:lnTo>
                      <a:pt x="40" y="20"/>
                    </a:lnTo>
                    <a:lnTo>
                      <a:pt x="24" y="28"/>
                    </a:lnTo>
                    <a:lnTo>
                      <a:pt x="8" y="36"/>
                    </a:lnTo>
                    <a:lnTo>
                      <a:pt x="0" y="10"/>
                    </a:lnTo>
                    <a:lnTo>
                      <a:pt x="34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66" name="Freeform 195"/>
              <p:cNvSpPr>
                <a:spLocks/>
              </p:cNvSpPr>
              <p:nvPr/>
            </p:nvSpPr>
            <p:spPr bwMode="auto">
              <a:xfrm>
                <a:off x="2207" y="1260"/>
                <a:ext cx="35" cy="29"/>
              </a:xfrm>
              <a:custGeom>
                <a:avLst/>
                <a:gdLst>
                  <a:gd name="T0" fmla="*/ 28 w 42"/>
                  <a:gd name="T1" fmla="*/ 0 h 36"/>
                  <a:gd name="T2" fmla="*/ 35 w 42"/>
                  <a:gd name="T3" fmla="*/ 21 h 36"/>
                  <a:gd name="T4" fmla="*/ 35 w 42"/>
                  <a:gd name="T5" fmla="*/ 21 h 36"/>
                  <a:gd name="T6" fmla="*/ 22 w 42"/>
                  <a:gd name="T7" fmla="*/ 24 h 36"/>
                  <a:gd name="T8" fmla="*/ 22 w 42"/>
                  <a:gd name="T9" fmla="*/ 24 h 36"/>
                  <a:gd name="T10" fmla="*/ 5 w 42"/>
                  <a:gd name="T11" fmla="*/ 29 h 36"/>
                  <a:gd name="T12" fmla="*/ 0 w 42"/>
                  <a:gd name="T13" fmla="*/ 10 h 36"/>
                  <a:gd name="T14" fmla="*/ 28 w 42"/>
                  <a:gd name="T15" fmla="*/ 0 h 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2" h="36">
                    <a:moveTo>
                      <a:pt x="34" y="0"/>
                    </a:moveTo>
                    <a:lnTo>
                      <a:pt x="42" y="26"/>
                    </a:lnTo>
                    <a:lnTo>
                      <a:pt x="26" y="30"/>
                    </a:lnTo>
                    <a:lnTo>
                      <a:pt x="6" y="36"/>
                    </a:lnTo>
                    <a:lnTo>
                      <a:pt x="0" y="12"/>
                    </a:lnTo>
                    <a:lnTo>
                      <a:pt x="34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67" name="Freeform 196"/>
              <p:cNvSpPr>
                <a:spLocks/>
              </p:cNvSpPr>
              <p:nvPr/>
            </p:nvSpPr>
            <p:spPr bwMode="auto">
              <a:xfrm>
                <a:off x="2263" y="1242"/>
                <a:ext cx="32" cy="26"/>
              </a:xfrm>
              <a:custGeom>
                <a:avLst/>
                <a:gdLst>
                  <a:gd name="T0" fmla="*/ 29 w 38"/>
                  <a:gd name="T1" fmla="*/ 0 h 32"/>
                  <a:gd name="T2" fmla="*/ 32 w 38"/>
                  <a:gd name="T3" fmla="*/ 8 h 32"/>
                  <a:gd name="T4" fmla="*/ 32 w 38"/>
                  <a:gd name="T5" fmla="*/ 8 h 32"/>
                  <a:gd name="T6" fmla="*/ 19 w 38"/>
                  <a:gd name="T7" fmla="*/ 18 h 32"/>
                  <a:gd name="T8" fmla="*/ 5 w 38"/>
                  <a:gd name="T9" fmla="*/ 26 h 32"/>
                  <a:gd name="T10" fmla="*/ 0 w 38"/>
                  <a:gd name="T11" fmla="*/ 10 h 32"/>
                  <a:gd name="T12" fmla="*/ 29 w 38"/>
                  <a:gd name="T13" fmla="*/ 0 h 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32">
                    <a:moveTo>
                      <a:pt x="34" y="0"/>
                    </a:moveTo>
                    <a:lnTo>
                      <a:pt x="38" y="10"/>
                    </a:lnTo>
                    <a:lnTo>
                      <a:pt x="22" y="22"/>
                    </a:lnTo>
                    <a:lnTo>
                      <a:pt x="6" y="32"/>
                    </a:lnTo>
                    <a:lnTo>
                      <a:pt x="0" y="12"/>
                    </a:lnTo>
                    <a:lnTo>
                      <a:pt x="34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68" name="Freeform 197"/>
              <p:cNvSpPr>
                <a:spLocks/>
              </p:cNvSpPr>
              <p:nvPr/>
            </p:nvSpPr>
            <p:spPr bwMode="auto">
              <a:xfrm>
                <a:off x="2285" y="1209"/>
                <a:ext cx="35" cy="33"/>
              </a:xfrm>
              <a:custGeom>
                <a:avLst/>
                <a:gdLst>
                  <a:gd name="T0" fmla="*/ 0 w 42"/>
                  <a:gd name="T1" fmla="*/ 10 h 40"/>
                  <a:gd name="T2" fmla="*/ 30 w 42"/>
                  <a:gd name="T3" fmla="*/ 0 h 40"/>
                  <a:gd name="T4" fmla="*/ 35 w 42"/>
                  <a:gd name="T5" fmla="*/ 20 h 40"/>
                  <a:gd name="T6" fmla="*/ 35 w 42"/>
                  <a:gd name="T7" fmla="*/ 20 h 40"/>
                  <a:gd name="T8" fmla="*/ 27 w 42"/>
                  <a:gd name="T9" fmla="*/ 26 h 40"/>
                  <a:gd name="T10" fmla="*/ 7 w 42"/>
                  <a:gd name="T11" fmla="*/ 33 h 40"/>
                  <a:gd name="T12" fmla="*/ 0 w 42"/>
                  <a:gd name="T13" fmla="*/ 10 h 4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2" h="40">
                    <a:moveTo>
                      <a:pt x="0" y="12"/>
                    </a:moveTo>
                    <a:lnTo>
                      <a:pt x="36" y="0"/>
                    </a:lnTo>
                    <a:lnTo>
                      <a:pt x="42" y="24"/>
                    </a:lnTo>
                    <a:lnTo>
                      <a:pt x="32" y="32"/>
                    </a:lnTo>
                    <a:lnTo>
                      <a:pt x="8" y="40"/>
                    </a:lnTo>
                    <a:lnTo>
                      <a:pt x="0" y="1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69" name="Freeform 198"/>
              <p:cNvSpPr>
                <a:spLocks/>
              </p:cNvSpPr>
              <p:nvPr/>
            </p:nvSpPr>
            <p:spPr bwMode="auto">
              <a:xfrm>
                <a:off x="2291" y="1235"/>
                <a:ext cx="20" cy="15"/>
              </a:xfrm>
              <a:custGeom>
                <a:avLst/>
                <a:gdLst>
                  <a:gd name="T0" fmla="*/ 20 w 24"/>
                  <a:gd name="T1" fmla="*/ 0 h 18"/>
                  <a:gd name="T2" fmla="*/ 20 w 24"/>
                  <a:gd name="T3" fmla="*/ 0 h 18"/>
                  <a:gd name="T4" fmla="*/ 3 w 24"/>
                  <a:gd name="T5" fmla="*/ 15 h 18"/>
                  <a:gd name="T6" fmla="*/ 0 w 24"/>
                  <a:gd name="T7" fmla="*/ 7 h 18"/>
                  <a:gd name="T8" fmla="*/ 20 w 24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" h="18">
                    <a:moveTo>
                      <a:pt x="24" y="0"/>
                    </a:moveTo>
                    <a:lnTo>
                      <a:pt x="24" y="0"/>
                    </a:lnTo>
                    <a:lnTo>
                      <a:pt x="4" y="18"/>
                    </a:lnTo>
                    <a:lnTo>
                      <a:pt x="0" y="8"/>
                    </a:lnTo>
                    <a:lnTo>
                      <a:pt x="24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70" name="Freeform 199"/>
              <p:cNvSpPr>
                <a:spLocks/>
              </p:cNvSpPr>
              <p:nvPr/>
            </p:nvSpPr>
            <p:spPr bwMode="auto">
              <a:xfrm>
                <a:off x="2179" y="1270"/>
                <a:ext cx="33" cy="24"/>
              </a:xfrm>
              <a:custGeom>
                <a:avLst/>
                <a:gdLst>
                  <a:gd name="T0" fmla="*/ 28 w 40"/>
                  <a:gd name="T1" fmla="*/ 0 h 30"/>
                  <a:gd name="T2" fmla="*/ 33 w 40"/>
                  <a:gd name="T3" fmla="*/ 19 h 30"/>
                  <a:gd name="T4" fmla="*/ 33 w 40"/>
                  <a:gd name="T5" fmla="*/ 19 h 30"/>
                  <a:gd name="T6" fmla="*/ 18 w 40"/>
                  <a:gd name="T7" fmla="*/ 22 h 30"/>
                  <a:gd name="T8" fmla="*/ 5 w 40"/>
                  <a:gd name="T9" fmla="*/ 24 h 30"/>
                  <a:gd name="T10" fmla="*/ 0 w 40"/>
                  <a:gd name="T11" fmla="*/ 8 h 30"/>
                  <a:gd name="T12" fmla="*/ 28 w 40"/>
                  <a:gd name="T13" fmla="*/ 0 h 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30">
                    <a:moveTo>
                      <a:pt x="34" y="0"/>
                    </a:moveTo>
                    <a:lnTo>
                      <a:pt x="40" y="24"/>
                    </a:lnTo>
                    <a:lnTo>
                      <a:pt x="22" y="28"/>
                    </a:lnTo>
                    <a:lnTo>
                      <a:pt x="6" y="30"/>
                    </a:lnTo>
                    <a:lnTo>
                      <a:pt x="0" y="10"/>
                    </a:lnTo>
                    <a:lnTo>
                      <a:pt x="34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71" name="Freeform 200"/>
              <p:cNvSpPr>
                <a:spLocks/>
              </p:cNvSpPr>
              <p:nvPr/>
            </p:nvSpPr>
            <p:spPr bwMode="auto">
              <a:xfrm>
                <a:off x="2134" y="1286"/>
                <a:ext cx="18" cy="8"/>
              </a:xfrm>
              <a:custGeom>
                <a:avLst/>
                <a:gdLst>
                  <a:gd name="T0" fmla="*/ 18 w 22"/>
                  <a:gd name="T1" fmla="*/ 8 h 10"/>
                  <a:gd name="T2" fmla="*/ 18 w 22"/>
                  <a:gd name="T3" fmla="*/ 8 h 10"/>
                  <a:gd name="T4" fmla="*/ 0 w 22"/>
                  <a:gd name="T5" fmla="*/ 6 h 10"/>
                  <a:gd name="T6" fmla="*/ 16 w 22"/>
                  <a:gd name="T7" fmla="*/ 0 h 10"/>
                  <a:gd name="T8" fmla="*/ 18 w 22"/>
                  <a:gd name="T9" fmla="*/ 8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" h="10">
                    <a:moveTo>
                      <a:pt x="22" y="10"/>
                    </a:moveTo>
                    <a:lnTo>
                      <a:pt x="22" y="10"/>
                    </a:lnTo>
                    <a:lnTo>
                      <a:pt x="0" y="8"/>
                    </a:lnTo>
                    <a:lnTo>
                      <a:pt x="20" y="0"/>
                    </a:lnTo>
                    <a:lnTo>
                      <a:pt x="22" y="1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72" name="Freeform 201"/>
              <p:cNvSpPr>
                <a:spLocks/>
              </p:cNvSpPr>
              <p:nvPr/>
            </p:nvSpPr>
            <p:spPr bwMode="auto">
              <a:xfrm>
                <a:off x="2036" y="1243"/>
                <a:ext cx="12" cy="13"/>
              </a:xfrm>
              <a:custGeom>
                <a:avLst/>
                <a:gdLst>
                  <a:gd name="T0" fmla="*/ 12 w 14"/>
                  <a:gd name="T1" fmla="*/ 13 h 16"/>
                  <a:gd name="T2" fmla="*/ 12 w 14"/>
                  <a:gd name="T3" fmla="*/ 13 h 16"/>
                  <a:gd name="T4" fmla="*/ 0 w 14"/>
                  <a:gd name="T5" fmla="*/ 3 h 16"/>
                  <a:gd name="T6" fmla="*/ 9 w 14"/>
                  <a:gd name="T7" fmla="*/ 0 h 16"/>
                  <a:gd name="T8" fmla="*/ 12 w 14"/>
                  <a:gd name="T9" fmla="*/ 13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6">
                    <a:moveTo>
                      <a:pt x="14" y="16"/>
                    </a:moveTo>
                    <a:lnTo>
                      <a:pt x="14" y="16"/>
                    </a:lnTo>
                    <a:lnTo>
                      <a:pt x="0" y="4"/>
                    </a:lnTo>
                    <a:lnTo>
                      <a:pt x="10" y="0"/>
                    </a:lnTo>
                    <a:lnTo>
                      <a:pt x="14" y="16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73" name="Freeform 202"/>
              <p:cNvSpPr>
                <a:spLocks/>
              </p:cNvSpPr>
              <p:nvPr/>
            </p:nvSpPr>
            <p:spPr bwMode="auto">
              <a:xfrm>
                <a:off x="2151" y="1278"/>
                <a:ext cx="33" cy="16"/>
              </a:xfrm>
              <a:custGeom>
                <a:avLst/>
                <a:gdLst>
                  <a:gd name="T0" fmla="*/ 28 w 40"/>
                  <a:gd name="T1" fmla="*/ 0 h 20"/>
                  <a:gd name="T2" fmla="*/ 33 w 40"/>
                  <a:gd name="T3" fmla="*/ 16 h 20"/>
                  <a:gd name="T4" fmla="*/ 33 w 40"/>
                  <a:gd name="T5" fmla="*/ 16 h 20"/>
                  <a:gd name="T6" fmla="*/ 17 w 40"/>
                  <a:gd name="T7" fmla="*/ 16 h 20"/>
                  <a:gd name="T8" fmla="*/ 2 w 40"/>
                  <a:gd name="T9" fmla="*/ 16 h 20"/>
                  <a:gd name="T10" fmla="*/ 0 w 40"/>
                  <a:gd name="T11" fmla="*/ 8 h 20"/>
                  <a:gd name="T12" fmla="*/ 28 w 40"/>
                  <a:gd name="T13" fmla="*/ 0 h 2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20">
                    <a:moveTo>
                      <a:pt x="34" y="0"/>
                    </a:moveTo>
                    <a:lnTo>
                      <a:pt x="40" y="20"/>
                    </a:lnTo>
                    <a:lnTo>
                      <a:pt x="20" y="20"/>
                    </a:lnTo>
                    <a:lnTo>
                      <a:pt x="2" y="20"/>
                    </a:lnTo>
                    <a:lnTo>
                      <a:pt x="0" y="10"/>
                    </a:lnTo>
                    <a:lnTo>
                      <a:pt x="34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74" name="Freeform 203"/>
              <p:cNvSpPr>
                <a:spLocks/>
              </p:cNvSpPr>
              <p:nvPr/>
            </p:nvSpPr>
            <p:spPr bwMode="auto">
              <a:xfrm>
                <a:off x="2017" y="1220"/>
                <a:ext cx="28" cy="26"/>
              </a:xfrm>
              <a:custGeom>
                <a:avLst/>
                <a:gdLst>
                  <a:gd name="T0" fmla="*/ 20 w 34"/>
                  <a:gd name="T1" fmla="*/ 26 h 32"/>
                  <a:gd name="T2" fmla="*/ 20 w 34"/>
                  <a:gd name="T3" fmla="*/ 26 h 32"/>
                  <a:gd name="T4" fmla="*/ 0 w 34"/>
                  <a:gd name="T5" fmla="*/ 7 h 32"/>
                  <a:gd name="T6" fmla="*/ 21 w 34"/>
                  <a:gd name="T7" fmla="*/ 0 h 32"/>
                  <a:gd name="T8" fmla="*/ 28 w 34"/>
                  <a:gd name="T9" fmla="*/ 23 h 32"/>
                  <a:gd name="T10" fmla="*/ 20 w 34"/>
                  <a:gd name="T11" fmla="*/ 26 h 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4" h="32">
                    <a:moveTo>
                      <a:pt x="24" y="32"/>
                    </a:moveTo>
                    <a:lnTo>
                      <a:pt x="24" y="32"/>
                    </a:lnTo>
                    <a:lnTo>
                      <a:pt x="0" y="8"/>
                    </a:lnTo>
                    <a:lnTo>
                      <a:pt x="26" y="0"/>
                    </a:lnTo>
                    <a:lnTo>
                      <a:pt x="34" y="28"/>
                    </a:lnTo>
                    <a:lnTo>
                      <a:pt x="24" y="3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75" name="Freeform 204"/>
              <p:cNvSpPr>
                <a:spLocks/>
              </p:cNvSpPr>
              <p:nvPr/>
            </p:nvSpPr>
            <p:spPr bwMode="auto">
              <a:xfrm>
                <a:off x="2045" y="1235"/>
                <a:ext cx="35" cy="30"/>
              </a:xfrm>
              <a:custGeom>
                <a:avLst/>
                <a:gdLst>
                  <a:gd name="T0" fmla="*/ 28 w 42"/>
                  <a:gd name="T1" fmla="*/ 0 h 36"/>
                  <a:gd name="T2" fmla="*/ 35 w 42"/>
                  <a:gd name="T3" fmla="*/ 23 h 36"/>
                  <a:gd name="T4" fmla="*/ 17 w 42"/>
                  <a:gd name="T5" fmla="*/ 30 h 36"/>
                  <a:gd name="T6" fmla="*/ 17 w 42"/>
                  <a:gd name="T7" fmla="*/ 30 h 36"/>
                  <a:gd name="T8" fmla="*/ 3 w 42"/>
                  <a:gd name="T9" fmla="*/ 22 h 36"/>
                  <a:gd name="T10" fmla="*/ 0 w 42"/>
                  <a:gd name="T11" fmla="*/ 8 h 36"/>
                  <a:gd name="T12" fmla="*/ 28 w 42"/>
                  <a:gd name="T13" fmla="*/ 0 h 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2" h="36">
                    <a:moveTo>
                      <a:pt x="34" y="0"/>
                    </a:moveTo>
                    <a:lnTo>
                      <a:pt x="42" y="28"/>
                    </a:lnTo>
                    <a:lnTo>
                      <a:pt x="20" y="36"/>
                    </a:lnTo>
                    <a:lnTo>
                      <a:pt x="4" y="26"/>
                    </a:lnTo>
                    <a:lnTo>
                      <a:pt x="0" y="10"/>
                    </a:lnTo>
                    <a:lnTo>
                      <a:pt x="34" y="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76" name="Freeform 205"/>
              <p:cNvSpPr>
                <a:spLocks/>
              </p:cNvSpPr>
              <p:nvPr/>
            </p:nvSpPr>
            <p:spPr bwMode="auto">
              <a:xfrm>
                <a:off x="2038" y="1210"/>
                <a:ext cx="35" cy="33"/>
              </a:xfrm>
              <a:custGeom>
                <a:avLst/>
                <a:gdLst>
                  <a:gd name="T0" fmla="*/ 35 w 42"/>
                  <a:gd name="T1" fmla="*/ 25 h 40"/>
                  <a:gd name="T2" fmla="*/ 7 w 42"/>
                  <a:gd name="T3" fmla="*/ 33 h 40"/>
                  <a:gd name="T4" fmla="*/ 0 w 42"/>
                  <a:gd name="T5" fmla="*/ 10 h 40"/>
                  <a:gd name="T6" fmla="*/ 30 w 42"/>
                  <a:gd name="T7" fmla="*/ 0 h 40"/>
                  <a:gd name="T8" fmla="*/ 35 w 42"/>
                  <a:gd name="T9" fmla="*/ 25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40">
                    <a:moveTo>
                      <a:pt x="42" y="30"/>
                    </a:moveTo>
                    <a:lnTo>
                      <a:pt x="8" y="40"/>
                    </a:lnTo>
                    <a:lnTo>
                      <a:pt x="0" y="12"/>
                    </a:lnTo>
                    <a:lnTo>
                      <a:pt x="36" y="0"/>
                    </a:lnTo>
                    <a:lnTo>
                      <a:pt x="42" y="3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77" name="Freeform 206"/>
              <p:cNvSpPr>
                <a:spLocks/>
              </p:cNvSpPr>
              <p:nvPr/>
            </p:nvSpPr>
            <p:spPr bwMode="auto">
              <a:xfrm>
                <a:off x="2116" y="1263"/>
                <a:ext cx="35" cy="30"/>
              </a:xfrm>
              <a:custGeom>
                <a:avLst/>
                <a:gdLst>
                  <a:gd name="T0" fmla="*/ 0 w 42"/>
                  <a:gd name="T1" fmla="*/ 10 h 36"/>
                  <a:gd name="T2" fmla="*/ 28 w 42"/>
                  <a:gd name="T3" fmla="*/ 0 h 36"/>
                  <a:gd name="T4" fmla="*/ 35 w 42"/>
                  <a:gd name="T5" fmla="*/ 23 h 36"/>
                  <a:gd name="T6" fmla="*/ 18 w 42"/>
                  <a:gd name="T7" fmla="*/ 30 h 36"/>
                  <a:gd name="T8" fmla="*/ 18 w 42"/>
                  <a:gd name="T9" fmla="*/ 30 h 36"/>
                  <a:gd name="T10" fmla="*/ 3 w 42"/>
                  <a:gd name="T11" fmla="*/ 27 h 36"/>
                  <a:gd name="T12" fmla="*/ 0 w 42"/>
                  <a:gd name="T13" fmla="*/ 10 h 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2" h="36">
                    <a:moveTo>
                      <a:pt x="0" y="12"/>
                    </a:moveTo>
                    <a:lnTo>
                      <a:pt x="34" y="0"/>
                    </a:lnTo>
                    <a:lnTo>
                      <a:pt x="42" y="28"/>
                    </a:lnTo>
                    <a:lnTo>
                      <a:pt x="22" y="36"/>
                    </a:lnTo>
                    <a:lnTo>
                      <a:pt x="4" y="32"/>
                    </a:lnTo>
                    <a:lnTo>
                      <a:pt x="0" y="1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78" name="Freeform 207"/>
              <p:cNvSpPr>
                <a:spLocks/>
              </p:cNvSpPr>
              <p:nvPr/>
            </p:nvSpPr>
            <p:spPr bwMode="auto">
              <a:xfrm>
                <a:off x="1972" y="998"/>
                <a:ext cx="8" cy="13"/>
              </a:xfrm>
              <a:custGeom>
                <a:avLst/>
                <a:gdLst>
                  <a:gd name="T0" fmla="*/ 0 w 10"/>
                  <a:gd name="T1" fmla="*/ 13 h 16"/>
                  <a:gd name="T2" fmla="*/ 0 w 10"/>
                  <a:gd name="T3" fmla="*/ 13 h 16"/>
                  <a:gd name="T4" fmla="*/ 5 w 10"/>
                  <a:gd name="T5" fmla="*/ 0 h 16"/>
                  <a:gd name="T6" fmla="*/ 8 w 10"/>
                  <a:gd name="T7" fmla="*/ 10 h 16"/>
                  <a:gd name="T8" fmla="*/ 0 w 10"/>
                  <a:gd name="T9" fmla="*/ 13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16">
                    <a:moveTo>
                      <a:pt x="0" y="16"/>
                    </a:moveTo>
                    <a:lnTo>
                      <a:pt x="0" y="16"/>
                    </a:lnTo>
                    <a:lnTo>
                      <a:pt x="6" y="0"/>
                    </a:lnTo>
                    <a:lnTo>
                      <a:pt x="10" y="12"/>
                    </a:lnTo>
                    <a:lnTo>
                      <a:pt x="0" y="16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7174" name="Freeform 209"/>
            <p:cNvSpPr>
              <a:spLocks/>
            </p:cNvSpPr>
            <p:nvPr/>
          </p:nvSpPr>
          <p:spPr bwMode="auto">
            <a:xfrm>
              <a:off x="1977" y="1158"/>
              <a:ext cx="20" cy="28"/>
            </a:xfrm>
            <a:custGeom>
              <a:avLst/>
              <a:gdLst>
                <a:gd name="T0" fmla="*/ 20 w 24"/>
                <a:gd name="T1" fmla="*/ 25 h 34"/>
                <a:gd name="T2" fmla="*/ 10 w 24"/>
                <a:gd name="T3" fmla="*/ 28 h 34"/>
                <a:gd name="T4" fmla="*/ 10 w 24"/>
                <a:gd name="T5" fmla="*/ 28 h 34"/>
                <a:gd name="T6" fmla="*/ 0 w 24"/>
                <a:gd name="T7" fmla="*/ 5 h 34"/>
                <a:gd name="T8" fmla="*/ 13 w 24"/>
                <a:gd name="T9" fmla="*/ 0 h 34"/>
                <a:gd name="T10" fmla="*/ 20 w 24"/>
                <a:gd name="T11" fmla="*/ 25 h 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" h="34">
                  <a:moveTo>
                    <a:pt x="24" y="30"/>
                  </a:moveTo>
                  <a:lnTo>
                    <a:pt x="12" y="34"/>
                  </a:lnTo>
                  <a:lnTo>
                    <a:pt x="0" y="6"/>
                  </a:lnTo>
                  <a:lnTo>
                    <a:pt x="16" y="0"/>
                  </a:lnTo>
                  <a:lnTo>
                    <a:pt x="24" y="3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5" name="Freeform 210"/>
            <p:cNvSpPr>
              <a:spLocks/>
            </p:cNvSpPr>
            <p:nvPr/>
          </p:nvSpPr>
          <p:spPr bwMode="auto">
            <a:xfrm>
              <a:off x="2003" y="1195"/>
              <a:ext cx="35" cy="32"/>
            </a:xfrm>
            <a:custGeom>
              <a:avLst/>
              <a:gdLst>
                <a:gd name="T0" fmla="*/ 28 w 42"/>
                <a:gd name="T1" fmla="*/ 0 h 38"/>
                <a:gd name="T2" fmla="*/ 35 w 42"/>
                <a:gd name="T3" fmla="*/ 25 h 38"/>
                <a:gd name="T4" fmla="*/ 13 w 42"/>
                <a:gd name="T5" fmla="*/ 32 h 38"/>
                <a:gd name="T6" fmla="*/ 13 w 42"/>
                <a:gd name="T7" fmla="*/ 32 h 38"/>
                <a:gd name="T8" fmla="*/ 3 w 42"/>
                <a:gd name="T9" fmla="*/ 20 h 38"/>
                <a:gd name="T10" fmla="*/ 0 w 42"/>
                <a:gd name="T11" fmla="*/ 10 h 38"/>
                <a:gd name="T12" fmla="*/ 28 w 42"/>
                <a:gd name="T13" fmla="*/ 0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" h="38">
                  <a:moveTo>
                    <a:pt x="34" y="0"/>
                  </a:moveTo>
                  <a:lnTo>
                    <a:pt x="42" y="30"/>
                  </a:lnTo>
                  <a:lnTo>
                    <a:pt x="16" y="38"/>
                  </a:lnTo>
                  <a:lnTo>
                    <a:pt x="4" y="24"/>
                  </a:lnTo>
                  <a:lnTo>
                    <a:pt x="0" y="12"/>
                  </a:lnTo>
                  <a:lnTo>
                    <a:pt x="34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6" name="Freeform 211"/>
            <p:cNvSpPr>
              <a:spLocks/>
            </p:cNvSpPr>
            <p:nvPr/>
          </p:nvSpPr>
          <p:spPr bwMode="auto">
            <a:xfrm>
              <a:off x="2281" y="1082"/>
              <a:ext cx="35" cy="33"/>
            </a:xfrm>
            <a:custGeom>
              <a:avLst/>
              <a:gdLst>
                <a:gd name="T0" fmla="*/ 0 w 42"/>
                <a:gd name="T1" fmla="*/ 10 h 40"/>
                <a:gd name="T2" fmla="*/ 28 w 42"/>
                <a:gd name="T3" fmla="*/ 0 h 40"/>
                <a:gd name="T4" fmla="*/ 35 w 42"/>
                <a:gd name="T5" fmla="*/ 25 h 40"/>
                <a:gd name="T6" fmla="*/ 7 w 42"/>
                <a:gd name="T7" fmla="*/ 33 h 40"/>
                <a:gd name="T8" fmla="*/ 0 w 42"/>
                <a:gd name="T9" fmla="*/ 1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0" y="12"/>
                  </a:moveTo>
                  <a:lnTo>
                    <a:pt x="34" y="0"/>
                  </a:lnTo>
                  <a:lnTo>
                    <a:pt x="42" y="30"/>
                  </a:lnTo>
                  <a:lnTo>
                    <a:pt x="8" y="40"/>
                  </a:lnTo>
                  <a:lnTo>
                    <a:pt x="0" y="1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7" name="Freeform 212"/>
            <p:cNvSpPr>
              <a:spLocks/>
            </p:cNvSpPr>
            <p:nvPr/>
          </p:nvSpPr>
          <p:spPr bwMode="auto">
            <a:xfrm>
              <a:off x="2000" y="1205"/>
              <a:ext cx="7" cy="10"/>
            </a:xfrm>
            <a:custGeom>
              <a:avLst/>
              <a:gdLst>
                <a:gd name="T0" fmla="*/ 7 w 8"/>
                <a:gd name="T1" fmla="*/ 10 h 12"/>
                <a:gd name="T2" fmla="*/ 7 w 8"/>
                <a:gd name="T3" fmla="*/ 10 h 12"/>
                <a:gd name="T4" fmla="*/ 0 w 8"/>
                <a:gd name="T5" fmla="*/ 2 h 12"/>
                <a:gd name="T6" fmla="*/ 4 w 8"/>
                <a:gd name="T7" fmla="*/ 0 h 12"/>
                <a:gd name="T8" fmla="*/ 7 w 8"/>
                <a:gd name="T9" fmla="*/ 10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12">
                  <a:moveTo>
                    <a:pt x="8" y="12"/>
                  </a:moveTo>
                  <a:lnTo>
                    <a:pt x="8" y="12"/>
                  </a:lnTo>
                  <a:lnTo>
                    <a:pt x="0" y="2"/>
                  </a:lnTo>
                  <a:lnTo>
                    <a:pt x="4" y="0"/>
                  </a:lnTo>
                  <a:lnTo>
                    <a:pt x="8" y="1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8" name="Freeform 213"/>
            <p:cNvSpPr>
              <a:spLocks/>
            </p:cNvSpPr>
            <p:nvPr/>
          </p:nvSpPr>
          <p:spPr bwMode="auto">
            <a:xfrm>
              <a:off x="2366" y="1060"/>
              <a:ext cx="15" cy="28"/>
            </a:xfrm>
            <a:custGeom>
              <a:avLst/>
              <a:gdLst>
                <a:gd name="T0" fmla="*/ 0 w 18"/>
                <a:gd name="T1" fmla="*/ 3 h 34"/>
                <a:gd name="T2" fmla="*/ 15 w 18"/>
                <a:gd name="T3" fmla="*/ 0 h 34"/>
                <a:gd name="T4" fmla="*/ 15 w 18"/>
                <a:gd name="T5" fmla="*/ 0 h 34"/>
                <a:gd name="T6" fmla="*/ 15 w 18"/>
                <a:gd name="T7" fmla="*/ 25 h 34"/>
                <a:gd name="T8" fmla="*/ 7 w 18"/>
                <a:gd name="T9" fmla="*/ 28 h 34"/>
                <a:gd name="T10" fmla="*/ 0 w 18"/>
                <a:gd name="T11" fmla="*/ 3 h 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" h="34">
                  <a:moveTo>
                    <a:pt x="0" y="4"/>
                  </a:moveTo>
                  <a:lnTo>
                    <a:pt x="18" y="0"/>
                  </a:lnTo>
                  <a:lnTo>
                    <a:pt x="18" y="30"/>
                  </a:lnTo>
                  <a:lnTo>
                    <a:pt x="8" y="34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9" name="Freeform 214"/>
            <p:cNvSpPr>
              <a:spLocks/>
            </p:cNvSpPr>
            <p:nvPr/>
          </p:nvSpPr>
          <p:spPr bwMode="auto">
            <a:xfrm>
              <a:off x="2359" y="1036"/>
              <a:ext cx="22" cy="28"/>
            </a:xfrm>
            <a:custGeom>
              <a:avLst/>
              <a:gdLst>
                <a:gd name="T0" fmla="*/ 0 w 26"/>
                <a:gd name="T1" fmla="*/ 5 h 34"/>
                <a:gd name="T2" fmla="*/ 19 w 26"/>
                <a:gd name="T3" fmla="*/ 0 h 34"/>
                <a:gd name="T4" fmla="*/ 19 w 26"/>
                <a:gd name="T5" fmla="*/ 0 h 34"/>
                <a:gd name="T6" fmla="*/ 22 w 26"/>
                <a:gd name="T7" fmla="*/ 25 h 34"/>
                <a:gd name="T8" fmla="*/ 7 w 26"/>
                <a:gd name="T9" fmla="*/ 28 h 34"/>
                <a:gd name="T10" fmla="*/ 0 w 26"/>
                <a:gd name="T11" fmla="*/ 5 h 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" h="34">
                  <a:moveTo>
                    <a:pt x="0" y="6"/>
                  </a:moveTo>
                  <a:lnTo>
                    <a:pt x="22" y="0"/>
                  </a:lnTo>
                  <a:lnTo>
                    <a:pt x="26" y="30"/>
                  </a:lnTo>
                  <a:lnTo>
                    <a:pt x="8" y="34"/>
                  </a:lnTo>
                  <a:lnTo>
                    <a:pt x="0" y="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0" name="Freeform 215"/>
            <p:cNvSpPr>
              <a:spLocks/>
            </p:cNvSpPr>
            <p:nvPr/>
          </p:nvSpPr>
          <p:spPr bwMode="auto">
            <a:xfrm>
              <a:off x="2372" y="1085"/>
              <a:ext cx="9" cy="21"/>
            </a:xfrm>
            <a:custGeom>
              <a:avLst/>
              <a:gdLst>
                <a:gd name="T0" fmla="*/ 9 w 10"/>
                <a:gd name="T1" fmla="*/ 0 h 26"/>
                <a:gd name="T2" fmla="*/ 9 w 10"/>
                <a:gd name="T3" fmla="*/ 0 h 26"/>
                <a:gd name="T4" fmla="*/ 7 w 10"/>
                <a:gd name="T5" fmla="*/ 21 h 26"/>
                <a:gd name="T6" fmla="*/ 0 w 10"/>
                <a:gd name="T7" fmla="*/ 3 h 26"/>
                <a:gd name="T8" fmla="*/ 9 w 10"/>
                <a:gd name="T9" fmla="*/ 0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" h="26">
                  <a:moveTo>
                    <a:pt x="10" y="0"/>
                  </a:moveTo>
                  <a:lnTo>
                    <a:pt x="10" y="0"/>
                  </a:lnTo>
                  <a:lnTo>
                    <a:pt x="8" y="26"/>
                  </a:lnTo>
                  <a:lnTo>
                    <a:pt x="0" y="4"/>
                  </a:lnTo>
                  <a:lnTo>
                    <a:pt x="1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1" name="Freeform 216"/>
            <p:cNvSpPr>
              <a:spLocks/>
            </p:cNvSpPr>
            <p:nvPr/>
          </p:nvSpPr>
          <p:spPr bwMode="auto">
            <a:xfrm>
              <a:off x="2344" y="1088"/>
              <a:ext cx="35" cy="32"/>
            </a:xfrm>
            <a:custGeom>
              <a:avLst/>
              <a:gdLst>
                <a:gd name="T0" fmla="*/ 7 w 42"/>
                <a:gd name="T1" fmla="*/ 32 h 38"/>
                <a:gd name="T2" fmla="*/ 0 w 42"/>
                <a:gd name="T3" fmla="*/ 8 h 38"/>
                <a:gd name="T4" fmla="*/ 28 w 42"/>
                <a:gd name="T5" fmla="*/ 0 h 38"/>
                <a:gd name="T6" fmla="*/ 35 w 42"/>
                <a:gd name="T7" fmla="*/ 19 h 38"/>
                <a:gd name="T8" fmla="*/ 35 w 42"/>
                <a:gd name="T9" fmla="*/ 19 h 38"/>
                <a:gd name="T10" fmla="*/ 33 w 42"/>
                <a:gd name="T11" fmla="*/ 24 h 38"/>
                <a:gd name="T12" fmla="*/ 7 w 42"/>
                <a:gd name="T13" fmla="*/ 32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" h="38">
                  <a:moveTo>
                    <a:pt x="8" y="38"/>
                  </a:moveTo>
                  <a:lnTo>
                    <a:pt x="0" y="10"/>
                  </a:lnTo>
                  <a:lnTo>
                    <a:pt x="34" y="0"/>
                  </a:lnTo>
                  <a:lnTo>
                    <a:pt x="42" y="22"/>
                  </a:lnTo>
                  <a:lnTo>
                    <a:pt x="40" y="28"/>
                  </a:lnTo>
                  <a:lnTo>
                    <a:pt x="8" y="3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2" name="Freeform 217"/>
            <p:cNvSpPr>
              <a:spLocks/>
            </p:cNvSpPr>
            <p:nvPr/>
          </p:nvSpPr>
          <p:spPr bwMode="auto">
            <a:xfrm>
              <a:off x="1962" y="1055"/>
              <a:ext cx="3" cy="10"/>
            </a:xfrm>
            <a:custGeom>
              <a:avLst/>
              <a:gdLst>
                <a:gd name="T0" fmla="*/ 0 w 4"/>
                <a:gd name="T1" fmla="*/ 10 h 12"/>
                <a:gd name="T2" fmla="*/ 0 w 4"/>
                <a:gd name="T3" fmla="*/ 10 h 12"/>
                <a:gd name="T4" fmla="*/ 0 w 4"/>
                <a:gd name="T5" fmla="*/ 0 h 12"/>
                <a:gd name="T6" fmla="*/ 3 w 4"/>
                <a:gd name="T7" fmla="*/ 8 h 12"/>
                <a:gd name="T8" fmla="*/ 0 w 4"/>
                <a:gd name="T9" fmla="*/ 10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12">
                  <a:moveTo>
                    <a:pt x="0" y="12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4" y="10"/>
                  </a:lnTo>
                  <a:lnTo>
                    <a:pt x="0" y="1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3" name="Freeform 218"/>
            <p:cNvSpPr>
              <a:spLocks/>
            </p:cNvSpPr>
            <p:nvPr/>
          </p:nvSpPr>
          <p:spPr bwMode="auto">
            <a:xfrm>
              <a:off x="1968" y="1134"/>
              <a:ext cx="22" cy="29"/>
            </a:xfrm>
            <a:custGeom>
              <a:avLst/>
              <a:gdLst>
                <a:gd name="T0" fmla="*/ 22 w 26"/>
                <a:gd name="T1" fmla="*/ 24 h 34"/>
                <a:gd name="T2" fmla="*/ 8 w 26"/>
                <a:gd name="T3" fmla="*/ 29 h 34"/>
                <a:gd name="T4" fmla="*/ 8 w 26"/>
                <a:gd name="T5" fmla="*/ 29 h 34"/>
                <a:gd name="T6" fmla="*/ 0 w 26"/>
                <a:gd name="T7" fmla="*/ 7 h 34"/>
                <a:gd name="T8" fmla="*/ 0 w 26"/>
                <a:gd name="T9" fmla="*/ 7 h 34"/>
                <a:gd name="T10" fmla="*/ 0 w 26"/>
                <a:gd name="T11" fmla="*/ 5 h 34"/>
                <a:gd name="T12" fmla="*/ 15 w 26"/>
                <a:gd name="T13" fmla="*/ 0 h 34"/>
                <a:gd name="T14" fmla="*/ 22 w 26"/>
                <a:gd name="T15" fmla="*/ 24 h 3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6" h="34">
                  <a:moveTo>
                    <a:pt x="26" y="28"/>
                  </a:moveTo>
                  <a:lnTo>
                    <a:pt x="10" y="34"/>
                  </a:lnTo>
                  <a:lnTo>
                    <a:pt x="0" y="8"/>
                  </a:lnTo>
                  <a:lnTo>
                    <a:pt x="0" y="6"/>
                  </a:lnTo>
                  <a:lnTo>
                    <a:pt x="18" y="0"/>
                  </a:lnTo>
                  <a:lnTo>
                    <a:pt x="26" y="2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4" name="Freeform 219"/>
            <p:cNvSpPr>
              <a:spLocks/>
            </p:cNvSpPr>
            <p:nvPr/>
          </p:nvSpPr>
          <p:spPr bwMode="auto">
            <a:xfrm>
              <a:off x="1962" y="1031"/>
              <a:ext cx="31" cy="33"/>
            </a:xfrm>
            <a:custGeom>
              <a:avLst/>
              <a:gdLst>
                <a:gd name="T0" fmla="*/ 24 w 38"/>
                <a:gd name="T1" fmla="*/ 0 h 40"/>
                <a:gd name="T2" fmla="*/ 31 w 38"/>
                <a:gd name="T3" fmla="*/ 25 h 40"/>
                <a:gd name="T4" fmla="*/ 3 w 38"/>
                <a:gd name="T5" fmla="*/ 33 h 40"/>
                <a:gd name="T6" fmla="*/ 0 w 38"/>
                <a:gd name="T7" fmla="*/ 25 h 40"/>
                <a:gd name="T8" fmla="*/ 0 w 38"/>
                <a:gd name="T9" fmla="*/ 25 h 40"/>
                <a:gd name="T10" fmla="*/ 3 w 38"/>
                <a:gd name="T11" fmla="*/ 7 h 40"/>
                <a:gd name="T12" fmla="*/ 24 w 38"/>
                <a:gd name="T13" fmla="*/ 0 h 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8" h="40">
                  <a:moveTo>
                    <a:pt x="30" y="0"/>
                  </a:moveTo>
                  <a:lnTo>
                    <a:pt x="38" y="30"/>
                  </a:lnTo>
                  <a:lnTo>
                    <a:pt x="4" y="40"/>
                  </a:lnTo>
                  <a:lnTo>
                    <a:pt x="0" y="30"/>
                  </a:lnTo>
                  <a:lnTo>
                    <a:pt x="4" y="8"/>
                  </a:lnTo>
                  <a:lnTo>
                    <a:pt x="3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5" name="Freeform 220"/>
            <p:cNvSpPr>
              <a:spLocks/>
            </p:cNvSpPr>
            <p:nvPr/>
          </p:nvSpPr>
          <p:spPr bwMode="auto">
            <a:xfrm>
              <a:off x="2035" y="905"/>
              <a:ext cx="10" cy="9"/>
            </a:xfrm>
            <a:custGeom>
              <a:avLst/>
              <a:gdLst>
                <a:gd name="T0" fmla="*/ 0 w 12"/>
                <a:gd name="T1" fmla="*/ 9 h 10"/>
                <a:gd name="T2" fmla="*/ 0 w 12"/>
                <a:gd name="T3" fmla="*/ 9 h 10"/>
                <a:gd name="T4" fmla="*/ 10 w 12"/>
                <a:gd name="T5" fmla="*/ 0 h 10"/>
                <a:gd name="T6" fmla="*/ 10 w 12"/>
                <a:gd name="T7" fmla="*/ 5 h 10"/>
                <a:gd name="T8" fmla="*/ 0 w 12"/>
                <a:gd name="T9" fmla="*/ 9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" h="10">
                  <a:moveTo>
                    <a:pt x="0" y="10"/>
                  </a:moveTo>
                  <a:lnTo>
                    <a:pt x="0" y="10"/>
                  </a:lnTo>
                  <a:lnTo>
                    <a:pt x="12" y="0"/>
                  </a:lnTo>
                  <a:lnTo>
                    <a:pt x="12" y="6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6" name="Freeform 221"/>
            <p:cNvSpPr>
              <a:spLocks/>
            </p:cNvSpPr>
            <p:nvPr/>
          </p:nvSpPr>
          <p:spPr bwMode="auto">
            <a:xfrm>
              <a:off x="1962" y="1087"/>
              <a:ext cx="15" cy="28"/>
            </a:xfrm>
            <a:custGeom>
              <a:avLst/>
              <a:gdLst>
                <a:gd name="T0" fmla="*/ 15 w 18"/>
                <a:gd name="T1" fmla="*/ 25 h 34"/>
                <a:gd name="T2" fmla="*/ 2 w 18"/>
                <a:gd name="T3" fmla="*/ 28 h 34"/>
                <a:gd name="T4" fmla="*/ 2 w 18"/>
                <a:gd name="T5" fmla="*/ 28 h 34"/>
                <a:gd name="T6" fmla="*/ 0 w 18"/>
                <a:gd name="T7" fmla="*/ 3 h 34"/>
                <a:gd name="T8" fmla="*/ 8 w 18"/>
                <a:gd name="T9" fmla="*/ 0 h 34"/>
                <a:gd name="T10" fmla="*/ 15 w 18"/>
                <a:gd name="T11" fmla="*/ 25 h 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" h="34">
                  <a:moveTo>
                    <a:pt x="18" y="30"/>
                  </a:moveTo>
                  <a:lnTo>
                    <a:pt x="2" y="3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8" y="3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7" name="Freeform 222"/>
            <p:cNvSpPr>
              <a:spLocks/>
            </p:cNvSpPr>
            <p:nvPr/>
          </p:nvSpPr>
          <p:spPr bwMode="auto">
            <a:xfrm>
              <a:off x="1964" y="1111"/>
              <a:ext cx="19" cy="28"/>
            </a:xfrm>
            <a:custGeom>
              <a:avLst/>
              <a:gdLst>
                <a:gd name="T0" fmla="*/ 19 w 24"/>
                <a:gd name="T1" fmla="*/ 23 h 34"/>
                <a:gd name="T2" fmla="*/ 5 w 24"/>
                <a:gd name="T3" fmla="*/ 28 h 34"/>
                <a:gd name="T4" fmla="*/ 5 w 24"/>
                <a:gd name="T5" fmla="*/ 28 h 34"/>
                <a:gd name="T6" fmla="*/ 0 w 24"/>
                <a:gd name="T7" fmla="*/ 3 h 34"/>
                <a:gd name="T8" fmla="*/ 13 w 24"/>
                <a:gd name="T9" fmla="*/ 0 h 34"/>
                <a:gd name="T10" fmla="*/ 19 w 24"/>
                <a:gd name="T11" fmla="*/ 23 h 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" h="34">
                  <a:moveTo>
                    <a:pt x="24" y="28"/>
                  </a:moveTo>
                  <a:lnTo>
                    <a:pt x="6" y="34"/>
                  </a:lnTo>
                  <a:lnTo>
                    <a:pt x="0" y="4"/>
                  </a:lnTo>
                  <a:lnTo>
                    <a:pt x="16" y="0"/>
                  </a:lnTo>
                  <a:lnTo>
                    <a:pt x="24" y="2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8" name="Freeform 223"/>
            <p:cNvSpPr>
              <a:spLocks/>
            </p:cNvSpPr>
            <p:nvPr/>
          </p:nvSpPr>
          <p:spPr bwMode="auto">
            <a:xfrm>
              <a:off x="1962" y="1064"/>
              <a:ext cx="8" cy="26"/>
            </a:xfrm>
            <a:custGeom>
              <a:avLst/>
              <a:gdLst>
                <a:gd name="T0" fmla="*/ 8 w 10"/>
                <a:gd name="T1" fmla="*/ 23 h 32"/>
                <a:gd name="T2" fmla="*/ 0 w 10"/>
                <a:gd name="T3" fmla="*/ 26 h 32"/>
                <a:gd name="T4" fmla="*/ 0 w 10"/>
                <a:gd name="T5" fmla="*/ 26 h 32"/>
                <a:gd name="T6" fmla="*/ 0 w 10"/>
                <a:gd name="T7" fmla="*/ 2 h 32"/>
                <a:gd name="T8" fmla="*/ 3 w 10"/>
                <a:gd name="T9" fmla="*/ 0 h 32"/>
                <a:gd name="T10" fmla="*/ 8 w 10"/>
                <a:gd name="T11" fmla="*/ 23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" h="32">
                  <a:moveTo>
                    <a:pt x="10" y="28"/>
                  </a:moveTo>
                  <a:lnTo>
                    <a:pt x="0" y="32"/>
                  </a:lnTo>
                  <a:lnTo>
                    <a:pt x="0" y="2"/>
                  </a:lnTo>
                  <a:lnTo>
                    <a:pt x="4" y="0"/>
                  </a:lnTo>
                  <a:lnTo>
                    <a:pt x="10" y="2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9" name="Freeform 224"/>
            <p:cNvSpPr>
              <a:spLocks/>
            </p:cNvSpPr>
            <p:nvPr/>
          </p:nvSpPr>
          <p:spPr bwMode="auto">
            <a:xfrm>
              <a:off x="2185" y="857"/>
              <a:ext cx="17" cy="7"/>
            </a:xfrm>
            <a:custGeom>
              <a:avLst/>
              <a:gdLst>
                <a:gd name="T0" fmla="*/ 0 w 20"/>
                <a:gd name="T1" fmla="*/ 0 h 8"/>
                <a:gd name="T2" fmla="*/ 0 w 20"/>
                <a:gd name="T3" fmla="*/ 0 h 8"/>
                <a:gd name="T4" fmla="*/ 17 w 20"/>
                <a:gd name="T5" fmla="*/ 2 h 8"/>
                <a:gd name="T6" fmla="*/ 2 w 20"/>
                <a:gd name="T7" fmla="*/ 7 h 8"/>
                <a:gd name="T8" fmla="*/ 0 w 20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" h="8">
                  <a:moveTo>
                    <a:pt x="0" y="0"/>
                  </a:moveTo>
                  <a:lnTo>
                    <a:pt x="0" y="0"/>
                  </a:lnTo>
                  <a:lnTo>
                    <a:pt x="20" y="2"/>
                  </a:lnTo>
                  <a:lnTo>
                    <a:pt x="2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0" name="Freeform 225"/>
            <p:cNvSpPr>
              <a:spLocks/>
            </p:cNvSpPr>
            <p:nvPr/>
          </p:nvSpPr>
          <p:spPr bwMode="auto">
            <a:xfrm>
              <a:off x="2098" y="864"/>
              <a:ext cx="33" cy="28"/>
            </a:xfrm>
            <a:custGeom>
              <a:avLst/>
              <a:gdLst>
                <a:gd name="T0" fmla="*/ 5 w 40"/>
                <a:gd name="T1" fmla="*/ 28 h 34"/>
                <a:gd name="T2" fmla="*/ 0 w 40"/>
                <a:gd name="T3" fmla="*/ 10 h 34"/>
                <a:gd name="T4" fmla="*/ 0 w 40"/>
                <a:gd name="T5" fmla="*/ 10 h 34"/>
                <a:gd name="T6" fmla="*/ 15 w 40"/>
                <a:gd name="T7" fmla="*/ 3 h 34"/>
                <a:gd name="T8" fmla="*/ 15 w 40"/>
                <a:gd name="T9" fmla="*/ 3 h 34"/>
                <a:gd name="T10" fmla="*/ 28 w 40"/>
                <a:gd name="T11" fmla="*/ 0 h 34"/>
                <a:gd name="T12" fmla="*/ 33 w 40"/>
                <a:gd name="T13" fmla="*/ 18 h 34"/>
                <a:gd name="T14" fmla="*/ 5 w 40"/>
                <a:gd name="T15" fmla="*/ 28 h 3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0" h="34">
                  <a:moveTo>
                    <a:pt x="6" y="34"/>
                  </a:moveTo>
                  <a:lnTo>
                    <a:pt x="0" y="12"/>
                  </a:lnTo>
                  <a:lnTo>
                    <a:pt x="18" y="4"/>
                  </a:lnTo>
                  <a:lnTo>
                    <a:pt x="34" y="0"/>
                  </a:lnTo>
                  <a:lnTo>
                    <a:pt x="40" y="22"/>
                  </a:lnTo>
                  <a:lnTo>
                    <a:pt x="6" y="3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1" name="Freeform 226"/>
            <p:cNvSpPr>
              <a:spLocks/>
            </p:cNvSpPr>
            <p:nvPr/>
          </p:nvSpPr>
          <p:spPr bwMode="auto">
            <a:xfrm>
              <a:off x="2156" y="857"/>
              <a:ext cx="31" cy="17"/>
            </a:xfrm>
            <a:custGeom>
              <a:avLst/>
              <a:gdLst>
                <a:gd name="T0" fmla="*/ 3 w 38"/>
                <a:gd name="T1" fmla="*/ 17 h 20"/>
                <a:gd name="T2" fmla="*/ 0 w 38"/>
                <a:gd name="T3" fmla="*/ 2 h 20"/>
                <a:gd name="T4" fmla="*/ 0 w 38"/>
                <a:gd name="T5" fmla="*/ 2 h 20"/>
                <a:gd name="T6" fmla="*/ 15 w 38"/>
                <a:gd name="T7" fmla="*/ 0 h 20"/>
                <a:gd name="T8" fmla="*/ 29 w 38"/>
                <a:gd name="T9" fmla="*/ 0 h 20"/>
                <a:gd name="T10" fmla="*/ 31 w 38"/>
                <a:gd name="T11" fmla="*/ 7 h 20"/>
                <a:gd name="T12" fmla="*/ 3 w 38"/>
                <a:gd name="T13" fmla="*/ 17 h 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8" h="20">
                  <a:moveTo>
                    <a:pt x="4" y="20"/>
                  </a:moveTo>
                  <a:lnTo>
                    <a:pt x="0" y="2"/>
                  </a:lnTo>
                  <a:lnTo>
                    <a:pt x="18" y="0"/>
                  </a:lnTo>
                  <a:lnTo>
                    <a:pt x="36" y="0"/>
                  </a:lnTo>
                  <a:lnTo>
                    <a:pt x="38" y="8"/>
                  </a:lnTo>
                  <a:lnTo>
                    <a:pt x="4" y="2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2" name="Freeform 227"/>
            <p:cNvSpPr>
              <a:spLocks/>
            </p:cNvSpPr>
            <p:nvPr/>
          </p:nvSpPr>
          <p:spPr bwMode="auto">
            <a:xfrm>
              <a:off x="2126" y="859"/>
              <a:ext cx="33" cy="23"/>
            </a:xfrm>
            <a:custGeom>
              <a:avLst/>
              <a:gdLst>
                <a:gd name="T0" fmla="*/ 5 w 40"/>
                <a:gd name="T1" fmla="*/ 23 h 28"/>
                <a:gd name="T2" fmla="*/ 0 w 40"/>
                <a:gd name="T3" fmla="*/ 5 h 28"/>
                <a:gd name="T4" fmla="*/ 0 w 40"/>
                <a:gd name="T5" fmla="*/ 5 h 28"/>
                <a:gd name="T6" fmla="*/ 15 w 40"/>
                <a:gd name="T7" fmla="*/ 2 h 28"/>
                <a:gd name="T8" fmla="*/ 30 w 40"/>
                <a:gd name="T9" fmla="*/ 0 h 28"/>
                <a:gd name="T10" fmla="*/ 33 w 40"/>
                <a:gd name="T11" fmla="*/ 15 h 28"/>
                <a:gd name="T12" fmla="*/ 5 w 40"/>
                <a:gd name="T13" fmla="*/ 23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0" h="28">
                  <a:moveTo>
                    <a:pt x="6" y="28"/>
                  </a:moveTo>
                  <a:lnTo>
                    <a:pt x="0" y="6"/>
                  </a:lnTo>
                  <a:lnTo>
                    <a:pt x="18" y="2"/>
                  </a:lnTo>
                  <a:lnTo>
                    <a:pt x="36" y="0"/>
                  </a:lnTo>
                  <a:lnTo>
                    <a:pt x="40" y="18"/>
                  </a:lnTo>
                  <a:lnTo>
                    <a:pt x="6" y="2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3" name="Freeform 228"/>
            <p:cNvSpPr>
              <a:spLocks/>
            </p:cNvSpPr>
            <p:nvPr/>
          </p:nvSpPr>
          <p:spPr bwMode="auto">
            <a:xfrm>
              <a:off x="2045" y="887"/>
              <a:ext cx="29" cy="23"/>
            </a:xfrm>
            <a:custGeom>
              <a:avLst/>
              <a:gdLst>
                <a:gd name="T0" fmla="*/ 0 w 36"/>
                <a:gd name="T1" fmla="*/ 23 h 28"/>
                <a:gd name="T2" fmla="*/ 0 w 36"/>
                <a:gd name="T3" fmla="*/ 18 h 28"/>
                <a:gd name="T4" fmla="*/ 0 w 36"/>
                <a:gd name="T5" fmla="*/ 18 h 28"/>
                <a:gd name="T6" fmla="*/ 11 w 36"/>
                <a:gd name="T7" fmla="*/ 8 h 28"/>
                <a:gd name="T8" fmla="*/ 24 w 36"/>
                <a:gd name="T9" fmla="*/ 0 h 28"/>
                <a:gd name="T10" fmla="*/ 29 w 36"/>
                <a:gd name="T11" fmla="*/ 13 h 28"/>
                <a:gd name="T12" fmla="*/ 0 w 36"/>
                <a:gd name="T13" fmla="*/ 23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" h="28">
                  <a:moveTo>
                    <a:pt x="0" y="28"/>
                  </a:moveTo>
                  <a:lnTo>
                    <a:pt x="0" y="22"/>
                  </a:lnTo>
                  <a:lnTo>
                    <a:pt x="14" y="10"/>
                  </a:lnTo>
                  <a:lnTo>
                    <a:pt x="30" y="0"/>
                  </a:lnTo>
                  <a:lnTo>
                    <a:pt x="36" y="16"/>
                  </a:lnTo>
                  <a:lnTo>
                    <a:pt x="0" y="2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4" name="Freeform 229"/>
            <p:cNvSpPr>
              <a:spLocks/>
            </p:cNvSpPr>
            <p:nvPr/>
          </p:nvSpPr>
          <p:spPr bwMode="auto">
            <a:xfrm>
              <a:off x="2069" y="874"/>
              <a:ext cx="34" cy="26"/>
            </a:xfrm>
            <a:custGeom>
              <a:avLst/>
              <a:gdLst>
                <a:gd name="T0" fmla="*/ 5 w 40"/>
                <a:gd name="T1" fmla="*/ 26 h 32"/>
                <a:gd name="T2" fmla="*/ 0 w 40"/>
                <a:gd name="T3" fmla="*/ 13 h 32"/>
                <a:gd name="T4" fmla="*/ 0 w 40"/>
                <a:gd name="T5" fmla="*/ 13 h 32"/>
                <a:gd name="T6" fmla="*/ 14 w 40"/>
                <a:gd name="T7" fmla="*/ 5 h 32"/>
                <a:gd name="T8" fmla="*/ 29 w 40"/>
                <a:gd name="T9" fmla="*/ 0 h 32"/>
                <a:gd name="T10" fmla="*/ 34 w 40"/>
                <a:gd name="T11" fmla="*/ 18 h 32"/>
                <a:gd name="T12" fmla="*/ 5 w 40"/>
                <a:gd name="T13" fmla="*/ 26 h 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0" h="32">
                  <a:moveTo>
                    <a:pt x="6" y="32"/>
                  </a:moveTo>
                  <a:lnTo>
                    <a:pt x="0" y="16"/>
                  </a:lnTo>
                  <a:lnTo>
                    <a:pt x="16" y="6"/>
                  </a:lnTo>
                  <a:lnTo>
                    <a:pt x="34" y="0"/>
                  </a:lnTo>
                  <a:lnTo>
                    <a:pt x="40" y="22"/>
                  </a:lnTo>
                  <a:lnTo>
                    <a:pt x="6" y="3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5" name="Freeform 230"/>
            <p:cNvSpPr>
              <a:spLocks/>
            </p:cNvSpPr>
            <p:nvPr/>
          </p:nvSpPr>
          <p:spPr bwMode="auto">
            <a:xfrm>
              <a:off x="2334" y="945"/>
              <a:ext cx="20" cy="25"/>
            </a:xfrm>
            <a:custGeom>
              <a:avLst/>
              <a:gdLst>
                <a:gd name="T0" fmla="*/ 0 w 24"/>
                <a:gd name="T1" fmla="*/ 2 h 30"/>
                <a:gd name="T2" fmla="*/ 7 w 24"/>
                <a:gd name="T3" fmla="*/ 0 h 30"/>
                <a:gd name="T4" fmla="*/ 7 w 24"/>
                <a:gd name="T5" fmla="*/ 0 h 30"/>
                <a:gd name="T6" fmla="*/ 20 w 24"/>
                <a:gd name="T7" fmla="*/ 22 h 30"/>
                <a:gd name="T8" fmla="*/ 7 w 24"/>
                <a:gd name="T9" fmla="*/ 25 h 30"/>
                <a:gd name="T10" fmla="*/ 0 w 24"/>
                <a:gd name="T11" fmla="*/ 2 h 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" h="30">
                  <a:moveTo>
                    <a:pt x="0" y="2"/>
                  </a:moveTo>
                  <a:lnTo>
                    <a:pt x="8" y="0"/>
                  </a:lnTo>
                  <a:lnTo>
                    <a:pt x="24" y="26"/>
                  </a:lnTo>
                  <a:lnTo>
                    <a:pt x="8" y="30"/>
                  </a:lnTo>
                  <a:lnTo>
                    <a:pt x="0" y="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6" name="Freeform 231"/>
            <p:cNvSpPr>
              <a:spLocks/>
            </p:cNvSpPr>
            <p:nvPr/>
          </p:nvSpPr>
          <p:spPr bwMode="auto">
            <a:xfrm>
              <a:off x="2353" y="1011"/>
              <a:ext cx="24" cy="30"/>
            </a:xfrm>
            <a:custGeom>
              <a:avLst/>
              <a:gdLst>
                <a:gd name="T0" fmla="*/ 0 w 30"/>
                <a:gd name="T1" fmla="*/ 7 h 36"/>
                <a:gd name="T2" fmla="*/ 19 w 30"/>
                <a:gd name="T3" fmla="*/ 0 h 36"/>
                <a:gd name="T4" fmla="*/ 19 w 30"/>
                <a:gd name="T5" fmla="*/ 0 h 36"/>
                <a:gd name="T6" fmla="*/ 19 w 30"/>
                <a:gd name="T7" fmla="*/ 2 h 36"/>
                <a:gd name="T8" fmla="*/ 19 w 30"/>
                <a:gd name="T9" fmla="*/ 2 h 36"/>
                <a:gd name="T10" fmla="*/ 24 w 30"/>
                <a:gd name="T11" fmla="*/ 25 h 36"/>
                <a:gd name="T12" fmla="*/ 6 w 30"/>
                <a:gd name="T13" fmla="*/ 30 h 36"/>
                <a:gd name="T14" fmla="*/ 0 w 30"/>
                <a:gd name="T15" fmla="*/ 7 h 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0" h="36">
                  <a:moveTo>
                    <a:pt x="0" y="8"/>
                  </a:moveTo>
                  <a:lnTo>
                    <a:pt x="24" y="0"/>
                  </a:lnTo>
                  <a:lnTo>
                    <a:pt x="24" y="2"/>
                  </a:lnTo>
                  <a:lnTo>
                    <a:pt x="30" y="30"/>
                  </a:lnTo>
                  <a:lnTo>
                    <a:pt x="8" y="36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7" name="Freeform 232"/>
            <p:cNvSpPr>
              <a:spLocks/>
            </p:cNvSpPr>
            <p:nvPr/>
          </p:nvSpPr>
          <p:spPr bwMode="auto">
            <a:xfrm>
              <a:off x="2341" y="966"/>
              <a:ext cx="23" cy="28"/>
            </a:xfrm>
            <a:custGeom>
              <a:avLst/>
              <a:gdLst>
                <a:gd name="T0" fmla="*/ 0 w 28"/>
                <a:gd name="T1" fmla="*/ 3 h 34"/>
                <a:gd name="T2" fmla="*/ 13 w 28"/>
                <a:gd name="T3" fmla="*/ 0 h 34"/>
                <a:gd name="T4" fmla="*/ 13 w 28"/>
                <a:gd name="T5" fmla="*/ 0 h 34"/>
                <a:gd name="T6" fmla="*/ 23 w 28"/>
                <a:gd name="T7" fmla="*/ 21 h 34"/>
                <a:gd name="T8" fmla="*/ 7 w 28"/>
                <a:gd name="T9" fmla="*/ 28 h 34"/>
                <a:gd name="T10" fmla="*/ 0 w 28"/>
                <a:gd name="T11" fmla="*/ 3 h 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" h="34">
                  <a:moveTo>
                    <a:pt x="0" y="4"/>
                  </a:moveTo>
                  <a:lnTo>
                    <a:pt x="16" y="0"/>
                  </a:lnTo>
                  <a:lnTo>
                    <a:pt x="28" y="26"/>
                  </a:lnTo>
                  <a:lnTo>
                    <a:pt x="8" y="34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8" name="Freeform 233"/>
            <p:cNvSpPr>
              <a:spLocks/>
            </p:cNvSpPr>
            <p:nvPr/>
          </p:nvSpPr>
          <p:spPr bwMode="auto">
            <a:xfrm>
              <a:off x="2348" y="988"/>
              <a:ext cx="24" cy="29"/>
            </a:xfrm>
            <a:custGeom>
              <a:avLst/>
              <a:gdLst>
                <a:gd name="T0" fmla="*/ 0 w 30"/>
                <a:gd name="T1" fmla="*/ 6 h 36"/>
                <a:gd name="T2" fmla="*/ 16 w 30"/>
                <a:gd name="T3" fmla="*/ 0 h 36"/>
                <a:gd name="T4" fmla="*/ 16 w 30"/>
                <a:gd name="T5" fmla="*/ 0 h 36"/>
                <a:gd name="T6" fmla="*/ 24 w 30"/>
                <a:gd name="T7" fmla="*/ 23 h 36"/>
                <a:gd name="T8" fmla="*/ 5 w 30"/>
                <a:gd name="T9" fmla="*/ 29 h 36"/>
                <a:gd name="T10" fmla="*/ 0 w 30"/>
                <a:gd name="T11" fmla="*/ 6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0" h="36">
                  <a:moveTo>
                    <a:pt x="0" y="8"/>
                  </a:moveTo>
                  <a:lnTo>
                    <a:pt x="20" y="0"/>
                  </a:lnTo>
                  <a:lnTo>
                    <a:pt x="30" y="28"/>
                  </a:lnTo>
                  <a:lnTo>
                    <a:pt x="6" y="36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9" name="Freeform 234"/>
            <p:cNvSpPr>
              <a:spLocks/>
            </p:cNvSpPr>
            <p:nvPr/>
          </p:nvSpPr>
          <p:spPr bwMode="auto">
            <a:xfrm>
              <a:off x="2329" y="930"/>
              <a:ext cx="12" cy="17"/>
            </a:xfrm>
            <a:custGeom>
              <a:avLst/>
              <a:gdLst>
                <a:gd name="T0" fmla="*/ 0 w 14"/>
                <a:gd name="T1" fmla="*/ 0 h 20"/>
                <a:gd name="T2" fmla="*/ 0 w 14"/>
                <a:gd name="T3" fmla="*/ 0 h 20"/>
                <a:gd name="T4" fmla="*/ 12 w 14"/>
                <a:gd name="T5" fmla="*/ 15 h 20"/>
                <a:gd name="T6" fmla="*/ 5 w 14"/>
                <a:gd name="T7" fmla="*/ 17 h 20"/>
                <a:gd name="T8" fmla="*/ 0 w 14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" h="20">
                  <a:moveTo>
                    <a:pt x="0" y="0"/>
                  </a:moveTo>
                  <a:lnTo>
                    <a:pt x="0" y="0"/>
                  </a:lnTo>
                  <a:lnTo>
                    <a:pt x="14" y="18"/>
                  </a:lnTo>
                  <a:lnTo>
                    <a:pt x="6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0" name="Freeform 235"/>
            <p:cNvSpPr>
              <a:spLocks/>
            </p:cNvSpPr>
            <p:nvPr/>
          </p:nvSpPr>
          <p:spPr bwMode="auto">
            <a:xfrm>
              <a:off x="2300" y="923"/>
              <a:ext cx="34" cy="32"/>
            </a:xfrm>
            <a:custGeom>
              <a:avLst/>
              <a:gdLst>
                <a:gd name="T0" fmla="*/ 5 w 42"/>
                <a:gd name="T1" fmla="*/ 32 h 38"/>
                <a:gd name="T2" fmla="*/ 0 w 42"/>
                <a:gd name="T3" fmla="*/ 8 h 38"/>
                <a:gd name="T4" fmla="*/ 24 w 42"/>
                <a:gd name="T5" fmla="*/ 0 h 38"/>
                <a:gd name="T6" fmla="*/ 24 w 42"/>
                <a:gd name="T7" fmla="*/ 0 h 38"/>
                <a:gd name="T8" fmla="*/ 29 w 42"/>
                <a:gd name="T9" fmla="*/ 7 h 38"/>
                <a:gd name="T10" fmla="*/ 34 w 42"/>
                <a:gd name="T11" fmla="*/ 24 h 38"/>
                <a:gd name="T12" fmla="*/ 5 w 42"/>
                <a:gd name="T13" fmla="*/ 32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" h="38">
                  <a:moveTo>
                    <a:pt x="6" y="38"/>
                  </a:moveTo>
                  <a:lnTo>
                    <a:pt x="0" y="10"/>
                  </a:lnTo>
                  <a:lnTo>
                    <a:pt x="30" y="0"/>
                  </a:lnTo>
                  <a:lnTo>
                    <a:pt x="36" y="8"/>
                  </a:lnTo>
                  <a:lnTo>
                    <a:pt x="42" y="28"/>
                  </a:lnTo>
                  <a:lnTo>
                    <a:pt x="6" y="3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1" name="Freeform 236"/>
            <p:cNvSpPr>
              <a:spLocks/>
            </p:cNvSpPr>
            <p:nvPr/>
          </p:nvSpPr>
          <p:spPr bwMode="auto">
            <a:xfrm>
              <a:off x="2187" y="859"/>
              <a:ext cx="35" cy="30"/>
            </a:xfrm>
            <a:custGeom>
              <a:avLst/>
              <a:gdLst>
                <a:gd name="T0" fmla="*/ 35 w 42"/>
                <a:gd name="T1" fmla="*/ 20 h 36"/>
                <a:gd name="T2" fmla="*/ 7 w 42"/>
                <a:gd name="T3" fmla="*/ 30 h 36"/>
                <a:gd name="T4" fmla="*/ 0 w 42"/>
                <a:gd name="T5" fmla="*/ 5 h 36"/>
                <a:gd name="T6" fmla="*/ 15 w 42"/>
                <a:gd name="T7" fmla="*/ 0 h 36"/>
                <a:gd name="T8" fmla="*/ 15 w 42"/>
                <a:gd name="T9" fmla="*/ 0 h 36"/>
                <a:gd name="T10" fmla="*/ 32 w 42"/>
                <a:gd name="T11" fmla="*/ 3 h 36"/>
                <a:gd name="T12" fmla="*/ 35 w 42"/>
                <a:gd name="T13" fmla="*/ 20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" h="36">
                  <a:moveTo>
                    <a:pt x="42" y="24"/>
                  </a:moveTo>
                  <a:lnTo>
                    <a:pt x="8" y="36"/>
                  </a:lnTo>
                  <a:lnTo>
                    <a:pt x="0" y="6"/>
                  </a:lnTo>
                  <a:lnTo>
                    <a:pt x="18" y="0"/>
                  </a:lnTo>
                  <a:lnTo>
                    <a:pt x="38" y="4"/>
                  </a:lnTo>
                  <a:lnTo>
                    <a:pt x="42" y="2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2" name="Freeform 237"/>
            <p:cNvSpPr>
              <a:spLocks/>
            </p:cNvSpPr>
            <p:nvPr/>
          </p:nvSpPr>
          <p:spPr bwMode="auto">
            <a:xfrm>
              <a:off x="1987" y="1182"/>
              <a:ext cx="16" cy="25"/>
            </a:xfrm>
            <a:custGeom>
              <a:avLst/>
              <a:gdLst>
                <a:gd name="T0" fmla="*/ 16 w 20"/>
                <a:gd name="T1" fmla="*/ 23 h 30"/>
                <a:gd name="T2" fmla="*/ 13 w 20"/>
                <a:gd name="T3" fmla="*/ 25 h 30"/>
                <a:gd name="T4" fmla="*/ 13 w 20"/>
                <a:gd name="T5" fmla="*/ 25 h 30"/>
                <a:gd name="T6" fmla="*/ 0 w 20"/>
                <a:gd name="T7" fmla="*/ 3 h 30"/>
                <a:gd name="T8" fmla="*/ 10 w 20"/>
                <a:gd name="T9" fmla="*/ 0 h 30"/>
                <a:gd name="T10" fmla="*/ 16 w 20"/>
                <a:gd name="T11" fmla="*/ 23 h 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" h="30">
                  <a:moveTo>
                    <a:pt x="20" y="28"/>
                  </a:moveTo>
                  <a:lnTo>
                    <a:pt x="16" y="30"/>
                  </a:lnTo>
                  <a:lnTo>
                    <a:pt x="0" y="4"/>
                  </a:lnTo>
                  <a:lnTo>
                    <a:pt x="12" y="0"/>
                  </a:lnTo>
                  <a:lnTo>
                    <a:pt x="20" y="2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3" name="Freeform 238"/>
            <p:cNvSpPr>
              <a:spLocks/>
            </p:cNvSpPr>
            <p:nvPr/>
          </p:nvSpPr>
          <p:spPr bwMode="auto">
            <a:xfrm>
              <a:off x="2055" y="1154"/>
              <a:ext cx="34" cy="33"/>
            </a:xfrm>
            <a:custGeom>
              <a:avLst/>
              <a:gdLst>
                <a:gd name="T0" fmla="*/ 34 w 42"/>
                <a:gd name="T1" fmla="*/ 23 h 40"/>
                <a:gd name="T2" fmla="*/ 6 w 42"/>
                <a:gd name="T3" fmla="*/ 33 h 40"/>
                <a:gd name="T4" fmla="*/ 0 w 42"/>
                <a:gd name="T5" fmla="*/ 10 h 40"/>
                <a:gd name="T6" fmla="*/ 28 w 42"/>
                <a:gd name="T7" fmla="*/ 0 h 40"/>
                <a:gd name="T8" fmla="*/ 34 w 42"/>
                <a:gd name="T9" fmla="*/ 23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42" y="28"/>
                  </a:moveTo>
                  <a:lnTo>
                    <a:pt x="8" y="40"/>
                  </a:lnTo>
                  <a:lnTo>
                    <a:pt x="0" y="12"/>
                  </a:lnTo>
                  <a:lnTo>
                    <a:pt x="34" y="0"/>
                  </a:lnTo>
                  <a:lnTo>
                    <a:pt x="42" y="2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4" name="Freeform 239"/>
            <p:cNvSpPr>
              <a:spLocks/>
            </p:cNvSpPr>
            <p:nvPr/>
          </p:nvSpPr>
          <p:spPr bwMode="auto">
            <a:xfrm>
              <a:off x="2079" y="1248"/>
              <a:ext cx="37" cy="32"/>
            </a:xfrm>
            <a:custGeom>
              <a:avLst/>
              <a:gdLst>
                <a:gd name="T0" fmla="*/ 37 w 44"/>
                <a:gd name="T1" fmla="*/ 25 h 38"/>
                <a:gd name="T2" fmla="*/ 12 w 44"/>
                <a:gd name="T3" fmla="*/ 32 h 38"/>
                <a:gd name="T4" fmla="*/ 12 w 44"/>
                <a:gd name="T5" fmla="*/ 32 h 38"/>
                <a:gd name="T6" fmla="*/ 7 w 44"/>
                <a:gd name="T7" fmla="*/ 30 h 38"/>
                <a:gd name="T8" fmla="*/ 0 w 44"/>
                <a:gd name="T9" fmla="*/ 10 h 38"/>
                <a:gd name="T10" fmla="*/ 30 w 44"/>
                <a:gd name="T11" fmla="*/ 0 h 38"/>
                <a:gd name="T12" fmla="*/ 37 w 44"/>
                <a:gd name="T13" fmla="*/ 25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4" h="38">
                  <a:moveTo>
                    <a:pt x="44" y="30"/>
                  </a:moveTo>
                  <a:lnTo>
                    <a:pt x="14" y="38"/>
                  </a:lnTo>
                  <a:lnTo>
                    <a:pt x="8" y="36"/>
                  </a:lnTo>
                  <a:lnTo>
                    <a:pt x="0" y="12"/>
                  </a:lnTo>
                  <a:lnTo>
                    <a:pt x="36" y="0"/>
                  </a:lnTo>
                  <a:lnTo>
                    <a:pt x="44" y="3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5" name="Freeform 240"/>
            <p:cNvSpPr>
              <a:spLocks/>
            </p:cNvSpPr>
            <p:nvPr/>
          </p:nvSpPr>
          <p:spPr bwMode="auto">
            <a:xfrm>
              <a:off x="2013" y="1116"/>
              <a:ext cx="35" cy="33"/>
            </a:xfrm>
            <a:custGeom>
              <a:avLst/>
              <a:gdLst>
                <a:gd name="T0" fmla="*/ 35 w 42"/>
                <a:gd name="T1" fmla="*/ 23 h 40"/>
                <a:gd name="T2" fmla="*/ 7 w 42"/>
                <a:gd name="T3" fmla="*/ 33 h 40"/>
                <a:gd name="T4" fmla="*/ 0 w 42"/>
                <a:gd name="T5" fmla="*/ 10 h 40"/>
                <a:gd name="T6" fmla="*/ 28 w 42"/>
                <a:gd name="T7" fmla="*/ 0 h 40"/>
                <a:gd name="T8" fmla="*/ 35 w 42"/>
                <a:gd name="T9" fmla="*/ 23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42" y="28"/>
                  </a:moveTo>
                  <a:lnTo>
                    <a:pt x="8" y="40"/>
                  </a:lnTo>
                  <a:lnTo>
                    <a:pt x="0" y="12"/>
                  </a:lnTo>
                  <a:lnTo>
                    <a:pt x="34" y="0"/>
                  </a:lnTo>
                  <a:lnTo>
                    <a:pt x="42" y="2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6" name="Freeform 241"/>
            <p:cNvSpPr>
              <a:spLocks/>
            </p:cNvSpPr>
            <p:nvPr/>
          </p:nvSpPr>
          <p:spPr bwMode="auto">
            <a:xfrm>
              <a:off x="2020" y="1139"/>
              <a:ext cx="35" cy="33"/>
            </a:xfrm>
            <a:custGeom>
              <a:avLst/>
              <a:gdLst>
                <a:gd name="T0" fmla="*/ 35 w 42"/>
                <a:gd name="T1" fmla="*/ 25 h 40"/>
                <a:gd name="T2" fmla="*/ 5 w 42"/>
                <a:gd name="T3" fmla="*/ 33 h 40"/>
                <a:gd name="T4" fmla="*/ 0 w 42"/>
                <a:gd name="T5" fmla="*/ 10 h 40"/>
                <a:gd name="T6" fmla="*/ 28 w 42"/>
                <a:gd name="T7" fmla="*/ 0 h 40"/>
                <a:gd name="T8" fmla="*/ 35 w 42"/>
                <a:gd name="T9" fmla="*/ 25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42" y="30"/>
                  </a:moveTo>
                  <a:lnTo>
                    <a:pt x="6" y="40"/>
                  </a:lnTo>
                  <a:lnTo>
                    <a:pt x="0" y="12"/>
                  </a:lnTo>
                  <a:lnTo>
                    <a:pt x="34" y="0"/>
                  </a:lnTo>
                  <a:lnTo>
                    <a:pt x="42" y="3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7" name="Freeform 242"/>
            <p:cNvSpPr>
              <a:spLocks/>
            </p:cNvSpPr>
            <p:nvPr/>
          </p:nvSpPr>
          <p:spPr bwMode="auto">
            <a:xfrm>
              <a:off x="2073" y="1225"/>
              <a:ext cx="36" cy="33"/>
            </a:xfrm>
            <a:custGeom>
              <a:avLst/>
              <a:gdLst>
                <a:gd name="T0" fmla="*/ 36 w 44"/>
                <a:gd name="T1" fmla="*/ 23 h 40"/>
                <a:gd name="T2" fmla="*/ 7 w 44"/>
                <a:gd name="T3" fmla="*/ 33 h 40"/>
                <a:gd name="T4" fmla="*/ 0 w 44"/>
                <a:gd name="T5" fmla="*/ 10 h 40"/>
                <a:gd name="T6" fmla="*/ 29 w 44"/>
                <a:gd name="T7" fmla="*/ 0 h 40"/>
                <a:gd name="T8" fmla="*/ 36 w 44"/>
                <a:gd name="T9" fmla="*/ 23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" h="40">
                  <a:moveTo>
                    <a:pt x="44" y="28"/>
                  </a:moveTo>
                  <a:lnTo>
                    <a:pt x="8" y="40"/>
                  </a:lnTo>
                  <a:lnTo>
                    <a:pt x="0" y="12"/>
                  </a:lnTo>
                  <a:lnTo>
                    <a:pt x="36" y="0"/>
                  </a:lnTo>
                  <a:lnTo>
                    <a:pt x="44" y="2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8" name="Freeform 243"/>
            <p:cNvSpPr>
              <a:spLocks/>
            </p:cNvSpPr>
            <p:nvPr/>
          </p:nvSpPr>
          <p:spPr bwMode="auto">
            <a:xfrm>
              <a:off x="2068" y="1202"/>
              <a:ext cx="35" cy="33"/>
            </a:xfrm>
            <a:custGeom>
              <a:avLst/>
              <a:gdLst>
                <a:gd name="T0" fmla="*/ 35 w 42"/>
                <a:gd name="T1" fmla="*/ 23 h 40"/>
                <a:gd name="T2" fmla="*/ 5 w 42"/>
                <a:gd name="T3" fmla="*/ 33 h 40"/>
                <a:gd name="T4" fmla="*/ 0 w 42"/>
                <a:gd name="T5" fmla="*/ 8 h 40"/>
                <a:gd name="T6" fmla="*/ 28 w 42"/>
                <a:gd name="T7" fmla="*/ 0 h 40"/>
                <a:gd name="T8" fmla="*/ 35 w 42"/>
                <a:gd name="T9" fmla="*/ 23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42" y="28"/>
                  </a:moveTo>
                  <a:lnTo>
                    <a:pt x="6" y="40"/>
                  </a:lnTo>
                  <a:lnTo>
                    <a:pt x="0" y="10"/>
                  </a:lnTo>
                  <a:lnTo>
                    <a:pt x="34" y="0"/>
                  </a:lnTo>
                  <a:lnTo>
                    <a:pt x="42" y="2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9" name="Freeform 244"/>
            <p:cNvSpPr>
              <a:spLocks/>
            </p:cNvSpPr>
            <p:nvPr/>
          </p:nvSpPr>
          <p:spPr bwMode="auto">
            <a:xfrm>
              <a:off x="2002" y="966"/>
              <a:ext cx="34" cy="33"/>
            </a:xfrm>
            <a:custGeom>
              <a:avLst/>
              <a:gdLst>
                <a:gd name="T0" fmla="*/ 34 w 42"/>
                <a:gd name="T1" fmla="*/ 23 h 40"/>
                <a:gd name="T2" fmla="*/ 6 w 42"/>
                <a:gd name="T3" fmla="*/ 33 h 40"/>
                <a:gd name="T4" fmla="*/ 0 w 42"/>
                <a:gd name="T5" fmla="*/ 8 h 40"/>
                <a:gd name="T6" fmla="*/ 28 w 42"/>
                <a:gd name="T7" fmla="*/ 0 h 40"/>
                <a:gd name="T8" fmla="*/ 34 w 42"/>
                <a:gd name="T9" fmla="*/ 23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42" y="28"/>
                  </a:moveTo>
                  <a:lnTo>
                    <a:pt x="8" y="40"/>
                  </a:lnTo>
                  <a:lnTo>
                    <a:pt x="0" y="10"/>
                  </a:lnTo>
                  <a:lnTo>
                    <a:pt x="34" y="0"/>
                  </a:lnTo>
                  <a:lnTo>
                    <a:pt x="42" y="2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0" name="Freeform 245"/>
            <p:cNvSpPr>
              <a:spLocks/>
            </p:cNvSpPr>
            <p:nvPr/>
          </p:nvSpPr>
          <p:spPr bwMode="auto">
            <a:xfrm>
              <a:off x="2048" y="1131"/>
              <a:ext cx="35" cy="33"/>
            </a:xfrm>
            <a:custGeom>
              <a:avLst/>
              <a:gdLst>
                <a:gd name="T0" fmla="*/ 28 w 42"/>
                <a:gd name="T1" fmla="*/ 0 h 40"/>
                <a:gd name="T2" fmla="*/ 35 w 42"/>
                <a:gd name="T3" fmla="*/ 23 h 40"/>
                <a:gd name="T4" fmla="*/ 7 w 42"/>
                <a:gd name="T5" fmla="*/ 33 h 40"/>
                <a:gd name="T6" fmla="*/ 0 w 42"/>
                <a:gd name="T7" fmla="*/ 8 h 40"/>
                <a:gd name="T8" fmla="*/ 28 w 4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34" y="0"/>
                  </a:moveTo>
                  <a:lnTo>
                    <a:pt x="42" y="28"/>
                  </a:lnTo>
                  <a:lnTo>
                    <a:pt x="8" y="40"/>
                  </a:lnTo>
                  <a:lnTo>
                    <a:pt x="0" y="10"/>
                  </a:lnTo>
                  <a:lnTo>
                    <a:pt x="34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1" name="Freeform 246"/>
            <p:cNvSpPr>
              <a:spLocks/>
            </p:cNvSpPr>
            <p:nvPr/>
          </p:nvSpPr>
          <p:spPr bwMode="auto">
            <a:xfrm>
              <a:off x="2007" y="1093"/>
              <a:ext cx="34" cy="33"/>
            </a:xfrm>
            <a:custGeom>
              <a:avLst/>
              <a:gdLst>
                <a:gd name="T0" fmla="*/ 34 w 42"/>
                <a:gd name="T1" fmla="*/ 23 h 40"/>
                <a:gd name="T2" fmla="*/ 6 w 42"/>
                <a:gd name="T3" fmla="*/ 33 h 40"/>
                <a:gd name="T4" fmla="*/ 0 w 42"/>
                <a:gd name="T5" fmla="*/ 8 h 40"/>
                <a:gd name="T6" fmla="*/ 28 w 42"/>
                <a:gd name="T7" fmla="*/ 0 h 40"/>
                <a:gd name="T8" fmla="*/ 34 w 42"/>
                <a:gd name="T9" fmla="*/ 23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42" y="28"/>
                  </a:moveTo>
                  <a:lnTo>
                    <a:pt x="8" y="40"/>
                  </a:lnTo>
                  <a:lnTo>
                    <a:pt x="0" y="10"/>
                  </a:lnTo>
                  <a:lnTo>
                    <a:pt x="34" y="0"/>
                  </a:lnTo>
                  <a:lnTo>
                    <a:pt x="42" y="2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2" name="Freeform 247"/>
            <p:cNvSpPr>
              <a:spLocks/>
            </p:cNvSpPr>
            <p:nvPr/>
          </p:nvSpPr>
          <p:spPr bwMode="auto">
            <a:xfrm>
              <a:off x="2021" y="1037"/>
              <a:ext cx="35" cy="32"/>
            </a:xfrm>
            <a:custGeom>
              <a:avLst/>
              <a:gdLst>
                <a:gd name="T0" fmla="*/ 35 w 42"/>
                <a:gd name="T1" fmla="*/ 24 h 38"/>
                <a:gd name="T2" fmla="*/ 7 w 42"/>
                <a:gd name="T3" fmla="*/ 32 h 38"/>
                <a:gd name="T4" fmla="*/ 0 w 42"/>
                <a:gd name="T5" fmla="*/ 8 h 38"/>
                <a:gd name="T6" fmla="*/ 28 w 42"/>
                <a:gd name="T7" fmla="*/ 0 h 38"/>
                <a:gd name="T8" fmla="*/ 35 w 42"/>
                <a:gd name="T9" fmla="*/ 24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38">
                  <a:moveTo>
                    <a:pt x="42" y="28"/>
                  </a:moveTo>
                  <a:lnTo>
                    <a:pt x="8" y="38"/>
                  </a:lnTo>
                  <a:lnTo>
                    <a:pt x="0" y="10"/>
                  </a:lnTo>
                  <a:lnTo>
                    <a:pt x="34" y="0"/>
                  </a:lnTo>
                  <a:lnTo>
                    <a:pt x="42" y="2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3" name="Freeform 248"/>
            <p:cNvSpPr>
              <a:spLocks/>
            </p:cNvSpPr>
            <p:nvPr/>
          </p:nvSpPr>
          <p:spPr bwMode="auto">
            <a:xfrm>
              <a:off x="2008" y="989"/>
              <a:ext cx="35" cy="33"/>
            </a:xfrm>
            <a:custGeom>
              <a:avLst/>
              <a:gdLst>
                <a:gd name="T0" fmla="*/ 35 w 42"/>
                <a:gd name="T1" fmla="*/ 23 h 40"/>
                <a:gd name="T2" fmla="*/ 7 w 42"/>
                <a:gd name="T3" fmla="*/ 33 h 40"/>
                <a:gd name="T4" fmla="*/ 0 w 42"/>
                <a:gd name="T5" fmla="*/ 10 h 40"/>
                <a:gd name="T6" fmla="*/ 28 w 42"/>
                <a:gd name="T7" fmla="*/ 0 h 40"/>
                <a:gd name="T8" fmla="*/ 35 w 42"/>
                <a:gd name="T9" fmla="*/ 23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42" y="28"/>
                  </a:moveTo>
                  <a:lnTo>
                    <a:pt x="8" y="40"/>
                  </a:lnTo>
                  <a:lnTo>
                    <a:pt x="0" y="12"/>
                  </a:lnTo>
                  <a:lnTo>
                    <a:pt x="34" y="0"/>
                  </a:lnTo>
                  <a:lnTo>
                    <a:pt x="42" y="2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4" name="Freeform 249"/>
            <p:cNvSpPr>
              <a:spLocks/>
            </p:cNvSpPr>
            <p:nvPr/>
          </p:nvSpPr>
          <p:spPr bwMode="auto">
            <a:xfrm>
              <a:off x="2015" y="1012"/>
              <a:ext cx="35" cy="33"/>
            </a:xfrm>
            <a:custGeom>
              <a:avLst/>
              <a:gdLst>
                <a:gd name="T0" fmla="*/ 35 w 42"/>
                <a:gd name="T1" fmla="*/ 25 h 40"/>
                <a:gd name="T2" fmla="*/ 7 w 42"/>
                <a:gd name="T3" fmla="*/ 33 h 40"/>
                <a:gd name="T4" fmla="*/ 0 w 42"/>
                <a:gd name="T5" fmla="*/ 10 h 40"/>
                <a:gd name="T6" fmla="*/ 28 w 42"/>
                <a:gd name="T7" fmla="*/ 0 h 40"/>
                <a:gd name="T8" fmla="*/ 35 w 42"/>
                <a:gd name="T9" fmla="*/ 25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42" y="30"/>
                  </a:moveTo>
                  <a:lnTo>
                    <a:pt x="8" y="40"/>
                  </a:lnTo>
                  <a:lnTo>
                    <a:pt x="0" y="12"/>
                  </a:lnTo>
                  <a:lnTo>
                    <a:pt x="34" y="0"/>
                  </a:lnTo>
                  <a:lnTo>
                    <a:pt x="42" y="3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5" name="Freeform 250"/>
            <p:cNvSpPr>
              <a:spLocks/>
            </p:cNvSpPr>
            <p:nvPr/>
          </p:nvSpPr>
          <p:spPr bwMode="auto">
            <a:xfrm>
              <a:off x="2000" y="1069"/>
              <a:ext cx="35" cy="33"/>
            </a:xfrm>
            <a:custGeom>
              <a:avLst/>
              <a:gdLst>
                <a:gd name="T0" fmla="*/ 7 w 42"/>
                <a:gd name="T1" fmla="*/ 33 h 40"/>
                <a:gd name="T2" fmla="*/ 0 w 42"/>
                <a:gd name="T3" fmla="*/ 10 h 40"/>
                <a:gd name="T4" fmla="*/ 28 w 42"/>
                <a:gd name="T5" fmla="*/ 0 h 40"/>
                <a:gd name="T6" fmla="*/ 35 w 42"/>
                <a:gd name="T7" fmla="*/ 25 h 40"/>
                <a:gd name="T8" fmla="*/ 7 w 42"/>
                <a:gd name="T9" fmla="*/ 33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8" y="40"/>
                  </a:moveTo>
                  <a:lnTo>
                    <a:pt x="0" y="12"/>
                  </a:lnTo>
                  <a:lnTo>
                    <a:pt x="34" y="0"/>
                  </a:lnTo>
                  <a:lnTo>
                    <a:pt x="42" y="30"/>
                  </a:lnTo>
                  <a:lnTo>
                    <a:pt x="8" y="4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6" name="Freeform 251"/>
            <p:cNvSpPr>
              <a:spLocks/>
            </p:cNvSpPr>
            <p:nvPr/>
          </p:nvSpPr>
          <p:spPr bwMode="auto">
            <a:xfrm>
              <a:off x="2028" y="1060"/>
              <a:ext cx="35" cy="33"/>
            </a:xfrm>
            <a:custGeom>
              <a:avLst/>
              <a:gdLst>
                <a:gd name="T0" fmla="*/ 35 w 42"/>
                <a:gd name="T1" fmla="*/ 23 h 40"/>
                <a:gd name="T2" fmla="*/ 7 w 42"/>
                <a:gd name="T3" fmla="*/ 33 h 40"/>
                <a:gd name="T4" fmla="*/ 0 w 42"/>
                <a:gd name="T5" fmla="*/ 8 h 40"/>
                <a:gd name="T6" fmla="*/ 28 w 42"/>
                <a:gd name="T7" fmla="*/ 0 h 40"/>
                <a:gd name="T8" fmla="*/ 35 w 42"/>
                <a:gd name="T9" fmla="*/ 23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42" y="28"/>
                  </a:moveTo>
                  <a:lnTo>
                    <a:pt x="8" y="40"/>
                  </a:lnTo>
                  <a:lnTo>
                    <a:pt x="0" y="10"/>
                  </a:lnTo>
                  <a:lnTo>
                    <a:pt x="34" y="0"/>
                  </a:lnTo>
                  <a:lnTo>
                    <a:pt x="42" y="2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7" name="Freeform 252"/>
            <p:cNvSpPr>
              <a:spLocks/>
            </p:cNvSpPr>
            <p:nvPr/>
          </p:nvSpPr>
          <p:spPr bwMode="auto">
            <a:xfrm>
              <a:off x="2061" y="1177"/>
              <a:ext cx="35" cy="33"/>
            </a:xfrm>
            <a:custGeom>
              <a:avLst/>
              <a:gdLst>
                <a:gd name="T0" fmla="*/ 35 w 42"/>
                <a:gd name="T1" fmla="*/ 25 h 40"/>
                <a:gd name="T2" fmla="*/ 7 w 42"/>
                <a:gd name="T3" fmla="*/ 33 h 40"/>
                <a:gd name="T4" fmla="*/ 0 w 42"/>
                <a:gd name="T5" fmla="*/ 10 h 40"/>
                <a:gd name="T6" fmla="*/ 28 w 42"/>
                <a:gd name="T7" fmla="*/ 0 h 40"/>
                <a:gd name="T8" fmla="*/ 35 w 42"/>
                <a:gd name="T9" fmla="*/ 25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42" y="30"/>
                  </a:moveTo>
                  <a:lnTo>
                    <a:pt x="8" y="40"/>
                  </a:lnTo>
                  <a:lnTo>
                    <a:pt x="0" y="12"/>
                  </a:lnTo>
                  <a:lnTo>
                    <a:pt x="34" y="0"/>
                  </a:lnTo>
                  <a:lnTo>
                    <a:pt x="42" y="3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8" name="Freeform 253"/>
            <p:cNvSpPr>
              <a:spLocks/>
            </p:cNvSpPr>
            <p:nvPr/>
          </p:nvSpPr>
          <p:spPr bwMode="auto">
            <a:xfrm>
              <a:off x="2358" y="1139"/>
              <a:ext cx="13" cy="24"/>
            </a:xfrm>
            <a:custGeom>
              <a:avLst/>
              <a:gdLst>
                <a:gd name="T0" fmla="*/ 13 w 16"/>
                <a:gd name="T1" fmla="*/ 0 h 28"/>
                <a:gd name="T2" fmla="*/ 13 w 16"/>
                <a:gd name="T3" fmla="*/ 0 h 28"/>
                <a:gd name="T4" fmla="*/ 5 w 16"/>
                <a:gd name="T5" fmla="*/ 24 h 28"/>
                <a:gd name="T6" fmla="*/ 0 w 16"/>
                <a:gd name="T7" fmla="*/ 5 h 28"/>
                <a:gd name="T8" fmla="*/ 13 w 16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" h="28">
                  <a:moveTo>
                    <a:pt x="16" y="0"/>
                  </a:moveTo>
                  <a:lnTo>
                    <a:pt x="16" y="0"/>
                  </a:lnTo>
                  <a:lnTo>
                    <a:pt x="6" y="28"/>
                  </a:lnTo>
                  <a:lnTo>
                    <a:pt x="0" y="6"/>
                  </a:lnTo>
                  <a:lnTo>
                    <a:pt x="16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9" name="Freeform 254"/>
            <p:cNvSpPr>
              <a:spLocks/>
            </p:cNvSpPr>
            <p:nvPr/>
          </p:nvSpPr>
          <p:spPr bwMode="auto">
            <a:xfrm>
              <a:off x="2301" y="1153"/>
              <a:ext cx="35" cy="33"/>
            </a:xfrm>
            <a:custGeom>
              <a:avLst/>
              <a:gdLst>
                <a:gd name="T0" fmla="*/ 0 w 42"/>
                <a:gd name="T1" fmla="*/ 10 h 40"/>
                <a:gd name="T2" fmla="*/ 28 w 42"/>
                <a:gd name="T3" fmla="*/ 0 h 40"/>
                <a:gd name="T4" fmla="*/ 35 w 42"/>
                <a:gd name="T5" fmla="*/ 25 h 40"/>
                <a:gd name="T6" fmla="*/ 7 w 42"/>
                <a:gd name="T7" fmla="*/ 33 h 40"/>
                <a:gd name="T8" fmla="*/ 0 w 42"/>
                <a:gd name="T9" fmla="*/ 1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0" y="12"/>
                  </a:moveTo>
                  <a:lnTo>
                    <a:pt x="34" y="0"/>
                  </a:lnTo>
                  <a:lnTo>
                    <a:pt x="42" y="30"/>
                  </a:lnTo>
                  <a:lnTo>
                    <a:pt x="8" y="40"/>
                  </a:lnTo>
                  <a:lnTo>
                    <a:pt x="0" y="1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0" name="Freeform 255"/>
            <p:cNvSpPr>
              <a:spLocks/>
            </p:cNvSpPr>
            <p:nvPr/>
          </p:nvSpPr>
          <p:spPr bwMode="auto">
            <a:xfrm>
              <a:off x="2250" y="1194"/>
              <a:ext cx="35" cy="33"/>
            </a:xfrm>
            <a:custGeom>
              <a:avLst/>
              <a:gdLst>
                <a:gd name="T0" fmla="*/ 0 w 42"/>
                <a:gd name="T1" fmla="*/ 10 h 40"/>
                <a:gd name="T2" fmla="*/ 30 w 42"/>
                <a:gd name="T3" fmla="*/ 0 h 40"/>
                <a:gd name="T4" fmla="*/ 35 w 42"/>
                <a:gd name="T5" fmla="*/ 25 h 40"/>
                <a:gd name="T6" fmla="*/ 7 w 42"/>
                <a:gd name="T7" fmla="*/ 33 h 40"/>
                <a:gd name="T8" fmla="*/ 0 w 42"/>
                <a:gd name="T9" fmla="*/ 1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0" y="12"/>
                  </a:moveTo>
                  <a:lnTo>
                    <a:pt x="36" y="0"/>
                  </a:lnTo>
                  <a:lnTo>
                    <a:pt x="42" y="30"/>
                  </a:lnTo>
                  <a:lnTo>
                    <a:pt x="8" y="40"/>
                  </a:lnTo>
                  <a:lnTo>
                    <a:pt x="0" y="1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1" name="Freeform 256"/>
            <p:cNvSpPr>
              <a:spLocks/>
            </p:cNvSpPr>
            <p:nvPr/>
          </p:nvSpPr>
          <p:spPr bwMode="auto">
            <a:xfrm>
              <a:off x="2280" y="1186"/>
              <a:ext cx="34" cy="33"/>
            </a:xfrm>
            <a:custGeom>
              <a:avLst/>
              <a:gdLst>
                <a:gd name="T0" fmla="*/ 28 w 42"/>
                <a:gd name="T1" fmla="*/ 0 h 40"/>
                <a:gd name="T2" fmla="*/ 34 w 42"/>
                <a:gd name="T3" fmla="*/ 23 h 40"/>
                <a:gd name="T4" fmla="*/ 5 w 42"/>
                <a:gd name="T5" fmla="*/ 33 h 40"/>
                <a:gd name="T6" fmla="*/ 0 w 42"/>
                <a:gd name="T7" fmla="*/ 8 h 40"/>
                <a:gd name="T8" fmla="*/ 28 w 4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34" y="0"/>
                  </a:moveTo>
                  <a:lnTo>
                    <a:pt x="42" y="28"/>
                  </a:lnTo>
                  <a:lnTo>
                    <a:pt x="6" y="40"/>
                  </a:lnTo>
                  <a:lnTo>
                    <a:pt x="0" y="10"/>
                  </a:lnTo>
                  <a:lnTo>
                    <a:pt x="34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2" name="Freeform 257"/>
            <p:cNvSpPr>
              <a:spLocks/>
            </p:cNvSpPr>
            <p:nvPr/>
          </p:nvSpPr>
          <p:spPr bwMode="auto">
            <a:xfrm>
              <a:off x="2288" y="1106"/>
              <a:ext cx="35" cy="32"/>
            </a:xfrm>
            <a:custGeom>
              <a:avLst/>
              <a:gdLst>
                <a:gd name="T0" fmla="*/ 0 w 42"/>
                <a:gd name="T1" fmla="*/ 8 h 38"/>
                <a:gd name="T2" fmla="*/ 28 w 42"/>
                <a:gd name="T3" fmla="*/ 0 h 38"/>
                <a:gd name="T4" fmla="*/ 35 w 42"/>
                <a:gd name="T5" fmla="*/ 24 h 38"/>
                <a:gd name="T6" fmla="*/ 7 w 42"/>
                <a:gd name="T7" fmla="*/ 32 h 38"/>
                <a:gd name="T8" fmla="*/ 0 w 42"/>
                <a:gd name="T9" fmla="*/ 8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38">
                  <a:moveTo>
                    <a:pt x="0" y="10"/>
                  </a:moveTo>
                  <a:lnTo>
                    <a:pt x="34" y="0"/>
                  </a:lnTo>
                  <a:lnTo>
                    <a:pt x="42" y="28"/>
                  </a:lnTo>
                  <a:lnTo>
                    <a:pt x="8" y="38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3" name="Freeform 258"/>
            <p:cNvSpPr>
              <a:spLocks/>
            </p:cNvSpPr>
            <p:nvPr/>
          </p:nvSpPr>
          <p:spPr bwMode="auto">
            <a:xfrm>
              <a:off x="2295" y="1130"/>
              <a:ext cx="34" cy="33"/>
            </a:xfrm>
            <a:custGeom>
              <a:avLst/>
              <a:gdLst>
                <a:gd name="T0" fmla="*/ 0 w 42"/>
                <a:gd name="T1" fmla="*/ 8 h 40"/>
                <a:gd name="T2" fmla="*/ 28 w 42"/>
                <a:gd name="T3" fmla="*/ 0 h 40"/>
                <a:gd name="T4" fmla="*/ 34 w 42"/>
                <a:gd name="T5" fmla="*/ 23 h 40"/>
                <a:gd name="T6" fmla="*/ 6 w 42"/>
                <a:gd name="T7" fmla="*/ 33 h 40"/>
                <a:gd name="T8" fmla="*/ 0 w 42"/>
                <a:gd name="T9" fmla="*/ 8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0" y="10"/>
                  </a:moveTo>
                  <a:lnTo>
                    <a:pt x="34" y="0"/>
                  </a:lnTo>
                  <a:lnTo>
                    <a:pt x="42" y="28"/>
                  </a:lnTo>
                  <a:lnTo>
                    <a:pt x="8" y="40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4" name="Freeform 259"/>
            <p:cNvSpPr>
              <a:spLocks/>
            </p:cNvSpPr>
            <p:nvPr/>
          </p:nvSpPr>
          <p:spPr bwMode="auto">
            <a:xfrm>
              <a:off x="2144" y="1255"/>
              <a:ext cx="35" cy="31"/>
            </a:xfrm>
            <a:custGeom>
              <a:avLst/>
              <a:gdLst>
                <a:gd name="T0" fmla="*/ 35 w 42"/>
                <a:gd name="T1" fmla="*/ 23 h 38"/>
                <a:gd name="T2" fmla="*/ 7 w 42"/>
                <a:gd name="T3" fmla="*/ 31 h 38"/>
                <a:gd name="T4" fmla="*/ 0 w 42"/>
                <a:gd name="T5" fmla="*/ 8 h 38"/>
                <a:gd name="T6" fmla="*/ 28 w 42"/>
                <a:gd name="T7" fmla="*/ 0 h 38"/>
                <a:gd name="T8" fmla="*/ 35 w 42"/>
                <a:gd name="T9" fmla="*/ 23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38">
                  <a:moveTo>
                    <a:pt x="42" y="28"/>
                  </a:moveTo>
                  <a:lnTo>
                    <a:pt x="8" y="38"/>
                  </a:lnTo>
                  <a:lnTo>
                    <a:pt x="0" y="10"/>
                  </a:lnTo>
                  <a:lnTo>
                    <a:pt x="34" y="0"/>
                  </a:lnTo>
                  <a:lnTo>
                    <a:pt x="42" y="2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5" name="Freeform 260"/>
            <p:cNvSpPr>
              <a:spLocks/>
            </p:cNvSpPr>
            <p:nvPr/>
          </p:nvSpPr>
          <p:spPr bwMode="auto">
            <a:xfrm>
              <a:off x="2109" y="1240"/>
              <a:ext cx="35" cy="33"/>
            </a:xfrm>
            <a:custGeom>
              <a:avLst/>
              <a:gdLst>
                <a:gd name="T0" fmla="*/ 28 w 42"/>
                <a:gd name="T1" fmla="*/ 0 h 40"/>
                <a:gd name="T2" fmla="*/ 35 w 42"/>
                <a:gd name="T3" fmla="*/ 23 h 40"/>
                <a:gd name="T4" fmla="*/ 7 w 42"/>
                <a:gd name="T5" fmla="*/ 33 h 40"/>
                <a:gd name="T6" fmla="*/ 0 w 42"/>
                <a:gd name="T7" fmla="*/ 8 h 40"/>
                <a:gd name="T8" fmla="*/ 28 w 4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34" y="0"/>
                  </a:moveTo>
                  <a:lnTo>
                    <a:pt x="42" y="28"/>
                  </a:lnTo>
                  <a:lnTo>
                    <a:pt x="8" y="40"/>
                  </a:lnTo>
                  <a:lnTo>
                    <a:pt x="0" y="10"/>
                  </a:lnTo>
                  <a:lnTo>
                    <a:pt x="34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6" name="Freeform 261"/>
            <p:cNvSpPr>
              <a:spLocks/>
            </p:cNvSpPr>
            <p:nvPr/>
          </p:nvSpPr>
          <p:spPr bwMode="auto">
            <a:xfrm>
              <a:off x="2172" y="1245"/>
              <a:ext cx="35" cy="33"/>
            </a:xfrm>
            <a:custGeom>
              <a:avLst/>
              <a:gdLst>
                <a:gd name="T0" fmla="*/ 28 w 42"/>
                <a:gd name="T1" fmla="*/ 0 h 40"/>
                <a:gd name="T2" fmla="*/ 35 w 42"/>
                <a:gd name="T3" fmla="*/ 25 h 40"/>
                <a:gd name="T4" fmla="*/ 7 w 42"/>
                <a:gd name="T5" fmla="*/ 33 h 40"/>
                <a:gd name="T6" fmla="*/ 0 w 42"/>
                <a:gd name="T7" fmla="*/ 10 h 40"/>
                <a:gd name="T8" fmla="*/ 28 w 4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34" y="0"/>
                  </a:moveTo>
                  <a:lnTo>
                    <a:pt x="42" y="30"/>
                  </a:lnTo>
                  <a:lnTo>
                    <a:pt x="8" y="40"/>
                  </a:lnTo>
                  <a:lnTo>
                    <a:pt x="0" y="12"/>
                  </a:lnTo>
                  <a:lnTo>
                    <a:pt x="34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7" name="Freeform 262"/>
            <p:cNvSpPr>
              <a:spLocks/>
            </p:cNvSpPr>
            <p:nvPr/>
          </p:nvSpPr>
          <p:spPr bwMode="auto">
            <a:xfrm>
              <a:off x="2137" y="1230"/>
              <a:ext cx="35" cy="33"/>
            </a:xfrm>
            <a:custGeom>
              <a:avLst/>
              <a:gdLst>
                <a:gd name="T0" fmla="*/ 28 w 42"/>
                <a:gd name="T1" fmla="*/ 0 h 40"/>
                <a:gd name="T2" fmla="*/ 35 w 42"/>
                <a:gd name="T3" fmla="*/ 25 h 40"/>
                <a:gd name="T4" fmla="*/ 7 w 42"/>
                <a:gd name="T5" fmla="*/ 33 h 40"/>
                <a:gd name="T6" fmla="*/ 0 w 42"/>
                <a:gd name="T7" fmla="*/ 10 h 40"/>
                <a:gd name="T8" fmla="*/ 28 w 4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34" y="0"/>
                  </a:moveTo>
                  <a:lnTo>
                    <a:pt x="42" y="30"/>
                  </a:lnTo>
                  <a:lnTo>
                    <a:pt x="8" y="40"/>
                  </a:lnTo>
                  <a:lnTo>
                    <a:pt x="0" y="12"/>
                  </a:lnTo>
                  <a:lnTo>
                    <a:pt x="34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8" name="Freeform 263"/>
            <p:cNvSpPr>
              <a:spLocks/>
            </p:cNvSpPr>
            <p:nvPr/>
          </p:nvSpPr>
          <p:spPr bwMode="auto">
            <a:xfrm>
              <a:off x="2257" y="1219"/>
              <a:ext cx="34" cy="33"/>
            </a:xfrm>
            <a:custGeom>
              <a:avLst/>
              <a:gdLst>
                <a:gd name="T0" fmla="*/ 28 w 42"/>
                <a:gd name="T1" fmla="*/ 0 h 40"/>
                <a:gd name="T2" fmla="*/ 34 w 42"/>
                <a:gd name="T3" fmla="*/ 23 h 40"/>
                <a:gd name="T4" fmla="*/ 6 w 42"/>
                <a:gd name="T5" fmla="*/ 33 h 40"/>
                <a:gd name="T6" fmla="*/ 0 w 42"/>
                <a:gd name="T7" fmla="*/ 8 h 40"/>
                <a:gd name="T8" fmla="*/ 28 w 4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34" y="0"/>
                  </a:moveTo>
                  <a:lnTo>
                    <a:pt x="42" y="28"/>
                  </a:lnTo>
                  <a:lnTo>
                    <a:pt x="8" y="40"/>
                  </a:lnTo>
                  <a:lnTo>
                    <a:pt x="0" y="10"/>
                  </a:lnTo>
                  <a:lnTo>
                    <a:pt x="34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9" name="Freeform 264"/>
            <p:cNvSpPr>
              <a:spLocks/>
            </p:cNvSpPr>
            <p:nvPr/>
          </p:nvSpPr>
          <p:spPr bwMode="auto">
            <a:xfrm>
              <a:off x="2200" y="1237"/>
              <a:ext cx="35" cy="33"/>
            </a:xfrm>
            <a:custGeom>
              <a:avLst/>
              <a:gdLst>
                <a:gd name="T0" fmla="*/ 28 w 42"/>
                <a:gd name="T1" fmla="*/ 0 h 40"/>
                <a:gd name="T2" fmla="*/ 35 w 42"/>
                <a:gd name="T3" fmla="*/ 23 h 40"/>
                <a:gd name="T4" fmla="*/ 7 w 42"/>
                <a:gd name="T5" fmla="*/ 33 h 40"/>
                <a:gd name="T6" fmla="*/ 0 w 42"/>
                <a:gd name="T7" fmla="*/ 8 h 40"/>
                <a:gd name="T8" fmla="*/ 28 w 4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34" y="0"/>
                  </a:moveTo>
                  <a:lnTo>
                    <a:pt x="42" y="28"/>
                  </a:lnTo>
                  <a:lnTo>
                    <a:pt x="8" y="40"/>
                  </a:lnTo>
                  <a:lnTo>
                    <a:pt x="0" y="10"/>
                  </a:lnTo>
                  <a:lnTo>
                    <a:pt x="34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0" name="Freeform 265"/>
            <p:cNvSpPr>
              <a:spLocks/>
            </p:cNvSpPr>
            <p:nvPr/>
          </p:nvSpPr>
          <p:spPr bwMode="auto">
            <a:xfrm>
              <a:off x="2228" y="1227"/>
              <a:ext cx="35" cy="33"/>
            </a:xfrm>
            <a:custGeom>
              <a:avLst/>
              <a:gdLst>
                <a:gd name="T0" fmla="*/ 28 w 42"/>
                <a:gd name="T1" fmla="*/ 0 h 40"/>
                <a:gd name="T2" fmla="*/ 35 w 42"/>
                <a:gd name="T3" fmla="*/ 25 h 40"/>
                <a:gd name="T4" fmla="*/ 7 w 42"/>
                <a:gd name="T5" fmla="*/ 33 h 40"/>
                <a:gd name="T6" fmla="*/ 0 w 42"/>
                <a:gd name="T7" fmla="*/ 10 h 40"/>
                <a:gd name="T8" fmla="*/ 28 w 4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34" y="0"/>
                  </a:moveTo>
                  <a:lnTo>
                    <a:pt x="42" y="30"/>
                  </a:lnTo>
                  <a:lnTo>
                    <a:pt x="8" y="40"/>
                  </a:lnTo>
                  <a:lnTo>
                    <a:pt x="0" y="12"/>
                  </a:lnTo>
                  <a:lnTo>
                    <a:pt x="34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1" name="Freeform 266"/>
            <p:cNvSpPr>
              <a:spLocks/>
            </p:cNvSpPr>
            <p:nvPr/>
          </p:nvSpPr>
          <p:spPr bwMode="auto">
            <a:xfrm>
              <a:off x="2308" y="1177"/>
              <a:ext cx="35" cy="32"/>
            </a:xfrm>
            <a:custGeom>
              <a:avLst/>
              <a:gdLst>
                <a:gd name="T0" fmla="*/ 28 w 42"/>
                <a:gd name="T1" fmla="*/ 0 h 38"/>
                <a:gd name="T2" fmla="*/ 35 w 42"/>
                <a:gd name="T3" fmla="*/ 22 h 38"/>
                <a:gd name="T4" fmla="*/ 35 w 42"/>
                <a:gd name="T5" fmla="*/ 22 h 38"/>
                <a:gd name="T6" fmla="*/ 33 w 42"/>
                <a:gd name="T7" fmla="*/ 24 h 38"/>
                <a:gd name="T8" fmla="*/ 7 w 42"/>
                <a:gd name="T9" fmla="*/ 32 h 38"/>
                <a:gd name="T10" fmla="*/ 0 w 42"/>
                <a:gd name="T11" fmla="*/ 8 h 38"/>
                <a:gd name="T12" fmla="*/ 28 w 42"/>
                <a:gd name="T13" fmla="*/ 0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" h="38">
                  <a:moveTo>
                    <a:pt x="34" y="0"/>
                  </a:moveTo>
                  <a:lnTo>
                    <a:pt x="42" y="26"/>
                  </a:lnTo>
                  <a:lnTo>
                    <a:pt x="40" y="28"/>
                  </a:lnTo>
                  <a:lnTo>
                    <a:pt x="8" y="38"/>
                  </a:lnTo>
                  <a:lnTo>
                    <a:pt x="0" y="10"/>
                  </a:lnTo>
                  <a:lnTo>
                    <a:pt x="34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2" name="Freeform 267"/>
            <p:cNvSpPr>
              <a:spLocks/>
            </p:cNvSpPr>
            <p:nvPr/>
          </p:nvSpPr>
          <p:spPr bwMode="auto">
            <a:xfrm>
              <a:off x="2311" y="970"/>
              <a:ext cx="37" cy="33"/>
            </a:xfrm>
            <a:custGeom>
              <a:avLst/>
              <a:gdLst>
                <a:gd name="T0" fmla="*/ 0 w 44"/>
                <a:gd name="T1" fmla="*/ 10 h 40"/>
                <a:gd name="T2" fmla="*/ 30 w 44"/>
                <a:gd name="T3" fmla="*/ 0 h 40"/>
                <a:gd name="T4" fmla="*/ 37 w 44"/>
                <a:gd name="T5" fmla="*/ 25 h 40"/>
                <a:gd name="T6" fmla="*/ 7 w 44"/>
                <a:gd name="T7" fmla="*/ 33 h 40"/>
                <a:gd name="T8" fmla="*/ 0 w 44"/>
                <a:gd name="T9" fmla="*/ 1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" h="40">
                  <a:moveTo>
                    <a:pt x="0" y="12"/>
                  </a:moveTo>
                  <a:lnTo>
                    <a:pt x="36" y="0"/>
                  </a:lnTo>
                  <a:lnTo>
                    <a:pt x="44" y="30"/>
                  </a:lnTo>
                  <a:lnTo>
                    <a:pt x="8" y="40"/>
                  </a:lnTo>
                  <a:lnTo>
                    <a:pt x="0" y="1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3" name="Freeform 268"/>
            <p:cNvSpPr>
              <a:spLocks/>
            </p:cNvSpPr>
            <p:nvPr/>
          </p:nvSpPr>
          <p:spPr bwMode="auto">
            <a:xfrm>
              <a:off x="2305" y="947"/>
              <a:ext cx="36" cy="33"/>
            </a:xfrm>
            <a:custGeom>
              <a:avLst/>
              <a:gdLst>
                <a:gd name="T0" fmla="*/ 0 w 44"/>
                <a:gd name="T1" fmla="*/ 8 h 40"/>
                <a:gd name="T2" fmla="*/ 29 w 44"/>
                <a:gd name="T3" fmla="*/ 0 h 40"/>
                <a:gd name="T4" fmla="*/ 36 w 44"/>
                <a:gd name="T5" fmla="*/ 23 h 40"/>
                <a:gd name="T6" fmla="*/ 7 w 44"/>
                <a:gd name="T7" fmla="*/ 33 h 40"/>
                <a:gd name="T8" fmla="*/ 0 w 44"/>
                <a:gd name="T9" fmla="*/ 8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" h="40">
                  <a:moveTo>
                    <a:pt x="0" y="10"/>
                  </a:moveTo>
                  <a:lnTo>
                    <a:pt x="36" y="0"/>
                  </a:lnTo>
                  <a:lnTo>
                    <a:pt x="44" y="28"/>
                  </a:lnTo>
                  <a:lnTo>
                    <a:pt x="8" y="40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4" name="Freeform 269"/>
            <p:cNvSpPr>
              <a:spLocks/>
            </p:cNvSpPr>
            <p:nvPr/>
          </p:nvSpPr>
          <p:spPr bwMode="auto">
            <a:xfrm>
              <a:off x="2318" y="994"/>
              <a:ext cx="35" cy="32"/>
            </a:xfrm>
            <a:custGeom>
              <a:avLst/>
              <a:gdLst>
                <a:gd name="T0" fmla="*/ 0 w 42"/>
                <a:gd name="T1" fmla="*/ 8 h 38"/>
                <a:gd name="T2" fmla="*/ 30 w 42"/>
                <a:gd name="T3" fmla="*/ 0 h 38"/>
                <a:gd name="T4" fmla="*/ 35 w 42"/>
                <a:gd name="T5" fmla="*/ 24 h 38"/>
                <a:gd name="T6" fmla="*/ 7 w 42"/>
                <a:gd name="T7" fmla="*/ 32 h 38"/>
                <a:gd name="T8" fmla="*/ 0 w 42"/>
                <a:gd name="T9" fmla="*/ 8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38">
                  <a:moveTo>
                    <a:pt x="0" y="10"/>
                  </a:moveTo>
                  <a:lnTo>
                    <a:pt x="36" y="0"/>
                  </a:lnTo>
                  <a:lnTo>
                    <a:pt x="42" y="28"/>
                  </a:lnTo>
                  <a:lnTo>
                    <a:pt x="8" y="38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5" name="Freeform 270"/>
            <p:cNvSpPr>
              <a:spLocks/>
            </p:cNvSpPr>
            <p:nvPr/>
          </p:nvSpPr>
          <p:spPr bwMode="auto">
            <a:xfrm>
              <a:off x="2270" y="932"/>
              <a:ext cx="35" cy="33"/>
            </a:xfrm>
            <a:custGeom>
              <a:avLst/>
              <a:gdLst>
                <a:gd name="T0" fmla="*/ 0 w 42"/>
                <a:gd name="T1" fmla="*/ 10 h 40"/>
                <a:gd name="T2" fmla="*/ 30 w 42"/>
                <a:gd name="T3" fmla="*/ 0 h 40"/>
                <a:gd name="T4" fmla="*/ 35 w 42"/>
                <a:gd name="T5" fmla="*/ 23 h 40"/>
                <a:gd name="T6" fmla="*/ 7 w 42"/>
                <a:gd name="T7" fmla="*/ 33 h 40"/>
                <a:gd name="T8" fmla="*/ 0 w 42"/>
                <a:gd name="T9" fmla="*/ 1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0" y="12"/>
                  </a:moveTo>
                  <a:lnTo>
                    <a:pt x="36" y="0"/>
                  </a:lnTo>
                  <a:lnTo>
                    <a:pt x="42" y="28"/>
                  </a:lnTo>
                  <a:lnTo>
                    <a:pt x="8" y="40"/>
                  </a:lnTo>
                  <a:lnTo>
                    <a:pt x="0" y="1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6" name="Freeform 271"/>
            <p:cNvSpPr>
              <a:spLocks/>
            </p:cNvSpPr>
            <p:nvPr/>
          </p:nvSpPr>
          <p:spPr bwMode="auto">
            <a:xfrm>
              <a:off x="2263" y="909"/>
              <a:ext cx="37" cy="33"/>
            </a:xfrm>
            <a:custGeom>
              <a:avLst/>
              <a:gdLst>
                <a:gd name="T0" fmla="*/ 0 w 44"/>
                <a:gd name="T1" fmla="*/ 8 h 40"/>
                <a:gd name="T2" fmla="*/ 30 w 44"/>
                <a:gd name="T3" fmla="*/ 0 h 40"/>
                <a:gd name="T4" fmla="*/ 37 w 44"/>
                <a:gd name="T5" fmla="*/ 23 h 40"/>
                <a:gd name="T6" fmla="*/ 7 w 44"/>
                <a:gd name="T7" fmla="*/ 33 h 40"/>
                <a:gd name="T8" fmla="*/ 0 w 44"/>
                <a:gd name="T9" fmla="*/ 8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" h="40">
                  <a:moveTo>
                    <a:pt x="0" y="10"/>
                  </a:moveTo>
                  <a:lnTo>
                    <a:pt x="36" y="0"/>
                  </a:lnTo>
                  <a:lnTo>
                    <a:pt x="44" y="28"/>
                  </a:lnTo>
                  <a:lnTo>
                    <a:pt x="8" y="40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7" name="Freeform 272"/>
            <p:cNvSpPr>
              <a:spLocks/>
            </p:cNvSpPr>
            <p:nvPr/>
          </p:nvSpPr>
          <p:spPr bwMode="auto">
            <a:xfrm>
              <a:off x="2276" y="955"/>
              <a:ext cx="35" cy="33"/>
            </a:xfrm>
            <a:custGeom>
              <a:avLst/>
              <a:gdLst>
                <a:gd name="T0" fmla="*/ 7 w 42"/>
                <a:gd name="T1" fmla="*/ 33 h 40"/>
                <a:gd name="T2" fmla="*/ 0 w 42"/>
                <a:gd name="T3" fmla="*/ 10 h 40"/>
                <a:gd name="T4" fmla="*/ 28 w 42"/>
                <a:gd name="T5" fmla="*/ 0 h 40"/>
                <a:gd name="T6" fmla="*/ 35 w 42"/>
                <a:gd name="T7" fmla="*/ 25 h 40"/>
                <a:gd name="T8" fmla="*/ 7 w 42"/>
                <a:gd name="T9" fmla="*/ 33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8" y="40"/>
                  </a:moveTo>
                  <a:lnTo>
                    <a:pt x="0" y="12"/>
                  </a:lnTo>
                  <a:lnTo>
                    <a:pt x="34" y="0"/>
                  </a:lnTo>
                  <a:lnTo>
                    <a:pt x="42" y="30"/>
                  </a:lnTo>
                  <a:lnTo>
                    <a:pt x="8" y="4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8" name="Freeform 273"/>
            <p:cNvSpPr>
              <a:spLocks/>
            </p:cNvSpPr>
            <p:nvPr/>
          </p:nvSpPr>
          <p:spPr bwMode="auto">
            <a:xfrm>
              <a:off x="1997" y="943"/>
              <a:ext cx="33" cy="32"/>
            </a:xfrm>
            <a:custGeom>
              <a:avLst/>
              <a:gdLst>
                <a:gd name="T0" fmla="*/ 5 w 40"/>
                <a:gd name="T1" fmla="*/ 32 h 38"/>
                <a:gd name="T2" fmla="*/ 0 w 40"/>
                <a:gd name="T3" fmla="*/ 15 h 38"/>
                <a:gd name="T4" fmla="*/ 0 w 40"/>
                <a:gd name="T5" fmla="*/ 15 h 38"/>
                <a:gd name="T6" fmla="*/ 7 w 40"/>
                <a:gd name="T7" fmla="*/ 7 h 38"/>
                <a:gd name="T8" fmla="*/ 26 w 40"/>
                <a:gd name="T9" fmla="*/ 0 h 38"/>
                <a:gd name="T10" fmla="*/ 33 w 40"/>
                <a:gd name="T11" fmla="*/ 24 h 38"/>
                <a:gd name="T12" fmla="*/ 5 w 40"/>
                <a:gd name="T13" fmla="*/ 32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0" h="38">
                  <a:moveTo>
                    <a:pt x="6" y="38"/>
                  </a:moveTo>
                  <a:lnTo>
                    <a:pt x="0" y="18"/>
                  </a:lnTo>
                  <a:lnTo>
                    <a:pt x="8" y="8"/>
                  </a:lnTo>
                  <a:lnTo>
                    <a:pt x="32" y="0"/>
                  </a:lnTo>
                  <a:lnTo>
                    <a:pt x="40" y="28"/>
                  </a:lnTo>
                  <a:lnTo>
                    <a:pt x="6" y="3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9" name="Freeform 274"/>
            <p:cNvSpPr>
              <a:spLocks/>
            </p:cNvSpPr>
            <p:nvPr/>
          </p:nvSpPr>
          <p:spPr bwMode="auto">
            <a:xfrm>
              <a:off x="2323" y="1120"/>
              <a:ext cx="35" cy="33"/>
            </a:xfrm>
            <a:custGeom>
              <a:avLst/>
              <a:gdLst>
                <a:gd name="T0" fmla="*/ 7 w 42"/>
                <a:gd name="T1" fmla="*/ 33 h 40"/>
                <a:gd name="T2" fmla="*/ 0 w 42"/>
                <a:gd name="T3" fmla="*/ 10 h 40"/>
                <a:gd name="T4" fmla="*/ 28 w 42"/>
                <a:gd name="T5" fmla="*/ 0 h 40"/>
                <a:gd name="T6" fmla="*/ 35 w 42"/>
                <a:gd name="T7" fmla="*/ 25 h 40"/>
                <a:gd name="T8" fmla="*/ 7 w 42"/>
                <a:gd name="T9" fmla="*/ 33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8" y="40"/>
                  </a:moveTo>
                  <a:lnTo>
                    <a:pt x="0" y="12"/>
                  </a:lnTo>
                  <a:lnTo>
                    <a:pt x="34" y="0"/>
                  </a:lnTo>
                  <a:lnTo>
                    <a:pt x="42" y="30"/>
                  </a:lnTo>
                  <a:lnTo>
                    <a:pt x="8" y="4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0" name="Freeform 275"/>
            <p:cNvSpPr>
              <a:spLocks/>
            </p:cNvSpPr>
            <p:nvPr/>
          </p:nvSpPr>
          <p:spPr bwMode="auto">
            <a:xfrm>
              <a:off x="2316" y="1097"/>
              <a:ext cx="35" cy="33"/>
            </a:xfrm>
            <a:custGeom>
              <a:avLst/>
              <a:gdLst>
                <a:gd name="T0" fmla="*/ 0 w 42"/>
                <a:gd name="T1" fmla="*/ 10 h 40"/>
                <a:gd name="T2" fmla="*/ 28 w 42"/>
                <a:gd name="T3" fmla="*/ 0 h 40"/>
                <a:gd name="T4" fmla="*/ 35 w 42"/>
                <a:gd name="T5" fmla="*/ 23 h 40"/>
                <a:gd name="T6" fmla="*/ 7 w 42"/>
                <a:gd name="T7" fmla="*/ 33 h 40"/>
                <a:gd name="T8" fmla="*/ 0 w 42"/>
                <a:gd name="T9" fmla="*/ 1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0" y="12"/>
                  </a:moveTo>
                  <a:lnTo>
                    <a:pt x="34" y="0"/>
                  </a:lnTo>
                  <a:lnTo>
                    <a:pt x="42" y="28"/>
                  </a:lnTo>
                  <a:lnTo>
                    <a:pt x="8" y="40"/>
                  </a:lnTo>
                  <a:lnTo>
                    <a:pt x="0" y="1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1" name="Freeform 276"/>
            <p:cNvSpPr>
              <a:spLocks/>
            </p:cNvSpPr>
            <p:nvPr/>
          </p:nvSpPr>
          <p:spPr bwMode="auto">
            <a:xfrm>
              <a:off x="2351" y="1111"/>
              <a:ext cx="26" cy="33"/>
            </a:xfrm>
            <a:custGeom>
              <a:avLst/>
              <a:gdLst>
                <a:gd name="T0" fmla="*/ 0 w 32"/>
                <a:gd name="T1" fmla="*/ 8 h 40"/>
                <a:gd name="T2" fmla="*/ 26 w 32"/>
                <a:gd name="T3" fmla="*/ 0 h 40"/>
                <a:gd name="T4" fmla="*/ 26 w 32"/>
                <a:gd name="T5" fmla="*/ 0 h 40"/>
                <a:gd name="T6" fmla="*/ 20 w 32"/>
                <a:gd name="T7" fmla="*/ 28 h 40"/>
                <a:gd name="T8" fmla="*/ 7 w 32"/>
                <a:gd name="T9" fmla="*/ 33 h 40"/>
                <a:gd name="T10" fmla="*/ 0 w 32"/>
                <a:gd name="T11" fmla="*/ 8 h 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40">
                  <a:moveTo>
                    <a:pt x="0" y="10"/>
                  </a:moveTo>
                  <a:lnTo>
                    <a:pt x="32" y="0"/>
                  </a:lnTo>
                  <a:lnTo>
                    <a:pt x="24" y="34"/>
                  </a:lnTo>
                  <a:lnTo>
                    <a:pt x="8" y="40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2" name="Freeform 277"/>
            <p:cNvSpPr>
              <a:spLocks/>
            </p:cNvSpPr>
            <p:nvPr/>
          </p:nvSpPr>
          <p:spPr bwMode="auto">
            <a:xfrm>
              <a:off x="2310" y="1073"/>
              <a:ext cx="34" cy="33"/>
            </a:xfrm>
            <a:custGeom>
              <a:avLst/>
              <a:gdLst>
                <a:gd name="T0" fmla="*/ 0 w 42"/>
                <a:gd name="T1" fmla="*/ 8 h 40"/>
                <a:gd name="T2" fmla="*/ 28 w 42"/>
                <a:gd name="T3" fmla="*/ 0 h 40"/>
                <a:gd name="T4" fmla="*/ 34 w 42"/>
                <a:gd name="T5" fmla="*/ 23 h 40"/>
                <a:gd name="T6" fmla="*/ 6 w 42"/>
                <a:gd name="T7" fmla="*/ 33 h 40"/>
                <a:gd name="T8" fmla="*/ 0 w 42"/>
                <a:gd name="T9" fmla="*/ 8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0" y="10"/>
                  </a:moveTo>
                  <a:lnTo>
                    <a:pt x="34" y="0"/>
                  </a:lnTo>
                  <a:lnTo>
                    <a:pt x="42" y="28"/>
                  </a:lnTo>
                  <a:lnTo>
                    <a:pt x="8" y="40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3" name="Freeform 278"/>
            <p:cNvSpPr>
              <a:spLocks/>
            </p:cNvSpPr>
            <p:nvPr/>
          </p:nvSpPr>
          <p:spPr bwMode="auto">
            <a:xfrm>
              <a:off x="2338" y="1064"/>
              <a:ext cx="34" cy="33"/>
            </a:xfrm>
            <a:custGeom>
              <a:avLst/>
              <a:gdLst>
                <a:gd name="T0" fmla="*/ 28 w 42"/>
                <a:gd name="T1" fmla="*/ 0 h 40"/>
                <a:gd name="T2" fmla="*/ 34 w 42"/>
                <a:gd name="T3" fmla="*/ 25 h 40"/>
                <a:gd name="T4" fmla="*/ 6 w 42"/>
                <a:gd name="T5" fmla="*/ 33 h 40"/>
                <a:gd name="T6" fmla="*/ 0 w 42"/>
                <a:gd name="T7" fmla="*/ 10 h 40"/>
                <a:gd name="T8" fmla="*/ 28 w 42"/>
                <a:gd name="T9" fmla="*/ 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34" y="0"/>
                  </a:moveTo>
                  <a:lnTo>
                    <a:pt x="42" y="30"/>
                  </a:lnTo>
                  <a:lnTo>
                    <a:pt x="8" y="40"/>
                  </a:lnTo>
                  <a:lnTo>
                    <a:pt x="0" y="12"/>
                  </a:lnTo>
                  <a:lnTo>
                    <a:pt x="34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4" name="Freeform 279"/>
            <p:cNvSpPr>
              <a:spLocks/>
            </p:cNvSpPr>
            <p:nvPr/>
          </p:nvSpPr>
          <p:spPr bwMode="auto">
            <a:xfrm>
              <a:off x="2331" y="1041"/>
              <a:ext cx="35" cy="32"/>
            </a:xfrm>
            <a:custGeom>
              <a:avLst/>
              <a:gdLst>
                <a:gd name="T0" fmla="*/ 0 w 42"/>
                <a:gd name="T1" fmla="*/ 10 h 40"/>
                <a:gd name="T2" fmla="*/ 28 w 42"/>
                <a:gd name="T3" fmla="*/ 0 h 40"/>
                <a:gd name="T4" fmla="*/ 35 w 42"/>
                <a:gd name="T5" fmla="*/ 22 h 40"/>
                <a:gd name="T6" fmla="*/ 7 w 42"/>
                <a:gd name="T7" fmla="*/ 32 h 40"/>
                <a:gd name="T8" fmla="*/ 0 w 42"/>
                <a:gd name="T9" fmla="*/ 1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0" y="12"/>
                  </a:moveTo>
                  <a:lnTo>
                    <a:pt x="34" y="0"/>
                  </a:lnTo>
                  <a:lnTo>
                    <a:pt x="42" y="28"/>
                  </a:lnTo>
                  <a:lnTo>
                    <a:pt x="8" y="40"/>
                  </a:lnTo>
                  <a:lnTo>
                    <a:pt x="0" y="1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5" name="Freeform 280"/>
            <p:cNvSpPr>
              <a:spLocks/>
            </p:cNvSpPr>
            <p:nvPr/>
          </p:nvSpPr>
          <p:spPr bwMode="auto">
            <a:xfrm>
              <a:off x="2324" y="1017"/>
              <a:ext cx="35" cy="33"/>
            </a:xfrm>
            <a:custGeom>
              <a:avLst/>
              <a:gdLst>
                <a:gd name="T0" fmla="*/ 0 w 42"/>
                <a:gd name="T1" fmla="*/ 8 h 40"/>
                <a:gd name="T2" fmla="*/ 28 w 42"/>
                <a:gd name="T3" fmla="*/ 0 h 40"/>
                <a:gd name="T4" fmla="*/ 35 w 42"/>
                <a:gd name="T5" fmla="*/ 23 h 40"/>
                <a:gd name="T6" fmla="*/ 7 w 42"/>
                <a:gd name="T7" fmla="*/ 33 h 40"/>
                <a:gd name="T8" fmla="*/ 0 w 42"/>
                <a:gd name="T9" fmla="*/ 8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0" y="10"/>
                  </a:moveTo>
                  <a:lnTo>
                    <a:pt x="34" y="0"/>
                  </a:lnTo>
                  <a:lnTo>
                    <a:pt x="42" y="28"/>
                  </a:lnTo>
                  <a:lnTo>
                    <a:pt x="8" y="40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6" name="Freeform 281"/>
            <p:cNvSpPr>
              <a:spLocks/>
            </p:cNvSpPr>
            <p:nvPr/>
          </p:nvSpPr>
          <p:spPr bwMode="auto">
            <a:xfrm>
              <a:off x="2045" y="900"/>
              <a:ext cx="36" cy="33"/>
            </a:xfrm>
            <a:custGeom>
              <a:avLst/>
              <a:gdLst>
                <a:gd name="T0" fmla="*/ 7 w 44"/>
                <a:gd name="T1" fmla="*/ 33 h 40"/>
                <a:gd name="T2" fmla="*/ 0 w 44"/>
                <a:gd name="T3" fmla="*/ 10 h 40"/>
                <a:gd name="T4" fmla="*/ 29 w 44"/>
                <a:gd name="T5" fmla="*/ 0 h 40"/>
                <a:gd name="T6" fmla="*/ 36 w 44"/>
                <a:gd name="T7" fmla="*/ 25 h 40"/>
                <a:gd name="T8" fmla="*/ 7 w 44"/>
                <a:gd name="T9" fmla="*/ 33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" h="40">
                  <a:moveTo>
                    <a:pt x="8" y="40"/>
                  </a:moveTo>
                  <a:lnTo>
                    <a:pt x="0" y="12"/>
                  </a:lnTo>
                  <a:lnTo>
                    <a:pt x="36" y="0"/>
                  </a:lnTo>
                  <a:lnTo>
                    <a:pt x="44" y="30"/>
                  </a:lnTo>
                  <a:lnTo>
                    <a:pt x="8" y="4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7" name="Freeform 282"/>
            <p:cNvSpPr>
              <a:spLocks/>
            </p:cNvSpPr>
            <p:nvPr/>
          </p:nvSpPr>
          <p:spPr bwMode="auto">
            <a:xfrm>
              <a:off x="2074" y="892"/>
              <a:ext cx="35" cy="33"/>
            </a:xfrm>
            <a:custGeom>
              <a:avLst/>
              <a:gdLst>
                <a:gd name="T0" fmla="*/ 7 w 42"/>
                <a:gd name="T1" fmla="*/ 33 h 40"/>
                <a:gd name="T2" fmla="*/ 0 w 42"/>
                <a:gd name="T3" fmla="*/ 8 h 40"/>
                <a:gd name="T4" fmla="*/ 28 w 42"/>
                <a:gd name="T5" fmla="*/ 0 h 40"/>
                <a:gd name="T6" fmla="*/ 35 w 42"/>
                <a:gd name="T7" fmla="*/ 23 h 40"/>
                <a:gd name="T8" fmla="*/ 7 w 42"/>
                <a:gd name="T9" fmla="*/ 33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8" y="40"/>
                  </a:moveTo>
                  <a:lnTo>
                    <a:pt x="0" y="10"/>
                  </a:lnTo>
                  <a:lnTo>
                    <a:pt x="34" y="0"/>
                  </a:lnTo>
                  <a:lnTo>
                    <a:pt x="42" y="28"/>
                  </a:lnTo>
                  <a:lnTo>
                    <a:pt x="8" y="4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8" name="Freeform 283"/>
            <p:cNvSpPr>
              <a:spLocks/>
            </p:cNvSpPr>
            <p:nvPr/>
          </p:nvSpPr>
          <p:spPr bwMode="auto">
            <a:xfrm>
              <a:off x="2103" y="882"/>
              <a:ext cx="34" cy="33"/>
            </a:xfrm>
            <a:custGeom>
              <a:avLst/>
              <a:gdLst>
                <a:gd name="T0" fmla="*/ 6 w 42"/>
                <a:gd name="T1" fmla="*/ 33 h 40"/>
                <a:gd name="T2" fmla="*/ 0 w 42"/>
                <a:gd name="T3" fmla="*/ 10 h 40"/>
                <a:gd name="T4" fmla="*/ 28 w 42"/>
                <a:gd name="T5" fmla="*/ 0 h 40"/>
                <a:gd name="T6" fmla="*/ 34 w 42"/>
                <a:gd name="T7" fmla="*/ 25 h 40"/>
                <a:gd name="T8" fmla="*/ 6 w 42"/>
                <a:gd name="T9" fmla="*/ 33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8" y="40"/>
                  </a:moveTo>
                  <a:lnTo>
                    <a:pt x="0" y="12"/>
                  </a:lnTo>
                  <a:lnTo>
                    <a:pt x="34" y="0"/>
                  </a:lnTo>
                  <a:lnTo>
                    <a:pt x="42" y="30"/>
                  </a:lnTo>
                  <a:lnTo>
                    <a:pt x="8" y="4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9" name="Freeform 284"/>
            <p:cNvSpPr>
              <a:spLocks/>
            </p:cNvSpPr>
            <p:nvPr/>
          </p:nvSpPr>
          <p:spPr bwMode="auto">
            <a:xfrm>
              <a:off x="2051" y="925"/>
              <a:ext cx="35" cy="31"/>
            </a:xfrm>
            <a:custGeom>
              <a:avLst/>
              <a:gdLst>
                <a:gd name="T0" fmla="*/ 35 w 42"/>
                <a:gd name="T1" fmla="*/ 23 h 38"/>
                <a:gd name="T2" fmla="*/ 7 w 42"/>
                <a:gd name="T3" fmla="*/ 31 h 38"/>
                <a:gd name="T4" fmla="*/ 0 w 42"/>
                <a:gd name="T5" fmla="*/ 8 h 38"/>
                <a:gd name="T6" fmla="*/ 30 w 42"/>
                <a:gd name="T7" fmla="*/ 0 h 38"/>
                <a:gd name="T8" fmla="*/ 35 w 42"/>
                <a:gd name="T9" fmla="*/ 23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38">
                  <a:moveTo>
                    <a:pt x="42" y="28"/>
                  </a:moveTo>
                  <a:lnTo>
                    <a:pt x="8" y="38"/>
                  </a:lnTo>
                  <a:lnTo>
                    <a:pt x="0" y="10"/>
                  </a:lnTo>
                  <a:lnTo>
                    <a:pt x="36" y="0"/>
                  </a:lnTo>
                  <a:lnTo>
                    <a:pt x="42" y="2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0" name="Freeform 285"/>
            <p:cNvSpPr>
              <a:spLocks/>
            </p:cNvSpPr>
            <p:nvPr/>
          </p:nvSpPr>
          <p:spPr bwMode="auto">
            <a:xfrm>
              <a:off x="2131" y="874"/>
              <a:ext cx="34" cy="33"/>
            </a:xfrm>
            <a:custGeom>
              <a:avLst/>
              <a:gdLst>
                <a:gd name="T0" fmla="*/ 6 w 42"/>
                <a:gd name="T1" fmla="*/ 33 h 40"/>
                <a:gd name="T2" fmla="*/ 0 w 42"/>
                <a:gd name="T3" fmla="*/ 8 h 40"/>
                <a:gd name="T4" fmla="*/ 28 w 42"/>
                <a:gd name="T5" fmla="*/ 0 h 40"/>
                <a:gd name="T6" fmla="*/ 34 w 42"/>
                <a:gd name="T7" fmla="*/ 23 h 40"/>
                <a:gd name="T8" fmla="*/ 6 w 42"/>
                <a:gd name="T9" fmla="*/ 33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8" y="40"/>
                  </a:moveTo>
                  <a:lnTo>
                    <a:pt x="0" y="10"/>
                  </a:lnTo>
                  <a:lnTo>
                    <a:pt x="34" y="0"/>
                  </a:lnTo>
                  <a:lnTo>
                    <a:pt x="42" y="28"/>
                  </a:lnTo>
                  <a:lnTo>
                    <a:pt x="8" y="4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1" name="Freeform 286"/>
            <p:cNvSpPr>
              <a:spLocks/>
            </p:cNvSpPr>
            <p:nvPr/>
          </p:nvSpPr>
          <p:spPr bwMode="auto">
            <a:xfrm>
              <a:off x="2023" y="933"/>
              <a:ext cx="35" cy="33"/>
            </a:xfrm>
            <a:custGeom>
              <a:avLst/>
              <a:gdLst>
                <a:gd name="T0" fmla="*/ 7 w 42"/>
                <a:gd name="T1" fmla="*/ 33 h 40"/>
                <a:gd name="T2" fmla="*/ 0 w 42"/>
                <a:gd name="T3" fmla="*/ 10 h 40"/>
                <a:gd name="T4" fmla="*/ 28 w 42"/>
                <a:gd name="T5" fmla="*/ 0 h 40"/>
                <a:gd name="T6" fmla="*/ 35 w 42"/>
                <a:gd name="T7" fmla="*/ 23 h 40"/>
                <a:gd name="T8" fmla="*/ 7 w 42"/>
                <a:gd name="T9" fmla="*/ 33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8" y="40"/>
                  </a:moveTo>
                  <a:lnTo>
                    <a:pt x="0" y="12"/>
                  </a:lnTo>
                  <a:lnTo>
                    <a:pt x="34" y="0"/>
                  </a:lnTo>
                  <a:lnTo>
                    <a:pt x="42" y="28"/>
                  </a:lnTo>
                  <a:lnTo>
                    <a:pt x="8" y="4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2" name="Freeform 287"/>
            <p:cNvSpPr>
              <a:spLocks/>
            </p:cNvSpPr>
            <p:nvPr/>
          </p:nvSpPr>
          <p:spPr bwMode="auto">
            <a:xfrm>
              <a:off x="2194" y="879"/>
              <a:ext cx="34" cy="33"/>
            </a:xfrm>
            <a:custGeom>
              <a:avLst/>
              <a:gdLst>
                <a:gd name="T0" fmla="*/ 6 w 42"/>
                <a:gd name="T1" fmla="*/ 33 h 40"/>
                <a:gd name="T2" fmla="*/ 0 w 42"/>
                <a:gd name="T3" fmla="*/ 10 h 40"/>
                <a:gd name="T4" fmla="*/ 28 w 42"/>
                <a:gd name="T5" fmla="*/ 0 h 40"/>
                <a:gd name="T6" fmla="*/ 34 w 42"/>
                <a:gd name="T7" fmla="*/ 23 h 40"/>
                <a:gd name="T8" fmla="*/ 6 w 42"/>
                <a:gd name="T9" fmla="*/ 33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8" y="40"/>
                  </a:moveTo>
                  <a:lnTo>
                    <a:pt x="0" y="12"/>
                  </a:lnTo>
                  <a:lnTo>
                    <a:pt x="34" y="0"/>
                  </a:lnTo>
                  <a:lnTo>
                    <a:pt x="42" y="28"/>
                  </a:lnTo>
                  <a:lnTo>
                    <a:pt x="8" y="4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3" name="Freeform 288"/>
            <p:cNvSpPr>
              <a:spLocks/>
            </p:cNvSpPr>
            <p:nvPr/>
          </p:nvSpPr>
          <p:spPr bwMode="auto">
            <a:xfrm>
              <a:off x="2257" y="887"/>
              <a:ext cx="36" cy="30"/>
            </a:xfrm>
            <a:custGeom>
              <a:avLst/>
              <a:gdLst>
                <a:gd name="T0" fmla="*/ 7 w 44"/>
                <a:gd name="T1" fmla="*/ 30 h 36"/>
                <a:gd name="T2" fmla="*/ 0 w 44"/>
                <a:gd name="T3" fmla="*/ 7 h 36"/>
                <a:gd name="T4" fmla="*/ 21 w 44"/>
                <a:gd name="T5" fmla="*/ 0 h 36"/>
                <a:gd name="T6" fmla="*/ 21 w 44"/>
                <a:gd name="T7" fmla="*/ 0 h 36"/>
                <a:gd name="T8" fmla="*/ 31 w 44"/>
                <a:gd name="T9" fmla="*/ 5 h 36"/>
                <a:gd name="T10" fmla="*/ 36 w 44"/>
                <a:gd name="T11" fmla="*/ 22 h 36"/>
                <a:gd name="T12" fmla="*/ 7 w 44"/>
                <a:gd name="T13" fmla="*/ 30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4" h="36">
                  <a:moveTo>
                    <a:pt x="8" y="36"/>
                  </a:moveTo>
                  <a:lnTo>
                    <a:pt x="0" y="8"/>
                  </a:lnTo>
                  <a:lnTo>
                    <a:pt x="26" y="0"/>
                  </a:lnTo>
                  <a:lnTo>
                    <a:pt x="38" y="6"/>
                  </a:lnTo>
                  <a:lnTo>
                    <a:pt x="44" y="26"/>
                  </a:lnTo>
                  <a:lnTo>
                    <a:pt x="8" y="3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4" name="Freeform 289"/>
            <p:cNvSpPr>
              <a:spLocks/>
            </p:cNvSpPr>
            <p:nvPr/>
          </p:nvSpPr>
          <p:spPr bwMode="auto">
            <a:xfrm>
              <a:off x="2288" y="892"/>
              <a:ext cx="17" cy="17"/>
            </a:xfrm>
            <a:custGeom>
              <a:avLst/>
              <a:gdLst>
                <a:gd name="T0" fmla="*/ 0 w 20"/>
                <a:gd name="T1" fmla="*/ 0 h 20"/>
                <a:gd name="T2" fmla="*/ 0 w 20"/>
                <a:gd name="T3" fmla="*/ 0 h 20"/>
                <a:gd name="T4" fmla="*/ 17 w 20"/>
                <a:gd name="T5" fmla="*/ 14 h 20"/>
                <a:gd name="T6" fmla="*/ 5 w 20"/>
                <a:gd name="T7" fmla="*/ 17 h 20"/>
                <a:gd name="T8" fmla="*/ 0 w 20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" h="20">
                  <a:moveTo>
                    <a:pt x="0" y="0"/>
                  </a:moveTo>
                  <a:lnTo>
                    <a:pt x="0" y="0"/>
                  </a:lnTo>
                  <a:lnTo>
                    <a:pt x="20" y="16"/>
                  </a:lnTo>
                  <a:lnTo>
                    <a:pt x="6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5" name="Freeform 290"/>
            <p:cNvSpPr>
              <a:spLocks/>
            </p:cNvSpPr>
            <p:nvPr/>
          </p:nvSpPr>
          <p:spPr bwMode="auto">
            <a:xfrm>
              <a:off x="2159" y="864"/>
              <a:ext cx="35" cy="33"/>
            </a:xfrm>
            <a:custGeom>
              <a:avLst/>
              <a:gdLst>
                <a:gd name="T0" fmla="*/ 0 w 42"/>
                <a:gd name="T1" fmla="*/ 10 h 40"/>
                <a:gd name="T2" fmla="*/ 28 w 42"/>
                <a:gd name="T3" fmla="*/ 0 h 40"/>
                <a:gd name="T4" fmla="*/ 35 w 42"/>
                <a:gd name="T5" fmla="*/ 25 h 40"/>
                <a:gd name="T6" fmla="*/ 7 w 42"/>
                <a:gd name="T7" fmla="*/ 33 h 40"/>
                <a:gd name="T8" fmla="*/ 0 w 42"/>
                <a:gd name="T9" fmla="*/ 1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0">
                  <a:moveTo>
                    <a:pt x="0" y="12"/>
                  </a:moveTo>
                  <a:lnTo>
                    <a:pt x="34" y="0"/>
                  </a:lnTo>
                  <a:lnTo>
                    <a:pt x="42" y="30"/>
                  </a:lnTo>
                  <a:lnTo>
                    <a:pt x="8" y="40"/>
                  </a:lnTo>
                  <a:lnTo>
                    <a:pt x="0" y="1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6" name="Freeform 291"/>
            <p:cNvSpPr>
              <a:spLocks/>
            </p:cNvSpPr>
            <p:nvPr/>
          </p:nvSpPr>
          <p:spPr bwMode="auto">
            <a:xfrm>
              <a:off x="2222" y="871"/>
              <a:ext cx="35" cy="31"/>
            </a:xfrm>
            <a:custGeom>
              <a:avLst/>
              <a:gdLst>
                <a:gd name="T0" fmla="*/ 35 w 42"/>
                <a:gd name="T1" fmla="*/ 23 h 38"/>
                <a:gd name="T2" fmla="*/ 7 w 42"/>
                <a:gd name="T3" fmla="*/ 31 h 38"/>
                <a:gd name="T4" fmla="*/ 0 w 42"/>
                <a:gd name="T5" fmla="*/ 8 h 38"/>
                <a:gd name="T6" fmla="*/ 25 w 42"/>
                <a:gd name="T7" fmla="*/ 0 h 38"/>
                <a:gd name="T8" fmla="*/ 25 w 42"/>
                <a:gd name="T9" fmla="*/ 0 h 38"/>
                <a:gd name="T10" fmla="*/ 30 w 42"/>
                <a:gd name="T11" fmla="*/ 3 h 38"/>
                <a:gd name="T12" fmla="*/ 35 w 42"/>
                <a:gd name="T13" fmla="*/ 23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" h="38">
                  <a:moveTo>
                    <a:pt x="42" y="28"/>
                  </a:moveTo>
                  <a:lnTo>
                    <a:pt x="8" y="38"/>
                  </a:lnTo>
                  <a:lnTo>
                    <a:pt x="0" y="10"/>
                  </a:lnTo>
                  <a:lnTo>
                    <a:pt x="30" y="0"/>
                  </a:lnTo>
                  <a:lnTo>
                    <a:pt x="36" y="4"/>
                  </a:lnTo>
                  <a:lnTo>
                    <a:pt x="42" y="2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7" name="Freeform 292"/>
            <p:cNvSpPr>
              <a:spLocks/>
            </p:cNvSpPr>
            <p:nvPr/>
          </p:nvSpPr>
          <p:spPr bwMode="auto">
            <a:xfrm>
              <a:off x="2165" y="889"/>
              <a:ext cx="35" cy="31"/>
            </a:xfrm>
            <a:custGeom>
              <a:avLst/>
              <a:gdLst>
                <a:gd name="T0" fmla="*/ 7 w 42"/>
                <a:gd name="T1" fmla="*/ 31 h 38"/>
                <a:gd name="T2" fmla="*/ 0 w 42"/>
                <a:gd name="T3" fmla="*/ 8 h 38"/>
                <a:gd name="T4" fmla="*/ 28 w 42"/>
                <a:gd name="T5" fmla="*/ 0 h 38"/>
                <a:gd name="T6" fmla="*/ 35 w 42"/>
                <a:gd name="T7" fmla="*/ 23 h 38"/>
                <a:gd name="T8" fmla="*/ 7 w 42"/>
                <a:gd name="T9" fmla="*/ 31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38">
                  <a:moveTo>
                    <a:pt x="8" y="38"/>
                  </a:moveTo>
                  <a:lnTo>
                    <a:pt x="0" y="10"/>
                  </a:lnTo>
                  <a:lnTo>
                    <a:pt x="34" y="0"/>
                  </a:lnTo>
                  <a:lnTo>
                    <a:pt x="42" y="28"/>
                  </a:lnTo>
                  <a:lnTo>
                    <a:pt x="8" y="3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8" name="Freeform 293"/>
            <p:cNvSpPr>
              <a:spLocks/>
            </p:cNvSpPr>
            <p:nvPr/>
          </p:nvSpPr>
          <p:spPr bwMode="auto">
            <a:xfrm>
              <a:off x="2293" y="905"/>
              <a:ext cx="31" cy="27"/>
            </a:xfrm>
            <a:custGeom>
              <a:avLst/>
              <a:gdLst>
                <a:gd name="T0" fmla="*/ 11 w 38"/>
                <a:gd name="T1" fmla="*/ 0 h 32"/>
                <a:gd name="T2" fmla="*/ 11 w 38"/>
                <a:gd name="T3" fmla="*/ 0 h 32"/>
                <a:gd name="T4" fmla="*/ 31 w 38"/>
                <a:gd name="T5" fmla="*/ 19 h 32"/>
                <a:gd name="T6" fmla="*/ 7 w 38"/>
                <a:gd name="T7" fmla="*/ 27 h 32"/>
                <a:gd name="T8" fmla="*/ 0 w 38"/>
                <a:gd name="T9" fmla="*/ 3 h 32"/>
                <a:gd name="T10" fmla="*/ 11 w 38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8" h="32">
                  <a:moveTo>
                    <a:pt x="14" y="0"/>
                  </a:moveTo>
                  <a:lnTo>
                    <a:pt x="14" y="0"/>
                  </a:lnTo>
                  <a:lnTo>
                    <a:pt x="38" y="22"/>
                  </a:lnTo>
                  <a:lnTo>
                    <a:pt x="8" y="32"/>
                  </a:lnTo>
                  <a:lnTo>
                    <a:pt x="0" y="4"/>
                  </a:lnTo>
                  <a:lnTo>
                    <a:pt x="14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9" name="Freeform 294"/>
            <p:cNvSpPr>
              <a:spLocks noEditPoints="1"/>
            </p:cNvSpPr>
            <p:nvPr/>
          </p:nvSpPr>
          <p:spPr bwMode="auto">
            <a:xfrm>
              <a:off x="1942" y="841"/>
              <a:ext cx="459" cy="650"/>
            </a:xfrm>
            <a:custGeom>
              <a:avLst/>
              <a:gdLst>
                <a:gd name="T0" fmla="*/ 33 w 554"/>
                <a:gd name="T1" fmla="*/ 363 h 788"/>
                <a:gd name="T2" fmla="*/ 111 w 554"/>
                <a:gd name="T3" fmla="*/ 444 h 788"/>
                <a:gd name="T4" fmla="*/ 177 w 554"/>
                <a:gd name="T5" fmla="*/ 472 h 788"/>
                <a:gd name="T6" fmla="*/ 234 w 554"/>
                <a:gd name="T7" fmla="*/ 516 h 788"/>
                <a:gd name="T8" fmla="*/ 308 w 554"/>
                <a:gd name="T9" fmla="*/ 638 h 788"/>
                <a:gd name="T10" fmla="*/ 330 w 554"/>
                <a:gd name="T11" fmla="*/ 630 h 788"/>
                <a:gd name="T12" fmla="*/ 268 w 554"/>
                <a:gd name="T13" fmla="*/ 521 h 788"/>
                <a:gd name="T14" fmla="*/ 245 w 554"/>
                <a:gd name="T15" fmla="*/ 492 h 788"/>
                <a:gd name="T16" fmla="*/ 254 w 554"/>
                <a:gd name="T17" fmla="*/ 475 h 788"/>
                <a:gd name="T18" fmla="*/ 272 w 554"/>
                <a:gd name="T19" fmla="*/ 470 h 788"/>
                <a:gd name="T20" fmla="*/ 282 w 554"/>
                <a:gd name="T21" fmla="*/ 467 h 788"/>
                <a:gd name="T22" fmla="*/ 303 w 554"/>
                <a:gd name="T23" fmla="*/ 460 h 788"/>
                <a:gd name="T24" fmla="*/ 323 w 554"/>
                <a:gd name="T25" fmla="*/ 452 h 788"/>
                <a:gd name="T26" fmla="*/ 341 w 554"/>
                <a:gd name="T27" fmla="*/ 450 h 788"/>
                <a:gd name="T28" fmla="*/ 348 w 554"/>
                <a:gd name="T29" fmla="*/ 462 h 788"/>
                <a:gd name="T30" fmla="*/ 343 w 554"/>
                <a:gd name="T31" fmla="*/ 523 h 788"/>
                <a:gd name="T32" fmla="*/ 350 w 554"/>
                <a:gd name="T33" fmla="*/ 637 h 788"/>
                <a:gd name="T34" fmla="*/ 368 w 554"/>
                <a:gd name="T35" fmla="*/ 586 h 788"/>
                <a:gd name="T36" fmla="*/ 371 w 554"/>
                <a:gd name="T37" fmla="*/ 464 h 788"/>
                <a:gd name="T38" fmla="*/ 394 w 554"/>
                <a:gd name="T39" fmla="*/ 406 h 788"/>
                <a:gd name="T40" fmla="*/ 411 w 554"/>
                <a:gd name="T41" fmla="*/ 376 h 788"/>
                <a:gd name="T42" fmla="*/ 454 w 554"/>
                <a:gd name="T43" fmla="*/ 280 h 788"/>
                <a:gd name="T44" fmla="*/ 451 w 554"/>
                <a:gd name="T45" fmla="*/ 168 h 788"/>
                <a:gd name="T46" fmla="*/ 421 w 554"/>
                <a:gd name="T47" fmla="*/ 104 h 788"/>
                <a:gd name="T48" fmla="*/ 360 w 554"/>
                <a:gd name="T49" fmla="*/ 40 h 788"/>
                <a:gd name="T50" fmla="*/ 280 w 554"/>
                <a:gd name="T51" fmla="*/ 5 h 788"/>
                <a:gd name="T52" fmla="*/ 191 w 554"/>
                <a:gd name="T53" fmla="*/ 5 h 788"/>
                <a:gd name="T54" fmla="*/ 124 w 554"/>
                <a:gd name="T55" fmla="*/ 30 h 788"/>
                <a:gd name="T56" fmla="*/ 55 w 554"/>
                <a:gd name="T57" fmla="*/ 89 h 788"/>
                <a:gd name="T58" fmla="*/ 12 w 554"/>
                <a:gd name="T59" fmla="*/ 170 h 788"/>
                <a:gd name="T60" fmla="*/ 2 w 554"/>
                <a:gd name="T61" fmla="*/ 261 h 788"/>
                <a:gd name="T62" fmla="*/ 27 w 554"/>
                <a:gd name="T63" fmla="*/ 300 h 788"/>
                <a:gd name="T64" fmla="*/ 18 w 554"/>
                <a:gd name="T65" fmla="*/ 234 h 788"/>
                <a:gd name="T66" fmla="*/ 36 w 554"/>
                <a:gd name="T67" fmla="*/ 152 h 788"/>
                <a:gd name="T68" fmla="*/ 81 w 554"/>
                <a:gd name="T69" fmla="*/ 82 h 788"/>
                <a:gd name="T70" fmla="*/ 151 w 554"/>
                <a:gd name="T71" fmla="*/ 35 h 788"/>
                <a:gd name="T72" fmla="*/ 214 w 554"/>
                <a:gd name="T73" fmla="*/ 18 h 788"/>
                <a:gd name="T74" fmla="*/ 295 w 554"/>
                <a:gd name="T75" fmla="*/ 26 h 788"/>
                <a:gd name="T76" fmla="*/ 365 w 554"/>
                <a:gd name="T77" fmla="*/ 66 h 788"/>
                <a:gd name="T78" fmla="*/ 416 w 554"/>
                <a:gd name="T79" fmla="*/ 130 h 788"/>
                <a:gd name="T80" fmla="*/ 436 w 554"/>
                <a:gd name="T81" fmla="*/ 193 h 788"/>
                <a:gd name="T82" fmla="*/ 434 w 554"/>
                <a:gd name="T83" fmla="*/ 277 h 788"/>
                <a:gd name="T84" fmla="*/ 403 w 554"/>
                <a:gd name="T85" fmla="*/ 355 h 788"/>
                <a:gd name="T86" fmla="*/ 345 w 554"/>
                <a:gd name="T87" fmla="*/ 414 h 788"/>
                <a:gd name="T88" fmla="*/ 287 w 554"/>
                <a:gd name="T89" fmla="*/ 444 h 788"/>
                <a:gd name="T90" fmla="*/ 204 w 554"/>
                <a:gd name="T91" fmla="*/ 452 h 788"/>
                <a:gd name="T92" fmla="*/ 128 w 554"/>
                <a:gd name="T93" fmla="*/ 427 h 788"/>
                <a:gd name="T94" fmla="*/ 65 w 554"/>
                <a:gd name="T95" fmla="*/ 376 h 788"/>
                <a:gd name="T96" fmla="*/ 27 w 554"/>
                <a:gd name="T97" fmla="*/ 300 h 78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4" h="788">
                  <a:moveTo>
                    <a:pt x="12" y="374"/>
                  </a:moveTo>
                  <a:lnTo>
                    <a:pt x="12" y="374"/>
                  </a:lnTo>
                  <a:lnTo>
                    <a:pt x="24" y="408"/>
                  </a:lnTo>
                  <a:lnTo>
                    <a:pt x="40" y="440"/>
                  </a:lnTo>
                  <a:lnTo>
                    <a:pt x="58" y="470"/>
                  </a:lnTo>
                  <a:lnTo>
                    <a:pt x="82" y="496"/>
                  </a:lnTo>
                  <a:lnTo>
                    <a:pt x="106" y="518"/>
                  </a:lnTo>
                  <a:lnTo>
                    <a:pt x="134" y="538"/>
                  </a:lnTo>
                  <a:lnTo>
                    <a:pt x="164" y="554"/>
                  </a:lnTo>
                  <a:lnTo>
                    <a:pt x="196" y="566"/>
                  </a:lnTo>
                  <a:lnTo>
                    <a:pt x="214" y="572"/>
                  </a:lnTo>
                  <a:lnTo>
                    <a:pt x="230" y="582"/>
                  </a:lnTo>
                  <a:lnTo>
                    <a:pt x="244" y="592"/>
                  </a:lnTo>
                  <a:lnTo>
                    <a:pt x="258" y="602"/>
                  </a:lnTo>
                  <a:lnTo>
                    <a:pt x="282" y="626"/>
                  </a:lnTo>
                  <a:lnTo>
                    <a:pt x="304" y="652"/>
                  </a:lnTo>
                  <a:lnTo>
                    <a:pt x="324" y="682"/>
                  </a:lnTo>
                  <a:lnTo>
                    <a:pt x="340" y="712"/>
                  </a:lnTo>
                  <a:lnTo>
                    <a:pt x="372" y="774"/>
                  </a:lnTo>
                  <a:lnTo>
                    <a:pt x="378" y="788"/>
                  </a:lnTo>
                  <a:lnTo>
                    <a:pt x="404" y="778"/>
                  </a:lnTo>
                  <a:lnTo>
                    <a:pt x="398" y="764"/>
                  </a:lnTo>
                  <a:lnTo>
                    <a:pt x="380" y="726"/>
                  </a:lnTo>
                  <a:lnTo>
                    <a:pt x="360" y="688"/>
                  </a:lnTo>
                  <a:lnTo>
                    <a:pt x="336" y="650"/>
                  </a:lnTo>
                  <a:lnTo>
                    <a:pt x="324" y="632"/>
                  </a:lnTo>
                  <a:lnTo>
                    <a:pt x="310" y="616"/>
                  </a:lnTo>
                  <a:lnTo>
                    <a:pt x="302" y="606"/>
                  </a:lnTo>
                  <a:lnTo>
                    <a:pt x="296" y="596"/>
                  </a:lnTo>
                  <a:lnTo>
                    <a:pt x="294" y="590"/>
                  </a:lnTo>
                  <a:lnTo>
                    <a:pt x="298" y="582"/>
                  </a:lnTo>
                  <a:lnTo>
                    <a:pt x="306" y="576"/>
                  </a:lnTo>
                  <a:lnTo>
                    <a:pt x="316" y="572"/>
                  </a:lnTo>
                  <a:lnTo>
                    <a:pt x="328" y="570"/>
                  </a:lnTo>
                  <a:lnTo>
                    <a:pt x="340" y="566"/>
                  </a:lnTo>
                  <a:lnTo>
                    <a:pt x="354" y="564"/>
                  </a:lnTo>
                  <a:lnTo>
                    <a:pt x="366" y="558"/>
                  </a:lnTo>
                  <a:lnTo>
                    <a:pt x="368" y="558"/>
                  </a:lnTo>
                  <a:lnTo>
                    <a:pt x="378" y="554"/>
                  </a:lnTo>
                  <a:lnTo>
                    <a:pt x="390" y="548"/>
                  </a:lnTo>
                  <a:lnTo>
                    <a:pt x="400" y="546"/>
                  </a:lnTo>
                  <a:lnTo>
                    <a:pt x="406" y="546"/>
                  </a:lnTo>
                  <a:lnTo>
                    <a:pt x="412" y="546"/>
                  </a:lnTo>
                  <a:lnTo>
                    <a:pt x="416" y="548"/>
                  </a:lnTo>
                  <a:lnTo>
                    <a:pt x="418" y="550"/>
                  </a:lnTo>
                  <a:lnTo>
                    <a:pt x="420" y="554"/>
                  </a:lnTo>
                  <a:lnTo>
                    <a:pt x="420" y="560"/>
                  </a:lnTo>
                  <a:lnTo>
                    <a:pt x="420" y="574"/>
                  </a:lnTo>
                  <a:lnTo>
                    <a:pt x="416" y="594"/>
                  </a:lnTo>
                  <a:lnTo>
                    <a:pt x="414" y="634"/>
                  </a:lnTo>
                  <a:lnTo>
                    <a:pt x="414" y="674"/>
                  </a:lnTo>
                  <a:lnTo>
                    <a:pt x="418" y="714"/>
                  </a:lnTo>
                  <a:lnTo>
                    <a:pt x="420" y="752"/>
                  </a:lnTo>
                  <a:lnTo>
                    <a:pt x="422" y="772"/>
                  </a:lnTo>
                  <a:lnTo>
                    <a:pt x="450" y="764"/>
                  </a:lnTo>
                  <a:lnTo>
                    <a:pt x="448" y="746"/>
                  </a:lnTo>
                  <a:lnTo>
                    <a:pt x="444" y="710"/>
                  </a:lnTo>
                  <a:lnTo>
                    <a:pt x="442" y="672"/>
                  </a:lnTo>
                  <a:lnTo>
                    <a:pt x="442" y="636"/>
                  </a:lnTo>
                  <a:lnTo>
                    <a:pt x="444" y="598"/>
                  </a:lnTo>
                  <a:lnTo>
                    <a:pt x="448" y="562"/>
                  </a:lnTo>
                  <a:lnTo>
                    <a:pt x="454" y="544"/>
                  </a:lnTo>
                  <a:lnTo>
                    <a:pt x="460" y="526"/>
                  </a:lnTo>
                  <a:lnTo>
                    <a:pt x="466" y="508"/>
                  </a:lnTo>
                  <a:lnTo>
                    <a:pt x="476" y="492"/>
                  </a:lnTo>
                  <a:lnTo>
                    <a:pt x="486" y="474"/>
                  </a:lnTo>
                  <a:lnTo>
                    <a:pt x="498" y="456"/>
                  </a:lnTo>
                  <a:lnTo>
                    <a:pt x="496" y="456"/>
                  </a:lnTo>
                  <a:lnTo>
                    <a:pt x="514" y="430"/>
                  </a:lnTo>
                  <a:lnTo>
                    <a:pt x="528" y="402"/>
                  </a:lnTo>
                  <a:lnTo>
                    <a:pt x="540" y="372"/>
                  </a:lnTo>
                  <a:lnTo>
                    <a:pt x="548" y="340"/>
                  </a:lnTo>
                  <a:lnTo>
                    <a:pt x="554" y="306"/>
                  </a:lnTo>
                  <a:lnTo>
                    <a:pt x="554" y="272"/>
                  </a:lnTo>
                  <a:lnTo>
                    <a:pt x="550" y="238"/>
                  </a:lnTo>
                  <a:lnTo>
                    <a:pt x="544" y="204"/>
                  </a:lnTo>
                  <a:lnTo>
                    <a:pt x="534" y="176"/>
                  </a:lnTo>
                  <a:lnTo>
                    <a:pt x="522" y="150"/>
                  </a:lnTo>
                  <a:lnTo>
                    <a:pt x="508" y="126"/>
                  </a:lnTo>
                  <a:lnTo>
                    <a:pt x="492" y="104"/>
                  </a:lnTo>
                  <a:lnTo>
                    <a:pt x="476" y="82"/>
                  </a:lnTo>
                  <a:lnTo>
                    <a:pt x="456" y="64"/>
                  </a:lnTo>
                  <a:lnTo>
                    <a:pt x="434" y="48"/>
                  </a:lnTo>
                  <a:lnTo>
                    <a:pt x="412" y="34"/>
                  </a:lnTo>
                  <a:lnTo>
                    <a:pt x="388" y="22"/>
                  </a:lnTo>
                  <a:lnTo>
                    <a:pt x="364" y="14"/>
                  </a:lnTo>
                  <a:lnTo>
                    <a:pt x="338" y="6"/>
                  </a:lnTo>
                  <a:lnTo>
                    <a:pt x="310" y="2"/>
                  </a:lnTo>
                  <a:lnTo>
                    <a:pt x="284" y="0"/>
                  </a:lnTo>
                  <a:lnTo>
                    <a:pt x="256" y="2"/>
                  </a:lnTo>
                  <a:lnTo>
                    <a:pt x="230" y="6"/>
                  </a:lnTo>
                  <a:lnTo>
                    <a:pt x="202" y="14"/>
                  </a:lnTo>
                  <a:lnTo>
                    <a:pt x="174" y="24"/>
                  </a:lnTo>
                  <a:lnTo>
                    <a:pt x="150" y="36"/>
                  </a:lnTo>
                  <a:lnTo>
                    <a:pt x="126" y="52"/>
                  </a:lnTo>
                  <a:lnTo>
                    <a:pt x="104" y="68"/>
                  </a:lnTo>
                  <a:lnTo>
                    <a:pt x="84" y="88"/>
                  </a:lnTo>
                  <a:lnTo>
                    <a:pt x="66" y="108"/>
                  </a:lnTo>
                  <a:lnTo>
                    <a:pt x="50" y="130"/>
                  </a:lnTo>
                  <a:lnTo>
                    <a:pt x="36" y="154"/>
                  </a:lnTo>
                  <a:lnTo>
                    <a:pt x="24" y="180"/>
                  </a:lnTo>
                  <a:lnTo>
                    <a:pt x="14" y="206"/>
                  </a:lnTo>
                  <a:lnTo>
                    <a:pt x="8" y="232"/>
                  </a:lnTo>
                  <a:lnTo>
                    <a:pt x="2" y="260"/>
                  </a:lnTo>
                  <a:lnTo>
                    <a:pt x="0" y="288"/>
                  </a:lnTo>
                  <a:lnTo>
                    <a:pt x="2" y="316"/>
                  </a:lnTo>
                  <a:lnTo>
                    <a:pt x="6" y="344"/>
                  </a:lnTo>
                  <a:lnTo>
                    <a:pt x="12" y="374"/>
                  </a:lnTo>
                  <a:close/>
                  <a:moveTo>
                    <a:pt x="32" y="364"/>
                  </a:moveTo>
                  <a:lnTo>
                    <a:pt x="32" y="364"/>
                  </a:lnTo>
                  <a:lnTo>
                    <a:pt x="26" y="336"/>
                  </a:lnTo>
                  <a:lnTo>
                    <a:pt x="24" y="310"/>
                  </a:lnTo>
                  <a:lnTo>
                    <a:pt x="22" y="284"/>
                  </a:lnTo>
                  <a:lnTo>
                    <a:pt x="24" y="258"/>
                  </a:lnTo>
                  <a:lnTo>
                    <a:pt x="28" y="234"/>
                  </a:lnTo>
                  <a:lnTo>
                    <a:pt x="36" y="208"/>
                  </a:lnTo>
                  <a:lnTo>
                    <a:pt x="44" y="184"/>
                  </a:lnTo>
                  <a:lnTo>
                    <a:pt x="54" y="162"/>
                  </a:lnTo>
                  <a:lnTo>
                    <a:pt x="68" y="140"/>
                  </a:lnTo>
                  <a:lnTo>
                    <a:pt x="82" y="120"/>
                  </a:lnTo>
                  <a:lnTo>
                    <a:pt x="98" y="100"/>
                  </a:lnTo>
                  <a:lnTo>
                    <a:pt x="118" y="84"/>
                  </a:lnTo>
                  <a:lnTo>
                    <a:pt x="138" y="68"/>
                  </a:lnTo>
                  <a:lnTo>
                    <a:pt x="160" y="54"/>
                  </a:lnTo>
                  <a:lnTo>
                    <a:pt x="182" y="42"/>
                  </a:lnTo>
                  <a:lnTo>
                    <a:pt x="206" y="34"/>
                  </a:lnTo>
                  <a:lnTo>
                    <a:pt x="232" y="26"/>
                  </a:lnTo>
                  <a:lnTo>
                    <a:pt x="258" y="22"/>
                  </a:lnTo>
                  <a:lnTo>
                    <a:pt x="282" y="22"/>
                  </a:lnTo>
                  <a:lnTo>
                    <a:pt x="308" y="22"/>
                  </a:lnTo>
                  <a:lnTo>
                    <a:pt x="332" y="26"/>
                  </a:lnTo>
                  <a:lnTo>
                    <a:pt x="356" y="32"/>
                  </a:lnTo>
                  <a:lnTo>
                    <a:pt x="378" y="42"/>
                  </a:lnTo>
                  <a:lnTo>
                    <a:pt x="400" y="52"/>
                  </a:lnTo>
                  <a:lnTo>
                    <a:pt x="420" y="64"/>
                  </a:lnTo>
                  <a:lnTo>
                    <a:pt x="440" y="80"/>
                  </a:lnTo>
                  <a:lnTo>
                    <a:pt x="458" y="96"/>
                  </a:lnTo>
                  <a:lnTo>
                    <a:pt x="474" y="116"/>
                  </a:lnTo>
                  <a:lnTo>
                    <a:pt x="488" y="136"/>
                  </a:lnTo>
                  <a:lnTo>
                    <a:pt x="502" y="158"/>
                  </a:lnTo>
                  <a:lnTo>
                    <a:pt x="512" y="182"/>
                  </a:lnTo>
                  <a:lnTo>
                    <a:pt x="520" y="208"/>
                  </a:lnTo>
                  <a:lnTo>
                    <a:pt x="526" y="234"/>
                  </a:lnTo>
                  <a:lnTo>
                    <a:pt x="530" y="260"/>
                  </a:lnTo>
                  <a:lnTo>
                    <a:pt x="530" y="286"/>
                  </a:lnTo>
                  <a:lnTo>
                    <a:pt x="528" y="312"/>
                  </a:lnTo>
                  <a:lnTo>
                    <a:pt x="524" y="336"/>
                  </a:lnTo>
                  <a:lnTo>
                    <a:pt x="518" y="362"/>
                  </a:lnTo>
                  <a:lnTo>
                    <a:pt x="510" y="386"/>
                  </a:lnTo>
                  <a:lnTo>
                    <a:pt x="498" y="408"/>
                  </a:lnTo>
                  <a:lnTo>
                    <a:pt x="486" y="430"/>
                  </a:lnTo>
                  <a:lnTo>
                    <a:pt x="470" y="450"/>
                  </a:lnTo>
                  <a:lnTo>
                    <a:pt x="454" y="470"/>
                  </a:lnTo>
                  <a:lnTo>
                    <a:pt x="436" y="488"/>
                  </a:lnTo>
                  <a:lnTo>
                    <a:pt x="416" y="502"/>
                  </a:lnTo>
                  <a:lnTo>
                    <a:pt x="394" y="516"/>
                  </a:lnTo>
                  <a:lnTo>
                    <a:pt x="370" y="528"/>
                  </a:lnTo>
                  <a:lnTo>
                    <a:pt x="346" y="538"/>
                  </a:lnTo>
                  <a:lnTo>
                    <a:pt x="320" y="544"/>
                  </a:lnTo>
                  <a:lnTo>
                    <a:pt x="296" y="548"/>
                  </a:lnTo>
                  <a:lnTo>
                    <a:pt x="270" y="550"/>
                  </a:lnTo>
                  <a:lnTo>
                    <a:pt x="246" y="548"/>
                  </a:lnTo>
                  <a:lnTo>
                    <a:pt x="222" y="544"/>
                  </a:lnTo>
                  <a:lnTo>
                    <a:pt x="198" y="538"/>
                  </a:lnTo>
                  <a:lnTo>
                    <a:pt x="176" y="530"/>
                  </a:lnTo>
                  <a:lnTo>
                    <a:pt x="154" y="518"/>
                  </a:lnTo>
                  <a:lnTo>
                    <a:pt x="132" y="506"/>
                  </a:lnTo>
                  <a:lnTo>
                    <a:pt x="114" y="490"/>
                  </a:lnTo>
                  <a:lnTo>
                    <a:pt x="96" y="474"/>
                  </a:lnTo>
                  <a:lnTo>
                    <a:pt x="78" y="456"/>
                  </a:lnTo>
                  <a:lnTo>
                    <a:pt x="64" y="434"/>
                  </a:lnTo>
                  <a:lnTo>
                    <a:pt x="52" y="412"/>
                  </a:lnTo>
                  <a:lnTo>
                    <a:pt x="40" y="388"/>
                  </a:lnTo>
                  <a:lnTo>
                    <a:pt x="32" y="36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0" name="Freeform 295"/>
            <p:cNvSpPr>
              <a:spLocks/>
            </p:cNvSpPr>
            <p:nvPr/>
          </p:nvSpPr>
          <p:spPr bwMode="auto">
            <a:xfrm>
              <a:off x="2247" y="1469"/>
              <a:ext cx="154" cy="313"/>
            </a:xfrm>
            <a:custGeom>
              <a:avLst/>
              <a:gdLst>
                <a:gd name="T0" fmla="*/ 78 w 186"/>
                <a:gd name="T1" fmla="*/ 308 h 380"/>
                <a:gd name="T2" fmla="*/ 78 w 186"/>
                <a:gd name="T3" fmla="*/ 308 h 380"/>
                <a:gd name="T4" fmla="*/ 79 w 186"/>
                <a:gd name="T5" fmla="*/ 311 h 380"/>
                <a:gd name="T6" fmla="*/ 83 w 186"/>
                <a:gd name="T7" fmla="*/ 313 h 380"/>
                <a:gd name="T8" fmla="*/ 86 w 186"/>
                <a:gd name="T9" fmla="*/ 313 h 380"/>
                <a:gd name="T10" fmla="*/ 89 w 186"/>
                <a:gd name="T11" fmla="*/ 313 h 380"/>
                <a:gd name="T12" fmla="*/ 146 w 186"/>
                <a:gd name="T13" fmla="*/ 295 h 380"/>
                <a:gd name="T14" fmla="*/ 146 w 186"/>
                <a:gd name="T15" fmla="*/ 295 h 380"/>
                <a:gd name="T16" fmla="*/ 149 w 186"/>
                <a:gd name="T17" fmla="*/ 293 h 380"/>
                <a:gd name="T18" fmla="*/ 152 w 186"/>
                <a:gd name="T19" fmla="*/ 292 h 380"/>
                <a:gd name="T20" fmla="*/ 154 w 186"/>
                <a:gd name="T21" fmla="*/ 288 h 380"/>
                <a:gd name="T22" fmla="*/ 154 w 186"/>
                <a:gd name="T23" fmla="*/ 285 h 380"/>
                <a:gd name="T24" fmla="*/ 75 w 186"/>
                <a:gd name="T25" fmla="*/ 5 h 380"/>
                <a:gd name="T26" fmla="*/ 75 w 186"/>
                <a:gd name="T27" fmla="*/ 5 h 380"/>
                <a:gd name="T28" fmla="*/ 75 w 186"/>
                <a:gd name="T29" fmla="*/ 2 h 380"/>
                <a:gd name="T30" fmla="*/ 71 w 186"/>
                <a:gd name="T31" fmla="*/ 0 h 380"/>
                <a:gd name="T32" fmla="*/ 68 w 186"/>
                <a:gd name="T33" fmla="*/ 0 h 380"/>
                <a:gd name="T34" fmla="*/ 65 w 186"/>
                <a:gd name="T35" fmla="*/ 0 h 380"/>
                <a:gd name="T36" fmla="*/ 8 w 186"/>
                <a:gd name="T37" fmla="*/ 18 h 380"/>
                <a:gd name="T38" fmla="*/ 8 w 186"/>
                <a:gd name="T39" fmla="*/ 18 h 380"/>
                <a:gd name="T40" fmla="*/ 5 w 186"/>
                <a:gd name="T41" fmla="*/ 20 h 380"/>
                <a:gd name="T42" fmla="*/ 2 w 186"/>
                <a:gd name="T43" fmla="*/ 21 h 380"/>
                <a:gd name="T44" fmla="*/ 0 w 186"/>
                <a:gd name="T45" fmla="*/ 25 h 380"/>
                <a:gd name="T46" fmla="*/ 0 w 186"/>
                <a:gd name="T47" fmla="*/ 28 h 380"/>
                <a:gd name="T48" fmla="*/ 78 w 186"/>
                <a:gd name="T49" fmla="*/ 308 h 38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86" h="380">
                  <a:moveTo>
                    <a:pt x="94" y="374"/>
                  </a:moveTo>
                  <a:lnTo>
                    <a:pt x="94" y="374"/>
                  </a:lnTo>
                  <a:lnTo>
                    <a:pt x="96" y="378"/>
                  </a:lnTo>
                  <a:lnTo>
                    <a:pt x="100" y="380"/>
                  </a:lnTo>
                  <a:lnTo>
                    <a:pt x="104" y="380"/>
                  </a:lnTo>
                  <a:lnTo>
                    <a:pt x="108" y="380"/>
                  </a:lnTo>
                  <a:lnTo>
                    <a:pt x="176" y="358"/>
                  </a:lnTo>
                  <a:lnTo>
                    <a:pt x="180" y="356"/>
                  </a:lnTo>
                  <a:lnTo>
                    <a:pt x="184" y="354"/>
                  </a:lnTo>
                  <a:lnTo>
                    <a:pt x="186" y="350"/>
                  </a:lnTo>
                  <a:lnTo>
                    <a:pt x="186" y="346"/>
                  </a:lnTo>
                  <a:lnTo>
                    <a:pt x="90" y="6"/>
                  </a:lnTo>
                  <a:lnTo>
                    <a:pt x="90" y="2"/>
                  </a:lnTo>
                  <a:lnTo>
                    <a:pt x="86" y="0"/>
                  </a:lnTo>
                  <a:lnTo>
                    <a:pt x="82" y="0"/>
                  </a:lnTo>
                  <a:lnTo>
                    <a:pt x="78" y="0"/>
                  </a:lnTo>
                  <a:lnTo>
                    <a:pt x="10" y="22"/>
                  </a:lnTo>
                  <a:lnTo>
                    <a:pt x="6" y="24"/>
                  </a:lnTo>
                  <a:lnTo>
                    <a:pt x="2" y="26"/>
                  </a:lnTo>
                  <a:lnTo>
                    <a:pt x="0" y="30"/>
                  </a:lnTo>
                  <a:lnTo>
                    <a:pt x="0" y="34"/>
                  </a:lnTo>
                  <a:lnTo>
                    <a:pt x="94" y="374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61" name="Freeform 296"/>
            <p:cNvSpPr>
              <a:spLocks/>
            </p:cNvSpPr>
            <p:nvPr/>
          </p:nvSpPr>
          <p:spPr bwMode="auto">
            <a:xfrm>
              <a:off x="2314" y="1721"/>
              <a:ext cx="78" cy="25"/>
            </a:xfrm>
            <a:custGeom>
              <a:avLst/>
              <a:gdLst>
                <a:gd name="T0" fmla="*/ 78 w 94"/>
                <a:gd name="T1" fmla="*/ 0 h 30"/>
                <a:gd name="T2" fmla="*/ 0 w 94"/>
                <a:gd name="T3" fmla="*/ 25 h 30"/>
                <a:gd name="T4" fmla="*/ 78 w 94"/>
                <a:gd name="T5" fmla="*/ 0 h 3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4" h="30">
                  <a:moveTo>
                    <a:pt x="94" y="0"/>
                  </a:moveTo>
                  <a:lnTo>
                    <a:pt x="0" y="3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2" name="Line 297"/>
            <p:cNvSpPr>
              <a:spLocks noChangeShapeType="1"/>
            </p:cNvSpPr>
            <p:nvPr/>
          </p:nvSpPr>
          <p:spPr bwMode="auto">
            <a:xfrm flipH="1">
              <a:off x="2314" y="1721"/>
              <a:ext cx="78" cy="25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3" name="Freeform 298"/>
            <p:cNvSpPr>
              <a:spLocks/>
            </p:cNvSpPr>
            <p:nvPr/>
          </p:nvSpPr>
          <p:spPr bwMode="auto">
            <a:xfrm>
              <a:off x="2303" y="1703"/>
              <a:ext cx="86" cy="2"/>
            </a:xfrm>
            <a:custGeom>
              <a:avLst/>
              <a:gdLst>
                <a:gd name="T0" fmla="*/ 86 w 104"/>
                <a:gd name="T1" fmla="*/ 2 h 2"/>
                <a:gd name="T2" fmla="*/ 0 w 104"/>
                <a:gd name="T3" fmla="*/ 0 h 2"/>
                <a:gd name="T4" fmla="*/ 86 w 104"/>
                <a:gd name="T5" fmla="*/ 2 h 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4" h="2">
                  <a:moveTo>
                    <a:pt x="104" y="2"/>
                  </a:moveTo>
                  <a:lnTo>
                    <a:pt x="0" y="0"/>
                  </a:lnTo>
                  <a:lnTo>
                    <a:pt x="10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4" name="Line 299"/>
            <p:cNvSpPr>
              <a:spLocks noChangeShapeType="1"/>
            </p:cNvSpPr>
            <p:nvPr/>
          </p:nvSpPr>
          <p:spPr bwMode="auto">
            <a:xfrm flipH="1" flipV="1">
              <a:off x="2303" y="1703"/>
              <a:ext cx="86" cy="2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5" name="Freeform 300"/>
            <p:cNvSpPr>
              <a:spLocks/>
            </p:cNvSpPr>
            <p:nvPr/>
          </p:nvSpPr>
          <p:spPr bwMode="auto">
            <a:xfrm>
              <a:off x="2291" y="1665"/>
              <a:ext cx="86" cy="2"/>
            </a:xfrm>
            <a:custGeom>
              <a:avLst/>
              <a:gdLst>
                <a:gd name="T0" fmla="*/ 86 w 104"/>
                <a:gd name="T1" fmla="*/ 2 h 2"/>
                <a:gd name="T2" fmla="*/ 0 w 104"/>
                <a:gd name="T3" fmla="*/ 0 h 2"/>
                <a:gd name="T4" fmla="*/ 86 w 104"/>
                <a:gd name="T5" fmla="*/ 2 h 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4" h="2">
                  <a:moveTo>
                    <a:pt x="104" y="2"/>
                  </a:moveTo>
                  <a:lnTo>
                    <a:pt x="0" y="0"/>
                  </a:lnTo>
                  <a:lnTo>
                    <a:pt x="10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6" name="Line 301"/>
            <p:cNvSpPr>
              <a:spLocks noChangeShapeType="1"/>
            </p:cNvSpPr>
            <p:nvPr/>
          </p:nvSpPr>
          <p:spPr bwMode="auto">
            <a:xfrm flipH="1" flipV="1">
              <a:off x="2291" y="1665"/>
              <a:ext cx="86" cy="2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7" name="Freeform 302"/>
            <p:cNvSpPr>
              <a:spLocks/>
            </p:cNvSpPr>
            <p:nvPr/>
          </p:nvSpPr>
          <p:spPr bwMode="auto">
            <a:xfrm>
              <a:off x="2281" y="1626"/>
              <a:ext cx="86" cy="1"/>
            </a:xfrm>
            <a:custGeom>
              <a:avLst/>
              <a:gdLst>
                <a:gd name="T0" fmla="*/ 86 w 104"/>
                <a:gd name="T1" fmla="*/ 1 h 2"/>
                <a:gd name="T2" fmla="*/ 0 w 104"/>
                <a:gd name="T3" fmla="*/ 0 h 2"/>
                <a:gd name="T4" fmla="*/ 86 w 104"/>
                <a:gd name="T5" fmla="*/ 1 h 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4" h="2">
                  <a:moveTo>
                    <a:pt x="104" y="2"/>
                  </a:moveTo>
                  <a:lnTo>
                    <a:pt x="0" y="0"/>
                  </a:lnTo>
                  <a:lnTo>
                    <a:pt x="10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8" name="Line 303"/>
            <p:cNvSpPr>
              <a:spLocks noChangeShapeType="1"/>
            </p:cNvSpPr>
            <p:nvPr/>
          </p:nvSpPr>
          <p:spPr bwMode="auto">
            <a:xfrm flipH="1" flipV="1">
              <a:off x="2281" y="1626"/>
              <a:ext cx="86" cy="1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9" name="Freeform 304"/>
            <p:cNvSpPr>
              <a:spLocks/>
            </p:cNvSpPr>
            <p:nvPr/>
          </p:nvSpPr>
          <p:spPr bwMode="auto">
            <a:xfrm>
              <a:off x="2270" y="1588"/>
              <a:ext cx="86" cy="2"/>
            </a:xfrm>
            <a:custGeom>
              <a:avLst/>
              <a:gdLst>
                <a:gd name="T0" fmla="*/ 86 w 104"/>
                <a:gd name="T1" fmla="*/ 2 h 2"/>
                <a:gd name="T2" fmla="*/ 0 w 104"/>
                <a:gd name="T3" fmla="*/ 0 h 2"/>
                <a:gd name="T4" fmla="*/ 86 w 104"/>
                <a:gd name="T5" fmla="*/ 2 h 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4" h="2">
                  <a:moveTo>
                    <a:pt x="104" y="2"/>
                  </a:moveTo>
                  <a:lnTo>
                    <a:pt x="0" y="0"/>
                  </a:lnTo>
                  <a:lnTo>
                    <a:pt x="10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0" name="Line 305"/>
            <p:cNvSpPr>
              <a:spLocks noChangeShapeType="1"/>
            </p:cNvSpPr>
            <p:nvPr/>
          </p:nvSpPr>
          <p:spPr bwMode="auto">
            <a:xfrm flipH="1" flipV="1">
              <a:off x="2270" y="1588"/>
              <a:ext cx="86" cy="2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1" name="Freeform 306"/>
            <p:cNvSpPr>
              <a:spLocks/>
            </p:cNvSpPr>
            <p:nvPr/>
          </p:nvSpPr>
          <p:spPr bwMode="auto">
            <a:xfrm>
              <a:off x="2260" y="1548"/>
              <a:ext cx="86" cy="2"/>
            </a:xfrm>
            <a:custGeom>
              <a:avLst/>
              <a:gdLst>
                <a:gd name="T0" fmla="*/ 86 w 104"/>
                <a:gd name="T1" fmla="*/ 2 h 2"/>
                <a:gd name="T2" fmla="*/ 0 w 104"/>
                <a:gd name="T3" fmla="*/ 0 h 2"/>
                <a:gd name="T4" fmla="*/ 86 w 104"/>
                <a:gd name="T5" fmla="*/ 2 h 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4" h="2">
                  <a:moveTo>
                    <a:pt x="104" y="2"/>
                  </a:moveTo>
                  <a:lnTo>
                    <a:pt x="0" y="0"/>
                  </a:lnTo>
                  <a:lnTo>
                    <a:pt x="10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2" name="Line 307"/>
            <p:cNvSpPr>
              <a:spLocks noChangeShapeType="1"/>
            </p:cNvSpPr>
            <p:nvPr/>
          </p:nvSpPr>
          <p:spPr bwMode="auto">
            <a:xfrm flipH="1" flipV="1">
              <a:off x="2260" y="1548"/>
              <a:ext cx="86" cy="2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3" name="Freeform 308"/>
            <p:cNvSpPr>
              <a:spLocks/>
            </p:cNvSpPr>
            <p:nvPr/>
          </p:nvSpPr>
          <p:spPr bwMode="auto">
            <a:xfrm>
              <a:off x="2248" y="1510"/>
              <a:ext cx="86" cy="2"/>
            </a:xfrm>
            <a:custGeom>
              <a:avLst/>
              <a:gdLst>
                <a:gd name="T0" fmla="*/ 86 w 104"/>
                <a:gd name="T1" fmla="*/ 2 h 2"/>
                <a:gd name="T2" fmla="*/ 0 w 104"/>
                <a:gd name="T3" fmla="*/ 0 h 2"/>
                <a:gd name="T4" fmla="*/ 86 w 104"/>
                <a:gd name="T5" fmla="*/ 2 h 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4" h="2">
                  <a:moveTo>
                    <a:pt x="104" y="2"/>
                  </a:moveTo>
                  <a:lnTo>
                    <a:pt x="0" y="0"/>
                  </a:lnTo>
                  <a:lnTo>
                    <a:pt x="10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4" name="Line 309"/>
            <p:cNvSpPr>
              <a:spLocks noChangeShapeType="1"/>
            </p:cNvSpPr>
            <p:nvPr/>
          </p:nvSpPr>
          <p:spPr bwMode="auto">
            <a:xfrm flipH="1" flipV="1">
              <a:off x="2248" y="1510"/>
              <a:ext cx="86" cy="2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5" name="Freeform 310"/>
            <p:cNvSpPr>
              <a:spLocks/>
            </p:cNvSpPr>
            <p:nvPr/>
          </p:nvSpPr>
          <p:spPr bwMode="auto">
            <a:xfrm>
              <a:off x="2253" y="1585"/>
              <a:ext cx="35" cy="28"/>
            </a:xfrm>
            <a:custGeom>
              <a:avLst/>
              <a:gdLst>
                <a:gd name="T0" fmla="*/ 0 w 42"/>
                <a:gd name="T1" fmla="*/ 0 h 34"/>
                <a:gd name="T2" fmla="*/ 0 w 42"/>
                <a:gd name="T3" fmla="*/ 0 h 34"/>
                <a:gd name="T4" fmla="*/ 17 w 42"/>
                <a:gd name="T5" fmla="*/ 0 h 34"/>
                <a:gd name="T6" fmla="*/ 27 w 42"/>
                <a:gd name="T7" fmla="*/ 0 h 34"/>
                <a:gd name="T8" fmla="*/ 27 w 42"/>
                <a:gd name="T9" fmla="*/ 0 h 34"/>
                <a:gd name="T10" fmla="*/ 32 w 42"/>
                <a:gd name="T11" fmla="*/ 3 h 34"/>
                <a:gd name="T12" fmla="*/ 33 w 42"/>
                <a:gd name="T13" fmla="*/ 5 h 34"/>
                <a:gd name="T14" fmla="*/ 35 w 42"/>
                <a:gd name="T15" fmla="*/ 10 h 34"/>
                <a:gd name="T16" fmla="*/ 35 w 42"/>
                <a:gd name="T17" fmla="*/ 13 h 34"/>
                <a:gd name="T18" fmla="*/ 35 w 42"/>
                <a:gd name="T19" fmla="*/ 13 h 34"/>
                <a:gd name="T20" fmla="*/ 35 w 42"/>
                <a:gd name="T21" fmla="*/ 21 h 34"/>
                <a:gd name="T22" fmla="*/ 33 w 42"/>
                <a:gd name="T23" fmla="*/ 25 h 34"/>
                <a:gd name="T24" fmla="*/ 28 w 42"/>
                <a:gd name="T25" fmla="*/ 26 h 34"/>
                <a:gd name="T26" fmla="*/ 28 w 42"/>
                <a:gd name="T27" fmla="*/ 26 h 34"/>
                <a:gd name="T28" fmla="*/ 15 w 42"/>
                <a:gd name="T29" fmla="*/ 28 h 34"/>
                <a:gd name="T30" fmla="*/ 8 w 42"/>
                <a:gd name="T31" fmla="*/ 28 h 34"/>
                <a:gd name="T32" fmla="*/ 3 w 42"/>
                <a:gd name="T33" fmla="*/ 26 h 34"/>
                <a:gd name="T34" fmla="*/ 3 w 42"/>
                <a:gd name="T35" fmla="*/ 26 h 34"/>
                <a:gd name="T36" fmla="*/ 2 w 42"/>
                <a:gd name="T37" fmla="*/ 25 h 34"/>
                <a:gd name="T38" fmla="*/ 0 w 42"/>
                <a:gd name="T39" fmla="*/ 21 h 34"/>
                <a:gd name="T40" fmla="*/ 0 w 42"/>
                <a:gd name="T41" fmla="*/ 12 h 34"/>
                <a:gd name="T42" fmla="*/ 0 w 42"/>
                <a:gd name="T43" fmla="*/ 0 h 34"/>
                <a:gd name="T44" fmla="*/ 0 w 42"/>
                <a:gd name="T45" fmla="*/ 0 h 3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2" h="34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32" y="0"/>
                  </a:lnTo>
                  <a:lnTo>
                    <a:pt x="38" y="4"/>
                  </a:lnTo>
                  <a:lnTo>
                    <a:pt x="40" y="6"/>
                  </a:lnTo>
                  <a:lnTo>
                    <a:pt x="42" y="12"/>
                  </a:lnTo>
                  <a:lnTo>
                    <a:pt x="42" y="16"/>
                  </a:lnTo>
                  <a:lnTo>
                    <a:pt x="42" y="26"/>
                  </a:lnTo>
                  <a:lnTo>
                    <a:pt x="40" y="30"/>
                  </a:lnTo>
                  <a:lnTo>
                    <a:pt x="34" y="32"/>
                  </a:lnTo>
                  <a:lnTo>
                    <a:pt x="18" y="34"/>
                  </a:lnTo>
                  <a:lnTo>
                    <a:pt x="10" y="34"/>
                  </a:lnTo>
                  <a:lnTo>
                    <a:pt x="4" y="32"/>
                  </a:lnTo>
                  <a:lnTo>
                    <a:pt x="2" y="30"/>
                  </a:lnTo>
                  <a:lnTo>
                    <a:pt x="0" y="26"/>
                  </a:lnTo>
                  <a:lnTo>
                    <a:pt x="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88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6" name="Freeform 311"/>
            <p:cNvSpPr>
              <a:spLocks/>
            </p:cNvSpPr>
            <p:nvPr/>
          </p:nvSpPr>
          <p:spPr bwMode="auto">
            <a:xfrm>
              <a:off x="2260" y="1632"/>
              <a:ext cx="93" cy="27"/>
            </a:xfrm>
            <a:custGeom>
              <a:avLst/>
              <a:gdLst>
                <a:gd name="T0" fmla="*/ 28 w 112"/>
                <a:gd name="T1" fmla="*/ 2 h 32"/>
                <a:gd name="T2" fmla="*/ 28 w 112"/>
                <a:gd name="T3" fmla="*/ 2 h 32"/>
                <a:gd name="T4" fmla="*/ 42 w 112"/>
                <a:gd name="T5" fmla="*/ 0 h 32"/>
                <a:gd name="T6" fmla="*/ 56 w 112"/>
                <a:gd name="T7" fmla="*/ 0 h 32"/>
                <a:gd name="T8" fmla="*/ 56 w 112"/>
                <a:gd name="T9" fmla="*/ 0 h 32"/>
                <a:gd name="T10" fmla="*/ 71 w 112"/>
                <a:gd name="T11" fmla="*/ 0 h 32"/>
                <a:gd name="T12" fmla="*/ 81 w 112"/>
                <a:gd name="T13" fmla="*/ 2 h 32"/>
                <a:gd name="T14" fmla="*/ 81 w 112"/>
                <a:gd name="T15" fmla="*/ 2 h 32"/>
                <a:gd name="T16" fmla="*/ 86 w 112"/>
                <a:gd name="T17" fmla="*/ 3 h 32"/>
                <a:gd name="T18" fmla="*/ 91 w 112"/>
                <a:gd name="T19" fmla="*/ 8 h 32"/>
                <a:gd name="T20" fmla="*/ 93 w 112"/>
                <a:gd name="T21" fmla="*/ 12 h 32"/>
                <a:gd name="T22" fmla="*/ 93 w 112"/>
                <a:gd name="T23" fmla="*/ 15 h 32"/>
                <a:gd name="T24" fmla="*/ 91 w 112"/>
                <a:gd name="T25" fmla="*/ 17 h 32"/>
                <a:gd name="T26" fmla="*/ 88 w 112"/>
                <a:gd name="T27" fmla="*/ 20 h 32"/>
                <a:gd name="T28" fmla="*/ 88 w 112"/>
                <a:gd name="T29" fmla="*/ 20 h 32"/>
                <a:gd name="T30" fmla="*/ 81 w 112"/>
                <a:gd name="T31" fmla="*/ 24 h 32"/>
                <a:gd name="T32" fmla="*/ 75 w 112"/>
                <a:gd name="T33" fmla="*/ 25 h 32"/>
                <a:gd name="T34" fmla="*/ 55 w 112"/>
                <a:gd name="T35" fmla="*/ 25 h 32"/>
                <a:gd name="T36" fmla="*/ 55 w 112"/>
                <a:gd name="T37" fmla="*/ 25 h 32"/>
                <a:gd name="T38" fmla="*/ 37 w 112"/>
                <a:gd name="T39" fmla="*/ 27 h 32"/>
                <a:gd name="T40" fmla="*/ 22 w 112"/>
                <a:gd name="T41" fmla="*/ 27 h 32"/>
                <a:gd name="T42" fmla="*/ 22 w 112"/>
                <a:gd name="T43" fmla="*/ 27 h 32"/>
                <a:gd name="T44" fmla="*/ 15 w 112"/>
                <a:gd name="T45" fmla="*/ 27 h 32"/>
                <a:gd name="T46" fmla="*/ 12 w 112"/>
                <a:gd name="T47" fmla="*/ 25 h 32"/>
                <a:gd name="T48" fmla="*/ 12 w 112"/>
                <a:gd name="T49" fmla="*/ 25 h 32"/>
                <a:gd name="T50" fmla="*/ 7 w 112"/>
                <a:gd name="T51" fmla="*/ 22 h 32"/>
                <a:gd name="T52" fmla="*/ 2 w 112"/>
                <a:gd name="T53" fmla="*/ 19 h 32"/>
                <a:gd name="T54" fmla="*/ 0 w 112"/>
                <a:gd name="T55" fmla="*/ 15 h 32"/>
                <a:gd name="T56" fmla="*/ 0 w 112"/>
                <a:gd name="T57" fmla="*/ 10 h 32"/>
                <a:gd name="T58" fmla="*/ 0 w 112"/>
                <a:gd name="T59" fmla="*/ 10 h 32"/>
                <a:gd name="T60" fmla="*/ 2 w 112"/>
                <a:gd name="T61" fmla="*/ 8 h 32"/>
                <a:gd name="T62" fmla="*/ 5 w 112"/>
                <a:gd name="T63" fmla="*/ 5 h 32"/>
                <a:gd name="T64" fmla="*/ 12 w 112"/>
                <a:gd name="T65" fmla="*/ 3 h 32"/>
                <a:gd name="T66" fmla="*/ 20 w 112"/>
                <a:gd name="T67" fmla="*/ 2 h 32"/>
                <a:gd name="T68" fmla="*/ 28 w 112"/>
                <a:gd name="T69" fmla="*/ 2 h 32"/>
                <a:gd name="T70" fmla="*/ 28 w 112"/>
                <a:gd name="T71" fmla="*/ 2 h 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12" h="32">
                  <a:moveTo>
                    <a:pt x="34" y="2"/>
                  </a:moveTo>
                  <a:lnTo>
                    <a:pt x="34" y="2"/>
                  </a:lnTo>
                  <a:lnTo>
                    <a:pt x="50" y="0"/>
                  </a:lnTo>
                  <a:lnTo>
                    <a:pt x="68" y="0"/>
                  </a:lnTo>
                  <a:lnTo>
                    <a:pt x="86" y="0"/>
                  </a:lnTo>
                  <a:lnTo>
                    <a:pt x="98" y="2"/>
                  </a:lnTo>
                  <a:lnTo>
                    <a:pt x="104" y="4"/>
                  </a:lnTo>
                  <a:lnTo>
                    <a:pt x="110" y="10"/>
                  </a:lnTo>
                  <a:lnTo>
                    <a:pt x="112" y="14"/>
                  </a:lnTo>
                  <a:lnTo>
                    <a:pt x="112" y="18"/>
                  </a:lnTo>
                  <a:lnTo>
                    <a:pt x="110" y="20"/>
                  </a:lnTo>
                  <a:lnTo>
                    <a:pt x="106" y="24"/>
                  </a:lnTo>
                  <a:lnTo>
                    <a:pt x="98" y="28"/>
                  </a:lnTo>
                  <a:lnTo>
                    <a:pt x="90" y="30"/>
                  </a:lnTo>
                  <a:lnTo>
                    <a:pt x="66" y="30"/>
                  </a:lnTo>
                  <a:lnTo>
                    <a:pt x="44" y="32"/>
                  </a:lnTo>
                  <a:lnTo>
                    <a:pt x="26" y="32"/>
                  </a:lnTo>
                  <a:lnTo>
                    <a:pt x="18" y="32"/>
                  </a:lnTo>
                  <a:lnTo>
                    <a:pt x="14" y="30"/>
                  </a:lnTo>
                  <a:lnTo>
                    <a:pt x="8" y="26"/>
                  </a:lnTo>
                  <a:lnTo>
                    <a:pt x="2" y="22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6" y="6"/>
                  </a:lnTo>
                  <a:lnTo>
                    <a:pt x="14" y="4"/>
                  </a:lnTo>
                  <a:lnTo>
                    <a:pt x="24" y="2"/>
                  </a:lnTo>
                  <a:lnTo>
                    <a:pt x="34" y="2"/>
                  </a:lnTo>
                  <a:close/>
                </a:path>
              </a:pathLst>
            </a:custGeom>
            <a:solidFill>
              <a:srgbClr val="CC88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7" name="Freeform 312"/>
            <p:cNvSpPr>
              <a:spLocks/>
            </p:cNvSpPr>
            <p:nvPr/>
          </p:nvSpPr>
          <p:spPr bwMode="auto">
            <a:xfrm>
              <a:off x="2276" y="1657"/>
              <a:ext cx="86" cy="28"/>
            </a:xfrm>
            <a:custGeom>
              <a:avLst/>
              <a:gdLst>
                <a:gd name="T0" fmla="*/ 0 w 104"/>
                <a:gd name="T1" fmla="*/ 10 h 34"/>
                <a:gd name="T2" fmla="*/ 0 w 104"/>
                <a:gd name="T3" fmla="*/ 10 h 34"/>
                <a:gd name="T4" fmla="*/ 0 w 104"/>
                <a:gd name="T5" fmla="*/ 18 h 34"/>
                <a:gd name="T6" fmla="*/ 2 w 104"/>
                <a:gd name="T7" fmla="*/ 21 h 34"/>
                <a:gd name="T8" fmla="*/ 3 w 104"/>
                <a:gd name="T9" fmla="*/ 23 h 34"/>
                <a:gd name="T10" fmla="*/ 3 w 104"/>
                <a:gd name="T11" fmla="*/ 23 h 34"/>
                <a:gd name="T12" fmla="*/ 12 w 104"/>
                <a:gd name="T13" fmla="*/ 26 h 34"/>
                <a:gd name="T14" fmla="*/ 18 w 104"/>
                <a:gd name="T15" fmla="*/ 28 h 34"/>
                <a:gd name="T16" fmla="*/ 26 w 104"/>
                <a:gd name="T17" fmla="*/ 28 h 34"/>
                <a:gd name="T18" fmla="*/ 26 w 104"/>
                <a:gd name="T19" fmla="*/ 28 h 34"/>
                <a:gd name="T20" fmla="*/ 53 w 104"/>
                <a:gd name="T21" fmla="*/ 28 h 34"/>
                <a:gd name="T22" fmla="*/ 68 w 104"/>
                <a:gd name="T23" fmla="*/ 28 h 34"/>
                <a:gd name="T24" fmla="*/ 73 w 104"/>
                <a:gd name="T25" fmla="*/ 26 h 34"/>
                <a:gd name="T26" fmla="*/ 76 w 104"/>
                <a:gd name="T27" fmla="*/ 25 h 34"/>
                <a:gd name="T28" fmla="*/ 76 w 104"/>
                <a:gd name="T29" fmla="*/ 25 h 34"/>
                <a:gd name="T30" fmla="*/ 81 w 104"/>
                <a:gd name="T31" fmla="*/ 21 h 34"/>
                <a:gd name="T32" fmla="*/ 84 w 104"/>
                <a:gd name="T33" fmla="*/ 16 h 34"/>
                <a:gd name="T34" fmla="*/ 86 w 104"/>
                <a:gd name="T35" fmla="*/ 13 h 34"/>
                <a:gd name="T36" fmla="*/ 86 w 104"/>
                <a:gd name="T37" fmla="*/ 10 h 34"/>
                <a:gd name="T38" fmla="*/ 86 w 104"/>
                <a:gd name="T39" fmla="*/ 10 h 34"/>
                <a:gd name="T40" fmla="*/ 81 w 104"/>
                <a:gd name="T41" fmla="*/ 5 h 34"/>
                <a:gd name="T42" fmla="*/ 78 w 104"/>
                <a:gd name="T43" fmla="*/ 2 h 34"/>
                <a:gd name="T44" fmla="*/ 74 w 104"/>
                <a:gd name="T45" fmla="*/ 0 h 34"/>
                <a:gd name="T46" fmla="*/ 74 w 104"/>
                <a:gd name="T47" fmla="*/ 0 h 34"/>
                <a:gd name="T48" fmla="*/ 41 w 104"/>
                <a:gd name="T49" fmla="*/ 2 h 34"/>
                <a:gd name="T50" fmla="*/ 20 w 104"/>
                <a:gd name="T51" fmla="*/ 3 h 34"/>
                <a:gd name="T52" fmla="*/ 8 w 104"/>
                <a:gd name="T53" fmla="*/ 5 h 34"/>
                <a:gd name="T54" fmla="*/ 8 w 104"/>
                <a:gd name="T55" fmla="*/ 5 h 34"/>
                <a:gd name="T56" fmla="*/ 2 w 104"/>
                <a:gd name="T57" fmla="*/ 8 h 34"/>
                <a:gd name="T58" fmla="*/ 0 w 104"/>
                <a:gd name="T59" fmla="*/ 10 h 34"/>
                <a:gd name="T60" fmla="*/ 0 w 104"/>
                <a:gd name="T61" fmla="*/ 10 h 3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04" h="34">
                  <a:moveTo>
                    <a:pt x="0" y="12"/>
                  </a:moveTo>
                  <a:lnTo>
                    <a:pt x="0" y="12"/>
                  </a:lnTo>
                  <a:lnTo>
                    <a:pt x="0" y="22"/>
                  </a:lnTo>
                  <a:lnTo>
                    <a:pt x="2" y="26"/>
                  </a:lnTo>
                  <a:lnTo>
                    <a:pt x="4" y="28"/>
                  </a:lnTo>
                  <a:lnTo>
                    <a:pt x="14" y="32"/>
                  </a:lnTo>
                  <a:lnTo>
                    <a:pt x="22" y="34"/>
                  </a:lnTo>
                  <a:lnTo>
                    <a:pt x="32" y="34"/>
                  </a:lnTo>
                  <a:lnTo>
                    <a:pt x="64" y="34"/>
                  </a:lnTo>
                  <a:lnTo>
                    <a:pt x="82" y="34"/>
                  </a:lnTo>
                  <a:lnTo>
                    <a:pt x="88" y="32"/>
                  </a:lnTo>
                  <a:lnTo>
                    <a:pt x="92" y="30"/>
                  </a:lnTo>
                  <a:lnTo>
                    <a:pt x="98" y="26"/>
                  </a:lnTo>
                  <a:lnTo>
                    <a:pt x="102" y="20"/>
                  </a:lnTo>
                  <a:lnTo>
                    <a:pt x="104" y="16"/>
                  </a:lnTo>
                  <a:lnTo>
                    <a:pt x="104" y="12"/>
                  </a:lnTo>
                  <a:lnTo>
                    <a:pt x="98" y="6"/>
                  </a:lnTo>
                  <a:lnTo>
                    <a:pt x="94" y="2"/>
                  </a:lnTo>
                  <a:lnTo>
                    <a:pt x="90" y="0"/>
                  </a:lnTo>
                  <a:lnTo>
                    <a:pt x="50" y="2"/>
                  </a:lnTo>
                  <a:lnTo>
                    <a:pt x="24" y="4"/>
                  </a:lnTo>
                  <a:lnTo>
                    <a:pt x="10" y="6"/>
                  </a:lnTo>
                  <a:lnTo>
                    <a:pt x="2" y="1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CC88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8" name="Freeform 313"/>
            <p:cNvSpPr>
              <a:spLocks/>
            </p:cNvSpPr>
            <p:nvPr/>
          </p:nvSpPr>
          <p:spPr bwMode="auto">
            <a:xfrm>
              <a:off x="2281" y="1688"/>
              <a:ext cx="85" cy="25"/>
            </a:xfrm>
            <a:custGeom>
              <a:avLst/>
              <a:gdLst>
                <a:gd name="T0" fmla="*/ 80 w 102"/>
                <a:gd name="T1" fmla="*/ 3 h 30"/>
                <a:gd name="T2" fmla="*/ 80 w 102"/>
                <a:gd name="T3" fmla="*/ 3 h 30"/>
                <a:gd name="T4" fmla="*/ 57 w 102"/>
                <a:gd name="T5" fmla="*/ 2 h 30"/>
                <a:gd name="T6" fmla="*/ 38 w 102"/>
                <a:gd name="T7" fmla="*/ 0 h 30"/>
                <a:gd name="T8" fmla="*/ 22 w 102"/>
                <a:gd name="T9" fmla="*/ 2 h 30"/>
                <a:gd name="T10" fmla="*/ 8 w 102"/>
                <a:gd name="T11" fmla="*/ 5 h 30"/>
                <a:gd name="T12" fmla="*/ 8 w 102"/>
                <a:gd name="T13" fmla="*/ 5 h 30"/>
                <a:gd name="T14" fmla="*/ 5 w 102"/>
                <a:gd name="T15" fmla="*/ 7 h 30"/>
                <a:gd name="T16" fmla="*/ 2 w 102"/>
                <a:gd name="T17" fmla="*/ 10 h 30"/>
                <a:gd name="T18" fmla="*/ 0 w 102"/>
                <a:gd name="T19" fmla="*/ 13 h 30"/>
                <a:gd name="T20" fmla="*/ 0 w 102"/>
                <a:gd name="T21" fmla="*/ 17 h 30"/>
                <a:gd name="T22" fmla="*/ 3 w 102"/>
                <a:gd name="T23" fmla="*/ 22 h 30"/>
                <a:gd name="T24" fmla="*/ 7 w 102"/>
                <a:gd name="T25" fmla="*/ 23 h 30"/>
                <a:gd name="T26" fmla="*/ 7 w 102"/>
                <a:gd name="T27" fmla="*/ 23 h 30"/>
                <a:gd name="T28" fmla="*/ 30 w 102"/>
                <a:gd name="T29" fmla="*/ 25 h 30"/>
                <a:gd name="T30" fmla="*/ 30 w 102"/>
                <a:gd name="T31" fmla="*/ 25 h 30"/>
                <a:gd name="T32" fmla="*/ 40 w 102"/>
                <a:gd name="T33" fmla="*/ 25 h 30"/>
                <a:gd name="T34" fmla="*/ 40 w 102"/>
                <a:gd name="T35" fmla="*/ 25 h 30"/>
                <a:gd name="T36" fmla="*/ 58 w 102"/>
                <a:gd name="T37" fmla="*/ 23 h 30"/>
                <a:gd name="T38" fmla="*/ 58 w 102"/>
                <a:gd name="T39" fmla="*/ 23 h 30"/>
                <a:gd name="T40" fmla="*/ 75 w 102"/>
                <a:gd name="T41" fmla="*/ 25 h 30"/>
                <a:gd name="T42" fmla="*/ 78 w 102"/>
                <a:gd name="T43" fmla="*/ 25 h 30"/>
                <a:gd name="T44" fmla="*/ 82 w 102"/>
                <a:gd name="T45" fmla="*/ 23 h 30"/>
                <a:gd name="T46" fmla="*/ 82 w 102"/>
                <a:gd name="T47" fmla="*/ 23 h 30"/>
                <a:gd name="T48" fmla="*/ 85 w 102"/>
                <a:gd name="T49" fmla="*/ 17 h 30"/>
                <a:gd name="T50" fmla="*/ 85 w 102"/>
                <a:gd name="T51" fmla="*/ 12 h 30"/>
                <a:gd name="T52" fmla="*/ 83 w 102"/>
                <a:gd name="T53" fmla="*/ 5 h 30"/>
                <a:gd name="T54" fmla="*/ 82 w 102"/>
                <a:gd name="T55" fmla="*/ 3 h 30"/>
                <a:gd name="T56" fmla="*/ 80 w 102"/>
                <a:gd name="T57" fmla="*/ 3 h 30"/>
                <a:gd name="T58" fmla="*/ 80 w 102"/>
                <a:gd name="T59" fmla="*/ 3 h 3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02" h="30">
                  <a:moveTo>
                    <a:pt x="96" y="4"/>
                  </a:moveTo>
                  <a:lnTo>
                    <a:pt x="96" y="4"/>
                  </a:lnTo>
                  <a:lnTo>
                    <a:pt x="68" y="2"/>
                  </a:lnTo>
                  <a:lnTo>
                    <a:pt x="46" y="0"/>
                  </a:lnTo>
                  <a:lnTo>
                    <a:pt x="26" y="2"/>
                  </a:lnTo>
                  <a:lnTo>
                    <a:pt x="10" y="6"/>
                  </a:lnTo>
                  <a:lnTo>
                    <a:pt x="6" y="8"/>
                  </a:lnTo>
                  <a:lnTo>
                    <a:pt x="2" y="12"/>
                  </a:lnTo>
                  <a:lnTo>
                    <a:pt x="0" y="16"/>
                  </a:lnTo>
                  <a:lnTo>
                    <a:pt x="0" y="20"/>
                  </a:lnTo>
                  <a:lnTo>
                    <a:pt x="4" y="26"/>
                  </a:lnTo>
                  <a:lnTo>
                    <a:pt x="8" y="28"/>
                  </a:lnTo>
                  <a:lnTo>
                    <a:pt x="36" y="30"/>
                  </a:lnTo>
                  <a:lnTo>
                    <a:pt x="48" y="30"/>
                  </a:lnTo>
                  <a:lnTo>
                    <a:pt x="70" y="28"/>
                  </a:lnTo>
                  <a:lnTo>
                    <a:pt x="90" y="30"/>
                  </a:lnTo>
                  <a:lnTo>
                    <a:pt x="94" y="30"/>
                  </a:lnTo>
                  <a:lnTo>
                    <a:pt x="98" y="28"/>
                  </a:lnTo>
                  <a:lnTo>
                    <a:pt x="102" y="20"/>
                  </a:lnTo>
                  <a:lnTo>
                    <a:pt x="102" y="14"/>
                  </a:lnTo>
                  <a:lnTo>
                    <a:pt x="100" y="6"/>
                  </a:lnTo>
                  <a:lnTo>
                    <a:pt x="98" y="4"/>
                  </a:lnTo>
                  <a:lnTo>
                    <a:pt x="96" y="4"/>
                  </a:lnTo>
                  <a:close/>
                </a:path>
              </a:pathLst>
            </a:custGeom>
            <a:solidFill>
              <a:srgbClr val="CC88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9" name="Freeform 314"/>
            <p:cNvSpPr>
              <a:spLocks/>
            </p:cNvSpPr>
            <p:nvPr/>
          </p:nvSpPr>
          <p:spPr bwMode="auto">
            <a:xfrm>
              <a:off x="2899" y="1563"/>
              <a:ext cx="328" cy="518"/>
            </a:xfrm>
            <a:custGeom>
              <a:avLst/>
              <a:gdLst>
                <a:gd name="T0" fmla="*/ 46 w 396"/>
                <a:gd name="T1" fmla="*/ 470 h 628"/>
                <a:gd name="T2" fmla="*/ 78 w 396"/>
                <a:gd name="T3" fmla="*/ 469 h 628"/>
                <a:gd name="T4" fmla="*/ 88 w 396"/>
                <a:gd name="T5" fmla="*/ 475 h 628"/>
                <a:gd name="T6" fmla="*/ 96 w 396"/>
                <a:gd name="T7" fmla="*/ 485 h 628"/>
                <a:gd name="T8" fmla="*/ 108 w 396"/>
                <a:gd name="T9" fmla="*/ 490 h 628"/>
                <a:gd name="T10" fmla="*/ 113 w 396"/>
                <a:gd name="T11" fmla="*/ 495 h 628"/>
                <a:gd name="T12" fmla="*/ 108 w 396"/>
                <a:gd name="T13" fmla="*/ 513 h 628"/>
                <a:gd name="T14" fmla="*/ 129 w 396"/>
                <a:gd name="T15" fmla="*/ 502 h 628"/>
                <a:gd name="T16" fmla="*/ 147 w 396"/>
                <a:gd name="T17" fmla="*/ 492 h 628"/>
                <a:gd name="T18" fmla="*/ 202 w 396"/>
                <a:gd name="T19" fmla="*/ 478 h 628"/>
                <a:gd name="T20" fmla="*/ 219 w 396"/>
                <a:gd name="T21" fmla="*/ 485 h 628"/>
                <a:gd name="T22" fmla="*/ 242 w 396"/>
                <a:gd name="T23" fmla="*/ 482 h 628"/>
                <a:gd name="T24" fmla="*/ 252 w 396"/>
                <a:gd name="T25" fmla="*/ 478 h 628"/>
                <a:gd name="T26" fmla="*/ 290 w 396"/>
                <a:gd name="T27" fmla="*/ 472 h 628"/>
                <a:gd name="T28" fmla="*/ 295 w 396"/>
                <a:gd name="T29" fmla="*/ 472 h 628"/>
                <a:gd name="T30" fmla="*/ 308 w 396"/>
                <a:gd name="T31" fmla="*/ 460 h 628"/>
                <a:gd name="T32" fmla="*/ 313 w 396"/>
                <a:gd name="T33" fmla="*/ 459 h 628"/>
                <a:gd name="T34" fmla="*/ 305 w 396"/>
                <a:gd name="T35" fmla="*/ 440 h 628"/>
                <a:gd name="T36" fmla="*/ 270 w 396"/>
                <a:gd name="T37" fmla="*/ 389 h 628"/>
                <a:gd name="T38" fmla="*/ 257 w 396"/>
                <a:gd name="T39" fmla="*/ 373 h 628"/>
                <a:gd name="T40" fmla="*/ 244 w 396"/>
                <a:gd name="T41" fmla="*/ 338 h 628"/>
                <a:gd name="T42" fmla="*/ 239 w 396"/>
                <a:gd name="T43" fmla="*/ 327 h 628"/>
                <a:gd name="T44" fmla="*/ 209 w 396"/>
                <a:gd name="T45" fmla="*/ 284 h 628"/>
                <a:gd name="T46" fmla="*/ 199 w 396"/>
                <a:gd name="T47" fmla="*/ 254 h 628"/>
                <a:gd name="T48" fmla="*/ 189 w 396"/>
                <a:gd name="T49" fmla="*/ 234 h 628"/>
                <a:gd name="T50" fmla="*/ 161 w 396"/>
                <a:gd name="T51" fmla="*/ 196 h 628"/>
                <a:gd name="T52" fmla="*/ 159 w 396"/>
                <a:gd name="T53" fmla="*/ 185 h 628"/>
                <a:gd name="T54" fmla="*/ 159 w 396"/>
                <a:gd name="T55" fmla="*/ 112 h 628"/>
                <a:gd name="T56" fmla="*/ 172 w 396"/>
                <a:gd name="T57" fmla="*/ 82 h 628"/>
                <a:gd name="T58" fmla="*/ 191 w 396"/>
                <a:gd name="T59" fmla="*/ 59 h 628"/>
                <a:gd name="T60" fmla="*/ 215 w 396"/>
                <a:gd name="T61" fmla="*/ 51 h 628"/>
                <a:gd name="T62" fmla="*/ 263 w 396"/>
                <a:gd name="T63" fmla="*/ 48 h 628"/>
                <a:gd name="T64" fmla="*/ 293 w 396"/>
                <a:gd name="T65" fmla="*/ 59 h 628"/>
                <a:gd name="T66" fmla="*/ 323 w 396"/>
                <a:gd name="T67" fmla="*/ 73 h 628"/>
                <a:gd name="T68" fmla="*/ 328 w 396"/>
                <a:gd name="T69" fmla="*/ 63 h 628"/>
                <a:gd name="T70" fmla="*/ 323 w 396"/>
                <a:gd name="T71" fmla="*/ 45 h 628"/>
                <a:gd name="T72" fmla="*/ 318 w 396"/>
                <a:gd name="T73" fmla="*/ 33 h 628"/>
                <a:gd name="T74" fmla="*/ 301 w 396"/>
                <a:gd name="T75" fmla="*/ 16 h 628"/>
                <a:gd name="T76" fmla="*/ 262 w 396"/>
                <a:gd name="T77" fmla="*/ 0 h 628"/>
                <a:gd name="T78" fmla="*/ 220 w 396"/>
                <a:gd name="T79" fmla="*/ 2 h 628"/>
                <a:gd name="T80" fmla="*/ 184 w 396"/>
                <a:gd name="T81" fmla="*/ 7 h 628"/>
                <a:gd name="T82" fmla="*/ 166 w 396"/>
                <a:gd name="T83" fmla="*/ 16 h 628"/>
                <a:gd name="T84" fmla="*/ 133 w 396"/>
                <a:gd name="T85" fmla="*/ 31 h 628"/>
                <a:gd name="T86" fmla="*/ 114 w 396"/>
                <a:gd name="T87" fmla="*/ 43 h 628"/>
                <a:gd name="T88" fmla="*/ 103 w 396"/>
                <a:gd name="T89" fmla="*/ 58 h 628"/>
                <a:gd name="T90" fmla="*/ 68 w 396"/>
                <a:gd name="T91" fmla="*/ 94 h 628"/>
                <a:gd name="T92" fmla="*/ 46 w 396"/>
                <a:gd name="T93" fmla="*/ 120 h 628"/>
                <a:gd name="T94" fmla="*/ 22 w 396"/>
                <a:gd name="T95" fmla="*/ 157 h 628"/>
                <a:gd name="T96" fmla="*/ 5 w 396"/>
                <a:gd name="T97" fmla="*/ 219 h 628"/>
                <a:gd name="T98" fmla="*/ 0 w 396"/>
                <a:gd name="T99" fmla="*/ 304 h 628"/>
                <a:gd name="T100" fmla="*/ 3 w 396"/>
                <a:gd name="T101" fmla="*/ 365 h 628"/>
                <a:gd name="T102" fmla="*/ 36 w 396"/>
                <a:gd name="T103" fmla="*/ 472 h 62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396" h="628">
                  <a:moveTo>
                    <a:pt x="44" y="572"/>
                  </a:moveTo>
                  <a:lnTo>
                    <a:pt x="44" y="572"/>
                  </a:lnTo>
                  <a:lnTo>
                    <a:pt x="56" y="570"/>
                  </a:lnTo>
                  <a:lnTo>
                    <a:pt x="76" y="568"/>
                  </a:lnTo>
                  <a:lnTo>
                    <a:pt x="94" y="568"/>
                  </a:lnTo>
                  <a:lnTo>
                    <a:pt x="100" y="570"/>
                  </a:lnTo>
                  <a:lnTo>
                    <a:pt x="104" y="572"/>
                  </a:lnTo>
                  <a:lnTo>
                    <a:pt x="106" y="576"/>
                  </a:lnTo>
                  <a:lnTo>
                    <a:pt x="110" y="584"/>
                  </a:lnTo>
                  <a:lnTo>
                    <a:pt x="116" y="588"/>
                  </a:lnTo>
                  <a:lnTo>
                    <a:pt x="124" y="592"/>
                  </a:lnTo>
                  <a:lnTo>
                    <a:pt x="130" y="594"/>
                  </a:lnTo>
                  <a:lnTo>
                    <a:pt x="134" y="594"/>
                  </a:lnTo>
                  <a:lnTo>
                    <a:pt x="136" y="596"/>
                  </a:lnTo>
                  <a:lnTo>
                    <a:pt x="136" y="600"/>
                  </a:lnTo>
                  <a:lnTo>
                    <a:pt x="136" y="608"/>
                  </a:lnTo>
                  <a:lnTo>
                    <a:pt x="130" y="622"/>
                  </a:lnTo>
                  <a:lnTo>
                    <a:pt x="128" y="628"/>
                  </a:lnTo>
                  <a:lnTo>
                    <a:pt x="156" y="608"/>
                  </a:lnTo>
                  <a:lnTo>
                    <a:pt x="166" y="602"/>
                  </a:lnTo>
                  <a:lnTo>
                    <a:pt x="178" y="596"/>
                  </a:lnTo>
                  <a:lnTo>
                    <a:pt x="206" y="586"/>
                  </a:lnTo>
                  <a:lnTo>
                    <a:pt x="234" y="582"/>
                  </a:lnTo>
                  <a:lnTo>
                    <a:pt x="244" y="580"/>
                  </a:lnTo>
                  <a:lnTo>
                    <a:pt x="252" y="582"/>
                  </a:lnTo>
                  <a:lnTo>
                    <a:pt x="264" y="588"/>
                  </a:lnTo>
                  <a:lnTo>
                    <a:pt x="274" y="590"/>
                  </a:lnTo>
                  <a:lnTo>
                    <a:pt x="284" y="588"/>
                  </a:lnTo>
                  <a:lnTo>
                    <a:pt x="292" y="584"/>
                  </a:lnTo>
                  <a:lnTo>
                    <a:pt x="296" y="582"/>
                  </a:lnTo>
                  <a:lnTo>
                    <a:pt x="304" y="580"/>
                  </a:lnTo>
                  <a:lnTo>
                    <a:pt x="320" y="576"/>
                  </a:lnTo>
                  <a:lnTo>
                    <a:pt x="338" y="572"/>
                  </a:lnTo>
                  <a:lnTo>
                    <a:pt x="350" y="572"/>
                  </a:lnTo>
                  <a:lnTo>
                    <a:pt x="352" y="572"/>
                  </a:lnTo>
                  <a:lnTo>
                    <a:pt x="356" y="572"/>
                  </a:lnTo>
                  <a:lnTo>
                    <a:pt x="362" y="566"/>
                  </a:lnTo>
                  <a:lnTo>
                    <a:pt x="372" y="558"/>
                  </a:lnTo>
                  <a:lnTo>
                    <a:pt x="374" y="558"/>
                  </a:lnTo>
                  <a:lnTo>
                    <a:pt x="378" y="558"/>
                  </a:lnTo>
                  <a:lnTo>
                    <a:pt x="378" y="556"/>
                  </a:lnTo>
                  <a:lnTo>
                    <a:pt x="378" y="552"/>
                  </a:lnTo>
                  <a:lnTo>
                    <a:pt x="374" y="544"/>
                  </a:lnTo>
                  <a:lnTo>
                    <a:pt x="368" y="534"/>
                  </a:lnTo>
                  <a:lnTo>
                    <a:pt x="338" y="492"/>
                  </a:lnTo>
                  <a:lnTo>
                    <a:pt x="326" y="472"/>
                  </a:lnTo>
                  <a:lnTo>
                    <a:pt x="314" y="458"/>
                  </a:lnTo>
                  <a:lnTo>
                    <a:pt x="310" y="452"/>
                  </a:lnTo>
                  <a:lnTo>
                    <a:pt x="306" y="444"/>
                  </a:lnTo>
                  <a:lnTo>
                    <a:pt x="300" y="426"/>
                  </a:lnTo>
                  <a:lnTo>
                    <a:pt x="294" y="410"/>
                  </a:lnTo>
                  <a:lnTo>
                    <a:pt x="292" y="402"/>
                  </a:lnTo>
                  <a:lnTo>
                    <a:pt x="288" y="396"/>
                  </a:lnTo>
                  <a:lnTo>
                    <a:pt x="278" y="384"/>
                  </a:lnTo>
                  <a:lnTo>
                    <a:pt x="264" y="366"/>
                  </a:lnTo>
                  <a:lnTo>
                    <a:pt x="252" y="344"/>
                  </a:lnTo>
                  <a:lnTo>
                    <a:pt x="244" y="322"/>
                  </a:lnTo>
                  <a:lnTo>
                    <a:pt x="240" y="308"/>
                  </a:lnTo>
                  <a:lnTo>
                    <a:pt x="240" y="302"/>
                  </a:lnTo>
                  <a:lnTo>
                    <a:pt x="238" y="294"/>
                  </a:lnTo>
                  <a:lnTo>
                    <a:pt x="228" y="284"/>
                  </a:lnTo>
                  <a:lnTo>
                    <a:pt x="204" y="252"/>
                  </a:lnTo>
                  <a:lnTo>
                    <a:pt x="194" y="238"/>
                  </a:lnTo>
                  <a:lnTo>
                    <a:pt x="192" y="230"/>
                  </a:lnTo>
                  <a:lnTo>
                    <a:pt x="192" y="224"/>
                  </a:lnTo>
                  <a:lnTo>
                    <a:pt x="190" y="178"/>
                  </a:lnTo>
                  <a:lnTo>
                    <a:pt x="190" y="152"/>
                  </a:lnTo>
                  <a:lnTo>
                    <a:pt x="192" y="136"/>
                  </a:lnTo>
                  <a:lnTo>
                    <a:pt x="198" y="122"/>
                  </a:lnTo>
                  <a:lnTo>
                    <a:pt x="208" y="100"/>
                  </a:lnTo>
                  <a:lnTo>
                    <a:pt x="214" y="90"/>
                  </a:lnTo>
                  <a:lnTo>
                    <a:pt x="222" y="80"/>
                  </a:lnTo>
                  <a:lnTo>
                    <a:pt x="230" y="72"/>
                  </a:lnTo>
                  <a:lnTo>
                    <a:pt x="238" y="68"/>
                  </a:lnTo>
                  <a:lnTo>
                    <a:pt x="260" y="62"/>
                  </a:lnTo>
                  <a:lnTo>
                    <a:pt x="282" y="58"/>
                  </a:lnTo>
                  <a:lnTo>
                    <a:pt x="302" y="56"/>
                  </a:lnTo>
                  <a:lnTo>
                    <a:pt x="318" y="58"/>
                  </a:lnTo>
                  <a:lnTo>
                    <a:pt x="334" y="62"/>
                  </a:lnTo>
                  <a:lnTo>
                    <a:pt x="354" y="72"/>
                  </a:lnTo>
                  <a:lnTo>
                    <a:pt x="386" y="88"/>
                  </a:lnTo>
                  <a:lnTo>
                    <a:pt x="390" y="88"/>
                  </a:lnTo>
                  <a:lnTo>
                    <a:pt x="392" y="86"/>
                  </a:lnTo>
                  <a:lnTo>
                    <a:pt x="394" y="82"/>
                  </a:lnTo>
                  <a:lnTo>
                    <a:pt x="396" y="76"/>
                  </a:lnTo>
                  <a:lnTo>
                    <a:pt x="396" y="66"/>
                  </a:lnTo>
                  <a:lnTo>
                    <a:pt x="394" y="60"/>
                  </a:lnTo>
                  <a:lnTo>
                    <a:pt x="390" y="54"/>
                  </a:lnTo>
                  <a:lnTo>
                    <a:pt x="386" y="46"/>
                  </a:lnTo>
                  <a:lnTo>
                    <a:pt x="384" y="40"/>
                  </a:lnTo>
                  <a:lnTo>
                    <a:pt x="378" y="32"/>
                  </a:lnTo>
                  <a:lnTo>
                    <a:pt x="364" y="20"/>
                  </a:lnTo>
                  <a:lnTo>
                    <a:pt x="346" y="10"/>
                  </a:lnTo>
                  <a:lnTo>
                    <a:pt x="332" y="4"/>
                  </a:lnTo>
                  <a:lnTo>
                    <a:pt x="316" y="0"/>
                  </a:lnTo>
                  <a:lnTo>
                    <a:pt x="294" y="0"/>
                  </a:lnTo>
                  <a:lnTo>
                    <a:pt x="266" y="2"/>
                  </a:lnTo>
                  <a:lnTo>
                    <a:pt x="244" y="4"/>
                  </a:lnTo>
                  <a:lnTo>
                    <a:pt x="232" y="6"/>
                  </a:lnTo>
                  <a:lnTo>
                    <a:pt x="222" y="8"/>
                  </a:lnTo>
                  <a:lnTo>
                    <a:pt x="210" y="14"/>
                  </a:lnTo>
                  <a:lnTo>
                    <a:pt x="200" y="20"/>
                  </a:lnTo>
                  <a:lnTo>
                    <a:pt x="188" y="28"/>
                  </a:lnTo>
                  <a:lnTo>
                    <a:pt x="178" y="32"/>
                  </a:lnTo>
                  <a:lnTo>
                    <a:pt x="160" y="38"/>
                  </a:lnTo>
                  <a:lnTo>
                    <a:pt x="152" y="40"/>
                  </a:lnTo>
                  <a:lnTo>
                    <a:pt x="144" y="44"/>
                  </a:lnTo>
                  <a:lnTo>
                    <a:pt x="138" y="52"/>
                  </a:lnTo>
                  <a:lnTo>
                    <a:pt x="132" y="60"/>
                  </a:lnTo>
                  <a:lnTo>
                    <a:pt x="124" y="70"/>
                  </a:lnTo>
                  <a:lnTo>
                    <a:pt x="116" y="80"/>
                  </a:lnTo>
                  <a:lnTo>
                    <a:pt x="98" y="98"/>
                  </a:lnTo>
                  <a:lnTo>
                    <a:pt x="82" y="114"/>
                  </a:lnTo>
                  <a:lnTo>
                    <a:pt x="70" y="128"/>
                  </a:lnTo>
                  <a:lnTo>
                    <a:pt x="56" y="146"/>
                  </a:lnTo>
                  <a:lnTo>
                    <a:pt x="46" y="158"/>
                  </a:lnTo>
                  <a:lnTo>
                    <a:pt x="36" y="172"/>
                  </a:lnTo>
                  <a:lnTo>
                    <a:pt x="26" y="190"/>
                  </a:lnTo>
                  <a:lnTo>
                    <a:pt x="18" y="210"/>
                  </a:lnTo>
                  <a:lnTo>
                    <a:pt x="12" y="236"/>
                  </a:lnTo>
                  <a:lnTo>
                    <a:pt x="6" y="266"/>
                  </a:lnTo>
                  <a:lnTo>
                    <a:pt x="2" y="324"/>
                  </a:lnTo>
                  <a:lnTo>
                    <a:pt x="0" y="368"/>
                  </a:lnTo>
                  <a:lnTo>
                    <a:pt x="0" y="406"/>
                  </a:lnTo>
                  <a:lnTo>
                    <a:pt x="4" y="442"/>
                  </a:lnTo>
                  <a:lnTo>
                    <a:pt x="14" y="484"/>
                  </a:lnTo>
                  <a:lnTo>
                    <a:pt x="26" y="526"/>
                  </a:lnTo>
                  <a:lnTo>
                    <a:pt x="44" y="572"/>
                  </a:lnTo>
                  <a:close/>
                </a:path>
              </a:pathLst>
            </a:custGeom>
            <a:solidFill>
              <a:srgbClr val="05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Tennis Player</a:t>
            </a:r>
            <a:endParaRPr lang="en-US" altLang="en-US" smtClean="0"/>
          </a:p>
        </p:txBody>
      </p:sp>
      <p:sp>
        <p:nvSpPr>
          <p:cNvPr id="9219" name="Rectangle 9"/>
          <p:cNvSpPr>
            <a:spLocks noChangeArrowheads="1"/>
          </p:cNvSpPr>
          <p:nvPr/>
        </p:nvSpPr>
        <p:spPr bwMode="auto">
          <a:xfrm>
            <a:off x="0" y="1146175"/>
            <a:ext cx="9144000" cy="5711825"/>
          </a:xfrm>
          <a:prstGeom prst="rect">
            <a:avLst/>
          </a:prstGeom>
          <a:solidFill>
            <a:srgbClr val="A3C38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9220" name="Freeform 10"/>
          <p:cNvSpPr>
            <a:spLocks/>
          </p:cNvSpPr>
          <p:nvPr/>
        </p:nvSpPr>
        <p:spPr bwMode="auto">
          <a:xfrm>
            <a:off x="2562225" y="6264275"/>
            <a:ext cx="669925" cy="593725"/>
          </a:xfrm>
          <a:custGeom>
            <a:avLst/>
            <a:gdLst>
              <a:gd name="T0" fmla="*/ 669925 w 458"/>
              <a:gd name="T1" fmla="*/ 593725 h 406"/>
              <a:gd name="T2" fmla="*/ 669925 w 458"/>
              <a:gd name="T3" fmla="*/ 593725 h 406"/>
              <a:gd name="T4" fmla="*/ 669925 w 458"/>
              <a:gd name="T5" fmla="*/ 532305 h 406"/>
              <a:gd name="T6" fmla="*/ 669925 w 458"/>
              <a:gd name="T7" fmla="*/ 532305 h 406"/>
              <a:gd name="T8" fmla="*/ 664074 w 458"/>
              <a:gd name="T9" fmla="*/ 476735 h 406"/>
              <a:gd name="T10" fmla="*/ 658223 w 458"/>
              <a:gd name="T11" fmla="*/ 400691 h 406"/>
              <a:gd name="T12" fmla="*/ 634820 w 458"/>
              <a:gd name="T13" fmla="*/ 222281 h 406"/>
              <a:gd name="T14" fmla="*/ 605565 w 458"/>
              <a:gd name="T15" fmla="*/ 0 h 406"/>
              <a:gd name="T16" fmla="*/ 8776 w 458"/>
              <a:gd name="T17" fmla="*/ 216432 h 406"/>
              <a:gd name="T18" fmla="*/ 0 w 458"/>
              <a:gd name="T19" fmla="*/ 593725 h 406"/>
              <a:gd name="T20" fmla="*/ 669925 w 458"/>
              <a:gd name="T21" fmla="*/ 593725 h 40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58" h="406">
                <a:moveTo>
                  <a:pt x="458" y="406"/>
                </a:moveTo>
                <a:lnTo>
                  <a:pt x="458" y="406"/>
                </a:lnTo>
                <a:lnTo>
                  <a:pt x="458" y="364"/>
                </a:lnTo>
                <a:lnTo>
                  <a:pt x="454" y="326"/>
                </a:lnTo>
                <a:lnTo>
                  <a:pt x="450" y="274"/>
                </a:lnTo>
                <a:lnTo>
                  <a:pt x="434" y="152"/>
                </a:lnTo>
                <a:lnTo>
                  <a:pt x="414" y="0"/>
                </a:lnTo>
                <a:lnTo>
                  <a:pt x="6" y="148"/>
                </a:lnTo>
                <a:lnTo>
                  <a:pt x="0" y="406"/>
                </a:lnTo>
                <a:lnTo>
                  <a:pt x="458" y="406"/>
                </a:lnTo>
                <a:close/>
              </a:path>
            </a:pathLst>
          </a:custGeom>
          <a:solidFill>
            <a:srgbClr val="E2B28E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1" name="Freeform 11"/>
          <p:cNvSpPr>
            <a:spLocks/>
          </p:cNvSpPr>
          <p:nvPr/>
        </p:nvSpPr>
        <p:spPr bwMode="auto">
          <a:xfrm>
            <a:off x="3103563" y="1300163"/>
            <a:ext cx="1338262" cy="1727200"/>
          </a:xfrm>
          <a:custGeom>
            <a:avLst/>
            <a:gdLst>
              <a:gd name="T0" fmla="*/ 642833 w 916"/>
              <a:gd name="T1" fmla="*/ 1689207 h 1182"/>
              <a:gd name="T2" fmla="*/ 771400 w 916"/>
              <a:gd name="T3" fmla="*/ 1560617 h 1182"/>
              <a:gd name="T4" fmla="*/ 861981 w 916"/>
              <a:gd name="T5" fmla="*/ 1455407 h 1182"/>
              <a:gd name="T6" fmla="*/ 894123 w 916"/>
              <a:gd name="T7" fmla="*/ 1405725 h 1182"/>
              <a:gd name="T8" fmla="*/ 937952 w 916"/>
              <a:gd name="T9" fmla="*/ 1361887 h 1182"/>
              <a:gd name="T10" fmla="*/ 990548 w 916"/>
              <a:gd name="T11" fmla="*/ 1326817 h 1182"/>
              <a:gd name="T12" fmla="*/ 1057753 w 916"/>
              <a:gd name="T13" fmla="*/ 1312204 h 1182"/>
              <a:gd name="T14" fmla="*/ 1110348 w 916"/>
              <a:gd name="T15" fmla="*/ 1315127 h 1182"/>
              <a:gd name="T16" fmla="*/ 1151256 w 916"/>
              <a:gd name="T17" fmla="*/ 1318049 h 1182"/>
              <a:gd name="T18" fmla="*/ 1171710 w 916"/>
              <a:gd name="T19" fmla="*/ 1306359 h 1182"/>
              <a:gd name="T20" fmla="*/ 1209695 w 916"/>
              <a:gd name="T21" fmla="*/ 1274212 h 1182"/>
              <a:gd name="T22" fmla="*/ 1212617 w 916"/>
              <a:gd name="T23" fmla="*/ 1244987 h 1182"/>
              <a:gd name="T24" fmla="*/ 1206773 w 916"/>
              <a:gd name="T25" fmla="*/ 1157312 h 1182"/>
              <a:gd name="T26" fmla="*/ 1212617 w 916"/>
              <a:gd name="T27" fmla="*/ 1131009 h 1182"/>
              <a:gd name="T28" fmla="*/ 1221383 w 916"/>
              <a:gd name="T29" fmla="*/ 1107629 h 1182"/>
              <a:gd name="T30" fmla="*/ 1224305 w 916"/>
              <a:gd name="T31" fmla="*/ 1060869 h 1182"/>
              <a:gd name="T32" fmla="*/ 1209695 w 916"/>
              <a:gd name="T33" fmla="*/ 1049179 h 1182"/>
              <a:gd name="T34" fmla="*/ 1209695 w 916"/>
              <a:gd name="T35" fmla="*/ 1037489 h 1182"/>
              <a:gd name="T36" fmla="*/ 1227227 w 916"/>
              <a:gd name="T37" fmla="*/ 1022876 h 1182"/>
              <a:gd name="T38" fmla="*/ 1247681 w 916"/>
              <a:gd name="T39" fmla="*/ 999496 h 1182"/>
              <a:gd name="T40" fmla="*/ 1247681 w 916"/>
              <a:gd name="T41" fmla="*/ 932279 h 1182"/>
              <a:gd name="T42" fmla="*/ 1244759 w 916"/>
              <a:gd name="T43" fmla="*/ 905976 h 1182"/>
              <a:gd name="T44" fmla="*/ 1265213 w 916"/>
              <a:gd name="T45" fmla="*/ 897209 h 1182"/>
              <a:gd name="T46" fmla="*/ 1303198 w 916"/>
              <a:gd name="T47" fmla="*/ 894286 h 1182"/>
              <a:gd name="T48" fmla="*/ 1332418 w 916"/>
              <a:gd name="T49" fmla="*/ 879674 h 1182"/>
              <a:gd name="T50" fmla="*/ 1338262 w 916"/>
              <a:gd name="T51" fmla="*/ 856294 h 1182"/>
              <a:gd name="T52" fmla="*/ 1317808 w 916"/>
              <a:gd name="T53" fmla="*/ 809534 h 1182"/>
              <a:gd name="T54" fmla="*/ 1224305 w 916"/>
              <a:gd name="T55" fmla="*/ 669253 h 1182"/>
              <a:gd name="T56" fmla="*/ 1212617 w 916"/>
              <a:gd name="T57" fmla="*/ 648796 h 1182"/>
              <a:gd name="T58" fmla="*/ 1215539 w 916"/>
              <a:gd name="T59" fmla="*/ 604958 h 1182"/>
              <a:gd name="T60" fmla="*/ 1221383 w 916"/>
              <a:gd name="T61" fmla="*/ 540663 h 1182"/>
              <a:gd name="T62" fmla="*/ 1209695 w 916"/>
              <a:gd name="T63" fmla="*/ 485136 h 1182"/>
              <a:gd name="T64" fmla="*/ 1145412 w 916"/>
              <a:gd name="T65" fmla="*/ 298095 h 1182"/>
              <a:gd name="T66" fmla="*/ 1130802 w 916"/>
              <a:gd name="T67" fmla="*/ 260103 h 1182"/>
              <a:gd name="T68" fmla="*/ 1113270 w 916"/>
              <a:gd name="T69" fmla="*/ 204575 h 1182"/>
              <a:gd name="T70" fmla="*/ 1095739 w 916"/>
              <a:gd name="T71" fmla="*/ 184118 h 1182"/>
              <a:gd name="T72" fmla="*/ 1051909 w 916"/>
              <a:gd name="T73" fmla="*/ 128590 h 1182"/>
              <a:gd name="T74" fmla="*/ 1002236 w 916"/>
              <a:gd name="T75" fmla="*/ 90598 h 1182"/>
              <a:gd name="T76" fmla="*/ 920420 w 916"/>
              <a:gd name="T77" fmla="*/ 61373 h 1182"/>
              <a:gd name="T78" fmla="*/ 730492 w 916"/>
              <a:gd name="T79" fmla="*/ 14613 h 1182"/>
              <a:gd name="T80" fmla="*/ 537642 w 916"/>
              <a:gd name="T81" fmla="*/ 0 h 1182"/>
              <a:gd name="T82" fmla="*/ 426608 w 916"/>
              <a:gd name="T83" fmla="*/ 14613 h 1182"/>
              <a:gd name="T84" fmla="*/ 306807 w 916"/>
              <a:gd name="T85" fmla="*/ 67218 h 1182"/>
              <a:gd name="T86" fmla="*/ 163630 w 916"/>
              <a:gd name="T87" fmla="*/ 175350 h 1182"/>
              <a:gd name="T88" fmla="*/ 116879 w 916"/>
              <a:gd name="T89" fmla="*/ 225033 h 1182"/>
              <a:gd name="T90" fmla="*/ 64283 w 916"/>
              <a:gd name="T91" fmla="*/ 312708 h 1182"/>
              <a:gd name="T92" fmla="*/ 29220 w 916"/>
              <a:gd name="T93" fmla="*/ 414996 h 1182"/>
              <a:gd name="T94" fmla="*/ 0 w 916"/>
              <a:gd name="T95" fmla="*/ 625416 h 1182"/>
              <a:gd name="T96" fmla="*/ 0 w 916"/>
              <a:gd name="T97" fmla="*/ 759851 h 1182"/>
              <a:gd name="T98" fmla="*/ 17532 w 916"/>
              <a:gd name="T99" fmla="*/ 920589 h 1182"/>
              <a:gd name="T100" fmla="*/ 29220 w 916"/>
              <a:gd name="T101" fmla="*/ 976116 h 1182"/>
              <a:gd name="T102" fmla="*/ 73049 w 916"/>
              <a:gd name="T103" fmla="*/ 1055024 h 1182"/>
              <a:gd name="T104" fmla="*/ 87659 w 916"/>
              <a:gd name="T105" fmla="*/ 1093017 h 1182"/>
              <a:gd name="T106" fmla="*/ 102269 w 916"/>
              <a:gd name="T107" fmla="*/ 1160234 h 1182"/>
              <a:gd name="T108" fmla="*/ 81815 w 916"/>
              <a:gd name="T109" fmla="*/ 1212839 h 1182"/>
              <a:gd name="T110" fmla="*/ 610692 w 916"/>
              <a:gd name="T111" fmla="*/ 1727200 h 118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916" h="1182">
                <a:moveTo>
                  <a:pt x="418" y="1182"/>
                </a:moveTo>
                <a:lnTo>
                  <a:pt x="418" y="1182"/>
                </a:lnTo>
                <a:lnTo>
                  <a:pt x="440" y="1156"/>
                </a:lnTo>
                <a:lnTo>
                  <a:pt x="472" y="1124"/>
                </a:lnTo>
                <a:lnTo>
                  <a:pt x="528" y="1068"/>
                </a:lnTo>
                <a:lnTo>
                  <a:pt x="564" y="1030"/>
                </a:lnTo>
                <a:lnTo>
                  <a:pt x="578" y="1012"/>
                </a:lnTo>
                <a:lnTo>
                  <a:pt x="590" y="996"/>
                </a:lnTo>
                <a:lnTo>
                  <a:pt x="604" y="972"/>
                </a:lnTo>
                <a:lnTo>
                  <a:pt x="612" y="962"/>
                </a:lnTo>
                <a:lnTo>
                  <a:pt x="628" y="948"/>
                </a:lnTo>
                <a:lnTo>
                  <a:pt x="642" y="932"/>
                </a:lnTo>
                <a:lnTo>
                  <a:pt x="652" y="922"/>
                </a:lnTo>
                <a:lnTo>
                  <a:pt x="662" y="914"/>
                </a:lnTo>
                <a:lnTo>
                  <a:pt x="678" y="908"/>
                </a:lnTo>
                <a:lnTo>
                  <a:pt x="708" y="900"/>
                </a:lnTo>
                <a:lnTo>
                  <a:pt x="724" y="898"/>
                </a:lnTo>
                <a:lnTo>
                  <a:pt x="742" y="898"/>
                </a:lnTo>
                <a:lnTo>
                  <a:pt x="760" y="900"/>
                </a:lnTo>
                <a:lnTo>
                  <a:pt x="776" y="904"/>
                </a:lnTo>
                <a:lnTo>
                  <a:pt x="782" y="904"/>
                </a:lnTo>
                <a:lnTo>
                  <a:pt x="788" y="902"/>
                </a:lnTo>
                <a:lnTo>
                  <a:pt x="794" y="900"/>
                </a:lnTo>
                <a:lnTo>
                  <a:pt x="802" y="894"/>
                </a:lnTo>
                <a:lnTo>
                  <a:pt x="816" y="884"/>
                </a:lnTo>
                <a:lnTo>
                  <a:pt x="824" y="876"/>
                </a:lnTo>
                <a:lnTo>
                  <a:pt x="828" y="872"/>
                </a:lnTo>
                <a:lnTo>
                  <a:pt x="828" y="868"/>
                </a:lnTo>
                <a:lnTo>
                  <a:pt x="830" y="852"/>
                </a:lnTo>
                <a:lnTo>
                  <a:pt x="826" y="816"/>
                </a:lnTo>
                <a:lnTo>
                  <a:pt x="824" y="802"/>
                </a:lnTo>
                <a:lnTo>
                  <a:pt x="826" y="792"/>
                </a:lnTo>
                <a:lnTo>
                  <a:pt x="828" y="782"/>
                </a:lnTo>
                <a:lnTo>
                  <a:pt x="830" y="774"/>
                </a:lnTo>
                <a:lnTo>
                  <a:pt x="834" y="768"/>
                </a:lnTo>
                <a:lnTo>
                  <a:pt x="836" y="758"/>
                </a:lnTo>
                <a:lnTo>
                  <a:pt x="840" y="740"/>
                </a:lnTo>
                <a:lnTo>
                  <a:pt x="840" y="732"/>
                </a:lnTo>
                <a:lnTo>
                  <a:pt x="838" y="726"/>
                </a:lnTo>
                <a:lnTo>
                  <a:pt x="832" y="722"/>
                </a:lnTo>
                <a:lnTo>
                  <a:pt x="828" y="718"/>
                </a:lnTo>
                <a:lnTo>
                  <a:pt x="826" y="716"/>
                </a:lnTo>
                <a:lnTo>
                  <a:pt x="826" y="712"/>
                </a:lnTo>
                <a:lnTo>
                  <a:pt x="828" y="710"/>
                </a:lnTo>
                <a:lnTo>
                  <a:pt x="832" y="706"/>
                </a:lnTo>
                <a:lnTo>
                  <a:pt x="840" y="700"/>
                </a:lnTo>
                <a:lnTo>
                  <a:pt x="848" y="696"/>
                </a:lnTo>
                <a:lnTo>
                  <a:pt x="852" y="692"/>
                </a:lnTo>
                <a:lnTo>
                  <a:pt x="854" y="684"/>
                </a:lnTo>
                <a:lnTo>
                  <a:pt x="854" y="638"/>
                </a:lnTo>
                <a:lnTo>
                  <a:pt x="852" y="630"/>
                </a:lnTo>
                <a:lnTo>
                  <a:pt x="850" y="622"/>
                </a:lnTo>
                <a:lnTo>
                  <a:pt x="852" y="620"/>
                </a:lnTo>
                <a:lnTo>
                  <a:pt x="854" y="616"/>
                </a:lnTo>
                <a:lnTo>
                  <a:pt x="858" y="616"/>
                </a:lnTo>
                <a:lnTo>
                  <a:pt x="866" y="614"/>
                </a:lnTo>
                <a:lnTo>
                  <a:pt x="880" y="614"/>
                </a:lnTo>
                <a:lnTo>
                  <a:pt x="892" y="612"/>
                </a:lnTo>
                <a:lnTo>
                  <a:pt x="900" y="608"/>
                </a:lnTo>
                <a:lnTo>
                  <a:pt x="906" y="606"/>
                </a:lnTo>
                <a:lnTo>
                  <a:pt x="912" y="602"/>
                </a:lnTo>
                <a:lnTo>
                  <a:pt x="914" y="596"/>
                </a:lnTo>
                <a:lnTo>
                  <a:pt x="916" y="592"/>
                </a:lnTo>
                <a:lnTo>
                  <a:pt x="916" y="586"/>
                </a:lnTo>
                <a:lnTo>
                  <a:pt x="914" y="576"/>
                </a:lnTo>
                <a:lnTo>
                  <a:pt x="908" y="566"/>
                </a:lnTo>
                <a:lnTo>
                  <a:pt x="902" y="554"/>
                </a:lnTo>
                <a:lnTo>
                  <a:pt x="868" y="504"/>
                </a:lnTo>
                <a:lnTo>
                  <a:pt x="838" y="458"/>
                </a:lnTo>
                <a:lnTo>
                  <a:pt x="834" y="450"/>
                </a:lnTo>
                <a:lnTo>
                  <a:pt x="830" y="444"/>
                </a:lnTo>
                <a:lnTo>
                  <a:pt x="830" y="436"/>
                </a:lnTo>
                <a:lnTo>
                  <a:pt x="830" y="428"/>
                </a:lnTo>
                <a:lnTo>
                  <a:pt x="832" y="414"/>
                </a:lnTo>
                <a:lnTo>
                  <a:pt x="834" y="398"/>
                </a:lnTo>
                <a:lnTo>
                  <a:pt x="836" y="370"/>
                </a:lnTo>
                <a:lnTo>
                  <a:pt x="834" y="354"/>
                </a:lnTo>
                <a:lnTo>
                  <a:pt x="828" y="332"/>
                </a:lnTo>
                <a:lnTo>
                  <a:pt x="808" y="270"/>
                </a:lnTo>
                <a:lnTo>
                  <a:pt x="796" y="238"/>
                </a:lnTo>
                <a:lnTo>
                  <a:pt x="784" y="204"/>
                </a:lnTo>
                <a:lnTo>
                  <a:pt x="778" y="190"/>
                </a:lnTo>
                <a:lnTo>
                  <a:pt x="774" y="178"/>
                </a:lnTo>
                <a:lnTo>
                  <a:pt x="768" y="158"/>
                </a:lnTo>
                <a:lnTo>
                  <a:pt x="766" y="148"/>
                </a:lnTo>
                <a:lnTo>
                  <a:pt x="762" y="140"/>
                </a:lnTo>
                <a:lnTo>
                  <a:pt x="758" y="134"/>
                </a:lnTo>
                <a:lnTo>
                  <a:pt x="750" y="126"/>
                </a:lnTo>
                <a:lnTo>
                  <a:pt x="742" y="118"/>
                </a:lnTo>
                <a:lnTo>
                  <a:pt x="734" y="108"/>
                </a:lnTo>
                <a:lnTo>
                  <a:pt x="720" y="88"/>
                </a:lnTo>
                <a:lnTo>
                  <a:pt x="710" y="78"/>
                </a:lnTo>
                <a:lnTo>
                  <a:pt x="700" y="70"/>
                </a:lnTo>
                <a:lnTo>
                  <a:pt x="686" y="62"/>
                </a:lnTo>
                <a:lnTo>
                  <a:pt x="672" y="54"/>
                </a:lnTo>
                <a:lnTo>
                  <a:pt x="630" y="42"/>
                </a:lnTo>
                <a:lnTo>
                  <a:pt x="588" y="30"/>
                </a:lnTo>
                <a:lnTo>
                  <a:pt x="544" y="20"/>
                </a:lnTo>
                <a:lnTo>
                  <a:pt x="500" y="10"/>
                </a:lnTo>
                <a:lnTo>
                  <a:pt x="456" y="4"/>
                </a:lnTo>
                <a:lnTo>
                  <a:pt x="412" y="0"/>
                </a:lnTo>
                <a:lnTo>
                  <a:pt x="368" y="0"/>
                </a:lnTo>
                <a:lnTo>
                  <a:pt x="326" y="4"/>
                </a:lnTo>
                <a:lnTo>
                  <a:pt x="292" y="10"/>
                </a:lnTo>
                <a:lnTo>
                  <a:pt x="264" y="20"/>
                </a:lnTo>
                <a:lnTo>
                  <a:pt x="236" y="32"/>
                </a:lnTo>
                <a:lnTo>
                  <a:pt x="210" y="46"/>
                </a:lnTo>
                <a:lnTo>
                  <a:pt x="184" y="62"/>
                </a:lnTo>
                <a:lnTo>
                  <a:pt x="160" y="80"/>
                </a:lnTo>
                <a:lnTo>
                  <a:pt x="112" y="120"/>
                </a:lnTo>
                <a:lnTo>
                  <a:pt x="94" y="136"/>
                </a:lnTo>
                <a:lnTo>
                  <a:pt x="80" y="154"/>
                </a:lnTo>
                <a:lnTo>
                  <a:pt x="66" y="174"/>
                </a:lnTo>
                <a:lnTo>
                  <a:pt x="54" y="194"/>
                </a:lnTo>
                <a:lnTo>
                  <a:pt x="44" y="214"/>
                </a:lnTo>
                <a:lnTo>
                  <a:pt x="34" y="236"/>
                </a:lnTo>
                <a:lnTo>
                  <a:pt x="26" y="260"/>
                </a:lnTo>
                <a:lnTo>
                  <a:pt x="20" y="284"/>
                </a:lnTo>
                <a:lnTo>
                  <a:pt x="10" y="332"/>
                </a:lnTo>
                <a:lnTo>
                  <a:pt x="4" y="380"/>
                </a:lnTo>
                <a:lnTo>
                  <a:pt x="0" y="428"/>
                </a:lnTo>
                <a:lnTo>
                  <a:pt x="0" y="476"/>
                </a:lnTo>
                <a:lnTo>
                  <a:pt x="0" y="520"/>
                </a:lnTo>
                <a:lnTo>
                  <a:pt x="4" y="564"/>
                </a:lnTo>
                <a:lnTo>
                  <a:pt x="8" y="608"/>
                </a:lnTo>
                <a:lnTo>
                  <a:pt x="12" y="630"/>
                </a:lnTo>
                <a:lnTo>
                  <a:pt x="16" y="652"/>
                </a:lnTo>
                <a:lnTo>
                  <a:pt x="20" y="668"/>
                </a:lnTo>
                <a:lnTo>
                  <a:pt x="26" y="682"/>
                </a:lnTo>
                <a:lnTo>
                  <a:pt x="38" y="702"/>
                </a:lnTo>
                <a:lnTo>
                  <a:pt x="50" y="722"/>
                </a:lnTo>
                <a:lnTo>
                  <a:pt x="54" y="734"/>
                </a:lnTo>
                <a:lnTo>
                  <a:pt x="60" y="748"/>
                </a:lnTo>
                <a:lnTo>
                  <a:pt x="66" y="772"/>
                </a:lnTo>
                <a:lnTo>
                  <a:pt x="70" y="784"/>
                </a:lnTo>
                <a:lnTo>
                  <a:pt x="70" y="794"/>
                </a:lnTo>
                <a:lnTo>
                  <a:pt x="64" y="810"/>
                </a:lnTo>
                <a:lnTo>
                  <a:pt x="56" y="830"/>
                </a:lnTo>
                <a:lnTo>
                  <a:pt x="46" y="848"/>
                </a:lnTo>
                <a:lnTo>
                  <a:pt x="36" y="862"/>
                </a:lnTo>
                <a:lnTo>
                  <a:pt x="418" y="1182"/>
                </a:lnTo>
                <a:close/>
              </a:path>
            </a:pathLst>
          </a:custGeom>
          <a:solidFill>
            <a:srgbClr val="E2B28E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2" name="Freeform 12"/>
          <p:cNvSpPr>
            <a:spLocks/>
          </p:cNvSpPr>
          <p:nvPr/>
        </p:nvSpPr>
        <p:spPr bwMode="auto">
          <a:xfrm>
            <a:off x="1398588" y="4576763"/>
            <a:ext cx="1801812" cy="1989137"/>
          </a:xfrm>
          <a:custGeom>
            <a:avLst/>
            <a:gdLst>
              <a:gd name="T0" fmla="*/ 362702 w 1232"/>
              <a:gd name="T1" fmla="*/ 55579 h 1360"/>
              <a:gd name="T2" fmla="*/ 190126 w 1232"/>
              <a:gd name="T3" fmla="*/ 304221 h 1360"/>
              <a:gd name="T4" fmla="*/ 155026 w 1232"/>
              <a:gd name="T5" fmla="*/ 359800 h 1360"/>
              <a:gd name="T6" fmla="*/ 73125 w 1232"/>
              <a:gd name="T7" fmla="*/ 500209 h 1360"/>
              <a:gd name="T8" fmla="*/ 38025 w 1232"/>
              <a:gd name="T9" fmla="*/ 582115 h 1360"/>
              <a:gd name="T10" fmla="*/ 0 w 1232"/>
              <a:gd name="T11" fmla="*/ 713749 h 1360"/>
              <a:gd name="T12" fmla="*/ 0 w 1232"/>
              <a:gd name="T13" fmla="*/ 795655 h 1360"/>
              <a:gd name="T14" fmla="*/ 26325 w 1232"/>
              <a:gd name="T15" fmla="*/ 1047222 h 1360"/>
              <a:gd name="T16" fmla="*/ 52650 w 1232"/>
              <a:gd name="T17" fmla="*/ 1228585 h 1360"/>
              <a:gd name="T18" fmla="*/ 70200 w 1232"/>
              <a:gd name="T19" fmla="*/ 1313415 h 1360"/>
              <a:gd name="T20" fmla="*/ 108226 w 1232"/>
              <a:gd name="T21" fmla="*/ 1483077 h 1360"/>
              <a:gd name="T22" fmla="*/ 117001 w 1232"/>
              <a:gd name="T23" fmla="*/ 1550357 h 1360"/>
              <a:gd name="T24" fmla="*/ 160876 w 1232"/>
              <a:gd name="T25" fmla="*/ 1684916 h 1360"/>
              <a:gd name="T26" fmla="*/ 172576 w 1232"/>
              <a:gd name="T27" fmla="*/ 1737570 h 1360"/>
              <a:gd name="T28" fmla="*/ 298352 w 1232"/>
              <a:gd name="T29" fmla="*/ 1886755 h 1360"/>
              <a:gd name="T30" fmla="*/ 1126133 w 1232"/>
              <a:gd name="T31" fmla="*/ 1971586 h 1360"/>
              <a:gd name="T32" fmla="*/ 1158308 w 1232"/>
              <a:gd name="T33" fmla="*/ 1962810 h 1360"/>
              <a:gd name="T34" fmla="*/ 1184633 w 1232"/>
              <a:gd name="T35" fmla="*/ 1959885 h 1360"/>
              <a:gd name="T36" fmla="*/ 1222658 w 1232"/>
              <a:gd name="T37" fmla="*/ 1959885 h 1360"/>
              <a:gd name="T38" fmla="*/ 1240208 w 1232"/>
              <a:gd name="T39" fmla="*/ 1951109 h 1360"/>
              <a:gd name="T40" fmla="*/ 1266533 w 1232"/>
              <a:gd name="T41" fmla="*/ 1916007 h 1360"/>
              <a:gd name="T42" fmla="*/ 1447885 w 1232"/>
              <a:gd name="T43" fmla="*/ 1886755 h 1360"/>
              <a:gd name="T44" fmla="*/ 1465435 w 1232"/>
              <a:gd name="T45" fmla="*/ 1886755 h 1360"/>
              <a:gd name="T46" fmla="*/ 1544410 w 1232"/>
              <a:gd name="T47" fmla="*/ 1880905 h 1360"/>
              <a:gd name="T48" fmla="*/ 1591211 w 1232"/>
              <a:gd name="T49" fmla="*/ 1845802 h 1360"/>
              <a:gd name="T50" fmla="*/ 1728687 w 1232"/>
              <a:gd name="T51" fmla="*/ 1725869 h 1360"/>
              <a:gd name="T52" fmla="*/ 1790112 w 1232"/>
              <a:gd name="T53" fmla="*/ 1658589 h 1360"/>
              <a:gd name="T54" fmla="*/ 1801812 w 1232"/>
              <a:gd name="T55" fmla="*/ 1623487 h 1360"/>
              <a:gd name="T56" fmla="*/ 1798887 w 1232"/>
              <a:gd name="T57" fmla="*/ 1559132 h 1360"/>
              <a:gd name="T58" fmla="*/ 1778412 w 1232"/>
              <a:gd name="T59" fmla="*/ 1494778 h 1360"/>
              <a:gd name="T60" fmla="*/ 1763787 w 1232"/>
              <a:gd name="T61" fmla="*/ 1465526 h 1360"/>
              <a:gd name="T62" fmla="*/ 1708211 w 1232"/>
              <a:gd name="T63" fmla="*/ 1319266 h 1360"/>
              <a:gd name="T64" fmla="*/ 1635086 w 1232"/>
              <a:gd name="T65" fmla="*/ 1178856 h 1360"/>
              <a:gd name="T66" fmla="*/ 1594136 w 1232"/>
              <a:gd name="T67" fmla="*/ 1085250 h 1360"/>
              <a:gd name="T68" fmla="*/ 1588286 w 1232"/>
              <a:gd name="T69" fmla="*/ 1017970 h 1360"/>
              <a:gd name="T70" fmla="*/ 1585361 w 1232"/>
              <a:gd name="T71" fmla="*/ 959466 h 1360"/>
              <a:gd name="T72" fmla="*/ 1570735 w 1232"/>
              <a:gd name="T73" fmla="*/ 927289 h 1360"/>
              <a:gd name="T74" fmla="*/ 1541485 w 1232"/>
              <a:gd name="T75" fmla="*/ 906812 h 1360"/>
              <a:gd name="T76" fmla="*/ 1529785 w 1232"/>
              <a:gd name="T77" fmla="*/ 895112 h 1360"/>
              <a:gd name="T78" fmla="*/ 1588286 w 1232"/>
              <a:gd name="T79" fmla="*/ 684497 h 1360"/>
              <a:gd name="T80" fmla="*/ 1614611 w 1232"/>
              <a:gd name="T81" fmla="*/ 617218 h 1360"/>
              <a:gd name="T82" fmla="*/ 1635086 w 1232"/>
              <a:gd name="T83" fmla="*/ 587965 h 1360"/>
              <a:gd name="T84" fmla="*/ 1640936 w 1232"/>
              <a:gd name="T85" fmla="*/ 552863 h 1360"/>
              <a:gd name="T86" fmla="*/ 1620461 w 1232"/>
              <a:gd name="T87" fmla="*/ 535312 h 1360"/>
              <a:gd name="T88" fmla="*/ 1594136 w 1232"/>
              <a:gd name="T89" fmla="*/ 529461 h 1360"/>
              <a:gd name="T90" fmla="*/ 1500535 w 1232"/>
              <a:gd name="T91" fmla="*/ 503135 h 1360"/>
              <a:gd name="T92" fmla="*/ 1409859 w 1232"/>
              <a:gd name="T93" fmla="*/ 462182 h 1360"/>
              <a:gd name="T94" fmla="*/ 1231433 w 1232"/>
              <a:gd name="T95" fmla="*/ 374426 h 1360"/>
              <a:gd name="T96" fmla="*/ 1123207 w 1232"/>
              <a:gd name="T97" fmla="*/ 318847 h 1360"/>
              <a:gd name="T98" fmla="*/ 959406 w 1232"/>
              <a:gd name="T99" fmla="*/ 216465 h 1360"/>
              <a:gd name="T100" fmla="*/ 883356 w 1232"/>
              <a:gd name="T101" fmla="*/ 181362 h 1360"/>
              <a:gd name="T102" fmla="*/ 482628 w 1232"/>
              <a:gd name="T103" fmla="*/ 23402 h 1360"/>
              <a:gd name="T104" fmla="*/ 418278 w 1232"/>
              <a:gd name="T105" fmla="*/ 8776 h 136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232" h="1360">
                <a:moveTo>
                  <a:pt x="270" y="0"/>
                </a:moveTo>
                <a:lnTo>
                  <a:pt x="270" y="0"/>
                </a:lnTo>
                <a:lnTo>
                  <a:pt x="248" y="38"/>
                </a:lnTo>
                <a:lnTo>
                  <a:pt x="222" y="74"/>
                </a:lnTo>
                <a:lnTo>
                  <a:pt x="172" y="146"/>
                </a:lnTo>
                <a:lnTo>
                  <a:pt x="130" y="208"/>
                </a:lnTo>
                <a:lnTo>
                  <a:pt x="114" y="230"/>
                </a:lnTo>
                <a:lnTo>
                  <a:pt x="106" y="246"/>
                </a:lnTo>
                <a:lnTo>
                  <a:pt x="90" y="276"/>
                </a:lnTo>
                <a:lnTo>
                  <a:pt x="70" y="308"/>
                </a:lnTo>
                <a:lnTo>
                  <a:pt x="50" y="342"/>
                </a:lnTo>
                <a:lnTo>
                  <a:pt x="36" y="368"/>
                </a:lnTo>
                <a:lnTo>
                  <a:pt x="26" y="398"/>
                </a:lnTo>
                <a:lnTo>
                  <a:pt x="14" y="434"/>
                </a:lnTo>
                <a:lnTo>
                  <a:pt x="4" y="472"/>
                </a:lnTo>
                <a:lnTo>
                  <a:pt x="0" y="488"/>
                </a:lnTo>
                <a:lnTo>
                  <a:pt x="0" y="502"/>
                </a:lnTo>
                <a:lnTo>
                  <a:pt x="0" y="544"/>
                </a:lnTo>
                <a:lnTo>
                  <a:pt x="6" y="616"/>
                </a:lnTo>
                <a:lnTo>
                  <a:pt x="18" y="716"/>
                </a:lnTo>
                <a:lnTo>
                  <a:pt x="32" y="810"/>
                </a:lnTo>
                <a:lnTo>
                  <a:pt x="36" y="840"/>
                </a:lnTo>
                <a:lnTo>
                  <a:pt x="38" y="850"/>
                </a:lnTo>
                <a:lnTo>
                  <a:pt x="38" y="862"/>
                </a:lnTo>
                <a:lnTo>
                  <a:pt x="48" y="898"/>
                </a:lnTo>
                <a:lnTo>
                  <a:pt x="68" y="982"/>
                </a:lnTo>
                <a:lnTo>
                  <a:pt x="74" y="1014"/>
                </a:lnTo>
                <a:lnTo>
                  <a:pt x="78" y="1044"/>
                </a:lnTo>
                <a:lnTo>
                  <a:pt x="80" y="1060"/>
                </a:lnTo>
                <a:lnTo>
                  <a:pt x="84" y="1080"/>
                </a:lnTo>
                <a:lnTo>
                  <a:pt x="96" y="1118"/>
                </a:lnTo>
                <a:lnTo>
                  <a:pt x="110" y="1152"/>
                </a:lnTo>
                <a:lnTo>
                  <a:pt x="116" y="1172"/>
                </a:lnTo>
                <a:lnTo>
                  <a:pt x="118" y="1188"/>
                </a:lnTo>
                <a:lnTo>
                  <a:pt x="118" y="1214"/>
                </a:lnTo>
                <a:lnTo>
                  <a:pt x="116" y="1250"/>
                </a:lnTo>
                <a:lnTo>
                  <a:pt x="204" y="1290"/>
                </a:lnTo>
                <a:lnTo>
                  <a:pt x="656" y="1360"/>
                </a:lnTo>
                <a:lnTo>
                  <a:pt x="770" y="1348"/>
                </a:lnTo>
                <a:lnTo>
                  <a:pt x="778" y="1348"/>
                </a:lnTo>
                <a:lnTo>
                  <a:pt x="786" y="1344"/>
                </a:lnTo>
                <a:lnTo>
                  <a:pt x="792" y="1342"/>
                </a:lnTo>
                <a:lnTo>
                  <a:pt x="800" y="1340"/>
                </a:lnTo>
                <a:lnTo>
                  <a:pt x="810" y="1340"/>
                </a:lnTo>
                <a:lnTo>
                  <a:pt x="822" y="1342"/>
                </a:lnTo>
                <a:lnTo>
                  <a:pt x="832" y="1342"/>
                </a:lnTo>
                <a:lnTo>
                  <a:pt x="836" y="1340"/>
                </a:lnTo>
                <a:lnTo>
                  <a:pt x="842" y="1338"/>
                </a:lnTo>
                <a:lnTo>
                  <a:pt x="848" y="1334"/>
                </a:lnTo>
                <a:lnTo>
                  <a:pt x="856" y="1330"/>
                </a:lnTo>
                <a:lnTo>
                  <a:pt x="866" y="1310"/>
                </a:lnTo>
                <a:lnTo>
                  <a:pt x="872" y="1292"/>
                </a:lnTo>
                <a:lnTo>
                  <a:pt x="990" y="1290"/>
                </a:lnTo>
                <a:lnTo>
                  <a:pt x="1002" y="1290"/>
                </a:lnTo>
                <a:lnTo>
                  <a:pt x="1030" y="1290"/>
                </a:lnTo>
                <a:lnTo>
                  <a:pt x="1044" y="1288"/>
                </a:lnTo>
                <a:lnTo>
                  <a:pt x="1056" y="1286"/>
                </a:lnTo>
                <a:lnTo>
                  <a:pt x="1072" y="1274"/>
                </a:lnTo>
                <a:lnTo>
                  <a:pt x="1088" y="1262"/>
                </a:lnTo>
                <a:lnTo>
                  <a:pt x="1116" y="1234"/>
                </a:lnTo>
                <a:lnTo>
                  <a:pt x="1182" y="1180"/>
                </a:lnTo>
                <a:lnTo>
                  <a:pt x="1222" y="1134"/>
                </a:lnTo>
                <a:lnTo>
                  <a:pt x="1224" y="1134"/>
                </a:lnTo>
                <a:lnTo>
                  <a:pt x="1226" y="1130"/>
                </a:lnTo>
                <a:lnTo>
                  <a:pt x="1230" y="1122"/>
                </a:lnTo>
                <a:lnTo>
                  <a:pt x="1232" y="1110"/>
                </a:lnTo>
                <a:lnTo>
                  <a:pt x="1230" y="1090"/>
                </a:lnTo>
                <a:lnTo>
                  <a:pt x="1230" y="1066"/>
                </a:lnTo>
                <a:lnTo>
                  <a:pt x="1224" y="1044"/>
                </a:lnTo>
                <a:lnTo>
                  <a:pt x="1222" y="1032"/>
                </a:lnTo>
                <a:lnTo>
                  <a:pt x="1216" y="1022"/>
                </a:lnTo>
                <a:lnTo>
                  <a:pt x="1210" y="1014"/>
                </a:lnTo>
                <a:lnTo>
                  <a:pt x="1206" y="1002"/>
                </a:lnTo>
                <a:lnTo>
                  <a:pt x="1198" y="976"/>
                </a:lnTo>
                <a:lnTo>
                  <a:pt x="1186" y="942"/>
                </a:lnTo>
                <a:lnTo>
                  <a:pt x="1168" y="902"/>
                </a:lnTo>
                <a:lnTo>
                  <a:pt x="1144" y="854"/>
                </a:lnTo>
                <a:lnTo>
                  <a:pt x="1118" y="806"/>
                </a:lnTo>
                <a:lnTo>
                  <a:pt x="1106" y="784"/>
                </a:lnTo>
                <a:lnTo>
                  <a:pt x="1096" y="762"/>
                </a:lnTo>
                <a:lnTo>
                  <a:pt x="1090" y="742"/>
                </a:lnTo>
                <a:lnTo>
                  <a:pt x="1086" y="724"/>
                </a:lnTo>
                <a:lnTo>
                  <a:pt x="1086" y="696"/>
                </a:lnTo>
                <a:lnTo>
                  <a:pt x="1086" y="676"/>
                </a:lnTo>
                <a:lnTo>
                  <a:pt x="1086" y="666"/>
                </a:lnTo>
                <a:lnTo>
                  <a:pt x="1084" y="656"/>
                </a:lnTo>
                <a:lnTo>
                  <a:pt x="1080" y="646"/>
                </a:lnTo>
                <a:lnTo>
                  <a:pt x="1074" y="634"/>
                </a:lnTo>
                <a:lnTo>
                  <a:pt x="1066" y="624"/>
                </a:lnTo>
                <a:lnTo>
                  <a:pt x="1060" y="622"/>
                </a:lnTo>
                <a:lnTo>
                  <a:pt x="1054" y="620"/>
                </a:lnTo>
                <a:lnTo>
                  <a:pt x="1048" y="620"/>
                </a:lnTo>
                <a:lnTo>
                  <a:pt x="1046" y="618"/>
                </a:lnTo>
                <a:lnTo>
                  <a:pt x="1046" y="612"/>
                </a:lnTo>
                <a:lnTo>
                  <a:pt x="1056" y="572"/>
                </a:lnTo>
                <a:lnTo>
                  <a:pt x="1086" y="468"/>
                </a:lnTo>
                <a:lnTo>
                  <a:pt x="1096" y="436"/>
                </a:lnTo>
                <a:lnTo>
                  <a:pt x="1100" y="426"/>
                </a:lnTo>
                <a:lnTo>
                  <a:pt x="1104" y="422"/>
                </a:lnTo>
                <a:lnTo>
                  <a:pt x="1114" y="412"/>
                </a:lnTo>
                <a:lnTo>
                  <a:pt x="1118" y="402"/>
                </a:lnTo>
                <a:lnTo>
                  <a:pt x="1122" y="394"/>
                </a:lnTo>
                <a:lnTo>
                  <a:pt x="1122" y="384"/>
                </a:lnTo>
                <a:lnTo>
                  <a:pt x="1122" y="378"/>
                </a:lnTo>
                <a:lnTo>
                  <a:pt x="1118" y="374"/>
                </a:lnTo>
                <a:lnTo>
                  <a:pt x="1114" y="370"/>
                </a:lnTo>
                <a:lnTo>
                  <a:pt x="1108" y="366"/>
                </a:lnTo>
                <a:lnTo>
                  <a:pt x="1100" y="364"/>
                </a:lnTo>
                <a:lnTo>
                  <a:pt x="1090" y="362"/>
                </a:lnTo>
                <a:lnTo>
                  <a:pt x="1046" y="352"/>
                </a:lnTo>
                <a:lnTo>
                  <a:pt x="1034" y="348"/>
                </a:lnTo>
                <a:lnTo>
                  <a:pt x="1026" y="344"/>
                </a:lnTo>
                <a:lnTo>
                  <a:pt x="1004" y="334"/>
                </a:lnTo>
                <a:lnTo>
                  <a:pt x="964" y="316"/>
                </a:lnTo>
                <a:lnTo>
                  <a:pt x="914" y="294"/>
                </a:lnTo>
                <a:lnTo>
                  <a:pt x="878" y="276"/>
                </a:lnTo>
                <a:lnTo>
                  <a:pt x="842" y="256"/>
                </a:lnTo>
                <a:lnTo>
                  <a:pt x="794" y="232"/>
                </a:lnTo>
                <a:lnTo>
                  <a:pt x="768" y="218"/>
                </a:lnTo>
                <a:lnTo>
                  <a:pt x="744" y="204"/>
                </a:lnTo>
                <a:lnTo>
                  <a:pt x="700" y="176"/>
                </a:lnTo>
                <a:lnTo>
                  <a:pt x="656" y="148"/>
                </a:lnTo>
                <a:lnTo>
                  <a:pt x="632" y="136"/>
                </a:lnTo>
                <a:lnTo>
                  <a:pt x="604" y="124"/>
                </a:lnTo>
                <a:lnTo>
                  <a:pt x="438" y="56"/>
                </a:lnTo>
                <a:lnTo>
                  <a:pt x="356" y="26"/>
                </a:lnTo>
                <a:lnTo>
                  <a:pt x="330" y="16"/>
                </a:lnTo>
                <a:lnTo>
                  <a:pt x="314" y="12"/>
                </a:lnTo>
                <a:lnTo>
                  <a:pt x="286" y="6"/>
                </a:lnTo>
                <a:lnTo>
                  <a:pt x="270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3" name="Freeform 13"/>
          <p:cNvSpPr>
            <a:spLocks/>
          </p:cNvSpPr>
          <p:nvPr/>
        </p:nvSpPr>
        <p:spPr bwMode="auto">
          <a:xfrm>
            <a:off x="2568575" y="5722938"/>
            <a:ext cx="104775" cy="749300"/>
          </a:xfrm>
          <a:custGeom>
            <a:avLst/>
            <a:gdLst>
              <a:gd name="T0" fmla="*/ 0 w 72"/>
              <a:gd name="T1" fmla="*/ 0 h 512"/>
              <a:gd name="T2" fmla="*/ 0 w 72"/>
              <a:gd name="T3" fmla="*/ 0 h 512"/>
              <a:gd name="T4" fmla="*/ 11642 w 72"/>
              <a:gd name="T5" fmla="*/ 99516 h 512"/>
              <a:gd name="T6" fmla="*/ 29104 w 72"/>
              <a:gd name="T7" fmla="*/ 199033 h 512"/>
              <a:gd name="T8" fmla="*/ 66940 w 72"/>
              <a:gd name="T9" fmla="*/ 392212 h 512"/>
              <a:gd name="T10" fmla="*/ 81492 w 72"/>
              <a:gd name="T11" fmla="*/ 485874 h 512"/>
              <a:gd name="T12" fmla="*/ 96044 w 72"/>
              <a:gd name="T13" fmla="*/ 576610 h 512"/>
              <a:gd name="T14" fmla="*/ 104775 w 72"/>
              <a:gd name="T15" fmla="*/ 664418 h 512"/>
              <a:gd name="T16" fmla="*/ 104775 w 72"/>
              <a:gd name="T17" fmla="*/ 708323 h 512"/>
              <a:gd name="T18" fmla="*/ 104775 w 72"/>
              <a:gd name="T19" fmla="*/ 749300 h 512"/>
              <a:gd name="T20" fmla="*/ 0 w 72"/>
              <a:gd name="T21" fmla="*/ 0 h 5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72" h="512">
                <a:moveTo>
                  <a:pt x="0" y="0"/>
                </a:moveTo>
                <a:lnTo>
                  <a:pt x="0" y="0"/>
                </a:lnTo>
                <a:lnTo>
                  <a:pt x="8" y="68"/>
                </a:lnTo>
                <a:lnTo>
                  <a:pt x="20" y="136"/>
                </a:lnTo>
                <a:lnTo>
                  <a:pt x="46" y="268"/>
                </a:lnTo>
                <a:lnTo>
                  <a:pt x="56" y="332"/>
                </a:lnTo>
                <a:lnTo>
                  <a:pt x="66" y="394"/>
                </a:lnTo>
                <a:lnTo>
                  <a:pt x="72" y="454"/>
                </a:lnTo>
                <a:lnTo>
                  <a:pt x="72" y="484"/>
                </a:lnTo>
                <a:lnTo>
                  <a:pt x="72" y="51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4" name="Freeform 14"/>
          <p:cNvSpPr>
            <a:spLocks/>
          </p:cNvSpPr>
          <p:nvPr/>
        </p:nvSpPr>
        <p:spPr bwMode="auto">
          <a:xfrm>
            <a:off x="2568575" y="5722938"/>
            <a:ext cx="104775" cy="749300"/>
          </a:xfrm>
          <a:custGeom>
            <a:avLst/>
            <a:gdLst>
              <a:gd name="T0" fmla="*/ 0 w 72"/>
              <a:gd name="T1" fmla="*/ 0 h 512"/>
              <a:gd name="T2" fmla="*/ 0 w 72"/>
              <a:gd name="T3" fmla="*/ 0 h 512"/>
              <a:gd name="T4" fmla="*/ 11642 w 72"/>
              <a:gd name="T5" fmla="*/ 99516 h 512"/>
              <a:gd name="T6" fmla="*/ 29104 w 72"/>
              <a:gd name="T7" fmla="*/ 199033 h 512"/>
              <a:gd name="T8" fmla="*/ 66940 w 72"/>
              <a:gd name="T9" fmla="*/ 392212 h 512"/>
              <a:gd name="T10" fmla="*/ 81492 w 72"/>
              <a:gd name="T11" fmla="*/ 485874 h 512"/>
              <a:gd name="T12" fmla="*/ 96044 w 72"/>
              <a:gd name="T13" fmla="*/ 576610 h 512"/>
              <a:gd name="T14" fmla="*/ 104775 w 72"/>
              <a:gd name="T15" fmla="*/ 664418 h 512"/>
              <a:gd name="T16" fmla="*/ 104775 w 72"/>
              <a:gd name="T17" fmla="*/ 708323 h 512"/>
              <a:gd name="T18" fmla="*/ 104775 w 72"/>
              <a:gd name="T19" fmla="*/ 749300 h 51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72" h="512">
                <a:moveTo>
                  <a:pt x="0" y="0"/>
                </a:moveTo>
                <a:lnTo>
                  <a:pt x="0" y="0"/>
                </a:lnTo>
                <a:lnTo>
                  <a:pt x="8" y="68"/>
                </a:lnTo>
                <a:lnTo>
                  <a:pt x="20" y="136"/>
                </a:lnTo>
                <a:lnTo>
                  <a:pt x="46" y="268"/>
                </a:lnTo>
                <a:lnTo>
                  <a:pt x="56" y="332"/>
                </a:lnTo>
                <a:lnTo>
                  <a:pt x="66" y="394"/>
                </a:lnTo>
                <a:lnTo>
                  <a:pt x="72" y="454"/>
                </a:lnTo>
                <a:lnTo>
                  <a:pt x="72" y="484"/>
                </a:lnTo>
                <a:lnTo>
                  <a:pt x="72" y="512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5" name="Freeform 15"/>
          <p:cNvSpPr>
            <a:spLocks/>
          </p:cNvSpPr>
          <p:nvPr/>
        </p:nvSpPr>
        <p:spPr bwMode="auto">
          <a:xfrm>
            <a:off x="1793875" y="2647950"/>
            <a:ext cx="1958975" cy="2466975"/>
          </a:xfrm>
          <a:custGeom>
            <a:avLst/>
            <a:gdLst>
              <a:gd name="T0" fmla="*/ 32162 w 1340"/>
              <a:gd name="T1" fmla="*/ 1899922 h 1688"/>
              <a:gd name="T2" fmla="*/ 78944 w 1340"/>
              <a:gd name="T3" fmla="*/ 1867769 h 1688"/>
              <a:gd name="T4" fmla="*/ 116954 w 1340"/>
              <a:gd name="T5" fmla="*/ 1818079 h 1688"/>
              <a:gd name="T6" fmla="*/ 157888 w 1340"/>
              <a:gd name="T7" fmla="*/ 1745005 h 1688"/>
              <a:gd name="T8" fmla="*/ 239755 w 1340"/>
              <a:gd name="T9" fmla="*/ 1557936 h 1688"/>
              <a:gd name="T10" fmla="*/ 330394 w 1340"/>
              <a:gd name="T11" fmla="*/ 1289024 h 1688"/>
              <a:gd name="T12" fmla="*/ 385947 w 1340"/>
              <a:gd name="T13" fmla="*/ 1134107 h 1688"/>
              <a:gd name="T14" fmla="*/ 470739 w 1340"/>
              <a:gd name="T15" fmla="*/ 885656 h 1688"/>
              <a:gd name="T16" fmla="*/ 549683 w 1340"/>
              <a:gd name="T17" fmla="*/ 707355 h 1688"/>
              <a:gd name="T18" fmla="*/ 640322 w 1340"/>
              <a:gd name="T19" fmla="*/ 549516 h 1688"/>
              <a:gd name="T20" fmla="*/ 748504 w 1340"/>
              <a:gd name="T21" fmla="*/ 409214 h 1688"/>
              <a:gd name="T22" fmla="*/ 874229 w 1340"/>
              <a:gd name="T23" fmla="*/ 274758 h 1688"/>
              <a:gd name="T24" fmla="*/ 1064279 w 1340"/>
              <a:gd name="T25" fmla="*/ 128610 h 1688"/>
              <a:gd name="T26" fmla="*/ 1131527 w 1340"/>
              <a:gd name="T27" fmla="*/ 81843 h 1688"/>
              <a:gd name="T28" fmla="*/ 1216319 w 1340"/>
              <a:gd name="T29" fmla="*/ 20461 h 1688"/>
              <a:gd name="T30" fmla="*/ 1254329 w 1340"/>
              <a:gd name="T31" fmla="*/ 0 h 1688"/>
              <a:gd name="T32" fmla="*/ 1350816 w 1340"/>
              <a:gd name="T33" fmla="*/ 8769 h 1688"/>
              <a:gd name="T34" fmla="*/ 1444379 w 1340"/>
              <a:gd name="T35" fmla="*/ 23384 h 1688"/>
              <a:gd name="T36" fmla="*/ 1575952 w 1340"/>
              <a:gd name="T37" fmla="*/ 52613 h 1688"/>
              <a:gd name="T38" fmla="*/ 1625657 w 1340"/>
              <a:gd name="T39" fmla="*/ 70151 h 1688"/>
              <a:gd name="T40" fmla="*/ 1742611 w 1340"/>
              <a:gd name="T41" fmla="*/ 125687 h 1688"/>
              <a:gd name="T42" fmla="*/ 1809859 w 1340"/>
              <a:gd name="T43" fmla="*/ 195838 h 1688"/>
              <a:gd name="T44" fmla="*/ 1885879 w 1340"/>
              <a:gd name="T45" fmla="*/ 295219 h 1688"/>
              <a:gd name="T46" fmla="*/ 1918041 w 1340"/>
              <a:gd name="T47" fmla="*/ 359524 h 1688"/>
              <a:gd name="T48" fmla="*/ 1935584 w 1340"/>
              <a:gd name="T49" fmla="*/ 464750 h 1688"/>
              <a:gd name="T50" fmla="*/ 1958975 w 1340"/>
              <a:gd name="T51" fmla="*/ 657665 h 1688"/>
              <a:gd name="T52" fmla="*/ 1956051 w 1340"/>
              <a:gd name="T53" fmla="*/ 739508 h 1688"/>
              <a:gd name="T54" fmla="*/ 1947280 w 1340"/>
              <a:gd name="T55" fmla="*/ 841811 h 1688"/>
              <a:gd name="T56" fmla="*/ 1944356 w 1340"/>
              <a:gd name="T57" fmla="*/ 976267 h 1688"/>
              <a:gd name="T58" fmla="*/ 1932660 w 1340"/>
              <a:gd name="T59" fmla="*/ 1090263 h 1688"/>
              <a:gd name="T60" fmla="*/ 1903422 w 1340"/>
              <a:gd name="T61" fmla="*/ 1177951 h 1688"/>
              <a:gd name="T62" fmla="*/ 1839097 w 1340"/>
              <a:gd name="T63" fmla="*/ 1312407 h 1688"/>
              <a:gd name="T64" fmla="*/ 1798164 w 1340"/>
              <a:gd name="T65" fmla="*/ 1408865 h 1688"/>
              <a:gd name="T66" fmla="*/ 1786468 w 1340"/>
              <a:gd name="T67" fmla="*/ 1464401 h 1688"/>
              <a:gd name="T68" fmla="*/ 1777697 w 1340"/>
              <a:gd name="T69" fmla="*/ 1540398 h 1688"/>
              <a:gd name="T70" fmla="*/ 1783544 w 1340"/>
              <a:gd name="T71" fmla="*/ 1639778 h 1688"/>
              <a:gd name="T72" fmla="*/ 1777697 w 1340"/>
              <a:gd name="T73" fmla="*/ 1674854 h 1688"/>
              <a:gd name="T74" fmla="*/ 1760154 w 1340"/>
              <a:gd name="T75" fmla="*/ 1671931 h 1688"/>
              <a:gd name="T76" fmla="*/ 1713372 w 1340"/>
              <a:gd name="T77" fmla="*/ 1639778 h 1688"/>
              <a:gd name="T78" fmla="*/ 1675362 w 1340"/>
              <a:gd name="T79" fmla="*/ 1628087 h 1688"/>
              <a:gd name="T80" fmla="*/ 1499932 w 1340"/>
              <a:gd name="T81" fmla="*/ 1601780 h 1688"/>
              <a:gd name="T82" fmla="*/ 1438531 w 1340"/>
              <a:gd name="T83" fmla="*/ 1601780 h 1688"/>
              <a:gd name="T84" fmla="*/ 1286491 w 1340"/>
              <a:gd name="T85" fmla="*/ 1607626 h 1688"/>
              <a:gd name="T86" fmla="*/ 1263100 w 1340"/>
              <a:gd name="T87" fmla="*/ 1613472 h 1688"/>
              <a:gd name="T88" fmla="*/ 1230938 w 1340"/>
              <a:gd name="T89" fmla="*/ 1628087 h 1688"/>
              <a:gd name="T90" fmla="*/ 1233862 w 1340"/>
              <a:gd name="T91" fmla="*/ 1642701 h 1688"/>
              <a:gd name="T92" fmla="*/ 1248481 w 1340"/>
              <a:gd name="T93" fmla="*/ 1724544 h 1688"/>
              <a:gd name="T94" fmla="*/ 1245557 w 1340"/>
              <a:gd name="T95" fmla="*/ 1797618 h 1688"/>
              <a:gd name="T96" fmla="*/ 1254329 w 1340"/>
              <a:gd name="T97" fmla="*/ 1888230 h 1688"/>
              <a:gd name="T98" fmla="*/ 1268948 w 1340"/>
              <a:gd name="T99" fmla="*/ 1937920 h 1688"/>
              <a:gd name="T100" fmla="*/ 1321577 w 1340"/>
              <a:gd name="T101" fmla="*/ 2048992 h 1688"/>
              <a:gd name="T102" fmla="*/ 1339120 w 1340"/>
              <a:gd name="T103" fmla="*/ 2078222 h 1688"/>
              <a:gd name="T104" fmla="*/ 1365435 w 1340"/>
              <a:gd name="T105" fmla="*/ 2092837 h 1688"/>
              <a:gd name="T106" fmla="*/ 1362511 w 1340"/>
              <a:gd name="T107" fmla="*/ 2154219 h 1688"/>
              <a:gd name="T108" fmla="*/ 1324501 w 1340"/>
              <a:gd name="T109" fmla="*/ 2320827 h 1688"/>
              <a:gd name="T110" fmla="*/ 1289415 w 1340"/>
              <a:gd name="T111" fmla="*/ 2420208 h 1688"/>
              <a:gd name="T112" fmla="*/ 1257253 w 1340"/>
              <a:gd name="T113" fmla="*/ 2464052 h 1688"/>
              <a:gd name="T114" fmla="*/ 1245557 w 1340"/>
              <a:gd name="T115" fmla="*/ 2466975 h 1688"/>
              <a:gd name="T116" fmla="*/ 1096441 w 1340"/>
              <a:gd name="T117" fmla="*/ 2431900 h 1688"/>
              <a:gd name="T118" fmla="*/ 865458 w 1340"/>
              <a:gd name="T119" fmla="*/ 2323750 h 1688"/>
              <a:gd name="T120" fmla="*/ 646169 w 1340"/>
              <a:gd name="T121" fmla="*/ 2203909 h 1688"/>
              <a:gd name="T122" fmla="*/ 371328 w 1340"/>
              <a:gd name="T123" fmla="*/ 2075299 h 1688"/>
              <a:gd name="T124" fmla="*/ 143268 w 1340"/>
              <a:gd name="T125" fmla="*/ 1981764 h 1688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340" h="1688">
                <a:moveTo>
                  <a:pt x="6" y="1316"/>
                </a:moveTo>
                <a:lnTo>
                  <a:pt x="6" y="1316"/>
                </a:lnTo>
                <a:lnTo>
                  <a:pt x="22" y="1300"/>
                </a:lnTo>
                <a:lnTo>
                  <a:pt x="34" y="1292"/>
                </a:lnTo>
                <a:lnTo>
                  <a:pt x="48" y="1282"/>
                </a:lnTo>
                <a:lnTo>
                  <a:pt x="54" y="1278"/>
                </a:lnTo>
                <a:lnTo>
                  <a:pt x="60" y="1272"/>
                </a:lnTo>
                <a:lnTo>
                  <a:pt x="68" y="1262"/>
                </a:lnTo>
                <a:lnTo>
                  <a:pt x="80" y="1244"/>
                </a:lnTo>
                <a:lnTo>
                  <a:pt x="94" y="1220"/>
                </a:lnTo>
                <a:lnTo>
                  <a:pt x="108" y="1194"/>
                </a:lnTo>
                <a:lnTo>
                  <a:pt x="132" y="1144"/>
                </a:lnTo>
                <a:lnTo>
                  <a:pt x="152" y="1098"/>
                </a:lnTo>
                <a:lnTo>
                  <a:pt x="164" y="1066"/>
                </a:lnTo>
                <a:lnTo>
                  <a:pt x="202" y="956"/>
                </a:lnTo>
                <a:lnTo>
                  <a:pt x="226" y="882"/>
                </a:lnTo>
                <a:lnTo>
                  <a:pt x="246" y="826"/>
                </a:lnTo>
                <a:lnTo>
                  <a:pt x="264" y="776"/>
                </a:lnTo>
                <a:lnTo>
                  <a:pt x="284" y="718"/>
                </a:lnTo>
                <a:lnTo>
                  <a:pt x="304" y="658"/>
                </a:lnTo>
                <a:lnTo>
                  <a:pt x="322" y="606"/>
                </a:lnTo>
                <a:lnTo>
                  <a:pt x="346" y="550"/>
                </a:lnTo>
                <a:lnTo>
                  <a:pt x="376" y="484"/>
                </a:lnTo>
                <a:lnTo>
                  <a:pt x="408" y="422"/>
                </a:lnTo>
                <a:lnTo>
                  <a:pt x="424" y="396"/>
                </a:lnTo>
                <a:lnTo>
                  <a:pt x="438" y="376"/>
                </a:lnTo>
                <a:lnTo>
                  <a:pt x="470" y="332"/>
                </a:lnTo>
                <a:lnTo>
                  <a:pt x="512" y="280"/>
                </a:lnTo>
                <a:lnTo>
                  <a:pt x="556" y="228"/>
                </a:lnTo>
                <a:lnTo>
                  <a:pt x="578" y="206"/>
                </a:lnTo>
                <a:lnTo>
                  <a:pt x="598" y="188"/>
                </a:lnTo>
                <a:lnTo>
                  <a:pt x="682" y="122"/>
                </a:lnTo>
                <a:lnTo>
                  <a:pt x="728" y="88"/>
                </a:lnTo>
                <a:lnTo>
                  <a:pt x="750" y="72"/>
                </a:lnTo>
                <a:lnTo>
                  <a:pt x="774" y="56"/>
                </a:lnTo>
                <a:lnTo>
                  <a:pt x="796" y="44"/>
                </a:lnTo>
                <a:lnTo>
                  <a:pt x="812" y="32"/>
                </a:lnTo>
                <a:lnTo>
                  <a:pt x="832" y="14"/>
                </a:lnTo>
                <a:lnTo>
                  <a:pt x="844" y="4"/>
                </a:lnTo>
                <a:lnTo>
                  <a:pt x="850" y="2"/>
                </a:lnTo>
                <a:lnTo>
                  <a:pt x="858" y="0"/>
                </a:lnTo>
                <a:lnTo>
                  <a:pt x="884" y="2"/>
                </a:lnTo>
                <a:lnTo>
                  <a:pt x="924" y="6"/>
                </a:lnTo>
                <a:lnTo>
                  <a:pt x="962" y="10"/>
                </a:lnTo>
                <a:lnTo>
                  <a:pt x="988" y="16"/>
                </a:lnTo>
                <a:lnTo>
                  <a:pt x="1012" y="22"/>
                </a:lnTo>
                <a:lnTo>
                  <a:pt x="1042" y="28"/>
                </a:lnTo>
                <a:lnTo>
                  <a:pt x="1078" y="36"/>
                </a:lnTo>
                <a:lnTo>
                  <a:pt x="1094" y="42"/>
                </a:lnTo>
                <a:lnTo>
                  <a:pt x="1112" y="48"/>
                </a:lnTo>
                <a:lnTo>
                  <a:pt x="1146" y="62"/>
                </a:lnTo>
                <a:lnTo>
                  <a:pt x="1176" y="78"/>
                </a:lnTo>
                <a:lnTo>
                  <a:pt x="1192" y="86"/>
                </a:lnTo>
                <a:lnTo>
                  <a:pt x="1206" y="100"/>
                </a:lnTo>
                <a:lnTo>
                  <a:pt x="1222" y="114"/>
                </a:lnTo>
                <a:lnTo>
                  <a:pt x="1238" y="134"/>
                </a:lnTo>
                <a:lnTo>
                  <a:pt x="1268" y="172"/>
                </a:lnTo>
                <a:lnTo>
                  <a:pt x="1290" y="202"/>
                </a:lnTo>
                <a:lnTo>
                  <a:pt x="1298" y="216"/>
                </a:lnTo>
                <a:lnTo>
                  <a:pt x="1306" y="230"/>
                </a:lnTo>
                <a:lnTo>
                  <a:pt x="1312" y="246"/>
                </a:lnTo>
                <a:lnTo>
                  <a:pt x="1316" y="266"/>
                </a:lnTo>
                <a:lnTo>
                  <a:pt x="1324" y="318"/>
                </a:lnTo>
                <a:lnTo>
                  <a:pt x="1334" y="384"/>
                </a:lnTo>
                <a:lnTo>
                  <a:pt x="1338" y="418"/>
                </a:lnTo>
                <a:lnTo>
                  <a:pt x="1340" y="450"/>
                </a:lnTo>
                <a:lnTo>
                  <a:pt x="1340" y="480"/>
                </a:lnTo>
                <a:lnTo>
                  <a:pt x="1338" y="506"/>
                </a:lnTo>
                <a:lnTo>
                  <a:pt x="1334" y="528"/>
                </a:lnTo>
                <a:lnTo>
                  <a:pt x="1332" y="544"/>
                </a:lnTo>
                <a:lnTo>
                  <a:pt x="1332" y="576"/>
                </a:lnTo>
                <a:lnTo>
                  <a:pt x="1334" y="612"/>
                </a:lnTo>
                <a:lnTo>
                  <a:pt x="1332" y="636"/>
                </a:lnTo>
                <a:lnTo>
                  <a:pt x="1330" y="668"/>
                </a:lnTo>
                <a:lnTo>
                  <a:pt x="1324" y="718"/>
                </a:lnTo>
                <a:lnTo>
                  <a:pt x="1322" y="746"/>
                </a:lnTo>
                <a:lnTo>
                  <a:pt x="1316" y="768"/>
                </a:lnTo>
                <a:lnTo>
                  <a:pt x="1302" y="806"/>
                </a:lnTo>
                <a:lnTo>
                  <a:pt x="1292" y="832"/>
                </a:lnTo>
                <a:lnTo>
                  <a:pt x="1280" y="856"/>
                </a:lnTo>
                <a:lnTo>
                  <a:pt x="1258" y="898"/>
                </a:lnTo>
                <a:lnTo>
                  <a:pt x="1240" y="936"/>
                </a:lnTo>
                <a:lnTo>
                  <a:pt x="1234" y="950"/>
                </a:lnTo>
                <a:lnTo>
                  <a:pt x="1230" y="964"/>
                </a:lnTo>
                <a:lnTo>
                  <a:pt x="1226" y="986"/>
                </a:lnTo>
                <a:lnTo>
                  <a:pt x="1222" y="1002"/>
                </a:lnTo>
                <a:lnTo>
                  <a:pt x="1220" y="1022"/>
                </a:lnTo>
                <a:lnTo>
                  <a:pt x="1216" y="1054"/>
                </a:lnTo>
                <a:lnTo>
                  <a:pt x="1216" y="1072"/>
                </a:lnTo>
                <a:lnTo>
                  <a:pt x="1218" y="1092"/>
                </a:lnTo>
                <a:lnTo>
                  <a:pt x="1220" y="1122"/>
                </a:lnTo>
                <a:lnTo>
                  <a:pt x="1220" y="1134"/>
                </a:lnTo>
                <a:lnTo>
                  <a:pt x="1220" y="1142"/>
                </a:lnTo>
                <a:lnTo>
                  <a:pt x="1216" y="1146"/>
                </a:lnTo>
                <a:lnTo>
                  <a:pt x="1212" y="1146"/>
                </a:lnTo>
                <a:lnTo>
                  <a:pt x="1204" y="1144"/>
                </a:lnTo>
                <a:lnTo>
                  <a:pt x="1198" y="1140"/>
                </a:lnTo>
                <a:lnTo>
                  <a:pt x="1188" y="1132"/>
                </a:lnTo>
                <a:lnTo>
                  <a:pt x="1172" y="1122"/>
                </a:lnTo>
                <a:lnTo>
                  <a:pt x="1160" y="1118"/>
                </a:lnTo>
                <a:lnTo>
                  <a:pt x="1146" y="1114"/>
                </a:lnTo>
                <a:lnTo>
                  <a:pt x="1112" y="1108"/>
                </a:lnTo>
                <a:lnTo>
                  <a:pt x="1070" y="1102"/>
                </a:lnTo>
                <a:lnTo>
                  <a:pt x="1026" y="1096"/>
                </a:lnTo>
                <a:lnTo>
                  <a:pt x="1004" y="1096"/>
                </a:lnTo>
                <a:lnTo>
                  <a:pt x="984" y="1096"/>
                </a:lnTo>
                <a:lnTo>
                  <a:pt x="912" y="1098"/>
                </a:lnTo>
                <a:lnTo>
                  <a:pt x="888" y="1098"/>
                </a:lnTo>
                <a:lnTo>
                  <a:pt x="880" y="1100"/>
                </a:lnTo>
                <a:lnTo>
                  <a:pt x="874" y="1102"/>
                </a:lnTo>
                <a:lnTo>
                  <a:pt x="864" y="1104"/>
                </a:lnTo>
                <a:lnTo>
                  <a:pt x="852" y="1108"/>
                </a:lnTo>
                <a:lnTo>
                  <a:pt x="844" y="1112"/>
                </a:lnTo>
                <a:lnTo>
                  <a:pt x="842" y="1114"/>
                </a:lnTo>
                <a:lnTo>
                  <a:pt x="842" y="1118"/>
                </a:lnTo>
                <a:lnTo>
                  <a:pt x="844" y="1124"/>
                </a:lnTo>
                <a:lnTo>
                  <a:pt x="850" y="1136"/>
                </a:lnTo>
                <a:lnTo>
                  <a:pt x="854" y="1152"/>
                </a:lnTo>
                <a:lnTo>
                  <a:pt x="854" y="1180"/>
                </a:lnTo>
                <a:lnTo>
                  <a:pt x="854" y="1206"/>
                </a:lnTo>
                <a:lnTo>
                  <a:pt x="852" y="1230"/>
                </a:lnTo>
                <a:lnTo>
                  <a:pt x="852" y="1256"/>
                </a:lnTo>
                <a:lnTo>
                  <a:pt x="854" y="1272"/>
                </a:lnTo>
                <a:lnTo>
                  <a:pt x="858" y="1292"/>
                </a:lnTo>
                <a:lnTo>
                  <a:pt x="862" y="1310"/>
                </a:lnTo>
                <a:lnTo>
                  <a:pt x="868" y="1326"/>
                </a:lnTo>
                <a:lnTo>
                  <a:pt x="880" y="1350"/>
                </a:lnTo>
                <a:lnTo>
                  <a:pt x="892" y="1372"/>
                </a:lnTo>
                <a:lnTo>
                  <a:pt x="904" y="1402"/>
                </a:lnTo>
                <a:lnTo>
                  <a:pt x="910" y="1414"/>
                </a:lnTo>
                <a:lnTo>
                  <a:pt x="916" y="1422"/>
                </a:lnTo>
                <a:lnTo>
                  <a:pt x="924" y="1426"/>
                </a:lnTo>
                <a:lnTo>
                  <a:pt x="930" y="1428"/>
                </a:lnTo>
                <a:lnTo>
                  <a:pt x="934" y="1432"/>
                </a:lnTo>
                <a:lnTo>
                  <a:pt x="938" y="1440"/>
                </a:lnTo>
                <a:lnTo>
                  <a:pt x="936" y="1452"/>
                </a:lnTo>
                <a:lnTo>
                  <a:pt x="932" y="1474"/>
                </a:lnTo>
                <a:lnTo>
                  <a:pt x="914" y="1554"/>
                </a:lnTo>
                <a:lnTo>
                  <a:pt x="906" y="1588"/>
                </a:lnTo>
                <a:lnTo>
                  <a:pt x="896" y="1624"/>
                </a:lnTo>
                <a:lnTo>
                  <a:pt x="882" y="1656"/>
                </a:lnTo>
                <a:lnTo>
                  <a:pt x="870" y="1676"/>
                </a:lnTo>
                <a:lnTo>
                  <a:pt x="866" y="1682"/>
                </a:lnTo>
                <a:lnTo>
                  <a:pt x="860" y="1686"/>
                </a:lnTo>
                <a:lnTo>
                  <a:pt x="856" y="1688"/>
                </a:lnTo>
                <a:lnTo>
                  <a:pt x="852" y="1688"/>
                </a:lnTo>
                <a:lnTo>
                  <a:pt x="830" y="1684"/>
                </a:lnTo>
                <a:lnTo>
                  <a:pt x="792" y="1674"/>
                </a:lnTo>
                <a:lnTo>
                  <a:pt x="750" y="1664"/>
                </a:lnTo>
                <a:lnTo>
                  <a:pt x="724" y="1656"/>
                </a:lnTo>
                <a:lnTo>
                  <a:pt x="592" y="1590"/>
                </a:lnTo>
                <a:lnTo>
                  <a:pt x="502" y="1542"/>
                </a:lnTo>
                <a:lnTo>
                  <a:pt x="442" y="1508"/>
                </a:lnTo>
                <a:lnTo>
                  <a:pt x="406" y="1488"/>
                </a:lnTo>
                <a:lnTo>
                  <a:pt x="362" y="1468"/>
                </a:lnTo>
                <a:lnTo>
                  <a:pt x="254" y="1420"/>
                </a:lnTo>
                <a:lnTo>
                  <a:pt x="182" y="1388"/>
                </a:lnTo>
                <a:lnTo>
                  <a:pt x="98" y="1356"/>
                </a:lnTo>
                <a:lnTo>
                  <a:pt x="0" y="1320"/>
                </a:lnTo>
                <a:lnTo>
                  <a:pt x="6" y="131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6" name="Freeform 16"/>
          <p:cNvSpPr>
            <a:spLocks/>
          </p:cNvSpPr>
          <p:nvPr/>
        </p:nvSpPr>
        <p:spPr bwMode="auto">
          <a:xfrm>
            <a:off x="1793875" y="2647950"/>
            <a:ext cx="1958975" cy="2466975"/>
          </a:xfrm>
          <a:custGeom>
            <a:avLst/>
            <a:gdLst>
              <a:gd name="T0" fmla="*/ 32162 w 1340"/>
              <a:gd name="T1" fmla="*/ 1899922 h 1688"/>
              <a:gd name="T2" fmla="*/ 78944 w 1340"/>
              <a:gd name="T3" fmla="*/ 1867769 h 1688"/>
              <a:gd name="T4" fmla="*/ 116954 w 1340"/>
              <a:gd name="T5" fmla="*/ 1818079 h 1688"/>
              <a:gd name="T6" fmla="*/ 157888 w 1340"/>
              <a:gd name="T7" fmla="*/ 1745005 h 1688"/>
              <a:gd name="T8" fmla="*/ 239755 w 1340"/>
              <a:gd name="T9" fmla="*/ 1557936 h 1688"/>
              <a:gd name="T10" fmla="*/ 330394 w 1340"/>
              <a:gd name="T11" fmla="*/ 1289024 h 1688"/>
              <a:gd name="T12" fmla="*/ 385947 w 1340"/>
              <a:gd name="T13" fmla="*/ 1134107 h 1688"/>
              <a:gd name="T14" fmla="*/ 470739 w 1340"/>
              <a:gd name="T15" fmla="*/ 885656 h 1688"/>
              <a:gd name="T16" fmla="*/ 549683 w 1340"/>
              <a:gd name="T17" fmla="*/ 707355 h 1688"/>
              <a:gd name="T18" fmla="*/ 640322 w 1340"/>
              <a:gd name="T19" fmla="*/ 549516 h 1688"/>
              <a:gd name="T20" fmla="*/ 748504 w 1340"/>
              <a:gd name="T21" fmla="*/ 409214 h 1688"/>
              <a:gd name="T22" fmla="*/ 874229 w 1340"/>
              <a:gd name="T23" fmla="*/ 274758 h 1688"/>
              <a:gd name="T24" fmla="*/ 1064279 w 1340"/>
              <a:gd name="T25" fmla="*/ 128610 h 1688"/>
              <a:gd name="T26" fmla="*/ 1131527 w 1340"/>
              <a:gd name="T27" fmla="*/ 81843 h 1688"/>
              <a:gd name="T28" fmla="*/ 1216319 w 1340"/>
              <a:gd name="T29" fmla="*/ 20461 h 1688"/>
              <a:gd name="T30" fmla="*/ 1254329 w 1340"/>
              <a:gd name="T31" fmla="*/ 0 h 1688"/>
              <a:gd name="T32" fmla="*/ 1350816 w 1340"/>
              <a:gd name="T33" fmla="*/ 8769 h 1688"/>
              <a:gd name="T34" fmla="*/ 1444379 w 1340"/>
              <a:gd name="T35" fmla="*/ 23384 h 1688"/>
              <a:gd name="T36" fmla="*/ 1575952 w 1340"/>
              <a:gd name="T37" fmla="*/ 52613 h 1688"/>
              <a:gd name="T38" fmla="*/ 1625657 w 1340"/>
              <a:gd name="T39" fmla="*/ 70151 h 1688"/>
              <a:gd name="T40" fmla="*/ 1742611 w 1340"/>
              <a:gd name="T41" fmla="*/ 125687 h 1688"/>
              <a:gd name="T42" fmla="*/ 1809859 w 1340"/>
              <a:gd name="T43" fmla="*/ 195838 h 1688"/>
              <a:gd name="T44" fmla="*/ 1885879 w 1340"/>
              <a:gd name="T45" fmla="*/ 295219 h 1688"/>
              <a:gd name="T46" fmla="*/ 1918041 w 1340"/>
              <a:gd name="T47" fmla="*/ 359524 h 1688"/>
              <a:gd name="T48" fmla="*/ 1935584 w 1340"/>
              <a:gd name="T49" fmla="*/ 464750 h 1688"/>
              <a:gd name="T50" fmla="*/ 1958975 w 1340"/>
              <a:gd name="T51" fmla="*/ 657665 h 1688"/>
              <a:gd name="T52" fmla="*/ 1956051 w 1340"/>
              <a:gd name="T53" fmla="*/ 739508 h 1688"/>
              <a:gd name="T54" fmla="*/ 1947280 w 1340"/>
              <a:gd name="T55" fmla="*/ 841811 h 1688"/>
              <a:gd name="T56" fmla="*/ 1944356 w 1340"/>
              <a:gd name="T57" fmla="*/ 976267 h 1688"/>
              <a:gd name="T58" fmla="*/ 1932660 w 1340"/>
              <a:gd name="T59" fmla="*/ 1090263 h 1688"/>
              <a:gd name="T60" fmla="*/ 1903422 w 1340"/>
              <a:gd name="T61" fmla="*/ 1177951 h 1688"/>
              <a:gd name="T62" fmla="*/ 1839097 w 1340"/>
              <a:gd name="T63" fmla="*/ 1312407 h 1688"/>
              <a:gd name="T64" fmla="*/ 1798164 w 1340"/>
              <a:gd name="T65" fmla="*/ 1408865 h 1688"/>
              <a:gd name="T66" fmla="*/ 1786468 w 1340"/>
              <a:gd name="T67" fmla="*/ 1464401 h 1688"/>
              <a:gd name="T68" fmla="*/ 1777697 w 1340"/>
              <a:gd name="T69" fmla="*/ 1540398 h 1688"/>
              <a:gd name="T70" fmla="*/ 1783544 w 1340"/>
              <a:gd name="T71" fmla="*/ 1639778 h 1688"/>
              <a:gd name="T72" fmla="*/ 1777697 w 1340"/>
              <a:gd name="T73" fmla="*/ 1674854 h 1688"/>
              <a:gd name="T74" fmla="*/ 1760154 w 1340"/>
              <a:gd name="T75" fmla="*/ 1671931 h 1688"/>
              <a:gd name="T76" fmla="*/ 1713372 w 1340"/>
              <a:gd name="T77" fmla="*/ 1639778 h 1688"/>
              <a:gd name="T78" fmla="*/ 1675362 w 1340"/>
              <a:gd name="T79" fmla="*/ 1628087 h 1688"/>
              <a:gd name="T80" fmla="*/ 1499932 w 1340"/>
              <a:gd name="T81" fmla="*/ 1601780 h 1688"/>
              <a:gd name="T82" fmla="*/ 1438531 w 1340"/>
              <a:gd name="T83" fmla="*/ 1601780 h 1688"/>
              <a:gd name="T84" fmla="*/ 1286491 w 1340"/>
              <a:gd name="T85" fmla="*/ 1607626 h 1688"/>
              <a:gd name="T86" fmla="*/ 1263100 w 1340"/>
              <a:gd name="T87" fmla="*/ 1613472 h 1688"/>
              <a:gd name="T88" fmla="*/ 1230938 w 1340"/>
              <a:gd name="T89" fmla="*/ 1628087 h 1688"/>
              <a:gd name="T90" fmla="*/ 1233862 w 1340"/>
              <a:gd name="T91" fmla="*/ 1642701 h 1688"/>
              <a:gd name="T92" fmla="*/ 1248481 w 1340"/>
              <a:gd name="T93" fmla="*/ 1724544 h 1688"/>
              <a:gd name="T94" fmla="*/ 1245557 w 1340"/>
              <a:gd name="T95" fmla="*/ 1797618 h 1688"/>
              <a:gd name="T96" fmla="*/ 1254329 w 1340"/>
              <a:gd name="T97" fmla="*/ 1888230 h 1688"/>
              <a:gd name="T98" fmla="*/ 1268948 w 1340"/>
              <a:gd name="T99" fmla="*/ 1937920 h 1688"/>
              <a:gd name="T100" fmla="*/ 1321577 w 1340"/>
              <a:gd name="T101" fmla="*/ 2048992 h 1688"/>
              <a:gd name="T102" fmla="*/ 1339120 w 1340"/>
              <a:gd name="T103" fmla="*/ 2078222 h 1688"/>
              <a:gd name="T104" fmla="*/ 1365435 w 1340"/>
              <a:gd name="T105" fmla="*/ 2092837 h 1688"/>
              <a:gd name="T106" fmla="*/ 1362511 w 1340"/>
              <a:gd name="T107" fmla="*/ 2154219 h 1688"/>
              <a:gd name="T108" fmla="*/ 1324501 w 1340"/>
              <a:gd name="T109" fmla="*/ 2320827 h 1688"/>
              <a:gd name="T110" fmla="*/ 1289415 w 1340"/>
              <a:gd name="T111" fmla="*/ 2420208 h 1688"/>
              <a:gd name="T112" fmla="*/ 1257253 w 1340"/>
              <a:gd name="T113" fmla="*/ 2464052 h 1688"/>
              <a:gd name="T114" fmla="*/ 1245557 w 1340"/>
              <a:gd name="T115" fmla="*/ 2466975 h 1688"/>
              <a:gd name="T116" fmla="*/ 1096441 w 1340"/>
              <a:gd name="T117" fmla="*/ 2431900 h 1688"/>
              <a:gd name="T118" fmla="*/ 865458 w 1340"/>
              <a:gd name="T119" fmla="*/ 2323750 h 1688"/>
              <a:gd name="T120" fmla="*/ 646169 w 1340"/>
              <a:gd name="T121" fmla="*/ 2203909 h 1688"/>
              <a:gd name="T122" fmla="*/ 371328 w 1340"/>
              <a:gd name="T123" fmla="*/ 2075299 h 1688"/>
              <a:gd name="T124" fmla="*/ 143268 w 1340"/>
              <a:gd name="T125" fmla="*/ 1981764 h 1688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340" h="1688">
                <a:moveTo>
                  <a:pt x="6" y="1316"/>
                </a:moveTo>
                <a:lnTo>
                  <a:pt x="6" y="1316"/>
                </a:lnTo>
                <a:lnTo>
                  <a:pt x="22" y="1300"/>
                </a:lnTo>
                <a:lnTo>
                  <a:pt x="34" y="1292"/>
                </a:lnTo>
                <a:lnTo>
                  <a:pt x="48" y="1282"/>
                </a:lnTo>
                <a:lnTo>
                  <a:pt x="54" y="1278"/>
                </a:lnTo>
                <a:lnTo>
                  <a:pt x="60" y="1272"/>
                </a:lnTo>
                <a:lnTo>
                  <a:pt x="68" y="1262"/>
                </a:lnTo>
                <a:lnTo>
                  <a:pt x="80" y="1244"/>
                </a:lnTo>
                <a:lnTo>
                  <a:pt x="94" y="1220"/>
                </a:lnTo>
                <a:lnTo>
                  <a:pt x="108" y="1194"/>
                </a:lnTo>
                <a:lnTo>
                  <a:pt x="132" y="1144"/>
                </a:lnTo>
                <a:lnTo>
                  <a:pt x="152" y="1098"/>
                </a:lnTo>
                <a:lnTo>
                  <a:pt x="164" y="1066"/>
                </a:lnTo>
                <a:lnTo>
                  <a:pt x="202" y="956"/>
                </a:lnTo>
                <a:lnTo>
                  <a:pt x="226" y="882"/>
                </a:lnTo>
                <a:lnTo>
                  <a:pt x="246" y="826"/>
                </a:lnTo>
                <a:lnTo>
                  <a:pt x="264" y="776"/>
                </a:lnTo>
                <a:lnTo>
                  <a:pt x="284" y="718"/>
                </a:lnTo>
                <a:lnTo>
                  <a:pt x="304" y="658"/>
                </a:lnTo>
                <a:lnTo>
                  <a:pt x="322" y="606"/>
                </a:lnTo>
                <a:lnTo>
                  <a:pt x="346" y="550"/>
                </a:lnTo>
                <a:lnTo>
                  <a:pt x="376" y="484"/>
                </a:lnTo>
                <a:lnTo>
                  <a:pt x="408" y="422"/>
                </a:lnTo>
                <a:lnTo>
                  <a:pt x="424" y="396"/>
                </a:lnTo>
                <a:lnTo>
                  <a:pt x="438" y="376"/>
                </a:lnTo>
                <a:lnTo>
                  <a:pt x="470" y="332"/>
                </a:lnTo>
                <a:lnTo>
                  <a:pt x="512" y="280"/>
                </a:lnTo>
                <a:lnTo>
                  <a:pt x="556" y="228"/>
                </a:lnTo>
                <a:lnTo>
                  <a:pt x="578" y="206"/>
                </a:lnTo>
                <a:lnTo>
                  <a:pt x="598" y="188"/>
                </a:lnTo>
                <a:lnTo>
                  <a:pt x="682" y="122"/>
                </a:lnTo>
                <a:lnTo>
                  <a:pt x="728" y="88"/>
                </a:lnTo>
                <a:lnTo>
                  <a:pt x="750" y="72"/>
                </a:lnTo>
                <a:lnTo>
                  <a:pt x="774" y="56"/>
                </a:lnTo>
                <a:lnTo>
                  <a:pt x="796" y="44"/>
                </a:lnTo>
                <a:lnTo>
                  <a:pt x="812" y="32"/>
                </a:lnTo>
                <a:lnTo>
                  <a:pt x="832" y="14"/>
                </a:lnTo>
                <a:lnTo>
                  <a:pt x="844" y="4"/>
                </a:lnTo>
                <a:lnTo>
                  <a:pt x="850" y="2"/>
                </a:lnTo>
                <a:lnTo>
                  <a:pt x="858" y="0"/>
                </a:lnTo>
                <a:lnTo>
                  <a:pt x="884" y="2"/>
                </a:lnTo>
                <a:lnTo>
                  <a:pt x="924" y="6"/>
                </a:lnTo>
                <a:lnTo>
                  <a:pt x="962" y="10"/>
                </a:lnTo>
                <a:lnTo>
                  <a:pt x="988" y="16"/>
                </a:lnTo>
                <a:lnTo>
                  <a:pt x="1012" y="22"/>
                </a:lnTo>
                <a:lnTo>
                  <a:pt x="1042" y="28"/>
                </a:lnTo>
                <a:lnTo>
                  <a:pt x="1078" y="36"/>
                </a:lnTo>
                <a:lnTo>
                  <a:pt x="1094" y="42"/>
                </a:lnTo>
                <a:lnTo>
                  <a:pt x="1112" y="48"/>
                </a:lnTo>
                <a:lnTo>
                  <a:pt x="1146" y="62"/>
                </a:lnTo>
                <a:lnTo>
                  <a:pt x="1176" y="78"/>
                </a:lnTo>
                <a:lnTo>
                  <a:pt x="1192" y="86"/>
                </a:lnTo>
                <a:lnTo>
                  <a:pt x="1206" y="100"/>
                </a:lnTo>
                <a:lnTo>
                  <a:pt x="1222" y="114"/>
                </a:lnTo>
                <a:lnTo>
                  <a:pt x="1238" y="134"/>
                </a:lnTo>
                <a:lnTo>
                  <a:pt x="1268" y="172"/>
                </a:lnTo>
                <a:lnTo>
                  <a:pt x="1290" y="202"/>
                </a:lnTo>
                <a:lnTo>
                  <a:pt x="1298" y="216"/>
                </a:lnTo>
                <a:lnTo>
                  <a:pt x="1306" y="230"/>
                </a:lnTo>
                <a:lnTo>
                  <a:pt x="1312" y="246"/>
                </a:lnTo>
                <a:lnTo>
                  <a:pt x="1316" y="266"/>
                </a:lnTo>
                <a:lnTo>
                  <a:pt x="1324" y="318"/>
                </a:lnTo>
                <a:lnTo>
                  <a:pt x="1334" y="384"/>
                </a:lnTo>
                <a:lnTo>
                  <a:pt x="1338" y="418"/>
                </a:lnTo>
                <a:lnTo>
                  <a:pt x="1340" y="450"/>
                </a:lnTo>
                <a:lnTo>
                  <a:pt x="1340" y="480"/>
                </a:lnTo>
                <a:lnTo>
                  <a:pt x="1338" y="506"/>
                </a:lnTo>
                <a:lnTo>
                  <a:pt x="1334" y="528"/>
                </a:lnTo>
                <a:lnTo>
                  <a:pt x="1332" y="544"/>
                </a:lnTo>
                <a:lnTo>
                  <a:pt x="1332" y="576"/>
                </a:lnTo>
                <a:lnTo>
                  <a:pt x="1334" y="612"/>
                </a:lnTo>
                <a:lnTo>
                  <a:pt x="1332" y="636"/>
                </a:lnTo>
                <a:lnTo>
                  <a:pt x="1330" y="668"/>
                </a:lnTo>
                <a:lnTo>
                  <a:pt x="1324" y="718"/>
                </a:lnTo>
                <a:lnTo>
                  <a:pt x="1322" y="746"/>
                </a:lnTo>
                <a:lnTo>
                  <a:pt x="1316" y="768"/>
                </a:lnTo>
                <a:lnTo>
                  <a:pt x="1302" y="806"/>
                </a:lnTo>
                <a:lnTo>
                  <a:pt x="1292" y="832"/>
                </a:lnTo>
                <a:lnTo>
                  <a:pt x="1280" y="856"/>
                </a:lnTo>
                <a:lnTo>
                  <a:pt x="1258" y="898"/>
                </a:lnTo>
                <a:lnTo>
                  <a:pt x="1240" y="936"/>
                </a:lnTo>
                <a:lnTo>
                  <a:pt x="1234" y="950"/>
                </a:lnTo>
                <a:lnTo>
                  <a:pt x="1230" y="964"/>
                </a:lnTo>
                <a:lnTo>
                  <a:pt x="1226" y="986"/>
                </a:lnTo>
                <a:lnTo>
                  <a:pt x="1222" y="1002"/>
                </a:lnTo>
                <a:lnTo>
                  <a:pt x="1220" y="1022"/>
                </a:lnTo>
                <a:lnTo>
                  <a:pt x="1216" y="1054"/>
                </a:lnTo>
                <a:lnTo>
                  <a:pt x="1216" y="1072"/>
                </a:lnTo>
                <a:lnTo>
                  <a:pt x="1218" y="1092"/>
                </a:lnTo>
                <a:lnTo>
                  <a:pt x="1220" y="1122"/>
                </a:lnTo>
                <a:lnTo>
                  <a:pt x="1220" y="1134"/>
                </a:lnTo>
                <a:lnTo>
                  <a:pt x="1220" y="1142"/>
                </a:lnTo>
                <a:lnTo>
                  <a:pt x="1216" y="1146"/>
                </a:lnTo>
                <a:lnTo>
                  <a:pt x="1212" y="1146"/>
                </a:lnTo>
                <a:lnTo>
                  <a:pt x="1204" y="1144"/>
                </a:lnTo>
                <a:lnTo>
                  <a:pt x="1198" y="1140"/>
                </a:lnTo>
                <a:lnTo>
                  <a:pt x="1188" y="1132"/>
                </a:lnTo>
                <a:lnTo>
                  <a:pt x="1172" y="1122"/>
                </a:lnTo>
                <a:lnTo>
                  <a:pt x="1160" y="1118"/>
                </a:lnTo>
                <a:lnTo>
                  <a:pt x="1146" y="1114"/>
                </a:lnTo>
                <a:lnTo>
                  <a:pt x="1112" y="1108"/>
                </a:lnTo>
                <a:lnTo>
                  <a:pt x="1070" y="1102"/>
                </a:lnTo>
                <a:lnTo>
                  <a:pt x="1026" y="1096"/>
                </a:lnTo>
                <a:lnTo>
                  <a:pt x="1004" y="1096"/>
                </a:lnTo>
                <a:lnTo>
                  <a:pt x="984" y="1096"/>
                </a:lnTo>
                <a:lnTo>
                  <a:pt x="912" y="1098"/>
                </a:lnTo>
                <a:lnTo>
                  <a:pt x="888" y="1098"/>
                </a:lnTo>
                <a:lnTo>
                  <a:pt x="880" y="1100"/>
                </a:lnTo>
                <a:lnTo>
                  <a:pt x="874" y="1102"/>
                </a:lnTo>
                <a:lnTo>
                  <a:pt x="864" y="1104"/>
                </a:lnTo>
                <a:lnTo>
                  <a:pt x="852" y="1108"/>
                </a:lnTo>
                <a:lnTo>
                  <a:pt x="844" y="1112"/>
                </a:lnTo>
                <a:lnTo>
                  <a:pt x="842" y="1114"/>
                </a:lnTo>
                <a:lnTo>
                  <a:pt x="842" y="1118"/>
                </a:lnTo>
                <a:lnTo>
                  <a:pt x="844" y="1124"/>
                </a:lnTo>
                <a:lnTo>
                  <a:pt x="850" y="1136"/>
                </a:lnTo>
                <a:lnTo>
                  <a:pt x="854" y="1152"/>
                </a:lnTo>
                <a:lnTo>
                  <a:pt x="854" y="1180"/>
                </a:lnTo>
                <a:lnTo>
                  <a:pt x="854" y="1206"/>
                </a:lnTo>
                <a:lnTo>
                  <a:pt x="852" y="1230"/>
                </a:lnTo>
                <a:lnTo>
                  <a:pt x="852" y="1256"/>
                </a:lnTo>
                <a:lnTo>
                  <a:pt x="854" y="1272"/>
                </a:lnTo>
                <a:lnTo>
                  <a:pt x="858" y="1292"/>
                </a:lnTo>
                <a:lnTo>
                  <a:pt x="862" y="1310"/>
                </a:lnTo>
                <a:lnTo>
                  <a:pt x="868" y="1326"/>
                </a:lnTo>
                <a:lnTo>
                  <a:pt x="880" y="1350"/>
                </a:lnTo>
                <a:lnTo>
                  <a:pt x="892" y="1372"/>
                </a:lnTo>
                <a:lnTo>
                  <a:pt x="904" y="1402"/>
                </a:lnTo>
                <a:lnTo>
                  <a:pt x="910" y="1414"/>
                </a:lnTo>
                <a:lnTo>
                  <a:pt x="916" y="1422"/>
                </a:lnTo>
                <a:lnTo>
                  <a:pt x="924" y="1426"/>
                </a:lnTo>
                <a:lnTo>
                  <a:pt x="930" y="1428"/>
                </a:lnTo>
                <a:lnTo>
                  <a:pt x="934" y="1432"/>
                </a:lnTo>
                <a:lnTo>
                  <a:pt x="938" y="1440"/>
                </a:lnTo>
                <a:lnTo>
                  <a:pt x="936" y="1452"/>
                </a:lnTo>
                <a:lnTo>
                  <a:pt x="932" y="1474"/>
                </a:lnTo>
                <a:lnTo>
                  <a:pt x="914" y="1554"/>
                </a:lnTo>
                <a:lnTo>
                  <a:pt x="906" y="1588"/>
                </a:lnTo>
                <a:lnTo>
                  <a:pt x="896" y="1624"/>
                </a:lnTo>
                <a:lnTo>
                  <a:pt x="882" y="1656"/>
                </a:lnTo>
                <a:lnTo>
                  <a:pt x="870" y="1676"/>
                </a:lnTo>
                <a:lnTo>
                  <a:pt x="866" y="1682"/>
                </a:lnTo>
                <a:lnTo>
                  <a:pt x="860" y="1686"/>
                </a:lnTo>
                <a:lnTo>
                  <a:pt x="856" y="1688"/>
                </a:lnTo>
                <a:lnTo>
                  <a:pt x="852" y="1688"/>
                </a:lnTo>
                <a:lnTo>
                  <a:pt x="830" y="1684"/>
                </a:lnTo>
                <a:lnTo>
                  <a:pt x="792" y="1674"/>
                </a:lnTo>
                <a:lnTo>
                  <a:pt x="750" y="1664"/>
                </a:lnTo>
                <a:lnTo>
                  <a:pt x="724" y="1656"/>
                </a:lnTo>
                <a:lnTo>
                  <a:pt x="592" y="1590"/>
                </a:lnTo>
                <a:lnTo>
                  <a:pt x="502" y="1542"/>
                </a:lnTo>
                <a:lnTo>
                  <a:pt x="442" y="1508"/>
                </a:lnTo>
                <a:lnTo>
                  <a:pt x="406" y="1488"/>
                </a:lnTo>
                <a:lnTo>
                  <a:pt x="362" y="1468"/>
                </a:lnTo>
                <a:lnTo>
                  <a:pt x="254" y="1420"/>
                </a:lnTo>
                <a:lnTo>
                  <a:pt x="182" y="1388"/>
                </a:lnTo>
                <a:lnTo>
                  <a:pt x="98" y="1356"/>
                </a:lnTo>
                <a:lnTo>
                  <a:pt x="0" y="132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7" name="Freeform 17"/>
          <p:cNvSpPr>
            <a:spLocks/>
          </p:cNvSpPr>
          <p:nvPr/>
        </p:nvSpPr>
        <p:spPr bwMode="auto">
          <a:xfrm>
            <a:off x="3006725" y="3395663"/>
            <a:ext cx="73025" cy="877887"/>
          </a:xfrm>
          <a:custGeom>
            <a:avLst/>
            <a:gdLst>
              <a:gd name="T0" fmla="*/ 73025 w 50"/>
              <a:gd name="T1" fmla="*/ 0 h 600"/>
              <a:gd name="T2" fmla="*/ 73025 w 50"/>
              <a:gd name="T3" fmla="*/ 0 h 600"/>
              <a:gd name="T4" fmla="*/ 55499 w 50"/>
              <a:gd name="T5" fmla="*/ 117052 h 600"/>
              <a:gd name="T6" fmla="*/ 37973 w 50"/>
              <a:gd name="T7" fmla="*/ 213619 h 600"/>
              <a:gd name="T8" fmla="*/ 20447 w 50"/>
              <a:gd name="T9" fmla="*/ 292629 h 600"/>
              <a:gd name="T10" fmla="*/ 8763 w 50"/>
              <a:gd name="T11" fmla="*/ 359934 h 600"/>
              <a:gd name="T12" fmla="*/ 8763 w 50"/>
              <a:gd name="T13" fmla="*/ 359934 h 600"/>
              <a:gd name="T14" fmla="*/ 2921 w 50"/>
              <a:gd name="T15" fmla="*/ 395049 h 600"/>
              <a:gd name="T16" fmla="*/ 2921 w 50"/>
              <a:gd name="T17" fmla="*/ 433091 h 600"/>
              <a:gd name="T18" fmla="*/ 0 w 50"/>
              <a:gd name="T19" fmla="*/ 512101 h 600"/>
              <a:gd name="T20" fmla="*/ 0 w 50"/>
              <a:gd name="T21" fmla="*/ 652563 h 600"/>
              <a:gd name="T22" fmla="*/ 0 w 50"/>
              <a:gd name="T23" fmla="*/ 652563 h 600"/>
              <a:gd name="T24" fmla="*/ 2921 w 50"/>
              <a:gd name="T25" fmla="*/ 719867 h 600"/>
              <a:gd name="T26" fmla="*/ 5842 w 50"/>
              <a:gd name="T27" fmla="*/ 793025 h 600"/>
              <a:gd name="T28" fmla="*/ 11684 w 50"/>
              <a:gd name="T29" fmla="*/ 877887 h 60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50" h="600">
                <a:moveTo>
                  <a:pt x="50" y="0"/>
                </a:moveTo>
                <a:lnTo>
                  <a:pt x="50" y="0"/>
                </a:lnTo>
                <a:lnTo>
                  <a:pt x="38" y="80"/>
                </a:lnTo>
                <a:lnTo>
                  <a:pt x="26" y="146"/>
                </a:lnTo>
                <a:lnTo>
                  <a:pt x="14" y="200"/>
                </a:lnTo>
                <a:lnTo>
                  <a:pt x="6" y="246"/>
                </a:lnTo>
                <a:lnTo>
                  <a:pt x="2" y="270"/>
                </a:lnTo>
                <a:lnTo>
                  <a:pt x="2" y="296"/>
                </a:lnTo>
                <a:lnTo>
                  <a:pt x="0" y="350"/>
                </a:lnTo>
                <a:lnTo>
                  <a:pt x="0" y="446"/>
                </a:lnTo>
                <a:lnTo>
                  <a:pt x="2" y="492"/>
                </a:lnTo>
                <a:lnTo>
                  <a:pt x="4" y="542"/>
                </a:lnTo>
                <a:lnTo>
                  <a:pt x="8" y="60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8" name="Freeform 18"/>
          <p:cNvSpPr>
            <a:spLocks/>
          </p:cNvSpPr>
          <p:nvPr/>
        </p:nvSpPr>
        <p:spPr bwMode="auto">
          <a:xfrm>
            <a:off x="3419475" y="3287713"/>
            <a:ext cx="42863" cy="927100"/>
          </a:xfrm>
          <a:custGeom>
            <a:avLst/>
            <a:gdLst>
              <a:gd name="T0" fmla="*/ 0 w 30"/>
              <a:gd name="T1" fmla="*/ 0 h 634"/>
              <a:gd name="T2" fmla="*/ 0 w 30"/>
              <a:gd name="T3" fmla="*/ 0 h 634"/>
              <a:gd name="T4" fmla="*/ 0 w 30"/>
              <a:gd name="T5" fmla="*/ 52643 h 634"/>
              <a:gd name="T6" fmla="*/ 0 w 30"/>
              <a:gd name="T7" fmla="*/ 108210 h 634"/>
              <a:gd name="T8" fmla="*/ 5715 w 30"/>
              <a:gd name="T9" fmla="*/ 175476 h 634"/>
              <a:gd name="T10" fmla="*/ 11430 w 30"/>
              <a:gd name="T11" fmla="*/ 213496 h 634"/>
              <a:gd name="T12" fmla="*/ 20003 w 30"/>
              <a:gd name="T13" fmla="*/ 257365 h 634"/>
              <a:gd name="T14" fmla="*/ 20003 w 30"/>
              <a:gd name="T15" fmla="*/ 257365 h 634"/>
              <a:gd name="T16" fmla="*/ 34290 w 30"/>
              <a:gd name="T17" fmla="*/ 339254 h 634"/>
              <a:gd name="T18" fmla="*/ 42863 w 30"/>
              <a:gd name="T19" fmla="*/ 406520 h 634"/>
              <a:gd name="T20" fmla="*/ 42863 w 30"/>
              <a:gd name="T21" fmla="*/ 462088 h 634"/>
              <a:gd name="T22" fmla="*/ 42863 w 30"/>
              <a:gd name="T23" fmla="*/ 514731 h 634"/>
              <a:gd name="T24" fmla="*/ 42863 w 30"/>
              <a:gd name="T25" fmla="*/ 514731 h 634"/>
              <a:gd name="T26" fmla="*/ 34290 w 30"/>
              <a:gd name="T27" fmla="*/ 655112 h 634"/>
              <a:gd name="T28" fmla="*/ 31433 w 30"/>
              <a:gd name="T29" fmla="*/ 728227 h 634"/>
              <a:gd name="T30" fmla="*/ 31433 w 30"/>
              <a:gd name="T31" fmla="*/ 798417 h 634"/>
              <a:gd name="T32" fmla="*/ 31433 w 30"/>
              <a:gd name="T33" fmla="*/ 798417 h 634"/>
              <a:gd name="T34" fmla="*/ 28575 w 30"/>
              <a:gd name="T35" fmla="*/ 892005 h 634"/>
              <a:gd name="T36" fmla="*/ 25718 w 30"/>
              <a:gd name="T37" fmla="*/ 927100 h 63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30" h="634">
                <a:moveTo>
                  <a:pt x="0" y="0"/>
                </a:moveTo>
                <a:lnTo>
                  <a:pt x="0" y="0"/>
                </a:lnTo>
                <a:lnTo>
                  <a:pt x="0" y="36"/>
                </a:lnTo>
                <a:lnTo>
                  <a:pt x="0" y="74"/>
                </a:lnTo>
                <a:lnTo>
                  <a:pt x="4" y="120"/>
                </a:lnTo>
                <a:lnTo>
                  <a:pt x="8" y="146"/>
                </a:lnTo>
                <a:lnTo>
                  <a:pt x="14" y="176"/>
                </a:lnTo>
                <a:lnTo>
                  <a:pt x="24" y="232"/>
                </a:lnTo>
                <a:lnTo>
                  <a:pt x="30" y="278"/>
                </a:lnTo>
                <a:lnTo>
                  <a:pt x="30" y="316"/>
                </a:lnTo>
                <a:lnTo>
                  <a:pt x="30" y="352"/>
                </a:lnTo>
                <a:lnTo>
                  <a:pt x="24" y="448"/>
                </a:lnTo>
                <a:lnTo>
                  <a:pt x="22" y="498"/>
                </a:lnTo>
                <a:lnTo>
                  <a:pt x="22" y="546"/>
                </a:lnTo>
                <a:lnTo>
                  <a:pt x="20" y="610"/>
                </a:lnTo>
                <a:lnTo>
                  <a:pt x="18" y="63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9" name="Freeform 19"/>
          <p:cNvSpPr>
            <a:spLocks/>
          </p:cNvSpPr>
          <p:nvPr/>
        </p:nvSpPr>
        <p:spPr bwMode="auto">
          <a:xfrm>
            <a:off x="2705100" y="3779838"/>
            <a:ext cx="301625" cy="1165225"/>
          </a:xfrm>
          <a:custGeom>
            <a:avLst/>
            <a:gdLst>
              <a:gd name="T0" fmla="*/ 301625 w 206"/>
              <a:gd name="T1" fmla="*/ 0 h 798"/>
              <a:gd name="T2" fmla="*/ 301625 w 206"/>
              <a:gd name="T3" fmla="*/ 0 h 798"/>
              <a:gd name="T4" fmla="*/ 260627 w 206"/>
              <a:gd name="T5" fmla="*/ 52567 h 798"/>
              <a:gd name="T6" fmla="*/ 225487 w 206"/>
              <a:gd name="T7" fmla="*/ 90531 h 798"/>
              <a:gd name="T8" fmla="*/ 210845 w 206"/>
              <a:gd name="T9" fmla="*/ 110974 h 798"/>
              <a:gd name="T10" fmla="*/ 196203 w 206"/>
              <a:gd name="T11" fmla="*/ 140177 h 798"/>
              <a:gd name="T12" fmla="*/ 175704 w 206"/>
              <a:gd name="T13" fmla="*/ 172301 h 798"/>
              <a:gd name="T14" fmla="*/ 155205 w 206"/>
              <a:gd name="T15" fmla="*/ 219027 h 798"/>
              <a:gd name="T16" fmla="*/ 155205 w 206"/>
              <a:gd name="T17" fmla="*/ 219027 h 798"/>
              <a:gd name="T18" fmla="*/ 111279 w 206"/>
              <a:gd name="T19" fmla="*/ 309559 h 798"/>
              <a:gd name="T20" fmla="*/ 81995 w 206"/>
              <a:gd name="T21" fmla="*/ 370886 h 798"/>
              <a:gd name="T22" fmla="*/ 73210 w 206"/>
              <a:gd name="T23" fmla="*/ 400090 h 798"/>
              <a:gd name="T24" fmla="*/ 64425 w 206"/>
              <a:gd name="T25" fmla="*/ 426373 h 798"/>
              <a:gd name="T26" fmla="*/ 61496 w 206"/>
              <a:gd name="T27" fmla="*/ 455577 h 798"/>
              <a:gd name="T28" fmla="*/ 58568 w 206"/>
              <a:gd name="T29" fmla="*/ 484780 h 798"/>
              <a:gd name="T30" fmla="*/ 58568 w 206"/>
              <a:gd name="T31" fmla="*/ 484780 h 798"/>
              <a:gd name="T32" fmla="*/ 55640 w 206"/>
              <a:gd name="T33" fmla="*/ 601595 h 798"/>
              <a:gd name="T34" fmla="*/ 46854 w 206"/>
              <a:gd name="T35" fmla="*/ 724250 h 798"/>
              <a:gd name="T36" fmla="*/ 46854 w 206"/>
              <a:gd name="T37" fmla="*/ 724250 h 798"/>
              <a:gd name="T38" fmla="*/ 43926 w 206"/>
              <a:gd name="T39" fmla="*/ 797259 h 798"/>
              <a:gd name="T40" fmla="*/ 40998 w 206"/>
              <a:gd name="T41" fmla="*/ 861507 h 798"/>
              <a:gd name="T42" fmla="*/ 38069 w 206"/>
              <a:gd name="T43" fmla="*/ 919914 h 798"/>
              <a:gd name="T44" fmla="*/ 29284 w 206"/>
              <a:gd name="T45" fmla="*/ 975401 h 798"/>
              <a:gd name="T46" fmla="*/ 29284 w 206"/>
              <a:gd name="T47" fmla="*/ 975401 h 798"/>
              <a:gd name="T48" fmla="*/ 17570 w 206"/>
              <a:gd name="T49" fmla="*/ 1033809 h 798"/>
              <a:gd name="T50" fmla="*/ 8785 w 206"/>
              <a:gd name="T51" fmla="*/ 1098057 h 798"/>
              <a:gd name="T52" fmla="*/ 0 w 206"/>
              <a:gd name="T53" fmla="*/ 1165225 h 798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06" h="798">
                <a:moveTo>
                  <a:pt x="206" y="0"/>
                </a:moveTo>
                <a:lnTo>
                  <a:pt x="206" y="0"/>
                </a:lnTo>
                <a:lnTo>
                  <a:pt x="178" y="36"/>
                </a:lnTo>
                <a:lnTo>
                  <a:pt x="154" y="62"/>
                </a:lnTo>
                <a:lnTo>
                  <a:pt x="144" y="76"/>
                </a:lnTo>
                <a:lnTo>
                  <a:pt x="134" y="96"/>
                </a:lnTo>
                <a:lnTo>
                  <a:pt x="120" y="118"/>
                </a:lnTo>
                <a:lnTo>
                  <a:pt x="106" y="150"/>
                </a:lnTo>
                <a:lnTo>
                  <a:pt x="76" y="212"/>
                </a:lnTo>
                <a:lnTo>
                  <a:pt x="56" y="254"/>
                </a:lnTo>
                <a:lnTo>
                  <a:pt x="50" y="274"/>
                </a:lnTo>
                <a:lnTo>
                  <a:pt x="44" y="292"/>
                </a:lnTo>
                <a:lnTo>
                  <a:pt x="42" y="312"/>
                </a:lnTo>
                <a:lnTo>
                  <a:pt x="40" y="332"/>
                </a:lnTo>
                <a:lnTo>
                  <a:pt x="38" y="412"/>
                </a:lnTo>
                <a:lnTo>
                  <a:pt x="32" y="496"/>
                </a:lnTo>
                <a:lnTo>
                  <a:pt x="30" y="546"/>
                </a:lnTo>
                <a:lnTo>
                  <a:pt x="28" y="590"/>
                </a:lnTo>
                <a:lnTo>
                  <a:pt x="26" y="630"/>
                </a:lnTo>
                <a:lnTo>
                  <a:pt x="20" y="668"/>
                </a:lnTo>
                <a:lnTo>
                  <a:pt x="12" y="708"/>
                </a:lnTo>
                <a:lnTo>
                  <a:pt x="6" y="752"/>
                </a:lnTo>
                <a:lnTo>
                  <a:pt x="0" y="798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0" name="Freeform 20"/>
          <p:cNvSpPr>
            <a:spLocks/>
          </p:cNvSpPr>
          <p:nvPr/>
        </p:nvSpPr>
        <p:spPr bwMode="auto">
          <a:xfrm>
            <a:off x="3054350" y="2562225"/>
            <a:ext cx="698500" cy="427038"/>
          </a:xfrm>
          <a:custGeom>
            <a:avLst/>
            <a:gdLst>
              <a:gd name="T0" fmla="*/ 0 w 478"/>
              <a:gd name="T1" fmla="*/ 78973 h 292"/>
              <a:gd name="T2" fmla="*/ 49684 w 478"/>
              <a:gd name="T3" fmla="*/ 26324 h 292"/>
              <a:gd name="T4" fmla="*/ 70142 w 478"/>
              <a:gd name="T5" fmla="*/ 8775 h 292"/>
              <a:gd name="T6" fmla="*/ 78910 w 478"/>
              <a:gd name="T7" fmla="*/ 5850 h 292"/>
              <a:gd name="T8" fmla="*/ 96446 w 478"/>
              <a:gd name="T9" fmla="*/ 0 h 292"/>
              <a:gd name="T10" fmla="*/ 146130 w 478"/>
              <a:gd name="T11" fmla="*/ 5850 h 292"/>
              <a:gd name="T12" fmla="*/ 219195 w 478"/>
              <a:gd name="T13" fmla="*/ 20474 h 292"/>
              <a:gd name="T14" fmla="*/ 274724 w 478"/>
              <a:gd name="T15" fmla="*/ 35099 h 292"/>
              <a:gd name="T16" fmla="*/ 359479 w 478"/>
              <a:gd name="T17" fmla="*/ 55573 h 292"/>
              <a:gd name="T18" fmla="*/ 394550 w 478"/>
              <a:gd name="T19" fmla="*/ 67273 h 292"/>
              <a:gd name="T20" fmla="*/ 450079 w 478"/>
              <a:gd name="T21" fmla="*/ 81898 h 292"/>
              <a:gd name="T22" fmla="*/ 476383 w 478"/>
              <a:gd name="T23" fmla="*/ 90672 h 292"/>
              <a:gd name="T24" fmla="*/ 505609 w 478"/>
              <a:gd name="T25" fmla="*/ 114072 h 292"/>
              <a:gd name="T26" fmla="*/ 534835 w 478"/>
              <a:gd name="T27" fmla="*/ 140396 h 292"/>
              <a:gd name="T28" fmla="*/ 578674 w 478"/>
              <a:gd name="T29" fmla="*/ 172570 h 292"/>
              <a:gd name="T30" fmla="*/ 604977 w 478"/>
              <a:gd name="T31" fmla="*/ 190120 h 292"/>
              <a:gd name="T32" fmla="*/ 663429 w 478"/>
              <a:gd name="T33" fmla="*/ 239843 h 292"/>
              <a:gd name="T34" fmla="*/ 680964 w 478"/>
              <a:gd name="T35" fmla="*/ 257393 h 292"/>
              <a:gd name="T36" fmla="*/ 698500 w 478"/>
              <a:gd name="T37" fmla="*/ 289567 h 292"/>
              <a:gd name="T38" fmla="*/ 686810 w 478"/>
              <a:gd name="T39" fmla="*/ 315891 h 292"/>
              <a:gd name="T40" fmla="*/ 678042 w 478"/>
              <a:gd name="T41" fmla="*/ 336366 h 292"/>
              <a:gd name="T42" fmla="*/ 642971 w 478"/>
              <a:gd name="T43" fmla="*/ 380239 h 292"/>
              <a:gd name="T44" fmla="*/ 640048 w 478"/>
              <a:gd name="T45" fmla="*/ 394864 h 292"/>
              <a:gd name="T46" fmla="*/ 634203 w 478"/>
              <a:gd name="T47" fmla="*/ 424113 h 292"/>
              <a:gd name="T48" fmla="*/ 628358 w 478"/>
              <a:gd name="T49" fmla="*/ 421188 h 292"/>
              <a:gd name="T50" fmla="*/ 622513 w 478"/>
              <a:gd name="T51" fmla="*/ 409488 h 292"/>
              <a:gd name="T52" fmla="*/ 599132 w 478"/>
              <a:gd name="T53" fmla="*/ 350990 h 292"/>
              <a:gd name="T54" fmla="*/ 561138 w 478"/>
              <a:gd name="T55" fmla="*/ 295417 h 292"/>
              <a:gd name="T56" fmla="*/ 537757 w 478"/>
              <a:gd name="T57" fmla="*/ 269092 h 292"/>
              <a:gd name="T58" fmla="*/ 482228 w 478"/>
              <a:gd name="T59" fmla="*/ 216444 h 292"/>
              <a:gd name="T60" fmla="*/ 447157 w 478"/>
              <a:gd name="T61" fmla="*/ 193045 h 292"/>
              <a:gd name="T62" fmla="*/ 397473 w 478"/>
              <a:gd name="T63" fmla="*/ 172570 h 292"/>
              <a:gd name="T64" fmla="*/ 236730 w 478"/>
              <a:gd name="T65" fmla="*/ 122847 h 292"/>
              <a:gd name="T66" fmla="*/ 189969 w 478"/>
              <a:gd name="T67" fmla="*/ 108222 h 292"/>
              <a:gd name="T68" fmla="*/ 137362 w 478"/>
              <a:gd name="T69" fmla="*/ 96522 h 292"/>
              <a:gd name="T70" fmla="*/ 0 w 478"/>
              <a:gd name="T71" fmla="*/ 78973 h 2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478" h="292">
                <a:moveTo>
                  <a:pt x="0" y="54"/>
                </a:moveTo>
                <a:lnTo>
                  <a:pt x="0" y="54"/>
                </a:lnTo>
                <a:lnTo>
                  <a:pt x="22" y="34"/>
                </a:lnTo>
                <a:lnTo>
                  <a:pt x="34" y="18"/>
                </a:lnTo>
                <a:lnTo>
                  <a:pt x="44" y="8"/>
                </a:lnTo>
                <a:lnTo>
                  <a:pt x="48" y="6"/>
                </a:lnTo>
                <a:lnTo>
                  <a:pt x="54" y="4"/>
                </a:lnTo>
                <a:lnTo>
                  <a:pt x="60" y="2"/>
                </a:lnTo>
                <a:lnTo>
                  <a:pt x="66" y="0"/>
                </a:lnTo>
                <a:lnTo>
                  <a:pt x="78" y="2"/>
                </a:lnTo>
                <a:lnTo>
                  <a:pt x="100" y="4"/>
                </a:lnTo>
                <a:lnTo>
                  <a:pt x="150" y="14"/>
                </a:lnTo>
                <a:lnTo>
                  <a:pt x="188" y="24"/>
                </a:lnTo>
                <a:lnTo>
                  <a:pt x="224" y="32"/>
                </a:lnTo>
                <a:lnTo>
                  <a:pt x="246" y="38"/>
                </a:lnTo>
                <a:lnTo>
                  <a:pt x="270" y="46"/>
                </a:lnTo>
                <a:lnTo>
                  <a:pt x="290" y="52"/>
                </a:lnTo>
                <a:lnTo>
                  <a:pt x="308" y="56"/>
                </a:lnTo>
                <a:lnTo>
                  <a:pt x="316" y="58"/>
                </a:lnTo>
                <a:lnTo>
                  <a:pt x="326" y="62"/>
                </a:lnTo>
                <a:lnTo>
                  <a:pt x="334" y="68"/>
                </a:lnTo>
                <a:lnTo>
                  <a:pt x="346" y="78"/>
                </a:lnTo>
                <a:lnTo>
                  <a:pt x="366" y="96"/>
                </a:lnTo>
                <a:lnTo>
                  <a:pt x="382" y="108"/>
                </a:lnTo>
                <a:lnTo>
                  <a:pt x="396" y="118"/>
                </a:lnTo>
                <a:lnTo>
                  <a:pt x="414" y="130"/>
                </a:lnTo>
                <a:lnTo>
                  <a:pt x="444" y="154"/>
                </a:lnTo>
                <a:lnTo>
                  <a:pt x="454" y="164"/>
                </a:lnTo>
                <a:lnTo>
                  <a:pt x="466" y="176"/>
                </a:lnTo>
                <a:lnTo>
                  <a:pt x="476" y="188"/>
                </a:lnTo>
                <a:lnTo>
                  <a:pt x="478" y="198"/>
                </a:lnTo>
                <a:lnTo>
                  <a:pt x="476" y="206"/>
                </a:lnTo>
                <a:lnTo>
                  <a:pt x="470" y="216"/>
                </a:lnTo>
                <a:lnTo>
                  <a:pt x="464" y="230"/>
                </a:lnTo>
                <a:lnTo>
                  <a:pt x="454" y="242"/>
                </a:lnTo>
                <a:lnTo>
                  <a:pt x="440" y="260"/>
                </a:lnTo>
                <a:lnTo>
                  <a:pt x="438" y="270"/>
                </a:lnTo>
                <a:lnTo>
                  <a:pt x="436" y="284"/>
                </a:lnTo>
                <a:lnTo>
                  <a:pt x="434" y="290"/>
                </a:lnTo>
                <a:lnTo>
                  <a:pt x="432" y="292"/>
                </a:lnTo>
                <a:lnTo>
                  <a:pt x="430" y="288"/>
                </a:lnTo>
                <a:lnTo>
                  <a:pt x="426" y="280"/>
                </a:lnTo>
                <a:lnTo>
                  <a:pt x="418" y="258"/>
                </a:lnTo>
                <a:lnTo>
                  <a:pt x="410" y="240"/>
                </a:lnTo>
                <a:lnTo>
                  <a:pt x="398" y="222"/>
                </a:lnTo>
                <a:lnTo>
                  <a:pt x="384" y="202"/>
                </a:lnTo>
                <a:lnTo>
                  <a:pt x="368" y="184"/>
                </a:lnTo>
                <a:lnTo>
                  <a:pt x="352" y="164"/>
                </a:lnTo>
                <a:lnTo>
                  <a:pt x="330" y="148"/>
                </a:lnTo>
                <a:lnTo>
                  <a:pt x="306" y="132"/>
                </a:lnTo>
                <a:lnTo>
                  <a:pt x="292" y="126"/>
                </a:lnTo>
                <a:lnTo>
                  <a:pt x="272" y="118"/>
                </a:lnTo>
                <a:lnTo>
                  <a:pt x="228" y="102"/>
                </a:lnTo>
                <a:lnTo>
                  <a:pt x="162" y="84"/>
                </a:lnTo>
                <a:lnTo>
                  <a:pt x="130" y="74"/>
                </a:lnTo>
                <a:lnTo>
                  <a:pt x="112" y="70"/>
                </a:lnTo>
                <a:lnTo>
                  <a:pt x="94" y="66"/>
                </a:lnTo>
                <a:lnTo>
                  <a:pt x="0" y="54"/>
                </a:lnTo>
                <a:close/>
              </a:path>
            </a:pathLst>
          </a:custGeom>
          <a:solidFill>
            <a:srgbClr val="73BE1E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31" name="Freeform 21"/>
          <p:cNvSpPr>
            <a:spLocks/>
          </p:cNvSpPr>
          <p:nvPr/>
        </p:nvSpPr>
        <p:spPr bwMode="auto">
          <a:xfrm>
            <a:off x="3124200" y="4752975"/>
            <a:ext cx="1171575" cy="622300"/>
          </a:xfrm>
          <a:custGeom>
            <a:avLst/>
            <a:gdLst>
              <a:gd name="T0" fmla="*/ 0 w 802"/>
              <a:gd name="T1" fmla="*/ 201590 h 426"/>
              <a:gd name="T2" fmla="*/ 64276 w 802"/>
              <a:gd name="T3" fmla="*/ 257100 h 426"/>
              <a:gd name="T4" fmla="*/ 93492 w 802"/>
              <a:gd name="T5" fmla="*/ 274630 h 426"/>
              <a:gd name="T6" fmla="*/ 224966 w 802"/>
              <a:gd name="T7" fmla="*/ 353513 h 426"/>
              <a:gd name="T8" fmla="*/ 268790 w 802"/>
              <a:gd name="T9" fmla="*/ 373964 h 426"/>
              <a:gd name="T10" fmla="*/ 429480 w 802"/>
              <a:gd name="T11" fmla="*/ 441161 h 426"/>
              <a:gd name="T12" fmla="*/ 464540 w 802"/>
              <a:gd name="T13" fmla="*/ 452847 h 426"/>
              <a:gd name="T14" fmla="*/ 528816 w 802"/>
              <a:gd name="T15" fmla="*/ 473299 h 426"/>
              <a:gd name="T16" fmla="*/ 549267 w 802"/>
              <a:gd name="T17" fmla="*/ 487907 h 426"/>
              <a:gd name="T18" fmla="*/ 560954 w 802"/>
              <a:gd name="T19" fmla="*/ 499593 h 426"/>
              <a:gd name="T20" fmla="*/ 636916 w 802"/>
              <a:gd name="T21" fmla="*/ 558025 h 426"/>
              <a:gd name="T22" fmla="*/ 727487 w 802"/>
              <a:gd name="T23" fmla="*/ 619378 h 426"/>
              <a:gd name="T24" fmla="*/ 736252 w 802"/>
              <a:gd name="T25" fmla="*/ 619378 h 426"/>
              <a:gd name="T26" fmla="*/ 753781 w 802"/>
              <a:gd name="T27" fmla="*/ 598927 h 426"/>
              <a:gd name="T28" fmla="*/ 835587 w 802"/>
              <a:gd name="T29" fmla="*/ 525887 h 426"/>
              <a:gd name="T30" fmla="*/ 911550 w 802"/>
              <a:gd name="T31" fmla="*/ 458691 h 426"/>
              <a:gd name="T32" fmla="*/ 932001 w 802"/>
              <a:gd name="T33" fmla="*/ 432396 h 426"/>
              <a:gd name="T34" fmla="*/ 943688 w 802"/>
              <a:gd name="T35" fmla="*/ 426553 h 426"/>
              <a:gd name="T36" fmla="*/ 946609 w 802"/>
              <a:gd name="T37" fmla="*/ 429475 h 426"/>
              <a:gd name="T38" fmla="*/ 987512 w 802"/>
              <a:gd name="T39" fmla="*/ 458691 h 426"/>
              <a:gd name="T40" fmla="*/ 1034258 w 802"/>
              <a:gd name="T41" fmla="*/ 479142 h 426"/>
              <a:gd name="T42" fmla="*/ 1048866 w 802"/>
              <a:gd name="T43" fmla="*/ 482063 h 426"/>
              <a:gd name="T44" fmla="*/ 1095613 w 802"/>
              <a:gd name="T45" fmla="*/ 487907 h 426"/>
              <a:gd name="T46" fmla="*/ 1107299 w 802"/>
              <a:gd name="T47" fmla="*/ 487907 h 426"/>
              <a:gd name="T48" fmla="*/ 1142359 w 802"/>
              <a:gd name="T49" fmla="*/ 479142 h 426"/>
              <a:gd name="T50" fmla="*/ 1151124 w 802"/>
              <a:gd name="T51" fmla="*/ 470377 h 426"/>
              <a:gd name="T52" fmla="*/ 1168653 w 802"/>
              <a:gd name="T53" fmla="*/ 447004 h 426"/>
              <a:gd name="T54" fmla="*/ 1171575 w 802"/>
              <a:gd name="T55" fmla="*/ 435318 h 426"/>
              <a:gd name="T56" fmla="*/ 1162810 w 802"/>
              <a:gd name="T57" fmla="*/ 423631 h 426"/>
              <a:gd name="T58" fmla="*/ 1148202 w 802"/>
              <a:gd name="T59" fmla="*/ 417788 h 426"/>
              <a:gd name="T60" fmla="*/ 1118986 w 802"/>
              <a:gd name="T61" fmla="*/ 403180 h 426"/>
              <a:gd name="T62" fmla="*/ 1104377 w 802"/>
              <a:gd name="T63" fmla="*/ 391494 h 426"/>
              <a:gd name="T64" fmla="*/ 1051788 w 802"/>
              <a:gd name="T65" fmla="*/ 333062 h 426"/>
              <a:gd name="T66" fmla="*/ 1028415 w 802"/>
              <a:gd name="T67" fmla="*/ 315532 h 426"/>
              <a:gd name="T68" fmla="*/ 1007964 w 802"/>
              <a:gd name="T69" fmla="*/ 286316 h 426"/>
              <a:gd name="T70" fmla="*/ 996277 w 802"/>
              <a:gd name="T71" fmla="*/ 262944 h 426"/>
              <a:gd name="T72" fmla="*/ 984590 w 802"/>
              <a:gd name="T73" fmla="*/ 239571 h 426"/>
              <a:gd name="T74" fmla="*/ 967061 w 802"/>
              <a:gd name="T75" fmla="*/ 233728 h 426"/>
              <a:gd name="T76" fmla="*/ 952452 w 802"/>
              <a:gd name="T77" fmla="*/ 233728 h 426"/>
              <a:gd name="T78" fmla="*/ 894020 w 802"/>
              <a:gd name="T79" fmla="*/ 239571 h 426"/>
              <a:gd name="T80" fmla="*/ 876490 w 802"/>
              <a:gd name="T81" fmla="*/ 251257 h 426"/>
              <a:gd name="T82" fmla="*/ 850195 w 802"/>
              <a:gd name="T83" fmla="*/ 271708 h 426"/>
              <a:gd name="T84" fmla="*/ 820979 w 802"/>
              <a:gd name="T85" fmla="*/ 286316 h 426"/>
              <a:gd name="T86" fmla="*/ 797606 w 802"/>
              <a:gd name="T87" fmla="*/ 292160 h 426"/>
              <a:gd name="T88" fmla="*/ 774233 w 802"/>
              <a:gd name="T89" fmla="*/ 300924 h 426"/>
              <a:gd name="T90" fmla="*/ 762546 w 802"/>
              <a:gd name="T91" fmla="*/ 295081 h 426"/>
              <a:gd name="T92" fmla="*/ 756703 w 802"/>
              <a:gd name="T93" fmla="*/ 286316 h 426"/>
              <a:gd name="T94" fmla="*/ 750860 w 802"/>
              <a:gd name="T95" fmla="*/ 268787 h 426"/>
              <a:gd name="T96" fmla="*/ 718722 w 802"/>
              <a:gd name="T97" fmla="*/ 227885 h 426"/>
              <a:gd name="T98" fmla="*/ 639838 w 802"/>
              <a:gd name="T99" fmla="*/ 143158 h 426"/>
              <a:gd name="T100" fmla="*/ 593092 w 802"/>
              <a:gd name="T101" fmla="*/ 102256 h 426"/>
              <a:gd name="T102" fmla="*/ 584327 w 802"/>
              <a:gd name="T103" fmla="*/ 99334 h 426"/>
              <a:gd name="T104" fmla="*/ 444088 w 802"/>
              <a:gd name="T105" fmla="*/ 81805 h 426"/>
              <a:gd name="T106" fmla="*/ 245417 w 802"/>
              <a:gd name="T107" fmla="*/ 35059 h 426"/>
              <a:gd name="T108" fmla="*/ 137317 w 802"/>
              <a:gd name="T109" fmla="*/ 8765 h 426"/>
              <a:gd name="T110" fmla="*/ 43825 w 802"/>
              <a:gd name="T111" fmla="*/ 0 h 42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802" h="426">
                <a:moveTo>
                  <a:pt x="0" y="138"/>
                </a:moveTo>
                <a:lnTo>
                  <a:pt x="0" y="138"/>
                </a:lnTo>
                <a:lnTo>
                  <a:pt x="28" y="164"/>
                </a:lnTo>
                <a:lnTo>
                  <a:pt x="44" y="176"/>
                </a:lnTo>
                <a:lnTo>
                  <a:pt x="64" y="188"/>
                </a:lnTo>
                <a:lnTo>
                  <a:pt x="122" y="224"/>
                </a:lnTo>
                <a:lnTo>
                  <a:pt x="154" y="242"/>
                </a:lnTo>
                <a:lnTo>
                  <a:pt x="184" y="256"/>
                </a:lnTo>
                <a:lnTo>
                  <a:pt x="242" y="280"/>
                </a:lnTo>
                <a:lnTo>
                  <a:pt x="294" y="302"/>
                </a:lnTo>
                <a:lnTo>
                  <a:pt x="318" y="310"/>
                </a:lnTo>
                <a:lnTo>
                  <a:pt x="342" y="316"/>
                </a:lnTo>
                <a:lnTo>
                  <a:pt x="362" y="324"/>
                </a:lnTo>
                <a:lnTo>
                  <a:pt x="370" y="328"/>
                </a:lnTo>
                <a:lnTo>
                  <a:pt x="376" y="334"/>
                </a:lnTo>
                <a:lnTo>
                  <a:pt x="384" y="342"/>
                </a:lnTo>
                <a:lnTo>
                  <a:pt x="398" y="354"/>
                </a:lnTo>
                <a:lnTo>
                  <a:pt x="436" y="382"/>
                </a:lnTo>
                <a:lnTo>
                  <a:pt x="498" y="424"/>
                </a:lnTo>
                <a:lnTo>
                  <a:pt x="502" y="426"/>
                </a:lnTo>
                <a:lnTo>
                  <a:pt x="504" y="424"/>
                </a:lnTo>
                <a:lnTo>
                  <a:pt x="508" y="418"/>
                </a:lnTo>
                <a:lnTo>
                  <a:pt x="516" y="410"/>
                </a:lnTo>
                <a:lnTo>
                  <a:pt x="572" y="360"/>
                </a:lnTo>
                <a:lnTo>
                  <a:pt x="624" y="314"/>
                </a:lnTo>
                <a:lnTo>
                  <a:pt x="632" y="304"/>
                </a:lnTo>
                <a:lnTo>
                  <a:pt x="638" y="296"/>
                </a:lnTo>
                <a:lnTo>
                  <a:pt x="642" y="292"/>
                </a:lnTo>
                <a:lnTo>
                  <a:pt x="646" y="292"/>
                </a:lnTo>
                <a:lnTo>
                  <a:pt x="648" y="294"/>
                </a:lnTo>
                <a:lnTo>
                  <a:pt x="658" y="302"/>
                </a:lnTo>
                <a:lnTo>
                  <a:pt x="676" y="314"/>
                </a:lnTo>
                <a:lnTo>
                  <a:pt x="698" y="324"/>
                </a:lnTo>
                <a:lnTo>
                  <a:pt x="708" y="328"/>
                </a:lnTo>
                <a:lnTo>
                  <a:pt x="718" y="330"/>
                </a:lnTo>
                <a:lnTo>
                  <a:pt x="744" y="334"/>
                </a:lnTo>
                <a:lnTo>
                  <a:pt x="750" y="334"/>
                </a:lnTo>
                <a:lnTo>
                  <a:pt x="758" y="334"/>
                </a:lnTo>
                <a:lnTo>
                  <a:pt x="774" y="332"/>
                </a:lnTo>
                <a:lnTo>
                  <a:pt x="782" y="328"/>
                </a:lnTo>
                <a:lnTo>
                  <a:pt x="788" y="322"/>
                </a:lnTo>
                <a:lnTo>
                  <a:pt x="794" y="312"/>
                </a:lnTo>
                <a:lnTo>
                  <a:pt x="800" y="306"/>
                </a:lnTo>
                <a:lnTo>
                  <a:pt x="802" y="302"/>
                </a:lnTo>
                <a:lnTo>
                  <a:pt x="802" y="298"/>
                </a:lnTo>
                <a:lnTo>
                  <a:pt x="800" y="294"/>
                </a:lnTo>
                <a:lnTo>
                  <a:pt x="796" y="290"/>
                </a:lnTo>
                <a:lnTo>
                  <a:pt x="786" y="286"/>
                </a:lnTo>
                <a:lnTo>
                  <a:pt x="776" y="280"/>
                </a:lnTo>
                <a:lnTo>
                  <a:pt x="766" y="276"/>
                </a:lnTo>
                <a:lnTo>
                  <a:pt x="756" y="268"/>
                </a:lnTo>
                <a:lnTo>
                  <a:pt x="720" y="228"/>
                </a:lnTo>
                <a:lnTo>
                  <a:pt x="710" y="220"/>
                </a:lnTo>
                <a:lnTo>
                  <a:pt x="704" y="216"/>
                </a:lnTo>
                <a:lnTo>
                  <a:pt x="698" y="210"/>
                </a:lnTo>
                <a:lnTo>
                  <a:pt x="690" y="196"/>
                </a:lnTo>
                <a:lnTo>
                  <a:pt x="682" y="180"/>
                </a:lnTo>
                <a:lnTo>
                  <a:pt x="676" y="168"/>
                </a:lnTo>
                <a:lnTo>
                  <a:pt x="674" y="164"/>
                </a:lnTo>
                <a:lnTo>
                  <a:pt x="668" y="162"/>
                </a:lnTo>
                <a:lnTo>
                  <a:pt x="662" y="160"/>
                </a:lnTo>
                <a:lnTo>
                  <a:pt x="652" y="160"/>
                </a:lnTo>
                <a:lnTo>
                  <a:pt x="624" y="162"/>
                </a:lnTo>
                <a:lnTo>
                  <a:pt x="612" y="164"/>
                </a:lnTo>
                <a:lnTo>
                  <a:pt x="600" y="172"/>
                </a:lnTo>
                <a:lnTo>
                  <a:pt x="588" y="180"/>
                </a:lnTo>
                <a:lnTo>
                  <a:pt x="582" y="186"/>
                </a:lnTo>
                <a:lnTo>
                  <a:pt x="576" y="192"/>
                </a:lnTo>
                <a:lnTo>
                  <a:pt x="562" y="196"/>
                </a:lnTo>
                <a:lnTo>
                  <a:pt x="546" y="200"/>
                </a:lnTo>
                <a:lnTo>
                  <a:pt x="534" y="204"/>
                </a:lnTo>
                <a:lnTo>
                  <a:pt x="530" y="206"/>
                </a:lnTo>
                <a:lnTo>
                  <a:pt x="526" y="204"/>
                </a:lnTo>
                <a:lnTo>
                  <a:pt x="522" y="202"/>
                </a:lnTo>
                <a:lnTo>
                  <a:pt x="518" y="196"/>
                </a:lnTo>
                <a:lnTo>
                  <a:pt x="514" y="188"/>
                </a:lnTo>
                <a:lnTo>
                  <a:pt x="514" y="184"/>
                </a:lnTo>
                <a:lnTo>
                  <a:pt x="510" y="176"/>
                </a:lnTo>
                <a:lnTo>
                  <a:pt x="492" y="156"/>
                </a:lnTo>
                <a:lnTo>
                  <a:pt x="438" y="98"/>
                </a:lnTo>
                <a:lnTo>
                  <a:pt x="414" y="78"/>
                </a:lnTo>
                <a:lnTo>
                  <a:pt x="406" y="70"/>
                </a:lnTo>
                <a:lnTo>
                  <a:pt x="400" y="68"/>
                </a:lnTo>
                <a:lnTo>
                  <a:pt x="346" y="62"/>
                </a:lnTo>
                <a:lnTo>
                  <a:pt x="304" y="56"/>
                </a:lnTo>
                <a:lnTo>
                  <a:pt x="240" y="44"/>
                </a:lnTo>
                <a:lnTo>
                  <a:pt x="168" y="24"/>
                </a:lnTo>
                <a:lnTo>
                  <a:pt x="124" y="6"/>
                </a:lnTo>
                <a:lnTo>
                  <a:pt x="94" y="6"/>
                </a:lnTo>
                <a:lnTo>
                  <a:pt x="56" y="6"/>
                </a:lnTo>
                <a:lnTo>
                  <a:pt x="30" y="0"/>
                </a:lnTo>
                <a:lnTo>
                  <a:pt x="0" y="138"/>
                </a:lnTo>
                <a:close/>
              </a:path>
            </a:pathLst>
          </a:custGeom>
          <a:solidFill>
            <a:srgbClr val="E2B28E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32" name="Freeform 26"/>
          <p:cNvSpPr>
            <a:spLocks/>
          </p:cNvSpPr>
          <p:nvPr/>
        </p:nvSpPr>
        <p:spPr bwMode="auto">
          <a:xfrm>
            <a:off x="3898900" y="5211763"/>
            <a:ext cx="542925" cy="357187"/>
          </a:xfrm>
          <a:custGeom>
            <a:avLst/>
            <a:gdLst>
              <a:gd name="T0" fmla="*/ 522492 w 372"/>
              <a:gd name="T1" fmla="*/ 5856 h 244"/>
              <a:gd name="T2" fmla="*/ 510817 w 372"/>
              <a:gd name="T3" fmla="*/ 2928 h 244"/>
              <a:gd name="T4" fmla="*/ 464113 w 372"/>
              <a:gd name="T5" fmla="*/ 26350 h 244"/>
              <a:gd name="T6" fmla="*/ 411572 w 372"/>
              <a:gd name="T7" fmla="*/ 52700 h 244"/>
              <a:gd name="T8" fmla="*/ 382383 w 372"/>
              <a:gd name="T9" fmla="*/ 67339 h 244"/>
              <a:gd name="T10" fmla="*/ 370707 w 372"/>
              <a:gd name="T11" fmla="*/ 79050 h 244"/>
              <a:gd name="T12" fmla="*/ 332760 w 372"/>
              <a:gd name="T13" fmla="*/ 120038 h 244"/>
              <a:gd name="T14" fmla="*/ 312328 w 372"/>
              <a:gd name="T15" fmla="*/ 117110 h 244"/>
              <a:gd name="T16" fmla="*/ 271463 w 372"/>
              <a:gd name="T17" fmla="*/ 96616 h 244"/>
              <a:gd name="T18" fmla="*/ 163461 w 372"/>
              <a:gd name="T19" fmla="*/ 29278 h 244"/>
              <a:gd name="T20" fmla="*/ 134272 w 372"/>
              <a:gd name="T21" fmla="*/ 35133 h 244"/>
              <a:gd name="T22" fmla="*/ 119677 w 372"/>
              <a:gd name="T23" fmla="*/ 38061 h 244"/>
              <a:gd name="T24" fmla="*/ 113839 w 372"/>
              <a:gd name="T25" fmla="*/ 52700 h 244"/>
              <a:gd name="T26" fmla="*/ 113839 w 372"/>
              <a:gd name="T27" fmla="*/ 81977 h 244"/>
              <a:gd name="T28" fmla="*/ 119677 w 372"/>
              <a:gd name="T29" fmla="*/ 96616 h 244"/>
              <a:gd name="T30" fmla="*/ 110920 w 372"/>
              <a:gd name="T31" fmla="*/ 96616 h 244"/>
              <a:gd name="T32" fmla="*/ 90488 w 372"/>
              <a:gd name="T33" fmla="*/ 93688 h 244"/>
              <a:gd name="T34" fmla="*/ 61298 w 372"/>
              <a:gd name="T35" fmla="*/ 93688 h 244"/>
              <a:gd name="T36" fmla="*/ 37946 w 372"/>
              <a:gd name="T37" fmla="*/ 99544 h 244"/>
              <a:gd name="T38" fmla="*/ 26271 w 372"/>
              <a:gd name="T39" fmla="*/ 117110 h 244"/>
              <a:gd name="T40" fmla="*/ 37946 w 372"/>
              <a:gd name="T41" fmla="*/ 152244 h 244"/>
              <a:gd name="T42" fmla="*/ 52541 w 372"/>
              <a:gd name="T43" fmla="*/ 169810 h 244"/>
              <a:gd name="T44" fmla="*/ 46703 w 372"/>
              <a:gd name="T45" fmla="*/ 184449 h 244"/>
              <a:gd name="T46" fmla="*/ 26271 w 372"/>
              <a:gd name="T47" fmla="*/ 190305 h 244"/>
              <a:gd name="T48" fmla="*/ 11676 w 372"/>
              <a:gd name="T49" fmla="*/ 199088 h 244"/>
              <a:gd name="T50" fmla="*/ 0 w 372"/>
              <a:gd name="T51" fmla="*/ 231293 h 244"/>
              <a:gd name="T52" fmla="*/ 14595 w 372"/>
              <a:gd name="T53" fmla="*/ 263499 h 244"/>
              <a:gd name="T54" fmla="*/ 32108 w 372"/>
              <a:gd name="T55" fmla="*/ 283993 h 244"/>
              <a:gd name="T56" fmla="*/ 84650 w 372"/>
              <a:gd name="T57" fmla="*/ 322054 h 244"/>
              <a:gd name="T58" fmla="*/ 134272 w 372"/>
              <a:gd name="T59" fmla="*/ 357187 h 244"/>
              <a:gd name="T60" fmla="*/ 180975 w 372"/>
              <a:gd name="T61" fmla="*/ 348404 h 244"/>
              <a:gd name="T62" fmla="*/ 213083 w 372"/>
              <a:gd name="T63" fmla="*/ 327909 h 244"/>
              <a:gd name="T64" fmla="*/ 213083 w 372"/>
              <a:gd name="T65" fmla="*/ 313271 h 244"/>
              <a:gd name="T66" fmla="*/ 227678 w 372"/>
              <a:gd name="T67" fmla="*/ 307415 h 244"/>
              <a:gd name="T68" fmla="*/ 262706 w 372"/>
              <a:gd name="T69" fmla="*/ 304487 h 244"/>
              <a:gd name="T70" fmla="*/ 297733 w 372"/>
              <a:gd name="T71" fmla="*/ 289848 h 244"/>
              <a:gd name="T72" fmla="*/ 306490 w 372"/>
              <a:gd name="T73" fmla="*/ 269354 h 244"/>
              <a:gd name="T74" fmla="*/ 303571 w 372"/>
              <a:gd name="T75" fmla="*/ 248860 h 244"/>
              <a:gd name="T76" fmla="*/ 306490 w 372"/>
              <a:gd name="T77" fmla="*/ 234221 h 244"/>
              <a:gd name="T78" fmla="*/ 318166 w 372"/>
              <a:gd name="T79" fmla="*/ 231293 h 244"/>
              <a:gd name="T80" fmla="*/ 370707 w 372"/>
              <a:gd name="T81" fmla="*/ 237149 h 244"/>
              <a:gd name="T82" fmla="*/ 396977 w 372"/>
              <a:gd name="T83" fmla="*/ 219582 h 244"/>
              <a:gd name="T84" fmla="*/ 399896 w 372"/>
              <a:gd name="T85" fmla="*/ 181521 h 244"/>
              <a:gd name="T86" fmla="*/ 408653 w 372"/>
              <a:gd name="T87" fmla="*/ 152244 h 244"/>
              <a:gd name="T88" fmla="*/ 443681 w 372"/>
              <a:gd name="T89" fmla="*/ 152244 h 244"/>
              <a:gd name="T90" fmla="*/ 487465 w 372"/>
              <a:gd name="T91" fmla="*/ 134677 h 244"/>
              <a:gd name="T92" fmla="*/ 534168 w 372"/>
              <a:gd name="T93" fmla="*/ 105399 h 244"/>
              <a:gd name="T94" fmla="*/ 537087 w 372"/>
              <a:gd name="T95" fmla="*/ 93688 h 244"/>
              <a:gd name="T96" fmla="*/ 534168 w 372"/>
              <a:gd name="T97" fmla="*/ 32205 h 24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372" h="244">
                <a:moveTo>
                  <a:pt x="366" y="22"/>
                </a:moveTo>
                <a:lnTo>
                  <a:pt x="366" y="22"/>
                </a:lnTo>
                <a:lnTo>
                  <a:pt x="358" y="4"/>
                </a:lnTo>
                <a:lnTo>
                  <a:pt x="354" y="0"/>
                </a:lnTo>
                <a:lnTo>
                  <a:pt x="352" y="0"/>
                </a:lnTo>
                <a:lnTo>
                  <a:pt x="350" y="2"/>
                </a:lnTo>
                <a:lnTo>
                  <a:pt x="338" y="8"/>
                </a:lnTo>
                <a:lnTo>
                  <a:pt x="318" y="18"/>
                </a:lnTo>
                <a:lnTo>
                  <a:pt x="296" y="28"/>
                </a:lnTo>
                <a:lnTo>
                  <a:pt x="282" y="36"/>
                </a:lnTo>
                <a:lnTo>
                  <a:pt x="276" y="42"/>
                </a:lnTo>
                <a:lnTo>
                  <a:pt x="270" y="42"/>
                </a:lnTo>
                <a:lnTo>
                  <a:pt x="262" y="46"/>
                </a:lnTo>
                <a:lnTo>
                  <a:pt x="258" y="48"/>
                </a:lnTo>
                <a:lnTo>
                  <a:pt x="254" y="54"/>
                </a:lnTo>
                <a:lnTo>
                  <a:pt x="238" y="74"/>
                </a:lnTo>
                <a:lnTo>
                  <a:pt x="232" y="80"/>
                </a:lnTo>
                <a:lnTo>
                  <a:pt x="228" y="82"/>
                </a:lnTo>
                <a:lnTo>
                  <a:pt x="224" y="82"/>
                </a:lnTo>
                <a:lnTo>
                  <a:pt x="214" y="80"/>
                </a:lnTo>
                <a:lnTo>
                  <a:pt x="206" y="78"/>
                </a:lnTo>
                <a:lnTo>
                  <a:pt x="186" y="66"/>
                </a:lnTo>
                <a:lnTo>
                  <a:pt x="144" y="38"/>
                </a:lnTo>
                <a:lnTo>
                  <a:pt x="120" y="24"/>
                </a:lnTo>
                <a:lnTo>
                  <a:pt x="112" y="20"/>
                </a:lnTo>
                <a:lnTo>
                  <a:pt x="106" y="20"/>
                </a:lnTo>
                <a:lnTo>
                  <a:pt x="92" y="24"/>
                </a:lnTo>
                <a:lnTo>
                  <a:pt x="86" y="24"/>
                </a:lnTo>
                <a:lnTo>
                  <a:pt x="82" y="26"/>
                </a:lnTo>
                <a:lnTo>
                  <a:pt x="80" y="30"/>
                </a:lnTo>
                <a:lnTo>
                  <a:pt x="78" y="36"/>
                </a:lnTo>
                <a:lnTo>
                  <a:pt x="78" y="44"/>
                </a:lnTo>
                <a:lnTo>
                  <a:pt x="78" y="56"/>
                </a:lnTo>
                <a:lnTo>
                  <a:pt x="80" y="60"/>
                </a:lnTo>
                <a:lnTo>
                  <a:pt x="82" y="66"/>
                </a:lnTo>
                <a:lnTo>
                  <a:pt x="80" y="66"/>
                </a:lnTo>
                <a:lnTo>
                  <a:pt x="76" y="66"/>
                </a:lnTo>
                <a:lnTo>
                  <a:pt x="72" y="64"/>
                </a:lnTo>
                <a:lnTo>
                  <a:pt x="62" y="64"/>
                </a:lnTo>
                <a:lnTo>
                  <a:pt x="52" y="64"/>
                </a:lnTo>
                <a:lnTo>
                  <a:pt x="42" y="64"/>
                </a:lnTo>
                <a:lnTo>
                  <a:pt x="32" y="66"/>
                </a:lnTo>
                <a:lnTo>
                  <a:pt x="26" y="68"/>
                </a:lnTo>
                <a:lnTo>
                  <a:pt x="24" y="72"/>
                </a:lnTo>
                <a:lnTo>
                  <a:pt x="18" y="80"/>
                </a:lnTo>
                <a:lnTo>
                  <a:pt x="18" y="86"/>
                </a:lnTo>
                <a:lnTo>
                  <a:pt x="20" y="92"/>
                </a:lnTo>
                <a:lnTo>
                  <a:pt x="26" y="104"/>
                </a:lnTo>
                <a:lnTo>
                  <a:pt x="36" y="116"/>
                </a:lnTo>
                <a:lnTo>
                  <a:pt x="38" y="120"/>
                </a:lnTo>
                <a:lnTo>
                  <a:pt x="36" y="124"/>
                </a:lnTo>
                <a:lnTo>
                  <a:pt x="32" y="126"/>
                </a:lnTo>
                <a:lnTo>
                  <a:pt x="28" y="128"/>
                </a:lnTo>
                <a:lnTo>
                  <a:pt x="18" y="130"/>
                </a:lnTo>
                <a:lnTo>
                  <a:pt x="12" y="134"/>
                </a:lnTo>
                <a:lnTo>
                  <a:pt x="8" y="136"/>
                </a:lnTo>
                <a:lnTo>
                  <a:pt x="2" y="144"/>
                </a:lnTo>
                <a:lnTo>
                  <a:pt x="0" y="150"/>
                </a:lnTo>
                <a:lnTo>
                  <a:pt x="0" y="158"/>
                </a:lnTo>
                <a:lnTo>
                  <a:pt x="4" y="166"/>
                </a:lnTo>
                <a:lnTo>
                  <a:pt x="10" y="180"/>
                </a:lnTo>
                <a:lnTo>
                  <a:pt x="14" y="186"/>
                </a:lnTo>
                <a:lnTo>
                  <a:pt x="22" y="194"/>
                </a:lnTo>
                <a:lnTo>
                  <a:pt x="38" y="208"/>
                </a:lnTo>
                <a:lnTo>
                  <a:pt x="58" y="220"/>
                </a:lnTo>
                <a:lnTo>
                  <a:pt x="72" y="234"/>
                </a:lnTo>
                <a:lnTo>
                  <a:pt x="82" y="240"/>
                </a:lnTo>
                <a:lnTo>
                  <a:pt x="92" y="244"/>
                </a:lnTo>
                <a:lnTo>
                  <a:pt x="106" y="242"/>
                </a:lnTo>
                <a:lnTo>
                  <a:pt x="124" y="238"/>
                </a:lnTo>
                <a:lnTo>
                  <a:pt x="134" y="234"/>
                </a:lnTo>
                <a:lnTo>
                  <a:pt x="140" y="230"/>
                </a:lnTo>
                <a:lnTo>
                  <a:pt x="146" y="224"/>
                </a:lnTo>
                <a:lnTo>
                  <a:pt x="148" y="216"/>
                </a:lnTo>
                <a:lnTo>
                  <a:pt x="146" y="214"/>
                </a:lnTo>
                <a:lnTo>
                  <a:pt x="144" y="212"/>
                </a:lnTo>
                <a:lnTo>
                  <a:pt x="146" y="210"/>
                </a:lnTo>
                <a:lnTo>
                  <a:pt x="156" y="210"/>
                </a:lnTo>
                <a:lnTo>
                  <a:pt x="168" y="210"/>
                </a:lnTo>
                <a:lnTo>
                  <a:pt x="180" y="208"/>
                </a:lnTo>
                <a:lnTo>
                  <a:pt x="192" y="206"/>
                </a:lnTo>
                <a:lnTo>
                  <a:pt x="204" y="198"/>
                </a:lnTo>
                <a:lnTo>
                  <a:pt x="208" y="194"/>
                </a:lnTo>
                <a:lnTo>
                  <a:pt x="210" y="188"/>
                </a:lnTo>
                <a:lnTo>
                  <a:pt x="210" y="184"/>
                </a:lnTo>
                <a:lnTo>
                  <a:pt x="210" y="176"/>
                </a:lnTo>
                <a:lnTo>
                  <a:pt x="208" y="170"/>
                </a:lnTo>
                <a:lnTo>
                  <a:pt x="208" y="164"/>
                </a:lnTo>
                <a:lnTo>
                  <a:pt x="208" y="162"/>
                </a:lnTo>
                <a:lnTo>
                  <a:pt x="210" y="160"/>
                </a:lnTo>
                <a:lnTo>
                  <a:pt x="214" y="158"/>
                </a:lnTo>
                <a:lnTo>
                  <a:pt x="218" y="158"/>
                </a:lnTo>
                <a:lnTo>
                  <a:pt x="232" y="160"/>
                </a:lnTo>
                <a:lnTo>
                  <a:pt x="248" y="162"/>
                </a:lnTo>
                <a:lnTo>
                  <a:pt x="254" y="162"/>
                </a:lnTo>
                <a:lnTo>
                  <a:pt x="262" y="160"/>
                </a:lnTo>
                <a:lnTo>
                  <a:pt x="268" y="156"/>
                </a:lnTo>
                <a:lnTo>
                  <a:pt x="272" y="150"/>
                </a:lnTo>
                <a:lnTo>
                  <a:pt x="274" y="140"/>
                </a:lnTo>
                <a:lnTo>
                  <a:pt x="274" y="124"/>
                </a:lnTo>
                <a:lnTo>
                  <a:pt x="274" y="110"/>
                </a:lnTo>
                <a:lnTo>
                  <a:pt x="276" y="106"/>
                </a:lnTo>
                <a:lnTo>
                  <a:pt x="280" y="104"/>
                </a:lnTo>
                <a:lnTo>
                  <a:pt x="290" y="104"/>
                </a:lnTo>
                <a:lnTo>
                  <a:pt x="304" y="104"/>
                </a:lnTo>
                <a:lnTo>
                  <a:pt x="320" y="100"/>
                </a:lnTo>
                <a:lnTo>
                  <a:pt x="328" y="98"/>
                </a:lnTo>
                <a:lnTo>
                  <a:pt x="334" y="92"/>
                </a:lnTo>
                <a:lnTo>
                  <a:pt x="358" y="78"/>
                </a:lnTo>
                <a:lnTo>
                  <a:pt x="366" y="72"/>
                </a:lnTo>
                <a:lnTo>
                  <a:pt x="368" y="68"/>
                </a:lnTo>
                <a:lnTo>
                  <a:pt x="368" y="64"/>
                </a:lnTo>
                <a:lnTo>
                  <a:pt x="372" y="48"/>
                </a:lnTo>
                <a:lnTo>
                  <a:pt x="372" y="38"/>
                </a:lnTo>
                <a:lnTo>
                  <a:pt x="366" y="22"/>
                </a:lnTo>
                <a:close/>
              </a:path>
            </a:pathLst>
          </a:custGeom>
          <a:solidFill>
            <a:srgbClr val="E2B28E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33" name="Freeform 27"/>
          <p:cNvSpPr>
            <a:spLocks/>
          </p:cNvSpPr>
          <p:nvPr/>
        </p:nvSpPr>
        <p:spPr bwMode="auto">
          <a:xfrm>
            <a:off x="3954463" y="5389563"/>
            <a:ext cx="157162" cy="128587"/>
          </a:xfrm>
          <a:custGeom>
            <a:avLst/>
            <a:gdLst>
              <a:gd name="T0" fmla="*/ 0 w 108"/>
              <a:gd name="T1" fmla="*/ 0 h 88"/>
              <a:gd name="T2" fmla="*/ 0 w 108"/>
              <a:gd name="T3" fmla="*/ 0 h 88"/>
              <a:gd name="T4" fmla="*/ 20373 w 108"/>
              <a:gd name="T5" fmla="*/ 20457 h 88"/>
              <a:gd name="T6" fmla="*/ 43656 w 108"/>
              <a:gd name="T7" fmla="*/ 40914 h 88"/>
              <a:gd name="T8" fmla="*/ 96043 w 108"/>
              <a:gd name="T9" fmla="*/ 81828 h 88"/>
              <a:gd name="T10" fmla="*/ 157162 w 108"/>
              <a:gd name="T11" fmla="*/ 128587 h 88"/>
              <a:gd name="T12" fmla="*/ 0 w 108"/>
              <a:gd name="T13" fmla="*/ 0 h 8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8" h="88">
                <a:moveTo>
                  <a:pt x="0" y="0"/>
                </a:moveTo>
                <a:lnTo>
                  <a:pt x="0" y="0"/>
                </a:lnTo>
                <a:lnTo>
                  <a:pt x="14" y="14"/>
                </a:lnTo>
                <a:lnTo>
                  <a:pt x="30" y="28"/>
                </a:lnTo>
                <a:lnTo>
                  <a:pt x="66" y="56"/>
                </a:lnTo>
                <a:lnTo>
                  <a:pt x="108" y="88"/>
                </a:lnTo>
                <a:lnTo>
                  <a:pt x="0" y="0"/>
                </a:lnTo>
                <a:close/>
              </a:path>
            </a:pathLst>
          </a:custGeom>
          <a:solidFill>
            <a:srgbClr val="E2B2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4" name="Freeform 28"/>
          <p:cNvSpPr>
            <a:spLocks/>
          </p:cNvSpPr>
          <p:nvPr/>
        </p:nvSpPr>
        <p:spPr bwMode="auto">
          <a:xfrm>
            <a:off x="3954463" y="5389563"/>
            <a:ext cx="157162" cy="128587"/>
          </a:xfrm>
          <a:custGeom>
            <a:avLst/>
            <a:gdLst>
              <a:gd name="T0" fmla="*/ 0 w 108"/>
              <a:gd name="T1" fmla="*/ 0 h 88"/>
              <a:gd name="T2" fmla="*/ 0 w 108"/>
              <a:gd name="T3" fmla="*/ 0 h 88"/>
              <a:gd name="T4" fmla="*/ 20373 w 108"/>
              <a:gd name="T5" fmla="*/ 20457 h 88"/>
              <a:gd name="T6" fmla="*/ 43656 w 108"/>
              <a:gd name="T7" fmla="*/ 40914 h 88"/>
              <a:gd name="T8" fmla="*/ 96043 w 108"/>
              <a:gd name="T9" fmla="*/ 81828 h 88"/>
              <a:gd name="T10" fmla="*/ 157162 w 108"/>
              <a:gd name="T11" fmla="*/ 128587 h 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8" h="88">
                <a:moveTo>
                  <a:pt x="0" y="0"/>
                </a:moveTo>
                <a:lnTo>
                  <a:pt x="0" y="0"/>
                </a:lnTo>
                <a:lnTo>
                  <a:pt x="14" y="14"/>
                </a:lnTo>
                <a:lnTo>
                  <a:pt x="30" y="28"/>
                </a:lnTo>
                <a:lnTo>
                  <a:pt x="66" y="56"/>
                </a:lnTo>
                <a:lnTo>
                  <a:pt x="108" y="88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5" name="Freeform 29"/>
          <p:cNvSpPr>
            <a:spLocks/>
          </p:cNvSpPr>
          <p:nvPr/>
        </p:nvSpPr>
        <p:spPr bwMode="auto">
          <a:xfrm>
            <a:off x="4017963" y="5314950"/>
            <a:ext cx="184150" cy="133350"/>
          </a:xfrm>
          <a:custGeom>
            <a:avLst/>
            <a:gdLst>
              <a:gd name="T0" fmla="*/ 0 w 126"/>
              <a:gd name="T1" fmla="*/ 0 h 92"/>
              <a:gd name="T2" fmla="*/ 0 w 126"/>
              <a:gd name="T3" fmla="*/ 0 h 92"/>
              <a:gd name="T4" fmla="*/ 29230 w 126"/>
              <a:gd name="T5" fmla="*/ 28989 h 92"/>
              <a:gd name="T6" fmla="*/ 61383 w 126"/>
              <a:gd name="T7" fmla="*/ 55079 h 92"/>
              <a:gd name="T8" fmla="*/ 90613 w 126"/>
              <a:gd name="T9" fmla="*/ 78271 h 92"/>
              <a:gd name="T10" fmla="*/ 119844 w 126"/>
              <a:gd name="T11" fmla="*/ 95664 h 92"/>
              <a:gd name="T12" fmla="*/ 163689 w 126"/>
              <a:gd name="T13" fmla="*/ 124653 h 92"/>
              <a:gd name="T14" fmla="*/ 184150 w 126"/>
              <a:gd name="T15" fmla="*/ 133350 h 92"/>
              <a:gd name="T16" fmla="*/ 0 w 126"/>
              <a:gd name="T17" fmla="*/ 0 h 9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26" h="92">
                <a:moveTo>
                  <a:pt x="0" y="0"/>
                </a:moveTo>
                <a:lnTo>
                  <a:pt x="0" y="0"/>
                </a:lnTo>
                <a:lnTo>
                  <a:pt x="20" y="20"/>
                </a:lnTo>
                <a:lnTo>
                  <a:pt x="42" y="38"/>
                </a:lnTo>
                <a:lnTo>
                  <a:pt x="62" y="54"/>
                </a:lnTo>
                <a:lnTo>
                  <a:pt x="82" y="66"/>
                </a:lnTo>
                <a:lnTo>
                  <a:pt x="112" y="86"/>
                </a:lnTo>
                <a:lnTo>
                  <a:pt x="126" y="92"/>
                </a:lnTo>
                <a:lnTo>
                  <a:pt x="0" y="0"/>
                </a:lnTo>
                <a:close/>
              </a:path>
            </a:pathLst>
          </a:custGeom>
          <a:solidFill>
            <a:srgbClr val="E2B2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6" name="Freeform 30"/>
          <p:cNvSpPr>
            <a:spLocks/>
          </p:cNvSpPr>
          <p:nvPr/>
        </p:nvSpPr>
        <p:spPr bwMode="auto">
          <a:xfrm>
            <a:off x="4017963" y="5314950"/>
            <a:ext cx="184150" cy="133350"/>
          </a:xfrm>
          <a:custGeom>
            <a:avLst/>
            <a:gdLst>
              <a:gd name="T0" fmla="*/ 0 w 126"/>
              <a:gd name="T1" fmla="*/ 0 h 92"/>
              <a:gd name="T2" fmla="*/ 0 w 126"/>
              <a:gd name="T3" fmla="*/ 0 h 92"/>
              <a:gd name="T4" fmla="*/ 29230 w 126"/>
              <a:gd name="T5" fmla="*/ 28989 h 92"/>
              <a:gd name="T6" fmla="*/ 61383 w 126"/>
              <a:gd name="T7" fmla="*/ 55079 h 92"/>
              <a:gd name="T8" fmla="*/ 90613 w 126"/>
              <a:gd name="T9" fmla="*/ 78271 h 92"/>
              <a:gd name="T10" fmla="*/ 119844 w 126"/>
              <a:gd name="T11" fmla="*/ 95664 h 92"/>
              <a:gd name="T12" fmla="*/ 163689 w 126"/>
              <a:gd name="T13" fmla="*/ 124653 h 92"/>
              <a:gd name="T14" fmla="*/ 184150 w 126"/>
              <a:gd name="T15" fmla="*/ 133350 h 9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26" h="92">
                <a:moveTo>
                  <a:pt x="0" y="0"/>
                </a:moveTo>
                <a:lnTo>
                  <a:pt x="0" y="0"/>
                </a:lnTo>
                <a:lnTo>
                  <a:pt x="20" y="20"/>
                </a:lnTo>
                <a:lnTo>
                  <a:pt x="42" y="38"/>
                </a:lnTo>
                <a:lnTo>
                  <a:pt x="62" y="54"/>
                </a:lnTo>
                <a:lnTo>
                  <a:pt x="82" y="66"/>
                </a:lnTo>
                <a:lnTo>
                  <a:pt x="112" y="86"/>
                </a:lnTo>
                <a:lnTo>
                  <a:pt x="126" y="92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7" name="Freeform 31"/>
          <p:cNvSpPr>
            <a:spLocks/>
          </p:cNvSpPr>
          <p:nvPr/>
        </p:nvSpPr>
        <p:spPr bwMode="auto">
          <a:xfrm>
            <a:off x="4184650" y="5314950"/>
            <a:ext cx="117475" cy="52388"/>
          </a:xfrm>
          <a:custGeom>
            <a:avLst/>
            <a:gdLst>
              <a:gd name="T0" fmla="*/ 0 w 80"/>
              <a:gd name="T1" fmla="*/ 0 h 36"/>
              <a:gd name="T2" fmla="*/ 0 w 80"/>
              <a:gd name="T3" fmla="*/ 0 h 36"/>
              <a:gd name="T4" fmla="*/ 41116 w 80"/>
              <a:gd name="T5" fmla="*/ 23284 h 36"/>
              <a:gd name="T6" fmla="*/ 79296 w 80"/>
              <a:gd name="T7" fmla="*/ 40746 h 36"/>
              <a:gd name="T8" fmla="*/ 117475 w 80"/>
              <a:gd name="T9" fmla="*/ 52388 h 36"/>
              <a:gd name="T10" fmla="*/ 0 w 80"/>
              <a:gd name="T11" fmla="*/ 0 h 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80" h="36">
                <a:moveTo>
                  <a:pt x="0" y="0"/>
                </a:moveTo>
                <a:lnTo>
                  <a:pt x="0" y="0"/>
                </a:lnTo>
                <a:lnTo>
                  <a:pt x="28" y="16"/>
                </a:lnTo>
                <a:lnTo>
                  <a:pt x="54" y="28"/>
                </a:lnTo>
                <a:lnTo>
                  <a:pt x="80" y="36"/>
                </a:lnTo>
                <a:lnTo>
                  <a:pt x="0" y="0"/>
                </a:lnTo>
                <a:close/>
              </a:path>
            </a:pathLst>
          </a:custGeom>
          <a:solidFill>
            <a:srgbClr val="E2B2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8" name="Freeform 32"/>
          <p:cNvSpPr>
            <a:spLocks/>
          </p:cNvSpPr>
          <p:nvPr/>
        </p:nvSpPr>
        <p:spPr bwMode="auto">
          <a:xfrm>
            <a:off x="4184650" y="5314950"/>
            <a:ext cx="117475" cy="52388"/>
          </a:xfrm>
          <a:custGeom>
            <a:avLst/>
            <a:gdLst>
              <a:gd name="T0" fmla="*/ 0 w 80"/>
              <a:gd name="T1" fmla="*/ 0 h 36"/>
              <a:gd name="T2" fmla="*/ 0 w 80"/>
              <a:gd name="T3" fmla="*/ 0 h 36"/>
              <a:gd name="T4" fmla="*/ 41116 w 80"/>
              <a:gd name="T5" fmla="*/ 23284 h 36"/>
              <a:gd name="T6" fmla="*/ 79296 w 80"/>
              <a:gd name="T7" fmla="*/ 40746 h 36"/>
              <a:gd name="T8" fmla="*/ 117475 w 80"/>
              <a:gd name="T9" fmla="*/ 52388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0" h="36">
                <a:moveTo>
                  <a:pt x="0" y="0"/>
                </a:moveTo>
                <a:lnTo>
                  <a:pt x="0" y="0"/>
                </a:lnTo>
                <a:lnTo>
                  <a:pt x="28" y="16"/>
                </a:lnTo>
                <a:lnTo>
                  <a:pt x="54" y="28"/>
                </a:lnTo>
                <a:lnTo>
                  <a:pt x="80" y="36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9" name="Freeform 37"/>
          <p:cNvSpPr>
            <a:spLocks/>
          </p:cNvSpPr>
          <p:nvPr/>
        </p:nvSpPr>
        <p:spPr bwMode="auto">
          <a:xfrm>
            <a:off x="1606550" y="6427788"/>
            <a:ext cx="1022350" cy="430212"/>
          </a:xfrm>
          <a:custGeom>
            <a:avLst/>
            <a:gdLst>
              <a:gd name="T0" fmla="*/ 1022350 w 700"/>
              <a:gd name="T1" fmla="*/ 430212 h 294"/>
              <a:gd name="T2" fmla="*/ 1022350 w 700"/>
              <a:gd name="T3" fmla="*/ 430212 h 294"/>
              <a:gd name="T4" fmla="*/ 1022350 w 700"/>
              <a:gd name="T5" fmla="*/ 421432 h 294"/>
              <a:gd name="T6" fmla="*/ 1022350 w 700"/>
              <a:gd name="T7" fmla="*/ 421432 h 294"/>
              <a:gd name="T8" fmla="*/ 1016508 w 700"/>
              <a:gd name="T9" fmla="*/ 304368 h 294"/>
              <a:gd name="T10" fmla="*/ 1010666 w 700"/>
              <a:gd name="T11" fmla="*/ 204863 h 294"/>
              <a:gd name="T12" fmla="*/ 998982 w 700"/>
              <a:gd name="T13" fmla="*/ 111211 h 294"/>
              <a:gd name="T14" fmla="*/ 2921 w 700"/>
              <a:gd name="T15" fmla="*/ 0 h 294"/>
              <a:gd name="T16" fmla="*/ 2921 w 700"/>
              <a:gd name="T17" fmla="*/ 0 h 294"/>
              <a:gd name="T18" fmla="*/ 0 w 700"/>
              <a:gd name="T19" fmla="*/ 160964 h 294"/>
              <a:gd name="T20" fmla="*/ 2921 w 700"/>
              <a:gd name="T21" fmla="*/ 301441 h 294"/>
              <a:gd name="T22" fmla="*/ 5842 w 700"/>
              <a:gd name="T23" fmla="*/ 368753 h 294"/>
              <a:gd name="T24" fmla="*/ 8763 w 700"/>
              <a:gd name="T25" fmla="*/ 430212 h 294"/>
              <a:gd name="T26" fmla="*/ 1022350 w 700"/>
              <a:gd name="T27" fmla="*/ 430212 h 29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700" h="294">
                <a:moveTo>
                  <a:pt x="700" y="294"/>
                </a:moveTo>
                <a:lnTo>
                  <a:pt x="700" y="294"/>
                </a:lnTo>
                <a:lnTo>
                  <a:pt x="700" y="288"/>
                </a:lnTo>
                <a:lnTo>
                  <a:pt x="696" y="208"/>
                </a:lnTo>
                <a:lnTo>
                  <a:pt x="692" y="140"/>
                </a:lnTo>
                <a:lnTo>
                  <a:pt x="684" y="76"/>
                </a:lnTo>
                <a:lnTo>
                  <a:pt x="2" y="0"/>
                </a:lnTo>
                <a:lnTo>
                  <a:pt x="0" y="110"/>
                </a:lnTo>
                <a:lnTo>
                  <a:pt x="2" y="206"/>
                </a:lnTo>
                <a:lnTo>
                  <a:pt x="4" y="252"/>
                </a:lnTo>
                <a:lnTo>
                  <a:pt x="6" y="294"/>
                </a:lnTo>
                <a:lnTo>
                  <a:pt x="700" y="294"/>
                </a:lnTo>
                <a:close/>
              </a:path>
            </a:pathLst>
          </a:custGeom>
          <a:solidFill>
            <a:srgbClr val="E2B28E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40" name="Line 38"/>
          <p:cNvSpPr>
            <a:spLocks noChangeShapeType="1"/>
          </p:cNvSpPr>
          <p:nvPr/>
        </p:nvSpPr>
        <p:spPr bwMode="auto">
          <a:xfrm>
            <a:off x="6656388" y="2805113"/>
            <a:ext cx="1587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1" name="Line 39"/>
          <p:cNvSpPr>
            <a:spLocks noChangeShapeType="1"/>
          </p:cNvSpPr>
          <p:nvPr/>
        </p:nvSpPr>
        <p:spPr bwMode="auto">
          <a:xfrm>
            <a:off x="6111875" y="3524250"/>
            <a:ext cx="1588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2" name="Freeform 40"/>
          <p:cNvSpPr>
            <a:spLocks/>
          </p:cNvSpPr>
          <p:nvPr/>
        </p:nvSpPr>
        <p:spPr bwMode="auto">
          <a:xfrm>
            <a:off x="6477000" y="2762250"/>
            <a:ext cx="65088" cy="14288"/>
          </a:xfrm>
          <a:custGeom>
            <a:avLst/>
            <a:gdLst>
              <a:gd name="T0" fmla="*/ 65088 w 44"/>
              <a:gd name="T1" fmla="*/ 14288 h 10"/>
              <a:gd name="T2" fmla="*/ 65088 w 44"/>
              <a:gd name="T3" fmla="*/ 14288 h 10"/>
              <a:gd name="T4" fmla="*/ 32544 w 44"/>
              <a:gd name="T5" fmla="*/ 5715 h 10"/>
              <a:gd name="T6" fmla="*/ 0 w 44"/>
              <a:gd name="T7" fmla="*/ 0 h 1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4" h="10">
                <a:moveTo>
                  <a:pt x="44" y="10"/>
                </a:moveTo>
                <a:lnTo>
                  <a:pt x="44" y="10"/>
                </a:lnTo>
                <a:lnTo>
                  <a:pt x="22" y="4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3" name="Freeform 41"/>
          <p:cNvSpPr>
            <a:spLocks/>
          </p:cNvSpPr>
          <p:nvPr/>
        </p:nvSpPr>
        <p:spPr bwMode="auto">
          <a:xfrm>
            <a:off x="6904038" y="3238500"/>
            <a:ext cx="1587" cy="107950"/>
          </a:xfrm>
          <a:custGeom>
            <a:avLst/>
            <a:gdLst>
              <a:gd name="T0" fmla="*/ 0 w 1587"/>
              <a:gd name="T1" fmla="*/ 107950 h 74"/>
              <a:gd name="T2" fmla="*/ 0 w 1587"/>
              <a:gd name="T3" fmla="*/ 107950 h 74"/>
              <a:gd name="T4" fmla="*/ 0 w 1587"/>
              <a:gd name="T5" fmla="*/ 55434 h 74"/>
              <a:gd name="T6" fmla="*/ 0 w 1587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87" h="74">
                <a:moveTo>
                  <a:pt x="0" y="74"/>
                </a:moveTo>
                <a:lnTo>
                  <a:pt x="0" y="74"/>
                </a:lnTo>
                <a:lnTo>
                  <a:pt x="0" y="38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4" name="Freeform 42"/>
          <p:cNvSpPr>
            <a:spLocks/>
          </p:cNvSpPr>
          <p:nvPr/>
        </p:nvSpPr>
        <p:spPr bwMode="auto">
          <a:xfrm>
            <a:off x="6386513" y="2749550"/>
            <a:ext cx="90487" cy="12700"/>
          </a:xfrm>
          <a:custGeom>
            <a:avLst/>
            <a:gdLst>
              <a:gd name="T0" fmla="*/ 90487 w 62"/>
              <a:gd name="T1" fmla="*/ 12700 h 8"/>
              <a:gd name="T2" fmla="*/ 90487 w 62"/>
              <a:gd name="T3" fmla="*/ 12700 h 8"/>
              <a:gd name="T4" fmla="*/ 46703 w 62"/>
              <a:gd name="T5" fmla="*/ 3175 h 8"/>
              <a:gd name="T6" fmla="*/ 0 w 62"/>
              <a:gd name="T7" fmla="*/ 0 h 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2" h="8">
                <a:moveTo>
                  <a:pt x="62" y="8"/>
                </a:moveTo>
                <a:lnTo>
                  <a:pt x="62" y="8"/>
                </a:lnTo>
                <a:lnTo>
                  <a:pt x="32" y="2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5" name="Freeform 43"/>
          <p:cNvSpPr>
            <a:spLocks/>
          </p:cNvSpPr>
          <p:nvPr/>
        </p:nvSpPr>
        <p:spPr bwMode="auto">
          <a:xfrm>
            <a:off x="6899275" y="3189288"/>
            <a:ext cx="4763" cy="49212"/>
          </a:xfrm>
          <a:custGeom>
            <a:avLst/>
            <a:gdLst>
              <a:gd name="T0" fmla="*/ 4763 w 4"/>
              <a:gd name="T1" fmla="*/ 49212 h 34"/>
              <a:gd name="T2" fmla="*/ 4763 w 4"/>
              <a:gd name="T3" fmla="*/ 49212 h 34"/>
              <a:gd name="T4" fmla="*/ 0 w 4"/>
              <a:gd name="T5" fmla="*/ 0 h 3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" h="34">
                <a:moveTo>
                  <a:pt x="4" y="34"/>
                </a:moveTo>
                <a:lnTo>
                  <a:pt x="4" y="34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6" name="Freeform 44"/>
          <p:cNvSpPr>
            <a:spLocks/>
          </p:cNvSpPr>
          <p:nvPr/>
        </p:nvSpPr>
        <p:spPr bwMode="auto">
          <a:xfrm>
            <a:off x="6845300" y="3513138"/>
            <a:ext cx="26988" cy="73025"/>
          </a:xfrm>
          <a:custGeom>
            <a:avLst/>
            <a:gdLst>
              <a:gd name="T0" fmla="*/ 0 w 18"/>
              <a:gd name="T1" fmla="*/ 73025 h 50"/>
              <a:gd name="T2" fmla="*/ 0 w 18"/>
              <a:gd name="T3" fmla="*/ 73025 h 50"/>
              <a:gd name="T4" fmla="*/ 26988 w 18"/>
              <a:gd name="T5" fmla="*/ 0 h 5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8" h="50">
                <a:moveTo>
                  <a:pt x="0" y="50"/>
                </a:moveTo>
                <a:lnTo>
                  <a:pt x="0" y="50"/>
                </a:lnTo>
                <a:lnTo>
                  <a:pt x="18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7" name="Freeform 45"/>
          <p:cNvSpPr>
            <a:spLocks/>
          </p:cNvSpPr>
          <p:nvPr/>
        </p:nvSpPr>
        <p:spPr bwMode="auto">
          <a:xfrm>
            <a:off x="6024563" y="4252913"/>
            <a:ext cx="80962" cy="17462"/>
          </a:xfrm>
          <a:custGeom>
            <a:avLst/>
            <a:gdLst>
              <a:gd name="T0" fmla="*/ 0 w 56"/>
              <a:gd name="T1" fmla="*/ 17462 h 12"/>
              <a:gd name="T2" fmla="*/ 0 w 56"/>
              <a:gd name="T3" fmla="*/ 17462 h 12"/>
              <a:gd name="T4" fmla="*/ 40481 w 56"/>
              <a:gd name="T5" fmla="*/ 8731 h 12"/>
              <a:gd name="T6" fmla="*/ 80962 w 56"/>
              <a:gd name="T7" fmla="*/ 0 h 1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" h="12">
                <a:moveTo>
                  <a:pt x="0" y="12"/>
                </a:moveTo>
                <a:lnTo>
                  <a:pt x="0" y="12"/>
                </a:lnTo>
                <a:lnTo>
                  <a:pt x="28" y="6"/>
                </a:lnTo>
                <a:lnTo>
                  <a:pt x="56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8" name="Freeform 46"/>
          <p:cNvSpPr>
            <a:spLocks/>
          </p:cNvSpPr>
          <p:nvPr/>
        </p:nvSpPr>
        <p:spPr bwMode="auto">
          <a:xfrm>
            <a:off x="6105525" y="4217988"/>
            <a:ext cx="103188" cy="34925"/>
          </a:xfrm>
          <a:custGeom>
            <a:avLst/>
            <a:gdLst>
              <a:gd name="T0" fmla="*/ 0 w 70"/>
              <a:gd name="T1" fmla="*/ 34925 h 24"/>
              <a:gd name="T2" fmla="*/ 0 w 70"/>
              <a:gd name="T3" fmla="*/ 34925 h 24"/>
              <a:gd name="T4" fmla="*/ 53068 w 70"/>
              <a:gd name="T5" fmla="*/ 20373 h 24"/>
              <a:gd name="T6" fmla="*/ 103188 w 70"/>
              <a:gd name="T7" fmla="*/ 0 h 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0" h="24">
                <a:moveTo>
                  <a:pt x="0" y="24"/>
                </a:moveTo>
                <a:lnTo>
                  <a:pt x="0" y="24"/>
                </a:lnTo>
                <a:lnTo>
                  <a:pt x="36" y="14"/>
                </a:lnTo>
                <a:lnTo>
                  <a:pt x="70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9" name="Freeform 47"/>
          <p:cNvSpPr>
            <a:spLocks/>
          </p:cNvSpPr>
          <p:nvPr/>
        </p:nvSpPr>
        <p:spPr bwMode="auto">
          <a:xfrm>
            <a:off x="6802438" y="3586163"/>
            <a:ext cx="42862" cy="100012"/>
          </a:xfrm>
          <a:custGeom>
            <a:avLst/>
            <a:gdLst>
              <a:gd name="T0" fmla="*/ 0 w 30"/>
              <a:gd name="T1" fmla="*/ 100012 h 68"/>
              <a:gd name="T2" fmla="*/ 0 w 30"/>
              <a:gd name="T3" fmla="*/ 100012 h 68"/>
              <a:gd name="T4" fmla="*/ 22860 w 30"/>
              <a:gd name="T5" fmla="*/ 50006 h 68"/>
              <a:gd name="T6" fmla="*/ 42862 w 30"/>
              <a:gd name="T7" fmla="*/ 0 h 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0" h="68">
                <a:moveTo>
                  <a:pt x="0" y="68"/>
                </a:moveTo>
                <a:lnTo>
                  <a:pt x="0" y="68"/>
                </a:lnTo>
                <a:lnTo>
                  <a:pt x="16" y="34"/>
                </a:lnTo>
                <a:lnTo>
                  <a:pt x="30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0" name="Freeform 48"/>
          <p:cNvSpPr>
            <a:spLocks/>
          </p:cNvSpPr>
          <p:nvPr/>
        </p:nvSpPr>
        <p:spPr bwMode="auto">
          <a:xfrm>
            <a:off x="6208713" y="4211638"/>
            <a:ext cx="20637" cy="6350"/>
          </a:xfrm>
          <a:custGeom>
            <a:avLst/>
            <a:gdLst>
              <a:gd name="T0" fmla="*/ 0 w 14"/>
              <a:gd name="T1" fmla="*/ 6350 h 4"/>
              <a:gd name="T2" fmla="*/ 0 w 14"/>
              <a:gd name="T3" fmla="*/ 6350 h 4"/>
              <a:gd name="T4" fmla="*/ 20637 w 14"/>
              <a:gd name="T5" fmla="*/ 0 h 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" h="4">
                <a:moveTo>
                  <a:pt x="0" y="4"/>
                </a:moveTo>
                <a:lnTo>
                  <a:pt x="0" y="4"/>
                </a:lnTo>
                <a:lnTo>
                  <a:pt x="14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1" name="Freeform 49"/>
          <p:cNvSpPr>
            <a:spLocks/>
          </p:cNvSpPr>
          <p:nvPr/>
        </p:nvSpPr>
        <p:spPr bwMode="auto">
          <a:xfrm>
            <a:off x="6788150" y="3686175"/>
            <a:ext cx="14288" cy="25400"/>
          </a:xfrm>
          <a:custGeom>
            <a:avLst/>
            <a:gdLst>
              <a:gd name="T0" fmla="*/ 0 w 10"/>
              <a:gd name="T1" fmla="*/ 25400 h 18"/>
              <a:gd name="T2" fmla="*/ 0 w 10"/>
              <a:gd name="T3" fmla="*/ 25400 h 18"/>
              <a:gd name="T4" fmla="*/ 14288 w 10"/>
              <a:gd name="T5" fmla="*/ 0 h 1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" h="18">
                <a:moveTo>
                  <a:pt x="0" y="18"/>
                </a:moveTo>
                <a:lnTo>
                  <a:pt x="0" y="18"/>
                </a:lnTo>
                <a:lnTo>
                  <a:pt x="10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2" name="Freeform 50"/>
          <p:cNvSpPr>
            <a:spLocks/>
          </p:cNvSpPr>
          <p:nvPr/>
        </p:nvSpPr>
        <p:spPr bwMode="auto">
          <a:xfrm>
            <a:off x="5343525" y="3648075"/>
            <a:ext cx="3175" cy="22225"/>
          </a:xfrm>
          <a:custGeom>
            <a:avLst/>
            <a:gdLst>
              <a:gd name="T0" fmla="*/ 3175 w 2"/>
              <a:gd name="T1" fmla="*/ 0 h 16"/>
              <a:gd name="T2" fmla="*/ 3175 w 2"/>
              <a:gd name="T3" fmla="*/ 0 h 16"/>
              <a:gd name="T4" fmla="*/ 0 w 2"/>
              <a:gd name="T5" fmla="*/ 22225 h 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6">
                <a:moveTo>
                  <a:pt x="2" y="0"/>
                </a:moveTo>
                <a:lnTo>
                  <a:pt x="2" y="0"/>
                </a:lnTo>
                <a:lnTo>
                  <a:pt x="0" y="16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3" name="Freeform 51"/>
          <p:cNvSpPr>
            <a:spLocks/>
          </p:cNvSpPr>
          <p:nvPr/>
        </p:nvSpPr>
        <p:spPr bwMode="auto">
          <a:xfrm>
            <a:off x="5719763" y="4259263"/>
            <a:ext cx="33337" cy="7937"/>
          </a:xfrm>
          <a:custGeom>
            <a:avLst/>
            <a:gdLst>
              <a:gd name="T0" fmla="*/ 0 w 22"/>
              <a:gd name="T1" fmla="*/ 0 h 6"/>
              <a:gd name="T2" fmla="*/ 0 w 22"/>
              <a:gd name="T3" fmla="*/ 0 h 6"/>
              <a:gd name="T4" fmla="*/ 33337 w 22"/>
              <a:gd name="T5" fmla="*/ 7937 h 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" h="6">
                <a:moveTo>
                  <a:pt x="0" y="0"/>
                </a:moveTo>
                <a:lnTo>
                  <a:pt x="0" y="0"/>
                </a:lnTo>
                <a:lnTo>
                  <a:pt x="22" y="6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4" name="Freeform 52"/>
          <p:cNvSpPr>
            <a:spLocks/>
          </p:cNvSpPr>
          <p:nvPr/>
        </p:nvSpPr>
        <p:spPr bwMode="auto">
          <a:xfrm>
            <a:off x="5753100" y="4267200"/>
            <a:ext cx="119063" cy="17463"/>
          </a:xfrm>
          <a:custGeom>
            <a:avLst/>
            <a:gdLst>
              <a:gd name="T0" fmla="*/ 0 w 82"/>
              <a:gd name="T1" fmla="*/ 0 h 12"/>
              <a:gd name="T2" fmla="*/ 0 w 82"/>
              <a:gd name="T3" fmla="*/ 0 h 12"/>
              <a:gd name="T4" fmla="*/ 58080 w 82"/>
              <a:gd name="T5" fmla="*/ 8732 h 12"/>
              <a:gd name="T6" fmla="*/ 116159 w 82"/>
              <a:gd name="T7" fmla="*/ 14553 h 12"/>
              <a:gd name="T8" fmla="*/ 119063 w 82"/>
              <a:gd name="T9" fmla="*/ 17463 h 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2" h="12">
                <a:moveTo>
                  <a:pt x="0" y="0"/>
                </a:moveTo>
                <a:lnTo>
                  <a:pt x="0" y="0"/>
                </a:lnTo>
                <a:lnTo>
                  <a:pt x="40" y="6"/>
                </a:lnTo>
                <a:lnTo>
                  <a:pt x="80" y="10"/>
                </a:lnTo>
                <a:lnTo>
                  <a:pt x="82" y="12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5" name="Freeform 53"/>
          <p:cNvSpPr>
            <a:spLocks/>
          </p:cNvSpPr>
          <p:nvPr/>
        </p:nvSpPr>
        <p:spPr bwMode="auto">
          <a:xfrm>
            <a:off x="5340350" y="3776663"/>
            <a:ext cx="6350" cy="49212"/>
          </a:xfrm>
          <a:custGeom>
            <a:avLst/>
            <a:gdLst>
              <a:gd name="T0" fmla="*/ 0 w 4"/>
              <a:gd name="T1" fmla="*/ 0 h 34"/>
              <a:gd name="T2" fmla="*/ 0 w 4"/>
              <a:gd name="T3" fmla="*/ 0 h 34"/>
              <a:gd name="T4" fmla="*/ 6350 w 4"/>
              <a:gd name="T5" fmla="*/ 49212 h 3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" h="34">
                <a:moveTo>
                  <a:pt x="0" y="0"/>
                </a:moveTo>
                <a:lnTo>
                  <a:pt x="0" y="0"/>
                </a:lnTo>
                <a:lnTo>
                  <a:pt x="4" y="3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6" name="Freeform 54"/>
          <p:cNvSpPr>
            <a:spLocks/>
          </p:cNvSpPr>
          <p:nvPr/>
        </p:nvSpPr>
        <p:spPr bwMode="auto">
          <a:xfrm>
            <a:off x="5340350" y="3670300"/>
            <a:ext cx="3175" cy="106363"/>
          </a:xfrm>
          <a:custGeom>
            <a:avLst/>
            <a:gdLst>
              <a:gd name="T0" fmla="*/ 3175 w 2"/>
              <a:gd name="T1" fmla="*/ 0 h 72"/>
              <a:gd name="T2" fmla="*/ 3175 w 2"/>
              <a:gd name="T3" fmla="*/ 0 h 72"/>
              <a:gd name="T4" fmla="*/ 0 w 2"/>
              <a:gd name="T5" fmla="*/ 53182 h 72"/>
              <a:gd name="T6" fmla="*/ 0 w 2"/>
              <a:gd name="T7" fmla="*/ 106363 h 7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" h="72">
                <a:moveTo>
                  <a:pt x="2" y="0"/>
                </a:moveTo>
                <a:lnTo>
                  <a:pt x="2" y="0"/>
                </a:lnTo>
                <a:lnTo>
                  <a:pt x="0" y="36"/>
                </a:lnTo>
                <a:lnTo>
                  <a:pt x="0" y="72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7" name="Freeform 55"/>
          <p:cNvSpPr>
            <a:spLocks/>
          </p:cNvSpPr>
          <p:nvPr/>
        </p:nvSpPr>
        <p:spPr bwMode="auto">
          <a:xfrm>
            <a:off x="6261100" y="2749550"/>
            <a:ext cx="90488" cy="6350"/>
          </a:xfrm>
          <a:custGeom>
            <a:avLst/>
            <a:gdLst>
              <a:gd name="T0" fmla="*/ 90488 w 62"/>
              <a:gd name="T1" fmla="*/ 0 h 4"/>
              <a:gd name="T2" fmla="*/ 90488 w 62"/>
              <a:gd name="T3" fmla="*/ 0 h 4"/>
              <a:gd name="T4" fmla="*/ 46703 w 62"/>
              <a:gd name="T5" fmla="*/ 0 h 4"/>
              <a:gd name="T6" fmla="*/ 0 w 62"/>
              <a:gd name="T7" fmla="*/ 6350 h 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2" h="4">
                <a:moveTo>
                  <a:pt x="62" y="0"/>
                </a:moveTo>
                <a:lnTo>
                  <a:pt x="62" y="0"/>
                </a:lnTo>
                <a:lnTo>
                  <a:pt x="32" y="0"/>
                </a:lnTo>
                <a:lnTo>
                  <a:pt x="0" y="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8" name="Freeform 56"/>
          <p:cNvSpPr>
            <a:spLocks/>
          </p:cNvSpPr>
          <p:nvPr/>
        </p:nvSpPr>
        <p:spPr bwMode="auto">
          <a:xfrm>
            <a:off x="5994400" y="4270375"/>
            <a:ext cx="30163" cy="3175"/>
          </a:xfrm>
          <a:custGeom>
            <a:avLst/>
            <a:gdLst>
              <a:gd name="T0" fmla="*/ 0 w 20"/>
              <a:gd name="T1" fmla="*/ 3175 h 2"/>
              <a:gd name="T2" fmla="*/ 0 w 20"/>
              <a:gd name="T3" fmla="*/ 3175 h 2"/>
              <a:gd name="T4" fmla="*/ 30163 w 20"/>
              <a:gd name="T5" fmla="*/ 0 h 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" h="2">
                <a:moveTo>
                  <a:pt x="0" y="2"/>
                </a:moveTo>
                <a:lnTo>
                  <a:pt x="0" y="2"/>
                </a:lnTo>
                <a:lnTo>
                  <a:pt x="20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9" name="Line 57"/>
          <p:cNvSpPr>
            <a:spLocks noChangeShapeType="1"/>
          </p:cNvSpPr>
          <p:nvPr/>
        </p:nvSpPr>
        <p:spPr bwMode="auto">
          <a:xfrm>
            <a:off x="5872163" y="4284663"/>
            <a:ext cx="1587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0" name="Freeform 58"/>
          <p:cNvSpPr>
            <a:spLocks/>
          </p:cNvSpPr>
          <p:nvPr/>
        </p:nvSpPr>
        <p:spPr bwMode="auto">
          <a:xfrm>
            <a:off x="5872163" y="4273550"/>
            <a:ext cx="122237" cy="11113"/>
          </a:xfrm>
          <a:custGeom>
            <a:avLst/>
            <a:gdLst>
              <a:gd name="T0" fmla="*/ 0 w 84"/>
              <a:gd name="T1" fmla="*/ 11113 h 8"/>
              <a:gd name="T2" fmla="*/ 2910 w 84"/>
              <a:gd name="T3" fmla="*/ 8335 h 8"/>
              <a:gd name="T4" fmla="*/ 2910 w 84"/>
              <a:gd name="T5" fmla="*/ 8335 h 8"/>
              <a:gd name="T6" fmla="*/ 61119 w 84"/>
              <a:gd name="T7" fmla="*/ 5557 h 8"/>
              <a:gd name="T8" fmla="*/ 122237 w 84"/>
              <a:gd name="T9" fmla="*/ 0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4" h="8">
                <a:moveTo>
                  <a:pt x="0" y="8"/>
                </a:moveTo>
                <a:lnTo>
                  <a:pt x="2" y="6"/>
                </a:lnTo>
                <a:lnTo>
                  <a:pt x="42" y="4"/>
                </a:lnTo>
                <a:lnTo>
                  <a:pt x="84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1" name="Freeform 59"/>
          <p:cNvSpPr>
            <a:spLocks/>
          </p:cNvSpPr>
          <p:nvPr/>
        </p:nvSpPr>
        <p:spPr bwMode="auto">
          <a:xfrm>
            <a:off x="5346700" y="3544888"/>
            <a:ext cx="19050" cy="103187"/>
          </a:xfrm>
          <a:custGeom>
            <a:avLst/>
            <a:gdLst>
              <a:gd name="T0" fmla="*/ 19050 w 14"/>
              <a:gd name="T1" fmla="*/ 0 h 70"/>
              <a:gd name="T2" fmla="*/ 19050 w 14"/>
              <a:gd name="T3" fmla="*/ 0 h 70"/>
              <a:gd name="T4" fmla="*/ 8164 w 14"/>
              <a:gd name="T5" fmla="*/ 53068 h 70"/>
              <a:gd name="T6" fmla="*/ 0 w 14"/>
              <a:gd name="T7" fmla="*/ 103187 h 7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" h="70">
                <a:moveTo>
                  <a:pt x="14" y="0"/>
                </a:moveTo>
                <a:lnTo>
                  <a:pt x="14" y="0"/>
                </a:lnTo>
                <a:lnTo>
                  <a:pt x="6" y="36"/>
                </a:lnTo>
                <a:lnTo>
                  <a:pt x="0" y="7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2" name="Freeform 60"/>
          <p:cNvSpPr>
            <a:spLocks/>
          </p:cNvSpPr>
          <p:nvPr/>
        </p:nvSpPr>
        <p:spPr bwMode="auto">
          <a:xfrm>
            <a:off x="6900863" y="3346450"/>
            <a:ext cx="3175" cy="17463"/>
          </a:xfrm>
          <a:custGeom>
            <a:avLst/>
            <a:gdLst>
              <a:gd name="T0" fmla="*/ 0 w 2"/>
              <a:gd name="T1" fmla="*/ 17463 h 12"/>
              <a:gd name="T2" fmla="*/ 0 w 2"/>
              <a:gd name="T3" fmla="*/ 17463 h 12"/>
              <a:gd name="T4" fmla="*/ 3175 w 2"/>
              <a:gd name="T5" fmla="*/ 0 h 1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2">
                <a:moveTo>
                  <a:pt x="0" y="12"/>
                </a:moveTo>
                <a:lnTo>
                  <a:pt x="0" y="12"/>
                </a:lnTo>
                <a:lnTo>
                  <a:pt x="2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3" name="Freeform 61"/>
          <p:cNvSpPr>
            <a:spLocks/>
          </p:cNvSpPr>
          <p:nvPr/>
        </p:nvSpPr>
        <p:spPr bwMode="auto">
          <a:xfrm>
            <a:off x="6197600" y="2755900"/>
            <a:ext cx="63500" cy="7938"/>
          </a:xfrm>
          <a:custGeom>
            <a:avLst/>
            <a:gdLst>
              <a:gd name="T0" fmla="*/ 63500 w 44"/>
              <a:gd name="T1" fmla="*/ 0 h 6"/>
              <a:gd name="T2" fmla="*/ 63500 w 44"/>
              <a:gd name="T3" fmla="*/ 0 h 6"/>
              <a:gd name="T4" fmla="*/ 0 w 44"/>
              <a:gd name="T5" fmla="*/ 7938 h 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4" h="6">
                <a:moveTo>
                  <a:pt x="44" y="0"/>
                </a:moveTo>
                <a:lnTo>
                  <a:pt x="44" y="0"/>
                </a:lnTo>
                <a:lnTo>
                  <a:pt x="0" y="6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4" name="Freeform 62"/>
          <p:cNvSpPr>
            <a:spLocks/>
          </p:cNvSpPr>
          <p:nvPr/>
        </p:nvSpPr>
        <p:spPr bwMode="auto">
          <a:xfrm>
            <a:off x="6351588" y="2749550"/>
            <a:ext cx="34925" cy="1588"/>
          </a:xfrm>
          <a:custGeom>
            <a:avLst/>
            <a:gdLst>
              <a:gd name="T0" fmla="*/ 34925 w 24"/>
              <a:gd name="T1" fmla="*/ 0 h 1588"/>
              <a:gd name="T2" fmla="*/ 34925 w 24"/>
              <a:gd name="T3" fmla="*/ 0 h 1588"/>
              <a:gd name="T4" fmla="*/ 0 w 24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" h="1588">
                <a:moveTo>
                  <a:pt x="24" y="0"/>
                </a:moveTo>
                <a:lnTo>
                  <a:pt x="24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5" name="Freeform 63"/>
          <p:cNvSpPr>
            <a:spLocks/>
          </p:cNvSpPr>
          <p:nvPr/>
        </p:nvSpPr>
        <p:spPr bwMode="auto">
          <a:xfrm>
            <a:off x="6881813" y="3363913"/>
            <a:ext cx="19050" cy="111125"/>
          </a:xfrm>
          <a:custGeom>
            <a:avLst/>
            <a:gdLst>
              <a:gd name="T0" fmla="*/ 0 w 14"/>
              <a:gd name="T1" fmla="*/ 111125 h 76"/>
              <a:gd name="T2" fmla="*/ 0 w 14"/>
              <a:gd name="T3" fmla="*/ 111125 h 76"/>
              <a:gd name="T4" fmla="*/ 10886 w 14"/>
              <a:gd name="T5" fmla="*/ 55563 h 76"/>
              <a:gd name="T6" fmla="*/ 19050 w 14"/>
              <a:gd name="T7" fmla="*/ 0 h 7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" h="76">
                <a:moveTo>
                  <a:pt x="0" y="76"/>
                </a:moveTo>
                <a:lnTo>
                  <a:pt x="0" y="76"/>
                </a:lnTo>
                <a:lnTo>
                  <a:pt x="8" y="38"/>
                </a:lnTo>
                <a:lnTo>
                  <a:pt x="14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6" name="Freeform 64"/>
          <p:cNvSpPr>
            <a:spLocks/>
          </p:cNvSpPr>
          <p:nvPr/>
        </p:nvSpPr>
        <p:spPr bwMode="auto">
          <a:xfrm>
            <a:off x="5365750" y="3492500"/>
            <a:ext cx="15875" cy="52388"/>
          </a:xfrm>
          <a:custGeom>
            <a:avLst/>
            <a:gdLst>
              <a:gd name="T0" fmla="*/ 15875 w 10"/>
              <a:gd name="T1" fmla="*/ 0 h 36"/>
              <a:gd name="T2" fmla="*/ 15875 w 10"/>
              <a:gd name="T3" fmla="*/ 0 h 36"/>
              <a:gd name="T4" fmla="*/ 0 w 10"/>
              <a:gd name="T5" fmla="*/ 52388 h 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" h="36">
                <a:moveTo>
                  <a:pt x="10" y="0"/>
                </a:moveTo>
                <a:lnTo>
                  <a:pt x="10" y="0"/>
                </a:lnTo>
                <a:lnTo>
                  <a:pt x="0" y="36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7" name="Freeform 65"/>
          <p:cNvSpPr>
            <a:spLocks/>
          </p:cNvSpPr>
          <p:nvPr/>
        </p:nvSpPr>
        <p:spPr bwMode="auto">
          <a:xfrm>
            <a:off x="6872288" y="3475038"/>
            <a:ext cx="9525" cy="38100"/>
          </a:xfrm>
          <a:custGeom>
            <a:avLst/>
            <a:gdLst>
              <a:gd name="T0" fmla="*/ 0 w 6"/>
              <a:gd name="T1" fmla="*/ 38100 h 26"/>
              <a:gd name="T2" fmla="*/ 0 w 6"/>
              <a:gd name="T3" fmla="*/ 38100 h 26"/>
              <a:gd name="T4" fmla="*/ 9525 w 6"/>
              <a:gd name="T5" fmla="*/ 0 h 2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" h="26">
                <a:moveTo>
                  <a:pt x="0" y="26"/>
                </a:moveTo>
                <a:lnTo>
                  <a:pt x="0" y="26"/>
                </a:lnTo>
                <a:lnTo>
                  <a:pt x="6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8" name="Freeform 66"/>
          <p:cNvSpPr>
            <a:spLocks/>
          </p:cNvSpPr>
          <p:nvPr/>
        </p:nvSpPr>
        <p:spPr bwMode="auto">
          <a:xfrm>
            <a:off x="5492750" y="4130675"/>
            <a:ext cx="73025" cy="57150"/>
          </a:xfrm>
          <a:custGeom>
            <a:avLst/>
            <a:gdLst>
              <a:gd name="T0" fmla="*/ 0 w 50"/>
              <a:gd name="T1" fmla="*/ 0 h 40"/>
              <a:gd name="T2" fmla="*/ 0 w 50"/>
              <a:gd name="T3" fmla="*/ 0 h 40"/>
              <a:gd name="T4" fmla="*/ 35052 w 50"/>
              <a:gd name="T5" fmla="*/ 31433 h 40"/>
              <a:gd name="T6" fmla="*/ 73025 w 50"/>
              <a:gd name="T7" fmla="*/ 57150 h 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0" h="40">
                <a:moveTo>
                  <a:pt x="0" y="0"/>
                </a:moveTo>
                <a:lnTo>
                  <a:pt x="0" y="0"/>
                </a:lnTo>
                <a:lnTo>
                  <a:pt x="24" y="22"/>
                </a:lnTo>
                <a:lnTo>
                  <a:pt x="50" y="4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9" name="Freeform 67"/>
          <p:cNvSpPr>
            <a:spLocks/>
          </p:cNvSpPr>
          <p:nvPr/>
        </p:nvSpPr>
        <p:spPr bwMode="auto">
          <a:xfrm>
            <a:off x="5346700" y="3825875"/>
            <a:ext cx="11113" cy="58738"/>
          </a:xfrm>
          <a:custGeom>
            <a:avLst/>
            <a:gdLst>
              <a:gd name="T0" fmla="*/ 0 w 8"/>
              <a:gd name="T1" fmla="*/ 0 h 40"/>
              <a:gd name="T2" fmla="*/ 0 w 8"/>
              <a:gd name="T3" fmla="*/ 0 h 40"/>
              <a:gd name="T4" fmla="*/ 11113 w 8"/>
              <a:gd name="T5" fmla="*/ 58738 h 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" h="40">
                <a:moveTo>
                  <a:pt x="0" y="0"/>
                </a:moveTo>
                <a:lnTo>
                  <a:pt x="0" y="0"/>
                </a:lnTo>
                <a:lnTo>
                  <a:pt x="8" y="4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70" name="Freeform 68"/>
          <p:cNvSpPr>
            <a:spLocks/>
          </p:cNvSpPr>
          <p:nvPr/>
        </p:nvSpPr>
        <p:spPr bwMode="auto">
          <a:xfrm>
            <a:off x="5357813" y="3884613"/>
            <a:ext cx="28575" cy="93662"/>
          </a:xfrm>
          <a:custGeom>
            <a:avLst/>
            <a:gdLst>
              <a:gd name="T0" fmla="*/ 0 w 20"/>
              <a:gd name="T1" fmla="*/ 0 h 64"/>
              <a:gd name="T2" fmla="*/ 0 w 20"/>
              <a:gd name="T3" fmla="*/ 0 h 64"/>
              <a:gd name="T4" fmla="*/ 11430 w 20"/>
              <a:gd name="T5" fmla="*/ 49758 h 64"/>
              <a:gd name="T6" fmla="*/ 28575 w 20"/>
              <a:gd name="T7" fmla="*/ 93662 h 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" h="64">
                <a:moveTo>
                  <a:pt x="0" y="0"/>
                </a:moveTo>
                <a:lnTo>
                  <a:pt x="0" y="0"/>
                </a:lnTo>
                <a:lnTo>
                  <a:pt x="8" y="34"/>
                </a:lnTo>
                <a:lnTo>
                  <a:pt x="20" y="6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71" name="Freeform 69"/>
          <p:cNvSpPr>
            <a:spLocks/>
          </p:cNvSpPr>
          <p:nvPr/>
        </p:nvSpPr>
        <p:spPr bwMode="auto">
          <a:xfrm>
            <a:off x="5434013" y="4059238"/>
            <a:ext cx="58737" cy="71437"/>
          </a:xfrm>
          <a:custGeom>
            <a:avLst/>
            <a:gdLst>
              <a:gd name="T0" fmla="*/ 0 w 40"/>
              <a:gd name="T1" fmla="*/ 0 h 48"/>
              <a:gd name="T2" fmla="*/ 0 w 40"/>
              <a:gd name="T3" fmla="*/ 0 h 48"/>
              <a:gd name="T4" fmla="*/ 32305 w 40"/>
              <a:gd name="T5" fmla="*/ 44648 h 48"/>
              <a:gd name="T6" fmla="*/ 32305 w 40"/>
              <a:gd name="T7" fmla="*/ 44648 h 48"/>
              <a:gd name="T8" fmla="*/ 58737 w 40"/>
              <a:gd name="T9" fmla="*/ 7143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" h="48">
                <a:moveTo>
                  <a:pt x="0" y="0"/>
                </a:moveTo>
                <a:lnTo>
                  <a:pt x="0" y="0"/>
                </a:lnTo>
                <a:lnTo>
                  <a:pt x="22" y="30"/>
                </a:lnTo>
                <a:lnTo>
                  <a:pt x="40" y="48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72" name="Freeform 70"/>
          <p:cNvSpPr>
            <a:spLocks/>
          </p:cNvSpPr>
          <p:nvPr/>
        </p:nvSpPr>
        <p:spPr bwMode="auto">
          <a:xfrm>
            <a:off x="5386388" y="3978275"/>
            <a:ext cx="47625" cy="80963"/>
          </a:xfrm>
          <a:custGeom>
            <a:avLst/>
            <a:gdLst>
              <a:gd name="T0" fmla="*/ 0 w 32"/>
              <a:gd name="T1" fmla="*/ 0 h 56"/>
              <a:gd name="T2" fmla="*/ 0 w 32"/>
              <a:gd name="T3" fmla="*/ 0 h 56"/>
              <a:gd name="T4" fmla="*/ 23813 w 32"/>
              <a:gd name="T5" fmla="*/ 43373 h 56"/>
              <a:gd name="T6" fmla="*/ 47625 w 32"/>
              <a:gd name="T7" fmla="*/ 80963 h 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" h="56">
                <a:moveTo>
                  <a:pt x="0" y="0"/>
                </a:moveTo>
                <a:lnTo>
                  <a:pt x="0" y="0"/>
                </a:lnTo>
                <a:lnTo>
                  <a:pt x="16" y="30"/>
                </a:lnTo>
                <a:lnTo>
                  <a:pt x="32" y="56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73" name="Freeform 71"/>
          <p:cNvSpPr>
            <a:spLocks/>
          </p:cNvSpPr>
          <p:nvPr/>
        </p:nvSpPr>
        <p:spPr bwMode="auto">
          <a:xfrm>
            <a:off x="5448300" y="3284538"/>
            <a:ext cx="31750" cy="52387"/>
          </a:xfrm>
          <a:custGeom>
            <a:avLst/>
            <a:gdLst>
              <a:gd name="T0" fmla="*/ 31750 w 22"/>
              <a:gd name="T1" fmla="*/ 0 h 36"/>
              <a:gd name="T2" fmla="*/ 31750 w 22"/>
              <a:gd name="T3" fmla="*/ 0 h 36"/>
              <a:gd name="T4" fmla="*/ 0 w 22"/>
              <a:gd name="T5" fmla="*/ 52387 h 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" h="36">
                <a:moveTo>
                  <a:pt x="22" y="0"/>
                </a:moveTo>
                <a:lnTo>
                  <a:pt x="22" y="0"/>
                </a:lnTo>
                <a:lnTo>
                  <a:pt x="0" y="36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74" name="Freeform 72"/>
          <p:cNvSpPr>
            <a:spLocks/>
          </p:cNvSpPr>
          <p:nvPr/>
        </p:nvSpPr>
        <p:spPr bwMode="auto">
          <a:xfrm>
            <a:off x="5980113" y="2808288"/>
            <a:ext cx="65087" cy="28575"/>
          </a:xfrm>
          <a:custGeom>
            <a:avLst/>
            <a:gdLst>
              <a:gd name="T0" fmla="*/ 65087 w 44"/>
              <a:gd name="T1" fmla="*/ 0 h 20"/>
              <a:gd name="T2" fmla="*/ 65087 w 44"/>
              <a:gd name="T3" fmla="*/ 0 h 20"/>
              <a:gd name="T4" fmla="*/ 0 w 44"/>
              <a:gd name="T5" fmla="*/ 28575 h 2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4" h="20">
                <a:moveTo>
                  <a:pt x="44" y="0"/>
                </a:moveTo>
                <a:lnTo>
                  <a:pt x="44" y="0"/>
                </a:lnTo>
                <a:lnTo>
                  <a:pt x="0" y="2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75" name="Freeform 73"/>
          <p:cNvSpPr>
            <a:spLocks/>
          </p:cNvSpPr>
          <p:nvPr/>
        </p:nvSpPr>
        <p:spPr bwMode="auto">
          <a:xfrm>
            <a:off x="5649913" y="4235450"/>
            <a:ext cx="69850" cy="23813"/>
          </a:xfrm>
          <a:custGeom>
            <a:avLst/>
            <a:gdLst>
              <a:gd name="T0" fmla="*/ 0 w 48"/>
              <a:gd name="T1" fmla="*/ 0 h 16"/>
              <a:gd name="T2" fmla="*/ 0 w 48"/>
              <a:gd name="T3" fmla="*/ 0 h 16"/>
              <a:gd name="T4" fmla="*/ 34925 w 48"/>
              <a:gd name="T5" fmla="*/ 14883 h 16"/>
              <a:gd name="T6" fmla="*/ 69850 w 48"/>
              <a:gd name="T7" fmla="*/ 23813 h 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8" h="16">
                <a:moveTo>
                  <a:pt x="0" y="0"/>
                </a:moveTo>
                <a:lnTo>
                  <a:pt x="0" y="0"/>
                </a:lnTo>
                <a:lnTo>
                  <a:pt x="24" y="10"/>
                </a:lnTo>
                <a:lnTo>
                  <a:pt x="48" y="16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76" name="Freeform 74"/>
          <p:cNvSpPr>
            <a:spLocks/>
          </p:cNvSpPr>
          <p:nvPr/>
        </p:nvSpPr>
        <p:spPr bwMode="auto">
          <a:xfrm>
            <a:off x="5381625" y="3436938"/>
            <a:ext cx="20638" cy="55562"/>
          </a:xfrm>
          <a:custGeom>
            <a:avLst/>
            <a:gdLst>
              <a:gd name="T0" fmla="*/ 20638 w 14"/>
              <a:gd name="T1" fmla="*/ 0 h 38"/>
              <a:gd name="T2" fmla="*/ 20638 w 14"/>
              <a:gd name="T3" fmla="*/ 0 h 38"/>
              <a:gd name="T4" fmla="*/ 0 w 14"/>
              <a:gd name="T5" fmla="*/ 55562 h 3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" h="38">
                <a:moveTo>
                  <a:pt x="14" y="0"/>
                </a:moveTo>
                <a:lnTo>
                  <a:pt x="14" y="0"/>
                </a:lnTo>
                <a:lnTo>
                  <a:pt x="0" y="38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77" name="Freeform 75"/>
          <p:cNvSpPr>
            <a:spLocks/>
          </p:cNvSpPr>
          <p:nvPr/>
        </p:nvSpPr>
        <p:spPr bwMode="auto">
          <a:xfrm>
            <a:off x="5402263" y="3336925"/>
            <a:ext cx="46037" cy="100013"/>
          </a:xfrm>
          <a:custGeom>
            <a:avLst/>
            <a:gdLst>
              <a:gd name="T0" fmla="*/ 46037 w 32"/>
              <a:gd name="T1" fmla="*/ 0 h 68"/>
              <a:gd name="T2" fmla="*/ 46037 w 32"/>
              <a:gd name="T3" fmla="*/ 0 h 68"/>
              <a:gd name="T4" fmla="*/ 23019 w 32"/>
              <a:gd name="T5" fmla="*/ 50007 h 68"/>
              <a:gd name="T6" fmla="*/ 0 w 32"/>
              <a:gd name="T7" fmla="*/ 100013 h 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" h="68">
                <a:moveTo>
                  <a:pt x="32" y="0"/>
                </a:moveTo>
                <a:lnTo>
                  <a:pt x="32" y="0"/>
                </a:lnTo>
                <a:lnTo>
                  <a:pt x="16" y="34"/>
                </a:lnTo>
                <a:lnTo>
                  <a:pt x="0" y="68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78" name="Freeform 76"/>
          <p:cNvSpPr>
            <a:spLocks/>
          </p:cNvSpPr>
          <p:nvPr/>
        </p:nvSpPr>
        <p:spPr bwMode="auto">
          <a:xfrm>
            <a:off x="6045200" y="2776538"/>
            <a:ext cx="101600" cy="31750"/>
          </a:xfrm>
          <a:custGeom>
            <a:avLst/>
            <a:gdLst>
              <a:gd name="T0" fmla="*/ 101600 w 70"/>
              <a:gd name="T1" fmla="*/ 0 h 22"/>
              <a:gd name="T2" fmla="*/ 101600 w 70"/>
              <a:gd name="T3" fmla="*/ 0 h 22"/>
              <a:gd name="T4" fmla="*/ 52251 w 70"/>
              <a:gd name="T5" fmla="*/ 14432 h 22"/>
              <a:gd name="T6" fmla="*/ 0 w 70"/>
              <a:gd name="T7" fmla="*/ 31750 h 2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0" h="22">
                <a:moveTo>
                  <a:pt x="70" y="0"/>
                </a:moveTo>
                <a:lnTo>
                  <a:pt x="70" y="0"/>
                </a:lnTo>
                <a:lnTo>
                  <a:pt x="36" y="10"/>
                </a:lnTo>
                <a:lnTo>
                  <a:pt x="0" y="22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79" name="Freeform 77"/>
          <p:cNvSpPr>
            <a:spLocks/>
          </p:cNvSpPr>
          <p:nvPr/>
        </p:nvSpPr>
        <p:spPr bwMode="auto">
          <a:xfrm>
            <a:off x="5565775" y="4187825"/>
            <a:ext cx="84138" cy="47625"/>
          </a:xfrm>
          <a:custGeom>
            <a:avLst/>
            <a:gdLst>
              <a:gd name="T0" fmla="*/ 0 w 58"/>
              <a:gd name="T1" fmla="*/ 0 h 32"/>
              <a:gd name="T2" fmla="*/ 0 w 58"/>
              <a:gd name="T3" fmla="*/ 0 h 32"/>
              <a:gd name="T4" fmla="*/ 40618 w 58"/>
              <a:gd name="T5" fmla="*/ 26789 h 32"/>
              <a:gd name="T6" fmla="*/ 84138 w 58"/>
              <a:gd name="T7" fmla="*/ 47625 h 3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8" h="32">
                <a:moveTo>
                  <a:pt x="0" y="0"/>
                </a:moveTo>
                <a:lnTo>
                  <a:pt x="0" y="0"/>
                </a:lnTo>
                <a:lnTo>
                  <a:pt x="28" y="18"/>
                </a:lnTo>
                <a:lnTo>
                  <a:pt x="58" y="32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80" name="Freeform 78"/>
          <p:cNvSpPr>
            <a:spLocks/>
          </p:cNvSpPr>
          <p:nvPr/>
        </p:nvSpPr>
        <p:spPr bwMode="auto">
          <a:xfrm>
            <a:off x="6146800" y="2763838"/>
            <a:ext cx="50800" cy="12700"/>
          </a:xfrm>
          <a:custGeom>
            <a:avLst/>
            <a:gdLst>
              <a:gd name="T0" fmla="*/ 50800 w 34"/>
              <a:gd name="T1" fmla="*/ 0 h 8"/>
              <a:gd name="T2" fmla="*/ 50800 w 34"/>
              <a:gd name="T3" fmla="*/ 0 h 8"/>
              <a:gd name="T4" fmla="*/ 0 w 34"/>
              <a:gd name="T5" fmla="*/ 12700 h 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4" h="8">
                <a:moveTo>
                  <a:pt x="34" y="0"/>
                </a:moveTo>
                <a:lnTo>
                  <a:pt x="34" y="0"/>
                </a:lnTo>
                <a:lnTo>
                  <a:pt x="0" y="8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81" name="Freeform 79"/>
          <p:cNvSpPr>
            <a:spLocks/>
          </p:cNvSpPr>
          <p:nvPr/>
        </p:nvSpPr>
        <p:spPr bwMode="auto">
          <a:xfrm>
            <a:off x="5868988" y="4281488"/>
            <a:ext cx="6350" cy="3175"/>
          </a:xfrm>
          <a:custGeom>
            <a:avLst/>
            <a:gdLst>
              <a:gd name="T0" fmla="*/ 3175 w 4"/>
              <a:gd name="T1" fmla="*/ 3175 h 2"/>
              <a:gd name="T2" fmla="*/ 0 w 4"/>
              <a:gd name="T3" fmla="*/ 0 h 2"/>
              <a:gd name="T4" fmla="*/ 0 w 4"/>
              <a:gd name="T5" fmla="*/ 0 h 2"/>
              <a:gd name="T6" fmla="*/ 6350 w 4"/>
              <a:gd name="T7" fmla="*/ 0 h 2"/>
              <a:gd name="T8" fmla="*/ 3175 w 4"/>
              <a:gd name="T9" fmla="*/ 3175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0" y="0"/>
                </a:lnTo>
                <a:lnTo>
                  <a:pt x="4" y="0"/>
                </a:lnTo>
                <a:lnTo>
                  <a:pt x="2" y="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82" name="Freeform 80"/>
          <p:cNvSpPr>
            <a:spLocks/>
          </p:cNvSpPr>
          <p:nvPr/>
        </p:nvSpPr>
        <p:spPr bwMode="auto">
          <a:xfrm>
            <a:off x="6243638" y="3887788"/>
            <a:ext cx="134937" cy="133350"/>
          </a:xfrm>
          <a:custGeom>
            <a:avLst/>
            <a:gdLst>
              <a:gd name="T0" fmla="*/ 134937 w 92"/>
              <a:gd name="T1" fmla="*/ 66675 h 92"/>
              <a:gd name="T2" fmla="*/ 58668 w 92"/>
              <a:gd name="T3" fmla="*/ 133350 h 92"/>
              <a:gd name="T4" fmla="*/ 0 w 92"/>
              <a:gd name="T5" fmla="*/ 63776 h 92"/>
              <a:gd name="T6" fmla="*/ 73335 w 92"/>
              <a:gd name="T7" fmla="*/ 0 h 92"/>
              <a:gd name="T8" fmla="*/ 134937 w 92"/>
              <a:gd name="T9" fmla="*/ 66675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92" y="46"/>
                </a:moveTo>
                <a:lnTo>
                  <a:pt x="40" y="92"/>
                </a:lnTo>
                <a:lnTo>
                  <a:pt x="0" y="44"/>
                </a:lnTo>
                <a:lnTo>
                  <a:pt x="50" y="0"/>
                </a:lnTo>
                <a:lnTo>
                  <a:pt x="92" y="4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83" name="Freeform 81"/>
          <p:cNvSpPr>
            <a:spLocks/>
          </p:cNvSpPr>
          <p:nvPr/>
        </p:nvSpPr>
        <p:spPr bwMode="auto">
          <a:xfrm>
            <a:off x="6316663" y="3819525"/>
            <a:ext cx="134937" cy="134938"/>
          </a:xfrm>
          <a:custGeom>
            <a:avLst/>
            <a:gdLst>
              <a:gd name="T0" fmla="*/ 76269 w 92"/>
              <a:gd name="T1" fmla="*/ 0 h 92"/>
              <a:gd name="T2" fmla="*/ 134937 w 92"/>
              <a:gd name="T3" fmla="*/ 70402 h 92"/>
              <a:gd name="T4" fmla="*/ 61602 w 92"/>
              <a:gd name="T5" fmla="*/ 134938 h 92"/>
              <a:gd name="T6" fmla="*/ 0 w 92"/>
              <a:gd name="T7" fmla="*/ 67469 h 92"/>
              <a:gd name="T8" fmla="*/ 76269 w 92"/>
              <a:gd name="T9" fmla="*/ 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52" y="0"/>
                </a:moveTo>
                <a:lnTo>
                  <a:pt x="92" y="48"/>
                </a:lnTo>
                <a:lnTo>
                  <a:pt x="42" y="92"/>
                </a:lnTo>
                <a:lnTo>
                  <a:pt x="0" y="46"/>
                </a:lnTo>
                <a:lnTo>
                  <a:pt x="52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84" name="Freeform 82"/>
          <p:cNvSpPr>
            <a:spLocks/>
          </p:cNvSpPr>
          <p:nvPr/>
        </p:nvSpPr>
        <p:spPr bwMode="auto">
          <a:xfrm>
            <a:off x="5767388" y="3943350"/>
            <a:ext cx="134937" cy="133350"/>
          </a:xfrm>
          <a:custGeom>
            <a:avLst/>
            <a:gdLst>
              <a:gd name="T0" fmla="*/ 134937 w 92"/>
              <a:gd name="T1" fmla="*/ 69574 h 92"/>
              <a:gd name="T2" fmla="*/ 58668 w 92"/>
              <a:gd name="T3" fmla="*/ 133350 h 92"/>
              <a:gd name="T4" fmla="*/ 0 w 92"/>
              <a:gd name="T5" fmla="*/ 66675 h 92"/>
              <a:gd name="T6" fmla="*/ 73335 w 92"/>
              <a:gd name="T7" fmla="*/ 0 h 92"/>
              <a:gd name="T8" fmla="*/ 134937 w 92"/>
              <a:gd name="T9" fmla="*/ 69574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92" y="48"/>
                </a:moveTo>
                <a:lnTo>
                  <a:pt x="40" y="92"/>
                </a:lnTo>
                <a:lnTo>
                  <a:pt x="0" y="46"/>
                </a:lnTo>
                <a:lnTo>
                  <a:pt x="50" y="0"/>
                </a:lnTo>
                <a:lnTo>
                  <a:pt x="92" y="4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85" name="Freeform 83"/>
          <p:cNvSpPr>
            <a:spLocks/>
          </p:cNvSpPr>
          <p:nvPr/>
        </p:nvSpPr>
        <p:spPr bwMode="auto">
          <a:xfrm>
            <a:off x="5826125" y="4013200"/>
            <a:ext cx="133350" cy="134938"/>
          </a:xfrm>
          <a:custGeom>
            <a:avLst/>
            <a:gdLst>
              <a:gd name="T0" fmla="*/ 133350 w 92"/>
              <a:gd name="T1" fmla="*/ 67469 h 92"/>
              <a:gd name="T2" fmla="*/ 60877 w 92"/>
              <a:gd name="T3" fmla="*/ 134938 h 92"/>
              <a:gd name="T4" fmla="*/ 0 w 92"/>
              <a:gd name="T5" fmla="*/ 64536 h 92"/>
              <a:gd name="T6" fmla="*/ 75372 w 92"/>
              <a:gd name="T7" fmla="*/ 0 h 92"/>
              <a:gd name="T8" fmla="*/ 133350 w 92"/>
              <a:gd name="T9" fmla="*/ 67469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92" y="46"/>
                </a:moveTo>
                <a:lnTo>
                  <a:pt x="42" y="92"/>
                </a:lnTo>
                <a:lnTo>
                  <a:pt x="0" y="44"/>
                </a:lnTo>
                <a:lnTo>
                  <a:pt x="52" y="0"/>
                </a:lnTo>
                <a:lnTo>
                  <a:pt x="92" y="4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86" name="Freeform 84"/>
          <p:cNvSpPr>
            <a:spLocks/>
          </p:cNvSpPr>
          <p:nvPr/>
        </p:nvSpPr>
        <p:spPr bwMode="auto">
          <a:xfrm>
            <a:off x="6480175" y="3551238"/>
            <a:ext cx="134938" cy="136525"/>
          </a:xfrm>
          <a:custGeom>
            <a:avLst/>
            <a:gdLst>
              <a:gd name="T0" fmla="*/ 73336 w 92"/>
              <a:gd name="T1" fmla="*/ 0 h 94"/>
              <a:gd name="T2" fmla="*/ 134938 w 92"/>
              <a:gd name="T3" fmla="*/ 69715 h 94"/>
              <a:gd name="T4" fmla="*/ 58669 w 92"/>
              <a:gd name="T5" fmla="*/ 136525 h 94"/>
              <a:gd name="T6" fmla="*/ 0 w 92"/>
              <a:gd name="T7" fmla="*/ 66810 h 94"/>
              <a:gd name="T8" fmla="*/ 73336 w 92"/>
              <a:gd name="T9" fmla="*/ 0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50" y="0"/>
                </a:moveTo>
                <a:lnTo>
                  <a:pt x="92" y="48"/>
                </a:lnTo>
                <a:lnTo>
                  <a:pt x="40" y="94"/>
                </a:lnTo>
                <a:lnTo>
                  <a:pt x="0" y="46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87" name="Freeform 85"/>
          <p:cNvSpPr>
            <a:spLocks/>
          </p:cNvSpPr>
          <p:nvPr/>
        </p:nvSpPr>
        <p:spPr bwMode="auto">
          <a:xfrm>
            <a:off x="5705475" y="3871913"/>
            <a:ext cx="134938" cy="138112"/>
          </a:xfrm>
          <a:custGeom>
            <a:avLst/>
            <a:gdLst>
              <a:gd name="T0" fmla="*/ 76269 w 92"/>
              <a:gd name="T1" fmla="*/ 0 h 94"/>
              <a:gd name="T2" fmla="*/ 134938 w 92"/>
              <a:gd name="T3" fmla="*/ 70525 h 94"/>
              <a:gd name="T4" fmla="*/ 61602 w 92"/>
              <a:gd name="T5" fmla="*/ 138112 h 94"/>
              <a:gd name="T6" fmla="*/ 0 w 92"/>
              <a:gd name="T7" fmla="*/ 67587 h 94"/>
              <a:gd name="T8" fmla="*/ 76269 w 92"/>
              <a:gd name="T9" fmla="*/ 0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52" y="0"/>
                </a:moveTo>
                <a:lnTo>
                  <a:pt x="92" y="48"/>
                </a:lnTo>
                <a:lnTo>
                  <a:pt x="42" y="94"/>
                </a:lnTo>
                <a:lnTo>
                  <a:pt x="0" y="46"/>
                </a:lnTo>
                <a:lnTo>
                  <a:pt x="52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88" name="Freeform 86"/>
          <p:cNvSpPr>
            <a:spLocks/>
          </p:cNvSpPr>
          <p:nvPr/>
        </p:nvSpPr>
        <p:spPr bwMode="auto">
          <a:xfrm>
            <a:off x="6465888" y="3687763"/>
            <a:ext cx="134937" cy="134937"/>
          </a:xfrm>
          <a:custGeom>
            <a:avLst/>
            <a:gdLst>
              <a:gd name="T0" fmla="*/ 73335 w 92"/>
              <a:gd name="T1" fmla="*/ 0 h 92"/>
              <a:gd name="T2" fmla="*/ 134937 w 92"/>
              <a:gd name="T3" fmla="*/ 67469 h 92"/>
              <a:gd name="T4" fmla="*/ 58668 w 92"/>
              <a:gd name="T5" fmla="*/ 134937 h 92"/>
              <a:gd name="T6" fmla="*/ 0 w 92"/>
              <a:gd name="T7" fmla="*/ 64535 h 92"/>
              <a:gd name="T8" fmla="*/ 73335 w 92"/>
              <a:gd name="T9" fmla="*/ 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50" y="0"/>
                </a:moveTo>
                <a:lnTo>
                  <a:pt x="92" y="46"/>
                </a:lnTo>
                <a:lnTo>
                  <a:pt x="40" y="92"/>
                </a:lnTo>
                <a:lnTo>
                  <a:pt x="0" y="44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89" name="Freeform 87"/>
          <p:cNvSpPr>
            <a:spLocks/>
          </p:cNvSpPr>
          <p:nvPr/>
        </p:nvSpPr>
        <p:spPr bwMode="auto">
          <a:xfrm>
            <a:off x="6403975" y="3617913"/>
            <a:ext cx="134938" cy="134937"/>
          </a:xfrm>
          <a:custGeom>
            <a:avLst/>
            <a:gdLst>
              <a:gd name="T0" fmla="*/ 0 w 92"/>
              <a:gd name="T1" fmla="*/ 64535 h 92"/>
              <a:gd name="T2" fmla="*/ 76269 w 92"/>
              <a:gd name="T3" fmla="*/ 0 h 92"/>
              <a:gd name="T4" fmla="*/ 134938 w 92"/>
              <a:gd name="T5" fmla="*/ 70402 h 92"/>
              <a:gd name="T6" fmla="*/ 61602 w 92"/>
              <a:gd name="T7" fmla="*/ 134937 h 92"/>
              <a:gd name="T8" fmla="*/ 0 w 92"/>
              <a:gd name="T9" fmla="*/ 64535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0" y="44"/>
                </a:moveTo>
                <a:lnTo>
                  <a:pt x="52" y="0"/>
                </a:lnTo>
                <a:lnTo>
                  <a:pt x="92" y="48"/>
                </a:lnTo>
                <a:lnTo>
                  <a:pt x="42" y="92"/>
                </a:lnTo>
                <a:lnTo>
                  <a:pt x="0" y="4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90" name="Freeform 88"/>
          <p:cNvSpPr>
            <a:spLocks/>
          </p:cNvSpPr>
          <p:nvPr/>
        </p:nvSpPr>
        <p:spPr bwMode="auto">
          <a:xfrm>
            <a:off x="6392863" y="3752850"/>
            <a:ext cx="131762" cy="138113"/>
          </a:xfrm>
          <a:custGeom>
            <a:avLst/>
            <a:gdLst>
              <a:gd name="T0" fmla="*/ 73201 w 90"/>
              <a:gd name="T1" fmla="*/ 0 h 94"/>
              <a:gd name="T2" fmla="*/ 131762 w 90"/>
              <a:gd name="T3" fmla="*/ 70526 h 94"/>
              <a:gd name="T4" fmla="*/ 58561 w 90"/>
              <a:gd name="T5" fmla="*/ 138113 h 94"/>
              <a:gd name="T6" fmla="*/ 0 w 90"/>
              <a:gd name="T7" fmla="*/ 67587 h 94"/>
              <a:gd name="T8" fmla="*/ 73201 w 90"/>
              <a:gd name="T9" fmla="*/ 0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" h="94">
                <a:moveTo>
                  <a:pt x="50" y="0"/>
                </a:moveTo>
                <a:lnTo>
                  <a:pt x="90" y="48"/>
                </a:lnTo>
                <a:lnTo>
                  <a:pt x="40" y="94"/>
                </a:lnTo>
                <a:lnTo>
                  <a:pt x="0" y="46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91" name="Freeform 89"/>
          <p:cNvSpPr>
            <a:spLocks/>
          </p:cNvSpPr>
          <p:nvPr/>
        </p:nvSpPr>
        <p:spPr bwMode="auto">
          <a:xfrm>
            <a:off x="5902325" y="3946525"/>
            <a:ext cx="133350" cy="133350"/>
          </a:xfrm>
          <a:custGeom>
            <a:avLst/>
            <a:gdLst>
              <a:gd name="T0" fmla="*/ 72473 w 92"/>
              <a:gd name="T1" fmla="*/ 0 h 92"/>
              <a:gd name="T2" fmla="*/ 133350 w 92"/>
              <a:gd name="T3" fmla="*/ 69574 h 92"/>
              <a:gd name="T4" fmla="*/ 57978 w 92"/>
              <a:gd name="T5" fmla="*/ 133350 h 92"/>
              <a:gd name="T6" fmla="*/ 0 w 92"/>
              <a:gd name="T7" fmla="*/ 66675 h 92"/>
              <a:gd name="T8" fmla="*/ 72473 w 92"/>
              <a:gd name="T9" fmla="*/ 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50" y="0"/>
                </a:moveTo>
                <a:lnTo>
                  <a:pt x="92" y="48"/>
                </a:lnTo>
                <a:lnTo>
                  <a:pt x="40" y="92"/>
                </a:lnTo>
                <a:lnTo>
                  <a:pt x="0" y="46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92" name="Freeform 90"/>
          <p:cNvSpPr>
            <a:spLocks/>
          </p:cNvSpPr>
          <p:nvPr/>
        </p:nvSpPr>
        <p:spPr bwMode="auto">
          <a:xfrm>
            <a:off x="6419850" y="3481388"/>
            <a:ext cx="133350" cy="136525"/>
          </a:xfrm>
          <a:custGeom>
            <a:avLst/>
            <a:gdLst>
              <a:gd name="T0" fmla="*/ 75372 w 92"/>
              <a:gd name="T1" fmla="*/ 0 h 94"/>
              <a:gd name="T2" fmla="*/ 133350 w 92"/>
              <a:gd name="T3" fmla="*/ 69715 h 94"/>
              <a:gd name="T4" fmla="*/ 60877 w 92"/>
              <a:gd name="T5" fmla="*/ 136525 h 94"/>
              <a:gd name="T6" fmla="*/ 0 w 92"/>
              <a:gd name="T7" fmla="*/ 66810 h 94"/>
              <a:gd name="T8" fmla="*/ 75372 w 92"/>
              <a:gd name="T9" fmla="*/ 0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52" y="0"/>
                </a:moveTo>
                <a:lnTo>
                  <a:pt x="92" y="48"/>
                </a:lnTo>
                <a:lnTo>
                  <a:pt x="42" y="94"/>
                </a:lnTo>
                <a:lnTo>
                  <a:pt x="0" y="46"/>
                </a:lnTo>
                <a:lnTo>
                  <a:pt x="52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93" name="Freeform 91"/>
          <p:cNvSpPr>
            <a:spLocks/>
          </p:cNvSpPr>
          <p:nvPr/>
        </p:nvSpPr>
        <p:spPr bwMode="auto">
          <a:xfrm>
            <a:off x="6494463" y="3416300"/>
            <a:ext cx="134937" cy="134938"/>
          </a:xfrm>
          <a:custGeom>
            <a:avLst/>
            <a:gdLst>
              <a:gd name="T0" fmla="*/ 73335 w 92"/>
              <a:gd name="T1" fmla="*/ 0 h 92"/>
              <a:gd name="T2" fmla="*/ 134937 w 92"/>
              <a:gd name="T3" fmla="*/ 67469 h 92"/>
              <a:gd name="T4" fmla="*/ 58668 w 92"/>
              <a:gd name="T5" fmla="*/ 134938 h 92"/>
              <a:gd name="T6" fmla="*/ 0 w 92"/>
              <a:gd name="T7" fmla="*/ 64536 h 92"/>
              <a:gd name="T8" fmla="*/ 73335 w 92"/>
              <a:gd name="T9" fmla="*/ 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50" y="0"/>
                </a:moveTo>
                <a:lnTo>
                  <a:pt x="92" y="46"/>
                </a:lnTo>
                <a:lnTo>
                  <a:pt x="40" y="92"/>
                </a:lnTo>
                <a:lnTo>
                  <a:pt x="0" y="44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94" name="Freeform 92"/>
          <p:cNvSpPr>
            <a:spLocks/>
          </p:cNvSpPr>
          <p:nvPr/>
        </p:nvSpPr>
        <p:spPr bwMode="auto">
          <a:xfrm>
            <a:off x="6272213" y="3614738"/>
            <a:ext cx="131762" cy="134937"/>
          </a:xfrm>
          <a:custGeom>
            <a:avLst/>
            <a:gdLst>
              <a:gd name="T0" fmla="*/ 0 w 90"/>
              <a:gd name="T1" fmla="*/ 64535 h 92"/>
              <a:gd name="T2" fmla="*/ 73201 w 90"/>
              <a:gd name="T3" fmla="*/ 0 h 92"/>
              <a:gd name="T4" fmla="*/ 131762 w 90"/>
              <a:gd name="T5" fmla="*/ 67469 h 92"/>
              <a:gd name="T6" fmla="*/ 58561 w 90"/>
              <a:gd name="T7" fmla="*/ 134937 h 92"/>
              <a:gd name="T8" fmla="*/ 0 w 90"/>
              <a:gd name="T9" fmla="*/ 64535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" h="92">
                <a:moveTo>
                  <a:pt x="0" y="44"/>
                </a:moveTo>
                <a:lnTo>
                  <a:pt x="50" y="0"/>
                </a:lnTo>
                <a:lnTo>
                  <a:pt x="90" y="46"/>
                </a:lnTo>
                <a:lnTo>
                  <a:pt x="40" y="92"/>
                </a:lnTo>
                <a:lnTo>
                  <a:pt x="0" y="4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95" name="Freeform 93"/>
          <p:cNvSpPr>
            <a:spLocks/>
          </p:cNvSpPr>
          <p:nvPr/>
        </p:nvSpPr>
        <p:spPr bwMode="auto">
          <a:xfrm>
            <a:off x="6346825" y="3548063"/>
            <a:ext cx="133350" cy="134937"/>
          </a:xfrm>
          <a:custGeom>
            <a:avLst/>
            <a:gdLst>
              <a:gd name="T0" fmla="*/ 72473 w 92"/>
              <a:gd name="T1" fmla="*/ 0 h 92"/>
              <a:gd name="T2" fmla="*/ 133350 w 92"/>
              <a:gd name="T3" fmla="*/ 70402 h 92"/>
              <a:gd name="T4" fmla="*/ 57978 w 92"/>
              <a:gd name="T5" fmla="*/ 134937 h 92"/>
              <a:gd name="T6" fmla="*/ 0 w 92"/>
              <a:gd name="T7" fmla="*/ 67469 h 92"/>
              <a:gd name="T8" fmla="*/ 72473 w 92"/>
              <a:gd name="T9" fmla="*/ 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50" y="0"/>
                </a:moveTo>
                <a:lnTo>
                  <a:pt x="92" y="48"/>
                </a:lnTo>
                <a:lnTo>
                  <a:pt x="40" y="92"/>
                </a:lnTo>
                <a:lnTo>
                  <a:pt x="0" y="46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96" name="Freeform 94"/>
          <p:cNvSpPr>
            <a:spLocks/>
          </p:cNvSpPr>
          <p:nvPr/>
        </p:nvSpPr>
        <p:spPr bwMode="auto">
          <a:xfrm>
            <a:off x="6510338" y="3279775"/>
            <a:ext cx="133350" cy="136525"/>
          </a:xfrm>
          <a:custGeom>
            <a:avLst/>
            <a:gdLst>
              <a:gd name="T0" fmla="*/ 0 w 92"/>
              <a:gd name="T1" fmla="*/ 66810 h 94"/>
              <a:gd name="T2" fmla="*/ 72473 w 92"/>
              <a:gd name="T3" fmla="*/ 0 h 94"/>
              <a:gd name="T4" fmla="*/ 133350 w 92"/>
              <a:gd name="T5" fmla="*/ 69715 h 94"/>
              <a:gd name="T6" fmla="*/ 57978 w 92"/>
              <a:gd name="T7" fmla="*/ 136525 h 94"/>
              <a:gd name="T8" fmla="*/ 0 w 92"/>
              <a:gd name="T9" fmla="*/ 66810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0" y="46"/>
                </a:moveTo>
                <a:lnTo>
                  <a:pt x="50" y="0"/>
                </a:lnTo>
                <a:lnTo>
                  <a:pt x="92" y="48"/>
                </a:lnTo>
                <a:lnTo>
                  <a:pt x="40" y="94"/>
                </a:lnTo>
                <a:lnTo>
                  <a:pt x="0" y="4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97" name="Freeform 95"/>
          <p:cNvSpPr>
            <a:spLocks/>
          </p:cNvSpPr>
          <p:nvPr/>
        </p:nvSpPr>
        <p:spPr bwMode="auto">
          <a:xfrm>
            <a:off x="6569075" y="3349625"/>
            <a:ext cx="133350" cy="134938"/>
          </a:xfrm>
          <a:custGeom>
            <a:avLst/>
            <a:gdLst>
              <a:gd name="T0" fmla="*/ 75372 w 92"/>
              <a:gd name="T1" fmla="*/ 0 h 92"/>
              <a:gd name="T2" fmla="*/ 133350 w 92"/>
              <a:gd name="T3" fmla="*/ 70402 h 92"/>
              <a:gd name="T4" fmla="*/ 60877 w 92"/>
              <a:gd name="T5" fmla="*/ 134938 h 92"/>
              <a:gd name="T6" fmla="*/ 0 w 92"/>
              <a:gd name="T7" fmla="*/ 67469 h 92"/>
              <a:gd name="T8" fmla="*/ 75372 w 92"/>
              <a:gd name="T9" fmla="*/ 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52" y="0"/>
                </a:moveTo>
                <a:lnTo>
                  <a:pt x="92" y="48"/>
                </a:lnTo>
                <a:lnTo>
                  <a:pt x="42" y="92"/>
                </a:lnTo>
                <a:lnTo>
                  <a:pt x="0" y="46"/>
                </a:lnTo>
                <a:lnTo>
                  <a:pt x="52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98" name="Freeform 96"/>
          <p:cNvSpPr>
            <a:spLocks/>
          </p:cNvSpPr>
          <p:nvPr/>
        </p:nvSpPr>
        <p:spPr bwMode="auto">
          <a:xfrm>
            <a:off x="5632450" y="3940175"/>
            <a:ext cx="134938" cy="134938"/>
          </a:xfrm>
          <a:custGeom>
            <a:avLst/>
            <a:gdLst>
              <a:gd name="T0" fmla="*/ 134938 w 92"/>
              <a:gd name="T1" fmla="*/ 70402 h 92"/>
              <a:gd name="T2" fmla="*/ 58669 w 92"/>
              <a:gd name="T3" fmla="*/ 134938 h 92"/>
              <a:gd name="T4" fmla="*/ 0 w 92"/>
              <a:gd name="T5" fmla="*/ 67469 h 92"/>
              <a:gd name="T6" fmla="*/ 73336 w 92"/>
              <a:gd name="T7" fmla="*/ 0 h 92"/>
              <a:gd name="T8" fmla="*/ 134938 w 92"/>
              <a:gd name="T9" fmla="*/ 70402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92" y="48"/>
                </a:moveTo>
                <a:lnTo>
                  <a:pt x="40" y="92"/>
                </a:lnTo>
                <a:lnTo>
                  <a:pt x="0" y="46"/>
                </a:lnTo>
                <a:lnTo>
                  <a:pt x="50" y="0"/>
                </a:lnTo>
                <a:lnTo>
                  <a:pt x="92" y="4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99" name="Freeform 97"/>
          <p:cNvSpPr>
            <a:spLocks/>
          </p:cNvSpPr>
          <p:nvPr/>
        </p:nvSpPr>
        <p:spPr bwMode="auto">
          <a:xfrm>
            <a:off x="6330950" y="3683000"/>
            <a:ext cx="134938" cy="136525"/>
          </a:xfrm>
          <a:custGeom>
            <a:avLst/>
            <a:gdLst>
              <a:gd name="T0" fmla="*/ 73336 w 92"/>
              <a:gd name="T1" fmla="*/ 0 h 94"/>
              <a:gd name="T2" fmla="*/ 134938 w 92"/>
              <a:gd name="T3" fmla="*/ 69715 h 94"/>
              <a:gd name="T4" fmla="*/ 61602 w 92"/>
              <a:gd name="T5" fmla="*/ 136525 h 94"/>
              <a:gd name="T6" fmla="*/ 0 w 92"/>
              <a:gd name="T7" fmla="*/ 66810 h 94"/>
              <a:gd name="T8" fmla="*/ 73336 w 92"/>
              <a:gd name="T9" fmla="*/ 0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50" y="0"/>
                </a:moveTo>
                <a:lnTo>
                  <a:pt x="92" y="48"/>
                </a:lnTo>
                <a:lnTo>
                  <a:pt x="42" y="94"/>
                </a:lnTo>
                <a:lnTo>
                  <a:pt x="0" y="46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00" name="Freeform 98"/>
          <p:cNvSpPr>
            <a:spLocks/>
          </p:cNvSpPr>
          <p:nvPr/>
        </p:nvSpPr>
        <p:spPr bwMode="auto">
          <a:xfrm>
            <a:off x="6048375" y="3814763"/>
            <a:ext cx="133350" cy="133350"/>
          </a:xfrm>
          <a:custGeom>
            <a:avLst/>
            <a:gdLst>
              <a:gd name="T0" fmla="*/ 75372 w 92"/>
              <a:gd name="T1" fmla="*/ 0 h 92"/>
              <a:gd name="T2" fmla="*/ 133350 w 92"/>
              <a:gd name="T3" fmla="*/ 66675 h 92"/>
              <a:gd name="T4" fmla="*/ 60877 w 92"/>
              <a:gd name="T5" fmla="*/ 133350 h 92"/>
              <a:gd name="T6" fmla="*/ 0 w 92"/>
              <a:gd name="T7" fmla="*/ 63776 h 92"/>
              <a:gd name="T8" fmla="*/ 75372 w 92"/>
              <a:gd name="T9" fmla="*/ 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52" y="0"/>
                </a:moveTo>
                <a:lnTo>
                  <a:pt x="92" y="46"/>
                </a:lnTo>
                <a:lnTo>
                  <a:pt x="42" y="92"/>
                </a:lnTo>
                <a:lnTo>
                  <a:pt x="0" y="44"/>
                </a:lnTo>
                <a:lnTo>
                  <a:pt x="52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01" name="Freeform 99"/>
          <p:cNvSpPr>
            <a:spLocks/>
          </p:cNvSpPr>
          <p:nvPr/>
        </p:nvSpPr>
        <p:spPr bwMode="auto">
          <a:xfrm>
            <a:off x="5975350" y="3878263"/>
            <a:ext cx="133350" cy="138112"/>
          </a:xfrm>
          <a:custGeom>
            <a:avLst/>
            <a:gdLst>
              <a:gd name="T0" fmla="*/ 72473 w 92"/>
              <a:gd name="T1" fmla="*/ 0 h 94"/>
              <a:gd name="T2" fmla="*/ 133350 w 92"/>
              <a:gd name="T3" fmla="*/ 70525 h 94"/>
              <a:gd name="T4" fmla="*/ 60877 w 92"/>
              <a:gd name="T5" fmla="*/ 138112 h 94"/>
              <a:gd name="T6" fmla="*/ 0 w 92"/>
              <a:gd name="T7" fmla="*/ 67587 h 94"/>
              <a:gd name="T8" fmla="*/ 72473 w 92"/>
              <a:gd name="T9" fmla="*/ 0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50" y="0"/>
                </a:moveTo>
                <a:lnTo>
                  <a:pt x="92" y="48"/>
                </a:lnTo>
                <a:lnTo>
                  <a:pt x="42" y="94"/>
                </a:lnTo>
                <a:lnTo>
                  <a:pt x="0" y="46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02" name="Freeform 100"/>
          <p:cNvSpPr>
            <a:spLocks/>
          </p:cNvSpPr>
          <p:nvPr/>
        </p:nvSpPr>
        <p:spPr bwMode="auto">
          <a:xfrm>
            <a:off x="6124575" y="3746500"/>
            <a:ext cx="133350" cy="134938"/>
          </a:xfrm>
          <a:custGeom>
            <a:avLst/>
            <a:gdLst>
              <a:gd name="T0" fmla="*/ 72473 w 92"/>
              <a:gd name="T1" fmla="*/ 0 h 92"/>
              <a:gd name="T2" fmla="*/ 133350 w 92"/>
              <a:gd name="T3" fmla="*/ 70402 h 92"/>
              <a:gd name="T4" fmla="*/ 57978 w 92"/>
              <a:gd name="T5" fmla="*/ 134938 h 92"/>
              <a:gd name="T6" fmla="*/ 0 w 92"/>
              <a:gd name="T7" fmla="*/ 67469 h 92"/>
              <a:gd name="T8" fmla="*/ 72473 w 92"/>
              <a:gd name="T9" fmla="*/ 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50" y="0"/>
                </a:moveTo>
                <a:lnTo>
                  <a:pt x="92" y="48"/>
                </a:lnTo>
                <a:lnTo>
                  <a:pt x="40" y="92"/>
                </a:lnTo>
                <a:lnTo>
                  <a:pt x="0" y="46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03" name="Freeform 101"/>
          <p:cNvSpPr>
            <a:spLocks/>
          </p:cNvSpPr>
          <p:nvPr/>
        </p:nvSpPr>
        <p:spPr bwMode="auto">
          <a:xfrm>
            <a:off x="6197600" y="3679825"/>
            <a:ext cx="133350" cy="136525"/>
          </a:xfrm>
          <a:custGeom>
            <a:avLst/>
            <a:gdLst>
              <a:gd name="T0" fmla="*/ 75372 w 92"/>
              <a:gd name="T1" fmla="*/ 0 h 94"/>
              <a:gd name="T2" fmla="*/ 133350 w 92"/>
              <a:gd name="T3" fmla="*/ 69715 h 94"/>
              <a:gd name="T4" fmla="*/ 60877 w 92"/>
              <a:gd name="T5" fmla="*/ 136525 h 94"/>
              <a:gd name="T6" fmla="*/ 0 w 92"/>
              <a:gd name="T7" fmla="*/ 66810 h 94"/>
              <a:gd name="T8" fmla="*/ 75372 w 92"/>
              <a:gd name="T9" fmla="*/ 0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52" y="0"/>
                </a:moveTo>
                <a:lnTo>
                  <a:pt x="92" y="48"/>
                </a:lnTo>
                <a:lnTo>
                  <a:pt x="42" y="94"/>
                </a:lnTo>
                <a:lnTo>
                  <a:pt x="0" y="46"/>
                </a:lnTo>
                <a:lnTo>
                  <a:pt x="52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04" name="Freeform 102"/>
          <p:cNvSpPr>
            <a:spLocks/>
          </p:cNvSpPr>
          <p:nvPr/>
        </p:nvSpPr>
        <p:spPr bwMode="auto">
          <a:xfrm>
            <a:off x="6257925" y="3749675"/>
            <a:ext cx="134938" cy="138113"/>
          </a:xfrm>
          <a:custGeom>
            <a:avLst/>
            <a:gdLst>
              <a:gd name="T0" fmla="*/ 134938 w 92"/>
              <a:gd name="T1" fmla="*/ 70526 h 94"/>
              <a:gd name="T2" fmla="*/ 58669 w 92"/>
              <a:gd name="T3" fmla="*/ 138113 h 94"/>
              <a:gd name="T4" fmla="*/ 0 w 92"/>
              <a:gd name="T5" fmla="*/ 67587 h 94"/>
              <a:gd name="T6" fmla="*/ 73336 w 92"/>
              <a:gd name="T7" fmla="*/ 0 h 94"/>
              <a:gd name="T8" fmla="*/ 134938 w 92"/>
              <a:gd name="T9" fmla="*/ 70526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92" y="48"/>
                </a:moveTo>
                <a:lnTo>
                  <a:pt x="40" y="94"/>
                </a:lnTo>
                <a:lnTo>
                  <a:pt x="0" y="46"/>
                </a:lnTo>
                <a:lnTo>
                  <a:pt x="50" y="0"/>
                </a:lnTo>
                <a:lnTo>
                  <a:pt x="92" y="4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05" name="Freeform 103"/>
          <p:cNvSpPr>
            <a:spLocks/>
          </p:cNvSpPr>
          <p:nvPr/>
        </p:nvSpPr>
        <p:spPr bwMode="auto">
          <a:xfrm>
            <a:off x="5837238" y="3263900"/>
            <a:ext cx="134937" cy="138113"/>
          </a:xfrm>
          <a:custGeom>
            <a:avLst/>
            <a:gdLst>
              <a:gd name="T0" fmla="*/ 134937 w 92"/>
              <a:gd name="T1" fmla="*/ 70526 h 94"/>
              <a:gd name="T2" fmla="*/ 61602 w 92"/>
              <a:gd name="T3" fmla="*/ 138113 h 94"/>
              <a:gd name="T4" fmla="*/ 0 w 92"/>
              <a:gd name="T5" fmla="*/ 67587 h 94"/>
              <a:gd name="T6" fmla="*/ 76269 w 92"/>
              <a:gd name="T7" fmla="*/ 0 h 94"/>
              <a:gd name="T8" fmla="*/ 134937 w 92"/>
              <a:gd name="T9" fmla="*/ 70526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92" y="48"/>
                </a:moveTo>
                <a:lnTo>
                  <a:pt x="42" y="94"/>
                </a:lnTo>
                <a:lnTo>
                  <a:pt x="0" y="46"/>
                </a:lnTo>
                <a:lnTo>
                  <a:pt x="52" y="0"/>
                </a:lnTo>
                <a:lnTo>
                  <a:pt x="92" y="4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06" name="Freeform 104"/>
          <p:cNvSpPr>
            <a:spLocks/>
          </p:cNvSpPr>
          <p:nvPr/>
        </p:nvSpPr>
        <p:spPr bwMode="auto">
          <a:xfrm>
            <a:off x="6403975" y="3006725"/>
            <a:ext cx="131763" cy="134938"/>
          </a:xfrm>
          <a:custGeom>
            <a:avLst/>
            <a:gdLst>
              <a:gd name="T0" fmla="*/ 58561 w 90"/>
              <a:gd name="T1" fmla="*/ 134938 h 92"/>
              <a:gd name="T2" fmla="*/ 0 w 90"/>
              <a:gd name="T3" fmla="*/ 64536 h 92"/>
              <a:gd name="T4" fmla="*/ 73202 w 90"/>
              <a:gd name="T5" fmla="*/ 0 h 92"/>
              <a:gd name="T6" fmla="*/ 131763 w 90"/>
              <a:gd name="T7" fmla="*/ 67469 h 92"/>
              <a:gd name="T8" fmla="*/ 58561 w 90"/>
              <a:gd name="T9" fmla="*/ 134938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" h="92">
                <a:moveTo>
                  <a:pt x="40" y="92"/>
                </a:moveTo>
                <a:lnTo>
                  <a:pt x="0" y="44"/>
                </a:lnTo>
                <a:lnTo>
                  <a:pt x="50" y="0"/>
                </a:lnTo>
                <a:lnTo>
                  <a:pt x="90" y="46"/>
                </a:lnTo>
                <a:lnTo>
                  <a:pt x="40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07" name="Freeform 105"/>
          <p:cNvSpPr>
            <a:spLocks/>
          </p:cNvSpPr>
          <p:nvPr/>
        </p:nvSpPr>
        <p:spPr bwMode="auto">
          <a:xfrm>
            <a:off x="6477000" y="2940050"/>
            <a:ext cx="134938" cy="134938"/>
          </a:xfrm>
          <a:custGeom>
            <a:avLst/>
            <a:gdLst>
              <a:gd name="T0" fmla="*/ 0 w 92"/>
              <a:gd name="T1" fmla="*/ 67469 h 92"/>
              <a:gd name="T2" fmla="*/ 73336 w 92"/>
              <a:gd name="T3" fmla="*/ 0 h 92"/>
              <a:gd name="T4" fmla="*/ 134938 w 92"/>
              <a:gd name="T5" fmla="*/ 70402 h 92"/>
              <a:gd name="T6" fmla="*/ 58669 w 92"/>
              <a:gd name="T7" fmla="*/ 134938 h 92"/>
              <a:gd name="T8" fmla="*/ 0 w 92"/>
              <a:gd name="T9" fmla="*/ 67469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0" y="46"/>
                </a:moveTo>
                <a:lnTo>
                  <a:pt x="50" y="0"/>
                </a:lnTo>
                <a:lnTo>
                  <a:pt x="92" y="48"/>
                </a:lnTo>
                <a:lnTo>
                  <a:pt x="40" y="92"/>
                </a:lnTo>
                <a:lnTo>
                  <a:pt x="0" y="4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08" name="Freeform 106"/>
          <p:cNvSpPr>
            <a:spLocks/>
          </p:cNvSpPr>
          <p:nvPr/>
        </p:nvSpPr>
        <p:spPr bwMode="auto">
          <a:xfrm>
            <a:off x="6535738" y="3009900"/>
            <a:ext cx="134937" cy="134938"/>
          </a:xfrm>
          <a:custGeom>
            <a:avLst/>
            <a:gdLst>
              <a:gd name="T0" fmla="*/ 0 w 92"/>
              <a:gd name="T1" fmla="*/ 64536 h 92"/>
              <a:gd name="T2" fmla="*/ 76269 w 92"/>
              <a:gd name="T3" fmla="*/ 0 h 92"/>
              <a:gd name="T4" fmla="*/ 134937 w 92"/>
              <a:gd name="T5" fmla="*/ 67469 h 92"/>
              <a:gd name="T6" fmla="*/ 61602 w 92"/>
              <a:gd name="T7" fmla="*/ 134938 h 92"/>
              <a:gd name="T8" fmla="*/ 0 w 92"/>
              <a:gd name="T9" fmla="*/ 64536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0" y="44"/>
                </a:moveTo>
                <a:lnTo>
                  <a:pt x="52" y="0"/>
                </a:lnTo>
                <a:lnTo>
                  <a:pt x="92" y="46"/>
                </a:lnTo>
                <a:lnTo>
                  <a:pt x="42" y="92"/>
                </a:lnTo>
                <a:lnTo>
                  <a:pt x="0" y="4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09" name="Freeform 107"/>
          <p:cNvSpPr>
            <a:spLocks/>
          </p:cNvSpPr>
          <p:nvPr/>
        </p:nvSpPr>
        <p:spPr bwMode="auto">
          <a:xfrm>
            <a:off x="6343650" y="2936875"/>
            <a:ext cx="133350" cy="134938"/>
          </a:xfrm>
          <a:custGeom>
            <a:avLst/>
            <a:gdLst>
              <a:gd name="T0" fmla="*/ 0 w 92"/>
              <a:gd name="T1" fmla="*/ 67469 h 92"/>
              <a:gd name="T2" fmla="*/ 75372 w 92"/>
              <a:gd name="T3" fmla="*/ 0 h 92"/>
              <a:gd name="T4" fmla="*/ 133350 w 92"/>
              <a:gd name="T5" fmla="*/ 70402 h 92"/>
              <a:gd name="T6" fmla="*/ 60877 w 92"/>
              <a:gd name="T7" fmla="*/ 134938 h 92"/>
              <a:gd name="T8" fmla="*/ 0 w 92"/>
              <a:gd name="T9" fmla="*/ 67469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0" y="46"/>
                </a:moveTo>
                <a:lnTo>
                  <a:pt x="52" y="0"/>
                </a:lnTo>
                <a:lnTo>
                  <a:pt x="92" y="48"/>
                </a:lnTo>
                <a:lnTo>
                  <a:pt x="42" y="92"/>
                </a:lnTo>
                <a:lnTo>
                  <a:pt x="0" y="4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10" name="Freeform 108"/>
          <p:cNvSpPr>
            <a:spLocks/>
          </p:cNvSpPr>
          <p:nvPr/>
        </p:nvSpPr>
        <p:spPr bwMode="auto">
          <a:xfrm>
            <a:off x="6135688" y="3001963"/>
            <a:ext cx="134937" cy="133350"/>
          </a:xfrm>
          <a:custGeom>
            <a:avLst/>
            <a:gdLst>
              <a:gd name="T0" fmla="*/ 58668 w 92"/>
              <a:gd name="T1" fmla="*/ 133350 h 92"/>
              <a:gd name="T2" fmla="*/ 0 w 92"/>
              <a:gd name="T3" fmla="*/ 63776 h 92"/>
              <a:gd name="T4" fmla="*/ 73335 w 92"/>
              <a:gd name="T5" fmla="*/ 0 h 92"/>
              <a:gd name="T6" fmla="*/ 134937 w 92"/>
              <a:gd name="T7" fmla="*/ 66675 h 92"/>
              <a:gd name="T8" fmla="*/ 58668 w 92"/>
              <a:gd name="T9" fmla="*/ 13335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40" y="92"/>
                </a:moveTo>
                <a:lnTo>
                  <a:pt x="0" y="44"/>
                </a:lnTo>
                <a:lnTo>
                  <a:pt x="50" y="0"/>
                </a:lnTo>
                <a:lnTo>
                  <a:pt x="92" y="46"/>
                </a:lnTo>
                <a:lnTo>
                  <a:pt x="40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11" name="Freeform 109"/>
          <p:cNvSpPr>
            <a:spLocks/>
          </p:cNvSpPr>
          <p:nvPr/>
        </p:nvSpPr>
        <p:spPr bwMode="auto">
          <a:xfrm>
            <a:off x="6284913" y="2867025"/>
            <a:ext cx="134937" cy="136525"/>
          </a:xfrm>
          <a:custGeom>
            <a:avLst/>
            <a:gdLst>
              <a:gd name="T0" fmla="*/ 0 w 92"/>
              <a:gd name="T1" fmla="*/ 66810 h 94"/>
              <a:gd name="T2" fmla="*/ 73335 w 92"/>
              <a:gd name="T3" fmla="*/ 0 h 94"/>
              <a:gd name="T4" fmla="*/ 134937 w 92"/>
              <a:gd name="T5" fmla="*/ 69715 h 94"/>
              <a:gd name="T6" fmla="*/ 58668 w 92"/>
              <a:gd name="T7" fmla="*/ 136525 h 94"/>
              <a:gd name="T8" fmla="*/ 0 w 92"/>
              <a:gd name="T9" fmla="*/ 66810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0" y="46"/>
                </a:moveTo>
                <a:lnTo>
                  <a:pt x="50" y="0"/>
                </a:lnTo>
                <a:lnTo>
                  <a:pt x="92" y="48"/>
                </a:lnTo>
                <a:lnTo>
                  <a:pt x="40" y="94"/>
                </a:lnTo>
                <a:lnTo>
                  <a:pt x="0" y="4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12" name="Freeform 110"/>
          <p:cNvSpPr>
            <a:spLocks/>
          </p:cNvSpPr>
          <p:nvPr/>
        </p:nvSpPr>
        <p:spPr bwMode="auto">
          <a:xfrm>
            <a:off x="5573713" y="3870325"/>
            <a:ext cx="131762" cy="136525"/>
          </a:xfrm>
          <a:custGeom>
            <a:avLst/>
            <a:gdLst>
              <a:gd name="T0" fmla="*/ 131762 w 90"/>
              <a:gd name="T1" fmla="*/ 69715 h 94"/>
              <a:gd name="T2" fmla="*/ 58561 w 90"/>
              <a:gd name="T3" fmla="*/ 136525 h 94"/>
              <a:gd name="T4" fmla="*/ 0 w 90"/>
              <a:gd name="T5" fmla="*/ 66810 h 94"/>
              <a:gd name="T6" fmla="*/ 73201 w 90"/>
              <a:gd name="T7" fmla="*/ 0 h 94"/>
              <a:gd name="T8" fmla="*/ 131762 w 90"/>
              <a:gd name="T9" fmla="*/ 69715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" h="94">
                <a:moveTo>
                  <a:pt x="90" y="48"/>
                </a:moveTo>
                <a:lnTo>
                  <a:pt x="40" y="94"/>
                </a:lnTo>
                <a:lnTo>
                  <a:pt x="0" y="46"/>
                </a:lnTo>
                <a:lnTo>
                  <a:pt x="50" y="0"/>
                </a:lnTo>
                <a:lnTo>
                  <a:pt x="90" y="4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13" name="Freeform 111"/>
          <p:cNvSpPr>
            <a:spLocks/>
          </p:cNvSpPr>
          <p:nvPr/>
        </p:nvSpPr>
        <p:spPr bwMode="auto">
          <a:xfrm>
            <a:off x="6524625" y="3144838"/>
            <a:ext cx="131763" cy="134937"/>
          </a:xfrm>
          <a:custGeom>
            <a:avLst/>
            <a:gdLst>
              <a:gd name="T0" fmla="*/ 0 w 90"/>
              <a:gd name="T1" fmla="*/ 67469 h 92"/>
              <a:gd name="T2" fmla="*/ 73202 w 90"/>
              <a:gd name="T3" fmla="*/ 0 h 92"/>
              <a:gd name="T4" fmla="*/ 131763 w 90"/>
              <a:gd name="T5" fmla="*/ 70402 h 92"/>
              <a:gd name="T6" fmla="*/ 58561 w 90"/>
              <a:gd name="T7" fmla="*/ 134937 h 92"/>
              <a:gd name="T8" fmla="*/ 0 w 90"/>
              <a:gd name="T9" fmla="*/ 67469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" h="92">
                <a:moveTo>
                  <a:pt x="0" y="46"/>
                </a:moveTo>
                <a:lnTo>
                  <a:pt x="50" y="0"/>
                </a:lnTo>
                <a:lnTo>
                  <a:pt x="90" y="48"/>
                </a:lnTo>
                <a:lnTo>
                  <a:pt x="40" y="92"/>
                </a:lnTo>
                <a:lnTo>
                  <a:pt x="0" y="4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14" name="Freeform 112"/>
          <p:cNvSpPr>
            <a:spLocks/>
          </p:cNvSpPr>
          <p:nvPr/>
        </p:nvSpPr>
        <p:spPr bwMode="auto">
          <a:xfrm>
            <a:off x="6643688" y="3281363"/>
            <a:ext cx="131762" cy="138112"/>
          </a:xfrm>
          <a:custGeom>
            <a:avLst/>
            <a:gdLst>
              <a:gd name="T0" fmla="*/ 0 w 90"/>
              <a:gd name="T1" fmla="*/ 67587 h 94"/>
              <a:gd name="T2" fmla="*/ 73201 w 90"/>
              <a:gd name="T3" fmla="*/ 0 h 94"/>
              <a:gd name="T4" fmla="*/ 131762 w 90"/>
              <a:gd name="T5" fmla="*/ 70525 h 94"/>
              <a:gd name="T6" fmla="*/ 58561 w 90"/>
              <a:gd name="T7" fmla="*/ 138112 h 94"/>
              <a:gd name="T8" fmla="*/ 0 w 90"/>
              <a:gd name="T9" fmla="*/ 67587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" h="94">
                <a:moveTo>
                  <a:pt x="0" y="46"/>
                </a:moveTo>
                <a:lnTo>
                  <a:pt x="50" y="0"/>
                </a:lnTo>
                <a:lnTo>
                  <a:pt x="90" y="48"/>
                </a:lnTo>
                <a:lnTo>
                  <a:pt x="40" y="94"/>
                </a:lnTo>
                <a:lnTo>
                  <a:pt x="0" y="4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15" name="Freeform 113"/>
          <p:cNvSpPr>
            <a:spLocks/>
          </p:cNvSpPr>
          <p:nvPr/>
        </p:nvSpPr>
        <p:spPr bwMode="auto">
          <a:xfrm>
            <a:off x="6583363" y="3214688"/>
            <a:ext cx="133350" cy="134937"/>
          </a:xfrm>
          <a:custGeom>
            <a:avLst/>
            <a:gdLst>
              <a:gd name="T0" fmla="*/ 0 w 92"/>
              <a:gd name="T1" fmla="*/ 64535 h 92"/>
              <a:gd name="T2" fmla="*/ 72473 w 92"/>
              <a:gd name="T3" fmla="*/ 0 h 92"/>
              <a:gd name="T4" fmla="*/ 133350 w 92"/>
              <a:gd name="T5" fmla="*/ 67469 h 92"/>
              <a:gd name="T6" fmla="*/ 60877 w 92"/>
              <a:gd name="T7" fmla="*/ 134937 h 92"/>
              <a:gd name="T8" fmla="*/ 0 w 92"/>
              <a:gd name="T9" fmla="*/ 64535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0" y="44"/>
                </a:moveTo>
                <a:lnTo>
                  <a:pt x="50" y="0"/>
                </a:lnTo>
                <a:lnTo>
                  <a:pt x="92" y="46"/>
                </a:lnTo>
                <a:lnTo>
                  <a:pt x="42" y="92"/>
                </a:lnTo>
                <a:lnTo>
                  <a:pt x="0" y="4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16" name="Freeform 114"/>
          <p:cNvSpPr>
            <a:spLocks/>
          </p:cNvSpPr>
          <p:nvPr/>
        </p:nvSpPr>
        <p:spPr bwMode="auto">
          <a:xfrm>
            <a:off x="6702425" y="3352800"/>
            <a:ext cx="134938" cy="136525"/>
          </a:xfrm>
          <a:custGeom>
            <a:avLst/>
            <a:gdLst>
              <a:gd name="T0" fmla="*/ 73336 w 92"/>
              <a:gd name="T1" fmla="*/ 0 h 94"/>
              <a:gd name="T2" fmla="*/ 134938 w 92"/>
              <a:gd name="T3" fmla="*/ 69715 h 94"/>
              <a:gd name="T4" fmla="*/ 58669 w 92"/>
              <a:gd name="T5" fmla="*/ 136525 h 94"/>
              <a:gd name="T6" fmla="*/ 0 w 92"/>
              <a:gd name="T7" fmla="*/ 66810 h 94"/>
              <a:gd name="T8" fmla="*/ 73336 w 92"/>
              <a:gd name="T9" fmla="*/ 0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50" y="0"/>
                </a:moveTo>
                <a:lnTo>
                  <a:pt x="92" y="48"/>
                </a:lnTo>
                <a:lnTo>
                  <a:pt x="40" y="94"/>
                </a:lnTo>
                <a:lnTo>
                  <a:pt x="0" y="46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17" name="Freeform 115"/>
          <p:cNvSpPr>
            <a:spLocks/>
          </p:cNvSpPr>
          <p:nvPr/>
        </p:nvSpPr>
        <p:spPr bwMode="auto">
          <a:xfrm>
            <a:off x="6062663" y="3065463"/>
            <a:ext cx="131762" cy="138112"/>
          </a:xfrm>
          <a:custGeom>
            <a:avLst/>
            <a:gdLst>
              <a:gd name="T0" fmla="*/ 58561 w 90"/>
              <a:gd name="T1" fmla="*/ 138112 h 94"/>
              <a:gd name="T2" fmla="*/ 0 w 90"/>
              <a:gd name="T3" fmla="*/ 67587 h 94"/>
              <a:gd name="T4" fmla="*/ 73201 w 90"/>
              <a:gd name="T5" fmla="*/ 0 h 94"/>
              <a:gd name="T6" fmla="*/ 131762 w 90"/>
              <a:gd name="T7" fmla="*/ 70525 h 94"/>
              <a:gd name="T8" fmla="*/ 58561 w 90"/>
              <a:gd name="T9" fmla="*/ 138112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" h="94">
                <a:moveTo>
                  <a:pt x="40" y="94"/>
                </a:moveTo>
                <a:lnTo>
                  <a:pt x="0" y="46"/>
                </a:lnTo>
                <a:lnTo>
                  <a:pt x="50" y="0"/>
                </a:lnTo>
                <a:lnTo>
                  <a:pt x="90" y="48"/>
                </a:lnTo>
                <a:lnTo>
                  <a:pt x="40" y="9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18" name="Freeform 116"/>
          <p:cNvSpPr>
            <a:spLocks/>
          </p:cNvSpPr>
          <p:nvPr/>
        </p:nvSpPr>
        <p:spPr bwMode="auto">
          <a:xfrm>
            <a:off x="6597650" y="3078163"/>
            <a:ext cx="134938" cy="136525"/>
          </a:xfrm>
          <a:custGeom>
            <a:avLst/>
            <a:gdLst>
              <a:gd name="T0" fmla="*/ 73336 w 92"/>
              <a:gd name="T1" fmla="*/ 0 h 94"/>
              <a:gd name="T2" fmla="*/ 134938 w 92"/>
              <a:gd name="T3" fmla="*/ 69715 h 94"/>
              <a:gd name="T4" fmla="*/ 58669 w 92"/>
              <a:gd name="T5" fmla="*/ 136525 h 94"/>
              <a:gd name="T6" fmla="*/ 0 w 92"/>
              <a:gd name="T7" fmla="*/ 66810 h 94"/>
              <a:gd name="T8" fmla="*/ 73336 w 92"/>
              <a:gd name="T9" fmla="*/ 0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50" y="0"/>
                </a:moveTo>
                <a:lnTo>
                  <a:pt x="92" y="48"/>
                </a:lnTo>
                <a:lnTo>
                  <a:pt x="40" y="94"/>
                </a:lnTo>
                <a:lnTo>
                  <a:pt x="0" y="46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19" name="Freeform 117"/>
          <p:cNvSpPr>
            <a:spLocks/>
          </p:cNvSpPr>
          <p:nvPr/>
        </p:nvSpPr>
        <p:spPr bwMode="auto">
          <a:xfrm>
            <a:off x="6448425" y="3211513"/>
            <a:ext cx="134938" cy="134937"/>
          </a:xfrm>
          <a:custGeom>
            <a:avLst/>
            <a:gdLst>
              <a:gd name="T0" fmla="*/ 0 w 92"/>
              <a:gd name="T1" fmla="*/ 64535 h 92"/>
              <a:gd name="T2" fmla="*/ 76269 w 92"/>
              <a:gd name="T3" fmla="*/ 0 h 92"/>
              <a:gd name="T4" fmla="*/ 134938 w 92"/>
              <a:gd name="T5" fmla="*/ 67469 h 92"/>
              <a:gd name="T6" fmla="*/ 61602 w 92"/>
              <a:gd name="T7" fmla="*/ 134937 h 92"/>
              <a:gd name="T8" fmla="*/ 0 w 92"/>
              <a:gd name="T9" fmla="*/ 64535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0" y="44"/>
                </a:moveTo>
                <a:lnTo>
                  <a:pt x="52" y="0"/>
                </a:lnTo>
                <a:lnTo>
                  <a:pt x="92" y="46"/>
                </a:lnTo>
                <a:lnTo>
                  <a:pt x="42" y="92"/>
                </a:lnTo>
                <a:lnTo>
                  <a:pt x="0" y="4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20" name="Freeform 118"/>
          <p:cNvSpPr>
            <a:spLocks/>
          </p:cNvSpPr>
          <p:nvPr/>
        </p:nvSpPr>
        <p:spPr bwMode="auto">
          <a:xfrm>
            <a:off x="6208713" y="2933700"/>
            <a:ext cx="134937" cy="134938"/>
          </a:xfrm>
          <a:custGeom>
            <a:avLst/>
            <a:gdLst>
              <a:gd name="T0" fmla="*/ 61602 w 92"/>
              <a:gd name="T1" fmla="*/ 134938 h 92"/>
              <a:gd name="T2" fmla="*/ 0 w 92"/>
              <a:gd name="T3" fmla="*/ 67469 h 92"/>
              <a:gd name="T4" fmla="*/ 76269 w 92"/>
              <a:gd name="T5" fmla="*/ 0 h 92"/>
              <a:gd name="T6" fmla="*/ 134937 w 92"/>
              <a:gd name="T7" fmla="*/ 70402 h 92"/>
              <a:gd name="T8" fmla="*/ 61602 w 92"/>
              <a:gd name="T9" fmla="*/ 134938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42" y="92"/>
                </a:moveTo>
                <a:lnTo>
                  <a:pt x="0" y="46"/>
                </a:lnTo>
                <a:lnTo>
                  <a:pt x="52" y="0"/>
                </a:lnTo>
                <a:lnTo>
                  <a:pt x="92" y="48"/>
                </a:lnTo>
                <a:lnTo>
                  <a:pt x="42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21" name="Freeform 119"/>
          <p:cNvSpPr>
            <a:spLocks/>
          </p:cNvSpPr>
          <p:nvPr/>
        </p:nvSpPr>
        <p:spPr bwMode="auto">
          <a:xfrm>
            <a:off x="5465763" y="3597275"/>
            <a:ext cx="134937" cy="134938"/>
          </a:xfrm>
          <a:custGeom>
            <a:avLst/>
            <a:gdLst>
              <a:gd name="T0" fmla="*/ 61602 w 92"/>
              <a:gd name="T1" fmla="*/ 134938 h 92"/>
              <a:gd name="T2" fmla="*/ 0 w 92"/>
              <a:gd name="T3" fmla="*/ 64536 h 92"/>
              <a:gd name="T4" fmla="*/ 76269 w 92"/>
              <a:gd name="T5" fmla="*/ 0 h 92"/>
              <a:gd name="T6" fmla="*/ 134937 w 92"/>
              <a:gd name="T7" fmla="*/ 67469 h 92"/>
              <a:gd name="T8" fmla="*/ 61602 w 92"/>
              <a:gd name="T9" fmla="*/ 134938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42" y="92"/>
                </a:moveTo>
                <a:lnTo>
                  <a:pt x="0" y="44"/>
                </a:lnTo>
                <a:lnTo>
                  <a:pt x="52" y="0"/>
                </a:lnTo>
                <a:lnTo>
                  <a:pt x="92" y="46"/>
                </a:lnTo>
                <a:lnTo>
                  <a:pt x="42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22" name="Freeform 120"/>
          <p:cNvSpPr>
            <a:spLocks/>
          </p:cNvSpPr>
          <p:nvPr/>
        </p:nvSpPr>
        <p:spPr bwMode="auto">
          <a:xfrm>
            <a:off x="5541963" y="3530600"/>
            <a:ext cx="134937" cy="134938"/>
          </a:xfrm>
          <a:custGeom>
            <a:avLst/>
            <a:gdLst>
              <a:gd name="T0" fmla="*/ 58668 w 92"/>
              <a:gd name="T1" fmla="*/ 134938 h 92"/>
              <a:gd name="T2" fmla="*/ 0 w 92"/>
              <a:gd name="T3" fmla="*/ 67469 h 92"/>
              <a:gd name="T4" fmla="*/ 73335 w 92"/>
              <a:gd name="T5" fmla="*/ 0 h 92"/>
              <a:gd name="T6" fmla="*/ 134937 w 92"/>
              <a:gd name="T7" fmla="*/ 70402 h 92"/>
              <a:gd name="T8" fmla="*/ 58668 w 92"/>
              <a:gd name="T9" fmla="*/ 134938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40" y="92"/>
                </a:moveTo>
                <a:lnTo>
                  <a:pt x="0" y="46"/>
                </a:lnTo>
                <a:lnTo>
                  <a:pt x="50" y="0"/>
                </a:lnTo>
                <a:lnTo>
                  <a:pt x="92" y="48"/>
                </a:lnTo>
                <a:lnTo>
                  <a:pt x="40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23" name="Freeform 121"/>
          <p:cNvSpPr>
            <a:spLocks/>
          </p:cNvSpPr>
          <p:nvPr/>
        </p:nvSpPr>
        <p:spPr bwMode="auto">
          <a:xfrm>
            <a:off x="5614988" y="3463925"/>
            <a:ext cx="134937" cy="136525"/>
          </a:xfrm>
          <a:custGeom>
            <a:avLst/>
            <a:gdLst>
              <a:gd name="T0" fmla="*/ 61602 w 92"/>
              <a:gd name="T1" fmla="*/ 136525 h 94"/>
              <a:gd name="T2" fmla="*/ 0 w 92"/>
              <a:gd name="T3" fmla="*/ 66810 h 94"/>
              <a:gd name="T4" fmla="*/ 76269 w 92"/>
              <a:gd name="T5" fmla="*/ 0 h 94"/>
              <a:gd name="T6" fmla="*/ 134937 w 92"/>
              <a:gd name="T7" fmla="*/ 69715 h 94"/>
              <a:gd name="T8" fmla="*/ 61602 w 92"/>
              <a:gd name="T9" fmla="*/ 136525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42" y="94"/>
                </a:moveTo>
                <a:lnTo>
                  <a:pt x="0" y="46"/>
                </a:lnTo>
                <a:lnTo>
                  <a:pt x="52" y="0"/>
                </a:lnTo>
                <a:lnTo>
                  <a:pt x="92" y="48"/>
                </a:lnTo>
                <a:lnTo>
                  <a:pt x="42" y="9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24" name="Freeform 122"/>
          <p:cNvSpPr>
            <a:spLocks/>
          </p:cNvSpPr>
          <p:nvPr/>
        </p:nvSpPr>
        <p:spPr bwMode="auto">
          <a:xfrm>
            <a:off x="6553200" y="3484563"/>
            <a:ext cx="134938" cy="136525"/>
          </a:xfrm>
          <a:custGeom>
            <a:avLst/>
            <a:gdLst>
              <a:gd name="T0" fmla="*/ 76269 w 92"/>
              <a:gd name="T1" fmla="*/ 0 h 94"/>
              <a:gd name="T2" fmla="*/ 134938 w 92"/>
              <a:gd name="T3" fmla="*/ 69715 h 94"/>
              <a:gd name="T4" fmla="*/ 61602 w 92"/>
              <a:gd name="T5" fmla="*/ 136525 h 94"/>
              <a:gd name="T6" fmla="*/ 0 w 92"/>
              <a:gd name="T7" fmla="*/ 66810 h 94"/>
              <a:gd name="T8" fmla="*/ 76269 w 92"/>
              <a:gd name="T9" fmla="*/ 0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52" y="0"/>
                </a:moveTo>
                <a:lnTo>
                  <a:pt x="92" y="48"/>
                </a:lnTo>
                <a:lnTo>
                  <a:pt x="42" y="94"/>
                </a:lnTo>
                <a:lnTo>
                  <a:pt x="0" y="46"/>
                </a:lnTo>
                <a:lnTo>
                  <a:pt x="52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25" name="Freeform 123"/>
          <p:cNvSpPr>
            <a:spLocks/>
          </p:cNvSpPr>
          <p:nvPr/>
        </p:nvSpPr>
        <p:spPr bwMode="auto">
          <a:xfrm>
            <a:off x="5513388" y="3802063"/>
            <a:ext cx="133350" cy="134937"/>
          </a:xfrm>
          <a:custGeom>
            <a:avLst/>
            <a:gdLst>
              <a:gd name="T0" fmla="*/ 60877 w 92"/>
              <a:gd name="T1" fmla="*/ 134937 h 92"/>
              <a:gd name="T2" fmla="*/ 0 w 92"/>
              <a:gd name="T3" fmla="*/ 64535 h 92"/>
              <a:gd name="T4" fmla="*/ 72473 w 92"/>
              <a:gd name="T5" fmla="*/ 0 h 92"/>
              <a:gd name="T6" fmla="*/ 133350 w 92"/>
              <a:gd name="T7" fmla="*/ 67469 h 92"/>
              <a:gd name="T8" fmla="*/ 60877 w 92"/>
              <a:gd name="T9" fmla="*/ 134937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42" y="92"/>
                </a:moveTo>
                <a:lnTo>
                  <a:pt x="0" y="44"/>
                </a:lnTo>
                <a:lnTo>
                  <a:pt x="50" y="0"/>
                </a:lnTo>
                <a:lnTo>
                  <a:pt x="92" y="46"/>
                </a:lnTo>
                <a:lnTo>
                  <a:pt x="42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26" name="Freeform 124"/>
          <p:cNvSpPr>
            <a:spLocks/>
          </p:cNvSpPr>
          <p:nvPr/>
        </p:nvSpPr>
        <p:spPr bwMode="auto">
          <a:xfrm>
            <a:off x="5527675" y="3665538"/>
            <a:ext cx="134938" cy="136525"/>
          </a:xfrm>
          <a:custGeom>
            <a:avLst/>
            <a:gdLst>
              <a:gd name="T0" fmla="*/ 134938 w 92"/>
              <a:gd name="T1" fmla="*/ 69715 h 94"/>
              <a:gd name="T2" fmla="*/ 58669 w 92"/>
              <a:gd name="T3" fmla="*/ 136525 h 94"/>
              <a:gd name="T4" fmla="*/ 0 w 92"/>
              <a:gd name="T5" fmla="*/ 66810 h 94"/>
              <a:gd name="T6" fmla="*/ 73336 w 92"/>
              <a:gd name="T7" fmla="*/ 0 h 94"/>
              <a:gd name="T8" fmla="*/ 134938 w 92"/>
              <a:gd name="T9" fmla="*/ 69715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92" y="48"/>
                </a:moveTo>
                <a:lnTo>
                  <a:pt x="40" y="94"/>
                </a:lnTo>
                <a:lnTo>
                  <a:pt x="0" y="46"/>
                </a:lnTo>
                <a:lnTo>
                  <a:pt x="50" y="0"/>
                </a:lnTo>
                <a:lnTo>
                  <a:pt x="92" y="4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27" name="Freeform 125"/>
          <p:cNvSpPr>
            <a:spLocks/>
          </p:cNvSpPr>
          <p:nvPr/>
        </p:nvSpPr>
        <p:spPr bwMode="auto">
          <a:xfrm>
            <a:off x="5586413" y="3735388"/>
            <a:ext cx="133350" cy="134937"/>
          </a:xfrm>
          <a:custGeom>
            <a:avLst/>
            <a:gdLst>
              <a:gd name="T0" fmla="*/ 133350 w 92"/>
              <a:gd name="T1" fmla="*/ 70402 h 92"/>
              <a:gd name="T2" fmla="*/ 60877 w 92"/>
              <a:gd name="T3" fmla="*/ 134937 h 92"/>
              <a:gd name="T4" fmla="*/ 0 w 92"/>
              <a:gd name="T5" fmla="*/ 67469 h 92"/>
              <a:gd name="T6" fmla="*/ 75372 w 92"/>
              <a:gd name="T7" fmla="*/ 0 h 92"/>
              <a:gd name="T8" fmla="*/ 133350 w 92"/>
              <a:gd name="T9" fmla="*/ 70402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92" y="48"/>
                </a:moveTo>
                <a:lnTo>
                  <a:pt x="42" y="92"/>
                </a:lnTo>
                <a:lnTo>
                  <a:pt x="0" y="46"/>
                </a:lnTo>
                <a:lnTo>
                  <a:pt x="52" y="0"/>
                </a:lnTo>
                <a:lnTo>
                  <a:pt x="92" y="4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28" name="Freeform 126"/>
          <p:cNvSpPr>
            <a:spLocks/>
          </p:cNvSpPr>
          <p:nvPr/>
        </p:nvSpPr>
        <p:spPr bwMode="auto">
          <a:xfrm>
            <a:off x="5913438" y="3200400"/>
            <a:ext cx="134937" cy="134938"/>
          </a:xfrm>
          <a:custGeom>
            <a:avLst/>
            <a:gdLst>
              <a:gd name="T0" fmla="*/ 58668 w 92"/>
              <a:gd name="T1" fmla="*/ 134938 h 92"/>
              <a:gd name="T2" fmla="*/ 0 w 92"/>
              <a:gd name="T3" fmla="*/ 64536 h 92"/>
              <a:gd name="T4" fmla="*/ 73335 w 92"/>
              <a:gd name="T5" fmla="*/ 0 h 92"/>
              <a:gd name="T6" fmla="*/ 134937 w 92"/>
              <a:gd name="T7" fmla="*/ 67469 h 92"/>
              <a:gd name="T8" fmla="*/ 58668 w 92"/>
              <a:gd name="T9" fmla="*/ 134938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40" y="92"/>
                </a:moveTo>
                <a:lnTo>
                  <a:pt x="0" y="44"/>
                </a:lnTo>
                <a:lnTo>
                  <a:pt x="50" y="0"/>
                </a:lnTo>
                <a:lnTo>
                  <a:pt x="92" y="46"/>
                </a:lnTo>
                <a:lnTo>
                  <a:pt x="40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29" name="Freeform 127"/>
          <p:cNvSpPr>
            <a:spLocks/>
          </p:cNvSpPr>
          <p:nvPr/>
        </p:nvSpPr>
        <p:spPr bwMode="auto">
          <a:xfrm>
            <a:off x="5691188" y="3398838"/>
            <a:ext cx="131762" cy="134937"/>
          </a:xfrm>
          <a:custGeom>
            <a:avLst/>
            <a:gdLst>
              <a:gd name="T0" fmla="*/ 58561 w 90"/>
              <a:gd name="T1" fmla="*/ 134937 h 92"/>
              <a:gd name="T2" fmla="*/ 0 w 90"/>
              <a:gd name="T3" fmla="*/ 64535 h 92"/>
              <a:gd name="T4" fmla="*/ 73201 w 90"/>
              <a:gd name="T5" fmla="*/ 0 h 92"/>
              <a:gd name="T6" fmla="*/ 131762 w 90"/>
              <a:gd name="T7" fmla="*/ 67469 h 92"/>
              <a:gd name="T8" fmla="*/ 58561 w 90"/>
              <a:gd name="T9" fmla="*/ 134937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" h="92">
                <a:moveTo>
                  <a:pt x="40" y="92"/>
                </a:moveTo>
                <a:lnTo>
                  <a:pt x="0" y="44"/>
                </a:lnTo>
                <a:lnTo>
                  <a:pt x="50" y="0"/>
                </a:lnTo>
                <a:lnTo>
                  <a:pt x="90" y="46"/>
                </a:lnTo>
                <a:lnTo>
                  <a:pt x="40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30" name="Freeform 128"/>
          <p:cNvSpPr>
            <a:spLocks/>
          </p:cNvSpPr>
          <p:nvPr/>
        </p:nvSpPr>
        <p:spPr bwMode="auto">
          <a:xfrm>
            <a:off x="5778500" y="3194050"/>
            <a:ext cx="134938" cy="138113"/>
          </a:xfrm>
          <a:custGeom>
            <a:avLst/>
            <a:gdLst>
              <a:gd name="T0" fmla="*/ 58669 w 92"/>
              <a:gd name="T1" fmla="*/ 138113 h 94"/>
              <a:gd name="T2" fmla="*/ 0 w 92"/>
              <a:gd name="T3" fmla="*/ 67587 h 94"/>
              <a:gd name="T4" fmla="*/ 73336 w 92"/>
              <a:gd name="T5" fmla="*/ 0 h 94"/>
              <a:gd name="T6" fmla="*/ 134938 w 92"/>
              <a:gd name="T7" fmla="*/ 70526 h 94"/>
              <a:gd name="T8" fmla="*/ 58669 w 92"/>
              <a:gd name="T9" fmla="*/ 138113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40" y="94"/>
                </a:moveTo>
                <a:lnTo>
                  <a:pt x="0" y="46"/>
                </a:lnTo>
                <a:lnTo>
                  <a:pt x="50" y="0"/>
                </a:lnTo>
                <a:lnTo>
                  <a:pt x="92" y="48"/>
                </a:lnTo>
                <a:lnTo>
                  <a:pt x="40" y="9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31" name="Freeform 129"/>
          <p:cNvSpPr>
            <a:spLocks/>
          </p:cNvSpPr>
          <p:nvPr/>
        </p:nvSpPr>
        <p:spPr bwMode="auto">
          <a:xfrm>
            <a:off x="5986463" y="3133725"/>
            <a:ext cx="134937" cy="133350"/>
          </a:xfrm>
          <a:custGeom>
            <a:avLst/>
            <a:gdLst>
              <a:gd name="T0" fmla="*/ 61602 w 92"/>
              <a:gd name="T1" fmla="*/ 133350 h 92"/>
              <a:gd name="T2" fmla="*/ 0 w 92"/>
              <a:gd name="T3" fmla="*/ 66675 h 92"/>
              <a:gd name="T4" fmla="*/ 76269 w 92"/>
              <a:gd name="T5" fmla="*/ 0 h 92"/>
              <a:gd name="T6" fmla="*/ 134937 w 92"/>
              <a:gd name="T7" fmla="*/ 69574 h 92"/>
              <a:gd name="T8" fmla="*/ 61602 w 92"/>
              <a:gd name="T9" fmla="*/ 13335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42" y="92"/>
                </a:moveTo>
                <a:lnTo>
                  <a:pt x="0" y="46"/>
                </a:lnTo>
                <a:lnTo>
                  <a:pt x="52" y="0"/>
                </a:lnTo>
                <a:lnTo>
                  <a:pt x="92" y="48"/>
                </a:lnTo>
                <a:lnTo>
                  <a:pt x="42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32" name="Freeform 130"/>
          <p:cNvSpPr>
            <a:spLocks/>
          </p:cNvSpPr>
          <p:nvPr/>
        </p:nvSpPr>
        <p:spPr bwMode="auto">
          <a:xfrm>
            <a:off x="5851525" y="3130550"/>
            <a:ext cx="134938" cy="133350"/>
          </a:xfrm>
          <a:custGeom>
            <a:avLst/>
            <a:gdLst>
              <a:gd name="T0" fmla="*/ 0 w 92"/>
              <a:gd name="T1" fmla="*/ 63776 h 92"/>
              <a:gd name="T2" fmla="*/ 76269 w 92"/>
              <a:gd name="T3" fmla="*/ 0 h 92"/>
              <a:gd name="T4" fmla="*/ 134938 w 92"/>
              <a:gd name="T5" fmla="*/ 69574 h 92"/>
              <a:gd name="T6" fmla="*/ 61602 w 92"/>
              <a:gd name="T7" fmla="*/ 133350 h 92"/>
              <a:gd name="T8" fmla="*/ 0 w 92"/>
              <a:gd name="T9" fmla="*/ 63776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0" y="44"/>
                </a:moveTo>
                <a:lnTo>
                  <a:pt x="52" y="0"/>
                </a:lnTo>
                <a:lnTo>
                  <a:pt x="92" y="48"/>
                </a:lnTo>
                <a:lnTo>
                  <a:pt x="42" y="92"/>
                </a:lnTo>
                <a:lnTo>
                  <a:pt x="0" y="4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33" name="Freeform 131"/>
          <p:cNvSpPr>
            <a:spLocks/>
          </p:cNvSpPr>
          <p:nvPr/>
        </p:nvSpPr>
        <p:spPr bwMode="auto">
          <a:xfrm>
            <a:off x="5764213" y="3332163"/>
            <a:ext cx="134937" cy="133350"/>
          </a:xfrm>
          <a:custGeom>
            <a:avLst/>
            <a:gdLst>
              <a:gd name="T0" fmla="*/ 58668 w 92"/>
              <a:gd name="T1" fmla="*/ 133350 h 92"/>
              <a:gd name="T2" fmla="*/ 0 w 92"/>
              <a:gd name="T3" fmla="*/ 66675 h 92"/>
              <a:gd name="T4" fmla="*/ 73335 w 92"/>
              <a:gd name="T5" fmla="*/ 0 h 92"/>
              <a:gd name="T6" fmla="*/ 134937 w 92"/>
              <a:gd name="T7" fmla="*/ 69574 h 92"/>
              <a:gd name="T8" fmla="*/ 58668 w 92"/>
              <a:gd name="T9" fmla="*/ 13335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40" y="92"/>
                </a:moveTo>
                <a:lnTo>
                  <a:pt x="0" y="46"/>
                </a:lnTo>
                <a:lnTo>
                  <a:pt x="50" y="0"/>
                </a:lnTo>
                <a:lnTo>
                  <a:pt x="92" y="48"/>
                </a:lnTo>
                <a:lnTo>
                  <a:pt x="40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34" name="Freeform 132"/>
          <p:cNvSpPr>
            <a:spLocks/>
          </p:cNvSpPr>
          <p:nvPr/>
        </p:nvSpPr>
        <p:spPr bwMode="auto">
          <a:xfrm>
            <a:off x="6629400" y="3419475"/>
            <a:ext cx="131763" cy="134938"/>
          </a:xfrm>
          <a:custGeom>
            <a:avLst/>
            <a:gdLst>
              <a:gd name="T0" fmla="*/ 73202 w 90"/>
              <a:gd name="T1" fmla="*/ 0 h 92"/>
              <a:gd name="T2" fmla="*/ 131763 w 90"/>
              <a:gd name="T3" fmla="*/ 70402 h 92"/>
              <a:gd name="T4" fmla="*/ 58561 w 90"/>
              <a:gd name="T5" fmla="*/ 134938 h 92"/>
              <a:gd name="T6" fmla="*/ 0 w 90"/>
              <a:gd name="T7" fmla="*/ 64536 h 92"/>
              <a:gd name="T8" fmla="*/ 73202 w 90"/>
              <a:gd name="T9" fmla="*/ 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" h="92">
                <a:moveTo>
                  <a:pt x="50" y="0"/>
                </a:moveTo>
                <a:lnTo>
                  <a:pt x="90" y="48"/>
                </a:lnTo>
                <a:lnTo>
                  <a:pt x="40" y="92"/>
                </a:lnTo>
                <a:lnTo>
                  <a:pt x="0" y="44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35" name="Freeform 133"/>
          <p:cNvSpPr>
            <a:spLocks/>
          </p:cNvSpPr>
          <p:nvPr/>
        </p:nvSpPr>
        <p:spPr bwMode="auto">
          <a:xfrm>
            <a:off x="6361113" y="3413125"/>
            <a:ext cx="133350" cy="134938"/>
          </a:xfrm>
          <a:custGeom>
            <a:avLst/>
            <a:gdLst>
              <a:gd name="T0" fmla="*/ 72473 w 92"/>
              <a:gd name="T1" fmla="*/ 0 h 92"/>
              <a:gd name="T2" fmla="*/ 133350 w 92"/>
              <a:gd name="T3" fmla="*/ 67469 h 92"/>
              <a:gd name="T4" fmla="*/ 57978 w 92"/>
              <a:gd name="T5" fmla="*/ 134938 h 92"/>
              <a:gd name="T6" fmla="*/ 0 w 92"/>
              <a:gd name="T7" fmla="*/ 64536 h 92"/>
              <a:gd name="T8" fmla="*/ 72473 w 92"/>
              <a:gd name="T9" fmla="*/ 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50" y="0"/>
                </a:moveTo>
                <a:lnTo>
                  <a:pt x="92" y="46"/>
                </a:lnTo>
                <a:lnTo>
                  <a:pt x="40" y="92"/>
                </a:lnTo>
                <a:lnTo>
                  <a:pt x="0" y="44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36" name="Freeform 134"/>
          <p:cNvSpPr>
            <a:spLocks/>
          </p:cNvSpPr>
          <p:nvPr/>
        </p:nvSpPr>
        <p:spPr bwMode="auto">
          <a:xfrm>
            <a:off x="6076950" y="3541713"/>
            <a:ext cx="134938" cy="134937"/>
          </a:xfrm>
          <a:custGeom>
            <a:avLst/>
            <a:gdLst>
              <a:gd name="T0" fmla="*/ 76269 w 92"/>
              <a:gd name="T1" fmla="*/ 0 h 92"/>
              <a:gd name="T2" fmla="*/ 134938 w 92"/>
              <a:gd name="T3" fmla="*/ 70402 h 92"/>
              <a:gd name="T4" fmla="*/ 61602 w 92"/>
              <a:gd name="T5" fmla="*/ 134937 h 92"/>
              <a:gd name="T6" fmla="*/ 0 w 92"/>
              <a:gd name="T7" fmla="*/ 67469 h 92"/>
              <a:gd name="T8" fmla="*/ 76269 w 92"/>
              <a:gd name="T9" fmla="*/ 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52" y="0"/>
                </a:moveTo>
                <a:lnTo>
                  <a:pt x="92" y="48"/>
                </a:lnTo>
                <a:lnTo>
                  <a:pt x="42" y="92"/>
                </a:lnTo>
                <a:lnTo>
                  <a:pt x="0" y="46"/>
                </a:lnTo>
                <a:lnTo>
                  <a:pt x="52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37" name="Freeform 135"/>
          <p:cNvSpPr>
            <a:spLocks/>
          </p:cNvSpPr>
          <p:nvPr/>
        </p:nvSpPr>
        <p:spPr bwMode="auto">
          <a:xfrm>
            <a:off x="6003925" y="3609975"/>
            <a:ext cx="134938" cy="133350"/>
          </a:xfrm>
          <a:custGeom>
            <a:avLst/>
            <a:gdLst>
              <a:gd name="T0" fmla="*/ 73336 w 92"/>
              <a:gd name="T1" fmla="*/ 0 h 92"/>
              <a:gd name="T2" fmla="*/ 134938 w 92"/>
              <a:gd name="T3" fmla="*/ 66675 h 92"/>
              <a:gd name="T4" fmla="*/ 58669 w 92"/>
              <a:gd name="T5" fmla="*/ 133350 h 92"/>
              <a:gd name="T6" fmla="*/ 0 w 92"/>
              <a:gd name="T7" fmla="*/ 63776 h 92"/>
              <a:gd name="T8" fmla="*/ 73336 w 92"/>
              <a:gd name="T9" fmla="*/ 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50" y="0"/>
                </a:moveTo>
                <a:lnTo>
                  <a:pt x="92" y="46"/>
                </a:lnTo>
                <a:lnTo>
                  <a:pt x="40" y="92"/>
                </a:lnTo>
                <a:lnTo>
                  <a:pt x="0" y="44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38" name="Freeform 136"/>
          <p:cNvSpPr>
            <a:spLocks/>
          </p:cNvSpPr>
          <p:nvPr/>
        </p:nvSpPr>
        <p:spPr bwMode="auto">
          <a:xfrm>
            <a:off x="6153150" y="3475038"/>
            <a:ext cx="134938" cy="138112"/>
          </a:xfrm>
          <a:custGeom>
            <a:avLst/>
            <a:gdLst>
              <a:gd name="T0" fmla="*/ 73336 w 92"/>
              <a:gd name="T1" fmla="*/ 0 h 94"/>
              <a:gd name="T2" fmla="*/ 134938 w 92"/>
              <a:gd name="T3" fmla="*/ 70525 h 94"/>
              <a:gd name="T4" fmla="*/ 58669 w 92"/>
              <a:gd name="T5" fmla="*/ 138112 h 94"/>
              <a:gd name="T6" fmla="*/ 0 w 92"/>
              <a:gd name="T7" fmla="*/ 67587 h 94"/>
              <a:gd name="T8" fmla="*/ 73336 w 92"/>
              <a:gd name="T9" fmla="*/ 0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50" y="0"/>
                </a:moveTo>
                <a:lnTo>
                  <a:pt x="92" y="48"/>
                </a:lnTo>
                <a:lnTo>
                  <a:pt x="40" y="94"/>
                </a:lnTo>
                <a:lnTo>
                  <a:pt x="0" y="46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39" name="Freeform 137"/>
          <p:cNvSpPr>
            <a:spLocks/>
          </p:cNvSpPr>
          <p:nvPr/>
        </p:nvSpPr>
        <p:spPr bwMode="auto">
          <a:xfrm>
            <a:off x="6299200" y="3343275"/>
            <a:ext cx="134938" cy="134938"/>
          </a:xfrm>
          <a:custGeom>
            <a:avLst/>
            <a:gdLst>
              <a:gd name="T0" fmla="*/ 76269 w 92"/>
              <a:gd name="T1" fmla="*/ 0 h 92"/>
              <a:gd name="T2" fmla="*/ 134938 w 92"/>
              <a:gd name="T3" fmla="*/ 70402 h 92"/>
              <a:gd name="T4" fmla="*/ 61602 w 92"/>
              <a:gd name="T5" fmla="*/ 134938 h 92"/>
              <a:gd name="T6" fmla="*/ 0 w 92"/>
              <a:gd name="T7" fmla="*/ 67469 h 92"/>
              <a:gd name="T8" fmla="*/ 76269 w 92"/>
              <a:gd name="T9" fmla="*/ 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52" y="0"/>
                </a:moveTo>
                <a:lnTo>
                  <a:pt x="92" y="48"/>
                </a:lnTo>
                <a:lnTo>
                  <a:pt x="42" y="92"/>
                </a:lnTo>
                <a:lnTo>
                  <a:pt x="0" y="46"/>
                </a:lnTo>
                <a:lnTo>
                  <a:pt x="52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40" name="Freeform 138"/>
          <p:cNvSpPr>
            <a:spLocks/>
          </p:cNvSpPr>
          <p:nvPr/>
        </p:nvSpPr>
        <p:spPr bwMode="auto">
          <a:xfrm>
            <a:off x="6240463" y="3273425"/>
            <a:ext cx="134937" cy="136525"/>
          </a:xfrm>
          <a:custGeom>
            <a:avLst/>
            <a:gdLst>
              <a:gd name="T0" fmla="*/ 0 w 92"/>
              <a:gd name="T1" fmla="*/ 66810 h 94"/>
              <a:gd name="T2" fmla="*/ 73335 w 92"/>
              <a:gd name="T3" fmla="*/ 0 h 94"/>
              <a:gd name="T4" fmla="*/ 134937 w 92"/>
              <a:gd name="T5" fmla="*/ 69715 h 94"/>
              <a:gd name="T6" fmla="*/ 58668 w 92"/>
              <a:gd name="T7" fmla="*/ 136525 h 94"/>
              <a:gd name="T8" fmla="*/ 0 w 92"/>
              <a:gd name="T9" fmla="*/ 66810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0" y="46"/>
                </a:moveTo>
                <a:lnTo>
                  <a:pt x="50" y="0"/>
                </a:lnTo>
                <a:lnTo>
                  <a:pt x="92" y="48"/>
                </a:lnTo>
                <a:lnTo>
                  <a:pt x="40" y="94"/>
                </a:lnTo>
                <a:lnTo>
                  <a:pt x="0" y="4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41" name="Freeform 139"/>
          <p:cNvSpPr>
            <a:spLocks/>
          </p:cNvSpPr>
          <p:nvPr/>
        </p:nvSpPr>
        <p:spPr bwMode="auto">
          <a:xfrm>
            <a:off x="6226175" y="3409950"/>
            <a:ext cx="134938" cy="134938"/>
          </a:xfrm>
          <a:custGeom>
            <a:avLst/>
            <a:gdLst>
              <a:gd name="T0" fmla="*/ 73336 w 92"/>
              <a:gd name="T1" fmla="*/ 0 h 92"/>
              <a:gd name="T2" fmla="*/ 134938 w 92"/>
              <a:gd name="T3" fmla="*/ 67469 h 92"/>
              <a:gd name="T4" fmla="*/ 61602 w 92"/>
              <a:gd name="T5" fmla="*/ 134938 h 92"/>
              <a:gd name="T6" fmla="*/ 0 w 92"/>
              <a:gd name="T7" fmla="*/ 64536 h 92"/>
              <a:gd name="T8" fmla="*/ 73336 w 92"/>
              <a:gd name="T9" fmla="*/ 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50" y="0"/>
                </a:moveTo>
                <a:lnTo>
                  <a:pt x="92" y="46"/>
                </a:lnTo>
                <a:lnTo>
                  <a:pt x="42" y="92"/>
                </a:lnTo>
                <a:lnTo>
                  <a:pt x="0" y="44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42" name="Freeform 140"/>
          <p:cNvSpPr>
            <a:spLocks/>
          </p:cNvSpPr>
          <p:nvPr/>
        </p:nvSpPr>
        <p:spPr bwMode="auto">
          <a:xfrm>
            <a:off x="5930900" y="3673475"/>
            <a:ext cx="131763" cy="138113"/>
          </a:xfrm>
          <a:custGeom>
            <a:avLst/>
            <a:gdLst>
              <a:gd name="T0" fmla="*/ 73202 w 90"/>
              <a:gd name="T1" fmla="*/ 0 h 94"/>
              <a:gd name="T2" fmla="*/ 131763 w 90"/>
              <a:gd name="T3" fmla="*/ 70526 h 94"/>
              <a:gd name="T4" fmla="*/ 58561 w 90"/>
              <a:gd name="T5" fmla="*/ 138113 h 94"/>
              <a:gd name="T6" fmla="*/ 0 w 90"/>
              <a:gd name="T7" fmla="*/ 67587 h 94"/>
              <a:gd name="T8" fmla="*/ 73202 w 90"/>
              <a:gd name="T9" fmla="*/ 0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" h="94">
                <a:moveTo>
                  <a:pt x="50" y="0"/>
                </a:moveTo>
                <a:lnTo>
                  <a:pt x="90" y="48"/>
                </a:lnTo>
                <a:lnTo>
                  <a:pt x="40" y="94"/>
                </a:lnTo>
                <a:lnTo>
                  <a:pt x="0" y="46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43" name="Freeform 141"/>
          <p:cNvSpPr>
            <a:spLocks/>
          </p:cNvSpPr>
          <p:nvPr/>
        </p:nvSpPr>
        <p:spPr bwMode="auto">
          <a:xfrm>
            <a:off x="5735638" y="3603625"/>
            <a:ext cx="133350" cy="134938"/>
          </a:xfrm>
          <a:custGeom>
            <a:avLst/>
            <a:gdLst>
              <a:gd name="T0" fmla="*/ 60877 w 92"/>
              <a:gd name="T1" fmla="*/ 134938 h 92"/>
              <a:gd name="T2" fmla="*/ 0 w 92"/>
              <a:gd name="T3" fmla="*/ 64536 h 92"/>
              <a:gd name="T4" fmla="*/ 75372 w 92"/>
              <a:gd name="T5" fmla="*/ 0 h 92"/>
              <a:gd name="T6" fmla="*/ 133350 w 92"/>
              <a:gd name="T7" fmla="*/ 67469 h 92"/>
              <a:gd name="T8" fmla="*/ 60877 w 92"/>
              <a:gd name="T9" fmla="*/ 134938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42" y="92"/>
                </a:moveTo>
                <a:lnTo>
                  <a:pt x="0" y="44"/>
                </a:lnTo>
                <a:lnTo>
                  <a:pt x="52" y="0"/>
                </a:lnTo>
                <a:lnTo>
                  <a:pt x="92" y="46"/>
                </a:lnTo>
                <a:lnTo>
                  <a:pt x="42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44" name="Freeform 142"/>
          <p:cNvSpPr>
            <a:spLocks/>
          </p:cNvSpPr>
          <p:nvPr/>
        </p:nvSpPr>
        <p:spPr bwMode="auto">
          <a:xfrm>
            <a:off x="5810250" y="3536950"/>
            <a:ext cx="131763" cy="133350"/>
          </a:xfrm>
          <a:custGeom>
            <a:avLst/>
            <a:gdLst>
              <a:gd name="T0" fmla="*/ 58561 w 90"/>
              <a:gd name="T1" fmla="*/ 133350 h 92"/>
              <a:gd name="T2" fmla="*/ 0 w 90"/>
              <a:gd name="T3" fmla="*/ 66675 h 92"/>
              <a:gd name="T4" fmla="*/ 73202 w 90"/>
              <a:gd name="T5" fmla="*/ 0 h 92"/>
              <a:gd name="T6" fmla="*/ 131763 w 90"/>
              <a:gd name="T7" fmla="*/ 69574 h 92"/>
              <a:gd name="T8" fmla="*/ 58561 w 90"/>
              <a:gd name="T9" fmla="*/ 13335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" h="92">
                <a:moveTo>
                  <a:pt x="40" y="92"/>
                </a:moveTo>
                <a:lnTo>
                  <a:pt x="0" y="46"/>
                </a:lnTo>
                <a:lnTo>
                  <a:pt x="50" y="0"/>
                </a:lnTo>
                <a:lnTo>
                  <a:pt x="90" y="48"/>
                </a:lnTo>
                <a:lnTo>
                  <a:pt x="40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45" name="Freeform 143"/>
          <p:cNvSpPr>
            <a:spLocks/>
          </p:cNvSpPr>
          <p:nvPr/>
        </p:nvSpPr>
        <p:spPr bwMode="auto">
          <a:xfrm>
            <a:off x="5883275" y="3468688"/>
            <a:ext cx="134938" cy="138112"/>
          </a:xfrm>
          <a:custGeom>
            <a:avLst/>
            <a:gdLst>
              <a:gd name="T0" fmla="*/ 58669 w 92"/>
              <a:gd name="T1" fmla="*/ 138112 h 94"/>
              <a:gd name="T2" fmla="*/ 0 w 92"/>
              <a:gd name="T3" fmla="*/ 67587 h 94"/>
              <a:gd name="T4" fmla="*/ 73336 w 92"/>
              <a:gd name="T5" fmla="*/ 0 h 94"/>
              <a:gd name="T6" fmla="*/ 134938 w 92"/>
              <a:gd name="T7" fmla="*/ 70525 h 94"/>
              <a:gd name="T8" fmla="*/ 58669 w 92"/>
              <a:gd name="T9" fmla="*/ 138112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40" y="94"/>
                </a:moveTo>
                <a:lnTo>
                  <a:pt x="0" y="46"/>
                </a:lnTo>
                <a:lnTo>
                  <a:pt x="50" y="0"/>
                </a:lnTo>
                <a:lnTo>
                  <a:pt x="92" y="48"/>
                </a:lnTo>
                <a:lnTo>
                  <a:pt x="40" y="9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46" name="Freeform 144"/>
          <p:cNvSpPr>
            <a:spLocks/>
          </p:cNvSpPr>
          <p:nvPr/>
        </p:nvSpPr>
        <p:spPr bwMode="auto">
          <a:xfrm>
            <a:off x="5957888" y="3405188"/>
            <a:ext cx="133350" cy="134937"/>
          </a:xfrm>
          <a:custGeom>
            <a:avLst/>
            <a:gdLst>
              <a:gd name="T0" fmla="*/ 60877 w 92"/>
              <a:gd name="T1" fmla="*/ 134937 h 92"/>
              <a:gd name="T2" fmla="*/ 0 w 92"/>
              <a:gd name="T3" fmla="*/ 64535 h 92"/>
              <a:gd name="T4" fmla="*/ 75372 w 92"/>
              <a:gd name="T5" fmla="*/ 0 h 92"/>
              <a:gd name="T6" fmla="*/ 133350 w 92"/>
              <a:gd name="T7" fmla="*/ 67469 h 92"/>
              <a:gd name="T8" fmla="*/ 60877 w 92"/>
              <a:gd name="T9" fmla="*/ 134937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42" y="92"/>
                </a:moveTo>
                <a:lnTo>
                  <a:pt x="0" y="44"/>
                </a:lnTo>
                <a:lnTo>
                  <a:pt x="52" y="0"/>
                </a:lnTo>
                <a:lnTo>
                  <a:pt x="92" y="46"/>
                </a:lnTo>
                <a:lnTo>
                  <a:pt x="42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47" name="Freeform 145"/>
          <p:cNvSpPr>
            <a:spLocks/>
          </p:cNvSpPr>
          <p:nvPr/>
        </p:nvSpPr>
        <p:spPr bwMode="auto">
          <a:xfrm>
            <a:off x="5854700" y="3741738"/>
            <a:ext cx="134938" cy="133350"/>
          </a:xfrm>
          <a:custGeom>
            <a:avLst/>
            <a:gdLst>
              <a:gd name="T0" fmla="*/ 134938 w 92"/>
              <a:gd name="T1" fmla="*/ 69574 h 92"/>
              <a:gd name="T2" fmla="*/ 61602 w 92"/>
              <a:gd name="T3" fmla="*/ 133350 h 92"/>
              <a:gd name="T4" fmla="*/ 0 w 92"/>
              <a:gd name="T5" fmla="*/ 66675 h 92"/>
              <a:gd name="T6" fmla="*/ 76269 w 92"/>
              <a:gd name="T7" fmla="*/ 0 h 92"/>
              <a:gd name="T8" fmla="*/ 134938 w 92"/>
              <a:gd name="T9" fmla="*/ 69574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92" y="48"/>
                </a:moveTo>
                <a:lnTo>
                  <a:pt x="42" y="92"/>
                </a:lnTo>
                <a:lnTo>
                  <a:pt x="0" y="46"/>
                </a:lnTo>
                <a:lnTo>
                  <a:pt x="52" y="0"/>
                </a:lnTo>
                <a:lnTo>
                  <a:pt x="92" y="4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48" name="Freeform 146"/>
          <p:cNvSpPr>
            <a:spLocks/>
          </p:cNvSpPr>
          <p:nvPr/>
        </p:nvSpPr>
        <p:spPr bwMode="auto">
          <a:xfrm>
            <a:off x="5795963" y="3670300"/>
            <a:ext cx="134937" cy="138113"/>
          </a:xfrm>
          <a:custGeom>
            <a:avLst/>
            <a:gdLst>
              <a:gd name="T0" fmla="*/ 134937 w 92"/>
              <a:gd name="T1" fmla="*/ 70526 h 94"/>
              <a:gd name="T2" fmla="*/ 58668 w 92"/>
              <a:gd name="T3" fmla="*/ 138113 h 94"/>
              <a:gd name="T4" fmla="*/ 0 w 92"/>
              <a:gd name="T5" fmla="*/ 67587 h 94"/>
              <a:gd name="T6" fmla="*/ 73335 w 92"/>
              <a:gd name="T7" fmla="*/ 0 h 94"/>
              <a:gd name="T8" fmla="*/ 134937 w 92"/>
              <a:gd name="T9" fmla="*/ 70526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92" y="48"/>
                </a:moveTo>
                <a:lnTo>
                  <a:pt x="40" y="94"/>
                </a:lnTo>
                <a:lnTo>
                  <a:pt x="0" y="46"/>
                </a:lnTo>
                <a:lnTo>
                  <a:pt x="50" y="0"/>
                </a:lnTo>
                <a:lnTo>
                  <a:pt x="92" y="4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49" name="Freeform 147"/>
          <p:cNvSpPr>
            <a:spLocks/>
          </p:cNvSpPr>
          <p:nvPr/>
        </p:nvSpPr>
        <p:spPr bwMode="auto">
          <a:xfrm>
            <a:off x="6167438" y="3340100"/>
            <a:ext cx="131762" cy="134938"/>
          </a:xfrm>
          <a:custGeom>
            <a:avLst/>
            <a:gdLst>
              <a:gd name="T0" fmla="*/ 58561 w 90"/>
              <a:gd name="T1" fmla="*/ 134938 h 92"/>
              <a:gd name="T2" fmla="*/ 0 w 90"/>
              <a:gd name="T3" fmla="*/ 67469 h 92"/>
              <a:gd name="T4" fmla="*/ 73201 w 90"/>
              <a:gd name="T5" fmla="*/ 0 h 92"/>
              <a:gd name="T6" fmla="*/ 131762 w 90"/>
              <a:gd name="T7" fmla="*/ 70402 h 92"/>
              <a:gd name="T8" fmla="*/ 58561 w 90"/>
              <a:gd name="T9" fmla="*/ 134938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" h="92">
                <a:moveTo>
                  <a:pt x="40" y="92"/>
                </a:moveTo>
                <a:lnTo>
                  <a:pt x="0" y="46"/>
                </a:lnTo>
                <a:lnTo>
                  <a:pt x="50" y="0"/>
                </a:lnTo>
                <a:lnTo>
                  <a:pt x="90" y="48"/>
                </a:lnTo>
                <a:lnTo>
                  <a:pt x="40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50" name="Freeform 148"/>
          <p:cNvSpPr>
            <a:spLocks/>
          </p:cNvSpPr>
          <p:nvPr/>
        </p:nvSpPr>
        <p:spPr bwMode="auto">
          <a:xfrm>
            <a:off x="5346700" y="3544888"/>
            <a:ext cx="60325" cy="103187"/>
          </a:xfrm>
          <a:custGeom>
            <a:avLst/>
            <a:gdLst>
              <a:gd name="T0" fmla="*/ 20108 w 42"/>
              <a:gd name="T1" fmla="*/ 0 h 70"/>
              <a:gd name="T2" fmla="*/ 60325 w 42"/>
              <a:gd name="T3" fmla="*/ 47171 h 70"/>
              <a:gd name="T4" fmla="*/ 0 w 42"/>
              <a:gd name="T5" fmla="*/ 103187 h 70"/>
              <a:gd name="T6" fmla="*/ 0 w 42"/>
              <a:gd name="T7" fmla="*/ 103187 h 70"/>
              <a:gd name="T8" fmla="*/ 8618 w 42"/>
              <a:gd name="T9" fmla="*/ 53068 h 70"/>
              <a:gd name="T10" fmla="*/ 20108 w 42"/>
              <a:gd name="T11" fmla="*/ 0 h 70"/>
              <a:gd name="T12" fmla="*/ 20108 w 42"/>
              <a:gd name="T13" fmla="*/ 0 h 7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" h="70">
                <a:moveTo>
                  <a:pt x="14" y="0"/>
                </a:moveTo>
                <a:lnTo>
                  <a:pt x="42" y="32"/>
                </a:lnTo>
                <a:lnTo>
                  <a:pt x="0" y="70"/>
                </a:lnTo>
                <a:lnTo>
                  <a:pt x="6" y="36"/>
                </a:lnTo>
                <a:lnTo>
                  <a:pt x="14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51" name="Freeform 149"/>
          <p:cNvSpPr>
            <a:spLocks/>
          </p:cNvSpPr>
          <p:nvPr/>
        </p:nvSpPr>
        <p:spPr bwMode="auto">
          <a:xfrm>
            <a:off x="6091238" y="3408363"/>
            <a:ext cx="134937" cy="133350"/>
          </a:xfrm>
          <a:custGeom>
            <a:avLst/>
            <a:gdLst>
              <a:gd name="T0" fmla="*/ 61602 w 92"/>
              <a:gd name="T1" fmla="*/ 133350 h 92"/>
              <a:gd name="T2" fmla="*/ 0 w 92"/>
              <a:gd name="T3" fmla="*/ 63776 h 92"/>
              <a:gd name="T4" fmla="*/ 76269 w 92"/>
              <a:gd name="T5" fmla="*/ 0 h 92"/>
              <a:gd name="T6" fmla="*/ 134937 w 92"/>
              <a:gd name="T7" fmla="*/ 66675 h 92"/>
              <a:gd name="T8" fmla="*/ 61602 w 92"/>
              <a:gd name="T9" fmla="*/ 13335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42" y="92"/>
                </a:moveTo>
                <a:lnTo>
                  <a:pt x="0" y="44"/>
                </a:lnTo>
                <a:lnTo>
                  <a:pt x="52" y="0"/>
                </a:lnTo>
                <a:lnTo>
                  <a:pt x="92" y="46"/>
                </a:lnTo>
                <a:lnTo>
                  <a:pt x="42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52" name="Freeform 150"/>
          <p:cNvSpPr>
            <a:spLocks/>
          </p:cNvSpPr>
          <p:nvPr/>
        </p:nvSpPr>
        <p:spPr bwMode="auto">
          <a:xfrm>
            <a:off x="5340350" y="3670300"/>
            <a:ext cx="52388" cy="106363"/>
          </a:xfrm>
          <a:custGeom>
            <a:avLst/>
            <a:gdLst>
              <a:gd name="T0" fmla="*/ 0 w 36"/>
              <a:gd name="T1" fmla="*/ 106363 h 72"/>
              <a:gd name="T2" fmla="*/ 0 w 36"/>
              <a:gd name="T3" fmla="*/ 106363 h 72"/>
              <a:gd name="T4" fmla="*/ 0 w 36"/>
              <a:gd name="T5" fmla="*/ 53182 h 72"/>
              <a:gd name="T6" fmla="*/ 2910 w 36"/>
              <a:gd name="T7" fmla="*/ 0 h 72"/>
              <a:gd name="T8" fmla="*/ 52388 w 36"/>
              <a:gd name="T9" fmla="*/ 59091 h 72"/>
              <a:gd name="T10" fmla="*/ 0 w 36"/>
              <a:gd name="T11" fmla="*/ 106363 h 7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6" h="72">
                <a:moveTo>
                  <a:pt x="0" y="72"/>
                </a:moveTo>
                <a:lnTo>
                  <a:pt x="0" y="72"/>
                </a:lnTo>
                <a:lnTo>
                  <a:pt x="0" y="36"/>
                </a:lnTo>
                <a:lnTo>
                  <a:pt x="2" y="0"/>
                </a:lnTo>
                <a:lnTo>
                  <a:pt x="36" y="40"/>
                </a:lnTo>
                <a:lnTo>
                  <a:pt x="0" y="7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53" name="Freeform 151"/>
          <p:cNvSpPr>
            <a:spLocks/>
          </p:cNvSpPr>
          <p:nvPr/>
        </p:nvSpPr>
        <p:spPr bwMode="auto">
          <a:xfrm>
            <a:off x="6261100" y="2749550"/>
            <a:ext cx="90488" cy="47625"/>
          </a:xfrm>
          <a:custGeom>
            <a:avLst/>
            <a:gdLst>
              <a:gd name="T0" fmla="*/ 0 w 62"/>
              <a:gd name="T1" fmla="*/ 5953 h 32"/>
              <a:gd name="T2" fmla="*/ 0 w 62"/>
              <a:gd name="T3" fmla="*/ 5953 h 32"/>
              <a:gd name="T4" fmla="*/ 46703 w 62"/>
              <a:gd name="T5" fmla="*/ 0 h 32"/>
              <a:gd name="T6" fmla="*/ 90488 w 62"/>
              <a:gd name="T7" fmla="*/ 0 h 32"/>
              <a:gd name="T8" fmla="*/ 37947 w 62"/>
              <a:gd name="T9" fmla="*/ 47625 h 32"/>
              <a:gd name="T10" fmla="*/ 0 w 62"/>
              <a:gd name="T11" fmla="*/ 5953 h 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2" h="32">
                <a:moveTo>
                  <a:pt x="0" y="4"/>
                </a:moveTo>
                <a:lnTo>
                  <a:pt x="0" y="4"/>
                </a:lnTo>
                <a:lnTo>
                  <a:pt x="32" y="0"/>
                </a:lnTo>
                <a:lnTo>
                  <a:pt x="62" y="0"/>
                </a:lnTo>
                <a:lnTo>
                  <a:pt x="26" y="32"/>
                </a:lnTo>
                <a:lnTo>
                  <a:pt x="0" y="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54" name="Freeform 152"/>
          <p:cNvSpPr>
            <a:spLocks/>
          </p:cNvSpPr>
          <p:nvPr/>
        </p:nvSpPr>
        <p:spPr bwMode="auto">
          <a:xfrm>
            <a:off x="5753100" y="4214813"/>
            <a:ext cx="115888" cy="66675"/>
          </a:xfrm>
          <a:custGeom>
            <a:avLst/>
            <a:gdLst>
              <a:gd name="T0" fmla="*/ 0 w 80"/>
              <a:gd name="T1" fmla="*/ 52180 h 46"/>
              <a:gd name="T2" fmla="*/ 57944 w 80"/>
              <a:gd name="T3" fmla="*/ 0 h 46"/>
              <a:gd name="T4" fmla="*/ 115888 w 80"/>
              <a:gd name="T5" fmla="*/ 66675 h 46"/>
              <a:gd name="T6" fmla="*/ 115888 w 80"/>
              <a:gd name="T7" fmla="*/ 66675 h 46"/>
              <a:gd name="T8" fmla="*/ 57944 w 80"/>
              <a:gd name="T9" fmla="*/ 60877 h 46"/>
              <a:gd name="T10" fmla="*/ 0 w 80"/>
              <a:gd name="T11" fmla="*/ 52180 h 46"/>
              <a:gd name="T12" fmla="*/ 0 w 80"/>
              <a:gd name="T13" fmla="*/ 52180 h 4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0" h="46">
                <a:moveTo>
                  <a:pt x="0" y="36"/>
                </a:moveTo>
                <a:lnTo>
                  <a:pt x="40" y="0"/>
                </a:lnTo>
                <a:lnTo>
                  <a:pt x="80" y="46"/>
                </a:lnTo>
                <a:lnTo>
                  <a:pt x="40" y="42"/>
                </a:lnTo>
                <a:lnTo>
                  <a:pt x="0" y="3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55" name="Freeform 153"/>
          <p:cNvSpPr>
            <a:spLocks/>
          </p:cNvSpPr>
          <p:nvPr/>
        </p:nvSpPr>
        <p:spPr bwMode="auto">
          <a:xfrm>
            <a:off x="6851650" y="3238500"/>
            <a:ext cx="52388" cy="107950"/>
          </a:xfrm>
          <a:custGeom>
            <a:avLst/>
            <a:gdLst>
              <a:gd name="T0" fmla="*/ 52388 w 36"/>
              <a:gd name="T1" fmla="*/ 0 h 74"/>
              <a:gd name="T2" fmla="*/ 52388 w 36"/>
              <a:gd name="T3" fmla="*/ 0 h 74"/>
              <a:gd name="T4" fmla="*/ 52388 w 36"/>
              <a:gd name="T5" fmla="*/ 55434 h 74"/>
              <a:gd name="T6" fmla="*/ 52388 w 36"/>
              <a:gd name="T7" fmla="*/ 107950 h 74"/>
              <a:gd name="T8" fmla="*/ 0 w 36"/>
              <a:gd name="T9" fmla="*/ 46681 h 74"/>
              <a:gd name="T10" fmla="*/ 52388 w 36"/>
              <a:gd name="T11" fmla="*/ 0 h 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6" h="74">
                <a:moveTo>
                  <a:pt x="36" y="0"/>
                </a:moveTo>
                <a:lnTo>
                  <a:pt x="36" y="0"/>
                </a:lnTo>
                <a:lnTo>
                  <a:pt x="36" y="38"/>
                </a:lnTo>
                <a:lnTo>
                  <a:pt x="36" y="74"/>
                </a:lnTo>
                <a:lnTo>
                  <a:pt x="0" y="32"/>
                </a:lnTo>
                <a:lnTo>
                  <a:pt x="36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56" name="Freeform 154"/>
          <p:cNvSpPr>
            <a:spLocks/>
          </p:cNvSpPr>
          <p:nvPr/>
        </p:nvSpPr>
        <p:spPr bwMode="auto">
          <a:xfrm>
            <a:off x="6386513" y="2749550"/>
            <a:ext cx="90487" cy="52388"/>
          </a:xfrm>
          <a:custGeom>
            <a:avLst/>
            <a:gdLst>
              <a:gd name="T0" fmla="*/ 90487 w 62"/>
              <a:gd name="T1" fmla="*/ 11642 h 36"/>
              <a:gd name="T2" fmla="*/ 43784 w 62"/>
              <a:gd name="T3" fmla="*/ 52388 h 36"/>
              <a:gd name="T4" fmla="*/ 0 w 62"/>
              <a:gd name="T5" fmla="*/ 0 h 36"/>
              <a:gd name="T6" fmla="*/ 0 w 62"/>
              <a:gd name="T7" fmla="*/ 0 h 36"/>
              <a:gd name="T8" fmla="*/ 46703 w 62"/>
              <a:gd name="T9" fmla="*/ 2910 h 36"/>
              <a:gd name="T10" fmla="*/ 90487 w 62"/>
              <a:gd name="T11" fmla="*/ 11642 h 36"/>
              <a:gd name="T12" fmla="*/ 90487 w 62"/>
              <a:gd name="T13" fmla="*/ 11642 h 3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2" h="36">
                <a:moveTo>
                  <a:pt x="62" y="8"/>
                </a:moveTo>
                <a:lnTo>
                  <a:pt x="30" y="36"/>
                </a:lnTo>
                <a:lnTo>
                  <a:pt x="0" y="0"/>
                </a:lnTo>
                <a:lnTo>
                  <a:pt x="32" y="2"/>
                </a:lnTo>
                <a:lnTo>
                  <a:pt x="62" y="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57" name="Freeform 155"/>
          <p:cNvSpPr>
            <a:spLocks/>
          </p:cNvSpPr>
          <p:nvPr/>
        </p:nvSpPr>
        <p:spPr bwMode="auto">
          <a:xfrm>
            <a:off x="6032500" y="3336925"/>
            <a:ext cx="134938" cy="134938"/>
          </a:xfrm>
          <a:custGeom>
            <a:avLst/>
            <a:gdLst>
              <a:gd name="T0" fmla="*/ 58669 w 92"/>
              <a:gd name="T1" fmla="*/ 134938 h 92"/>
              <a:gd name="T2" fmla="*/ 0 w 92"/>
              <a:gd name="T3" fmla="*/ 67469 h 92"/>
              <a:gd name="T4" fmla="*/ 73336 w 92"/>
              <a:gd name="T5" fmla="*/ 0 h 92"/>
              <a:gd name="T6" fmla="*/ 134938 w 92"/>
              <a:gd name="T7" fmla="*/ 70402 h 92"/>
              <a:gd name="T8" fmla="*/ 58669 w 92"/>
              <a:gd name="T9" fmla="*/ 134938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40" y="92"/>
                </a:moveTo>
                <a:lnTo>
                  <a:pt x="0" y="46"/>
                </a:lnTo>
                <a:lnTo>
                  <a:pt x="50" y="0"/>
                </a:lnTo>
                <a:lnTo>
                  <a:pt x="92" y="48"/>
                </a:lnTo>
                <a:lnTo>
                  <a:pt x="40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58" name="Freeform 156"/>
          <p:cNvSpPr>
            <a:spLocks/>
          </p:cNvSpPr>
          <p:nvPr/>
        </p:nvSpPr>
        <p:spPr bwMode="auto">
          <a:xfrm>
            <a:off x="5646738" y="3805238"/>
            <a:ext cx="134937" cy="134937"/>
          </a:xfrm>
          <a:custGeom>
            <a:avLst/>
            <a:gdLst>
              <a:gd name="T0" fmla="*/ 58668 w 92"/>
              <a:gd name="T1" fmla="*/ 134937 h 92"/>
              <a:gd name="T2" fmla="*/ 0 w 92"/>
              <a:gd name="T3" fmla="*/ 64535 h 92"/>
              <a:gd name="T4" fmla="*/ 73335 w 92"/>
              <a:gd name="T5" fmla="*/ 0 h 92"/>
              <a:gd name="T6" fmla="*/ 134937 w 92"/>
              <a:gd name="T7" fmla="*/ 67469 h 92"/>
              <a:gd name="T8" fmla="*/ 58668 w 92"/>
              <a:gd name="T9" fmla="*/ 134937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40" y="92"/>
                </a:moveTo>
                <a:lnTo>
                  <a:pt x="0" y="44"/>
                </a:lnTo>
                <a:lnTo>
                  <a:pt x="50" y="0"/>
                </a:lnTo>
                <a:lnTo>
                  <a:pt x="92" y="46"/>
                </a:lnTo>
                <a:lnTo>
                  <a:pt x="40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59" name="Freeform 157"/>
          <p:cNvSpPr>
            <a:spLocks/>
          </p:cNvSpPr>
          <p:nvPr/>
        </p:nvSpPr>
        <p:spPr bwMode="auto">
          <a:xfrm>
            <a:off x="5868988" y="3606800"/>
            <a:ext cx="134937" cy="134938"/>
          </a:xfrm>
          <a:custGeom>
            <a:avLst/>
            <a:gdLst>
              <a:gd name="T0" fmla="*/ 61602 w 92"/>
              <a:gd name="T1" fmla="*/ 134938 h 92"/>
              <a:gd name="T2" fmla="*/ 0 w 92"/>
              <a:gd name="T3" fmla="*/ 64536 h 92"/>
              <a:gd name="T4" fmla="*/ 73335 w 92"/>
              <a:gd name="T5" fmla="*/ 0 h 92"/>
              <a:gd name="T6" fmla="*/ 134937 w 92"/>
              <a:gd name="T7" fmla="*/ 67469 h 92"/>
              <a:gd name="T8" fmla="*/ 61602 w 92"/>
              <a:gd name="T9" fmla="*/ 134938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42" y="92"/>
                </a:moveTo>
                <a:lnTo>
                  <a:pt x="0" y="44"/>
                </a:lnTo>
                <a:lnTo>
                  <a:pt x="50" y="0"/>
                </a:lnTo>
                <a:lnTo>
                  <a:pt x="92" y="46"/>
                </a:lnTo>
                <a:lnTo>
                  <a:pt x="42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60" name="Freeform 158"/>
          <p:cNvSpPr>
            <a:spLocks/>
          </p:cNvSpPr>
          <p:nvPr/>
        </p:nvSpPr>
        <p:spPr bwMode="auto">
          <a:xfrm>
            <a:off x="6389688" y="3141663"/>
            <a:ext cx="134937" cy="134937"/>
          </a:xfrm>
          <a:custGeom>
            <a:avLst/>
            <a:gdLst>
              <a:gd name="T0" fmla="*/ 0 w 92"/>
              <a:gd name="T1" fmla="*/ 67469 h 92"/>
              <a:gd name="T2" fmla="*/ 73335 w 92"/>
              <a:gd name="T3" fmla="*/ 0 h 92"/>
              <a:gd name="T4" fmla="*/ 134937 w 92"/>
              <a:gd name="T5" fmla="*/ 70402 h 92"/>
              <a:gd name="T6" fmla="*/ 58668 w 92"/>
              <a:gd name="T7" fmla="*/ 134937 h 92"/>
              <a:gd name="T8" fmla="*/ 0 w 92"/>
              <a:gd name="T9" fmla="*/ 67469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0" y="46"/>
                </a:moveTo>
                <a:lnTo>
                  <a:pt x="50" y="0"/>
                </a:lnTo>
                <a:lnTo>
                  <a:pt x="92" y="48"/>
                </a:lnTo>
                <a:lnTo>
                  <a:pt x="40" y="92"/>
                </a:lnTo>
                <a:lnTo>
                  <a:pt x="0" y="4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61" name="Freeform 159"/>
          <p:cNvSpPr>
            <a:spLocks/>
          </p:cNvSpPr>
          <p:nvPr/>
        </p:nvSpPr>
        <p:spPr bwMode="auto">
          <a:xfrm>
            <a:off x="6837363" y="3363913"/>
            <a:ext cx="63500" cy="111125"/>
          </a:xfrm>
          <a:custGeom>
            <a:avLst/>
            <a:gdLst>
              <a:gd name="T0" fmla="*/ 43295 w 44"/>
              <a:gd name="T1" fmla="*/ 111125 h 76"/>
              <a:gd name="T2" fmla="*/ 0 w 44"/>
              <a:gd name="T3" fmla="*/ 58487 h 76"/>
              <a:gd name="T4" fmla="*/ 63500 w 44"/>
              <a:gd name="T5" fmla="*/ 0 h 76"/>
              <a:gd name="T6" fmla="*/ 63500 w 44"/>
              <a:gd name="T7" fmla="*/ 0 h 76"/>
              <a:gd name="T8" fmla="*/ 54841 w 44"/>
              <a:gd name="T9" fmla="*/ 55563 h 76"/>
              <a:gd name="T10" fmla="*/ 43295 w 44"/>
              <a:gd name="T11" fmla="*/ 111125 h 76"/>
              <a:gd name="T12" fmla="*/ 43295 w 44"/>
              <a:gd name="T13" fmla="*/ 111125 h 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4" h="76">
                <a:moveTo>
                  <a:pt x="30" y="76"/>
                </a:moveTo>
                <a:lnTo>
                  <a:pt x="0" y="40"/>
                </a:lnTo>
                <a:lnTo>
                  <a:pt x="44" y="0"/>
                </a:lnTo>
                <a:lnTo>
                  <a:pt x="38" y="38"/>
                </a:lnTo>
                <a:lnTo>
                  <a:pt x="30" y="7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62" name="Freeform 160"/>
          <p:cNvSpPr>
            <a:spLocks/>
          </p:cNvSpPr>
          <p:nvPr/>
        </p:nvSpPr>
        <p:spPr bwMode="auto">
          <a:xfrm>
            <a:off x="6462713" y="3074988"/>
            <a:ext cx="134937" cy="136525"/>
          </a:xfrm>
          <a:custGeom>
            <a:avLst/>
            <a:gdLst>
              <a:gd name="T0" fmla="*/ 73335 w 92"/>
              <a:gd name="T1" fmla="*/ 0 h 94"/>
              <a:gd name="T2" fmla="*/ 134937 w 92"/>
              <a:gd name="T3" fmla="*/ 69715 h 94"/>
              <a:gd name="T4" fmla="*/ 61602 w 92"/>
              <a:gd name="T5" fmla="*/ 136525 h 94"/>
              <a:gd name="T6" fmla="*/ 0 w 92"/>
              <a:gd name="T7" fmla="*/ 66810 h 94"/>
              <a:gd name="T8" fmla="*/ 73335 w 92"/>
              <a:gd name="T9" fmla="*/ 0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50" y="0"/>
                </a:moveTo>
                <a:lnTo>
                  <a:pt x="92" y="48"/>
                </a:lnTo>
                <a:lnTo>
                  <a:pt x="42" y="94"/>
                </a:lnTo>
                <a:lnTo>
                  <a:pt x="0" y="46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63" name="Freeform 161"/>
          <p:cNvSpPr>
            <a:spLocks/>
          </p:cNvSpPr>
          <p:nvPr/>
        </p:nvSpPr>
        <p:spPr bwMode="auto">
          <a:xfrm>
            <a:off x="5875338" y="4217988"/>
            <a:ext cx="119062" cy="63500"/>
          </a:xfrm>
          <a:custGeom>
            <a:avLst/>
            <a:gdLst>
              <a:gd name="T0" fmla="*/ 119062 w 82"/>
              <a:gd name="T1" fmla="*/ 54841 h 44"/>
              <a:gd name="T2" fmla="*/ 119062 w 82"/>
              <a:gd name="T3" fmla="*/ 54841 h 44"/>
              <a:gd name="T4" fmla="*/ 58079 w 82"/>
              <a:gd name="T5" fmla="*/ 60614 h 44"/>
              <a:gd name="T6" fmla="*/ 0 w 82"/>
              <a:gd name="T7" fmla="*/ 63500 h 44"/>
              <a:gd name="T8" fmla="*/ 69695 w 82"/>
              <a:gd name="T9" fmla="*/ 0 h 44"/>
              <a:gd name="T10" fmla="*/ 119062 w 82"/>
              <a:gd name="T11" fmla="*/ 54841 h 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82" h="44">
                <a:moveTo>
                  <a:pt x="82" y="38"/>
                </a:moveTo>
                <a:lnTo>
                  <a:pt x="82" y="38"/>
                </a:lnTo>
                <a:lnTo>
                  <a:pt x="40" y="42"/>
                </a:lnTo>
                <a:lnTo>
                  <a:pt x="0" y="44"/>
                </a:lnTo>
                <a:lnTo>
                  <a:pt x="48" y="0"/>
                </a:lnTo>
                <a:lnTo>
                  <a:pt x="82" y="3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64" name="Freeform 162"/>
          <p:cNvSpPr>
            <a:spLocks/>
          </p:cNvSpPr>
          <p:nvPr/>
        </p:nvSpPr>
        <p:spPr bwMode="auto">
          <a:xfrm>
            <a:off x="6018213" y="3471863"/>
            <a:ext cx="134937" cy="138112"/>
          </a:xfrm>
          <a:custGeom>
            <a:avLst/>
            <a:gdLst>
              <a:gd name="T0" fmla="*/ 58668 w 92"/>
              <a:gd name="T1" fmla="*/ 138112 h 94"/>
              <a:gd name="T2" fmla="*/ 0 w 92"/>
              <a:gd name="T3" fmla="*/ 67587 h 94"/>
              <a:gd name="T4" fmla="*/ 73335 w 92"/>
              <a:gd name="T5" fmla="*/ 0 h 94"/>
              <a:gd name="T6" fmla="*/ 134937 w 92"/>
              <a:gd name="T7" fmla="*/ 70525 h 94"/>
              <a:gd name="T8" fmla="*/ 58668 w 92"/>
              <a:gd name="T9" fmla="*/ 138112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40" y="94"/>
                </a:moveTo>
                <a:lnTo>
                  <a:pt x="0" y="46"/>
                </a:lnTo>
                <a:lnTo>
                  <a:pt x="50" y="0"/>
                </a:lnTo>
                <a:lnTo>
                  <a:pt x="92" y="48"/>
                </a:lnTo>
                <a:lnTo>
                  <a:pt x="40" y="9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65" name="Freeform 163"/>
          <p:cNvSpPr>
            <a:spLocks/>
          </p:cNvSpPr>
          <p:nvPr/>
        </p:nvSpPr>
        <p:spPr bwMode="auto">
          <a:xfrm>
            <a:off x="5749925" y="3465513"/>
            <a:ext cx="133350" cy="138112"/>
          </a:xfrm>
          <a:custGeom>
            <a:avLst/>
            <a:gdLst>
              <a:gd name="T0" fmla="*/ 60877 w 92"/>
              <a:gd name="T1" fmla="*/ 138112 h 94"/>
              <a:gd name="T2" fmla="*/ 0 w 92"/>
              <a:gd name="T3" fmla="*/ 67587 h 94"/>
              <a:gd name="T4" fmla="*/ 72473 w 92"/>
              <a:gd name="T5" fmla="*/ 0 h 94"/>
              <a:gd name="T6" fmla="*/ 133350 w 92"/>
              <a:gd name="T7" fmla="*/ 70525 h 94"/>
              <a:gd name="T8" fmla="*/ 60877 w 92"/>
              <a:gd name="T9" fmla="*/ 138112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42" y="94"/>
                </a:moveTo>
                <a:lnTo>
                  <a:pt x="0" y="46"/>
                </a:lnTo>
                <a:lnTo>
                  <a:pt x="50" y="0"/>
                </a:lnTo>
                <a:lnTo>
                  <a:pt x="92" y="48"/>
                </a:lnTo>
                <a:lnTo>
                  <a:pt x="42" y="9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66" name="Freeform 164"/>
          <p:cNvSpPr>
            <a:spLocks/>
          </p:cNvSpPr>
          <p:nvPr/>
        </p:nvSpPr>
        <p:spPr bwMode="auto">
          <a:xfrm>
            <a:off x="5676900" y="3533775"/>
            <a:ext cx="133350" cy="134938"/>
          </a:xfrm>
          <a:custGeom>
            <a:avLst/>
            <a:gdLst>
              <a:gd name="T0" fmla="*/ 57978 w 92"/>
              <a:gd name="T1" fmla="*/ 134938 h 92"/>
              <a:gd name="T2" fmla="*/ 0 w 92"/>
              <a:gd name="T3" fmla="*/ 67469 h 92"/>
              <a:gd name="T4" fmla="*/ 72473 w 92"/>
              <a:gd name="T5" fmla="*/ 0 h 92"/>
              <a:gd name="T6" fmla="*/ 133350 w 92"/>
              <a:gd name="T7" fmla="*/ 70402 h 92"/>
              <a:gd name="T8" fmla="*/ 57978 w 92"/>
              <a:gd name="T9" fmla="*/ 134938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40" y="92"/>
                </a:moveTo>
                <a:lnTo>
                  <a:pt x="0" y="46"/>
                </a:lnTo>
                <a:lnTo>
                  <a:pt x="50" y="0"/>
                </a:lnTo>
                <a:lnTo>
                  <a:pt x="92" y="48"/>
                </a:lnTo>
                <a:lnTo>
                  <a:pt x="40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67" name="Freeform 165"/>
          <p:cNvSpPr>
            <a:spLocks/>
          </p:cNvSpPr>
          <p:nvPr/>
        </p:nvSpPr>
        <p:spPr bwMode="auto">
          <a:xfrm>
            <a:off x="5781675" y="3808413"/>
            <a:ext cx="134938" cy="134937"/>
          </a:xfrm>
          <a:custGeom>
            <a:avLst/>
            <a:gdLst>
              <a:gd name="T0" fmla="*/ 134938 w 92"/>
              <a:gd name="T1" fmla="*/ 67469 h 92"/>
              <a:gd name="T2" fmla="*/ 58669 w 92"/>
              <a:gd name="T3" fmla="*/ 134937 h 92"/>
              <a:gd name="T4" fmla="*/ 0 w 92"/>
              <a:gd name="T5" fmla="*/ 64535 h 92"/>
              <a:gd name="T6" fmla="*/ 73336 w 92"/>
              <a:gd name="T7" fmla="*/ 0 h 92"/>
              <a:gd name="T8" fmla="*/ 134938 w 92"/>
              <a:gd name="T9" fmla="*/ 67469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92" y="46"/>
                </a:moveTo>
                <a:lnTo>
                  <a:pt x="40" y="92"/>
                </a:lnTo>
                <a:lnTo>
                  <a:pt x="0" y="44"/>
                </a:lnTo>
                <a:lnTo>
                  <a:pt x="50" y="0"/>
                </a:lnTo>
                <a:lnTo>
                  <a:pt x="92" y="4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68" name="Freeform 166"/>
          <p:cNvSpPr>
            <a:spLocks/>
          </p:cNvSpPr>
          <p:nvPr/>
        </p:nvSpPr>
        <p:spPr bwMode="auto">
          <a:xfrm>
            <a:off x="5600700" y="3600450"/>
            <a:ext cx="134938" cy="134938"/>
          </a:xfrm>
          <a:custGeom>
            <a:avLst/>
            <a:gdLst>
              <a:gd name="T0" fmla="*/ 61602 w 92"/>
              <a:gd name="T1" fmla="*/ 134938 h 92"/>
              <a:gd name="T2" fmla="*/ 0 w 92"/>
              <a:gd name="T3" fmla="*/ 64536 h 92"/>
              <a:gd name="T4" fmla="*/ 76269 w 92"/>
              <a:gd name="T5" fmla="*/ 0 h 92"/>
              <a:gd name="T6" fmla="*/ 134938 w 92"/>
              <a:gd name="T7" fmla="*/ 67469 h 92"/>
              <a:gd name="T8" fmla="*/ 61602 w 92"/>
              <a:gd name="T9" fmla="*/ 134938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42" y="92"/>
                </a:moveTo>
                <a:lnTo>
                  <a:pt x="0" y="44"/>
                </a:lnTo>
                <a:lnTo>
                  <a:pt x="52" y="0"/>
                </a:lnTo>
                <a:lnTo>
                  <a:pt x="92" y="46"/>
                </a:lnTo>
                <a:lnTo>
                  <a:pt x="42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69" name="Freeform 167"/>
          <p:cNvSpPr>
            <a:spLocks/>
          </p:cNvSpPr>
          <p:nvPr/>
        </p:nvSpPr>
        <p:spPr bwMode="auto">
          <a:xfrm>
            <a:off x="5719763" y="3738563"/>
            <a:ext cx="134937" cy="133350"/>
          </a:xfrm>
          <a:custGeom>
            <a:avLst/>
            <a:gdLst>
              <a:gd name="T0" fmla="*/ 134937 w 92"/>
              <a:gd name="T1" fmla="*/ 69574 h 92"/>
              <a:gd name="T2" fmla="*/ 61602 w 92"/>
              <a:gd name="T3" fmla="*/ 133350 h 92"/>
              <a:gd name="T4" fmla="*/ 0 w 92"/>
              <a:gd name="T5" fmla="*/ 66675 h 92"/>
              <a:gd name="T6" fmla="*/ 76269 w 92"/>
              <a:gd name="T7" fmla="*/ 0 h 92"/>
              <a:gd name="T8" fmla="*/ 134937 w 92"/>
              <a:gd name="T9" fmla="*/ 69574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92" y="48"/>
                </a:moveTo>
                <a:lnTo>
                  <a:pt x="42" y="92"/>
                </a:lnTo>
                <a:lnTo>
                  <a:pt x="0" y="46"/>
                </a:lnTo>
                <a:lnTo>
                  <a:pt x="52" y="0"/>
                </a:lnTo>
                <a:lnTo>
                  <a:pt x="92" y="4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70" name="Freeform 168"/>
          <p:cNvSpPr>
            <a:spLocks/>
          </p:cNvSpPr>
          <p:nvPr/>
        </p:nvSpPr>
        <p:spPr bwMode="auto">
          <a:xfrm>
            <a:off x="5662613" y="3668713"/>
            <a:ext cx="133350" cy="136525"/>
          </a:xfrm>
          <a:custGeom>
            <a:avLst/>
            <a:gdLst>
              <a:gd name="T0" fmla="*/ 133350 w 92"/>
              <a:gd name="T1" fmla="*/ 69715 h 94"/>
              <a:gd name="T2" fmla="*/ 57978 w 92"/>
              <a:gd name="T3" fmla="*/ 136525 h 94"/>
              <a:gd name="T4" fmla="*/ 0 w 92"/>
              <a:gd name="T5" fmla="*/ 66810 h 94"/>
              <a:gd name="T6" fmla="*/ 72473 w 92"/>
              <a:gd name="T7" fmla="*/ 0 h 94"/>
              <a:gd name="T8" fmla="*/ 133350 w 92"/>
              <a:gd name="T9" fmla="*/ 69715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92" y="48"/>
                </a:moveTo>
                <a:lnTo>
                  <a:pt x="40" y="94"/>
                </a:lnTo>
                <a:lnTo>
                  <a:pt x="0" y="46"/>
                </a:lnTo>
                <a:lnTo>
                  <a:pt x="50" y="0"/>
                </a:lnTo>
                <a:lnTo>
                  <a:pt x="92" y="4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71" name="Freeform 169"/>
          <p:cNvSpPr>
            <a:spLocks/>
          </p:cNvSpPr>
          <p:nvPr/>
        </p:nvSpPr>
        <p:spPr bwMode="auto">
          <a:xfrm>
            <a:off x="5899150" y="3335338"/>
            <a:ext cx="133350" cy="133350"/>
          </a:xfrm>
          <a:custGeom>
            <a:avLst/>
            <a:gdLst>
              <a:gd name="T0" fmla="*/ 57978 w 92"/>
              <a:gd name="T1" fmla="*/ 133350 h 92"/>
              <a:gd name="T2" fmla="*/ 0 w 92"/>
              <a:gd name="T3" fmla="*/ 66675 h 92"/>
              <a:gd name="T4" fmla="*/ 72473 w 92"/>
              <a:gd name="T5" fmla="*/ 0 h 92"/>
              <a:gd name="T6" fmla="*/ 133350 w 92"/>
              <a:gd name="T7" fmla="*/ 69574 h 92"/>
              <a:gd name="T8" fmla="*/ 57978 w 92"/>
              <a:gd name="T9" fmla="*/ 13335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40" y="92"/>
                </a:moveTo>
                <a:lnTo>
                  <a:pt x="0" y="46"/>
                </a:lnTo>
                <a:lnTo>
                  <a:pt x="50" y="0"/>
                </a:lnTo>
                <a:lnTo>
                  <a:pt x="92" y="48"/>
                </a:lnTo>
                <a:lnTo>
                  <a:pt x="40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72" name="Freeform 170"/>
          <p:cNvSpPr>
            <a:spLocks/>
          </p:cNvSpPr>
          <p:nvPr/>
        </p:nvSpPr>
        <p:spPr bwMode="auto">
          <a:xfrm>
            <a:off x="5822950" y="3402013"/>
            <a:ext cx="134938" cy="134937"/>
          </a:xfrm>
          <a:custGeom>
            <a:avLst/>
            <a:gdLst>
              <a:gd name="T0" fmla="*/ 61602 w 92"/>
              <a:gd name="T1" fmla="*/ 134937 h 92"/>
              <a:gd name="T2" fmla="*/ 0 w 92"/>
              <a:gd name="T3" fmla="*/ 64535 h 92"/>
              <a:gd name="T4" fmla="*/ 76269 w 92"/>
              <a:gd name="T5" fmla="*/ 0 h 92"/>
              <a:gd name="T6" fmla="*/ 134938 w 92"/>
              <a:gd name="T7" fmla="*/ 67469 h 92"/>
              <a:gd name="T8" fmla="*/ 61602 w 92"/>
              <a:gd name="T9" fmla="*/ 134937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42" y="92"/>
                </a:moveTo>
                <a:lnTo>
                  <a:pt x="0" y="44"/>
                </a:lnTo>
                <a:lnTo>
                  <a:pt x="52" y="0"/>
                </a:lnTo>
                <a:lnTo>
                  <a:pt x="92" y="46"/>
                </a:lnTo>
                <a:lnTo>
                  <a:pt x="42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73" name="Freeform 171"/>
          <p:cNvSpPr>
            <a:spLocks/>
          </p:cNvSpPr>
          <p:nvPr/>
        </p:nvSpPr>
        <p:spPr bwMode="auto">
          <a:xfrm>
            <a:off x="5972175" y="3267075"/>
            <a:ext cx="133350" cy="138113"/>
          </a:xfrm>
          <a:custGeom>
            <a:avLst/>
            <a:gdLst>
              <a:gd name="T0" fmla="*/ 60877 w 92"/>
              <a:gd name="T1" fmla="*/ 138113 h 94"/>
              <a:gd name="T2" fmla="*/ 0 w 92"/>
              <a:gd name="T3" fmla="*/ 67587 h 94"/>
              <a:gd name="T4" fmla="*/ 75372 w 92"/>
              <a:gd name="T5" fmla="*/ 0 h 94"/>
              <a:gd name="T6" fmla="*/ 133350 w 92"/>
              <a:gd name="T7" fmla="*/ 70526 h 94"/>
              <a:gd name="T8" fmla="*/ 60877 w 92"/>
              <a:gd name="T9" fmla="*/ 138113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42" y="94"/>
                </a:moveTo>
                <a:lnTo>
                  <a:pt x="0" y="46"/>
                </a:lnTo>
                <a:lnTo>
                  <a:pt x="52" y="0"/>
                </a:lnTo>
                <a:lnTo>
                  <a:pt x="92" y="48"/>
                </a:lnTo>
                <a:lnTo>
                  <a:pt x="42" y="9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74" name="Freeform 172"/>
          <p:cNvSpPr>
            <a:spLocks/>
          </p:cNvSpPr>
          <p:nvPr/>
        </p:nvSpPr>
        <p:spPr bwMode="auto">
          <a:xfrm>
            <a:off x="6327775" y="3071813"/>
            <a:ext cx="134938" cy="136525"/>
          </a:xfrm>
          <a:custGeom>
            <a:avLst/>
            <a:gdLst>
              <a:gd name="T0" fmla="*/ 0 w 92"/>
              <a:gd name="T1" fmla="*/ 66810 h 94"/>
              <a:gd name="T2" fmla="*/ 76269 w 92"/>
              <a:gd name="T3" fmla="*/ 0 h 94"/>
              <a:gd name="T4" fmla="*/ 134938 w 92"/>
              <a:gd name="T5" fmla="*/ 69715 h 94"/>
              <a:gd name="T6" fmla="*/ 61602 w 92"/>
              <a:gd name="T7" fmla="*/ 136525 h 94"/>
              <a:gd name="T8" fmla="*/ 0 w 92"/>
              <a:gd name="T9" fmla="*/ 66810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0" y="46"/>
                </a:moveTo>
                <a:lnTo>
                  <a:pt x="52" y="0"/>
                </a:lnTo>
                <a:lnTo>
                  <a:pt x="92" y="48"/>
                </a:lnTo>
                <a:lnTo>
                  <a:pt x="42" y="94"/>
                </a:lnTo>
                <a:lnTo>
                  <a:pt x="0" y="4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75" name="Freeform 173"/>
          <p:cNvSpPr>
            <a:spLocks/>
          </p:cNvSpPr>
          <p:nvPr/>
        </p:nvSpPr>
        <p:spPr bwMode="auto">
          <a:xfrm>
            <a:off x="6194425" y="3068638"/>
            <a:ext cx="133350" cy="138112"/>
          </a:xfrm>
          <a:custGeom>
            <a:avLst/>
            <a:gdLst>
              <a:gd name="T0" fmla="*/ 60877 w 92"/>
              <a:gd name="T1" fmla="*/ 138112 h 94"/>
              <a:gd name="T2" fmla="*/ 0 w 92"/>
              <a:gd name="T3" fmla="*/ 67587 h 94"/>
              <a:gd name="T4" fmla="*/ 75372 w 92"/>
              <a:gd name="T5" fmla="*/ 0 h 94"/>
              <a:gd name="T6" fmla="*/ 133350 w 92"/>
              <a:gd name="T7" fmla="*/ 70525 h 94"/>
              <a:gd name="T8" fmla="*/ 60877 w 92"/>
              <a:gd name="T9" fmla="*/ 138112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42" y="94"/>
                </a:moveTo>
                <a:lnTo>
                  <a:pt x="0" y="46"/>
                </a:lnTo>
                <a:lnTo>
                  <a:pt x="52" y="0"/>
                </a:lnTo>
                <a:lnTo>
                  <a:pt x="92" y="48"/>
                </a:lnTo>
                <a:lnTo>
                  <a:pt x="42" y="9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76" name="Freeform 174"/>
          <p:cNvSpPr>
            <a:spLocks/>
          </p:cNvSpPr>
          <p:nvPr/>
        </p:nvSpPr>
        <p:spPr bwMode="auto">
          <a:xfrm>
            <a:off x="6270625" y="3003550"/>
            <a:ext cx="133350" cy="134938"/>
          </a:xfrm>
          <a:custGeom>
            <a:avLst/>
            <a:gdLst>
              <a:gd name="T0" fmla="*/ 0 w 92"/>
              <a:gd name="T1" fmla="*/ 64536 h 92"/>
              <a:gd name="T2" fmla="*/ 72473 w 92"/>
              <a:gd name="T3" fmla="*/ 0 h 92"/>
              <a:gd name="T4" fmla="*/ 133350 w 92"/>
              <a:gd name="T5" fmla="*/ 67469 h 92"/>
              <a:gd name="T6" fmla="*/ 57978 w 92"/>
              <a:gd name="T7" fmla="*/ 134938 h 92"/>
              <a:gd name="T8" fmla="*/ 0 w 92"/>
              <a:gd name="T9" fmla="*/ 64536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0" y="44"/>
                </a:moveTo>
                <a:lnTo>
                  <a:pt x="50" y="0"/>
                </a:lnTo>
                <a:lnTo>
                  <a:pt x="92" y="46"/>
                </a:lnTo>
                <a:lnTo>
                  <a:pt x="40" y="92"/>
                </a:lnTo>
                <a:lnTo>
                  <a:pt x="0" y="4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77" name="Freeform 175"/>
          <p:cNvSpPr>
            <a:spLocks/>
          </p:cNvSpPr>
          <p:nvPr/>
        </p:nvSpPr>
        <p:spPr bwMode="auto">
          <a:xfrm>
            <a:off x="6121400" y="3135313"/>
            <a:ext cx="133350" cy="134937"/>
          </a:xfrm>
          <a:custGeom>
            <a:avLst/>
            <a:gdLst>
              <a:gd name="T0" fmla="*/ 57978 w 92"/>
              <a:gd name="T1" fmla="*/ 134937 h 92"/>
              <a:gd name="T2" fmla="*/ 0 w 92"/>
              <a:gd name="T3" fmla="*/ 67469 h 92"/>
              <a:gd name="T4" fmla="*/ 72473 w 92"/>
              <a:gd name="T5" fmla="*/ 0 h 92"/>
              <a:gd name="T6" fmla="*/ 133350 w 92"/>
              <a:gd name="T7" fmla="*/ 70402 h 92"/>
              <a:gd name="T8" fmla="*/ 57978 w 92"/>
              <a:gd name="T9" fmla="*/ 134937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40" y="92"/>
                </a:moveTo>
                <a:lnTo>
                  <a:pt x="0" y="46"/>
                </a:lnTo>
                <a:lnTo>
                  <a:pt x="50" y="0"/>
                </a:lnTo>
                <a:lnTo>
                  <a:pt x="92" y="48"/>
                </a:lnTo>
                <a:lnTo>
                  <a:pt x="40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78" name="Freeform 176"/>
          <p:cNvSpPr>
            <a:spLocks/>
          </p:cNvSpPr>
          <p:nvPr/>
        </p:nvSpPr>
        <p:spPr bwMode="auto">
          <a:xfrm>
            <a:off x="6048375" y="3203575"/>
            <a:ext cx="131763" cy="133350"/>
          </a:xfrm>
          <a:custGeom>
            <a:avLst/>
            <a:gdLst>
              <a:gd name="T0" fmla="*/ 58561 w 90"/>
              <a:gd name="T1" fmla="*/ 133350 h 92"/>
              <a:gd name="T2" fmla="*/ 0 w 90"/>
              <a:gd name="T3" fmla="*/ 63776 h 92"/>
              <a:gd name="T4" fmla="*/ 73202 w 90"/>
              <a:gd name="T5" fmla="*/ 0 h 92"/>
              <a:gd name="T6" fmla="*/ 131763 w 90"/>
              <a:gd name="T7" fmla="*/ 66675 h 92"/>
              <a:gd name="T8" fmla="*/ 58561 w 90"/>
              <a:gd name="T9" fmla="*/ 13335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" h="92">
                <a:moveTo>
                  <a:pt x="40" y="92"/>
                </a:moveTo>
                <a:lnTo>
                  <a:pt x="0" y="44"/>
                </a:lnTo>
                <a:lnTo>
                  <a:pt x="50" y="0"/>
                </a:lnTo>
                <a:lnTo>
                  <a:pt x="90" y="46"/>
                </a:lnTo>
                <a:lnTo>
                  <a:pt x="40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79" name="Freeform 177"/>
          <p:cNvSpPr>
            <a:spLocks/>
          </p:cNvSpPr>
          <p:nvPr/>
        </p:nvSpPr>
        <p:spPr bwMode="auto">
          <a:xfrm>
            <a:off x="5989638" y="3743325"/>
            <a:ext cx="134937" cy="134938"/>
          </a:xfrm>
          <a:custGeom>
            <a:avLst/>
            <a:gdLst>
              <a:gd name="T0" fmla="*/ 73335 w 92"/>
              <a:gd name="T1" fmla="*/ 0 h 92"/>
              <a:gd name="T2" fmla="*/ 134937 w 92"/>
              <a:gd name="T3" fmla="*/ 70402 h 92"/>
              <a:gd name="T4" fmla="*/ 58668 w 92"/>
              <a:gd name="T5" fmla="*/ 134938 h 92"/>
              <a:gd name="T6" fmla="*/ 0 w 92"/>
              <a:gd name="T7" fmla="*/ 67469 h 92"/>
              <a:gd name="T8" fmla="*/ 73335 w 92"/>
              <a:gd name="T9" fmla="*/ 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50" y="0"/>
                </a:moveTo>
                <a:lnTo>
                  <a:pt x="92" y="48"/>
                </a:lnTo>
                <a:lnTo>
                  <a:pt x="40" y="92"/>
                </a:lnTo>
                <a:lnTo>
                  <a:pt x="0" y="46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80" name="Freeform 178"/>
          <p:cNvSpPr>
            <a:spLocks/>
          </p:cNvSpPr>
          <p:nvPr/>
        </p:nvSpPr>
        <p:spPr bwMode="auto">
          <a:xfrm>
            <a:off x="6181725" y="3816350"/>
            <a:ext cx="134938" cy="134938"/>
          </a:xfrm>
          <a:custGeom>
            <a:avLst/>
            <a:gdLst>
              <a:gd name="T0" fmla="*/ 76269 w 92"/>
              <a:gd name="T1" fmla="*/ 0 h 92"/>
              <a:gd name="T2" fmla="*/ 134938 w 92"/>
              <a:gd name="T3" fmla="*/ 70402 h 92"/>
              <a:gd name="T4" fmla="*/ 61602 w 92"/>
              <a:gd name="T5" fmla="*/ 134938 h 92"/>
              <a:gd name="T6" fmla="*/ 0 w 92"/>
              <a:gd name="T7" fmla="*/ 64536 h 92"/>
              <a:gd name="T8" fmla="*/ 76269 w 92"/>
              <a:gd name="T9" fmla="*/ 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52" y="0"/>
                </a:moveTo>
                <a:lnTo>
                  <a:pt x="92" y="48"/>
                </a:lnTo>
                <a:lnTo>
                  <a:pt x="42" y="92"/>
                </a:lnTo>
                <a:lnTo>
                  <a:pt x="0" y="44"/>
                </a:lnTo>
                <a:lnTo>
                  <a:pt x="52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81" name="Freeform 179"/>
          <p:cNvSpPr>
            <a:spLocks/>
          </p:cNvSpPr>
          <p:nvPr/>
        </p:nvSpPr>
        <p:spPr bwMode="auto">
          <a:xfrm>
            <a:off x="6434138" y="3346450"/>
            <a:ext cx="134937" cy="134938"/>
          </a:xfrm>
          <a:custGeom>
            <a:avLst/>
            <a:gdLst>
              <a:gd name="T0" fmla="*/ 76269 w 92"/>
              <a:gd name="T1" fmla="*/ 0 h 92"/>
              <a:gd name="T2" fmla="*/ 134937 w 92"/>
              <a:gd name="T3" fmla="*/ 70402 h 92"/>
              <a:gd name="T4" fmla="*/ 61602 w 92"/>
              <a:gd name="T5" fmla="*/ 134938 h 92"/>
              <a:gd name="T6" fmla="*/ 0 w 92"/>
              <a:gd name="T7" fmla="*/ 67469 h 92"/>
              <a:gd name="T8" fmla="*/ 76269 w 92"/>
              <a:gd name="T9" fmla="*/ 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52" y="0"/>
                </a:moveTo>
                <a:lnTo>
                  <a:pt x="92" y="48"/>
                </a:lnTo>
                <a:lnTo>
                  <a:pt x="42" y="92"/>
                </a:lnTo>
                <a:lnTo>
                  <a:pt x="0" y="46"/>
                </a:lnTo>
                <a:lnTo>
                  <a:pt x="52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82" name="Freeform 180"/>
          <p:cNvSpPr>
            <a:spLocks/>
          </p:cNvSpPr>
          <p:nvPr/>
        </p:nvSpPr>
        <p:spPr bwMode="auto">
          <a:xfrm>
            <a:off x="6313488" y="3208338"/>
            <a:ext cx="134937" cy="134937"/>
          </a:xfrm>
          <a:custGeom>
            <a:avLst/>
            <a:gdLst>
              <a:gd name="T0" fmla="*/ 0 w 92"/>
              <a:gd name="T1" fmla="*/ 64535 h 92"/>
              <a:gd name="T2" fmla="*/ 76269 w 92"/>
              <a:gd name="T3" fmla="*/ 0 h 92"/>
              <a:gd name="T4" fmla="*/ 134937 w 92"/>
              <a:gd name="T5" fmla="*/ 67469 h 92"/>
              <a:gd name="T6" fmla="*/ 61602 w 92"/>
              <a:gd name="T7" fmla="*/ 134937 h 92"/>
              <a:gd name="T8" fmla="*/ 0 w 92"/>
              <a:gd name="T9" fmla="*/ 64535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0" y="44"/>
                </a:moveTo>
                <a:lnTo>
                  <a:pt x="52" y="0"/>
                </a:lnTo>
                <a:lnTo>
                  <a:pt x="92" y="46"/>
                </a:lnTo>
                <a:lnTo>
                  <a:pt x="42" y="92"/>
                </a:lnTo>
                <a:lnTo>
                  <a:pt x="0" y="4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83" name="Freeform 181"/>
          <p:cNvSpPr>
            <a:spLocks/>
          </p:cNvSpPr>
          <p:nvPr/>
        </p:nvSpPr>
        <p:spPr bwMode="auto">
          <a:xfrm>
            <a:off x="6375400" y="3276600"/>
            <a:ext cx="134938" cy="136525"/>
          </a:xfrm>
          <a:custGeom>
            <a:avLst/>
            <a:gdLst>
              <a:gd name="T0" fmla="*/ 0 w 92"/>
              <a:gd name="T1" fmla="*/ 66810 h 94"/>
              <a:gd name="T2" fmla="*/ 73336 w 92"/>
              <a:gd name="T3" fmla="*/ 0 h 94"/>
              <a:gd name="T4" fmla="*/ 134938 w 92"/>
              <a:gd name="T5" fmla="*/ 69715 h 94"/>
              <a:gd name="T6" fmla="*/ 58669 w 92"/>
              <a:gd name="T7" fmla="*/ 136525 h 94"/>
              <a:gd name="T8" fmla="*/ 0 w 92"/>
              <a:gd name="T9" fmla="*/ 66810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0" y="46"/>
                </a:moveTo>
                <a:lnTo>
                  <a:pt x="50" y="0"/>
                </a:lnTo>
                <a:lnTo>
                  <a:pt x="92" y="48"/>
                </a:lnTo>
                <a:lnTo>
                  <a:pt x="40" y="94"/>
                </a:lnTo>
                <a:lnTo>
                  <a:pt x="0" y="4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84" name="Freeform 182"/>
          <p:cNvSpPr>
            <a:spLocks/>
          </p:cNvSpPr>
          <p:nvPr/>
        </p:nvSpPr>
        <p:spPr bwMode="auto">
          <a:xfrm>
            <a:off x="6180138" y="3206750"/>
            <a:ext cx="133350" cy="133350"/>
          </a:xfrm>
          <a:custGeom>
            <a:avLst/>
            <a:gdLst>
              <a:gd name="T0" fmla="*/ 60877 w 92"/>
              <a:gd name="T1" fmla="*/ 133350 h 92"/>
              <a:gd name="T2" fmla="*/ 0 w 92"/>
              <a:gd name="T3" fmla="*/ 63776 h 92"/>
              <a:gd name="T4" fmla="*/ 75372 w 92"/>
              <a:gd name="T5" fmla="*/ 0 h 92"/>
              <a:gd name="T6" fmla="*/ 133350 w 92"/>
              <a:gd name="T7" fmla="*/ 66675 h 92"/>
              <a:gd name="T8" fmla="*/ 60877 w 92"/>
              <a:gd name="T9" fmla="*/ 13335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42" y="92"/>
                </a:moveTo>
                <a:lnTo>
                  <a:pt x="0" y="44"/>
                </a:lnTo>
                <a:lnTo>
                  <a:pt x="52" y="0"/>
                </a:lnTo>
                <a:lnTo>
                  <a:pt x="92" y="46"/>
                </a:lnTo>
                <a:lnTo>
                  <a:pt x="42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85" name="Freeform 183"/>
          <p:cNvSpPr>
            <a:spLocks/>
          </p:cNvSpPr>
          <p:nvPr/>
        </p:nvSpPr>
        <p:spPr bwMode="auto">
          <a:xfrm>
            <a:off x="6254750" y="3138488"/>
            <a:ext cx="134938" cy="134937"/>
          </a:xfrm>
          <a:custGeom>
            <a:avLst/>
            <a:gdLst>
              <a:gd name="T0" fmla="*/ 0 w 92"/>
              <a:gd name="T1" fmla="*/ 67469 h 92"/>
              <a:gd name="T2" fmla="*/ 73336 w 92"/>
              <a:gd name="T3" fmla="*/ 0 h 92"/>
              <a:gd name="T4" fmla="*/ 134938 w 92"/>
              <a:gd name="T5" fmla="*/ 70402 h 92"/>
              <a:gd name="T6" fmla="*/ 58669 w 92"/>
              <a:gd name="T7" fmla="*/ 134937 h 92"/>
              <a:gd name="T8" fmla="*/ 0 w 92"/>
              <a:gd name="T9" fmla="*/ 67469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0" y="46"/>
                </a:moveTo>
                <a:lnTo>
                  <a:pt x="50" y="0"/>
                </a:lnTo>
                <a:lnTo>
                  <a:pt x="92" y="48"/>
                </a:lnTo>
                <a:lnTo>
                  <a:pt x="40" y="92"/>
                </a:lnTo>
                <a:lnTo>
                  <a:pt x="0" y="4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86" name="Freeform 184"/>
          <p:cNvSpPr>
            <a:spLocks/>
          </p:cNvSpPr>
          <p:nvPr/>
        </p:nvSpPr>
        <p:spPr bwMode="auto">
          <a:xfrm>
            <a:off x="5840413" y="3875088"/>
            <a:ext cx="134937" cy="138112"/>
          </a:xfrm>
          <a:custGeom>
            <a:avLst/>
            <a:gdLst>
              <a:gd name="T0" fmla="*/ 134937 w 92"/>
              <a:gd name="T1" fmla="*/ 70525 h 94"/>
              <a:gd name="T2" fmla="*/ 61602 w 92"/>
              <a:gd name="T3" fmla="*/ 138112 h 94"/>
              <a:gd name="T4" fmla="*/ 0 w 92"/>
              <a:gd name="T5" fmla="*/ 67587 h 94"/>
              <a:gd name="T6" fmla="*/ 76269 w 92"/>
              <a:gd name="T7" fmla="*/ 0 h 94"/>
              <a:gd name="T8" fmla="*/ 134937 w 92"/>
              <a:gd name="T9" fmla="*/ 70525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92" y="48"/>
                </a:moveTo>
                <a:lnTo>
                  <a:pt x="42" y="94"/>
                </a:lnTo>
                <a:lnTo>
                  <a:pt x="0" y="46"/>
                </a:lnTo>
                <a:lnTo>
                  <a:pt x="52" y="0"/>
                </a:lnTo>
                <a:lnTo>
                  <a:pt x="92" y="4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87" name="Freeform 185"/>
          <p:cNvSpPr>
            <a:spLocks/>
          </p:cNvSpPr>
          <p:nvPr/>
        </p:nvSpPr>
        <p:spPr bwMode="auto">
          <a:xfrm>
            <a:off x="6288088" y="3478213"/>
            <a:ext cx="131762" cy="136525"/>
          </a:xfrm>
          <a:custGeom>
            <a:avLst/>
            <a:gdLst>
              <a:gd name="T0" fmla="*/ 73201 w 90"/>
              <a:gd name="T1" fmla="*/ 0 h 94"/>
              <a:gd name="T2" fmla="*/ 131762 w 90"/>
              <a:gd name="T3" fmla="*/ 69715 h 94"/>
              <a:gd name="T4" fmla="*/ 58561 w 90"/>
              <a:gd name="T5" fmla="*/ 136525 h 94"/>
              <a:gd name="T6" fmla="*/ 0 w 90"/>
              <a:gd name="T7" fmla="*/ 66810 h 94"/>
              <a:gd name="T8" fmla="*/ 73201 w 90"/>
              <a:gd name="T9" fmla="*/ 0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" h="94">
                <a:moveTo>
                  <a:pt x="50" y="0"/>
                </a:moveTo>
                <a:lnTo>
                  <a:pt x="90" y="48"/>
                </a:lnTo>
                <a:lnTo>
                  <a:pt x="40" y="94"/>
                </a:lnTo>
                <a:lnTo>
                  <a:pt x="0" y="46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88" name="Freeform 186"/>
          <p:cNvSpPr>
            <a:spLocks/>
          </p:cNvSpPr>
          <p:nvPr/>
        </p:nvSpPr>
        <p:spPr bwMode="auto">
          <a:xfrm>
            <a:off x="5916613" y="3811588"/>
            <a:ext cx="131762" cy="134937"/>
          </a:xfrm>
          <a:custGeom>
            <a:avLst/>
            <a:gdLst>
              <a:gd name="T0" fmla="*/ 73201 w 90"/>
              <a:gd name="T1" fmla="*/ 0 h 92"/>
              <a:gd name="T2" fmla="*/ 131762 w 90"/>
              <a:gd name="T3" fmla="*/ 67469 h 92"/>
              <a:gd name="T4" fmla="*/ 58561 w 90"/>
              <a:gd name="T5" fmla="*/ 134937 h 92"/>
              <a:gd name="T6" fmla="*/ 0 w 90"/>
              <a:gd name="T7" fmla="*/ 64535 h 92"/>
              <a:gd name="T8" fmla="*/ 73201 w 90"/>
              <a:gd name="T9" fmla="*/ 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" h="92">
                <a:moveTo>
                  <a:pt x="50" y="0"/>
                </a:moveTo>
                <a:lnTo>
                  <a:pt x="90" y="46"/>
                </a:lnTo>
                <a:lnTo>
                  <a:pt x="40" y="92"/>
                </a:lnTo>
                <a:lnTo>
                  <a:pt x="0" y="44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89" name="Freeform 187"/>
          <p:cNvSpPr>
            <a:spLocks/>
          </p:cNvSpPr>
          <p:nvPr/>
        </p:nvSpPr>
        <p:spPr bwMode="auto">
          <a:xfrm>
            <a:off x="6062663" y="3676650"/>
            <a:ext cx="134937" cy="138113"/>
          </a:xfrm>
          <a:custGeom>
            <a:avLst/>
            <a:gdLst>
              <a:gd name="T0" fmla="*/ 76269 w 92"/>
              <a:gd name="T1" fmla="*/ 0 h 94"/>
              <a:gd name="T2" fmla="*/ 134937 w 92"/>
              <a:gd name="T3" fmla="*/ 70526 h 94"/>
              <a:gd name="T4" fmla="*/ 61602 w 92"/>
              <a:gd name="T5" fmla="*/ 138113 h 94"/>
              <a:gd name="T6" fmla="*/ 0 w 92"/>
              <a:gd name="T7" fmla="*/ 67587 h 94"/>
              <a:gd name="T8" fmla="*/ 76269 w 92"/>
              <a:gd name="T9" fmla="*/ 0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52" y="0"/>
                </a:moveTo>
                <a:lnTo>
                  <a:pt x="92" y="48"/>
                </a:lnTo>
                <a:lnTo>
                  <a:pt x="42" y="94"/>
                </a:lnTo>
                <a:lnTo>
                  <a:pt x="0" y="46"/>
                </a:lnTo>
                <a:lnTo>
                  <a:pt x="52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90" name="Freeform 188"/>
          <p:cNvSpPr>
            <a:spLocks/>
          </p:cNvSpPr>
          <p:nvPr/>
        </p:nvSpPr>
        <p:spPr bwMode="auto">
          <a:xfrm>
            <a:off x="6105525" y="3270250"/>
            <a:ext cx="134938" cy="138113"/>
          </a:xfrm>
          <a:custGeom>
            <a:avLst/>
            <a:gdLst>
              <a:gd name="T0" fmla="*/ 61602 w 92"/>
              <a:gd name="T1" fmla="*/ 138113 h 94"/>
              <a:gd name="T2" fmla="*/ 0 w 92"/>
              <a:gd name="T3" fmla="*/ 67587 h 94"/>
              <a:gd name="T4" fmla="*/ 73336 w 92"/>
              <a:gd name="T5" fmla="*/ 0 h 94"/>
              <a:gd name="T6" fmla="*/ 134938 w 92"/>
              <a:gd name="T7" fmla="*/ 70526 h 94"/>
              <a:gd name="T8" fmla="*/ 61602 w 92"/>
              <a:gd name="T9" fmla="*/ 138113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42" y="94"/>
                </a:moveTo>
                <a:lnTo>
                  <a:pt x="0" y="46"/>
                </a:lnTo>
                <a:lnTo>
                  <a:pt x="50" y="0"/>
                </a:lnTo>
                <a:lnTo>
                  <a:pt x="92" y="48"/>
                </a:lnTo>
                <a:lnTo>
                  <a:pt x="42" y="9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91" name="Freeform 189"/>
          <p:cNvSpPr>
            <a:spLocks/>
          </p:cNvSpPr>
          <p:nvPr/>
        </p:nvSpPr>
        <p:spPr bwMode="auto">
          <a:xfrm>
            <a:off x="6211888" y="3544888"/>
            <a:ext cx="134937" cy="134937"/>
          </a:xfrm>
          <a:custGeom>
            <a:avLst/>
            <a:gdLst>
              <a:gd name="T0" fmla="*/ 76269 w 92"/>
              <a:gd name="T1" fmla="*/ 0 h 92"/>
              <a:gd name="T2" fmla="*/ 134937 w 92"/>
              <a:gd name="T3" fmla="*/ 70402 h 92"/>
              <a:gd name="T4" fmla="*/ 61602 w 92"/>
              <a:gd name="T5" fmla="*/ 134937 h 92"/>
              <a:gd name="T6" fmla="*/ 0 w 92"/>
              <a:gd name="T7" fmla="*/ 67469 h 92"/>
              <a:gd name="T8" fmla="*/ 76269 w 92"/>
              <a:gd name="T9" fmla="*/ 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52" y="0"/>
                </a:moveTo>
                <a:lnTo>
                  <a:pt x="92" y="48"/>
                </a:lnTo>
                <a:lnTo>
                  <a:pt x="42" y="92"/>
                </a:lnTo>
                <a:lnTo>
                  <a:pt x="0" y="46"/>
                </a:lnTo>
                <a:lnTo>
                  <a:pt x="52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92" name="Freeform 190"/>
          <p:cNvSpPr>
            <a:spLocks/>
          </p:cNvSpPr>
          <p:nvPr/>
        </p:nvSpPr>
        <p:spPr bwMode="auto">
          <a:xfrm>
            <a:off x="6138863" y="3613150"/>
            <a:ext cx="133350" cy="133350"/>
          </a:xfrm>
          <a:custGeom>
            <a:avLst/>
            <a:gdLst>
              <a:gd name="T0" fmla="*/ 72473 w 92"/>
              <a:gd name="T1" fmla="*/ 0 h 92"/>
              <a:gd name="T2" fmla="*/ 133350 w 92"/>
              <a:gd name="T3" fmla="*/ 66675 h 92"/>
              <a:gd name="T4" fmla="*/ 57978 w 92"/>
              <a:gd name="T5" fmla="*/ 133350 h 92"/>
              <a:gd name="T6" fmla="*/ 0 w 92"/>
              <a:gd name="T7" fmla="*/ 63776 h 92"/>
              <a:gd name="T8" fmla="*/ 72473 w 92"/>
              <a:gd name="T9" fmla="*/ 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50" y="0"/>
                </a:moveTo>
                <a:lnTo>
                  <a:pt x="92" y="46"/>
                </a:lnTo>
                <a:lnTo>
                  <a:pt x="40" y="92"/>
                </a:lnTo>
                <a:lnTo>
                  <a:pt x="0" y="44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93" name="Freeform 191"/>
          <p:cNvSpPr>
            <a:spLocks/>
          </p:cNvSpPr>
          <p:nvPr/>
        </p:nvSpPr>
        <p:spPr bwMode="auto">
          <a:xfrm>
            <a:off x="5942013" y="3540125"/>
            <a:ext cx="134937" cy="133350"/>
          </a:xfrm>
          <a:custGeom>
            <a:avLst/>
            <a:gdLst>
              <a:gd name="T0" fmla="*/ 61602 w 92"/>
              <a:gd name="T1" fmla="*/ 133350 h 92"/>
              <a:gd name="T2" fmla="*/ 0 w 92"/>
              <a:gd name="T3" fmla="*/ 66675 h 92"/>
              <a:gd name="T4" fmla="*/ 76269 w 92"/>
              <a:gd name="T5" fmla="*/ 0 h 92"/>
              <a:gd name="T6" fmla="*/ 134937 w 92"/>
              <a:gd name="T7" fmla="*/ 69574 h 92"/>
              <a:gd name="T8" fmla="*/ 61602 w 92"/>
              <a:gd name="T9" fmla="*/ 13335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42" y="92"/>
                </a:moveTo>
                <a:lnTo>
                  <a:pt x="0" y="46"/>
                </a:lnTo>
                <a:lnTo>
                  <a:pt x="52" y="0"/>
                </a:lnTo>
                <a:lnTo>
                  <a:pt x="92" y="48"/>
                </a:lnTo>
                <a:lnTo>
                  <a:pt x="42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94" name="Freeform 192"/>
          <p:cNvSpPr>
            <a:spLocks/>
          </p:cNvSpPr>
          <p:nvPr/>
        </p:nvSpPr>
        <p:spPr bwMode="auto">
          <a:xfrm>
            <a:off x="5881688" y="2857500"/>
            <a:ext cx="133350" cy="134938"/>
          </a:xfrm>
          <a:custGeom>
            <a:avLst/>
            <a:gdLst>
              <a:gd name="T0" fmla="*/ 0 w 92"/>
              <a:gd name="T1" fmla="*/ 67469 h 92"/>
              <a:gd name="T2" fmla="*/ 75372 w 92"/>
              <a:gd name="T3" fmla="*/ 0 h 92"/>
              <a:gd name="T4" fmla="*/ 133350 w 92"/>
              <a:gd name="T5" fmla="*/ 70402 h 92"/>
              <a:gd name="T6" fmla="*/ 60877 w 92"/>
              <a:gd name="T7" fmla="*/ 134938 h 92"/>
              <a:gd name="T8" fmla="*/ 0 w 92"/>
              <a:gd name="T9" fmla="*/ 67469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0" y="46"/>
                </a:moveTo>
                <a:lnTo>
                  <a:pt x="52" y="0"/>
                </a:lnTo>
                <a:lnTo>
                  <a:pt x="92" y="48"/>
                </a:lnTo>
                <a:lnTo>
                  <a:pt x="42" y="92"/>
                </a:lnTo>
                <a:lnTo>
                  <a:pt x="0" y="4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95" name="Freeform 193"/>
          <p:cNvSpPr>
            <a:spLocks/>
          </p:cNvSpPr>
          <p:nvPr/>
        </p:nvSpPr>
        <p:spPr bwMode="auto">
          <a:xfrm>
            <a:off x="5659438" y="3057525"/>
            <a:ext cx="133350" cy="133350"/>
          </a:xfrm>
          <a:custGeom>
            <a:avLst/>
            <a:gdLst>
              <a:gd name="T0" fmla="*/ 57978 w 92"/>
              <a:gd name="T1" fmla="*/ 133350 h 92"/>
              <a:gd name="T2" fmla="*/ 0 w 92"/>
              <a:gd name="T3" fmla="*/ 66675 h 92"/>
              <a:gd name="T4" fmla="*/ 72473 w 92"/>
              <a:gd name="T5" fmla="*/ 0 h 92"/>
              <a:gd name="T6" fmla="*/ 133350 w 92"/>
              <a:gd name="T7" fmla="*/ 69574 h 92"/>
              <a:gd name="T8" fmla="*/ 57978 w 92"/>
              <a:gd name="T9" fmla="*/ 13335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40" y="92"/>
                </a:moveTo>
                <a:lnTo>
                  <a:pt x="0" y="46"/>
                </a:lnTo>
                <a:lnTo>
                  <a:pt x="50" y="0"/>
                </a:lnTo>
                <a:lnTo>
                  <a:pt x="92" y="48"/>
                </a:lnTo>
                <a:lnTo>
                  <a:pt x="40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96" name="Freeform 194"/>
          <p:cNvSpPr>
            <a:spLocks/>
          </p:cNvSpPr>
          <p:nvPr/>
        </p:nvSpPr>
        <p:spPr bwMode="auto">
          <a:xfrm>
            <a:off x="6430963" y="2762250"/>
            <a:ext cx="134937" cy="107950"/>
          </a:xfrm>
          <a:custGeom>
            <a:avLst/>
            <a:gdLst>
              <a:gd name="T0" fmla="*/ 61602 w 92"/>
              <a:gd name="T1" fmla="*/ 107950 h 74"/>
              <a:gd name="T2" fmla="*/ 0 w 92"/>
              <a:gd name="T3" fmla="*/ 40846 h 74"/>
              <a:gd name="T4" fmla="*/ 46935 w 92"/>
              <a:gd name="T5" fmla="*/ 0 h 74"/>
              <a:gd name="T6" fmla="*/ 46935 w 92"/>
              <a:gd name="T7" fmla="*/ 0 h 74"/>
              <a:gd name="T8" fmla="*/ 79202 w 92"/>
              <a:gd name="T9" fmla="*/ 5835 h 74"/>
              <a:gd name="T10" fmla="*/ 111470 w 92"/>
              <a:gd name="T11" fmla="*/ 14588 h 74"/>
              <a:gd name="T12" fmla="*/ 134937 w 92"/>
              <a:gd name="T13" fmla="*/ 43764 h 74"/>
              <a:gd name="T14" fmla="*/ 61602 w 92"/>
              <a:gd name="T15" fmla="*/ 107950 h 7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92" h="74">
                <a:moveTo>
                  <a:pt x="42" y="74"/>
                </a:moveTo>
                <a:lnTo>
                  <a:pt x="0" y="28"/>
                </a:lnTo>
                <a:lnTo>
                  <a:pt x="32" y="0"/>
                </a:lnTo>
                <a:lnTo>
                  <a:pt x="54" y="4"/>
                </a:lnTo>
                <a:lnTo>
                  <a:pt x="76" y="10"/>
                </a:lnTo>
                <a:lnTo>
                  <a:pt x="92" y="30"/>
                </a:lnTo>
                <a:lnTo>
                  <a:pt x="42" y="7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97" name="Freeform 195"/>
          <p:cNvSpPr>
            <a:spLocks/>
          </p:cNvSpPr>
          <p:nvPr/>
        </p:nvSpPr>
        <p:spPr bwMode="auto">
          <a:xfrm>
            <a:off x="5732463" y="2989263"/>
            <a:ext cx="133350" cy="138112"/>
          </a:xfrm>
          <a:custGeom>
            <a:avLst/>
            <a:gdLst>
              <a:gd name="T0" fmla="*/ 60877 w 92"/>
              <a:gd name="T1" fmla="*/ 138112 h 94"/>
              <a:gd name="T2" fmla="*/ 0 w 92"/>
              <a:gd name="T3" fmla="*/ 67587 h 94"/>
              <a:gd name="T4" fmla="*/ 75372 w 92"/>
              <a:gd name="T5" fmla="*/ 0 h 94"/>
              <a:gd name="T6" fmla="*/ 133350 w 92"/>
              <a:gd name="T7" fmla="*/ 70525 h 94"/>
              <a:gd name="T8" fmla="*/ 60877 w 92"/>
              <a:gd name="T9" fmla="*/ 138112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42" y="94"/>
                </a:moveTo>
                <a:lnTo>
                  <a:pt x="0" y="46"/>
                </a:lnTo>
                <a:lnTo>
                  <a:pt x="52" y="0"/>
                </a:lnTo>
                <a:lnTo>
                  <a:pt x="92" y="48"/>
                </a:lnTo>
                <a:lnTo>
                  <a:pt x="42" y="9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98" name="Freeform 196"/>
          <p:cNvSpPr>
            <a:spLocks/>
          </p:cNvSpPr>
          <p:nvPr/>
        </p:nvSpPr>
        <p:spPr bwMode="auto">
          <a:xfrm>
            <a:off x="5570538" y="3259138"/>
            <a:ext cx="134937" cy="133350"/>
          </a:xfrm>
          <a:custGeom>
            <a:avLst/>
            <a:gdLst>
              <a:gd name="T0" fmla="*/ 134937 w 92"/>
              <a:gd name="T1" fmla="*/ 69574 h 92"/>
              <a:gd name="T2" fmla="*/ 58668 w 92"/>
              <a:gd name="T3" fmla="*/ 133350 h 92"/>
              <a:gd name="T4" fmla="*/ 0 w 92"/>
              <a:gd name="T5" fmla="*/ 66675 h 92"/>
              <a:gd name="T6" fmla="*/ 73335 w 92"/>
              <a:gd name="T7" fmla="*/ 0 h 92"/>
              <a:gd name="T8" fmla="*/ 134937 w 92"/>
              <a:gd name="T9" fmla="*/ 69574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92" y="48"/>
                </a:moveTo>
                <a:lnTo>
                  <a:pt x="40" y="92"/>
                </a:lnTo>
                <a:lnTo>
                  <a:pt x="0" y="46"/>
                </a:lnTo>
                <a:lnTo>
                  <a:pt x="50" y="0"/>
                </a:lnTo>
                <a:lnTo>
                  <a:pt x="92" y="4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99" name="Freeform 197"/>
          <p:cNvSpPr>
            <a:spLocks/>
          </p:cNvSpPr>
          <p:nvPr/>
        </p:nvSpPr>
        <p:spPr bwMode="auto">
          <a:xfrm>
            <a:off x="5510213" y="3189288"/>
            <a:ext cx="133350" cy="136525"/>
          </a:xfrm>
          <a:custGeom>
            <a:avLst/>
            <a:gdLst>
              <a:gd name="T0" fmla="*/ 60877 w 92"/>
              <a:gd name="T1" fmla="*/ 136525 h 94"/>
              <a:gd name="T2" fmla="*/ 0 w 92"/>
              <a:gd name="T3" fmla="*/ 66810 h 94"/>
              <a:gd name="T4" fmla="*/ 75372 w 92"/>
              <a:gd name="T5" fmla="*/ 0 h 94"/>
              <a:gd name="T6" fmla="*/ 133350 w 92"/>
              <a:gd name="T7" fmla="*/ 69715 h 94"/>
              <a:gd name="T8" fmla="*/ 60877 w 92"/>
              <a:gd name="T9" fmla="*/ 136525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42" y="94"/>
                </a:moveTo>
                <a:lnTo>
                  <a:pt x="0" y="46"/>
                </a:lnTo>
                <a:lnTo>
                  <a:pt x="52" y="0"/>
                </a:lnTo>
                <a:lnTo>
                  <a:pt x="92" y="48"/>
                </a:lnTo>
                <a:lnTo>
                  <a:pt x="42" y="9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00" name="Freeform 198"/>
          <p:cNvSpPr>
            <a:spLocks/>
          </p:cNvSpPr>
          <p:nvPr/>
        </p:nvSpPr>
        <p:spPr bwMode="auto">
          <a:xfrm>
            <a:off x="5586413" y="3124200"/>
            <a:ext cx="131762" cy="134938"/>
          </a:xfrm>
          <a:custGeom>
            <a:avLst/>
            <a:gdLst>
              <a:gd name="T0" fmla="*/ 58561 w 90"/>
              <a:gd name="T1" fmla="*/ 134938 h 92"/>
              <a:gd name="T2" fmla="*/ 0 w 90"/>
              <a:gd name="T3" fmla="*/ 64536 h 92"/>
              <a:gd name="T4" fmla="*/ 73201 w 90"/>
              <a:gd name="T5" fmla="*/ 0 h 92"/>
              <a:gd name="T6" fmla="*/ 131762 w 90"/>
              <a:gd name="T7" fmla="*/ 67469 h 92"/>
              <a:gd name="T8" fmla="*/ 58561 w 90"/>
              <a:gd name="T9" fmla="*/ 134938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" h="92">
                <a:moveTo>
                  <a:pt x="40" y="92"/>
                </a:moveTo>
                <a:lnTo>
                  <a:pt x="0" y="44"/>
                </a:lnTo>
                <a:lnTo>
                  <a:pt x="50" y="0"/>
                </a:lnTo>
                <a:lnTo>
                  <a:pt x="90" y="46"/>
                </a:lnTo>
                <a:lnTo>
                  <a:pt x="40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01" name="Freeform 199"/>
          <p:cNvSpPr>
            <a:spLocks/>
          </p:cNvSpPr>
          <p:nvPr/>
        </p:nvSpPr>
        <p:spPr bwMode="auto">
          <a:xfrm>
            <a:off x="5495925" y="3325813"/>
            <a:ext cx="133350" cy="134937"/>
          </a:xfrm>
          <a:custGeom>
            <a:avLst/>
            <a:gdLst>
              <a:gd name="T0" fmla="*/ 60877 w 92"/>
              <a:gd name="T1" fmla="*/ 134937 h 92"/>
              <a:gd name="T2" fmla="*/ 0 w 92"/>
              <a:gd name="T3" fmla="*/ 64535 h 92"/>
              <a:gd name="T4" fmla="*/ 75372 w 92"/>
              <a:gd name="T5" fmla="*/ 0 h 92"/>
              <a:gd name="T6" fmla="*/ 133350 w 92"/>
              <a:gd name="T7" fmla="*/ 67469 h 92"/>
              <a:gd name="T8" fmla="*/ 60877 w 92"/>
              <a:gd name="T9" fmla="*/ 134937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42" y="92"/>
                </a:moveTo>
                <a:lnTo>
                  <a:pt x="0" y="44"/>
                </a:lnTo>
                <a:lnTo>
                  <a:pt x="52" y="0"/>
                </a:lnTo>
                <a:lnTo>
                  <a:pt x="92" y="46"/>
                </a:lnTo>
                <a:lnTo>
                  <a:pt x="42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02" name="Freeform 200"/>
          <p:cNvSpPr>
            <a:spLocks/>
          </p:cNvSpPr>
          <p:nvPr/>
        </p:nvSpPr>
        <p:spPr bwMode="auto">
          <a:xfrm>
            <a:off x="5945188" y="4149725"/>
            <a:ext cx="134937" cy="123825"/>
          </a:xfrm>
          <a:custGeom>
            <a:avLst/>
            <a:gdLst>
              <a:gd name="T0" fmla="*/ 0 w 92"/>
              <a:gd name="T1" fmla="*/ 67809 h 84"/>
              <a:gd name="T2" fmla="*/ 76269 w 92"/>
              <a:gd name="T3" fmla="*/ 0 h 84"/>
              <a:gd name="T4" fmla="*/ 134937 w 92"/>
              <a:gd name="T5" fmla="*/ 70757 h 84"/>
              <a:gd name="T6" fmla="*/ 79202 w 92"/>
              <a:gd name="T7" fmla="*/ 120877 h 84"/>
              <a:gd name="T8" fmla="*/ 79202 w 92"/>
              <a:gd name="T9" fmla="*/ 120877 h 84"/>
              <a:gd name="T10" fmla="*/ 49868 w 92"/>
              <a:gd name="T11" fmla="*/ 123825 h 84"/>
              <a:gd name="T12" fmla="*/ 0 w 92"/>
              <a:gd name="T13" fmla="*/ 67809 h 8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2" h="84">
                <a:moveTo>
                  <a:pt x="0" y="46"/>
                </a:moveTo>
                <a:lnTo>
                  <a:pt x="52" y="0"/>
                </a:lnTo>
                <a:lnTo>
                  <a:pt x="92" y="48"/>
                </a:lnTo>
                <a:lnTo>
                  <a:pt x="54" y="82"/>
                </a:lnTo>
                <a:lnTo>
                  <a:pt x="34" y="84"/>
                </a:lnTo>
                <a:lnTo>
                  <a:pt x="0" y="4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03" name="Freeform 201"/>
          <p:cNvSpPr>
            <a:spLocks/>
          </p:cNvSpPr>
          <p:nvPr/>
        </p:nvSpPr>
        <p:spPr bwMode="auto">
          <a:xfrm>
            <a:off x="6164263" y="2755900"/>
            <a:ext cx="134937" cy="107950"/>
          </a:xfrm>
          <a:custGeom>
            <a:avLst/>
            <a:gdLst>
              <a:gd name="T0" fmla="*/ 134937 w 92"/>
              <a:gd name="T1" fmla="*/ 40846 h 74"/>
              <a:gd name="T2" fmla="*/ 58668 w 92"/>
              <a:gd name="T3" fmla="*/ 107950 h 74"/>
              <a:gd name="T4" fmla="*/ 0 w 92"/>
              <a:gd name="T5" fmla="*/ 37928 h 74"/>
              <a:gd name="T6" fmla="*/ 32268 w 92"/>
              <a:gd name="T7" fmla="*/ 8753 h 74"/>
              <a:gd name="T8" fmla="*/ 32268 w 92"/>
              <a:gd name="T9" fmla="*/ 8753 h 74"/>
              <a:gd name="T10" fmla="*/ 96803 w 92"/>
              <a:gd name="T11" fmla="*/ 0 h 74"/>
              <a:gd name="T12" fmla="*/ 134937 w 92"/>
              <a:gd name="T13" fmla="*/ 40846 h 7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2" h="74">
                <a:moveTo>
                  <a:pt x="92" y="28"/>
                </a:moveTo>
                <a:lnTo>
                  <a:pt x="40" y="74"/>
                </a:lnTo>
                <a:lnTo>
                  <a:pt x="0" y="26"/>
                </a:lnTo>
                <a:lnTo>
                  <a:pt x="22" y="6"/>
                </a:lnTo>
                <a:lnTo>
                  <a:pt x="66" y="0"/>
                </a:lnTo>
                <a:lnTo>
                  <a:pt x="92" y="2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04" name="Freeform 202"/>
          <p:cNvSpPr>
            <a:spLocks/>
          </p:cNvSpPr>
          <p:nvPr/>
        </p:nvSpPr>
        <p:spPr bwMode="auto">
          <a:xfrm>
            <a:off x="6045200" y="2776538"/>
            <a:ext cx="119063" cy="84137"/>
          </a:xfrm>
          <a:custGeom>
            <a:avLst/>
            <a:gdLst>
              <a:gd name="T0" fmla="*/ 43560 w 82"/>
              <a:gd name="T1" fmla="*/ 84137 h 58"/>
              <a:gd name="T2" fmla="*/ 0 w 82"/>
              <a:gd name="T3" fmla="*/ 31914 h 58"/>
              <a:gd name="T4" fmla="*/ 0 w 82"/>
              <a:gd name="T5" fmla="*/ 31914 h 58"/>
              <a:gd name="T6" fmla="*/ 52272 w 82"/>
              <a:gd name="T7" fmla="*/ 14506 h 58"/>
              <a:gd name="T8" fmla="*/ 101639 w 82"/>
              <a:gd name="T9" fmla="*/ 0 h 58"/>
              <a:gd name="T10" fmla="*/ 119063 w 82"/>
              <a:gd name="T11" fmla="*/ 17408 h 58"/>
              <a:gd name="T12" fmla="*/ 43560 w 82"/>
              <a:gd name="T13" fmla="*/ 84137 h 5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2" h="58">
                <a:moveTo>
                  <a:pt x="30" y="58"/>
                </a:moveTo>
                <a:lnTo>
                  <a:pt x="0" y="22"/>
                </a:lnTo>
                <a:lnTo>
                  <a:pt x="36" y="10"/>
                </a:lnTo>
                <a:lnTo>
                  <a:pt x="70" y="0"/>
                </a:lnTo>
                <a:lnTo>
                  <a:pt x="82" y="12"/>
                </a:lnTo>
                <a:lnTo>
                  <a:pt x="30" y="5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05" name="Freeform 203"/>
          <p:cNvSpPr>
            <a:spLocks/>
          </p:cNvSpPr>
          <p:nvPr/>
        </p:nvSpPr>
        <p:spPr bwMode="auto">
          <a:xfrm>
            <a:off x="6088063" y="2794000"/>
            <a:ext cx="134937" cy="136525"/>
          </a:xfrm>
          <a:custGeom>
            <a:avLst/>
            <a:gdLst>
              <a:gd name="T0" fmla="*/ 134937 w 92"/>
              <a:gd name="T1" fmla="*/ 69715 h 94"/>
              <a:gd name="T2" fmla="*/ 61602 w 92"/>
              <a:gd name="T3" fmla="*/ 136525 h 94"/>
              <a:gd name="T4" fmla="*/ 0 w 92"/>
              <a:gd name="T5" fmla="*/ 66810 h 94"/>
              <a:gd name="T6" fmla="*/ 76269 w 92"/>
              <a:gd name="T7" fmla="*/ 0 h 94"/>
              <a:gd name="T8" fmla="*/ 134937 w 92"/>
              <a:gd name="T9" fmla="*/ 69715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92" y="48"/>
                </a:moveTo>
                <a:lnTo>
                  <a:pt x="42" y="94"/>
                </a:lnTo>
                <a:lnTo>
                  <a:pt x="0" y="46"/>
                </a:lnTo>
                <a:lnTo>
                  <a:pt x="52" y="0"/>
                </a:lnTo>
                <a:lnTo>
                  <a:pt x="92" y="4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06" name="Freeform 204"/>
          <p:cNvSpPr>
            <a:spLocks/>
          </p:cNvSpPr>
          <p:nvPr/>
        </p:nvSpPr>
        <p:spPr bwMode="auto">
          <a:xfrm>
            <a:off x="6015038" y="2860675"/>
            <a:ext cx="134937" cy="134938"/>
          </a:xfrm>
          <a:custGeom>
            <a:avLst/>
            <a:gdLst>
              <a:gd name="T0" fmla="*/ 58668 w 92"/>
              <a:gd name="T1" fmla="*/ 134938 h 92"/>
              <a:gd name="T2" fmla="*/ 0 w 92"/>
              <a:gd name="T3" fmla="*/ 67469 h 92"/>
              <a:gd name="T4" fmla="*/ 73335 w 92"/>
              <a:gd name="T5" fmla="*/ 0 h 92"/>
              <a:gd name="T6" fmla="*/ 134937 w 92"/>
              <a:gd name="T7" fmla="*/ 70402 h 92"/>
              <a:gd name="T8" fmla="*/ 58668 w 92"/>
              <a:gd name="T9" fmla="*/ 134938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40" y="92"/>
                </a:moveTo>
                <a:lnTo>
                  <a:pt x="0" y="46"/>
                </a:lnTo>
                <a:lnTo>
                  <a:pt x="50" y="0"/>
                </a:lnTo>
                <a:lnTo>
                  <a:pt x="92" y="48"/>
                </a:lnTo>
                <a:lnTo>
                  <a:pt x="40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07" name="Freeform 205"/>
          <p:cNvSpPr>
            <a:spLocks/>
          </p:cNvSpPr>
          <p:nvPr/>
        </p:nvSpPr>
        <p:spPr bwMode="auto">
          <a:xfrm>
            <a:off x="5942013" y="2928938"/>
            <a:ext cx="131762" cy="133350"/>
          </a:xfrm>
          <a:custGeom>
            <a:avLst/>
            <a:gdLst>
              <a:gd name="T0" fmla="*/ 58561 w 90"/>
              <a:gd name="T1" fmla="*/ 133350 h 92"/>
              <a:gd name="T2" fmla="*/ 0 w 90"/>
              <a:gd name="T3" fmla="*/ 63776 h 92"/>
              <a:gd name="T4" fmla="*/ 73201 w 90"/>
              <a:gd name="T5" fmla="*/ 0 h 92"/>
              <a:gd name="T6" fmla="*/ 131762 w 90"/>
              <a:gd name="T7" fmla="*/ 66675 h 92"/>
              <a:gd name="T8" fmla="*/ 58561 w 90"/>
              <a:gd name="T9" fmla="*/ 13335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" h="92">
                <a:moveTo>
                  <a:pt x="40" y="92"/>
                </a:moveTo>
                <a:lnTo>
                  <a:pt x="0" y="44"/>
                </a:lnTo>
                <a:lnTo>
                  <a:pt x="50" y="0"/>
                </a:lnTo>
                <a:lnTo>
                  <a:pt x="90" y="46"/>
                </a:lnTo>
                <a:lnTo>
                  <a:pt x="40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08" name="Freeform 206"/>
          <p:cNvSpPr>
            <a:spLocks/>
          </p:cNvSpPr>
          <p:nvPr/>
        </p:nvSpPr>
        <p:spPr bwMode="auto">
          <a:xfrm>
            <a:off x="5808663" y="2925763"/>
            <a:ext cx="133350" cy="133350"/>
          </a:xfrm>
          <a:custGeom>
            <a:avLst/>
            <a:gdLst>
              <a:gd name="T0" fmla="*/ 57978 w 92"/>
              <a:gd name="T1" fmla="*/ 133350 h 92"/>
              <a:gd name="T2" fmla="*/ 0 w 92"/>
              <a:gd name="T3" fmla="*/ 63776 h 92"/>
              <a:gd name="T4" fmla="*/ 72473 w 92"/>
              <a:gd name="T5" fmla="*/ 0 h 92"/>
              <a:gd name="T6" fmla="*/ 133350 w 92"/>
              <a:gd name="T7" fmla="*/ 66675 h 92"/>
              <a:gd name="T8" fmla="*/ 57978 w 92"/>
              <a:gd name="T9" fmla="*/ 13335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40" y="92"/>
                </a:moveTo>
                <a:lnTo>
                  <a:pt x="0" y="44"/>
                </a:lnTo>
                <a:lnTo>
                  <a:pt x="50" y="0"/>
                </a:lnTo>
                <a:lnTo>
                  <a:pt x="92" y="46"/>
                </a:lnTo>
                <a:lnTo>
                  <a:pt x="40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09" name="Freeform 207"/>
          <p:cNvSpPr>
            <a:spLocks/>
          </p:cNvSpPr>
          <p:nvPr/>
        </p:nvSpPr>
        <p:spPr bwMode="auto">
          <a:xfrm>
            <a:off x="5492750" y="4071938"/>
            <a:ext cx="125413" cy="115887"/>
          </a:xfrm>
          <a:custGeom>
            <a:avLst/>
            <a:gdLst>
              <a:gd name="T0" fmla="*/ 125413 w 86"/>
              <a:gd name="T1" fmla="*/ 69532 h 80"/>
              <a:gd name="T2" fmla="*/ 72915 w 86"/>
              <a:gd name="T3" fmla="*/ 115887 h 80"/>
              <a:gd name="T4" fmla="*/ 72915 w 86"/>
              <a:gd name="T5" fmla="*/ 115887 h 80"/>
              <a:gd name="T6" fmla="*/ 34999 w 86"/>
              <a:gd name="T7" fmla="*/ 89812 h 80"/>
              <a:gd name="T8" fmla="*/ 0 w 86"/>
              <a:gd name="T9" fmla="*/ 57944 h 80"/>
              <a:gd name="T10" fmla="*/ 67081 w 86"/>
              <a:gd name="T11" fmla="*/ 0 h 80"/>
              <a:gd name="T12" fmla="*/ 125413 w 86"/>
              <a:gd name="T13" fmla="*/ 69532 h 8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6" h="80">
                <a:moveTo>
                  <a:pt x="86" y="48"/>
                </a:moveTo>
                <a:lnTo>
                  <a:pt x="50" y="80"/>
                </a:lnTo>
                <a:lnTo>
                  <a:pt x="24" y="62"/>
                </a:lnTo>
                <a:lnTo>
                  <a:pt x="0" y="40"/>
                </a:lnTo>
                <a:lnTo>
                  <a:pt x="46" y="0"/>
                </a:lnTo>
                <a:lnTo>
                  <a:pt x="86" y="4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10" name="Freeform 208"/>
          <p:cNvSpPr>
            <a:spLocks/>
          </p:cNvSpPr>
          <p:nvPr/>
        </p:nvSpPr>
        <p:spPr bwMode="auto">
          <a:xfrm>
            <a:off x="5434013" y="4003675"/>
            <a:ext cx="125412" cy="127000"/>
          </a:xfrm>
          <a:custGeom>
            <a:avLst/>
            <a:gdLst>
              <a:gd name="T0" fmla="*/ 125412 w 86"/>
              <a:gd name="T1" fmla="*/ 67930 h 86"/>
              <a:gd name="T2" fmla="*/ 58331 w 86"/>
              <a:gd name="T3" fmla="*/ 127000 h 86"/>
              <a:gd name="T4" fmla="*/ 58331 w 86"/>
              <a:gd name="T5" fmla="*/ 127000 h 86"/>
              <a:gd name="T6" fmla="*/ 32082 w 86"/>
              <a:gd name="T7" fmla="*/ 100419 h 86"/>
              <a:gd name="T8" fmla="*/ 32082 w 86"/>
              <a:gd name="T9" fmla="*/ 100419 h 86"/>
              <a:gd name="T10" fmla="*/ 0 w 86"/>
              <a:gd name="T11" fmla="*/ 56116 h 86"/>
              <a:gd name="T12" fmla="*/ 64164 w 86"/>
              <a:gd name="T13" fmla="*/ 0 h 86"/>
              <a:gd name="T14" fmla="*/ 125412 w 86"/>
              <a:gd name="T15" fmla="*/ 67930 h 8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86" h="86">
                <a:moveTo>
                  <a:pt x="86" y="46"/>
                </a:moveTo>
                <a:lnTo>
                  <a:pt x="40" y="86"/>
                </a:lnTo>
                <a:lnTo>
                  <a:pt x="22" y="68"/>
                </a:lnTo>
                <a:lnTo>
                  <a:pt x="0" y="38"/>
                </a:lnTo>
                <a:lnTo>
                  <a:pt x="44" y="0"/>
                </a:lnTo>
                <a:lnTo>
                  <a:pt x="86" y="4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11" name="Freeform 210"/>
          <p:cNvSpPr>
            <a:spLocks/>
          </p:cNvSpPr>
          <p:nvPr/>
        </p:nvSpPr>
        <p:spPr bwMode="auto">
          <a:xfrm>
            <a:off x="5565775" y="4141788"/>
            <a:ext cx="114300" cy="93662"/>
          </a:xfrm>
          <a:custGeom>
            <a:avLst/>
            <a:gdLst>
              <a:gd name="T0" fmla="*/ 114300 w 78"/>
              <a:gd name="T1" fmla="*/ 70247 h 64"/>
              <a:gd name="T2" fmla="*/ 84992 w 78"/>
              <a:gd name="T3" fmla="*/ 93662 h 64"/>
              <a:gd name="T4" fmla="*/ 84992 w 78"/>
              <a:gd name="T5" fmla="*/ 93662 h 64"/>
              <a:gd name="T6" fmla="*/ 41031 w 78"/>
              <a:gd name="T7" fmla="*/ 73173 h 64"/>
              <a:gd name="T8" fmla="*/ 0 w 78"/>
              <a:gd name="T9" fmla="*/ 46831 h 64"/>
              <a:gd name="T10" fmla="*/ 52754 w 78"/>
              <a:gd name="T11" fmla="*/ 0 h 64"/>
              <a:gd name="T12" fmla="*/ 114300 w 78"/>
              <a:gd name="T13" fmla="*/ 70247 h 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8" h="64">
                <a:moveTo>
                  <a:pt x="78" y="48"/>
                </a:moveTo>
                <a:lnTo>
                  <a:pt x="58" y="64"/>
                </a:lnTo>
                <a:lnTo>
                  <a:pt x="28" y="50"/>
                </a:lnTo>
                <a:lnTo>
                  <a:pt x="0" y="32"/>
                </a:lnTo>
                <a:lnTo>
                  <a:pt x="36" y="0"/>
                </a:lnTo>
                <a:lnTo>
                  <a:pt x="78" y="4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12" name="Freeform 211"/>
          <p:cNvSpPr>
            <a:spLocks/>
          </p:cNvSpPr>
          <p:nvPr/>
        </p:nvSpPr>
        <p:spPr bwMode="auto">
          <a:xfrm>
            <a:off x="5680075" y="4144963"/>
            <a:ext cx="130175" cy="122237"/>
          </a:xfrm>
          <a:custGeom>
            <a:avLst/>
            <a:gdLst>
              <a:gd name="T0" fmla="*/ 72319 w 90"/>
              <a:gd name="T1" fmla="*/ 0 h 84"/>
              <a:gd name="T2" fmla="*/ 130175 w 90"/>
              <a:gd name="T3" fmla="*/ 69850 h 84"/>
              <a:gd name="T4" fmla="*/ 72319 w 90"/>
              <a:gd name="T5" fmla="*/ 122237 h 84"/>
              <a:gd name="T6" fmla="*/ 72319 w 90"/>
              <a:gd name="T7" fmla="*/ 122237 h 84"/>
              <a:gd name="T8" fmla="*/ 40499 w 90"/>
              <a:gd name="T9" fmla="*/ 113506 h 84"/>
              <a:gd name="T10" fmla="*/ 0 w 90"/>
              <a:gd name="T11" fmla="*/ 66939 h 84"/>
              <a:gd name="T12" fmla="*/ 72319 w 90"/>
              <a:gd name="T13" fmla="*/ 0 h 8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0" h="84">
                <a:moveTo>
                  <a:pt x="50" y="0"/>
                </a:moveTo>
                <a:lnTo>
                  <a:pt x="90" y="48"/>
                </a:lnTo>
                <a:lnTo>
                  <a:pt x="50" y="84"/>
                </a:lnTo>
                <a:lnTo>
                  <a:pt x="28" y="78"/>
                </a:lnTo>
                <a:lnTo>
                  <a:pt x="0" y="46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13" name="Freeform 212"/>
          <p:cNvSpPr>
            <a:spLocks/>
          </p:cNvSpPr>
          <p:nvPr/>
        </p:nvSpPr>
        <p:spPr bwMode="auto">
          <a:xfrm>
            <a:off x="5649913" y="4211638"/>
            <a:ext cx="69850" cy="47625"/>
          </a:xfrm>
          <a:custGeom>
            <a:avLst/>
            <a:gdLst>
              <a:gd name="T0" fmla="*/ 69850 w 48"/>
              <a:gd name="T1" fmla="*/ 47625 h 32"/>
              <a:gd name="T2" fmla="*/ 69850 w 48"/>
              <a:gd name="T3" fmla="*/ 47625 h 32"/>
              <a:gd name="T4" fmla="*/ 34925 w 48"/>
              <a:gd name="T5" fmla="*/ 38695 h 32"/>
              <a:gd name="T6" fmla="*/ 0 w 48"/>
              <a:gd name="T7" fmla="*/ 23813 h 32"/>
              <a:gd name="T8" fmla="*/ 29104 w 48"/>
              <a:gd name="T9" fmla="*/ 0 h 32"/>
              <a:gd name="T10" fmla="*/ 69850 w 48"/>
              <a:gd name="T11" fmla="*/ 47625 h 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8" h="32">
                <a:moveTo>
                  <a:pt x="48" y="32"/>
                </a:moveTo>
                <a:lnTo>
                  <a:pt x="48" y="32"/>
                </a:lnTo>
                <a:lnTo>
                  <a:pt x="24" y="26"/>
                </a:lnTo>
                <a:lnTo>
                  <a:pt x="0" y="16"/>
                </a:lnTo>
                <a:lnTo>
                  <a:pt x="20" y="0"/>
                </a:lnTo>
                <a:lnTo>
                  <a:pt x="48" y="3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14" name="Freeform 213"/>
          <p:cNvSpPr>
            <a:spLocks/>
          </p:cNvSpPr>
          <p:nvPr/>
        </p:nvSpPr>
        <p:spPr bwMode="auto">
          <a:xfrm>
            <a:off x="5386388" y="3933825"/>
            <a:ext cx="111125" cy="125413"/>
          </a:xfrm>
          <a:custGeom>
            <a:avLst/>
            <a:gdLst>
              <a:gd name="T0" fmla="*/ 111125 w 76"/>
              <a:gd name="T1" fmla="*/ 69998 h 86"/>
              <a:gd name="T2" fmla="*/ 46789 w 76"/>
              <a:gd name="T3" fmla="*/ 125413 h 86"/>
              <a:gd name="T4" fmla="*/ 46789 w 76"/>
              <a:gd name="T5" fmla="*/ 125413 h 86"/>
              <a:gd name="T6" fmla="*/ 23395 w 76"/>
              <a:gd name="T7" fmla="*/ 87497 h 86"/>
              <a:gd name="T8" fmla="*/ 0 w 76"/>
              <a:gd name="T9" fmla="*/ 43749 h 86"/>
              <a:gd name="T10" fmla="*/ 52638 w 76"/>
              <a:gd name="T11" fmla="*/ 0 h 86"/>
              <a:gd name="T12" fmla="*/ 111125 w 76"/>
              <a:gd name="T13" fmla="*/ 69998 h 8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6" h="86">
                <a:moveTo>
                  <a:pt x="76" y="48"/>
                </a:moveTo>
                <a:lnTo>
                  <a:pt x="32" y="86"/>
                </a:lnTo>
                <a:lnTo>
                  <a:pt x="16" y="60"/>
                </a:lnTo>
                <a:lnTo>
                  <a:pt x="0" y="30"/>
                </a:lnTo>
                <a:lnTo>
                  <a:pt x="36" y="0"/>
                </a:lnTo>
                <a:lnTo>
                  <a:pt x="76" y="4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15" name="Freeform 214"/>
          <p:cNvSpPr>
            <a:spLocks/>
          </p:cNvSpPr>
          <p:nvPr/>
        </p:nvSpPr>
        <p:spPr bwMode="auto">
          <a:xfrm>
            <a:off x="5346700" y="3825875"/>
            <a:ext cx="31750" cy="58738"/>
          </a:xfrm>
          <a:custGeom>
            <a:avLst/>
            <a:gdLst>
              <a:gd name="T0" fmla="*/ 11545 w 22"/>
              <a:gd name="T1" fmla="*/ 58738 h 40"/>
              <a:gd name="T2" fmla="*/ 11545 w 22"/>
              <a:gd name="T3" fmla="*/ 58738 h 40"/>
              <a:gd name="T4" fmla="*/ 0 w 22"/>
              <a:gd name="T5" fmla="*/ 0 h 40"/>
              <a:gd name="T6" fmla="*/ 31750 w 22"/>
              <a:gd name="T7" fmla="*/ 38180 h 40"/>
              <a:gd name="T8" fmla="*/ 11545 w 22"/>
              <a:gd name="T9" fmla="*/ 58738 h 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" h="40">
                <a:moveTo>
                  <a:pt x="8" y="40"/>
                </a:moveTo>
                <a:lnTo>
                  <a:pt x="8" y="40"/>
                </a:lnTo>
                <a:lnTo>
                  <a:pt x="0" y="0"/>
                </a:lnTo>
                <a:lnTo>
                  <a:pt x="22" y="26"/>
                </a:lnTo>
                <a:lnTo>
                  <a:pt x="8" y="4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16" name="Freeform 215"/>
          <p:cNvSpPr>
            <a:spLocks/>
          </p:cNvSpPr>
          <p:nvPr/>
        </p:nvSpPr>
        <p:spPr bwMode="auto">
          <a:xfrm>
            <a:off x="5381625" y="3436938"/>
            <a:ext cx="39688" cy="55562"/>
          </a:xfrm>
          <a:custGeom>
            <a:avLst/>
            <a:gdLst>
              <a:gd name="T0" fmla="*/ 0 w 28"/>
              <a:gd name="T1" fmla="*/ 55562 h 38"/>
              <a:gd name="T2" fmla="*/ 0 w 28"/>
              <a:gd name="T3" fmla="*/ 55562 h 38"/>
              <a:gd name="T4" fmla="*/ 19844 w 28"/>
              <a:gd name="T5" fmla="*/ 0 h 38"/>
              <a:gd name="T6" fmla="*/ 39688 w 28"/>
              <a:gd name="T7" fmla="*/ 20470 h 38"/>
              <a:gd name="T8" fmla="*/ 0 w 28"/>
              <a:gd name="T9" fmla="*/ 55562 h 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" h="38">
                <a:moveTo>
                  <a:pt x="0" y="38"/>
                </a:moveTo>
                <a:lnTo>
                  <a:pt x="0" y="38"/>
                </a:lnTo>
                <a:lnTo>
                  <a:pt x="14" y="0"/>
                </a:lnTo>
                <a:lnTo>
                  <a:pt x="28" y="14"/>
                </a:lnTo>
                <a:lnTo>
                  <a:pt x="0" y="3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17" name="Freeform 216"/>
          <p:cNvSpPr>
            <a:spLocks/>
          </p:cNvSpPr>
          <p:nvPr/>
        </p:nvSpPr>
        <p:spPr bwMode="auto">
          <a:xfrm>
            <a:off x="5357813" y="3863975"/>
            <a:ext cx="82550" cy="114300"/>
          </a:xfrm>
          <a:custGeom>
            <a:avLst/>
            <a:gdLst>
              <a:gd name="T0" fmla="*/ 82550 w 56"/>
              <a:gd name="T1" fmla="*/ 70338 h 78"/>
              <a:gd name="T2" fmla="*/ 29482 w 56"/>
              <a:gd name="T3" fmla="*/ 114300 h 78"/>
              <a:gd name="T4" fmla="*/ 29482 w 56"/>
              <a:gd name="T5" fmla="*/ 114300 h 78"/>
              <a:gd name="T6" fmla="*/ 11793 w 56"/>
              <a:gd name="T7" fmla="*/ 70338 h 78"/>
              <a:gd name="T8" fmla="*/ 0 w 56"/>
              <a:gd name="T9" fmla="*/ 20515 h 78"/>
              <a:gd name="T10" fmla="*/ 20638 w 56"/>
              <a:gd name="T11" fmla="*/ 0 h 78"/>
              <a:gd name="T12" fmla="*/ 82550 w 56"/>
              <a:gd name="T13" fmla="*/ 70338 h 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" h="78">
                <a:moveTo>
                  <a:pt x="56" y="48"/>
                </a:moveTo>
                <a:lnTo>
                  <a:pt x="20" y="78"/>
                </a:lnTo>
                <a:lnTo>
                  <a:pt x="8" y="48"/>
                </a:lnTo>
                <a:lnTo>
                  <a:pt x="0" y="14"/>
                </a:lnTo>
                <a:lnTo>
                  <a:pt x="14" y="0"/>
                </a:lnTo>
                <a:lnTo>
                  <a:pt x="56" y="4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18" name="Freeform 217"/>
          <p:cNvSpPr>
            <a:spLocks/>
          </p:cNvSpPr>
          <p:nvPr/>
        </p:nvSpPr>
        <p:spPr bwMode="auto">
          <a:xfrm>
            <a:off x="5402263" y="3336925"/>
            <a:ext cx="93662" cy="120650"/>
          </a:xfrm>
          <a:custGeom>
            <a:avLst/>
            <a:gdLst>
              <a:gd name="T0" fmla="*/ 0 w 64"/>
              <a:gd name="T1" fmla="*/ 100051 h 82"/>
              <a:gd name="T2" fmla="*/ 0 w 64"/>
              <a:gd name="T3" fmla="*/ 100051 h 82"/>
              <a:gd name="T4" fmla="*/ 23416 w 64"/>
              <a:gd name="T5" fmla="*/ 50026 h 82"/>
              <a:gd name="T6" fmla="*/ 46831 w 64"/>
              <a:gd name="T7" fmla="*/ 0 h 82"/>
              <a:gd name="T8" fmla="*/ 93662 w 64"/>
              <a:gd name="T9" fmla="*/ 52968 h 82"/>
              <a:gd name="T10" fmla="*/ 20489 w 64"/>
              <a:gd name="T11" fmla="*/ 120650 h 82"/>
              <a:gd name="T12" fmla="*/ 0 w 64"/>
              <a:gd name="T13" fmla="*/ 100051 h 8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4" h="82">
                <a:moveTo>
                  <a:pt x="0" y="68"/>
                </a:moveTo>
                <a:lnTo>
                  <a:pt x="0" y="68"/>
                </a:lnTo>
                <a:lnTo>
                  <a:pt x="16" y="34"/>
                </a:lnTo>
                <a:lnTo>
                  <a:pt x="32" y="0"/>
                </a:lnTo>
                <a:lnTo>
                  <a:pt x="64" y="36"/>
                </a:lnTo>
                <a:lnTo>
                  <a:pt x="14" y="82"/>
                </a:lnTo>
                <a:lnTo>
                  <a:pt x="0" y="6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19" name="Freeform 218"/>
          <p:cNvSpPr>
            <a:spLocks/>
          </p:cNvSpPr>
          <p:nvPr/>
        </p:nvSpPr>
        <p:spPr bwMode="auto">
          <a:xfrm>
            <a:off x="5365750" y="3457575"/>
            <a:ext cx="114300" cy="134938"/>
          </a:xfrm>
          <a:custGeom>
            <a:avLst/>
            <a:gdLst>
              <a:gd name="T0" fmla="*/ 114300 w 78"/>
              <a:gd name="T1" fmla="*/ 70402 h 92"/>
              <a:gd name="T2" fmla="*/ 41031 w 78"/>
              <a:gd name="T3" fmla="*/ 134938 h 92"/>
              <a:gd name="T4" fmla="*/ 0 w 78"/>
              <a:gd name="T5" fmla="*/ 88003 h 92"/>
              <a:gd name="T6" fmla="*/ 0 w 78"/>
              <a:gd name="T7" fmla="*/ 88003 h 92"/>
              <a:gd name="T8" fmla="*/ 14654 w 78"/>
              <a:gd name="T9" fmla="*/ 35201 h 92"/>
              <a:gd name="T10" fmla="*/ 55685 w 78"/>
              <a:gd name="T11" fmla="*/ 0 h 92"/>
              <a:gd name="T12" fmla="*/ 114300 w 78"/>
              <a:gd name="T13" fmla="*/ 70402 h 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8" h="92">
                <a:moveTo>
                  <a:pt x="78" y="48"/>
                </a:moveTo>
                <a:lnTo>
                  <a:pt x="28" y="92"/>
                </a:lnTo>
                <a:lnTo>
                  <a:pt x="0" y="60"/>
                </a:lnTo>
                <a:lnTo>
                  <a:pt x="10" y="24"/>
                </a:lnTo>
                <a:lnTo>
                  <a:pt x="38" y="0"/>
                </a:lnTo>
                <a:lnTo>
                  <a:pt x="78" y="4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20" name="Freeform 219"/>
          <p:cNvSpPr>
            <a:spLocks/>
          </p:cNvSpPr>
          <p:nvPr/>
        </p:nvSpPr>
        <p:spPr bwMode="auto">
          <a:xfrm>
            <a:off x="5421313" y="3390900"/>
            <a:ext cx="134937" cy="136525"/>
          </a:xfrm>
          <a:custGeom>
            <a:avLst/>
            <a:gdLst>
              <a:gd name="T0" fmla="*/ 58668 w 92"/>
              <a:gd name="T1" fmla="*/ 136525 h 94"/>
              <a:gd name="T2" fmla="*/ 0 w 92"/>
              <a:gd name="T3" fmla="*/ 66810 h 94"/>
              <a:gd name="T4" fmla="*/ 73335 w 92"/>
              <a:gd name="T5" fmla="*/ 0 h 94"/>
              <a:gd name="T6" fmla="*/ 134937 w 92"/>
              <a:gd name="T7" fmla="*/ 69715 h 94"/>
              <a:gd name="T8" fmla="*/ 58668 w 92"/>
              <a:gd name="T9" fmla="*/ 136525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40" y="94"/>
                </a:moveTo>
                <a:lnTo>
                  <a:pt x="0" y="46"/>
                </a:lnTo>
                <a:lnTo>
                  <a:pt x="50" y="0"/>
                </a:lnTo>
                <a:lnTo>
                  <a:pt x="92" y="48"/>
                </a:lnTo>
                <a:lnTo>
                  <a:pt x="40" y="9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21" name="Freeform 220"/>
          <p:cNvSpPr>
            <a:spLocks/>
          </p:cNvSpPr>
          <p:nvPr/>
        </p:nvSpPr>
        <p:spPr bwMode="auto">
          <a:xfrm>
            <a:off x="5340350" y="3729038"/>
            <a:ext cx="114300" cy="134937"/>
          </a:xfrm>
          <a:custGeom>
            <a:avLst/>
            <a:gdLst>
              <a:gd name="T0" fmla="*/ 52754 w 78"/>
              <a:gd name="T1" fmla="*/ 0 h 92"/>
              <a:gd name="T2" fmla="*/ 114300 w 78"/>
              <a:gd name="T3" fmla="*/ 70402 h 92"/>
              <a:gd name="T4" fmla="*/ 38100 w 78"/>
              <a:gd name="T5" fmla="*/ 134937 h 92"/>
              <a:gd name="T6" fmla="*/ 5862 w 78"/>
              <a:gd name="T7" fmla="*/ 96803 h 92"/>
              <a:gd name="T8" fmla="*/ 5862 w 78"/>
              <a:gd name="T9" fmla="*/ 96803 h 92"/>
              <a:gd name="T10" fmla="*/ 0 w 78"/>
              <a:gd name="T11" fmla="*/ 46935 h 92"/>
              <a:gd name="T12" fmla="*/ 52754 w 78"/>
              <a:gd name="T13" fmla="*/ 0 h 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8" h="92">
                <a:moveTo>
                  <a:pt x="36" y="0"/>
                </a:moveTo>
                <a:lnTo>
                  <a:pt x="78" y="48"/>
                </a:lnTo>
                <a:lnTo>
                  <a:pt x="26" y="92"/>
                </a:lnTo>
                <a:lnTo>
                  <a:pt x="4" y="66"/>
                </a:lnTo>
                <a:lnTo>
                  <a:pt x="0" y="32"/>
                </a:lnTo>
                <a:lnTo>
                  <a:pt x="36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22" name="Freeform 221"/>
          <p:cNvSpPr>
            <a:spLocks/>
          </p:cNvSpPr>
          <p:nvPr/>
        </p:nvSpPr>
        <p:spPr bwMode="auto">
          <a:xfrm>
            <a:off x="6146800" y="2763838"/>
            <a:ext cx="50800" cy="30162"/>
          </a:xfrm>
          <a:custGeom>
            <a:avLst/>
            <a:gdLst>
              <a:gd name="T0" fmla="*/ 0 w 34"/>
              <a:gd name="T1" fmla="*/ 12065 h 20"/>
              <a:gd name="T2" fmla="*/ 0 w 34"/>
              <a:gd name="T3" fmla="*/ 12065 h 20"/>
              <a:gd name="T4" fmla="*/ 50800 w 34"/>
              <a:gd name="T5" fmla="*/ 0 h 20"/>
              <a:gd name="T6" fmla="*/ 17929 w 34"/>
              <a:gd name="T7" fmla="*/ 30162 h 20"/>
              <a:gd name="T8" fmla="*/ 0 w 34"/>
              <a:gd name="T9" fmla="*/ 12065 h 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" h="20">
                <a:moveTo>
                  <a:pt x="0" y="8"/>
                </a:moveTo>
                <a:lnTo>
                  <a:pt x="0" y="8"/>
                </a:lnTo>
                <a:lnTo>
                  <a:pt x="34" y="0"/>
                </a:lnTo>
                <a:lnTo>
                  <a:pt x="12" y="20"/>
                </a:lnTo>
                <a:lnTo>
                  <a:pt x="0" y="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23" name="Freeform 222"/>
          <p:cNvSpPr>
            <a:spLocks/>
          </p:cNvSpPr>
          <p:nvPr/>
        </p:nvSpPr>
        <p:spPr bwMode="auto">
          <a:xfrm>
            <a:off x="5562600" y="3089275"/>
            <a:ext cx="96838" cy="100013"/>
          </a:xfrm>
          <a:custGeom>
            <a:avLst/>
            <a:gdLst>
              <a:gd name="T0" fmla="*/ 23476 w 66"/>
              <a:gd name="T1" fmla="*/ 100013 h 68"/>
              <a:gd name="T2" fmla="*/ 0 w 66"/>
              <a:gd name="T3" fmla="*/ 76481 h 68"/>
              <a:gd name="T4" fmla="*/ 0 w 66"/>
              <a:gd name="T5" fmla="*/ 76481 h 68"/>
              <a:gd name="T6" fmla="*/ 32279 w 66"/>
              <a:gd name="T7" fmla="*/ 38240 h 68"/>
              <a:gd name="T8" fmla="*/ 67493 w 66"/>
              <a:gd name="T9" fmla="*/ 0 h 68"/>
              <a:gd name="T10" fmla="*/ 96838 w 66"/>
              <a:gd name="T11" fmla="*/ 35299 h 68"/>
              <a:gd name="T12" fmla="*/ 23476 w 66"/>
              <a:gd name="T13" fmla="*/ 100013 h 6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6" h="68">
                <a:moveTo>
                  <a:pt x="16" y="68"/>
                </a:moveTo>
                <a:lnTo>
                  <a:pt x="0" y="52"/>
                </a:lnTo>
                <a:lnTo>
                  <a:pt x="22" y="26"/>
                </a:lnTo>
                <a:lnTo>
                  <a:pt x="46" y="0"/>
                </a:lnTo>
                <a:lnTo>
                  <a:pt x="66" y="24"/>
                </a:lnTo>
                <a:lnTo>
                  <a:pt x="16" y="6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24" name="Freeform 223"/>
          <p:cNvSpPr>
            <a:spLocks/>
          </p:cNvSpPr>
          <p:nvPr/>
        </p:nvSpPr>
        <p:spPr bwMode="auto">
          <a:xfrm>
            <a:off x="5448300" y="3255963"/>
            <a:ext cx="122238" cy="134937"/>
          </a:xfrm>
          <a:custGeom>
            <a:avLst/>
            <a:gdLst>
              <a:gd name="T0" fmla="*/ 122238 w 84"/>
              <a:gd name="T1" fmla="*/ 70402 h 92"/>
              <a:gd name="T2" fmla="*/ 46567 w 84"/>
              <a:gd name="T3" fmla="*/ 134937 h 92"/>
              <a:gd name="T4" fmla="*/ 0 w 84"/>
              <a:gd name="T5" fmla="*/ 82136 h 92"/>
              <a:gd name="T6" fmla="*/ 0 w 84"/>
              <a:gd name="T7" fmla="*/ 82136 h 92"/>
              <a:gd name="T8" fmla="*/ 32015 w 84"/>
              <a:gd name="T9" fmla="*/ 29334 h 92"/>
              <a:gd name="T10" fmla="*/ 61119 w 84"/>
              <a:gd name="T11" fmla="*/ 0 h 92"/>
              <a:gd name="T12" fmla="*/ 122238 w 84"/>
              <a:gd name="T13" fmla="*/ 70402 h 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4" h="92">
                <a:moveTo>
                  <a:pt x="84" y="48"/>
                </a:moveTo>
                <a:lnTo>
                  <a:pt x="32" y="92"/>
                </a:lnTo>
                <a:lnTo>
                  <a:pt x="0" y="56"/>
                </a:lnTo>
                <a:lnTo>
                  <a:pt x="22" y="20"/>
                </a:lnTo>
                <a:lnTo>
                  <a:pt x="42" y="0"/>
                </a:lnTo>
                <a:lnTo>
                  <a:pt x="84" y="4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25" name="Freeform 224"/>
          <p:cNvSpPr>
            <a:spLocks/>
          </p:cNvSpPr>
          <p:nvPr/>
        </p:nvSpPr>
        <p:spPr bwMode="auto">
          <a:xfrm>
            <a:off x="6108700" y="3881438"/>
            <a:ext cx="134938" cy="138112"/>
          </a:xfrm>
          <a:custGeom>
            <a:avLst/>
            <a:gdLst>
              <a:gd name="T0" fmla="*/ 73336 w 92"/>
              <a:gd name="T1" fmla="*/ 0 h 94"/>
              <a:gd name="T2" fmla="*/ 134938 w 92"/>
              <a:gd name="T3" fmla="*/ 70525 h 94"/>
              <a:gd name="T4" fmla="*/ 58669 w 92"/>
              <a:gd name="T5" fmla="*/ 138112 h 94"/>
              <a:gd name="T6" fmla="*/ 0 w 92"/>
              <a:gd name="T7" fmla="*/ 67587 h 94"/>
              <a:gd name="T8" fmla="*/ 73336 w 92"/>
              <a:gd name="T9" fmla="*/ 0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50" y="0"/>
                </a:moveTo>
                <a:lnTo>
                  <a:pt x="92" y="48"/>
                </a:lnTo>
                <a:lnTo>
                  <a:pt x="40" y="94"/>
                </a:lnTo>
                <a:lnTo>
                  <a:pt x="0" y="46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26" name="Freeform 225"/>
          <p:cNvSpPr>
            <a:spLocks/>
          </p:cNvSpPr>
          <p:nvPr/>
        </p:nvSpPr>
        <p:spPr bwMode="auto">
          <a:xfrm>
            <a:off x="5480050" y="3246438"/>
            <a:ext cx="30163" cy="38100"/>
          </a:xfrm>
          <a:custGeom>
            <a:avLst/>
            <a:gdLst>
              <a:gd name="T0" fmla="*/ 0 w 20"/>
              <a:gd name="T1" fmla="*/ 38100 h 26"/>
              <a:gd name="T2" fmla="*/ 0 w 20"/>
              <a:gd name="T3" fmla="*/ 38100 h 26"/>
              <a:gd name="T4" fmla="*/ 24130 w 20"/>
              <a:gd name="T5" fmla="*/ 0 h 26"/>
              <a:gd name="T6" fmla="*/ 30163 w 20"/>
              <a:gd name="T7" fmla="*/ 8792 h 26"/>
              <a:gd name="T8" fmla="*/ 0 w 20"/>
              <a:gd name="T9" fmla="*/ 38100 h 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" h="26">
                <a:moveTo>
                  <a:pt x="0" y="26"/>
                </a:moveTo>
                <a:lnTo>
                  <a:pt x="0" y="26"/>
                </a:lnTo>
                <a:lnTo>
                  <a:pt x="16" y="0"/>
                </a:lnTo>
                <a:lnTo>
                  <a:pt x="20" y="6"/>
                </a:lnTo>
                <a:lnTo>
                  <a:pt x="0" y="2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27" name="Freeform 226"/>
          <p:cNvSpPr>
            <a:spLocks/>
          </p:cNvSpPr>
          <p:nvPr/>
        </p:nvSpPr>
        <p:spPr bwMode="auto">
          <a:xfrm>
            <a:off x="6288088" y="4092575"/>
            <a:ext cx="104775" cy="84138"/>
          </a:xfrm>
          <a:custGeom>
            <a:avLst/>
            <a:gdLst>
              <a:gd name="T0" fmla="*/ 75671 w 72"/>
              <a:gd name="T1" fmla="*/ 0 h 58"/>
              <a:gd name="T2" fmla="*/ 104775 w 72"/>
              <a:gd name="T3" fmla="*/ 31914 h 58"/>
              <a:gd name="T4" fmla="*/ 104775 w 72"/>
              <a:gd name="T5" fmla="*/ 31914 h 58"/>
              <a:gd name="T6" fmla="*/ 61119 w 72"/>
              <a:gd name="T7" fmla="*/ 58026 h 58"/>
              <a:gd name="T8" fmla="*/ 17463 w 72"/>
              <a:gd name="T9" fmla="*/ 84138 h 58"/>
              <a:gd name="T10" fmla="*/ 0 w 72"/>
              <a:gd name="T11" fmla="*/ 63829 h 58"/>
              <a:gd name="T12" fmla="*/ 75671 w 72"/>
              <a:gd name="T13" fmla="*/ 0 h 5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2" h="58">
                <a:moveTo>
                  <a:pt x="52" y="0"/>
                </a:moveTo>
                <a:lnTo>
                  <a:pt x="72" y="22"/>
                </a:lnTo>
                <a:lnTo>
                  <a:pt x="42" y="40"/>
                </a:lnTo>
                <a:lnTo>
                  <a:pt x="12" y="58"/>
                </a:lnTo>
                <a:lnTo>
                  <a:pt x="0" y="44"/>
                </a:lnTo>
                <a:lnTo>
                  <a:pt x="52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28" name="Freeform 227"/>
          <p:cNvSpPr>
            <a:spLocks/>
          </p:cNvSpPr>
          <p:nvPr/>
        </p:nvSpPr>
        <p:spPr bwMode="auto">
          <a:xfrm>
            <a:off x="6364288" y="4024313"/>
            <a:ext cx="111125" cy="100012"/>
          </a:xfrm>
          <a:custGeom>
            <a:avLst/>
            <a:gdLst>
              <a:gd name="T0" fmla="*/ 73109 w 76"/>
              <a:gd name="T1" fmla="*/ 0 h 68"/>
              <a:gd name="T2" fmla="*/ 111125 w 76"/>
              <a:gd name="T3" fmla="*/ 44123 h 68"/>
              <a:gd name="T4" fmla="*/ 111125 w 76"/>
              <a:gd name="T5" fmla="*/ 44123 h 68"/>
              <a:gd name="T6" fmla="*/ 70184 w 76"/>
              <a:gd name="T7" fmla="*/ 73538 h 68"/>
              <a:gd name="T8" fmla="*/ 29243 w 76"/>
              <a:gd name="T9" fmla="*/ 100012 h 68"/>
              <a:gd name="T10" fmla="*/ 0 w 76"/>
              <a:gd name="T11" fmla="*/ 67655 h 68"/>
              <a:gd name="T12" fmla="*/ 73109 w 76"/>
              <a:gd name="T13" fmla="*/ 0 h 6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6" h="68">
                <a:moveTo>
                  <a:pt x="50" y="0"/>
                </a:moveTo>
                <a:lnTo>
                  <a:pt x="76" y="30"/>
                </a:lnTo>
                <a:lnTo>
                  <a:pt x="48" y="50"/>
                </a:lnTo>
                <a:lnTo>
                  <a:pt x="20" y="68"/>
                </a:lnTo>
                <a:lnTo>
                  <a:pt x="0" y="46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29" name="Freeform 228"/>
          <p:cNvSpPr>
            <a:spLocks/>
          </p:cNvSpPr>
          <p:nvPr/>
        </p:nvSpPr>
        <p:spPr bwMode="auto">
          <a:xfrm>
            <a:off x="6229350" y="4156075"/>
            <a:ext cx="76200" cy="55563"/>
          </a:xfrm>
          <a:custGeom>
            <a:avLst/>
            <a:gdLst>
              <a:gd name="T0" fmla="*/ 76200 w 52"/>
              <a:gd name="T1" fmla="*/ 20471 h 38"/>
              <a:gd name="T2" fmla="*/ 76200 w 52"/>
              <a:gd name="T3" fmla="*/ 20471 h 38"/>
              <a:gd name="T4" fmla="*/ 0 w 52"/>
              <a:gd name="T5" fmla="*/ 55563 h 38"/>
              <a:gd name="T6" fmla="*/ 58615 w 52"/>
              <a:gd name="T7" fmla="*/ 0 h 38"/>
              <a:gd name="T8" fmla="*/ 76200 w 52"/>
              <a:gd name="T9" fmla="*/ 20471 h 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2" h="38">
                <a:moveTo>
                  <a:pt x="52" y="14"/>
                </a:moveTo>
                <a:lnTo>
                  <a:pt x="52" y="14"/>
                </a:lnTo>
                <a:lnTo>
                  <a:pt x="0" y="38"/>
                </a:lnTo>
                <a:lnTo>
                  <a:pt x="40" y="0"/>
                </a:lnTo>
                <a:lnTo>
                  <a:pt x="52" y="1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30" name="Freeform 229"/>
          <p:cNvSpPr>
            <a:spLocks/>
          </p:cNvSpPr>
          <p:nvPr/>
        </p:nvSpPr>
        <p:spPr bwMode="auto">
          <a:xfrm>
            <a:off x="6153150" y="4089400"/>
            <a:ext cx="134938" cy="128588"/>
          </a:xfrm>
          <a:custGeom>
            <a:avLst/>
            <a:gdLst>
              <a:gd name="T0" fmla="*/ 0 w 92"/>
              <a:gd name="T1" fmla="*/ 64294 h 88"/>
              <a:gd name="T2" fmla="*/ 76269 w 92"/>
              <a:gd name="T3" fmla="*/ 0 h 88"/>
              <a:gd name="T4" fmla="*/ 134938 w 92"/>
              <a:gd name="T5" fmla="*/ 67216 h 88"/>
              <a:gd name="T6" fmla="*/ 76269 w 92"/>
              <a:gd name="T7" fmla="*/ 122743 h 88"/>
              <a:gd name="T8" fmla="*/ 76269 w 92"/>
              <a:gd name="T9" fmla="*/ 122743 h 88"/>
              <a:gd name="T10" fmla="*/ 55735 w 92"/>
              <a:gd name="T11" fmla="*/ 128588 h 88"/>
              <a:gd name="T12" fmla="*/ 0 w 92"/>
              <a:gd name="T13" fmla="*/ 64294 h 8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2" h="88">
                <a:moveTo>
                  <a:pt x="0" y="44"/>
                </a:moveTo>
                <a:lnTo>
                  <a:pt x="52" y="0"/>
                </a:lnTo>
                <a:lnTo>
                  <a:pt x="92" y="46"/>
                </a:lnTo>
                <a:lnTo>
                  <a:pt x="52" y="84"/>
                </a:lnTo>
                <a:lnTo>
                  <a:pt x="38" y="88"/>
                </a:lnTo>
                <a:lnTo>
                  <a:pt x="0" y="4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31" name="Freeform 230"/>
          <p:cNvSpPr>
            <a:spLocks/>
          </p:cNvSpPr>
          <p:nvPr/>
        </p:nvSpPr>
        <p:spPr bwMode="auto">
          <a:xfrm>
            <a:off x="5948363" y="2836863"/>
            <a:ext cx="31750" cy="20637"/>
          </a:xfrm>
          <a:custGeom>
            <a:avLst/>
            <a:gdLst>
              <a:gd name="T0" fmla="*/ 0 w 22"/>
              <a:gd name="T1" fmla="*/ 14741 h 14"/>
              <a:gd name="T2" fmla="*/ 0 w 22"/>
              <a:gd name="T3" fmla="*/ 14741 h 14"/>
              <a:gd name="T4" fmla="*/ 31750 w 22"/>
              <a:gd name="T5" fmla="*/ 0 h 14"/>
              <a:gd name="T6" fmla="*/ 8659 w 22"/>
              <a:gd name="T7" fmla="*/ 20637 h 14"/>
              <a:gd name="T8" fmla="*/ 0 w 22"/>
              <a:gd name="T9" fmla="*/ 14741 h 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" h="14">
                <a:moveTo>
                  <a:pt x="0" y="10"/>
                </a:moveTo>
                <a:lnTo>
                  <a:pt x="0" y="10"/>
                </a:lnTo>
                <a:lnTo>
                  <a:pt x="22" y="0"/>
                </a:lnTo>
                <a:lnTo>
                  <a:pt x="6" y="14"/>
                </a:lnTo>
                <a:lnTo>
                  <a:pt x="0" y="1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32" name="Freeform 231"/>
          <p:cNvSpPr>
            <a:spLocks/>
          </p:cNvSpPr>
          <p:nvPr/>
        </p:nvSpPr>
        <p:spPr bwMode="auto">
          <a:xfrm>
            <a:off x="5629275" y="3019425"/>
            <a:ext cx="103188" cy="104775"/>
          </a:xfrm>
          <a:custGeom>
            <a:avLst/>
            <a:gdLst>
              <a:gd name="T0" fmla="*/ 29482 w 70"/>
              <a:gd name="T1" fmla="*/ 104775 h 72"/>
              <a:gd name="T2" fmla="*/ 0 w 70"/>
              <a:gd name="T3" fmla="*/ 69850 h 72"/>
              <a:gd name="T4" fmla="*/ 0 w 70"/>
              <a:gd name="T5" fmla="*/ 69850 h 72"/>
              <a:gd name="T6" fmla="*/ 32431 w 70"/>
              <a:gd name="T7" fmla="*/ 37835 h 72"/>
              <a:gd name="T8" fmla="*/ 67809 w 70"/>
              <a:gd name="T9" fmla="*/ 2910 h 72"/>
              <a:gd name="T10" fmla="*/ 67809 w 70"/>
              <a:gd name="T11" fmla="*/ 2910 h 72"/>
              <a:gd name="T12" fmla="*/ 70757 w 70"/>
              <a:gd name="T13" fmla="*/ 0 h 72"/>
              <a:gd name="T14" fmla="*/ 103188 w 70"/>
              <a:gd name="T15" fmla="*/ 37835 h 72"/>
              <a:gd name="T16" fmla="*/ 29482 w 70"/>
              <a:gd name="T17" fmla="*/ 104775 h 7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0" h="72">
                <a:moveTo>
                  <a:pt x="20" y="72"/>
                </a:moveTo>
                <a:lnTo>
                  <a:pt x="0" y="48"/>
                </a:lnTo>
                <a:lnTo>
                  <a:pt x="22" y="26"/>
                </a:lnTo>
                <a:lnTo>
                  <a:pt x="46" y="2"/>
                </a:lnTo>
                <a:lnTo>
                  <a:pt x="48" y="0"/>
                </a:lnTo>
                <a:lnTo>
                  <a:pt x="70" y="26"/>
                </a:lnTo>
                <a:lnTo>
                  <a:pt x="20" y="7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33" name="Freeform 232"/>
          <p:cNvSpPr>
            <a:spLocks/>
          </p:cNvSpPr>
          <p:nvPr/>
        </p:nvSpPr>
        <p:spPr bwMode="auto">
          <a:xfrm>
            <a:off x="5957888" y="2808288"/>
            <a:ext cx="130175" cy="120650"/>
          </a:xfrm>
          <a:custGeom>
            <a:avLst/>
            <a:gdLst>
              <a:gd name="T0" fmla="*/ 130175 w 90"/>
              <a:gd name="T1" fmla="*/ 52968 h 82"/>
              <a:gd name="T2" fmla="*/ 57856 w 90"/>
              <a:gd name="T3" fmla="*/ 120650 h 82"/>
              <a:gd name="T4" fmla="*/ 0 w 90"/>
              <a:gd name="T5" fmla="*/ 50026 h 82"/>
              <a:gd name="T6" fmla="*/ 23142 w 90"/>
              <a:gd name="T7" fmla="*/ 29427 h 82"/>
              <a:gd name="T8" fmla="*/ 23142 w 90"/>
              <a:gd name="T9" fmla="*/ 29427 h 82"/>
              <a:gd name="T10" fmla="*/ 86783 w 90"/>
              <a:gd name="T11" fmla="*/ 0 h 82"/>
              <a:gd name="T12" fmla="*/ 130175 w 90"/>
              <a:gd name="T13" fmla="*/ 52968 h 8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0" h="82">
                <a:moveTo>
                  <a:pt x="90" y="36"/>
                </a:moveTo>
                <a:lnTo>
                  <a:pt x="40" y="82"/>
                </a:lnTo>
                <a:lnTo>
                  <a:pt x="0" y="34"/>
                </a:lnTo>
                <a:lnTo>
                  <a:pt x="16" y="20"/>
                </a:lnTo>
                <a:lnTo>
                  <a:pt x="60" y="0"/>
                </a:lnTo>
                <a:lnTo>
                  <a:pt x="90" y="3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34" name="Freeform 233"/>
          <p:cNvSpPr>
            <a:spLocks/>
          </p:cNvSpPr>
          <p:nvPr/>
        </p:nvSpPr>
        <p:spPr bwMode="auto">
          <a:xfrm>
            <a:off x="6542088" y="2776538"/>
            <a:ext cx="41275" cy="28575"/>
          </a:xfrm>
          <a:custGeom>
            <a:avLst/>
            <a:gdLst>
              <a:gd name="T0" fmla="*/ 0 w 28"/>
              <a:gd name="T1" fmla="*/ 0 h 20"/>
              <a:gd name="T2" fmla="*/ 0 w 28"/>
              <a:gd name="T3" fmla="*/ 0 h 20"/>
              <a:gd name="T4" fmla="*/ 41275 w 28"/>
              <a:gd name="T5" fmla="*/ 14288 h 20"/>
              <a:gd name="T6" fmla="*/ 23586 w 28"/>
              <a:gd name="T7" fmla="*/ 28575 h 20"/>
              <a:gd name="T8" fmla="*/ 0 w 28"/>
              <a:gd name="T9" fmla="*/ 0 h 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" h="20">
                <a:moveTo>
                  <a:pt x="0" y="0"/>
                </a:moveTo>
                <a:lnTo>
                  <a:pt x="0" y="0"/>
                </a:lnTo>
                <a:lnTo>
                  <a:pt x="28" y="10"/>
                </a:lnTo>
                <a:lnTo>
                  <a:pt x="16" y="20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35" name="Freeform 234"/>
          <p:cNvSpPr>
            <a:spLocks/>
          </p:cNvSpPr>
          <p:nvPr/>
        </p:nvSpPr>
        <p:spPr bwMode="auto">
          <a:xfrm>
            <a:off x="5778500" y="2901950"/>
            <a:ext cx="103188" cy="87313"/>
          </a:xfrm>
          <a:custGeom>
            <a:avLst/>
            <a:gdLst>
              <a:gd name="T0" fmla="*/ 29482 w 70"/>
              <a:gd name="T1" fmla="*/ 87313 h 60"/>
              <a:gd name="T2" fmla="*/ 0 w 70"/>
              <a:gd name="T3" fmla="*/ 55298 h 60"/>
              <a:gd name="T4" fmla="*/ 0 w 70"/>
              <a:gd name="T5" fmla="*/ 55298 h 60"/>
              <a:gd name="T6" fmla="*/ 41275 w 70"/>
              <a:gd name="T7" fmla="*/ 26194 h 60"/>
              <a:gd name="T8" fmla="*/ 82550 w 70"/>
              <a:gd name="T9" fmla="*/ 0 h 60"/>
              <a:gd name="T10" fmla="*/ 103188 w 70"/>
              <a:gd name="T11" fmla="*/ 23283 h 60"/>
              <a:gd name="T12" fmla="*/ 29482 w 70"/>
              <a:gd name="T13" fmla="*/ 87313 h 6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0" h="60">
                <a:moveTo>
                  <a:pt x="20" y="60"/>
                </a:moveTo>
                <a:lnTo>
                  <a:pt x="0" y="38"/>
                </a:lnTo>
                <a:lnTo>
                  <a:pt x="28" y="18"/>
                </a:lnTo>
                <a:lnTo>
                  <a:pt x="56" y="0"/>
                </a:lnTo>
                <a:lnTo>
                  <a:pt x="70" y="16"/>
                </a:lnTo>
                <a:lnTo>
                  <a:pt x="20" y="6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36" name="Freeform 235"/>
          <p:cNvSpPr>
            <a:spLocks/>
          </p:cNvSpPr>
          <p:nvPr/>
        </p:nvSpPr>
        <p:spPr bwMode="auto">
          <a:xfrm>
            <a:off x="5699125" y="2957513"/>
            <a:ext cx="109538" cy="100012"/>
          </a:xfrm>
          <a:custGeom>
            <a:avLst/>
            <a:gdLst>
              <a:gd name="T0" fmla="*/ 32565 w 74"/>
              <a:gd name="T1" fmla="*/ 100012 h 68"/>
              <a:gd name="T2" fmla="*/ 0 w 74"/>
              <a:gd name="T3" fmla="*/ 61772 h 68"/>
              <a:gd name="T4" fmla="*/ 0 w 74"/>
              <a:gd name="T5" fmla="*/ 61772 h 68"/>
              <a:gd name="T6" fmla="*/ 41447 w 74"/>
              <a:gd name="T7" fmla="*/ 29415 h 68"/>
              <a:gd name="T8" fmla="*/ 79933 w 74"/>
              <a:gd name="T9" fmla="*/ 0 h 68"/>
              <a:gd name="T10" fmla="*/ 109538 w 74"/>
              <a:gd name="T11" fmla="*/ 32357 h 68"/>
              <a:gd name="T12" fmla="*/ 32565 w 74"/>
              <a:gd name="T13" fmla="*/ 100012 h 6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4" h="68">
                <a:moveTo>
                  <a:pt x="22" y="68"/>
                </a:moveTo>
                <a:lnTo>
                  <a:pt x="0" y="42"/>
                </a:lnTo>
                <a:lnTo>
                  <a:pt x="28" y="20"/>
                </a:lnTo>
                <a:lnTo>
                  <a:pt x="54" y="0"/>
                </a:lnTo>
                <a:lnTo>
                  <a:pt x="74" y="22"/>
                </a:lnTo>
                <a:lnTo>
                  <a:pt x="22" y="6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37" name="Freeform 236"/>
          <p:cNvSpPr>
            <a:spLocks/>
          </p:cNvSpPr>
          <p:nvPr/>
        </p:nvSpPr>
        <p:spPr bwMode="auto">
          <a:xfrm>
            <a:off x="5861050" y="2852738"/>
            <a:ext cx="96838" cy="73025"/>
          </a:xfrm>
          <a:custGeom>
            <a:avLst/>
            <a:gdLst>
              <a:gd name="T0" fmla="*/ 20541 w 66"/>
              <a:gd name="T1" fmla="*/ 73025 h 50"/>
              <a:gd name="T2" fmla="*/ 0 w 66"/>
              <a:gd name="T3" fmla="*/ 49657 h 50"/>
              <a:gd name="T4" fmla="*/ 0 w 66"/>
              <a:gd name="T5" fmla="*/ 49657 h 50"/>
              <a:gd name="T6" fmla="*/ 44017 w 66"/>
              <a:gd name="T7" fmla="*/ 23368 h 50"/>
              <a:gd name="T8" fmla="*/ 88035 w 66"/>
              <a:gd name="T9" fmla="*/ 0 h 50"/>
              <a:gd name="T10" fmla="*/ 96838 w 66"/>
              <a:gd name="T11" fmla="*/ 5842 h 50"/>
              <a:gd name="T12" fmla="*/ 20541 w 66"/>
              <a:gd name="T13" fmla="*/ 73025 h 5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6" h="50">
                <a:moveTo>
                  <a:pt x="14" y="50"/>
                </a:moveTo>
                <a:lnTo>
                  <a:pt x="0" y="34"/>
                </a:lnTo>
                <a:lnTo>
                  <a:pt x="30" y="16"/>
                </a:lnTo>
                <a:lnTo>
                  <a:pt x="60" y="0"/>
                </a:lnTo>
                <a:lnTo>
                  <a:pt x="66" y="4"/>
                </a:lnTo>
                <a:lnTo>
                  <a:pt x="14" y="5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38" name="Freeform 237"/>
          <p:cNvSpPr>
            <a:spLocks/>
          </p:cNvSpPr>
          <p:nvPr/>
        </p:nvSpPr>
        <p:spPr bwMode="auto">
          <a:xfrm>
            <a:off x="6865938" y="3133725"/>
            <a:ext cx="33337" cy="55563"/>
          </a:xfrm>
          <a:custGeom>
            <a:avLst/>
            <a:gdLst>
              <a:gd name="T0" fmla="*/ 21214 w 22"/>
              <a:gd name="T1" fmla="*/ 0 h 38"/>
              <a:gd name="T2" fmla="*/ 21214 w 22"/>
              <a:gd name="T3" fmla="*/ 0 h 38"/>
              <a:gd name="T4" fmla="*/ 33337 w 22"/>
              <a:gd name="T5" fmla="*/ 55563 h 38"/>
              <a:gd name="T6" fmla="*/ 0 w 22"/>
              <a:gd name="T7" fmla="*/ 17546 h 38"/>
              <a:gd name="T8" fmla="*/ 21214 w 22"/>
              <a:gd name="T9" fmla="*/ 0 h 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" h="38">
                <a:moveTo>
                  <a:pt x="14" y="0"/>
                </a:moveTo>
                <a:lnTo>
                  <a:pt x="14" y="0"/>
                </a:lnTo>
                <a:lnTo>
                  <a:pt x="22" y="38"/>
                </a:lnTo>
                <a:lnTo>
                  <a:pt x="0" y="12"/>
                </a:lnTo>
                <a:lnTo>
                  <a:pt x="14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39" name="Freeform 238"/>
          <p:cNvSpPr>
            <a:spLocks/>
          </p:cNvSpPr>
          <p:nvPr/>
        </p:nvSpPr>
        <p:spPr bwMode="auto">
          <a:xfrm>
            <a:off x="6684963" y="2890838"/>
            <a:ext cx="120650" cy="122237"/>
          </a:xfrm>
          <a:custGeom>
            <a:avLst/>
            <a:gdLst>
              <a:gd name="T0" fmla="*/ 0 w 82"/>
              <a:gd name="T1" fmla="*/ 52387 h 84"/>
              <a:gd name="T2" fmla="*/ 58854 w 82"/>
              <a:gd name="T3" fmla="*/ 0 h 84"/>
              <a:gd name="T4" fmla="*/ 58854 w 82"/>
              <a:gd name="T5" fmla="*/ 0 h 84"/>
              <a:gd name="T6" fmla="*/ 94166 w 82"/>
              <a:gd name="T7" fmla="*/ 37835 h 84"/>
              <a:gd name="T8" fmla="*/ 94166 w 82"/>
              <a:gd name="T9" fmla="*/ 37835 h 84"/>
              <a:gd name="T10" fmla="*/ 120650 w 82"/>
              <a:gd name="T11" fmla="*/ 69850 h 84"/>
              <a:gd name="T12" fmla="*/ 61796 w 82"/>
              <a:gd name="T13" fmla="*/ 122237 h 84"/>
              <a:gd name="T14" fmla="*/ 0 w 82"/>
              <a:gd name="T15" fmla="*/ 52387 h 8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82" h="84">
                <a:moveTo>
                  <a:pt x="0" y="36"/>
                </a:moveTo>
                <a:lnTo>
                  <a:pt x="40" y="0"/>
                </a:lnTo>
                <a:lnTo>
                  <a:pt x="64" y="26"/>
                </a:lnTo>
                <a:lnTo>
                  <a:pt x="82" y="48"/>
                </a:lnTo>
                <a:lnTo>
                  <a:pt x="42" y="84"/>
                </a:lnTo>
                <a:lnTo>
                  <a:pt x="0" y="3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40" name="Freeform 239"/>
          <p:cNvSpPr>
            <a:spLocks/>
          </p:cNvSpPr>
          <p:nvPr/>
        </p:nvSpPr>
        <p:spPr bwMode="auto">
          <a:xfrm>
            <a:off x="6805613" y="3040063"/>
            <a:ext cx="80962" cy="111125"/>
          </a:xfrm>
          <a:custGeom>
            <a:avLst/>
            <a:gdLst>
              <a:gd name="T0" fmla="*/ 0 w 56"/>
              <a:gd name="T1" fmla="*/ 40941 h 76"/>
              <a:gd name="T2" fmla="*/ 46264 w 56"/>
              <a:gd name="T3" fmla="*/ 0 h 76"/>
              <a:gd name="T4" fmla="*/ 46264 w 56"/>
              <a:gd name="T5" fmla="*/ 0 h 76"/>
              <a:gd name="T6" fmla="*/ 66505 w 56"/>
              <a:gd name="T7" fmla="*/ 46789 h 76"/>
              <a:gd name="T8" fmla="*/ 80962 w 56"/>
              <a:gd name="T9" fmla="*/ 93579 h 76"/>
              <a:gd name="T10" fmla="*/ 60722 w 56"/>
              <a:gd name="T11" fmla="*/ 111125 h 76"/>
              <a:gd name="T12" fmla="*/ 0 w 56"/>
              <a:gd name="T13" fmla="*/ 40941 h 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" h="76">
                <a:moveTo>
                  <a:pt x="0" y="28"/>
                </a:moveTo>
                <a:lnTo>
                  <a:pt x="32" y="0"/>
                </a:lnTo>
                <a:lnTo>
                  <a:pt x="46" y="32"/>
                </a:lnTo>
                <a:lnTo>
                  <a:pt x="56" y="64"/>
                </a:lnTo>
                <a:lnTo>
                  <a:pt x="42" y="76"/>
                </a:lnTo>
                <a:lnTo>
                  <a:pt x="0" y="2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41" name="Freeform 240"/>
          <p:cNvSpPr>
            <a:spLocks/>
          </p:cNvSpPr>
          <p:nvPr/>
        </p:nvSpPr>
        <p:spPr bwMode="auto">
          <a:xfrm>
            <a:off x="6746875" y="2960688"/>
            <a:ext cx="104775" cy="119062"/>
          </a:xfrm>
          <a:custGeom>
            <a:avLst/>
            <a:gdLst>
              <a:gd name="T0" fmla="*/ 0 w 72"/>
              <a:gd name="T1" fmla="*/ 52271 h 82"/>
              <a:gd name="T2" fmla="*/ 58208 w 72"/>
              <a:gd name="T3" fmla="*/ 0 h 82"/>
              <a:gd name="T4" fmla="*/ 58208 w 72"/>
              <a:gd name="T5" fmla="*/ 0 h 82"/>
              <a:gd name="T6" fmla="*/ 84402 w 72"/>
              <a:gd name="T7" fmla="*/ 37751 h 82"/>
              <a:gd name="T8" fmla="*/ 104775 w 72"/>
              <a:gd name="T9" fmla="*/ 78407 h 82"/>
              <a:gd name="T10" fmla="*/ 58208 w 72"/>
              <a:gd name="T11" fmla="*/ 119062 h 82"/>
              <a:gd name="T12" fmla="*/ 0 w 72"/>
              <a:gd name="T13" fmla="*/ 52271 h 8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2" h="82">
                <a:moveTo>
                  <a:pt x="0" y="36"/>
                </a:moveTo>
                <a:lnTo>
                  <a:pt x="40" y="0"/>
                </a:lnTo>
                <a:lnTo>
                  <a:pt x="58" y="26"/>
                </a:lnTo>
                <a:lnTo>
                  <a:pt x="72" y="54"/>
                </a:lnTo>
                <a:lnTo>
                  <a:pt x="40" y="82"/>
                </a:lnTo>
                <a:lnTo>
                  <a:pt x="0" y="3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42" name="Freeform 241"/>
          <p:cNvSpPr>
            <a:spLocks/>
          </p:cNvSpPr>
          <p:nvPr/>
        </p:nvSpPr>
        <p:spPr bwMode="auto">
          <a:xfrm>
            <a:off x="6565900" y="2790825"/>
            <a:ext cx="104775" cy="82550"/>
          </a:xfrm>
          <a:custGeom>
            <a:avLst/>
            <a:gdLst>
              <a:gd name="T0" fmla="*/ 0 w 72"/>
              <a:gd name="T1" fmla="*/ 14741 h 56"/>
              <a:gd name="T2" fmla="*/ 17463 w 72"/>
              <a:gd name="T3" fmla="*/ 0 h 56"/>
              <a:gd name="T4" fmla="*/ 17463 w 72"/>
              <a:gd name="T5" fmla="*/ 0 h 56"/>
              <a:gd name="T6" fmla="*/ 61119 w 72"/>
              <a:gd name="T7" fmla="*/ 20638 h 56"/>
              <a:gd name="T8" fmla="*/ 104775 w 72"/>
              <a:gd name="T9" fmla="*/ 44223 h 56"/>
              <a:gd name="T10" fmla="*/ 61119 w 72"/>
              <a:gd name="T11" fmla="*/ 82550 h 56"/>
              <a:gd name="T12" fmla="*/ 0 w 72"/>
              <a:gd name="T13" fmla="*/ 14741 h 5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2" h="56">
                <a:moveTo>
                  <a:pt x="0" y="10"/>
                </a:moveTo>
                <a:lnTo>
                  <a:pt x="12" y="0"/>
                </a:lnTo>
                <a:lnTo>
                  <a:pt x="42" y="14"/>
                </a:lnTo>
                <a:lnTo>
                  <a:pt x="72" y="30"/>
                </a:lnTo>
                <a:lnTo>
                  <a:pt x="42" y="56"/>
                </a:lnTo>
                <a:lnTo>
                  <a:pt x="0" y="1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43" name="Freeform 242"/>
          <p:cNvSpPr>
            <a:spLocks/>
          </p:cNvSpPr>
          <p:nvPr/>
        </p:nvSpPr>
        <p:spPr bwMode="auto">
          <a:xfrm>
            <a:off x="6626225" y="2835275"/>
            <a:ext cx="117475" cy="107950"/>
          </a:xfrm>
          <a:custGeom>
            <a:avLst/>
            <a:gdLst>
              <a:gd name="T0" fmla="*/ 0 w 80"/>
              <a:gd name="T1" fmla="*/ 37928 h 74"/>
              <a:gd name="T2" fmla="*/ 44053 w 80"/>
              <a:gd name="T3" fmla="*/ 0 h 74"/>
              <a:gd name="T4" fmla="*/ 44053 w 80"/>
              <a:gd name="T5" fmla="*/ 0 h 74"/>
              <a:gd name="T6" fmla="*/ 82233 w 80"/>
              <a:gd name="T7" fmla="*/ 26258 h 74"/>
              <a:gd name="T8" fmla="*/ 117475 w 80"/>
              <a:gd name="T9" fmla="*/ 55434 h 74"/>
              <a:gd name="T10" fmla="*/ 58738 w 80"/>
              <a:gd name="T11" fmla="*/ 107950 h 74"/>
              <a:gd name="T12" fmla="*/ 0 w 80"/>
              <a:gd name="T13" fmla="*/ 37928 h 7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0" h="74">
                <a:moveTo>
                  <a:pt x="0" y="26"/>
                </a:moveTo>
                <a:lnTo>
                  <a:pt x="30" y="0"/>
                </a:lnTo>
                <a:lnTo>
                  <a:pt x="56" y="18"/>
                </a:lnTo>
                <a:lnTo>
                  <a:pt x="80" y="38"/>
                </a:lnTo>
                <a:lnTo>
                  <a:pt x="40" y="74"/>
                </a:lnTo>
                <a:lnTo>
                  <a:pt x="0" y="2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44" name="Freeform 243"/>
          <p:cNvSpPr>
            <a:spLocks/>
          </p:cNvSpPr>
          <p:nvPr/>
        </p:nvSpPr>
        <p:spPr bwMode="auto">
          <a:xfrm>
            <a:off x="6659563" y="3759200"/>
            <a:ext cx="90487" cy="98425"/>
          </a:xfrm>
          <a:custGeom>
            <a:avLst/>
            <a:gdLst>
              <a:gd name="T0" fmla="*/ 75892 w 62"/>
              <a:gd name="T1" fmla="*/ 0 h 68"/>
              <a:gd name="T2" fmla="*/ 90487 w 62"/>
              <a:gd name="T3" fmla="*/ 17369 h 68"/>
              <a:gd name="T4" fmla="*/ 90487 w 62"/>
              <a:gd name="T5" fmla="*/ 17369 h 68"/>
              <a:gd name="T6" fmla="*/ 61298 w 62"/>
              <a:gd name="T7" fmla="*/ 57897 h 68"/>
              <a:gd name="T8" fmla="*/ 29189 w 62"/>
              <a:gd name="T9" fmla="*/ 98425 h 68"/>
              <a:gd name="T10" fmla="*/ 0 w 62"/>
              <a:gd name="T11" fmla="*/ 66582 h 68"/>
              <a:gd name="T12" fmla="*/ 75892 w 62"/>
              <a:gd name="T13" fmla="*/ 0 h 6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2" h="68">
                <a:moveTo>
                  <a:pt x="52" y="0"/>
                </a:moveTo>
                <a:lnTo>
                  <a:pt x="62" y="12"/>
                </a:lnTo>
                <a:lnTo>
                  <a:pt x="42" y="40"/>
                </a:lnTo>
                <a:lnTo>
                  <a:pt x="20" y="68"/>
                </a:lnTo>
                <a:lnTo>
                  <a:pt x="0" y="46"/>
                </a:lnTo>
                <a:lnTo>
                  <a:pt x="52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45" name="Freeform 244"/>
          <p:cNvSpPr>
            <a:spLocks/>
          </p:cNvSpPr>
          <p:nvPr/>
        </p:nvSpPr>
        <p:spPr bwMode="auto">
          <a:xfrm>
            <a:off x="6437313" y="3957638"/>
            <a:ext cx="112712" cy="111125"/>
          </a:xfrm>
          <a:custGeom>
            <a:avLst/>
            <a:gdLst>
              <a:gd name="T0" fmla="*/ 72251 w 78"/>
              <a:gd name="T1" fmla="*/ 0 h 76"/>
              <a:gd name="T2" fmla="*/ 112712 w 78"/>
              <a:gd name="T3" fmla="*/ 46789 h 76"/>
              <a:gd name="T4" fmla="*/ 112712 w 78"/>
              <a:gd name="T5" fmla="*/ 46789 h 76"/>
              <a:gd name="T6" fmla="*/ 109822 w 78"/>
              <a:gd name="T7" fmla="*/ 49714 h 76"/>
              <a:gd name="T8" fmla="*/ 109822 w 78"/>
              <a:gd name="T9" fmla="*/ 49714 h 76"/>
              <a:gd name="T10" fmla="*/ 75141 w 78"/>
              <a:gd name="T11" fmla="*/ 81882 h 76"/>
              <a:gd name="T12" fmla="*/ 37571 w 78"/>
              <a:gd name="T13" fmla="*/ 111125 h 76"/>
              <a:gd name="T14" fmla="*/ 0 w 78"/>
              <a:gd name="T15" fmla="*/ 67260 h 76"/>
              <a:gd name="T16" fmla="*/ 72251 w 78"/>
              <a:gd name="T17" fmla="*/ 0 h 7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8" h="76">
                <a:moveTo>
                  <a:pt x="50" y="0"/>
                </a:moveTo>
                <a:lnTo>
                  <a:pt x="78" y="32"/>
                </a:lnTo>
                <a:lnTo>
                  <a:pt x="76" y="34"/>
                </a:lnTo>
                <a:lnTo>
                  <a:pt x="52" y="56"/>
                </a:lnTo>
                <a:lnTo>
                  <a:pt x="26" y="76"/>
                </a:lnTo>
                <a:lnTo>
                  <a:pt x="0" y="46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46" name="Freeform 245"/>
          <p:cNvSpPr>
            <a:spLocks/>
          </p:cNvSpPr>
          <p:nvPr/>
        </p:nvSpPr>
        <p:spPr bwMode="auto">
          <a:xfrm>
            <a:off x="6586538" y="3825875"/>
            <a:ext cx="101600" cy="107950"/>
          </a:xfrm>
          <a:custGeom>
            <a:avLst/>
            <a:gdLst>
              <a:gd name="T0" fmla="*/ 72571 w 70"/>
              <a:gd name="T1" fmla="*/ 0 h 74"/>
              <a:gd name="T2" fmla="*/ 101600 w 70"/>
              <a:gd name="T3" fmla="*/ 32093 h 74"/>
              <a:gd name="T4" fmla="*/ 101600 w 70"/>
              <a:gd name="T5" fmla="*/ 32093 h 74"/>
              <a:gd name="T6" fmla="*/ 69669 w 70"/>
              <a:gd name="T7" fmla="*/ 72939 h 74"/>
              <a:gd name="T8" fmla="*/ 37737 w 70"/>
              <a:gd name="T9" fmla="*/ 107950 h 74"/>
              <a:gd name="T10" fmla="*/ 0 w 70"/>
              <a:gd name="T11" fmla="*/ 67104 h 74"/>
              <a:gd name="T12" fmla="*/ 72571 w 70"/>
              <a:gd name="T13" fmla="*/ 0 h 7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0" h="74">
                <a:moveTo>
                  <a:pt x="50" y="0"/>
                </a:moveTo>
                <a:lnTo>
                  <a:pt x="70" y="22"/>
                </a:lnTo>
                <a:lnTo>
                  <a:pt x="48" y="50"/>
                </a:lnTo>
                <a:lnTo>
                  <a:pt x="26" y="74"/>
                </a:lnTo>
                <a:lnTo>
                  <a:pt x="0" y="46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47" name="Freeform 246"/>
          <p:cNvSpPr>
            <a:spLocks/>
          </p:cNvSpPr>
          <p:nvPr/>
        </p:nvSpPr>
        <p:spPr bwMode="auto">
          <a:xfrm>
            <a:off x="6510338" y="3892550"/>
            <a:ext cx="112712" cy="111125"/>
          </a:xfrm>
          <a:custGeom>
            <a:avLst/>
            <a:gdLst>
              <a:gd name="T0" fmla="*/ 75141 w 78"/>
              <a:gd name="T1" fmla="*/ 0 h 76"/>
              <a:gd name="T2" fmla="*/ 112712 w 78"/>
              <a:gd name="T3" fmla="*/ 40941 h 76"/>
              <a:gd name="T4" fmla="*/ 112712 w 78"/>
              <a:gd name="T5" fmla="*/ 40941 h 76"/>
              <a:gd name="T6" fmla="*/ 78031 w 78"/>
              <a:gd name="T7" fmla="*/ 76033 h 76"/>
              <a:gd name="T8" fmla="*/ 40461 w 78"/>
              <a:gd name="T9" fmla="*/ 111125 h 76"/>
              <a:gd name="T10" fmla="*/ 0 w 78"/>
              <a:gd name="T11" fmla="*/ 64336 h 76"/>
              <a:gd name="T12" fmla="*/ 75141 w 78"/>
              <a:gd name="T13" fmla="*/ 0 h 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8" h="76">
                <a:moveTo>
                  <a:pt x="52" y="0"/>
                </a:moveTo>
                <a:lnTo>
                  <a:pt x="78" y="28"/>
                </a:lnTo>
                <a:lnTo>
                  <a:pt x="54" y="52"/>
                </a:lnTo>
                <a:lnTo>
                  <a:pt x="28" y="76"/>
                </a:lnTo>
                <a:lnTo>
                  <a:pt x="0" y="44"/>
                </a:lnTo>
                <a:lnTo>
                  <a:pt x="52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48" name="Freeform 247"/>
          <p:cNvSpPr>
            <a:spLocks/>
          </p:cNvSpPr>
          <p:nvPr/>
        </p:nvSpPr>
        <p:spPr bwMode="auto">
          <a:xfrm>
            <a:off x="6734175" y="3711575"/>
            <a:ext cx="53975" cy="65088"/>
          </a:xfrm>
          <a:custGeom>
            <a:avLst/>
            <a:gdLst>
              <a:gd name="T0" fmla="*/ 53975 w 36"/>
              <a:gd name="T1" fmla="*/ 0 h 44"/>
              <a:gd name="T2" fmla="*/ 53975 w 36"/>
              <a:gd name="T3" fmla="*/ 0 h 44"/>
              <a:gd name="T4" fmla="*/ 14993 w 36"/>
              <a:gd name="T5" fmla="*/ 65088 h 44"/>
              <a:gd name="T6" fmla="*/ 0 w 36"/>
              <a:gd name="T7" fmla="*/ 47337 h 44"/>
              <a:gd name="T8" fmla="*/ 53975 w 36"/>
              <a:gd name="T9" fmla="*/ 0 h 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" h="44">
                <a:moveTo>
                  <a:pt x="36" y="0"/>
                </a:moveTo>
                <a:lnTo>
                  <a:pt x="36" y="0"/>
                </a:lnTo>
                <a:lnTo>
                  <a:pt x="10" y="44"/>
                </a:lnTo>
                <a:lnTo>
                  <a:pt x="0" y="32"/>
                </a:lnTo>
                <a:lnTo>
                  <a:pt x="36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49" name="Freeform 248"/>
          <p:cNvSpPr>
            <a:spLocks/>
          </p:cNvSpPr>
          <p:nvPr/>
        </p:nvSpPr>
        <p:spPr bwMode="auto">
          <a:xfrm>
            <a:off x="6673850" y="3624263"/>
            <a:ext cx="128588" cy="134937"/>
          </a:xfrm>
          <a:custGeom>
            <a:avLst/>
            <a:gdLst>
              <a:gd name="T0" fmla="*/ 0 w 88"/>
              <a:gd name="T1" fmla="*/ 67469 h 92"/>
              <a:gd name="T2" fmla="*/ 75984 w 88"/>
              <a:gd name="T3" fmla="*/ 0 h 92"/>
              <a:gd name="T4" fmla="*/ 128588 w 88"/>
              <a:gd name="T5" fmla="*/ 61602 h 92"/>
              <a:gd name="T6" fmla="*/ 128588 w 88"/>
              <a:gd name="T7" fmla="*/ 61602 h 92"/>
              <a:gd name="T8" fmla="*/ 113976 w 88"/>
              <a:gd name="T9" fmla="*/ 88002 h 92"/>
              <a:gd name="T10" fmla="*/ 61372 w 88"/>
              <a:gd name="T11" fmla="*/ 134937 h 92"/>
              <a:gd name="T12" fmla="*/ 0 w 88"/>
              <a:gd name="T13" fmla="*/ 67469 h 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8" h="92">
                <a:moveTo>
                  <a:pt x="0" y="46"/>
                </a:moveTo>
                <a:lnTo>
                  <a:pt x="52" y="0"/>
                </a:lnTo>
                <a:lnTo>
                  <a:pt x="88" y="42"/>
                </a:lnTo>
                <a:lnTo>
                  <a:pt x="78" y="60"/>
                </a:lnTo>
                <a:lnTo>
                  <a:pt x="42" y="92"/>
                </a:lnTo>
                <a:lnTo>
                  <a:pt x="0" y="4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50" name="Freeform 249"/>
          <p:cNvSpPr>
            <a:spLocks/>
          </p:cNvSpPr>
          <p:nvPr/>
        </p:nvSpPr>
        <p:spPr bwMode="auto">
          <a:xfrm>
            <a:off x="6789738" y="3151188"/>
            <a:ext cx="114300" cy="133350"/>
          </a:xfrm>
          <a:custGeom>
            <a:avLst/>
            <a:gdLst>
              <a:gd name="T0" fmla="*/ 61546 w 78"/>
              <a:gd name="T1" fmla="*/ 133350 h 92"/>
              <a:gd name="T2" fmla="*/ 0 w 78"/>
              <a:gd name="T3" fmla="*/ 66675 h 92"/>
              <a:gd name="T4" fmla="*/ 76200 w 78"/>
              <a:gd name="T5" fmla="*/ 0 h 92"/>
              <a:gd name="T6" fmla="*/ 108438 w 78"/>
              <a:gd name="T7" fmla="*/ 37686 h 92"/>
              <a:gd name="T8" fmla="*/ 108438 w 78"/>
              <a:gd name="T9" fmla="*/ 37686 h 92"/>
              <a:gd name="T10" fmla="*/ 114300 w 78"/>
              <a:gd name="T11" fmla="*/ 86967 h 92"/>
              <a:gd name="T12" fmla="*/ 61546 w 78"/>
              <a:gd name="T13" fmla="*/ 133350 h 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8" h="92">
                <a:moveTo>
                  <a:pt x="42" y="92"/>
                </a:moveTo>
                <a:lnTo>
                  <a:pt x="0" y="46"/>
                </a:lnTo>
                <a:lnTo>
                  <a:pt x="52" y="0"/>
                </a:lnTo>
                <a:lnTo>
                  <a:pt x="74" y="26"/>
                </a:lnTo>
                <a:lnTo>
                  <a:pt x="78" y="60"/>
                </a:lnTo>
                <a:lnTo>
                  <a:pt x="42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51" name="Freeform 250"/>
          <p:cNvSpPr>
            <a:spLocks/>
          </p:cNvSpPr>
          <p:nvPr/>
        </p:nvSpPr>
        <p:spPr bwMode="auto">
          <a:xfrm>
            <a:off x="5503863" y="3165475"/>
            <a:ext cx="82550" cy="90488"/>
          </a:xfrm>
          <a:custGeom>
            <a:avLst/>
            <a:gdLst>
              <a:gd name="T0" fmla="*/ 5896 w 56"/>
              <a:gd name="T1" fmla="*/ 90488 h 62"/>
              <a:gd name="T2" fmla="*/ 0 w 56"/>
              <a:gd name="T3" fmla="*/ 81731 h 62"/>
              <a:gd name="T4" fmla="*/ 0 w 56"/>
              <a:gd name="T5" fmla="*/ 81731 h 62"/>
              <a:gd name="T6" fmla="*/ 29482 w 56"/>
              <a:gd name="T7" fmla="*/ 40866 h 62"/>
              <a:gd name="T8" fmla="*/ 58964 w 56"/>
              <a:gd name="T9" fmla="*/ 0 h 62"/>
              <a:gd name="T10" fmla="*/ 82550 w 56"/>
              <a:gd name="T11" fmla="*/ 23352 h 62"/>
              <a:gd name="T12" fmla="*/ 5896 w 56"/>
              <a:gd name="T13" fmla="*/ 90488 h 6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" h="62">
                <a:moveTo>
                  <a:pt x="4" y="62"/>
                </a:moveTo>
                <a:lnTo>
                  <a:pt x="0" y="56"/>
                </a:lnTo>
                <a:lnTo>
                  <a:pt x="20" y="28"/>
                </a:lnTo>
                <a:lnTo>
                  <a:pt x="40" y="0"/>
                </a:lnTo>
                <a:lnTo>
                  <a:pt x="56" y="16"/>
                </a:lnTo>
                <a:lnTo>
                  <a:pt x="4" y="6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52" name="Freeform 251"/>
          <p:cNvSpPr>
            <a:spLocks/>
          </p:cNvSpPr>
          <p:nvPr/>
        </p:nvSpPr>
        <p:spPr bwMode="auto">
          <a:xfrm>
            <a:off x="5629275" y="3328988"/>
            <a:ext cx="134938" cy="134937"/>
          </a:xfrm>
          <a:custGeom>
            <a:avLst/>
            <a:gdLst>
              <a:gd name="T0" fmla="*/ 61602 w 92"/>
              <a:gd name="T1" fmla="*/ 134937 h 92"/>
              <a:gd name="T2" fmla="*/ 0 w 92"/>
              <a:gd name="T3" fmla="*/ 64535 h 92"/>
              <a:gd name="T4" fmla="*/ 76269 w 92"/>
              <a:gd name="T5" fmla="*/ 0 h 92"/>
              <a:gd name="T6" fmla="*/ 134938 w 92"/>
              <a:gd name="T7" fmla="*/ 70402 h 92"/>
              <a:gd name="T8" fmla="*/ 61602 w 92"/>
              <a:gd name="T9" fmla="*/ 134937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42" y="92"/>
                </a:moveTo>
                <a:lnTo>
                  <a:pt x="0" y="44"/>
                </a:lnTo>
                <a:lnTo>
                  <a:pt x="52" y="0"/>
                </a:lnTo>
                <a:lnTo>
                  <a:pt x="92" y="48"/>
                </a:lnTo>
                <a:lnTo>
                  <a:pt x="42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53" name="Freeform 252"/>
          <p:cNvSpPr>
            <a:spLocks/>
          </p:cNvSpPr>
          <p:nvPr/>
        </p:nvSpPr>
        <p:spPr bwMode="auto">
          <a:xfrm>
            <a:off x="5343525" y="3592513"/>
            <a:ext cx="122238" cy="136525"/>
          </a:xfrm>
          <a:custGeom>
            <a:avLst/>
            <a:gdLst>
              <a:gd name="T0" fmla="*/ 49477 w 84"/>
              <a:gd name="T1" fmla="*/ 136525 h 94"/>
              <a:gd name="T2" fmla="*/ 0 w 84"/>
              <a:gd name="T3" fmla="*/ 78429 h 94"/>
              <a:gd name="T4" fmla="*/ 0 w 84"/>
              <a:gd name="T5" fmla="*/ 78429 h 94"/>
              <a:gd name="T6" fmla="*/ 2910 w 84"/>
              <a:gd name="T7" fmla="*/ 55191 h 94"/>
              <a:gd name="T8" fmla="*/ 64029 w 84"/>
              <a:gd name="T9" fmla="*/ 0 h 94"/>
              <a:gd name="T10" fmla="*/ 122238 w 84"/>
              <a:gd name="T11" fmla="*/ 69715 h 94"/>
              <a:gd name="T12" fmla="*/ 49477 w 84"/>
              <a:gd name="T13" fmla="*/ 136525 h 9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4" h="94">
                <a:moveTo>
                  <a:pt x="34" y="94"/>
                </a:moveTo>
                <a:lnTo>
                  <a:pt x="0" y="54"/>
                </a:lnTo>
                <a:lnTo>
                  <a:pt x="2" y="38"/>
                </a:lnTo>
                <a:lnTo>
                  <a:pt x="44" y="0"/>
                </a:lnTo>
                <a:lnTo>
                  <a:pt x="84" y="48"/>
                </a:lnTo>
                <a:lnTo>
                  <a:pt x="34" y="9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54" name="Freeform 253"/>
          <p:cNvSpPr>
            <a:spLocks/>
          </p:cNvSpPr>
          <p:nvPr/>
        </p:nvSpPr>
        <p:spPr bwMode="auto">
          <a:xfrm>
            <a:off x="5718175" y="3127375"/>
            <a:ext cx="133350" cy="134938"/>
          </a:xfrm>
          <a:custGeom>
            <a:avLst/>
            <a:gdLst>
              <a:gd name="T0" fmla="*/ 60877 w 92"/>
              <a:gd name="T1" fmla="*/ 134938 h 92"/>
              <a:gd name="T2" fmla="*/ 0 w 92"/>
              <a:gd name="T3" fmla="*/ 64536 h 92"/>
              <a:gd name="T4" fmla="*/ 75372 w 92"/>
              <a:gd name="T5" fmla="*/ 0 h 92"/>
              <a:gd name="T6" fmla="*/ 133350 w 92"/>
              <a:gd name="T7" fmla="*/ 67469 h 92"/>
              <a:gd name="T8" fmla="*/ 60877 w 92"/>
              <a:gd name="T9" fmla="*/ 134938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42" y="92"/>
                </a:moveTo>
                <a:lnTo>
                  <a:pt x="0" y="44"/>
                </a:lnTo>
                <a:lnTo>
                  <a:pt x="52" y="0"/>
                </a:lnTo>
                <a:lnTo>
                  <a:pt x="92" y="46"/>
                </a:lnTo>
                <a:lnTo>
                  <a:pt x="42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55" name="Freeform 254"/>
          <p:cNvSpPr>
            <a:spLocks/>
          </p:cNvSpPr>
          <p:nvPr/>
        </p:nvSpPr>
        <p:spPr bwMode="auto">
          <a:xfrm>
            <a:off x="5643563" y="3190875"/>
            <a:ext cx="134937" cy="138113"/>
          </a:xfrm>
          <a:custGeom>
            <a:avLst/>
            <a:gdLst>
              <a:gd name="T0" fmla="*/ 61602 w 92"/>
              <a:gd name="T1" fmla="*/ 138113 h 94"/>
              <a:gd name="T2" fmla="*/ 0 w 92"/>
              <a:gd name="T3" fmla="*/ 67587 h 94"/>
              <a:gd name="T4" fmla="*/ 73335 w 92"/>
              <a:gd name="T5" fmla="*/ 0 h 94"/>
              <a:gd name="T6" fmla="*/ 134937 w 92"/>
              <a:gd name="T7" fmla="*/ 70526 h 94"/>
              <a:gd name="T8" fmla="*/ 61602 w 92"/>
              <a:gd name="T9" fmla="*/ 138113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42" y="94"/>
                </a:moveTo>
                <a:lnTo>
                  <a:pt x="0" y="46"/>
                </a:lnTo>
                <a:lnTo>
                  <a:pt x="50" y="0"/>
                </a:lnTo>
                <a:lnTo>
                  <a:pt x="92" y="48"/>
                </a:lnTo>
                <a:lnTo>
                  <a:pt x="42" y="9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56" name="Freeform 255"/>
          <p:cNvSpPr>
            <a:spLocks/>
          </p:cNvSpPr>
          <p:nvPr/>
        </p:nvSpPr>
        <p:spPr bwMode="auto">
          <a:xfrm>
            <a:off x="5407025" y="3527425"/>
            <a:ext cx="134938" cy="134938"/>
          </a:xfrm>
          <a:custGeom>
            <a:avLst/>
            <a:gdLst>
              <a:gd name="T0" fmla="*/ 58669 w 92"/>
              <a:gd name="T1" fmla="*/ 134938 h 92"/>
              <a:gd name="T2" fmla="*/ 0 w 92"/>
              <a:gd name="T3" fmla="*/ 64536 h 92"/>
              <a:gd name="T4" fmla="*/ 73336 w 92"/>
              <a:gd name="T5" fmla="*/ 0 h 92"/>
              <a:gd name="T6" fmla="*/ 134938 w 92"/>
              <a:gd name="T7" fmla="*/ 70402 h 92"/>
              <a:gd name="T8" fmla="*/ 58669 w 92"/>
              <a:gd name="T9" fmla="*/ 134938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40" y="92"/>
                </a:moveTo>
                <a:lnTo>
                  <a:pt x="0" y="44"/>
                </a:lnTo>
                <a:lnTo>
                  <a:pt x="50" y="0"/>
                </a:lnTo>
                <a:lnTo>
                  <a:pt x="92" y="48"/>
                </a:lnTo>
                <a:lnTo>
                  <a:pt x="40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57" name="Freeform 256"/>
          <p:cNvSpPr>
            <a:spLocks/>
          </p:cNvSpPr>
          <p:nvPr/>
        </p:nvSpPr>
        <p:spPr bwMode="auto">
          <a:xfrm>
            <a:off x="5480050" y="3460750"/>
            <a:ext cx="134938" cy="136525"/>
          </a:xfrm>
          <a:custGeom>
            <a:avLst/>
            <a:gdLst>
              <a:gd name="T0" fmla="*/ 61602 w 92"/>
              <a:gd name="T1" fmla="*/ 136525 h 94"/>
              <a:gd name="T2" fmla="*/ 0 w 92"/>
              <a:gd name="T3" fmla="*/ 66810 h 94"/>
              <a:gd name="T4" fmla="*/ 76269 w 92"/>
              <a:gd name="T5" fmla="*/ 0 h 94"/>
              <a:gd name="T6" fmla="*/ 134938 w 92"/>
              <a:gd name="T7" fmla="*/ 69715 h 94"/>
              <a:gd name="T8" fmla="*/ 61602 w 92"/>
              <a:gd name="T9" fmla="*/ 136525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42" y="94"/>
                </a:moveTo>
                <a:lnTo>
                  <a:pt x="0" y="46"/>
                </a:lnTo>
                <a:lnTo>
                  <a:pt x="52" y="0"/>
                </a:lnTo>
                <a:lnTo>
                  <a:pt x="92" y="48"/>
                </a:lnTo>
                <a:lnTo>
                  <a:pt x="42" y="9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58" name="Freeform 257"/>
          <p:cNvSpPr>
            <a:spLocks/>
          </p:cNvSpPr>
          <p:nvPr/>
        </p:nvSpPr>
        <p:spPr bwMode="auto">
          <a:xfrm>
            <a:off x="6223000" y="2797175"/>
            <a:ext cx="134938" cy="136525"/>
          </a:xfrm>
          <a:custGeom>
            <a:avLst/>
            <a:gdLst>
              <a:gd name="T0" fmla="*/ 61602 w 92"/>
              <a:gd name="T1" fmla="*/ 136525 h 94"/>
              <a:gd name="T2" fmla="*/ 0 w 92"/>
              <a:gd name="T3" fmla="*/ 66810 h 94"/>
              <a:gd name="T4" fmla="*/ 76269 w 92"/>
              <a:gd name="T5" fmla="*/ 0 h 94"/>
              <a:gd name="T6" fmla="*/ 134938 w 92"/>
              <a:gd name="T7" fmla="*/ 69715 h 94"/>
              <a:gd name="T8" fmla="*/ 61602 w 92"/>
              <a:gd name="T9" fmla="*/ 136525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42" y="94"/>
                </a:moveTo>
                <a:lnTo>
                  <a:pt x="0" y="46"/>
                </a:lnTo>
                <a:lnTo>
                  <a:pt x="52" y="0"/>
                </a:lnTo>
                <a:lnTo>
                  <a:pt x="92" y="48"/>
                </a:lnTo>
                <a:lnTo>
                  <a:pt x="42" y="9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59" name="Freeform 258"/>
          <p:cNvSpPr>
            <a:spLocks/>
          </p:cNvSpPr>
          <p:nvPr/>
        </p:nvSpPr>
        <p:spPr bwMode="auto">
          <a:xfrm>
            <a:off x="5705475" y="3262313"/>
            <a:ext cx="131763" cy="136525"/>
          </a:xfrm>
          <a:custGeom>
            <a:avLst/>
            <a:gdLst>
              <a:gd name="T0" fmla="*/ 131763 w 90"/>
              <a:gd name="T1" fmla="*/ 69715 h 94"/>
              <a:gd name="T2" fmla="*/ 58561 w 90"/>
              <a:gd name="T3" fmla="*/ 136525 h 94"/>
              <a:gd name="T4" fmla="*/ 0 w 90"/>
              <a:gd name="T5" fmla="*/ 66810 h 94"/>
              <a:gd name="T6" fmla="*/ 73202 w 90"/>
              <a:gd name="T7" fmla="*/ 0 h 94"/>
              <a:gd name="T8" fmla="*/ 131763 w 90"/>
              <a:gd name="T9" fmla="*/ 69715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" h="94">
                <a:moveTo>
                  <a:pt x="90" y="48"/>
                </a:moveTo>
                <a:lnTo>
                  <a:pt x="40" y="94"/>
                </a:lnTo>
                <a:lnTo>
                  <a:pt x="0" y="46"/>
                </a:lnTo>
                <a:lnTo>
                  <a:pt x="50" y="0"/>
                </a:lnTo>
                <a:lnTo>
                  <a:pt x="90" y="4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60" name="Freeform 259"/>
          <p:cNvSpPr>
            <a:spLocks/>
          </p:cNvSpPr>
          <p:nvPr/>
        </p:nvSpPr>
        <p:spPr bwMode="auto">
          <a:xfrm>
            <a:off x="5792788" y="3059113"/>
            <a:ext cx="134937" cy="134937"/>
          </a:xfrm>
          <a:custGeom>
            <a:avLst/>
            <a:gdLst>
              <a:gd name="T0" fmla="*/ 58668 w 92"/>
              <a:gd name="T1" fmla="*/ 134937 h 92"/>
              <a:gd name="T2" fmla="*/ 0 w 92"/>
              <a:gd name="T3" fmla="*/ 67469 h 92"/>
              <a:gd name="T4" fmla="*/ 73335 w 92"/>
              <a:gd name="T5" fmla="*/ 0 h 92"/>
              <a:gd name="T6" fmla="*/ 134937 w 92"/>
              <a:gd name="T7" fmla="*/ 70402 h 92"/>
              <a:gd name="T8" fmla="*/ 58668 w 92"/>
              <a:gd name="T9" fmla="*/ 134937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40" y="92"/>
                </a:moveTo>
                <a:lnTo>
                  <a:pt x="0" y="46"/>
                </a:lnTo>
                <a:lnTo>
                  <a:pt x="50" y="0"/>
                </a:lnTo>
                <a:lnTo>
                  <a:pt x="92" y="48"/>
                </a:lnTo>
                <a:lnTo>
                  <a:pt x="40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61" name="Freeform 260"/>
          <p:cNvSpPr>
            <a:spLocks/>
          </p:cNvSpPr>
          <p:nvPr/>
        </p:nvSpPr>
        <p:spPr bwMode="auto">
          <a:xfrm>
            <a:off x="6000750" y="2995613"/>
            <a:ext cx="134938" cy="138112"/>
          </a:xfrm>
          <a:custGeom>
            <a:avLst/>
            <a:gdLst>
              <a:gd name="T0" fmla="*/ 61602 w 92"/>
              <a:gd name="T1" fmla="*/ 138112 h 94"/>
              <a:gd name="T2" fmla="*/ 0 w 92"/>
              <a:gd name="T3" fmla="*/ 67587 h 94"/>
              <a:gd name="T4" fmla="*/ 73336 w 92"/>
              <a:gd name="T5" fmla="*/ 0 h 94"/>
              <a:gd name="T6" fmla="*/ 134938 w 92"/>
              <a:gd name="T7" fmla="*/ 70525 h 94"/>
              <a:gd name="T8" fmla="*/ 61602 w 92"/>
              <a:gd name="T9" fmla="*/ 138112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42" y="94"/>
                </a:moveTo>
                <a:lnTo>
                  <a:pt x="0" y="46"/>
                </a:lnTo>
                <a:lnTo>
                  <a:pt x="50" y="0"/>
                </a:lnTo>
                <a:lnTo>
                  <a:pt x="92" y="48"/>
                </a:lnTo>
                <a:lnTo>
                  <a:pt x="42" y="9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62" name="Freeform 261"/>
          <p:cNvSpPr>
            <a:spLocks/>
          </p:cNvSpPr>
          <p:nvPr/>
        </p:nvSpPr>
        <p:spPr bwMode="auto">
          <a:xfrm>
            <a:off x="6149975" y="2863850"/>
            <a:ext cx="134938" cy="138113"/>
          </a:xfrm>
          <a:custGeom>
            <a:avLst/>
            <a:gdLst>
              <a:gd name="T0" fmla="*/ 58669 w 92"/>
              <a:gd name="T1" fmla="*/ 138113 h 94"/>
              <a:gd name="T2" fmla="*/ 0 w 92"/>
              <a:gd name="T3" fmla="*/ 67587 h 94"/>
              <a:gd name="T4" fmla="*/ 73336 w 92"/>
              <a:gd name="T5" fmla="*/ 0 h 94"/>
              <a:gd name="T6" fmla="*/ 134938 w 92"/>
              <a:gd name="T7" fmla="*/ 70526 h 94"/>
              <a:gd name="T8" fmla="*/ 58669 w 92"/>
              <a:gd name="T9" fmla="*/ 138113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40" y="94"/>
                </a:moveTo>
                <a:lnTo>
                  <a:pt x="0" y="46"/>
                </a:lnTo>
                <a:lnTo>
                  <a:pt x="50" y="0"/>
                </a:lnTo>
                <a:lnTo>
                  <a:pt x="92" y="48"/>
                </a:lnTo>
                <a:lnTo>
                  <a:pt x="40" y="9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63" name="Freeform 262"/>
          <p:cNvSpPr>
            <a:spLocks/>
          </p:cNvSpPr>
          <p:nvPr/>
        </p:nvSpPr>
        <p:spPr bwMode="auto">
          <a:xfrm>
            <a:off x="6073775" y="2930525"/>
            <a:ext cx="134938" cy="134938"/>
          </a:xfrm>
          <a:custGeom>
            <a:avLst/>
            <a:gdLst>
              <a:gd name="T0" fmla="*/ 61602 w 92"/>
              <a:gd name="T1" fmla="*/ 134938 h 92"/>
              <a:gd name="T2" fmla="*/ 0 w 92"/>
              <a:gd name="T3" fmla="*/ 64536 h 92"/>
              <a:gd name="T4" fmla="*/ 76269 w 92"/>
              <a:gd name="T5" fmla="*/ 0 h 92"/>
              <a:gd name="T6" fmla="*/ 134938 w 92"/>
              <a:gd name="T7" fmla="*/ 70402 h 92"/>
              <a:gd name="T8" fmla="*/ 61602 w 92"/>
              <a:gd name="T9" fmla="*/ 134938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42" y="92"/>
                </a:moveTo>
                <a:lnTo>
                  <a:pt x="0" y="44"/>
                </a:lnTo>
                <a:lnTo>
                  <a:pt x="52" y="0"/>
                </a:lnTo>
                <a:lnTo>
                  <a:pt x="92" y="48"/>
                </a:lnTo>
                <a:lnTo>
                  <a:pt x="42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64" name="Freeform 263"/>
          <p:cNvSpPr>
            <a:spLocks/>
          </p:cNvSpPr>
          <p:nvPr/>
        </p:nvSpPr>
        <p:spPr bwMode="auto">
          <a:xfrm>
            <a:off x="5865813" y="2992438"/>
            <a:ext cx="134937" cy="138112"/>
          </a:xfrm>
          <a:custGeom>
            <a:avLst/>
            <a:gdLst>
              <a:gd name="T0" fmla="*/ 0 w 92"/>
              <a:gd name="T1" fmla="*/ 67587 h 94"/>
              <a:gd name="T2" fmla="*/ 76269 w 92"/>
              <a:gd name="T3" fmla="*/ 0 h 94"/>
              <a:gd name="T4" fmla="*/ 134937 w 92"/>
              <a:gd name="T5" fmla="*/ 70525 h 94"/>
              <a:gd name="T6" fmla="*/ 61602 w 92"/>
              <a:gd name="T7" fmla="*/ 138112 h 94"/>
              <a:gd name="T8" fmla="*/ 0 w 92"/>
              <a:gd name="T9" fmla="*/ 67587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0" y="46"/>
                </a:moveTo>
                <a:lnTo>
                  <a:pt x="52" y="0"/>
                </a:lnTo>
                <a:lnTo>
                  <a:pt x="92" y="48"/>
                </a:lnTo>
                <a:lnTo>
                  <a:pt x="42" y="94"/>
                </a:lnTo>
                <a:lnTo>
                  <a:pt x="0" y="4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65" name="Freeform 264"/>
          <p:cNvSpPr>
            <a:spLocks/>
          </p:cNvSpPr>
          <p:nvPr/>
        </p:nvSpPr>
        <p:spPr bwMode="auto">
          <a:xfrm>
            <a:off x="5927725" y="3062288"/>
            <a:ext cx="134938" cy="138112"/>
          </a:xfrm>
          <a:custGeom>
            <a:avLst/>
            <a:gdLst>
              <a:gd name="T0" fmla="*/ 58669 w 92"/>
              <a:gd name="T1" fmla="*/ 138112 h 94"/>
              <a:gd name="T2" fmla="*/ 0 w 92"/>
              <a:gd name="T3" fmla="*/ 67587 h 94"/>
              <a:gd name="T4" fmla="*/ 73336 w 92"/>
              <a:gd name="T5" fmla="*/ 0 h 94"/>
              <a:gd name="T6" fmla="*/ 134938 w 92"/>
              <a:gd name="T7" fmla="*/ 70525 h 94"/>
              <a:gd name="T8" fmla="*/ 58669 w 92"/>
              <a:gd name="T9" fmla="*/ 138112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40" y="94"/>
                </a:moveTo>
                <a:lnTo>
                  <a:pt x="0" y="46"/>
                </a:lnTo>
                <a:lnTo>
                  <a:pt x="50" y="0"/>
                </a:lnTo>
                <a:lnTo>
                  <a:pt x="92" y="48"/>
                </a:lnTo>
                <a:lnTo>
                  <a:pt x="40" y="9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66" name="Freeform 265"/>
          <p:cNvSpPr>
            <a:spLocks/>
          </p:cNvSpPr>
          <p:nvPr/>
        </p:nvSpPr>
        <p:spPr bwMode="auto">
          <a:xfrm>
            <a:off x="5556250" y="3392488"/>
            <a:ext cx="134938" cy="138112"/>
          </a:xfrm>
          <a:custGeom>
            <a:avLst/>
            <a:gdLst>
              <a:gd name="T0" fmla="*/ 58669 w 92"/>
              <a:gd name="T1" fmla="*/ 138112 h 94"/>
              <a:gd name="T2" fmla="*/ 0 w 92"/>
              <a:gd name="T3" fmla="*/ 67587 h 94"/>
              <a:gd name="T4" fmla="*/ 73336 w 92"/>
              <a:gd name="T5" fmla="*/ 0 h 94"/>
              <a:gd name="T6" fmla="*/ 134938 w 92"/>
              <a:gd name="T7" fmla="*/ 70525 h 94"/>
              <a:gd name="T8" fmla="*/ 58669 w 92"/>
              <a:gd name="T9" fmla="*/ 138112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40" y="94"/>
                </a:moveTo>
                <a:lnTo>
                  <a:pt x="0" y="46"/>
                </a:lnTo>
                <a:lnTo>
                  <a:pt x="50" y="0"/>
                </a:lnTo>
                <a:lnTo>
                  <a:pt x="92" y="48"/>
                </a:lnTo>
                <a:lnTo>
                  <a:pt x="40" y="9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67" name="Freeform 266"/>
          <p:cNvSpPr>
            <a:spLocks/>
          </p:cNvSpPr>
          <p:nvPr/>
        </p:nvSpPr>
        <p:spPr bwMode="auto">
          <a:xfrm>
            <a:off x="6024563" y="4221163"/>
            <a:ext cx="80962" cy="49212"/>
          </a:xfrm>
          <a:custGeom>
            <a:avLst/>
            <a:gdLst>
              <a:gd name="T0" fmla="*/ 80962 w 56"/>
              <a:gd name="T1" fmla="*/ 31843 h 34"/>
              <a:gd name="T2" fmla="*/ 80962 w 56"/>
              <a:gd name="T3" fmla="*/ 31843 h 34"/>
              <a:gd name="T4" fmla="*/ 40481 w 56"/>
              <a:gd name="T5" fmla="*/ 40528 h 34"/>
              <a:gd name="T6" fmla="*/ 0 w 56"/>
              <a:gd name="T7" fmla="*/ 49212 h 34"/>
              <a:gd name="T8" fmla="*/ 54939 w 56"/>
              <a:gd name="T9" fmla="*/ 0 h 34"/>
              <a:gd name="T10" fmla="*/ 80962 w 56"/>
              <a:gd name="T11" fmla="*/ 31843 h 3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6" h="34">
                <a:moveTo>
                  <a:pt x="56" y="22"/>
                </a:moveTo>
                <a:lnTo>
                  <a:pt x="56" y="22"/>
                </a:lnTo>
                <a:lnTo>
                  <a:pt x="28" y="28"/>
                </a:lnTo>
                <a:lnTo>
                  <a:pt x="0" y="34"/>
                </a:lnTo>
                <a:lnTo>
                  <a:pt x="38" y="0"/>
                </a:lnTo>
                <a:lnTo>
                  <a:pt x="56" y="2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68" name="Freeform 267"/>
          <p:cNvSpPr>
            <a:spLocks/>
          </p:cNvSpPr>
          <p:nvPr/>
        </p:nvSpPr>
        <p:spPr bwMode="auto">
          <a:xfrm>
            <a:off x="5886450" y="4079875"/>
            <a:ext cx="134938" cy="138113"/>
          </a:xfrm>
          <a:custGeom>
            <a:avLst/>
            <a:gdLst>
              <a:gd name="T0" fmla="*/ 73336 w 92"/>
              <a:gd name="T1" fmla="*/ 0 h 94"/>
              <a:gd name="T2" fmla="*/ 134938 w 92"/>
              <a:gd name="T3" fmla="*/ 70526 h 94"/>
              <a:gd name="T4" fmla="*/ 58669 w 92"/>
              <a:gd name="T5" fmla="*/ 138113 h 94"/>
              <a:gd name="T6" fmla="*/ 0 w 92"/>
              <a:gd name="T7" fmla="*/ 67587 h 94"/>
              <a:gd name="T8" fmla="*/ 73336 w 92"/>
              <a:gd name="T9" fmla="*/ 0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50" y="0"/>
                </a:moveTo>
                <a:lnTo>
                  <a:pt x="92" y="48"/>
                </a:lnTo>
                <a:lnTo>
                  <a:pt x="40" y="94"/>
                </a:lnTo>
                <a:lnTo>
                  <a:pt x="0" y="46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69" name="Freeform 268"/>
          <p:cNvSpPr>
            <a:spLocks/>
          </p:cNvSpPr>
          <p:nvPr/>
        </p:nvSpPr>
        <p:spPr bwMode="auto">
          <a:xfrm>
            <a:off x="5691188" y="4010025"/>
            <a:ext cx="134937" cy="134938"/>
          </a:xfrm>
          <a:custGeom>
            <a:avLst/>
            <a:gdLst>
              <a:gd name="T0" fmla="*/ 76269 w 92"/>
              <a:gd name="T1" fmla="*/ 0 h 92"/>
              <a:gd name="T2" fmla="*/ 134937 w 92"/>
              <a:gd name="T3" fmla="*/ 67469 h 92"/>
              <a:gd name="T4" fmla="*/ 61602 w 92"/>
              <a:gd name="T5" fmla="*/ 134938 h 92"/>
              <a:gd name="T6" fmla="*/ 0 w 92"/>
              <a:gd name="T7" fmla="*/ 64536 h 92"/>
              <a:gd name="T8" fmla="*/ 76269 w 92"/>
              <a:gd name="T9" fmla="*/ 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52" y="0"/>
                </a:moveTo>
                <a:lnTo>
                  <a:pt x="92" y="46"/>
                </a:lnTo>
                <a:lnTo>
                  <a:pt x="42" y="92"/>
                </a:lnTo>
                <a:lnTo>
                  <a:pt x="0" y="44"/>
                </a:lnTo>
                <a:lnTo>
                  <a:pt x="52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70" name="Freeform 269"/>
          <p:cNvSpPr>
            <a:spLocks/>
          </p:cNvSpPr>
          <p:nvPr/>
        </p:nvSpPr>
        <p:spPr bwMode="auto">
          <a:xfrm>
            <a:off x="5753100" y="4076700"/>
            <a:ext cx="133350" cy="138113"/>
          </a:xfrm>
          <a:custGeom>
            <a:avLst/>
            <a:gdLst>
              <a:gd name="T0" fmla="*/ 133350 w 92"/>
              <a:gd name="T1" fmla="*/ 70526 h 94"/>
              <a:gd name="T2" fmla="*/ 57978 w 92"/>
              <a:gd name="T3" fmla="*/ 138113 h 94"/>
              <a:gd name="T4" fmla="*/ 0 w 92"/>
              <a:gd name="T5" fmla="*/ 67587 h 94"/>
              <a:gd name="T6" fmla="*/ 72473 w 92"/>
              <a:gd name="T7" fmla="*/ 0 h 94"/>
              <a:gd name="T8" fmla="*/ 133350 w 92"/>
              <a:gd name="T9" fmla="*/ 70526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92" y="48"/>
                </a:moveTo>
                <a:lnTo>
                  <a:pt x="40" y="94"/>
                </a:lnTo>
                <a:lnTo>
                  <a:pt x="0" y="46"/>
                </a:lnTo>
                <a:lnTo>
                  <a:pt x="50" y="0"/>
                </a:lnTo>
                <a:lnTo>
                  <a:pt x="92" y="4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71" name="Freeform 270"/>
          <p:cNvSpPr>
            <a:spLocks/>
          </p:cNvSpPr>
          <p:nvPr/>
        </p:nvSpPr>
        <p:spPr bwMode="auto">
          <a:xfrm>
            <a:off x="6035675" y="3948113"/>
            <a:ext cx="131763" cy="138112"/>
          </a:xfrm>
          <a:custGeom>
            <a:avLst/>
            <a:gdLst>
              <a:gd name="T0" fmla="*/ 73202 w 90"/>
              <a:gd name="T1" fmla="*/ 0 h 94"/>
              <a:gd name="T2" fmla="*/ 131763 w 90"/>
              <a:gd name="T3" fmla="*/ 70525 h 94"/>
              <a:gd name="T4" fmla="*/ 58561 w 90"/>
              <a:gd name="T5" fmla="*/ 138112 h 94"/>
              <a:gd name="T6" fmla="*/ 0 w 90"/>
              <a:gd name="T7" fmla="*/ 67587 h 94"/>
              <a:gd name="T8" fmla="*/ 73202 w 90"/>
              <a:gd name="T9" fmla="*/ 0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" h="94">
                <a:moveTo>
                  <a:pt x="50" y="0"/>
                </a:moveTo>
                <a:lnTo>
                  <a:pt x="90" y="48"/>
                </a:lnTo>
                <a:lnTo>
                  <a:pt x="40" y="94"/>
                </a:lnTo>
                <a:lnTo>
                  <a:pt x="0" y="46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72" name="Freeform 271"/>
          <p:cNvSpPr>
            <a:spLocks/>
          </p:cNvSpPr>
          <p:nvPr/>
        </p:nvSpPr>
        <p:spPr bwMode="auto">
          <a:xfrm>
            <a:off x="5959475" y="4016375"/>
            <a:ext cx="134938" cy="133350"/>
          </a:xfrm>
          <a:custGeom>
            <a:avLst/>
            <a:gdLst>
              <a:gd name="T0" fmla="*/ 76269 w 92"/>
              <a:gd name="T1" fmla="*/ 0 h 92"/>
              <a:gd name="T2" fmla="*/ 134938 w 92"/>
              <a:gd name="T3" fmla="*/ 69574 h 92"/>
              <a:gd name="T4" fmla="*/ 61602 w 92"/>
              <a:gd name="T5" fmla="*/ 133350 h 92"/>
              <a:gd name="T6" fmla="*/ 0 w 92"/>
              <a:gd name="T7" fmla="*/ 63776 h 92"/>
              <a:gd name="T8" fmla="*/ 76269 w 92"/>
              <a:gd name="T9" fmla="*/ 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52" y="0"/>
                </a:moveTo>
                <a:lnTo>
                  <a:pt x="92" y="48"/>
                </a:lnTo>
                <a:lnTo>
                  <a:pt x="42" y="92"/>
                </a:lnTo>
                <a:lnTo>
                  <a:pt x="0" y="44"/>
                </a:lnTo>
                <a:lnTo>
                  <a:pt x="52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73" name="Freeform 272"/>
          <p:cNvSpPr>
            <a:spLocks/>
          </p:cNvSpPr>
          <p:nvPr/>
        </p:nvSpPr>
        <p:spPr bwMode="auto">
          <a:xfrm>
            <a:off x="5378450" y="3798888"/>
            <a:ext cx="134938" cy="134937"/>
          </a:xfrm>
          <a:custGeom>
            <a:avLst/>
            <a:gdLst>
              <a:gd name="T0" fmla="*/ 61602 w 92"/>
              <a:gd name="T1" fmla="*/ 134937 h 92"/>
              <a:gd name="T2" fmla="*/ 0 w 92"/>
              <a:gd name="T3" fmla="*/ 64535 h 92"/>
              <a:gd name="T4" fmla="*/ 76269 w 92"/>
              <a:gd name="T5" fmla="*/ 0 h 92"/>
              <a:gd name="T6" fmla="*/ 134938 w 92"/>
              <a:gd name="T7" fmla="*/ 67469 h 92"/>
              <a:gd name="T8" fmla="*/ 61602 w 92"/>
              <a:gd name="T9" fmla="*/ 134937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42" y="92"/>
                </a:moveTo>
                <a:lnTo>
                  <a:pt x="0" y="44"/>
                </a:lnTo>
                <a:lnTo>
                  <a:pt x="52" y="0"/>
                </a:lnTo>
                <a:lnTo>
                  <a:pt x="92" y="46"/>
                </a:lnTo>
                <a:lnTo>
                  <a:pt x="42" y="9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74" name="Freeform 273"/>
          <p:cNvSpPr>
            <a:spLocks/>
          </p:cNvSpPr>
          <p:nvPr/>
        </p:nvSpPr>
        <p:spPr bwMode="auto">
          <a:xfrm>
            <a:off x="5392738" y="3662363"/>
            <a:ext cx="134937" cy="136525"/>
          </a:xfrm>
          <a:custGeom>
            <a:avLst/>
            <a:gdLst>
              <a:gd name="T0" fmla="*/ 134937 w 92"/>
              <a:gd name="T1" fmla="*/ 69715 h 94"/>
              <a:gd name="T2" fmla="*/ 61602 w 92"/>
              <a:gd name="T3" fmla="*/ 136525 h 94"/>
              <a:gd name="T4" fmla="*/ 0 w 92"/>
              <a:gd name="T5" fmla="*/ 66810 h 94"/>
              <a:gd name="T6" fmla="*/ 73335 w 92"/>
              <a:gd name="T7" fmla="*/ 0 h 94"/>
              <a:gd name="T8" fmla="*/ 134937 w 92"/>
              <a:gd name="T9" fmla="*/ 69715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92" y="48"/>
                </a:moveTo>
                <a:lnTo>
                  <a:pt x="42" y="94"/>
                </a:lnTo>
                <a:lnTo>
                  <a:pt x="0" y="46"/>
                </a:lnTo>
                <a:lnTo>
                  <a:pt x="50" y="0"/>
                </a:lnTo>
                <a:lnTo>
                  <a:pt x="92" y="4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75" name="Freeform 274"/>
          <p:cNvSpPr>
            <a:spLocks/>
          </p:cNvSpPr>
          <p:nvPr/>
        </p:nvSpPr>
        <p:spPr bwMode="auto">
          <a:xfrm>
            <a:off x="5440363" y="3867150"/>
            <a:ext cx="133350" cy="136525"/>
          </a:xfrm>
          <a:custGeom>
            <a:avLst/>
            <a:gdLst>
              <a:gd name="T0" fmla="*/ 133350 w 92"/>
              <a:gd name="T1" fmla="*/ 69715 h 94"/>
              <a:gd name="T2" fmla="*/ 57978 w 92"/>
              <a:gd name="T3" fmla="*/ 136525 h 94"/>
              <a:gd name="T4" fmla="*/ 0 w 92"/>
              <a:gd name="T5" fmla="*/ 66810 h 94"/>
              <a:gd name="T6" fmla="*/ 72473 w 92"/>
              <a:gd name="T7" fmla="*/ 0 h 94"/>
              <a:gd name="T8" fmla="*/ 133350 w 92"/>
              <a:gd name="T9" fmla="*/ 69715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92" y="48"/>
                </a:moveTo>
                <a:lnTo>
                  <a:pt x="40" y="94"/>
                </a:lnTo>
                <a:lnTo>
                  <a:pt x="0" y="46"/>
                </a:lnTo>
                <a:lnTo>
                  <a:pt x="50" y="0"/>
                </a:lnTo>
                <a:lnTo>
                  <a:pt x="92" y="4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76" name="Freeform 275"/>
          <p:cNvSpPr>
            <a:spLocks/>
          </p:cNvSpPr>
          <p:nvPr/>
        </p:nvSpPr>
        <p:spPr bwMode="auto">
          <a:xfrm>
            <a:off x="5454650" y="3732213"/>
            <a:ext cx="131763" cy="134937"/>
          </a:xfrm>
          <a:custGeom>
            <a:avLst/>
            <a:gdLst>
              <a:gd name="T0" fmla="*/ 131763 w 90"/>
              <a:gd name="T1" fmla="*/ 70402 h 92"/>
              <a:gd name="T2" fmla="*/ 58561 w 90"/>
              <a:gd name="T3" fmla="*/ 134937 h 92"/>
              <a:gd name="T4" fmla="*/ 0 w 90"/>
              <a:gd name="T5" fmla="*/ 67469 h 92"/>
              <a:gd name="T6" fmla="*/ 73202 w 90"/>
              <a:gd name="T7" fmla="*/ 0 h 92"/>
              <a:gd name="T8" fmla="*/ 131763 w 90"/>
              <a:gd name="T9" fmla="*/ 70402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" h="92">
                <a:moveTo>
                  <a:pt x="90" y="48"/>
                </a:moveTo>
                <a:lnTo>
                  <a:pt x="40" y="92"/>
                </a:lnTo>
                <a:lnTo>
                  <a:pt x="0" y="46"/>
                </a:lnTo>
                <a:lnTo>
                  <a:pt x="50" y="0"/>
                </a:lnTo>
                <a:lnTo>
                  <a:pt x="90" y="4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77" name="Freeform 276"/>
          <p:cNvSpPr>
            <a:spLocks/>
          </p:cNvSpPr>
          <p:nvPr/>
        </p:nvSpPr>
        <p:spPr bwMode="auto">
          <a:xfrm>
            <a:off x="5618163" y="4075113"/>
            <a:ext cx="134937" cy="136525"/>
          </a:xfrm>
          <a:custGeom>
            <a:avLst/>
            <a:gdLst>
              <a:gd name="T0" fmla="*/ 134937 w 92"/>
              <a:gd name="T1" fmla="*/ 69715 h 94"/>
              <a:gd name="T2" fmla="*/ 61602 w 92"/>
              <a:gd name="T3" fmla="*/ 136525 h 94"/>
              <a:gd name="T4" fmla="*/ 0 w 92"/>
              <a:gd name="T5" fmla="*/ 66810 h 94"/>
              <a:gd name="T6" fmla="*/ 73335 w 92"/>
              <a:gd name="T7" fmla="*/ 0 h 94"/>
              <a:gd name="T8" fmla="*/ 134937 w 92"/>
              <a:gd name="T9" fmla="*/ 69715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92" y="48"/>
                </a:moveTo>
                <a:lnTo>
                  <a:pt x="42" y="94"/>
                </a:lnTo>
                <a:lnTo>
                  <a:pt x="0" y="46"/>
                </a:lnTo>
                <a:lnTo>
                  <a:pt x="50" y="0"/>
                </a:lnTo>
                <a:lnTo>
                  <a:pt x="92" y="4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78" name="Freeform 277"/>
          <p:cNvSpPr>
            <a:spLocks/>
          </p:cNvSpPr>
          <p:nvPr/>
        </p:nvSpPr>
        <p:spPr bwMode="auto">
          <a:xfrm>
            <a:off x="5497513" y="3937000"/>
            <a:ext cx="134937" cy="134938"/>
          </a:xfrm>
          <a:custGeom>
            <a:avLst/>
            <a:gdLst>
              <a:gd name="T0" fmla="*/ 134937 w 92"/>
              <a:gd name="T1" fmla="*/ 70402 h 92"/>
              <a:gd name="T2" fmla="*/ 61602 w 92"/>
              <a:gd name="T3" fmla="*/ 134938 h 92"/>
              <a:gd name="T4" fmla="*/ 0 w 92"/>
              <a:gd name="T5" fmla="*/ 67469 h 92"/>
              <a:gd name="T6" fmla="*/ 76269 w 92"/>
              <a:gd name="T7" fmla="*/ 0 h 92"/>
              <a:gd name="T8" fmla="*/ 134937 w 92"/>
              <a:gd name="T9" fmla="*/ 70402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92" y="48"/>
                </a:moveTo>
                <a:lnTo>
                  <a:pt x="42" y="92"/>
                </a:lnTo>
                <a:lnTo>
                  <a:pt x="0" y="46"/>
                </a:lnTo>
                <a:lnTo>
                  <a:pt x="52" y="0"/>
                </a:lnTo>
                <a:lnTo>
                  <a:pt x="92" y="4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79" name="Freeform 278"/>
          <p:cNvSpPr>
            <a:spLocks/>
          </p:cNvSpPr>
          <p:nvPr/>
        </p:nvSpPr>
        <p:spPr bwMode="auto">
          <a:xfrm>
            <a:off x="5559425" y="4006850"/>
            <a:ext cx="131763" cy="134938"/>
          </a:xfrm>
          <a:custGeom>
            <a:avLst/>
            <a:gdLst>
              <a:gd name="T0" fmla="*/ 131763 w 90"/>
              <a:gd name="T1" fmla="*/ 67469 h 92"/>
              <a:gd name="T2" fmla="*/ 58561 w 90"/>
              <a:gd name="T3" fmla="*/ 134938 h 92"/>
              <a:gd name="T4" fmla="*/ 0 w 90"/>
              <a:gd name="T5" fmla="*/ 64536 h 92"/>
              <a:gd name="T6" fmla="*/ 73202 w 90"/>
              <a:gd name="T7" fmla="*/ 0 h 92"/>
              <a:gd name="T8" fmla="*/ 131763 w 90"/>
              <a:gd name="T9" fmla="*/ 67469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" h="92">
                <a:moveTo>
                  <a:pt x="90" y="46"/>
                </a:moveTo>
                <a:lnTo>
                  <a:pt x="40" y="92"/>
                </a:lnTo>
                <a:lnTo>
                  <a:pt x="0" y="44"/>
                </a:lnTo>
                <a:lnTo>
                  <a:pt x="50" y="0"/>
                </a:lnTo>
                <a:lnTo>
                  <a:pt x="90" y="4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80" name="Freeform 279"/>
          <p:cNvSpPr>
            <a:spLocks/>
          </p:cNvSpPr>
          <p:nvPr/>
        </p:nvSpPr>
        <p:spPr bwMode="auto">
          <a:xfrm>
            <a:off x="5810250" y="4148138"/>
            <a:ext cx="134938" cy="133350"/>
          </a:xfrm>
          <a:custGeom>
            <a:avLst/>
            <a:gdLst>
              <a:gd name="T0" fmla="*/ 134938 w 92"/>
              <a:gd name="T1" fmla="*/ 69574 h 92"/>
              <a:gd name="T2" fmla="*/ 64536 w 92"/>
              <a:gd name="T3" fmla="*/ 133350 h 92"/>
              <a:gd name="T4" fmla="*/ 64536 w 92"/>
              <a:gd name="T5" fmla="*/ 133350 h 92"/>
              <a:gd name="T6" fmla="*/ 58669 w 92"/>
              <a:gd name="T7" fmla="*/ 133350 h 92"/>
              <a:gd name="T8" fmla="*/ 0 w 92"/>
              <a:gd name="T9" fmla="*/ 66675 h 92"/>
              <a:gd name="T10" fmla="*/ 76269 w 92"/>
              <a:gd name="T11" fmla="*/ 0 h 92"/>
              <a:gd name="T12" fmla="*/ 134938 w 92"/>
              <a:gd name="T13" fmla="*/ 69574 h 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2" h="92">
                <a:moveTo>
                  <a:pt x="92" y="48"/>
                </a:moveTo>
                <a:lnTo>
                  <a:pt x="44" y="92"/>
                </a:lnTo>
                <a:lnTo>
                  <a:pt x="40" y="92"/>
                </a:lnTo>
                <a:lnTo>
                  <a:pt x="0" y="46"/>
                </a:lnTo>
                <a:lnTo>
                  <a:pt x="52" y="0"/>
                </a:lnTo>
                <a:lnTo>
                  <a:pt x="92" y="4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81" name="Freeform 280"/>
          <p:cNvSpPr>
            <a:spLocks/>
          </p:cNvSpPr>
          <p:nvPr/>
        </p:nvSpPr>
        <p:spPr bwMode="auto">
          <a:xfrm>
            <a:off x="6524625" y="3756025"/>
            <a:ext cx="134938" cy="136525"/>
          </a:xfrm>
          <a:custGeom>
            <a:avLst/>
            <a:gdLst>
              <a:gd name="T0" fmla="*/ 76269 w 92"/>
              <a:gd name="T1" fmla="*/ 0 h 94"/>
              <a:gd name="T2" fmla="*/ 134938 w 92"/>
              <a:gd name="T3" fmla="*/ 69715 h 94"/>
              <a:gd name="T4" fmla="*/ 61602 w 92"/>
              <a:gd name="T5" fmla="*/ 136525 h 94"/>
              <a:gd name="T6" fmla="*/ 0 w 92"/>
              <a:gd name="T7" fmla="*/ 66810 h 94"/>
              <a:gd name="T8" fmla="*/ 76269 w 92"/>
              <a:gd name="T9" fmla="*/ 0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52" y="0"/>
                </a:moveTo>
                <a:lnTo>
                  <a:pt x="92" y="48"/>
                </a:lnTo>
                <a:lnTo>
                  <a:pt x="42" y="94"/>
                </a:lnTo>
                <a:lnTo>
                  <a:pt x="0" y="46"/>
                </a:lnTo>
                <a:lnTo>
                  <a:pt x="52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82" name="Freeform 281"/>
          <p:cNvSpPr>
            <a:spLocks/>
          </p:cNvSpPr>
          <p:nvPr/>
        </p:nvSpPr>
        <p:spPr bwMode="auto">
          <a:xfrm>
            <a:off x="6600825" y="3690938"/>
            <a:ext cx="133350" cy="134937"/>
          </a:xfrm>
          <a:custGeom>
            <a:avLst/>
            <a:gdLst>
              <a:gd name="T0" fmla="*/ 72473 w 92"/>
              <a:gd name="T1" fmla="*/ 0 h 92"/>
              <a:gd name="T2" fmla="*/ 133350 w 92"/>
              <a:gd name="T3" fmla="*/ 67469 h 92"/>
              <a:gd name="T4" fmla="*/ 57978 w 92"/>
              <a:gd name="T5" fmla="*/ 134937 h 92"/>
              <a:gd name="T6" fmla="*/ 0 w 92"/>
              <a:gd name="T7" fmla="*/ 64535 h 92"/>
              <a:gd name="T8" fmla="*/ 72473 w 92"/>
              <a:gd name="T9" fmla="*/ 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50" y="0"/>
                </a:moveTo>
                <a:lnTo>
                  <a:pt x="92" y="46"/>
                </a:lnTo>
                <a:lnTo>
                  <a:pt x="40" y="92"/>
                </a:lnTo>
                <a:lnTo>
                  <a:pt x="0" y="44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83" name="Freeform 282"/>
          <p:cNvSpPr>
            <a:spLocks/>
          </p:cNvSpPr>
          <p:nvPr/>
        </p:nvSpPr>
        <p:spPr bwMode="auto">
          <a:xfrm>
            <a:off x="6451600" y="3822700"/>
            <a:ext cx="134938" cy="134938"/>
          </a:xfrm>
          <a:custGeom>
            <a:avLst/>
            <a:gdLst>
              <a:gd name="T0" fmla="*/ 73336 w 92"/>
              <a:gd name="T1" fmla="*/ 0 h 92"/>
              <a:gd name="T2" fmla="*/ 134938 w 92"/>
              <a:gd name="T3" fmla="*/ 70402 h 92"/>
              <a:gd name="T4" fmla="*/ 58669 w 92"/>
              <a:gd name="T5" fmla="*/ 134938 h 92"/>
              <a:gd name="T6" fmla="*/ 0 w 92"/>
              <a:gd name="T7" fmla="*/ 67469 h 92"/>
              <a:gd name="T8" fmla="*/ 73336 w 92"/>
              <a:gd name="T9" fmla="*/ 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50" y="0"/>
                </a:moveTo>
                <a:lnTo>
                  <a:pt x="92" y="48"/>
                </a:lnTo>
                <a:lnTo>
                  <a:pt x="40" y="92"/>
                </a:lnTo>
                <a:lnTo>
                  <a:pt x="0" y="46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84" name="Freeform 283"/>
          <p:cNvSpPr>
            <a:spLocks/>
          </p:cNvSpPr>
          <p:nvPr/>
        </p:nvSpPr>
        <p:spPr bwMode="auto">
          <a:xfrm>
            <a:off x="6615113" y="3554413"/>
            <a:ext cx="134937" cy="136525"/>
          </a:xfrm>
          <a:custGeom>
            <a:avLst/>
            <a:gdLst>
              <a:gd name="T0" fmla="*/ 73335 w 92"/>
              <a:gd name="T1" fmla="*/ 0 h 94"/>
              <a:gd name="T2" fmla="*/ 134937 w 92"/>
              <a:gd name="T3" fmla="*/ 69715 h 94"/>
              <a:gd name="T4" fmla="*/ 58668 w 92"/>
              <a:gd name="T5" fmla="*/ 136525 h 94"/>
              <a:gd name="T6" fmla="*/ 0 w 92"/>
              <a:gd name="T7" fmla="*/ 66810 h 94"/>
              <a:gd name="T8" fmla="*/ 73335 w 92"/>
              <a:gd name="T9" fmla="*/ 0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50" y="0"/>
                </a:moveTo>
                <a:lnTo>
                  <a:pt x="92" y="48"/>
                </a:lnTo>
                <a:lnTo>
                  <a:pt x="40" y="94"/>
                </a:lnTo>
                <a:lnTo>
                  <a:pt x="0" y="46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85" name="Freeform 284"/>
          <p:cNvSpPr>
            <a:spLocks/>
          </p:cNvSpPr>
          <p:nvPr/>
        </p:nvSpPr>
        <p:spPr bwMode="auto">
          <a:xfrm>
            <a:off x="6688138" y="3489325"/>
            <a:ext cx="134937" cy="134938"/>
          </a:xfrm>
          <a:custGeom>
            <a:avLst/>
            <a:gdLst>
              <a:gd name="T0" fmla="*/ 73335 w 92"/>
              <a:gd name="T1" fmla="*/ 0 h 92"/>
              <a:gd name="T2" fmla="*/ 134937 w 92"/>
              <a:gd name="T3" fmla="*/ 67469 h 92"/>
              <a:gd name="T4" fmla="*/ 61602 w 92"/>
              <a:gd name="T5" fmla="*/ 134938 h 92"/>
              <a:gd name="T6" fmla="*/ 0 w 92"/>
              <a:gd name="T7" fmla="*/ 64536 h 92"/>
              <a:gd name="T8" fmla="*/ 73335 w 92"/>
              <a:gd name="T9" fmla="*/ 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50" y="0"/>
                </a:moveTo>
                <a:lnTo>
                  <a:pt x="92" y="46"/>
                </a:lnTo>
                <a:lnTo>
                  <a:pt x="42" y="92"/>
                </a:lnTo>
                <a:lnTo>
                  <a:pt x="0" y="44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86" name="Freeform 285"/>
          <p:cNvSpPr>
            <a:spLocks/>
          </p:cNvSpPr>
          <p:nvPr/>
        </p:nvSpPr>
        <p:spPr bwMode="auto">
          <a:xfrm>
            <a:off x="6538913" y="3621088"/>
            <a:ext cx="134937" cy="134937"/>
          </a:xfrm>
          <a:custGeom>
            <a:avLst/>
            <a:gdLst>
              <a:gd name="T0" fmla="*/ 0 w 92"/>
              <a:gd name="T1" fmla="*/ 67469 h 92"/>
              <a:gd name="T2" fmla="*/ 76269 w 92"/>
              <a:gd name="T3" fmla="*/ 0 h 92"/>
              <a:gd name="T4" fmla="*/ 134937 w 92"/>
              <a:gd name="T5" fmla="*/ 70402 h 92"/>
              <a:gd name="T6" fmla="*/ 61602 w 92"/>
              <a:gd name="T7" fmla="*/ 134937 h 92"/>
              <a:gd name="T8" fmla="*/ 0 w 92"/>
              <a:gd name="T9" fmla="*/ 67469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0" y="46"/>
                </a:moveTo>
                <a:lnTo>
                  <a:pt x="52" y="0"/>
                </a:lnTo>
                <a:lnTo>
                  <a:pt x="92" y="48"/>
                </a:lnTo>
                <a:lnTo>
                  <a:pt x="42" y="92"/>
                </a:lnTo>
                <a:lnTo>
                  <a:pt x="0" y="4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87" name="Freeform 286"/>
          <p:cNvSpPr>
            <a:spLocks/>
          </p:cNvSpPr>
          <p:nvPr/>
        </p:nvSpPr>
        <p:spPr bwMode="auto">
          <a:xfrm>
            <a:off x="6299200" y="2749550"/>
            <a:ext cx="131763" cy="117475"/>
          </a:xfrm>
          <a:custGeom>
            <a:avLst/>
            <a:gdLst>
              <a:gd name="T0" fmla="*/ 0 w 90"/>
              <a:gd name="T1" fmla="*/ 46990 h 80"/>
              <a:gd name="T2" fmla="*/ 52705 w 90"/>
              <a:gd name="T3" fmla="*/ 0 h 80"/>
              <a:gd name="T4" fmla="*/ 52705 w 90"/>
              <a:gd name="T5" fmla="*/ 0 h 80"/>
              <a:gd name="T6" fmla="*/ 87842 w 90"/>
              <a:gd name="T7" fmla="*/ 0 h 80"/>
              <a:gd name="T8" fmla="*/ 131763 w 90"/>
              <a:gd name="T9" fmla="*/ 52864 h 80"/>
              <a:gd name="T10" fmla="*/ 58561 w 90"/>
              <a:gd name="T11" fmla="*/ 117475 h 80"/>
              <a:gd name="T12" fmla="*/ 0 w 90"/>
              <a:gd name="T13" fmla="*/ 46990 h 8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0" h="80">
                <a:moveTo>
                  <a:pt x="0" y="32"/>
                </a:moveTo>
                <a:lnTo>
                  <a:pt x="36" y="0"/>
                </a:lnTo>
                <a:lnTo>
                  <a:pt x="60" y="0"/>
                </a:lnTo>
                <a:lnTo>
                  <a:pt x="90" y="36"/>
                </a:lnTo>
                <a:lnTo>
                  <a:pt x="40" y="80"/>
                </a:lnTo>
                <a:lnTo>
                  <a:pt x="0" y="3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88" name="Freeform 287"/>
          <p:cNvSpPr>
            <a:spLocks/>
          </p:cNvSpPr>
          <p:nvPr/>
        </p:nvSpPr>
        <p:spPr bwMode="auto">
          <a:xfrm>
            <a:off x="6021388" y="4086225"/>
            <a:ext cx="131762" cy="134938"/>
          </a:xfrm>
          <a:custGeom>
            <a:avLst/>
            <a:gdLst>
              <a:gd name="T0" fmla="*/ 0 w 90"/>
              <a:gd name="T1" fmla="*/ 64536 h 92"/>
              <a:gd name="T2" fmla="*/ 73201 w 90"/>
              <a:gd name="T3" fmla="*/ 0 h 92"/>
              <a:gd name="T4" fmla="*/ 131762 w 90"/>
              <a:gd name="T5" fmla="*/ 67469 h 92"/>
              <a:gd name="T6" fmla="*/ 58561 w 90"/>
              <a:gd name="T7" fmla="*/ 134938 h 92"/>
              <a:gd name="T8" fmla="*/ 0 w 90"/>
              <a:gd name="T9" fmla="*/ 64536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" h="92">
                <a:moveTo>
                  <a:pt x="0" y="44"/>
                </a:moveTo>
                <a:lnTo>
                  <a:pt x="50" y="0"/>
                </a:lnTo>
                <a:lnTo>
                  <a:pt x="90" y="46"/>
                </a:lnTo>
                <a:lnTo>
                  <a:pt x="40" y="92"/>
                </a:lnTo>
                <a:lnTo>
                  <a:pt x="0" y="4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89" name="Freeform 288"/>
          <p:cNvSpPr>
            <a:spLocks/>
          </p:cNvSpPr>
          <p:nvPr/>
        </p:nvSpPr>
        <p:spPr bwMode="auto">
          <a:xfrm>
            <a:off x="6094413" y="4019550"/>
            <a:ext cx="134937" cy="133350"/>
          </a:xfrm>
          <a:custGeom>
            <a:avLst/>
            <a:gdLst>
              <a:gd name="T0" fmla="*/ 73335 w 92"/>
              <a:gd name="T1" fmla="*/ 0 h 92"/>
              <a:gd name="T2" fmla="*/ 134937 w 92"/>
              <a:gd name="T3" fmla="*/ 69574 h 92"/>
              <a:gd name="T4" fmla="*/ 58668 w 92"/>
              <a:gd name="T5" fmla="*/ 133350 h 92"/>
              <a:gd name="T6" fmla="*/ 0 w 92"/>
              <a:gd name="T7" fmla="*/ 66675 h 92"/>
              <a:gd name="T8" fmla="*/ 73335 w 92"/>
              <a:gd name="T9" fmla="*/ 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50" y="0"/>
                </a:moveTo>
                <a:lnTo>
                  <a:pt x="92" y="48"/>
                </a:lnTo>
                <a:lnTo>
                  <a:pt x="40" y="92"/>
                </a:lnTo>
                <a:lnTo>
                  <a:pt x="0" y="46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90" name="Freeform 289"/>
          <p:cNvSpPr>
            <a:spLocks/>
          </p:cNvSpPr>
          <p:nvPr/>
        </p:nvSpPr>
        <p:spPr bwMode="auto">
          <a:xfrm>
            <a:off x="6080125" y="4152900"/>
            <a:ext cx="128588" cy="100013"/>
          </a:xfrm>
          <a:custGeom>
            <a:avLst/>
            <a:gdLst>
              <a:gd name="T0" fmla="*/ 73061 w 88"/>
              <a:gd name="T1" fmla="*/ 0 h 68"/>
              <a:gd name="T2" fmla="*/ 128588 w 88"/>
              <a:gd name="T3" fmla="*/ 64714 h 68"/>
              <a:gd name="T4" fmla="*/ 128588 w 88"/>
              <a:gd name="T5" fmla="*/ 64714 h 68"/>
              <a:gd name="T6" fmla="*/ 78906 w 88"/>
              <a:gd name="T7" fmla="*/ 85305 h 68"/>
              <a:gd name="T8" fmla="*/ 26302 w 88"/>
              <a:gd name="T9" fmla="*/ 100013 h 68"/>
              <a:gd name="T10" fmla="*/ 0 w 88"/>
              <a:gd name="T11" fmla="*/ 67656 h 68"/>
              <a:gd name="T12" fmla="*/ 73061 w 88"/>
              <a:gd name="T13" fmla="*/ 0 h 6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8" h="68">
                <a:moveTo>
                  <a:pt x="50" y="0"/>
                </a:moveTo>
                <a:lnTo>
                  <a:pt x="88" y="44"/>
                </a:lnTo>
                <a:lnTo>
                  <a:pt x="54" y="58"/>
                </a:lnTo>
                <a:lnTo>
                  <a:pt x="18" y="68"/>
                </a:lnTo>
                <a:lnTo>
                  <a:pt x="0" y="46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91" name="Freeform 290"/>
          <p:cNvSpPr>
            <a:spLocks/>
          </p:cNvSpPr>
          <p:nvPr/>
        </p:nvSpPr>
        <p:spPr bwMode="auto">
          <a:xfrm>
            <a:off x="6167438" y="3951288"/>
            <a:ext cx="134937" cy="138112"/>
          </a:xfrm>
          <a:custGeom>
            <a:avLst/>
            <a:gdLst>
              <a:gd name="T0" fmla="*/ 76269 w 92"/>
              <a:gd name="T1" fmla="*/ 0 h 94"/>
              <a:gd name="T2" fmla="*/ 134937 w 92"/>
              <a:gd name="T3" fmla="*/ 70525 h 94"/>
              <a:gd name="T4" fmla="*/ 61602 w 92"/>
              <a:gd name="T5" fmla="*/ 138112 h 94"/>
              <a:gd name="T6" fmla="*/ 0 w 92"/>
              <a:gd name="T7" fmla="*/ 67587 h 94"/>
              <a:gd name="T8" fmla="*/ 76269 w 92"/>
              <a:gd name="T9" fmla="*/ 0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52" y="0"/>
                </a:moveTo>
                <a:lnTo>
                  <a:pt x="92" y="48"/>
                </a:lnTo>
                <a:lnTo>
                  <a:pt x="42" y="94"/>
                </a:lnTo>
                <a:lnTo>
                  <a:pt x="0" y="46"/>
                </a:lnTo>
                <a:lnTo>
                  <a:pt x="52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92" name="Freeform 291"/>
          <p:cNvSpPr>
            <a:spLocks/>
          </p:cNvSpPr>
          <p:nvPr/>
        </p:nvSpPr>
        <p:spPr bwMode="auto">
          <a:xfrm>
            <a:off x="6229350" y="4021138"/>
            <a:ext cx="134938" cy="134937"/>
          </a:xfrm>
          <a:custGeom>
            <a:avLst/>
            <a:gdLst>
              <a:gd name="T0" fmla="*/ 134938 w 92"/>
              <a:gd name="T1" fmla="*/ 70402 h 92"/>
              <a:gd name="T2" fmla="*/ 58669 w 92"/>
              <a:gd name="T3" fmla="*/ 134937 h 92"/>
              <a:gd name="T4" fmla="*/ 0 w 92"/>
              <a:gd name="T5" fmla="*/ 67469 h 92"/>
              <a:gd name="T6" fmla="*/ 73336 w 92"/>
              <a:gd name="T7" fmla="*/ 0 h 92"/>
              <a:gd name="T8" fmla="*/ 134938 w 92"/>
              <a:gd name="T9" fmla="*/ 70402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92" y="48"/>
                </a:moveTo>
                <a:lnTo>
                  <a:pt x="40" y="92"/>
                </a:lnTo>
                <a:lnTo>
                  <a:pt x="0" y="46"/>
                </a:lnTo>
                <a:lnTo>
                  <a:pt x="50" y="0"/>
                </a:lnTo>
                <a:lnTo>
                  <a:pt x="92" y="4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93" name="Freeform 292"/>
          <p:cNvSpPr>
            <a:spLocks/>
          </p:cNvSpPr>
          <p:nvPr/>
        </p:nvSpPr>
        <p:spPr bwMode="auto">
          <a:xfrm>
            <a:off x="6302375" y="3954463"/>
            <a:ext cx="134938" cy="138112"/>
          </a:xfrm>
          <a:custGeom>
            <a:avLst/>
            <a:gdLst>
              <a:gd name="T0" fmla="*/ 76269 w 92"/>
              <a:gd name="T1" fmla="*/ 0 h 94"/>
              <a:gd name="T2" fmla="*/ 134938 w 92"/>
              <a:gd name="T3" fmla="*/ 70525 h 94"/>
              <a:gd name="T4" fmla="*/ 61602 w 92"/>
              <a:gd name="T5" fmla="*/ 138112 h 94"/>
              <a:gd name="T6" fmla="*/ 0 w 92"/>
              <a:gd name="T7" fmla="*/ 67587 h 94"/>
              <a:gd name="T8" fmla="*/ 76269 w 92"/>
              <a:gd name="T9" fmla="*/ 0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52" y="0"/>
                </a:moveTo>
                <a:lnTo>
                  <a:pt x="92" y="48"/>
                </a:lnTo>
                <a:lnTo>
                  <a:pt x="42" y="94"/>
                </a:lnTo>
                <a:lnTo>
                  <a:pt x="0" y="46"/>
                </a:lnTo>
                <a:lnTo>
                  <a:pt x="52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94" name="Freeform 293"/>
          <p:cNvSpPr>
            <a:spLocks/>
          </p:cNvSpPr>
          <p:nvPr/>
        </p:nvSpPr>
        <p:spPr bwMode="auto">
          <a:xfrm>
            <a:off x="6378575" y="3890963"/>
            <a:ext cx="131763" cy="133350"/>
          </a:xfrm>
          <a:custGeom>
            <a:avLst/>
            <a:gdLst>
              <a:gd name="T0" fmla="*/ 73202 w 90"/>
              <a:gd name="T1" fmla="*/ 0 h 92"/>
              <a:gd name="T2" fmla="*/ 131763 w 90"/>
              <a:gd name="T3" fmla="*/ 66675 h 92"/>
              <a:gd name="T4" fmla="*/ 58561 w 90"/>
              <a:gd name="T5" fmla="*/ 133350 h 92"/>
              <a:gd name="T6" fmla="*/ 0 w 90"/>
              <a:gd name="T7" fmla="*/ 63776 h 92"/>
              <a:gd name="T8" fmla="*/ 73202 w 90"/>
              <a:gd name="T9" fmla="*/ 0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" h="92">
                <a:moveTo>
                  <a:pt x="50" y="0"/>
                </a:moveTo>
                <a:lnTo>
                  <a:pt x="90" y="46"/>
                </a:lnTo>
                <a:lnTo>
                  <a:pt x="40" y="92"/>
                </a:lnTo>
                <a:lnTo>
                  <a:pt x="0" y="44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95" name="Freeform 294"/>
          <p:cNvSpPr>
            <a:spLocks/>
          </p:cNvSpPr>
          <p:nvPr/>
        </p:nvSpPr>
        <p:spPr bwMode="auto">
          <a:xfrm>
            <a:off x="6492875" y="2805113"/>
            <a:ext cx="133350" cy="134937"/>
          </a:xfrm>
          <a:custGeom>
            <a:avLst/>
            <a:gdLst>
              <a:gd name="T0" fmla="*/ 0 w 92"/>
              <a:gd name="T1" fmla="*/ 64535 h 92"/>
              <a:gd name="T2" fmla="*/ 72473 w 92"/>
              <a:gd name="T3" fmla="*/ 0 h 92"/>
              <a:gd name="T4" fmla="*/ 133350 w 92"/>
              <a:gd name="T5" fmla="*/ 67469 h 92"/>
              <a:gd name="T6" fmla="*/ 57978 w 92"/>
              <a:gd name="T7" fmla="*/ 134937 h 92"/>
              <a:gd name="T8" fmla="*/ 0 w 92"/>
              <a:gd name="T9" fmla="*/ 64535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0" y="44"/>
                </a:moveTo>
                <a:lnTo>
                  <a:pt x="50" y="0"/>
                </a:lnTo>
                <a:lnTo>
                  <a:pt x="92" y="46"/>
                </a:lnTo>
                <a:lnTo>
                  <a:pt x="40" y="92"/>
                </a:lnTo>
                <a:lnTo>
                  <a:pt x="0" y="4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96" name="Freeform 295"/>
          <p:cNvSpPr>
            <a:spLocks/>
          </p:cNvSpPr>
          <p:nvPr/>
        </p:nvSpPr>
        <p:spPr bwMode="auto">
          <a:xfrm>
            <a:off x="6550025" y="2873375"/>
            <a:ext cx="134938" cy="136525"/>
          </a:xfrm>
          <a:custGeom>
            <a:avLst/>
            <a:gdLst>
              <a:gd name="T0" fmla="*/ 0 w 92"/>
              <a:gd name="T1" fmla="*/ 66810 h 94"/>
              <a:gd name="T2" fmla="*/ 76269 w 92"/>
              <a:gd name="T3" fmla="*/ 0 h 94"/>
              <a:gd name="T4" fmla="*/ 134938 w 92"/>
              <a:gd name="T5" fmla="*/ 69715 h 94"/>
              <a:gd name="T6" fmla="*/ 61602 w 92"/>
              <a:gd name="T7" fmla="*/ 136525 h 94"/>
              <a:gd name="T8" fmla="*/ 0 w 92"/>
              <a:gd name="T9" fmla="*/ 66810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0" y="46"/>
                </a:moveTo>
                <a:lnTo>
                  <a:pt x="52" y="0"/>
                </a:lnTo>
                <a:lnTo>
                  <a:pt x="92" y="48"/>
                </a:lnTo>
                <a:lnTo>
                  <a:pt x="42" y="94"/>
                </a:lnTo>
                <a:lnTo>
                  <a:pt x="0" y="4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97" name="Freeform 296"/>
          <p:cNvSpPr>
            <a:spLocks/>
          </p:cNvSpPr>
          <p:nvPr/>
        </p:nvSpPr>
        <p:spPr bwMode="auto">
          <a:xfrm>
            <a:off x="6611938" y="2943225"/>
            <a:ext cx="134937" cy="134938"/>
          </a:xfrm>
          <a:custGeom>
            <a:avLst/>
            <a:gdLst>
              <a:gd name="T0" fmla="*/ 0 w 92"/>
              <a:gd name="T1" fmla="*/ 67469 h 92"/>
              <a:gd name="T2" fmla="*/ 73335 w 92"/>
              <a:gd name="T3" fmla="*/ 0 h 92"/>
              <a:gd name="T4" fmla="*/ 134937 w 92"/>
              <a:gd name="T5" fmla="*/ 70402 h 92"/>
              <a:gd name="T6" fmla="*/ 58668 w 92"/>
              <a:gd name="T7" fmla="*/ 134938 h 92"/>
              <a:gd name="T8" fmla="*/ 0 w 92"/>
              <a:gd name="T9" fmla="*/ 67469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0" y="46"/>
                </a:moveTo>
                <a:lnTo>
                  <a:pt x="50" y="0"/>
                </a:lnTo>
                <a:lnTo>
                  <a:pt x="92" y="48"/>
                </a:lnTo>
                <a:lnTo>
                  <a:pt x="40" y="92"/>
                </a:lnTo>
                <a:lnTo>
                  <a:pt x="0" y="4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98" name="Freeform 297"/>
          <p:cNvSpPr>
            <a:spLocks/>
          </p:cNvSpPr>
          <p:nvPr/>
        </p:nvSpPr>
        <p:spPr bwMode="auto">
          <a:xfrm>
            <a:off x="6419850" y="2870200"/>
            <a:ext cx="130175" cy="136525"/>
          </a:xfrm>
          <a:custGeom>
            <a:avLst/>
            <a:gdLst>
              <a:gd name="T0" fmla="*/ 57856 w 90"/>
              <a:gd name="T1" fmla="*/ 136525 h 94"/>
              <a:gd name="T2" fmla="*/ 0 w 90"/>
              <a:gd name="T3" fmla="*/ 66810 h 94"/>
              <a:gd name="T4" fmla="*/ 72319 w 90"/>
              <a:gd name="T5" fmla="*/ 0 h 94"/>
              <a:gd name="T6" fmla="*/ 130175 w 90"/>
              <a:gd name="T7" fmla="*/ 69715 h 94"/>
              <a:gd name="T8" fmla="*/ 57856 w 90"/>
              <a:gd name="T9" fmla="*/ 136525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" h="94">
                <a:moveTo>
                  <a:pt x="40" y="94"/>
                </a:moveTo>
                <a:lnTo>
                  <a:pt x="0" y="46"/>
                </a:lnTo>
                <a:lnTo>
                  <a:pt x="50" y="0"/>
                </a:lnTo>
                <a:lnTo>
                  <a:pt x="90" y="48"/>
                </a:lnTo>
                <a:lnTo>
                  <a:pt x="40" y="9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99" name="Freeform 298"/>
          <p:cNvSpPr>
            <a:spLocks/>
          </p:cNvSpPr>
          <p:nvPr/>
        </p:nvSpPr>
        <p:spPr bwMode="auto">
          <a:xfrm>
            <a:off x="6670675" y="3013075"/>
            <a:ext cx="134938" cy="134938"/>
          </a:xfrm>
          <a:custGeom>
            <a:avLst/>
            <a:gdLst>
              <a:gd name="T0" fmla="*/ 0 w 92"/>
              <a:gd name="T1" fmla="*/ 64536 h 92"/>
              <a:gd name="T2" fmla="*/ 76269 w 92"/>
              <a:gd name="T3" fmla="*/ 0 h 92"/>
              <a:gd name="T4" fmla="*/ 134938 w 92"/>
              <a:gd name="T5" fmla="*/ 67469 h 92"/>
              <a:gd name="T6" fmla="*/ 61602 w 92"/>
              <a:gd name="T7" fmla="*/ 134938 h 92"/>
              <a:gd name="T8" fmla="*/ 0 w 92"/>
              <a:gd name="T9" fmla="*/ 64536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0" y="44"/>
                </a:moveTo>
                <a:lnTo>
                  <a:pt x="52" y="0"/>
                </a:lnTo>
                <a:lnTo>
                  <a:pt x="92" y="46"/>
                </a:lnTo>
                <a:lnTo>
                  <a:pt x="42" y="92"/>
                </a:lnTo>
                <a:lnTo>
                  <a:pt x="0" y="4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00" name="Freeform 299"/>
          <p:cNvSpPr>
            <a:spLocks/>
          </p:cNvSpPr>
          <p:nvPr/>
        </p:nvSpPr>
        <p:spPr bwMode="auto">
          <a:xfrm>
            <a:off x="6357938" y="2801938"/>
            <a:ext cx="134937" cy="134937"/>
          </a:xfrm>
          <a:custGeom>
            <a:avLst/>
            <a:gdLst>
              <a:gd name="T0" fmla="*/ 0 w 92"/>
              <a:gd name="T1" fmla="*/ 64535 h 92"/>
              <a:gd name="T2" fmla="*/ 73335 w 92"/>
              <a:gd name="T3" fmla="*/ 0 h 92"/>
              <a:gd name="T4" fmla="*/ 134937 w 92"/>
              <a:gd name="T5" fmla="*/ 67469 h 92"/>
              <a:gd name="T6" fmla="*/ 61602 w 92"/>
              <a:gd name="T7" fmla="*/ 134937 h 92"/>
              <a:gd name="T8" fmla="*/ 0 w 92"/>
              <a:gd name="T9" fmla="*/ 64535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0" y="44"/>
                </a:moveTo>
                <a:lnTo>
                  <a:pt x="50" y="0"/>
                </a:lnTo>
                <a:lnTo>
                  <a:pt x="92" y="46"/>
                </a:lnTo>
                <a:lnTo>
                  <a:pt x="42" y="92"/>
                </a:lnTo>
                <a:lnTo>
                  <a:pt x="0" y="4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01" name="Freeform 300"/>
          <p:cNvSpPr>
            <a:spLocks/>
          </p:cNvSpPr>
          <p:nvPr/>
        </p:nvSpPr>
        <p:spPr bwMode="auto">
          <a:xfrm>
            <a:off x="6716713" y="3217863"/>
            <a:ext cx="134937" cy="134937"/>
          </a:xfrm>
          <a:custGeom>
            <a:avLst/>
            <a:gdLst>
              <a:gd name="T0" fmla="*/ 0 w 92"/>
              <a:gd name="T1" fmla="*/ 64535 h 92"/>
              <a:gd name="T2" fmla="*/ 73335 w 92"/>
              <a:gd name="T3" fmla="*/ 0 h 92"/>
              <a:gd name="T4" fmla="*/ 134937 w 92"/>
              <a:gd name="T5" fmla="*/ 67469 h 92"/>
              <a:gd name="T6" fmla="*/ 58668 w 92"/>
              <a:gd name="T7" fmla="*/ 134937 h 92"/>
              <a:gd name="T8" fmla="*/ 0 w 92"/>
              <a:gd name="T9" fmla="*/ 64535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0" y="44"/>
                </a:moveTo>
                <a:lnTo>
                  <a:pt x="50" y="0"/>
                </a:lnTo>
                <a:lnTo>
                  <a:pt x="92" y="46"/>
                </a:lnTo>
                <a:lnTo>
                  <a:pt x="40" y="92"/>
                </a:lnTo>
                <a:lnTo>
                  <a:pt x="0" y="4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02" name="Freeform 301"/>
          <p:cNvSpPr>
            <a:spLocks/>
          </p:cNvSpPr>
          <p:nvPr/>
        </p:nvSpPr>
        <p:spPr bwMode="auto">
          <a:xfrm>
            <a:off x="6761163" y="3422650"/>
            <a:ext cx="120650" cy="134938"/>
          </a:xfrm>
          <a:custGeom>
            <a:avLst/>
            <a:gdLst>
              <a:gd name="T0" fmla="*/ 0 w 82"/>
              <a:gd name="T1" fmla="*/ 67469 h 92"/>
              <a:gd name="T2" fmla="*/ 76510 w 82"/>
              <a:gd name="T3" fmla="*/ 0 h 92"/>
              <a:gd name="T4" fmla="*/ 120650 w 82"/>
              <a:gd name="T5" fmla="*/ 52802 h 92"/>
              <a:gd name="T6" fmla="*/ 120650 w 82"/>
              <a:gd name="T7" fmla="*/ 52802 h 92"/>
              <a:gd name="T8" fmla="*/ 111822 w 82"/>
              <a:gd name="T9" fmla="*/ 90936 h 92"/>
              <a:gd name="T10" fmla="*/ 61796 w 82"/>
              <a:gd name="T11" fmla="*/ 134938 h 92"/>
              <a:gd name="T12" fmla="*/ 0 w 82"/>
              <a:gd name="T13" fmla="*/ 67469 h 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2" h="92">
                <a:moveTo>
                  <a:pt x="0" y="46"/>
                </a:moveTo>
                <a:lnTo>
                  <a:pt x="52" y="0"/>
                </a:lnTo>
                <a:lnTo>
                  <a:pt x="82" y="36"/>
                </a:lnTo>
                <a:lnTo>
                  <a:pt x="76" y="62"/>
                </a:lnTo>
                <a:lnTo>
                  <a:pt x="42" y="92"/>
                </a:lnTo>
                <a:lnTo>
                  <a:pt x="0" y="4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03" name="Freeform 302"/>
          <p:cNvSpPr>
            <a:spLocks/>
          </p:cNvSpPr>
          <p:nvPr/>
        </p:nvSpPr>
        <p:spPr bwMode="auto">
          <a:xfrm>
            <a:off x="6823075" y="3513138"/>
            <a:ext cx="49213" cy="73025"/>
          </a:xfrm>
          <a:custGeom>
            <a:avLst/>
            <a:gdLst>
              <a:gd name="T0" fmla="*/ 49213 w 34"/>
              <a:gd name="T1" fmla="*/ 0 h 50"/>
              <a:gd name="T2" fmla="*/ 49213 w 34"/>
              <a:gd name="T3" fmla="*/ 0 h 50"/>
              <a:gd name="T4" fmla="*/ 23159 w 34"/>
              <a:gd name="T5" fmla="*/ 73025 h 50"/>
              <a:gd name="T6" fmla="*/ 0 w 34"/>
              <a:gd name="T7" fmla="*/ 43815 h 50"/>
              <a:gd name="T8" fmla="*/ 49213 w 34"/>
              <a:gd name="T9" fmla="*/ 0 h 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" h="50">
                <a:moveTo>
                  <a:pt x="34" y="0"/>
                </a:moveTo>
                <a:lnTo>
                  <a:pt x="34" y="0"/>
                </a:lnTo>
                <a:lnTo>
                  <a:pt x="16" y="50"/>
                </a:lnTo>
                <a:lnTo>
                  <a:pt x="0" y="30"/>
                </a:lnTo>
                <a:lnTo>
                  <a:pt x="34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04" name="Freeform 303"/>
          <p:cNvSpPr>
            <a:spLocks/>
          </p:cNvSpPr>
          <p:nvPr/>
        </p:nvSpPr>
        <p:spPr bwMode="auto">
          <a:xfrm>
            <a:off x="6732588" y="3079750"/>
            <a:ext cx="133350" cy="138113"/>
          </a:xfrm>
          <a:custGeom>
            <a:avLst/>
            <a:gdLst>
              <a:gd name="T0" fmla="*/ 72473 w 92"/>
              <a:gd name="T1" fmla="*/ 0 h 94"/>
              <a:gd name="T2" fmla="*/ 133350 w 92"/>
              <a:gd name="T3" fmla="*/ 70526 h 94"/>
              <a:gd name="T4" fmla="*/ 57978 w 92"/>
              <a:gd name="T5" fmla="*/ 138113 h 94"/>
              <a:gd name="T6" fmla="*/ 0 w 92"/>
              <a:gd name="T7" fmla="*/ 67587 h 94"/>
              <a:gd name="T8" fmla="*/ 72473 w 92"/>
              <a:gd name="T9" fmla="*/ 0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4">
                <a:moveTo>
                  <a:pt x="50" y="0"/>
                </a:moveTo>
                <a:lnTo>
                  <a:pt x="92" y="48"/>
                </a:lnTo>
                <a:lnTo>
                  <a:pt x="40" y="94"/>
                </a:lnTo>
                <a:lnTo>
                  <a:pt x="0" y="46"/>
                </a:lnTo>
                <a:lnTo>
                  <a:pt x="5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05" name="Freeform 304"/>
          <p:cNvSpPr>
            <a:spLocks/>
          </p:cNvSpPr>
          <p:nvPr/>
        </p:nvSpPr>
        <p:spPr bwMode="auto">
          <a:xfrm>
            <a:off x="6775450" y="3284538"/>
            <a:ext cx="128588" cy="138112"/>
          </a:xfrm>
          <a:custGeom>
            <a:avLst/>
            <a:gdLst>
              <a:gd name="T0" fmla="*/ 61372 w 88"/>
              <a:gd name="T1" fmla="*/ 138112 h 94"/>
              <a:gd name="T2" fmla="*/ 0 w 88"/>
              <a:gd name="T3" fmla="*/ 67587 h 94"/>
              <a:gd name="T4" fmla="*/ 75984 w 88"/>
              <a:gd name="T5" fmla="*/ 0 h 94"/>
              <a:gd name="T6" fmla="*/ 128588 w 88"/>
              <a:gd name="T7" fmla="*/ 61710 h 94"/>
              <a:gd name="T8" fmla="*/ 128588 w 88"/>
              <a:gd name="T9" fmla="*/ 61710 h 94"/>
              <a:gd name="T10" fmla="*/ 125666 w 88"/>
              <a:gd name="T11" fmla="*/ 79341 h 94"/>
              <a:gd name="T12" fmla="*/ 61372 w 88"/>
              <a:gd name="T13" fmla="*/ 138112 h 9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8" h="94">
                <a:moveTo>
                  <a:pt x="42" y="94"/>
                </a:moveTo>
                <a:lnTo>
                  <a:pt x="0" y="46"/>
                </a:lnTo>
                <a:lnTo>
                  <a:pt x="52" y="0"/>
                </a:lnTo>
                <a:lnTo>
                  <a:pt x="88" y="42"/>
                </a:lnTo>
                <a:lnTo>
                  <a:pt x="86" y="54"/>
                </a:lnTo>
                <a:lnTo>
                  <a:pt x="42" y="9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06" name="Freeform 305"/>
          <p:cNvSpPr>
            <a:spLocks/>
          </p:cNvSpPr>
          <p:nvPr/>
        </p:nvSpPr>
        <p:spPr bwMode="auto">
          <a:xfrm>
            <a:off x="6656388" y="3148013"/>
            <a:ext cx="133350" cy="133350"/>
          </a:xfrm>
          <a:custGeom>
            <a:avLst/>
            <a:gdLst>
              <a:gd name="T0" fmla="*/ 0 w 92"/>
              <a:gd name="T1" fmla="*/ 66675 h 92"/>
              <a:gd name="T2" fmla="*/ 75372 w 92"/>
              <a:gd name="T3" fmla="*/ 0 h 92"/>
              <a:gd name="T4" fmla="*/ 133350 w 92"/>
              <a:gd name="T5" fmla="*/ 69574 h 92"/>
              <a:gd name="T6" fmla="*/ 60877 w 92"/>
              <a:gd name="T7" fmla="*/ 133350 h 92"/>
              <a:gd name="T8" fmla="*/ 0 w 92"/>
              <a:gd name="T9" fmla="*/ 66675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" h="92">
                <a:moveTo>
                  <a:pt x="0" y="46"/>
                </a:moveTo>
                <a:lnTo>
                  <a:pt x="52" y="0"/>
                </a:lnTo>
                <a:lnTo>
                  <a:pt x="92" y="48"/>
                </a:lnTo>
                <a:lnTo>
                  <a:pt x="42" y="92"/>
                </a:lnTo>
                <a:lnTo>
                  <a:pt x="0" y="4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07" name="Freeform 306"/>
          <p:cNvSpPr>
            <a:spLocks/>
          </p:cNvSpPr>
          <p:nvPr/>
        </p:nvSpPr>
        <p:spPr bwMode="auto">
          <a:xfrm>
            <a:off x="6750050" y="3557588"/>
            <a:ext cx="95250" cy="128587"/>
          </a:xfrm>
          <a:custGeom>
            <a:avLst/>
            <a:gdLst>
              <a:gd name="T0" fmla="*/ 95250 w 66"/>
              <a:gd name="T1" fmla="*/ 29224 h 88"/>
              <a:gd name="T2" fmla="*/ 95250 w 66"/>
              <a:gd name="T3" fmla="*/ 29224 h 88"/>
              <a:gd name="T4" fmla="*/ 75045 w 66"/>
              <a:gd name="T5" fmla="*/ 78906 h 88"/>
              <a:gd name="T6" fmla="*/ 51955 w 66"/>
              <a:gd name="T7" fmla="*/ 128587 h 88"/>
              <a:gd name="T8" fmla="*/ 0 w 66"/>
              <a:gd name="T9" fmla="*/ 67216 h 88"/>
              <a:gd name="T10" fmla="*/ 72159 w 66"/>
              <a:gd name="T11" fmla="*/ 0 h 88"/>
              <a:gd name="T12" fmla="*/ 95250 w 66"/>
              <a:gd name="T13" fmla="*/ 29224 h 8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6" h="88">
                <a:moveTo>
                  <a:pt x="66" y="20"/>
                </a:moveTo>
                <a:lnTo>
                  <a:pt x="66" y="20"/>
                </a:lnTo>
                <a:lnTo>
                  <a:pt x="52" y="54"/>
                </a:lnTo>
                <a:lnTo>
                  <a:pt x="36" y="88"/>
                </a:lnTo>
                <a:lnTo>
                  <a:pt x="0" y="46"/>
                </a:lnTo>
                <a:lnTo>
                  <a:pt x="50" y="0"/>
                </a:lnTo>
                <a:lnTo>
                  <a:pt x="66" y="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08" name="Freeform 307"/>
          <p:cNvSpPr>
            <a:spLocks noEditPoints="1"/>
          </p:cNvSpPr>
          <p:nvPr/>
        </p:nvSpPr>
        <p:spPr bwMode="auto">
          <a:xfrm>
            <a:off x="4787900" y="2689225"/>
            <a:ext cx="2178050" cy="2039938"/>
          </a:xfrm>
          <a:custGeom>
            <a:avLst/>
            <a:gdLst>
              <a:gd name="T0" fmla="*/ 733813 w 1490"/>
              <a:gd name="T1" fmla="*/ 429614 h 1396"/>
              <a:gd name="T2" fmla="*/ 575941 w 1490"/>
              <a:gd name="T3" fmla="*/ 672186 h 1396"/>
              <a:gd name="T4" fmla="*/ 491158 w 1490"/>
              <a:gd name="T5" fmla="*/ 926447 h 1396"/>
              <a:gd name="T6" fmla="*/ 470693 w 1490"/>
              <a:gd name="T7" fmla="*/ 1131026 h 1396"/>
              <a:gd name="T8" fmla="*/ 377139 w 1490"/>
              <a:gd name="T9" fmla="*/ 1391133 h 1396"/>
              <a:gd name="T10" fmla="*/ 184184 w 1490"/>
              <a:gd name="T11" fmla="*/ 1677542 h 1396"/>
              <a:gd name="T12" fmla="*/ 84783 w 1490"/>
              <a:gd name="T13" fmla="*/ 1905501 h 1396"/>
              <a:gd name="T14" fmla="*/ 353750 w 1490"/>
              <a:gd name="T15" fmla="*/ 1569408 h 1396"/>
              <a:gd name="T16" fmla="*/ 470693 w 1490"/>
              <a:gd name="T17" fmla="*/ 1379442 h 1396"/>
              <a:gd name="T18" fmla="*/ 514546 w 1490"/>
              <a:gd name="T19" fmla="*/ 1361907 h 1396"/>
              <a:gd name="T20" fmla="*/ 555476 w 1490"/>
              <a:gd name="T21" fmla="*/ 1388210 h 1396"/>
              <a:gd name="T22" fmla="*/ 593482 w 1490"/>
              <a:gd name="T23" fmla="*/ 1443738 h 1396"/>
              <a:gd name="T24" fmla="*/ 637335 w 1490"/>
              <a:gd name="T25" fmla="*/ 1496344 h 1396"/>
              <a:gd name="T26" fmla="*/ 660724 w 1490"/>
              <a:gd name="T27" fmla="*/ 1519725 h 1396"/>
              <a:gd name="T28" fmla="*/ 710424 w 1490"/>
              <a:gd name="T29" fmla="*/ 1589866 h 1396"/>
              <a:gd name="T30" fmla="*/ 678265 w 1490"/>
              <a:gd name="T31" fmla="*/ 1636626 h 1396"/>
              <a:gd name="T32" fmla="*/ 464846 w 1490"/>
              <a:gd name="T33" fmla="*/ 1738916 h 1396"/>
              <a:gd name="T34" fmla="*/ 78936 w 1490"/>
              <a:gd name="T35" fmla="*/ 1984410 h 1396"/>
              <a:gd name="T36" fmla="*/ 380062 w 1490"/>
              <a:gd name="T37" fmla="*/ 1870430 h 1396"/>
              <a:gd name="T38" fmla="*/ 695807 w 1490"/>
              <a:gd name="T39" fmla="*/ 1709690 h 1396"/>
              <a:gd name="T40" fmla="*/ 976468 w 1490"/>
              <a:gd name="T41" fmla="*/ 1660007 h 1396"/>
              <a:gd name="T42" fmla="*/ 1125569 w 1490"/>
              <a:gd name="T43" fmla="*/ 1662929 h 1396"/>
              <a:gd name="T44" fmla="*/ 1362378 w 1490"/>
              <a:gd name="T45" fmla="*/ 1619091 h 1396"/>
              <a:gd name="T46" fmla="*/ 1602109 w 1490"/>
              <a:gd name="T47" fmla="*/ 1510957 h 1396"/>
              <a:gd name="T48" fmla="*/ 1789217 w 1490"/>
              <a:gd name="T49" fmla="*/ 1370675 h 1396"/>
              <a:gd name="T50" fmla="*/ 1952936 w 1490"/>
              <a:gd name="T51" fmla="*/ 1195322 h 1396"/>
              <a:gd name="T52" fmla="*/ 2093267 w 1490"/>
              <a:gd name="T53" fmla="*/ 961518 h 1396"/>
              <a:gd name="T54" fmla="*/ 2160509 w 1490"/>
              <a:gd name="T55" fmla="*/ 762785 h 1396"/>
              <a:gd name="T56" fmla="*/ 2178050 w 1490"/>
              <a:gd name="T57" fmla="*/ 566974 h 1396"/>
              <a:gd name="T58" fmla="*/ 2145891 w 1490"/>
              <a:gd name="T59" fmla="*/ 385776 h 1396"/>
              <a:gd name="T60" fmla="*/ 2064031 w 1490"/>
              <a:gd name="T61" fmla="*/ 225036 h 1396"/>
              <a:gd name="T62" fmla="*/ 1961707 w 1490"/>
              <a:gd name="T63" fmla="*/ 122747 h 1396"/>
              <a:gd name="T64" fmla="*/ 1803835 w 1490"/>
              <a:gd name="T65" fmla="*/ 37993 h 1396"/>
              <a:gd name="T66" fmla="*/ 1622574 w 1490"/>
              <a:gd name="T67" fmla="*/ 2923 h 1396"/>
              <a:gd name="T68" fmla="*/ 1423772 w 1490"/>
              <a:gd name="T69" fmla="*/ 14613 h 1396"/>
              <a:gd name="T70" fmla="*/ 1219123 w 1490"/>
              <a:gd name="T71" fmla="*/ 73064 h 1396"/>
              <a:gd name="T72" fmla="*/ 1017398 w 1490"/>
              <a:gd name="T73" fmla="*/ 178275 h 1396"/>
              <a:gd name="T74" fmla="*/ 862449 w 1490"/>
              <a:gd name="T75" fmla="*/ 298100 h 1396"/>
              <a:gd name="T76" fmla="*/ 1122646 w 1490"/>
              <a:gd name="T77" fmla="*/ 181198 h 1396"/>
              <a:gd name="T78" fmla="*/ 1496861 w 1490"/>
              <a:gd name="T79" fmla="*/ 64296 h 1396"/>
              <a:gd name="T80" fmla="*/ 1707357 w 1490"/>
              <a:gd name="T81" fmla="*/ 78909 h 1396"/>
              <a:gd name="T82" fmla="*/ 1862306 w 1490"/>
              <a:gd name="T83" fmla="*/ 137360 h 1396"/>
              <a:gd name="T84" fmla="*/ 1990942 w 1490"/>
              <a:gd name="T85" fmla="*/ 242571 h 1396"/>
              <a:gd name="T86" fmla="*/ 2064031 w 1490"/>
              <a:gd name="T87" fmla="*/ 353628 h 1396"/>
              <a:gd name="T88" fmla="*/ 2110808 w 1490"/>
              <a:gd name="T89" fmla="*/ 514368 h 1396"/>
              <a:gd name="T90" fmla="*/ 2110808 w 1490"/>
              <a:gd name="T91" fmla="*/ 689721 h 1396"/>
              <a:gd name="T92" fmla="*/ 1982172 w 1490"/>
              <a:gd name="T93" fmla="*/ 1052117 h 1396"/>
              <a:gd name="T94" fmla="*/ 1759981 w 1490"/>
              <a:gd name="T95" fmla="*/ 1318069 h 1396"/>
              <a:gd name="T96" fmla="*/ 1397460 w 1490"/>
              <a:gd name="T97" fmla="*/ 1537260 h 1396"/>
              <a:gd name="T98" fmla="*/ 1064175 w 1490"/>
              <a:gd name="T99" fmla="*/ 1589866 h 1396"/>
              <a:gd name="T100" fmla="*/ 897532 w 1490"/>
              <a:gd name="T101" fmla="*/ 1557718 h 1396"/>
              <a:gd name="T102" fmla="*/ 754278 w 1490"/>
              <a:gd name="T103" fmla="*/ 1478809 h 1396"/>
              <a:gd name="T104" fmla="*/ 660724 w 1490"/>
              <a:gd name="T105" fmla="*/ 1385287 h 1396"/>
              <a:gd name="T106" fmla="*/ 584711 w 1490"/>
              <a:gd name="T107" fmla="*/ 1239160 h 1396"/>
              <a:gd name="T108" fmla="*/ 555476 w 1490"/>
              <a:gd name="T109" fmla="*/ 1069652 h 1396"/>
              <a:gd name="T110" fmla="*/ 590559 w 1490"/>
              <a:gd name="T111" fmla="*/ 818313 h 1396"/>
              <a:gd name="T112" fmla="*/ 786437 w 1490"/>
              <a:gd name="T113" fmla="*/ 461762 h 139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1490" h="1396">
                <a:moveTo>
                  <a:pt x="590" y="204"/>
                </a:moveTo>
                <a:lnTo>
                  <a:pt x="590" y="204"/>
                </a:lnTo>
                <a:lnTo>
                  <a:pt x="560" y="232"/>
                </a:lnTo>
                <a:lnTo>
                  <a:pt x="530" y="262"/>
                </a:lnTo>
                <a:lnTo>
                  <a:pt x="502" y="294"/>
                </a:lnTo>
                <a:lnTo>
                  <a:pt x="478" y="326"/>
                </a:lnTo>
                <a:lnTo>
                  <a:pt x="454" y="358"/>
                </a:lnTo>
                <a:lnTo>
                  <a:pt x="432" y="392"/>
                </a:lnTo>
                <a:lnTo>
                  <a:pt x="412" y="426"/>
                </a:lnTo>
                <a:lnTo>
                  <a:pt x="394" y="460"/>
                </a:lnTo>
                <a:lnTo>
                  <a:pt x="378" y="494"/>
                </a:lnTo>
                <a:lnTo>
                  <a:pt x="364" y="530"/>
                </a:lnTo>
                <a:lnTo>
                  <a:pt x="352" y="564"/>
                </a:lnTo>
                <a:lnTo>
                  <a:pt x="344" y="598"/>
                </a:lnTo>
                <a:lnTo>
                  <a:pt x="336" y="634"/>
                </a:lnTo>
                <a:lnTo>
                  <a:pt x="330" y="668"/>
                </a:lnTo>
                <a:lnTo>
                  <a:pt x="328" y="702"/>
                </a:lnTo>
                <a:lnTo>
                  <a:pt x="326" y="736"/>
                </a:lnTo>
                <a:lnTo>
                  <a:pt x="322" y="774"/>
                </a:lnTo>
                <a:lnTo>
                  <a:pt x="314" y="810"/>
                </a:lnTo>
                <a:lnTo>
                  <a:pt x="302" y="848"/>
                </a:lnTo>
                <a:lnTo>
                  <a:pt x="290" y="884"/>
                </a:lnTo>
                <a:lnTo>
                  <a:pt x="276" y="918"/>
                </a:lnTo>
                <a:lnTo>
                  <a:pt x="258" y="952"/>
                </a:lnTo>
                <a:lnTo>
                  <a:pt x="240" y="986"/>
                </a:lnTo>
                <a:lnTo>
                  <a:pt x="220" y="1020"/>
                </a:lnTo>
                <a:lnTo>
                  <a:pt x="198" y="1052"/>
                </a:lnTo>
                <a:lnTo>
                  <a:pt x="174" y="1084"/>
                </a:lnTo>
                <a:lnTo>
                  <a:pt x="126" y="1148"/>
                </a:lnTo>
                <a:lnTo>
                  <a:pt x="74" y="1210"/>
                </a:lnTo>
                <a:lnTo>
                  <a:pt x="22" y="1272"/>
                </a:lnTo>
                <a:lnTo>
                  <a:pt x="0" y="1296"/>
                </a:lnTo>
                <a:lnTo>
                  <a:pt x="34" y="1334"/>
                </a:lnTo>
                <a:lnTo>
                  <a:pt x="58" y="1304"/>
                </a:lnTo>
                <a:lnTo>
                  <a:pt x="122" y="1230"/>
                </a:lnTo>
                <a:lnTo>
                  <a:pt x="184" y="1154"/>
                </a:lnTo>
                <a:lnTo>
                  <a:pt x="214" y="1114"/>
                </a:lnTo>
                <a:lnTo>
                  <a:pt x="242" y="1074"/>
                </a:lnTo>
                <a:lnTo>
                  <a:pt x="268" y="1032"/>
                </a:lnTo>
                <a:lnTo>
                  <a:pt x="294" y="990"/>
                </a:lnTo>
                <a:lnTo>
                  <a:pt x="310" y="962"/>
                </a:lnTo>
                <a:lnTo>
                  <a:pt x="322" y="944"/>
                </a:lnTo>
                <a:lnTo>
                  <a:pt x="328" y="938"/>
                </a:lnTo>
                <a:lnTo>
                  <a:pt x="336" y="934"/>
                </a:lnTo>
                <a:lnTo>
                  <a:pt x="342" y="932"/>
                </a:lnTo>
                <a:lnTo>
                  <a:pt x="352" y="932"/>
                </a:lnTo>
                <a:lnTo>
                  <a:pt x="360" y="934"/>
                </a:lnTo>
                <a:lnTo>
                  <a:pt x="368" y="938"/>
                </a:lnTo>
                <a:lnTo>
                  <a:pt x="374" y="944"/>
                </a:lnTo>
                <a:lnTo>
                  <a:pt x="380" y="950"/>
                </a:lnTo>
                <a:lnTo>
                  <a:pt x="392" y="970"/>
                </a:lnTo>
                <a:lnTo>
                  <a:pt x="398" y="980"/>
                </a:lnTo>
                <a:lnTo>
                  <a:pt x="406" y="988"/>
                </a:lnTo>
                <a:lnTo>
                  <a:pt x="420" y="1006"/>
                </a:lnTo>
                <a:lnTo>
                  <a:pt x="436" y="1024"/>
                </a:lnTo>
                <a:lnTo>
                  <a:pt x="438" y="1026"/>
                </a:lnTo>
                <a:lnTo>
                  <a:pt x="444" y="1034"/>
                </a:lnTo>
                <a:lnTo>
                  <a:pt x="452" y="1040"/>
                </a:lnTo>
                <a:lnTo>
                  <a:pt x="468" y="1054"/>
                </a:lnTo>
                <a:lnTo>
                  <a:pt x="476" y="1060"/>
                </a:lnTo>
                <a:lnTo>
                  <a:pt x="482" y="1068"/>
                </a:lnTo>
                <a:lnTo>
                  <a:pt x="486" y="1078"/>
                </a:lnTo>
                <a:lnTo>
                  <a:pt x="486" y="1088"/>
                </a:lnTo>
                <a:lnTo>
                  <a:pt x="486" y="1098"/>
                </a:lnTo>
                <a:lnTo>
                  <a:pt x="482" y="1106"/>
                </a:lnTo>
                <a:lnTo>
                  <a:pt x="474" y="1114"/>
                </a:lnTo>
                <a:lnTo>
                  <a:pt x="464" y="1120"/>
                </a:lnTo>
                <a:lnTo>
                  <a:pt x="436" y="1132"/>
                </a:lnTo>
                <a:lnTo>
                  <a:pt x="398" y="1150"/>
                </a:lnTo>
                <a:lnTo>
                  <a:pt x="358" y="1170"/>
                </a:lnTo>
                <a:lnTo>
                  <a:pt x="318" y="1190"/>
                </a:lnTo>
                <a:lnTo>
                  <a:pt x="278" y="1212"/>
                </a:lnTo>
                <a:lnTo>
                  <a:pt x="240" y="1236"/>
                </a:lnTo>
                <a:lnTo>
                  <a:pt x="166" y="1284"/>
                </a:lnTo>
                <a:lnTo>
                  <a:pt x="94" y="1332"/>
                </a:lnTo>
                <a:lnTo>
                  <a:pt x="54" y="1358"/>
                </a:lnTo>
                <a:lnTo>
                  <a:pt x="86" y="1396"/>
                </a:lnTo>
                <a:lnTo>
                  <a:pt x="120" y="1374"/>
                </a:lnTo>
                <a:lnTo>
                  <a:pt x="190" y="1326"/>
                </a:lnTo>
                <a:lnTo>
                  <a:pt x="260" y="1280"/>
                </a:lnTo>
                <a:lnTo>
                  <a:pt x="330" y="1238"/>
                </a:lnTo>
                <a:lnTo>
                  <a:pt x="366" y="1220"/>
                </a:lnTo>
                <a:lnTo>
                  <a:pt x="404" y="1202"/>
                </a:lnTo>
                <a:lnTo>
                  <a:pt x="440" y="1186"/>
                </a:lnTo>
                <a:lnTo>
                  <a:pt x="476" y="1170"/>
                </a:lnTo>
                <a:lnTo>
                  <a:pt x="514" y="1158"/>
                </a:lnTo>
                <a:lnTo>
                  <a:pt x="552" y="1148"/>
                </a:lnTo>
                <a:lnTo>
                  <a:pt x="590" y="1142"/>
                </a:lnTo>
                <a:lnTo>
                  <a:pt x="630" y="1138"/>
                </a:lnTo>
                <a:lnTo>
                  <a:pt x="668" y="1136"/>
                </a:lnTo>
                <a:lnTo>
                  <a:pt x="708" y="1138"/>
                </a:lnTo>
                <a:lnTo>
                  <a:pt x="740" y="1138"/>
                </a:lnTo>
                <a:lnTo>
                  <a:pt x="770" y="1138"/>
                </a:lnTo>
                <a:lnTo>
                  <a:pt x="802" y="1136"/>
                </a:lnTo>
                <a:lnTo>
                  <a:pt x="834" y="1132"/>
                </a:lnTo>
                <a:lnTo>
                  <a:pt x="866" y="1126"/>
                </a:lnTo>
                <a:lnTo>
                  <a:pt x="898" y="1118"/>
                </a:lnTo>
                <a:lnTo>
                  <a:pt x="932" y="1108"/>
                </a:lnTo>
                <a:lnTo>
                  <a:pt x="964" y="1098"/>
                </a:lnTo>
                <a:lnTo>
                  <a:pt x="998" y="1084"/>
                </a:lnTo>
                <a:lnTo>
                  <a:pt x="1032" y="1068"/>
                </a:lnTo>
                <a:lnTo>
                  <a:pt x="1064" y="1052"/>
                </a:lnTo>
                <a:lnTo>
                  <a:pt x="1096" y="1034"/>
                </a:lnTo>
                <a:lnTo>
                  <a:pt x="1130" y="1012"/>
                </a:lnTo>
                <a:lnTo>
                  <a:pt x="1162" y="990"/>
                </a:lnTo>
                <a:lnTo>
                  <a:pt x="1194" y="964"/>
                </a:lnTo>
                <a:lnTo>
                  <a:pt x="1224" y="938"/>
                </a:lnTo>
                <a:lnTo>
                  <a:pt x="1250" y="916"/>
                </a:lnTo>
                <a:lnTo>
                  <a:pt x="1274" y="892"/>
                </a:lnTo>
                <a:lnTo>
                  <a:pt x="1296" y="868"/>
                </a:lnTo>
                <a:lnTo>
                  <a:pt x="1316" y="842"/>
                </a:lnTo>
                <a:lnTo>
                  <a:pt x="1336" y="818"/>
                </a:lnTo>
                <a:lnTo>
                  <a:pt x="1356" y="792"/>
                </a:lnTo>
                <a:lnTo>
                  <a:pt x="1374" y="766"/>
                </a:lnTo>
                <a:lnTo>
                  <a:pt x="1390" y="740"/>
                </a:lnTo>
                <a:lnTo>
                  <a:pt x="1420" y="686"/>
                </a:lnTo>
                <a:lnTo>
                  <a:pt x="1432" y="658"/>
                </a:lnTo>
                <a:lnTo>
                  <a:pt x="1444" y="632"/>
                </a:lnTo>
                <a:lnTo>
                  <a:pt x="1454" y="604"/>
                </a:lnTo>
                <a:lnTo>
                  <a:pt x="1462" y="576"/>
                </a:lnTo>
                <a:lnTo>
                  <a:pt x="1470" y="550"/>
                </a:lnTo>
                <a:lnTo>
                  <a:pt x="1478" y="522"/>
                </a:lnTo>
                <a:lnTo>
                  <a:pt x="1482" y="496"/>
                </a:lnTo>
                <a:lnTo>
                  <a:pt x="1486" y="468"/>
                </a:lnTo>
                <a:lnTo>
                  <a:pt x="1488" y="442"/>
                </a:lnTo>
                <a:lnTo>
                  <a:pt x="1490" y="414"/>
                </a:lnTo>
                <a:lnTo>
                  <a:pt x="1490" y="388"/>
                </a:lnTo>
                <a:lnTo>
                  <a:pt x="1488" y="362"/>
                </a:lnTo>
                <a:lnTo>
                  <a:pt x="1486" y="338"/>
                </a:lnTo>
                <a:lnTo>
                  <a:pt x="1480" y="312"/>
                </a:lnTo>
                <a:lnTo>
                  <a:pt x="1476" y="288"/>
                </a:lnTo>
                <a:lnTo>
                  <a:pt x="1468" y="264"/>
                </a:lnTo>
                <a:lnTo>
                  <a:pt x="1460" y="240"/>
                </a:lnTo>
                <a:lnTo>
                  <a:pt x="1450" y="218"/>
                </a:lnTo>
                <a:lnTo>
                  <a:pt x="1438" y="196"/>
                </a:lnTo>
                <a:lnTo>
                  <a:pt x="1426" y="174"/>
                </a:lnTo>
                <a:lnTo>
                  <a:pt x="1412" y="154"/>
                </a:lnTo>
                <a:lnTo>
                  <a:pt x="1396" y="134"/>
                </a:lnTo>
                <a:lnTo>
                  <a:pt x="1378" y="116"/>
                </a:lnTo>
                <a:lnTo>
                  <a:pt x="1360" y="100"/>
                </a:lnTo>
                <a:lnTo>
                  <a:pt x="1342" y="84"/>
                </a:lnTo>
                <a:lnTo>
                  <a:pt x="1322" y="70"/>
                </a:lnTo>
                <a:lnTo>
                  <a:pt x="1302" y="56"/>
                </a:lnTo>
                <a:lnTo>
                  <a:pt x="1280" y="46"/>
                </a:lnTo>
                <a:lnTo>
                  <a:pt x="1258" y="36"/>
                </a:lnTo>
                <a:lnTo>
                  <a:pt x="1234" y="26"/>
                </a:lnTo>
                <a:lnTo>
                  <a:pt x="1210" y="18"/>
                </a:lnTo>
                <a:lnTo>
                  <a:pt x="1186" y="12"/>
                </a:lnTo>
                <a:lnTo>
                  <a:pt x="1160" y="8"/>
                </a:lnTo>
                <a:lnTo>
                  <a:pt x="1136" y="4"/>
                </a:lnTo>
                <a:lnTo>
                  <a:pt x="1110" y="2"/>
                </a:lnTo>
                <a:lnTo>
                  <a:pt x="1082" y="0"/>
                </a:lnTo>
                <a:lnTo>
                  <a:pt x="1056" y="2"/>
                </a:lnTo>
                <a:lnTo>
                  <a:pt x="1028" y="2"/>
                </a:lnTo>
                <a:lnTo>
                  <a:pt x="1002" y="6"/>
                </a:lnTo>
                <a:lnTo>
                  <a:pt x="974" y="10"/>
                </a:lnTo>
                <a:lnTo>
                  <a:pt x="946" y="16"/>
                </a:lnTo>
                <a:lnTo>
                  <a:pt x="918" y="22"/>
                </a:lnTo>
                <a:lnTo>
                  <a:pt x="890" y="30"/>
                </a:lnTo>
                <a:lnTo>
                  <a:pt x="862" y="40"/>
                </a:lnTo>
                <a:lnTo>
                  <a:pt x="834" y="50"/>
                </a:lnTo>
                <a:lnTo>
                  <a:pt x="806" y="62"/>
                </a:lnTo>
                <a:lnTo>
                  <a:pt x="778" y="76"/>
                </a:lnTo>
                <a:lnTo>
                  <a:pt x="750" y="90"/>
                </a:lnTo>
                <a:lnTo>
                  <a:pt x="722" y="106"/>
                </a:lnTo>
                <a:lnTo>
                  <a:pt x="696" y="122"/>
                </a:lnTo>
                <a:lnTo>
                  <a:pt x="668" y="142"/>
                </a:lnTo>
                <a:lnTo>
                  <a:pt x="642" y="160"/>
                </a:lnTo>
                <a:lnTo>
                  <a:pt x="616" y="182"/>
                </a:lnTo>
                <a:lnTo>
                  <a:pt x="590" y="204"/>
                </a:lnTo>
                <a:close/>
                <a:moveTo>
                  <a:pt x="622" y="228"/>
                </a:moveTo>
                <a:lnTo>
                  <a:pt x="622" y="228"/>
                </a:lnTo>
                <a:lnTo>
                  <a:pt x="670" y="190"/>
                </a:lnTo>
                <a:lnTo>
                  <a:pt x="718" y="154"/>
                </a:lnTo>
                <a:lnTo>
                  <a:pt x="768" y="124"/>
                </a:lnTo>
                <a:lnTo>
                  <a:pt x="820" y="100"/>
                </a:lnTo>
                <a:lnTo>
                  <a:pt x="872" y="78"/>
                </a:lnTo>
                <a:lnTo>
                  <a:pt x="922" y="62"/>
                </a:lnTo>
                <a:lnTo>
                  <a:pt x="974" y="50"/>
                </a:lnTo>
                <a:lnTo>
                  <a:pt x="1024" y="44"/>
                </a:lnTo>
                <a:lnTo>
                  <a:pt x="1074" y="42"/>
                </a:lnTo>
                <a:lnTo>
                  <a:pt x="1098" y="44"/>
                </a:lnTo>
                <a:lnTo>
                  <a:pt x="1122" y="46"/>
                </a:lnTo>
                <a:lnTo>
                  <a:pt x="1146" y="48"/>
                </a:lnTo>
                <a:lnTo>
                  <a:pt x="1168" y="54"/>
                </a:lnTo>
                <a:lnTo>
                  <a:pt x="1192" y="58"/>
                </a:lnTo>
                <a:lnTo>
                  <a:pt x="1212" y="66"/>
                </a:lnTo>
                <a:lnTo>
                  <a:pt x="1234" y="74"/>
                </a:lnTo>
                <a:lnTo>
                  <a:pt x="1254" y="84"/>
                </a:lnTo>
                <a:lnTo>
                  <a:pt x="1274" y="94"/>
                </a:lnTo>
                <a:lnTo>
                  <a:pt x="1294" y="106"/>
                </a:lnTo>
                <a:lnTo>
                  <a:pt x="1312" y="118"/>
                </a:lnTo>
                <a:lnTo>
                  <a:pt x="1330" y="134"/>
                </a:lnTo>
                <a:lnTo>
                  <a:pt x="1346" y="148"/>
                </a:lnTo>
                <a:lnTo>
                  <a:pt x="1362" y="166"/>
                </a:lnTo>
                <a:lnTo>
                  <a:pt x="1376" y="184"/>
                </a:lnTo>
                <a:lnTo>
                  <a:pt x="1388" y="202"/>
                </a:lnTo>
                <a:lnTo>
                  <a:pt x="1400" y="222"/>
                </a:lnTo>
                <a:lnTo>
                  <a:pt x="1412" y="242"/>
                </a:lnTo>
                <a:lnTo>
                  <a:pt x="1420" y="262"/>
                </a:lnTo>
                <a:lnTo>
                  <a:pt x="1428" y="284"/>
                </a:lnTo>
                <a:lnTo>
                  <a:pt x="1434" y="306"/>
                </a:lnTo>
                <a:lnTo>
                  <a:pt x="1440" y="328"/>
                </a:lnTo>
                <a:lnTo>
                  <a:pt x="1444" y="352"/>
                </a:lnTo>
                <a:lnTo>
                  <a:pt x="1446" y="374"/>
                </a:lnTo>
                <a:lnTo>
                  <a:pt x="1448" y="398"/>
                </a:lnTo>
                <a:lnTo>
                  <a:pt x="1448" y="422"/>
                </a:lnTo>
                <a:lnTo>
                  <a:pt x="1446" y="446"/>
                </a:lnTo>
                <a:lnTo>
                  <a:pt x="1444" y="472"/>
                </a:lnTo>
                <a:lnTo>
                  <a:pt x="1436" y="522"/>
                </a:lnTo>
                <a:lnTo>
                  <a:pt x="1424" y="572"/>
                </a:lnTo>
                <a:lnTo>
                  <a:pt x="1406" y="622"/>
                </a:lnTo>
                <a:lnTo>
                  <a:pt x="1384" y="672"/>
                </a:lnTo>
                <a:lnTo>
                  <a:pt x="1356" y="720"/>
                </a:lnTo>
                <a:lnTo>
                  <a:pt x="1324" y="768"/>
                </a:lnTo>
                <a:lnTo>
                  <a:pt x="1290" y="816"/>
                </a:lnTo>
                <a:lnTo>
                  <a:pt x="1250" y="860"/>
                </a:lnTo>
                <a:lnTo>
                  <a:pt x="1204" y="902"/>
                </a:lnTo>
                <a:lnTo>
                  <a:pt x="1158" y="942"/>
                </a:lnTo>
                <a:lnTo>
                  <a:pt x="1108" y="976"/>
                </a:lnTo>
                <a:lnTo>
                  <a:pt x="1058" y="1006"/>
                </a:lnTo>
                <a:lnTo>
                  <a:pt x="1008" y="1032"/>
                </a:lnTo>
                <a:lnTo>
                  <a:pt x="956" y="1052"/>
                </a:lnTo>
                <a:lnTo>
                  <a:pt x="904" y="1068"/>
                </a:lnTo>
                <a:lnTo>
                  <a:pt x="854" y="1080"/>
                </a:lnTo>
                <a:lnTo>
                  <a:pt x="802" y="1086"/>
                </a:lnTo>
                <a:lnTo>
                  <a:pt x="754" y="1088"/>
                </a:lnTo>
                <a:lnTo>
                  <a:pt x="728" y="1088"/>
                </a:lnTo>
                <a:lnTo>
                  <a:pt x="706" y="1086"/>
                </a:lnTo>
                <a:lnTo>
                  <a:pt x="682" y="1082"/>
                </a:lnTo>
                <a:lnTo>
                  <a:pt x="658" y="1078"/>
                </a:lnTo>
                <a:lnTo>
                  <a:pt x="636" y="1072"/>
                </a:lnTo>
                <a:lnTo>
                  <a:pt x="614" y="1066"/>
                </a:lnTo>
                <a:lnTo>
                  <a:pt x="594" y="1056"/>
                </a:lnTo>
                <a:lnTo>
                  <a:pt x="572" y="1048"/>
                </a:lnTo>
                <a:lnTo>
                  <a:pt x="552" y="1038"/>
                </a:lnTo>
                <a:lnTo>
                  <a:pt x="534" y="1026"/>
                </a:lnTo>
                <a:lnTo>
                  <a:pt x="516" y="1012"/>
                </a:lnTo>
                <a:lnTo>
                  <a:pt x="498" y="998"/>
                </a:lnTo>
                <a:lnTo>
                  <a:pt x="482" y="982"/>
                </a:lnTo>
                <a:lnTo>
                  <a:pt x="466" y="966"/>
                </a:lnTo>
                <a:lnTo>
                  <a:pt x="452" y="948"/>
                </a:lnTo>
                <a:lnTo>
                  <a:pt x="438" y="928"/>
                </a:lnTo>
                <a:lnTo>
                  <a:pt x="426" y="910"/>
                </a:lnTo>
                <a:lnTo>
                  <a:pt x="416" y="890"/>
                </a:lnTo>
                <a:lnTo>
                  <a:pt x="408" y="868"/>
                </a:lnTo>
                <a:lnTo>
                  <a:pt x="400" y="848"/>
                </a:lnTo>
                <a:lnTo>
                  <a:pt x="392" y="826"/>
                </a:lnTo>
                <a:lnTo>
                  <a:pt x="388" y="802"/>
                </a:lnTo>
                <a:lnTo>
                  <a:pt x="384" y="780"/>
                </a:lnTo>
                <a:lnTo>
                  <a:pt x="382" y="756"/>
                </a:lnTo>
                <a:lnTo>
                  <a:pt x="380" y="732"/>
                </a:lnTo>
                <a:lnTo>
                  <a:pt x="380" y="708"/>
                </a:lnTo>
                <a:lnTo>
                  <a:pt x="380" y="684"/>
                </a:lnTo>
                <a:lnTo>
                  <a:pt x="382" y="660"/>
                </a:lnTo>
                <a:lnTo>
                  <a:pt x="392" y="610"/>
                </a:lnTo>
                <a:lnTo>
                  <a:pt x="404" y="560"/>
                </a:lnTo>
                <a:lnTo>
                  <a:pt x="422" y="510"/>
                </a:lnTo>
                <a:lnTo>
                  <a:pt x="444" y="460"/>
                </a:lnTo>
                <a:lnTo>
                  <a:pt x="472" y="410"/>
                </a:lnTo>
                <a:lnTo>
                  <a:pt x="502" y="362"/>
                </a:lnTo>
                <a:lnTo>
                  <a:pt x="538" y="316"/>
                </a:lnTo>
                <a:lnTo>
                  <a:pt x="578" y="270"/>
                </a:lnTo>
                <a:lnTo>
                  <a:pt x="622" y="228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509" name="Freeform 308"/>
          <p:cNvSpPr>
            <a:spLocks/>
          </p:cNvSpPr>
          <p:nvPr/>
        </p:nvSpPr>
        <p:spPr bwMode="auto">
          <a:xfrm>
            <a:off x="3860800" y="4565650"/>
            <a:ext cx="1063625" cy="989013"/>
          </a:xfrm>
          <a:custGeom>
            <a:avLst/>
            <a:gdLst>
              <a:gd name="T0" fmla="*/ 11688 w 728"/>
              <a:gd name="T1" fmla="*/ 798818 h 676"/>
              <a:gd name="T2" fmla="*/ 11688 w 728"/>
              <a:gd name="T3" fmla="*/ 798818 h 676"/>
              <a:gd name="T4" fmla="*/ 2922 w 728"/>
              <a:gd name="T5" fmla="*/ 810522 h 676"/>
              <a:gd name="T6" fmla="*/ 0 w 728"/>
              <a:gd name="T7" fmla="*/ 819301 h 676"/>
              <a:gd name="T8" fmla="*/ 0 w 728"/>
              <a:gd name="T9" fmla="*/ 831005 h 676"/>
              <a:gd name="T10" fmla="*/ 5844 w 728"/>
              <a:gd name="T11" fmla="*/ 842709 h 676"/>
              <a:gd name="T12" fmla="*/ 125648 w 728"/>
              <a:gd name="T13" fmla="*/ 980235 h 676"/>
              <a:gd name="T14" fmla="*/ 125648 w 728"/>
              <a:gd name="T15" fmla="*/ 980235 h 676"/>
              <a:gd name="T16" fmla="*/ 134414 w 728"/>
              <a:gd name="T17" fmla="*/ 986087 h 676"/>
              <a:gd name="T18" fmla="*/ 146102 w 728"/>
              <a:gd name="T19" fmla="*/ 989013 h 676"/>
              <a:gd name="T20" fmla="*/ 157791 w 728"/>
              <a:gd name="T21" fmla="*/ 989013 h 676"/>
              <a:gd name="T22" fmla="*/ 169479 w 728"/>
              <a:gd name="T23" fmla="*/ 980235 h 676"/>
              <a:gd name="T24" fmla="*/ 1051937 w 728"/>
              <a:gd name="T25" fmla="*/ 193121 h 676"/>
              <a:gd name="T26" fmla="*/ 1051937 w 728"/>
              <a:gd name="T27" fmla="*/ 193121 h 676"/>
              <a:gd name="T28" fmla="*/ 1057781 w 728"/>
              <a:gd name="T29" fmla="*/ 181417 h 676"/>
              <a:gd name="T30" fmla="*/ 1063625 w 728"/>
              <a:gd name="T31" fmla="*/ 169712 h 676"/>
              <a:gd name="T32" fmla="*/ 1060703 w 728"/>
              <a:gd name="T33" fmla="*/ 158008 h 676"/>
              <a:gd name="T34" fmla="*/ 1054859 w 728"/>
              <a:gd name="T35" fmla="*/ 149230 h 676"/>
              <a:gd name="T36" fmla="*/ 935055 w 728"/>
              <a:gd name="T37" fmla="*/ 11704 h 676"/>
              <a:gd name="T38" fmla="*/ 935055 w 728"/>
              <a:gd name="T39" fmla="*/ 11704 h 676"/>
              <a:gd name="T40" fmla="*/ 926289 w 728"/>
              <a:gd name="T41" fmla="*/ 2926 h 676"/>
              <a:gd name="T42" fmla="*/ 917523 w 728"/>
              <a:gd name="T43" fmla="*/ 0 h 676"/>
              <a:gd name="T44" fmla="*/ 905834 w 728"/>
              <a:gd name="T45" fmla="*/ 2926 h 676"/>
              <a:gd name="T46" fmla="*/ 894146 w 728"/>
              <a:gd name="T47" fmla="*/ 8778 h 676"/>
              <a:gd name="T48" fmla="*/ 11688 w 728"/>
              <a:gd name="T49" fmla="*/ 798818 h 67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728" h="676">
                <a:moveTo>
                  <a:pt x="8" y="546"/>
                </a:moveTo>
                <a:lnTo>
                  <a:pt x="8" y="546"/>
                </a:lnTo>
                <a:lnTo>
                  <a:pt x="2" y="554"/>
                </a:lnTo>
                <a:lnTo>
                  <a:pt x="0" y="560"/>
                </a:lnTo>
                <a:lnTo>
                  <a:pt x="0" y="568"/>
                </a:lnTo>
                <a:lnTo>
                  <a:pt x="4" y="576"/>
                </a:lnTo>
                <a:lnTo>
                  <a:pt x="86" y="670"/>
                </a:lnTo>
                <a:lnTo>
                  <a:pt x="92" y="674"/>
                </a:lnTo>
                <a:lnTo>
                  <a:pt x="100" y="676"/>
                </a:lnTo>
                <a:lnTo>
                  <a:pt x="108" y="676"/>
                </a:lnTo>
                <a:lnTo>
                  <a:pt x="116" y="670"/>
                </a:lnTo>
                <a:lnTo>
                  <a:pt x="720" y="132"/>
                </a:lnTo>
                <a:lnTo>
                  <a:pt x="724" y="124"/>
                </a:lnTo>
                <a:lnTo>
                  <a:pt x="728" y="116"/>
                </a:lnTo>
                <a:lnTo>
                  <a:pt x="726" y="108"/>
                </a:lnTo>
                <a:lnTo>
                  <a:pt x="722" y="102"/>
                </a:lnTo>
                <a:lnTo>
                  <a:pt x="640" y="8"/>
                </a:lnTo>
                <a:lnTo>
                  <a:pt x="634" y="2"/>
                </a:lnTo>
                <a:lnTo>
                  <a:pt x="628" y="0"/>
                </a:lnTo>
                <a:lnTo>
                  <a:pt x="620" y="2"/>
                </a:lnTo>
                <a:lnTo>
                  <a:pt x="612" y="6"/>
                </a:lnTo>
                <a:lnTo>
                  <a:pt x="8" y="546"/>
                </a:lnTo>
                <a:close/>
              </a:path>
            </a:pathLst>
          </a:custGeom>
          <a:solidFill>
            <a:srgbClr val="0000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510" name="Freeform 309"/>
          <p:cNvSpPr>
            <a:spLocks/>
          </p:cNvSpPr>
          <p:nvPr/>
        </p:nvSpPr>
        <p:spPr bwMode="auto">
          <a:xfrm>
            <a:off x="3971925" y="5267325"/>
            <a:ext cx="163513" cy="193675"/>
          </a:xfrm>
          <a:custGeom>
            <a:avLst/>
            <a:gdLst>
              <a:gd name="T0" fmla="*/ 163513 w 112"/>
              <a:gd name="T1" fmla="*/ 193675 h 132"/>
              <a:gd name="T2" fmla="*/ 0 w 112"/>
              <a:gd name="T3" fmla="*/ 0 h 132"/>
              <a:gd name="T4" fmla="*/ 163513 w 112"/>
              <a:gd name="T5" fmla="*/ 193675 h 1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2" h="132">
                <a:moveTo>
                  <a:pt x="112" y="132"/>
                </a:moveTo>
                <a:lnTo>
                  <a:pt x="0" y="0"/>
                </a:lnTo>
                <a:lnTo>
                  <a:pt x="112" y="13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11" name="Line 310"/>
          <p:cNvSpPr>
            <a:spLocks noChangeShapeType="1"/>
          </p:cNvSpPr>
          <p:nvPr/>
        </p:nvSpPr>
        <p:spPr bwMode="auto">
          <a:xfrm flipH="1" flipV="1">
            <a:off x="3971925" y="5267325"/>
            <a:ext cx="163513" cy="19367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12" name="Freeform 311"/>
          <p:cNvSpPr>
            <a:spLocks/>
          </p:cNvSpPr>
          <p:nvPr/>
        </p:nvSpPr>
        <p:spPr bwMode="auto">
          <a:xfrm>
            <a:off x="4103688" y="5149850"/>
            <a:ext cx="80962" cy="263525"/>
          </a:xfrm>
          <a:custGeom>
            <a:avLst/>
            <a:gdLst>
              <a:gd name="T0" fmla="*/ 80962 w 56"/>
              <a:gd name="T1" fmla="*/ 263525 h 180"/>
              <a:gd name="T2" fmla="*/ 0 w 56"/>
              <a:gd name="T3" fmla="*/ 0 h 180"/>
              <a:gd name="T4" fmla="*/ 80962 w 56"/>
              <a:gd name="T5" fmla="*/ 263525 h 1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6" h="180">
                <a:moveTo>
                  <a:pt x="56" y="180"/>
                </a:moveTo>
                <a:lnTo>
                  <a:pt x="0" y="0"/>
                </a:lnTo>
                <a:lnTo>
                  <a:pt x="56" y="18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13" name="Line 312"/>
          <p:cNvSpPr>
            <a:spLocks noChangeShapeType="1"/>
          </p:cNvSpPr>
          <p:nvPr/>
        </p:nvSpPr>
        <p:spPr bwMode="auto">
          <a:xfrm flipH="1" flipV="1">
            <a:off x="4103688" y="5149850"/>
            <a:ext cx="80962" cy="26352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14" name="Freeform 313"/>
          <p:cNvSpPr>
            <a:spLocks/>
          </p:cNvSpPr>
          <p:nvPr/>
        </p:nvSpPr>
        <p:spPr bwMode="auto">
          <a:xfrm>
            <a:off x="4225925" y="5041900"/>
            <a:ext cx="82550" cy="263525"/>
          </a:xfrm>
          <a:custGeom>
            <a:avLst/>
            <a:gdLst>
              <a:gd name="T0" fmla="*/ 82550 w 56"/>
              <a:gd name="T1" fmla="*/ 263525 h 180"/>
              <a:gd name="T2" fmla="*/ 0 w 56"/>
              <a:gd name="T3" fmla="*/ 0 h 180"/>
              <a:gd name="T4" fmla="*/ 82550 w 56"/>
              <a:gd name="T5" fmla="*/ 263525 h 1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6" h="180">
                <a:moveTo>
                  <a:pt x="56" y="180"/>
                </a:moveTo>
                <a:lnTo>
                  <a:pt x="0" y="0"/>
                </a:lnTo>
                <a:lnTo>
                  <a:pt x="56" y="18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15" name="Line 314"/>
          <p:cNvSpPr>
            <a:spLocks noChangeShapeType="1"/>
          </p:cNvSpPr>
          <p:nvPr/>
        </p:nvSpPr>
        <p:spPr bwMode="auto">
          <a:xfrm flipH="1" flipV="1">
            <a:off x="4225925" y="5041900"/>
            <a:ext cx="82550" cy="26352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16" name="Freeform 315"/>
          <p:cNvSpPr>
            <a:spLocks/>
          </p:cNvSpPr>
          <p:nvPr/>
        </p:nvSpPr>
        <p:spPr bwMode="auto">
          <a:xfrm>
            <a:off x="4346575" y="4930775"/>
            <a:ext cx="84138" cy="266700"/>
          </a:xfrm>
          <a:custGeom>
            <a:avLst/>
            <a:gdLst>
              <a:gd name="T0" fmla="*/ 84138 w 58"/>
              <a:gd name="T1" fmla="*/ 266700 h 182"/>
              <a:gd name="T2" fmla="*/ 0 w 58"/>
              <a:gd name="T3" fmla="*/ 0 h 182"/>
              <a:gd name="T4" fmla="*/ 84138 w 58"/>
              <a:gd name="T5" fmla="*/ 266700 h 18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8" h="182">
                <a:moveTo>
                  <a:pt x="58" y="182"/>
                </a:moveTo>
                <a:lnTo>
                  <a:pt x="0" y="0"/>
                </a:lnTo>
                <a:lnTo>
                  <a:pt x="58" y="18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17" name="Line 316"/>
          <p:cNvSpPr>
            <a:spLocks noChangeShapeType="1"/>
          </p:cNvSpPr>
          <p:nvPr/>
        </p:nvSpPr>
        <p:spPr bwMode="auto">
          <a:xfrm flipH="1" flipV="1">
            <a:off x="4346575" y="4930775"/>
            <a:ext cx="84138" cy="2667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18" name="Freeform 317"/>
          <p:cNvSpPr>
            <a:spLocks/>
          </p:cNvSpPr>
          <p:nvPr/>
        </p:nvSpPr>
        <p:spPr bwMode="auto">
          <a:xfrm>
            <a:off x="4468813" y="4822825"/>
            <a:ext cx="82550" cy="266700"/>
          </a:xfrm>
          <a:custGeom>
            <a:avLst/>
            <a:gdLst>
              <a:gd name="T0" fmla="*/ 82550 w 56"/>
              <a:gd name="T1" fmla="*/ 266700 h 182"/>
              <a:gd name="T2" fmla="*/ 0 w 56"/>
              <a:gd name="T3" fmla="*/ 0 h 182"/>
              <a:gd name="T4" fmla="*/ 82550 w 56"/>
              <a:gd name="T5" fmla="*/ 266700 h 18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6" h="182">
                <a:moveTo>
                  <a:pt x="56" y="182"/>
                </a:moveTo>
                <a:lnTo>
                  <a:pt x="0" y="0"/>
                </a:lnTo>
                <a:lnTo>
                  <a:pt x="56" y="18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19" name="Line 318"/>
          <p:cNvSpPr>
            <a:spLocks noChangeShapeType="1"/>
          </p:cNvSpPr>
          <p:nvPr/>
        </p:nvSpPr>
        <p:spPr bwMode="auto">
          <a:xfrm flipH="1" flipV="1">
            <a:off x="4468813" y="4822825"/>
            <a:ext cx="82550" cy="2667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20" name="Freeform 319"/>
          <p:cNvSpPr>
            <a:spLocks/>
          </p:cNvSpPr>
          <p:nvPr/>
        </p:nvSpPr>
        <p:spPr bwMode="auto">
          <a:xfrm>
            <a:off x="4591050" y="4714875"/>
            <a:ext cx="82550" cy="263525"/>
          </a:xfrm>
          <a:custGeom>
            <a:avLst/>
            <a:gdLst>
              <a:gd name="T0" fmla="*/ 82550 w 56"/>
              <a:gd name="T1" fmla="*/ 263525 h 180"/>
              <a:gd name="T2" fmla="*/ 0 w 56"/>
              <a:gd name="T3" fmla="*/ 0 h 180"/>
              <a:gd name="T4" fmla="*/ 82550 w 56"/>
              <a:gd name="T5" fmla="*/ 263525 h 1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6" h="180">
                <a:moveTo>
                  <a:pt x="56" y="180"/>
                </a:moveTo>
                <a:lnTo>
                  <a:pt x="0" y="0"/>
                </a:lnTo>
                <a:lnTo>
                  <a:pt x="56" y="18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21" name="Line 320"/>
          <p:cNvSpPr>
            <a:spLocks noChangeShapeType="1"/>
          </p:cNvSpPr>
          <p:nvPr/>
        </p:nvSpPr>
        <p:spPr bwMode="auto">
          <a:xfrm flipH="1" flipV="1">
            <a:off x="4591050" y="4714875"/>
            <a:ext cx="82550" cy="26352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22" name="Freeform 321"/>
          <p:cNvSpPr>
            <a:spLocks/>
          </p:cNvSpPr>
          <p:nvPr/>
        </p:nvSpPr>
        <p:spPr bwMode="auto">
          <a:xfrm>
            <a:off x="4711700" y="4603750"/>
            <a:ext cx="84138" cy="266700"/>
          </a:xfrm>
          <a:custGeom>
            <a:avLst/>
            <a:gdLst>
              <a:gd name="T0" fmla="*/ 84138 w 58"/>
              <a:gd name="T1" fmla="*/ 266700 h 182"/>
              <a:gd name="T2" fmla="*/ 0 w 58"/>
              <a:gd name="T3" fmla="*/ 0 h 182"/>
              <a:gd name="T4" fmla="*/ 84138 w 58"/>
              <a:gd name="T5" fmla="*/ 266700 h 18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8" h="182">
                <a:moveTo>
                  <a:pt x="58" y="182"/>
                </a:moveTo>
                <a:lnTo>
                  <a:pt x="0" y="0"/>
                </a:lnTo>
                <a:lnTo>
                  <a:pt x="58" y="18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23" name="Line 322"/>
          <p:cNvSpPr>
            <a:spLocks noChangeShapeType="1"/>
          </p:cNvSpPr>
          <p:nvPr/>
        </p:nvSpPr>
        <p:spPr bwMode="auto">
          <a:xfrm flipH="1" flipV="1">
            <a:off x="4711700" y="4603750"/>
            <a:ext cx="84138" cy="2667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24" name="Freeform 323"/>
          <p:cNvSpPr>
            <a:spLocks/>
          </p:cNvSpPr>
          <p:nvPr/>
        </p:nvSpPr>
        <p:spPr bwMode="auto">
          <a:xfrm>
            <a:off x="3027363" y="4249738"/>
            <a:ext cx="1906587" cy="822325"/>
          </a:xfrm>
          <a:custGeom>
            <a:avLst/>
            <a:gdLst>
              <a:gd name="T0" fmla="*/ 64333 w 1304"/>
              <a:gd name="T1" fmla="*/ 5853 h 562"/>
              <a:gd name="T2" fmla="*/ 128665 w 1304"/>
              <a:gd name="T3" fmla="*/ 5853 h 562"/>
              <a:gd name="T4" fmla="*/ 181301 w 1304"/>
              <a:gd name="T5" fmla="*/ 0 h 562"/>
              <a:gd name="T6" fmla="*/ 301194 w 1304"/>
              <a:gd name="T7" fmla="*/ 5853 h 562"/>
              <a:gd name="T8" fmla="*/ 418162 w 1304"/>
              <a:gd name="T9" fmla="*/ 26338 h 562"/>
              <a:gd name="T10" fmla="*/ 482495 w 1304"/>
              <a:gd name="T11" fmla="*/ 43896 h 562"/>
              <a:gd name="T12" fmla="*/ 520510 w 1304"/>
              <a:gd name="T13" fmla="*/ 58528 h 562"/>
              <a:gd name="T14" fmla="*/ 523434 w 1304"/>
              <a:gd name="T15" fmla="*/ 93646 h 562"/>
              <a:gd name="T16" fmla="*/ 529283 w 1304"/>
              <a:gd name="T17" fmla="*/ 119983 h 562"/>
              <a:gd name="T18" fmla="*/ 596539 w 1304"/>
              <a:gd name="T19" fmla="*/ 128763 h 562"/>
              <a:gd name="T20" fmla="*/ 690114 w 1304"/>
              <a:gd name="T21" fmla="*/ 163880 h 562"/>
              <a:gd name="T22" fmla="*/ 783689 w 1304"/>
              <a:gd name="T23" fmla="*/ 201923 h 562"/>
              <a:gd name="T24" fmla="*/ 929900 w 1304"/>
              <a:gd name="T25" fmla="*/ 242893 h 562"/>
              <a:gd name="T26" fmla="*/ 1125822 w 1304"/>
              <a:gd name="T27" fmla="*/ 280937 h 562"/>
              <a:gd name="T28" fmla="*/ 1213548 w 1304"/>
              <a:gd name="T29" fmla="*/ 289716 h 562"/>
              <a:gd name="T30" fmla="*/ 1307123 w 1304"/>
              <a:gd name="T31" fmla="*/ 304348 h 562"/>
              <a:gd name="T32" fmla="*/ 1429940 w 1304"/>
              <a:gd name="T33" fmla="*/ 289716 h 562"/>
              <a:gd name="T34" fmla="*/ 1541060 w 1304"/>
              <a:gd name="T35" fmla="*/ 272157 h 562"/>
              <a:gd name="T36" fmla="*/ 1649256 w 1304"/>
              <a:gd name="T37" fmla="*/ 278010 h 562"/>
              <a:gd name="T38" fmla="*/ 1704816 w 1304"/>
              <a:gd name="T39" fmla="*/ 298495 h 562"/>
              <a:gd name="T40" fmla="*/ 1713589 w 1304"/>
              <a:gd name="T41" fmla="*/ 316054 h 562"/>
              <a:gd name="T42" fmla="*/ 1684347 w 1304"/>
              <a:gd name="T43" fmla="*/ 351171 h 562"/>
              <a:gd name="T44" fmla="*/ 1687271 w 1304"/>
              <a:gd name="T45" fmla="*/ 389214 h 562"/>
              <a:gd name="T46" fmla="*/ 1760376 w 1304"/>
              <a:gd name="T47" fmla="*/ 438964 h 562"/>
              <a:gd name="T48" fmla="*/ 1833482 w 1304"/>
              <a:gd name="T49" fmla="*/ 482860 h 562"/>
              <a:gd name="T50" fmla="*/ 1880269 w 1304"/>
              <a:gd name="T51" fmla="*/ 515051 h 562"/>
              <a:gd name="T52" fmla="*/ 1903663 w 1304"/>
              <a:gd name="T53" fmla="*/ 558947 h 562"/>
              <a:gd name="T54" fmla="*/ 1900739 w 1304"/>
              <a:gd name="T55" fmla="*/ 617475 h 562"/>
              <a:gd name="T56" fmla="*/ 1874421 w 1304"/>
              <a:gd name="T57" fmla="*/ 637960 h 562"/>
              <a:gd name="T58" fmla="*/ 1842254 w 1304"/>
              <a:gd name="T59" fmla="*/ 632107 h 562"/>
              <a:gd name="T60" fmla="*/ 1777922 w 1304"/>
              <a:gd name="T61" fmla="*/ 588211 h 562"/>
              <a:gd name="T62" fmla="*/ 1795467 w 1304"/>
              <a:gd name="T63" fmla="*/ 614549 h 562"/>
              <a:gd name="T64" fmla="*/ 1842254 w 1304"/>
              <a:gd name="T65" fmla="*/ 635034 h 562"/>
              <a:gd name="T66" fmla="*/ 1853951 w 1304"/>
              <a:gd name="T67" fmla="*/ 661372 h 562"/>
              <a:gd name="T68" fmla="*/ 1856875 w 1304"/>
              <a:gd name="T69" fmla="*/ 696489 h 562"/>
              <a:gd name="T70" fmla="*/ 1821785 w 1304"/>
              <a:gd name="T71" fmla="*/ 716974 h 562"/>
              <a:gd name="T72" fmla="*/ 1780846 w 1304"/>
              <a:gd name="T73" fmla="*/ 711121 h 562"/>
              <a:gd name="T74" fmla="*/ 1748679 w 1304"/>
              <a:gd name="T75" fmla="*/ 708194 h 562"/>
              <a:gd name="T76" fmla="*/ 1751604 w 1304"/>
              <a:gd name="T77" fmla="*/ 760870 h 562"/>
              <a:gd name="T78" fmla="*/ 1736983 w 1304"/>
              <a:gd name="T79" fmla="*/ 781355 h 562"/>
              <a:gd name="T80" fmla="*/ 1684347 w 1304"/>
              <a:gd name="T81" fmla="*/ 801840 h 562"/>
              <a:gd name="T82" fmla="*/ 1643408 w 1304"/>
              <a:gd name="T83" fmla="*/ 795987 h 562"/>
              <a:gd name="T84" fmla="*/ 1599545 w 1304"/>
              <a:gd name="T85" fmla="*/ 816472 h 562"/>
              <a:gd name="T86" fmla="*/ 1532288 w 1304"/>
              <a:gd name="T87" fmla="*/ 822325 h 562"/>
              <a:gd name="T88" fmla="*/ 1488425 w 1304"/>
              <a:gd name="T89" fmla="*/ 813546 h 562"/>
              <a:gd name="T90" fmla="*/ 1427016 w 1304"/>
              <a:gd name="T91" fmla="*/ 766723 h 562"/>
              <a:gd name="T92" fmla="*/ 1391925 w 1304"/>
              <a:gd name="T93" fmla="*/ 737459 h 562"/>
              <a:gd name="T94" fmla="*/ 1359759 w 1304"/>
              <a:gd name="T95" fmla="*/ 719900 h 562"/>
              <a:gd name="T96" fmla="*/ 1327593 w 1304"/>
              <a:gd name="T97" fmla="*/ 673077 h 562"/>
              <a:gd name="T98" fmla="*/ 1269109 w 1304"/>
              <a:gd name="T99" fmla="*/ 629181 h 562"/>
              <a:gd name="T100" fmla="*/ 1213548 w 1304"/>
              <a:gd name="T101" fmla="*/ 608696 h 562"/>
              <a:gd name="T102" fmla="*/ 842173 w 1304"/>
              <a:gd name="T103" fmla="*/ 617475 h 562"/>
              <a:gd name="T104" fmla="*/ 599464 w 1304"/>
              <a:gd name="T105" fmla="*/ 614549 h 562"/>
              <a:gd name="T106" fmla="*/ 438632 w 1304"/>
              <a:gd name="T107" fmla="*/ 585285 h 562"/>
              <a:gd name="T108" fmla="*/ 342133 w 1304"/>
              <a:gd name="T109" fmla="*/ 564800 h 562"/>
              <a:gd name="T110" fmla="*/ 254407 w 1304"/>
              <a:gd name="T111" fmla="*/ 529683 h 562"/>
              <a:gd name="T112" fmla="*/ 216392 w 1304"/>
              <a:gd name="T113" fmla="*/ 532609 h 562"/>
              <a:gd name="T114" fmla="*/ 152059 w 1304"/>
              <a:gd name="T115" fmla="*/ 520903 h 562"/>
              <a:gd name="T116" fmla="*/ 87726 w 1304"/>
              <a:gd name="T117" fmla="*/ 462375 h 562"/>
              <a:gd name="T118" fmla="*/ 35091 w 1304"/>
              <a:gd name="T119" fmla="*/ 336539 h 562"/>
              <a:gd name="T120" fmla="*/ 14621 w 1304"/>
              <a:gd name="T121" fmla="*/ 272157 h 562"/>
              <a:gd name="T122" fmla="*/ 14621 w 1304"/>
              <a:gd name="T123" fmla="*/ 146321 h 562"/>
              <a:gd name="T124" fmla="*/ 0 w 1304"/>
              <a:gd name="T125" fmla="*/ 26338 h 56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304" h="562">
                <a:moveTo>
                  <a:pt x="0" y="18"/>
                </a:moveTo>
                <a:lnTo>
                  <a:pt x="30" y="6"/>
                </a:lnTo>
                <a:lnTo>
                  <a:pt x="44" y="4"/>
                </a:lnTo>
                <a:lnTo>
                  <a:pt x="58" y="2"/>
                </a:lnTo>
                <a:lnTo>
                  <a:pt x="74" y="4"/>
                </a:lnTo>
                <a:lnTo>
                  <a:pt x="88" y="4"/>
                </a:lnTo>
                <a:lnTo>
                  <a:pt x="96" y="2"/>
                </a:lnTo>
                <a:lnTo>
                  <a:pt x="108" y="0"/>
                </a:lnTo>
                <a:lnTo>
                  <a:pt x="124" y="0"/>
                </a:lnTo>
                <a:lnTo>
                  <a:pt x="166" y="0"/>
                </a:lnTo>
                <a:lnTo>
                  <a:pt x="186" y="2"/>
                </a:lnTo>
                <a:lnTo>
                  <a:pt x="206" y="4"/>
                </a:lnTo>
                <a:lnTo>
                  <a:pt x="250" y="12"/>
                </a:lnTo>
                <a:lnTo>
                  <a:pt x="272" y="14"/>
                </a:lnTo>
                <a:lnTo>
                  <a:pt x="286" y="18"/>
                </a:lnTo>
                <a:lnTo>
                  <a:pt x="300" y="22"/>
                </a:lnTo>
                <a:lnTo>
                  <a:pt x="312" y="24"/>
                </a:lnTo>
                <a:lnTo>
                  <a:pt x="322" y="26"/>
                </a:lnTo>
                <a:lnTo>
                  <a:pt x="330" y="30"/>
                </a:lnTo>
                <a:lnTo>
                  <a:pt x="338" y="32"/>
                </a:lnTo>
                <a:lnTo>
                  <a:pt x="348" y="36"/>
                </a:lnTo>
                <a:lnTo>
                  <a:pt x="356" y="40"/>
                </a:lnTo>
                <a:lnTo>
                  <a:pt x="358" y="44"/>
                </a:lnTo>
                <a:lnTo>
                  <a:pt x="358" y="46"/>
                </a:lnTo>
                <a:lnTo>
                  <a:pt x="358" y="64"/>
                </a:lnTo>
                <a:lnTo>
                  <a:pt x="360" y="76"/>
                </a:lnTo>
                <a:lnTo>
                  <a:pt x="362" y="80"/>
                </a:lnTo>
                <a:lnTo>
                  <a:pt x="362" y="82"/>
                </a:lnTo>
                <a:lnTo>
                  <a:pt x="376" y="82"/>
                </a:lnTo>
                <a:lnTo>
                  <a:pt x="390" y="84"/>
                </a:lnTo>
                <a:lnTo>
                  <a:pt x="408" y="88"/>
                </a:lnTo>
                <a:lnTo>
                  <a:pt x="428" y="94"/>
                </a:lnTo>
                <a:lnTo>
                  <a:pt x="450" y="102"/>
                </a:lnTo>
                <a:lnTo>
                  <a:pt x="472" y="112"/>
                </a:lnTo>
                <a:lnTo>
                  <a:pt x="498" y="122"/>
                </a:lnTo>
                <a:lnTo>
                  <a:pt x="520" y="130"/>
                </a:lnTo>
                <a:lnTo>
                  <a:pt x="536" y="138"/>
                </a:lnTo>
                <a:lnTo>
                  <a:pt x="554" y="146"/>
                </a:lnTo>
                <a:lnTo>
                  <a:pt x="580" y="154"/>
                </a:lnTo>
                <a:lnTo>
                  <a:pt x="608" y="160"/>
                </a:lnTo>
                <a:lnTo>
                  <a:pt x="636" y="166"/>
                </a:lnTo>
                <a:lnTo>
                  <a:pt x="718" y="182"/>
                </a:lnTo>
                <a:lnTo>
                  <a:pt x="770" y="192"/>
                </a:lnTo>
                <a:lnTo>
                  <a:pt x="796" y="196"/>
                </a:lnTo>
                <a:lnTo>
                  <a:pt x="820" y="198"/>
                </a:lnTo>
                <a:lnTo>
                  <a:pt x="830" y="198"/>
                </a:lnTo>
                <a:lnTo>
                  <a:pt x="838" y="200"/>
                </a:lnTo>
                <a:lnTo>
                  <a:pt x="856" y="204"/>
                </a:lnTo>
                <a:lnTo>
                  <a:pt x="878" y="208"/>
                </a:lnTo>
                <a:lnTo>
                  <a:pt x="894" y="208"/>
                </a:lnTo>
                <a:lnTo>
                  <a:pt x="914" y="206"/>
                </a:lnTo>
                <a:lnTo>
                  <a:pt x="952" y="202"/>
                </a:lnTo>
                <a:lnTo>
                  <a:pt x="978" y="198"/>
                </a:lnTo>
                <a:lnTo>
                  <a:pt x="994" y="194"/>
                </a:lnTo>
                <a:lnTo>
                  <a:pt x="1010" y="190"/>
                </a:lnTo>
                <a:lnTo>
                  <a:pt x="1054" y="186"/>
                </a:lnTo>
                <a:lnTo>
                  <a:pt x="1078" y="186"/>
                </a:lnTo>
                <a:lnTo>
                  <a:pt x="1098" y="188"/>
                </a:lnTo>
                <a:lnTo>
                  <a:pt x="1128" y="190"/>
                </a:lnTo>
                <a:lnTo>
                  <a:pt x="1140" y="192"/>
                </a:lnTo>
                <a:lnTo>
                  <a:pt x="1150" y="196"/>
                </a:lnTo>
                <a:lnTo>
                  <a:pt x="1166" y="204"/>
                </a:lnTo>
                <a:lnTo>
                  <a:pt x="1172" y="210"/>
                </a:lnTo>
                <a:lnTo>
                  <a:pt x="1172" y="212"/>
                </a:lnTo>
                <a:lnTo>
                  <a:pt x="1172" y="216"/>
                </a:lnTo>
                <a:lnTo>
                  <a:pt x="1166" y="224"/>
                </a:lnTo>
                <a:lnTo>
                  <a:pt x="1160" y="230"/>
                </a:lnTo>
                <a:lnTo>
                  <a:pt x="1154" y="236"/>
                </a:lnTo>
                <a:lnTo>
                  <a:pt x="1152" y="240"/>
                </a:lnTo>
                <a:lnTo>
                  <a:pt x="1152" y="244"/>
                </a:lnTo>
                <a:lnTo>
                  <a:pt x="1152" y="256"/>
                </a:lnTo>
                <a:lnTo>
                  <a:pt x="1154" y="266"/>
                </a:lnTo>
                <a:lnTo>
                  <a:pt x="1160" y="274"/>
                </a:lnTo>
                <a:lnTo>
                  <a:pt x="1170" y="282"/>
                </a:lnTo>
                <a:lnTo>
                  <a:pt x="1204" y="300"/>
                </a:lnTo>
                <a:lnTo>
                  <a:pt x="1222" y="312"/>
                </a:lnTo>
                <a:lnTo>
                  <a:pt x="1240" y="322"/>
                </a:lnTo>
                <a:lnTo>
                  <a:pt x="1254" y="330"/>
                </a:lnTo>
                <a:lnTo>
                  <a:pt x="1266" y="338"/>
                </a:lnTo>
                <a:lnTo>
                  <a:pt x="1278" y="344"/>
                </a:lnTo>
                <a:lnTo>
                  <a:pt x="1286" y="352"/>
                </a:lnTo>
                <a:lnTo>
                  <a:pt x="1292" y="358"/>
                </a:lnTo>
                <a:lnTo>
                  <a:pt x="1298" y="364"/>
                </a:lnTo>
                <a:lnTo>
                  <a:pt x="1302" y="370"/>
                </a:lnTo>
                <a:lnTo>
                  <a:pt x="1302" y="382"/>
                </a:lnTo>
                <a:lnTo>
                  <a:pt x="1304" y="408"/>
                </a:lnTo>
                <a:lnTo>
                  <a:pt x="1302" y="418"/>
                </a:lnTo>
                <a:lnTo>
                  <a:pt x="1300" y="422"/>
                </a:lnTo>
                <a:lnTo>
                  <a:pt x="1296" y="426"/>
                </a:lnTo>
                <a:lnTo>
                  <a:pt x="1290" y="432"/>
                </a:lnTo>
                <a:lnTo>
                  <a:pt x="1282" y="436"/>
                </a:lnTo>
                <a:lnTo>
                  <a:pt x="1280" y="438"/>
                </a:lnTo>
                <a:lnTo>
                  <a:pt x="1274" y="436"/>
                </a:lnTo>
                <a:lnTo>
                  <a:pt x="1260" y="432"/>
                </a:lnTo>
                <a:lnTo>
                  <a:pt x="1246" y="424"/>
                </a:lnTo>
                <a:lnTo>
                  <a:pt x="1234" y="416"/>
                </a:lnTo>
                <a:lnTo>
                  <a:pt x="1216" y="402"/>
                </a:lnTo>
                <a:lnTo>
                  <a:pt x="1212" y="400"/>
                </a:lnTo>
                <a:lnTo>
                  <a:pt x="1212" y="404"/>
                </a:lnTo>
                <a:lnTo>
                  <a:pt x="1228" y="420"/>
                </a:lnTo>
                <a:lnTo>
                  <a:pt x="1234" y="424"/>
                </a:lnTo>
                <a:lnTo>
                  <a:pt x="1240" y="428"/>
                </a:lnTo>
                <a:lnTo>
                  <a:pt x="1252" y="430"/>
                </a:lnTo>
                <a:lnTo>
                  <a:pt x="1260" y="434"/>
                </a:lnTo>
                <a:lnTo>
                  <a:pt x="1262" y="436"/>
                </a:lnTo>
                <a:lnTo>
                  <a:pt x="1264" y="442"/>
                </a:lnTo>
                <a:lnTo>
                  <a:pt x="1268" y="452"/>
                </a:lnTo>
                <a:lnTo>
                  <a:pt x="1272" y="462"/>
                </a:lnTo>
                <a:lnTo>
                  <a:pt x="1274" y="466"/>
                </a:lnTo>
                <a:lnTo>
                  <a:pt x="1272" y="472"/>
                </a:lnTo>
                <a:lnTo>
                  <a:pt x="1270" y="476"/>
                </a:lnTo>
                <a:lnTo>
                  <a:pt x="1264" y="480"/>
                </a:lnTo>
                <a:lnTo>
                  <a:pt x="1248" y="490"/>
                </a:lnTo>
                <a:lnTo>
                  <a:pt x="1246" y="490"/>
                </a:lnTo>
                <a:lnTo>
                  <a:pt x="1240" y="490"/>
                </a:lnTo>
                <a:lnTo>
                  <a:pt x="1218" y="486"/>
                </a:lnTo>
                <a:lnTo>
                  <a:pt x="1206" y="484"/>
                </a:lnTo>
                <a:lnTo>
                  <a:pt x="1200" y="482"/>
                </a:lnTo>
                <a:lnTo>
                  <a:pt x="1198" y="482"/>
                </a:lnTo>
                <a:lnTo>
                  <a:pt x="1196" y="484"/>
                </a:lnTo>
                <a:lnTo>
                  <a:pt x="1196" y="496"/>
                </a:lnTo>
                <a:lnTo>
                  <a:pt x="1198" y="510"/>
                </a:lnTo>
                <a:lnTo>
                  <a:pt x="1198" y="520"/>
                </a:lnTo>
                <a:lnTo>
                  <a:pt x="1198" y="524"/>
                </a:lnTo>
                <a:lnTo>
                  <a:pt x="1196" y="528"/>
                </a:lnTo>
                <a:lnTo>
                  <a:pt x="1188" y="534"/>
                </a:lnTo>
                <a:lnTo>
                  <a:pt x="1168" y="546"/>
                </a:lnTo>
                <a:lnTo>
                  <a:pt x="1160" y="548"/>
                </a:lnTo>
                <a:lnTo>
                  <a:pt x="1152" y="548"/>
                </a:lnTo>
                <a:lnTo>
                  <a:pt x="1136" y="544"/>
                </a:lnTo>
                <a:lnTo>
                  <a:pt x="1130" y="544"/>
                </a:lnTo>
                <a:lnTo>
                  <a:pt x="1124" y="544"/>
                </a:lnTo>
                <a:lnTo>
                  <a:pt x="1118" y="548"/>
                </a:lnTo>
                <a:lnTo>
                  <a:pt x="1104" y="554"/>
                </a:lnTo>
                <a:lnTo>
                  <a:pt x="1094" y="558"/>
                </a:lnTo>
                <a:lnTo>
                  <a:pt x="1084" y="560"/>
                </a:lnTo>
                <a:lnTo>
                  <a:pt x="1060" y="560"/>
                </a:lnTo>
                <a:lnTo>
                  <a:pt x="1048" y="562"/>
                </a:lnTo>
                <a:lnTo>
                  <a:pt x="1036" y="562"/>
                </a:lnTo>
                <a:lnTo>
                  <a:pt x="1030" y="562"/>
                </a:lnTo>
                <a:lnTo>
                  <a:pt x="1024" y="560"/>
                </a:lnTo>
                <a:lnTo>
                  <a:pt x="1018" y="556"/>
                </a:lnTo>
                <a:lnTo>
                  <a:pt x="1010" y="550"/>
                </a:lnTo>
                <a:lnTo>
                  <a:pt x="986" y="530"/>
                </a:lnTo>
                <a:lnTo>
                  <a:pt x="976" y="524"/>
                </a:lnTo>
                <a:lnTo>
                  <a:pt x="964" y="512"/>
                </a:lnTo>
                <a:lnTo>
                  <a:pt x="958" y="508"/>
                </a:lnTo>
                <a:lnTo>
                  <a:pt x="952" y="504"/>
                </a:lnTo>
                <a:lnTo>
                  <a:pt x="944" y="502"/>
                </a:lnTo>
                <a:lnTo>
                  <a:pt x="938" y="500"/>
                </a:lnTo>
                <a:lnTo>
                  <a:pt x="934" y="498"/>
                </a:lnTo>
                <a:lnTo>
                  <a:pt x="930" y="492"/>
                </a:lnTo>
                <a:lnTo>
                  <a:pt x="924" y="484"/>
                </a:lnTo>
                <a:lnTo>
                  <a:pt x="916" y="470"/>
                </a:lnTo>
                <a:lnTo>
                  <a:pt x="908" y="460"/>
                </a:lnTo>
                <a:lnTo>
                  <a:pt x="898" y="452"/>
                </a:lnTo>
                <a:lnTo>
                  <a:pt x="882" y="442"/>
                </a:lnTo>
                <a:lnTo>
                  <a:pt x="868" y="430"/>
                </a:lnTo>
                <a:lnTo>
                  <a:pt x="856" y="422"/>
                </a:lnTo>
                <a:lnTo>
                  <a:pt x="850" y="418"/>
                </a:lnTo>
                <a:lnTo>
                  <a:pt x="842" y="416"/>
                </a:lnTo>
                <a:lnTo>
                  <a:pt x="830" y="416"/>
                </a:lnTo>
                <a:lnTo>
                  <a:pt x="816" y="414"/>
                </a:lnTo>
                <a:lnTo>
                  <a:pt x="700" y="418"/>
                </a:lnTo>
                <a:lnTo>
                  <a:pt x="576" y="422"/>
                </a:lnTo>
                <a:lnTo>
                  <a:pt x="484" y="422"/>
                </a:lnTo>
                <a:lnTo>
                  <a:pt x="442" y="422"/>
                </a:lnTo>
                <a:lnTo>
                  <a:pt x="410" y="420"/>
                </a:lnTo>
                <a:lnTo>
                  <a:pt x="380" y="416"/>
                </a:lnTo>
                <a:lnTo>
                  <a:pt x="350" y="410"/>
                </a:lnTo>
                <a:lnTo>
                  <a:pt x="300" y="400"/>
                </a:lnTo>
                <a:lnTo>
                  <a:pt x="270" y="396"/>
                </a:lnTo>
                <a:lnTo>
                  <a:pt x="234" y="386"/>
                </a:lnTo>
                <a:lnTo>
                  <a:pt x="214" y="378"/>
                </a:lnTo>
                <a:lnTo>
                  <a:pt x="198" y="370"/>
                </a:lnTo>
                <a:lnTo>
                  <a:pt x="186" y="366"/>
                </a:lnTo>
                <a:lnTo>
                  <a:pt x="174" y="362"/>
                </a:lnTo>
                <a:lnTo>
                  <a:pt x="166" y="362"/>
                </a:lnTo>
                <a:lnTo>
                  <a:pt x="158" y="364"/>
                </a:lnTo>
                <a:lnTo>
                  <a:pt x="148" y="364"/>
                </a:lnTo>
                <a:lnTo>
                  <a:pt x="128" y="364"/>
                </a:lnTo>
                <a:lnTo>
                  <a:pt x="116" y="362"/>
                </a:lnTo>
                <a:lnTo>
                  <a:pt x="104" y="356"/>
                </a:lnTo>
                <a:lnTo>
                  <a:pt x="92" y="348"/>
                </a:lnTo>
                <a:lnTo>
                  <a:pt x="80" y="338"/>
                </a:lnTo>
                <a:lnTo>
                  <a:pt x="68" y="328"/>
                </a:lnTo>
                <a:lnTo>
                  <a:pt x="60" y="316"/>
                </a:lnTo>
                <a:lnTo>
                  <a:pt x="52" y="306"/>
                </a:lnTo>
                <a:lnTo>
                  <a:pt x="48" y="296"/>
                </a:lnTo>
                <a:lnTo>
                  <a:pt x="24" y="230"/>
                </a:lnTo>
                <a:lnTo>
                  <a:pt x="18" y="214"/>
                </a:lnTo>
                <a:lnTo>
                  <a:pt x="12" y="200"/>
                </a:lnTo>
                <a:lnTo>
                  <a:pt x="10" y="186"/>
                </a:lnTo>
                <a:lnTo>
                  <a:pt x="10" y="168"/>
                </a:lnTo>
                <a:lnTo>
                  <a:pt x="10" y="100"/>
                </a:lnTo>
                <a:lnTo>
                  <a:pt x="8" y="76"/>
                </a:lnTo>
                <a:lnTo>
                  <a:pt x="4" y="48"/>
                </a:lnTo>
                <a:lnTo>
                  <a:pt x="0" y="18"/>
                </a:lnTo>
                <a:close/>
              </a:path>
            </a:pathLst>
          </a:custGeom>
          <a:solidFill>
            <a:srgbClr val="E2B28E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525" name="Freeform 324"/>
          <p:cNvSpPr>
            <a:spLocks/>
          </p:cNvSpPr>
          <p:nvPr/>
        </p:nvSpPr>
        <p:spPr bwMode="auto">
          <a:xfrm>
            <a:off x="3089275" y="1293813"/>
            <a:ext cx="1157288" cy="1128712"/>
          </a:xfrm>
          <a:custGeom>
            <a:avLst/>
            <a:gdLst>
              <a:gd name="T0" fmla="*/ 1116374 w 792"/>
              <a:gd name="T1" fmla="*/ 154979 h 772"/>
              <a:gd name="T2" fmla="*/ 1060847 w 792"/>
              <a:gd name="T3" fmla="*/ 114041 h 772"/>
              <a:gd name="T4" fmla="*/ 1019933 w 792"/>
              <a:gd name="T5" fmla="*/ 87724 h 772"/>
              <a:gd name="T6" fmla="*/ 973174 w 792"/>
              <a:gd name="T7" fmla="*/ 58482 h 772"/>
              <a:gd name="T8" fmla="*/ 894268 w 792"/>
              <a:gd name="T9" fmla="*/ 32165 h 772"/>
              <a:gd name="T10" fmla="*/ 829974 w 792"/>
              <a:gd name="T11" fmla="*/ 20469 h 772"/>
              <a:gd name="T12" fmla="*/ 751068 w 792"/>
              <a:gd name="T13" fmla="*/ 8772 h 772"/>
              <a:gd name="T14" fmla="*/ 587411 w 792"/>
              <a:gd name="T15" fmla="*/ 0 h 772"/>
              <a:gd name="T16" fmla="*/ 429599 w 792"/>
              <a:gd name="T17" fmla="*/ 8772 h 772"/>
              <a:gd name="T18" fmla="*/ 339004 w 792"/>
              <a:gd name="T19" fmla="*/ 38014 h 772"/>
              <a:gd name="T20" fmla="*/ 263020 w 792"/>
              <a:gd name="T21" fmla="*/ 78951 h 772"/>
              <a:gd name="T22" fmla="*/ 169502 w 792"/>
              <a:gd name="T23" fmla="*/ 146206 h 772"/>
              <a:gd name="T24" fmla="*/ 99363 w 792"/>
              <a:gd name="T25" fmla="*/ 233930 h 772"/>
              <a:gd name="T26" fmla="*/ 43837 w 792"/>
              <a:gd name="T27" fmla="*/ 356743 h 772"/>
              <a:gd name="T28" fmla="*/ 17535 w 792"/>
              <a:gd name="T29" fmla="*/ 464936 h 772"/>
              <a:gd name="T30" fmla="*/ 0 w 792"/>
              <a:gd name="T31" fmla="*/ 693017 h 772"/>
              <a:gd name="T32" fmla="*/ 8767 w 792"/>
              <a:gd name="T33" fmla="*/ 850920 h 772"/>
              <a:gd name="T34" fmla="*/ 23380 w 792"/>
              <a:gd name="T35" fmla="*/ 924023 h 772"/>
              <a:gd name="T36" fmla="*/ 67216 w 792"/>
              <a:gd name="T37" fmla="*/ 1096547 h 772"/>
              <a:gd name="T38" fmla="*/ 78906 w 792"/>
              <a:gd name="T39" fmla="*/ 1108243 h 772"/>
              <a:gd name="T40" fmla="*/ 146122 w 792"/>
              <a:gd name="T41" fmla="*/ 1125788 h 772"/>
              <a:gd name="T42" fmla="*/ 283477 w 792"/>
              <a:gd name="T43" fmla="*/ 1122864 h 772"/>
              <a:gd name="T44" fmla="*/ 327314 w 792"/>
              <a:gd name="T45" fmla="*/ 1102395 h 772"/>
              <a:gd name="T46" fmla="*/ 353616 w 792"/>
              <a:gd name="T47" fmla="*/ 1046837 h 772"/>
              <a:gd name="T48" fmla="*/ 397452 w 792"/>
              <a:gd name="T49" fmla="*/ 900630 h 772"/>
              <a:gd name="T50" fmla="*/ 400375 w 792"/>
              <a:gd name="T51" fmla="*/ 812907 h 772"/>
              <a:gd name="T52" fmla="*/ 409142 w 792"/>
              <a:gd name="T53" fmla="*/ 754424 h 772"/>
              <a:gd name="T54" fmla="*/ 432522 w 792"/>
              <a:gd name="T55" fmla="*/ 701790 h 772"/>
              <a:gd name="T56" fmla="*/ 452979 w 792"/>
              <a:gd name="T57" fmla="*/ 690093 h 772"/>
              <a:gd name="T58" fmla="*/ 485126 w 792"/>
              <a:gd name="T59" fmla="*/ 684245 h 772"/>
              <a:gd name="T60" fmla="*/ 520195 w 792"/>
              <a:gd name="T61" fmla="*/ 687169 h 772"/>
              <a:gd name="T62" fmla="*/ 555264 w 792"/>
              <a:gd name="T63" fmla="*/ 704714 h 772"/>
              <a:gd name="T64" fmla="*/ 572799 w 792"/>
              <a:gd name="T65" fmla="*/ 731031 h 772"/>
              <a:gd name="T66" fmla="*/ 599101 w 792"/>
              <a:gd name="T67" fmla="*/ 807058 h 772"/>
              <a:gd name="T68" fmla="*/ 599101 w 792"/>
              <a:gd name="T69" fmla="*/ 827527 h 772"/>
              <a:gd name="T70" fmla="*/ 613713 w 792"/>
              <a:gd name="T71" fmla="*/ 833375 h 772"/>
              <a:gd name="T72" fmla="*/ 648783 w 792"/>
              <a:gd name="T73" fmla="*/ 827527 h 772"/>
              <a:gd name="T74" fmla="*/ 666317 w 792"/>
              <a:gd name="T75" fmla="*/ 809982 h 772"/>
              <a:gd name="T76" fmla="*/ 672162 w 792"/>
              <a:gd name="T77" fmla="*/ 745652 h 772"/>
              <a:gd name="T78" fmla="*/ 666317 w 792"/>
              <a:gd name="T79" fmla="*/ 693017 h 772"/>
              <a:gd name="T80" fmla="*/ 678007 w 792"/>
              <a:gd name="T81" fmla="*/ 657928 h 772"/>
              <a:gd name="T82" fmla="*/ 718921 w 792"/>
              <a:gd name="T83" fmla="*/ 628687 h 772"/>
              <a:gd name="T84" fmla="*/ 800750 w 792"/>
              <a:gd name="T85" fmla="*/ 584825 h 772"/>
              <a:gd name="T86" fmla="*/ 824129 w 792"/>
              <a:gd name="T87" fmla="*/ 561432 h 772"/>
              <a:gd name="T88" fmla="*/ 847509 w 792"/>
              <a:gd name="T89" fmla="*/ 532191 h 772"/>
              <a:gd name="T90" fmla="*/ 856276 w 792"/>
              <a:gd name="T91" fmla="*/ 494177 h 772"/>
              <a:gd name="T92" fmla="*/ 888423 w 792"/>
              <a:gd name="T93" fmla="*/ 330426 h 772"/>
              <a:gd name="T94" fmla="*/ 888423 w 792"/>
              <a:gd name="T95" fmla="*/ 289488 h 772"/>
              <a:gd name="T96" fmla="*/ 894268 w 792"/>
              <a:gd name="T97" fmla="*/ 271944 h 772"/>
              <a:gd name="T98" fmla="*/ 914725 w 792"/>
              <a:gd name="T99" fmla="*/ 269019 h 772"/>
              <a:gd name="T100" fmla="*/ 964407 w 792"/>
              <a:gd name="T101" fmla="*/ 257323 h 772"/>
              <a:gd name="T102" fmla="*/ 1014088 w 792"/>
              <a:gd name="T103" fmla="*/ 254399 h 772"/>
              <a:gd name="T104" fmla="*/ 1066692 w 792"/>
              <a:gd name="T105" fmla="*/ 248551 h 772"/>
              <a:gd name="T106" fmla="*/ 1122219 w 792"/>
              <a:gd name="T107" fmla="*/ 260247 h 772"/>
              <a:gd name="T108" fmla="*/ 1133908 w 792"/>
              <a:gd name="T109" fmla="*/ 254399 h 772"/>
              <a:gd name="T110" fmla="*/ 1142676 w 792"/>
              <a:gd name="T111" fmla="*/ 184220 h 77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792" h="772">
                <a:moveTo>
                  <a:pt x="782" y="126"/>
                </a:moveTo>
                <a:lnTo>
                  <a:pt x="782" y="126"/>
                </a:lnTo>
                <a:lnTo>
                  <a:pt x="764" y="106"/>
                </a:lnTo>
                <a:lnTo>
                  <a:pt x="748" y="94"/>
                </a:lnTo>
                <a:lnTo>
                  <a:pt x="726" y="78"/>
                </a:lnTo>
                <a:lnTo>
                  <a:pt x="716" y="72"/>
                </a:lnTo>
                <a:lnTo>
                  <a:pt x="708" y="66"/>
                </a:lnTo>
                <a:lnTo>
                  <a:pt x="698" y="60"/>
                </a:lnTo>
                <a:lnTo>
                  <a:pt x="682" y="52"/>
                </a:lnTo>
                <a:lnTo>
                  <a:pt x="666" y="40"/>
                </a:lnTo>
                <a:lnTo>
                  <a:pt x="652" y="32"/>
                </a:lnTo>
                <a:lnTo>
                  <a:pt x="634" y="26"/>
                </a:lnTo>
                <a:lnTo>
                  <a:pt x="612" y="22"/>
                </a:lnTo>
                <a:lnTo>
                  <a:pt x="590" y="18"/>
                </a:lnTo>
                <a:lnTo>
                  <a:pt x="568" y="14"/>
                </a:lnTo>
                <a:lnTo>
                  <a:pt x="542" y="10"/>
                </a:lnTo>
                <a:lnTo>
                  <a:pt x="514" y="6"/>
                </a:lnTo>
                <a:lnTo>
                  <a:pt x="462" y="0"/>
                </a:lnTo>
                <a:lnTo>
                  <a:pt x="402" y="0"/>
                </a:lnTo>
                <a:lnTo>
                  <a:pt x="358" y="0"/>
                </a:lnTo>
                <a:lnTo>
                  <a:pt x="316" y="2"/>
                </a:lnTo>
                <a:lnTo>
                  <a:pt x="294" y="6"/>
                </a:lnTo>
                <a:lnTo>
                  <a:pt x="272" y="10"/>
                </a:lnTo>
                <a:lnTo>
                  <a:pt x="252" y="16"/>
                </a:lnTo>
                <a:lnTo>
                  <a:pt x="232" y="26"/>
                </a:lnTo>
                <a:lnTo>
                  <a:pt x="208" y="38"/>
                </a:lnTo>
                <a:lnTo>
                  <a:pt x="180" y="54"/>
                </a:lnTo>
                <a:lnTo>
                  <a:pt x="148" y="74"/>
                </a:lnTo>
                <a:lnTo>
                  <a:pt x="132" y="86"/>
                </a:lnTo>
                <a:lnTo>
                  <a:pt x="116" y="100"/>
                </a:lnTo>
                <a:lnTo>
                  <a:pt x="98" y="118"/>
                </a:lnTo>
                <a:lnTo>
                  <a:pt x="84" y="138"/>
                </a:lnTo>
                <a:lnTo>
                  <a:pt x="68" y="160"/>
                </a:lnTo>
                <a:lnTo>
                  <a:pt x="54" y="184"/>
                </a:lnTo>
                <a:lnTo>
                  <a:pt x="42" y="212"/>
                </a:lnTo>
                <a:lnTo>
                  <a:pt x="30" y="244"/>
                </a:lnTo>
                <a:lnTo>
                  <a:pt x="20" y="278"/>
                </a:lnTo>
                <a:lnTo>
                  <a:pt x="12" y="318"/>
                </a:lnTo>
                <a:lnTo>
                  <a:pt x="6" y="372"/>
                </a:lnTo>
                <a:lnTo>
                  <a:pt x="2" y="438"/>
                </a:lnTo>
                <a:lnTo>
                  <a:pt x="0" y="474"/>
                </a:lnTo>
                <a:lnTo>
                  <a:pt x="2" y="510"/>
                </a:lnTo>
                <a:lnTo>
                  <a:pt x="4" y="546"/>
                </a:lnTo>
                <a:lnTo>
                  <a:pt x="6" y="582"/>
                </a:lnTo>
                <a:lnTo>
                  <a:pt x="10" y="608"/>
                </a:lnTo>
                <a:lnTo>
                  <a:pt x="16" y="632"/>
                </a:lnTo>
                <a:lnTo>
                  <a:pt x="28" y="678"/>
                </a:lnTo>
                <a:lnTo>
                  <a:pt x="38" y="718"/>
                </a:lnTo>
                <a:lnTo>
                  <a:pt x="46" y="750"/>
                </a:lnTo>
                <a:lnTo>
                  <a:pt x="48" y="754"/>
                </a:lnTo>
                <a:lnTo>
                  <a:pt x="54" y="758"/>
                </a:lnTo>
                <a:lnTo>
                  <a:pt x="62" y="762"/>
                </a:lnTo>
                <a:lnTo>
                  <a:pt x="74" y="764"/>
                </a:lnTo>
                <a:lnTo>
                  <a:pt x="100" y="770"/>
                </a:lnTo>
                <a:lnTo>
                  <a:pt x="132" y="772"/>
                </a:lnTo>
                <a:lnTo>
                  <a:pt x="164" y="772"/>
                </a:lnTo>
                <a:lnTo>
                  <a:pt x="194" y="768"/>
                </a:lnTo>
                <a:lnTo>
                  <a:pt x="206" y="764"/>
                </a:lnTo>
                <a:lnTo>
                  <a:pt x="218" y="760"/>
                </a:lnTo>
                <a:lnTo>
                  <a:pt x="224" y="754"/>
                </a:lnTo>
                <a:lnTo>
                  <a:pt x="230" y="746"/>
                </a:lnTo>
                <a:lnTo>
                  <a:pt x="242" y="716"/>
                </a:lnTo>
                <a:lnTo>
                  <a:pt x="256" y="674"/>
                </a:lnTo>
                <a:lnTo>
                  <a:pt x="268" y="632"/>
                </a:lnTo>
                <a:lnTo>
                  <a:pt x="272" y="616"/>
                </a:lnTo>
                <a:lnTo>
                  <a:pt x="274" y="602"/>
                </a:lnTo>
                <a:lnTo>
                  <a:pt x="274" y="556"/>
                </a:lnTo>
                <a:lnTo>
                  <a:pt x="276" y="534"/>
                </a:lnTo>
                <a:lnTo>
                  <a:pt x="280" y="516"/>
                </a:lnTo>
                <a:lnTo>
                  <a:pt x="286" y="500"/>
                </a:lnTo>
                <a:lnTo>
                  <a:pt x="292" y="486"/>
                </a:lnTo>
                <a:lnTo>
                  <a:pt x="296" y="480"/>
                </a:lnTo>
                <a:lnTo>
                  <a:pt x="300" y="476"/>
                </a:lnTo>
                <a:lnTo>
                  <a:pt x="304" y="472"/>
                </a:lnTo>
                <a:lnTo>
                  <a:pt x="310" y="472"/>
                </a:lnTo>
                <a:lnTo>
                  <a:pt x="322" y="470"/>
                </a:lnTo>
                <a:lnTo>
                  <a:pt x="332" y="468"/>
                </a:lnTo>
                <a:lnTo>
                  <a:pt x="344" y="466"/>
                </a:lnTo>
                <a:lnTo>
                  <a:pt x="350" y="468"/>
                </a:lnTo>
                <a:lnTo>
                  <a:pt x="356" y="470"/>
                </a:lnTo>
                <a:lnTo>
                  <a:pt x="370" y="476"/>
                </a:lnTo>
                <a:lnTo>
                  <a:pt x="380" y="482"/>
                </a:lnTo>
                <a:lnTo>
                  <a:pt x="386" y="490"/>
                </a:lnTo>
                <a:lnTo>
                  <a:pt x="392" y="500"/>
                </a:lnTo>
                <a:lnTo>
                  <a:pt x="404" y="528"/>
                </a:lnTo>
                <a:lnTo>
                  <a:pt x="408" y="540"/>
                </a:lnTo>
                <a:lnTo>
                  <a:pt x="410" y="552"/>
                </a:lnTo>
                <a:lnTo>
                  <a:pt x="410" y="560"/>
                </a:lnTo>
                <a:lnTo>
                  <a:pt x="410" y="566"/>
                </a:lnTo>
                <a:lnTo>
                  <a:pt x="410" y="568"/>
                </a:lnTo>
                <a:lnTo>
                  <a:pt x="412" y="568"/>
                </a:lnTo>
                <a:lnTo>
                  <a:pt x="420" y="570"/>
                </a:lnTo>
                <a:lnTo>
                  <a:pt x="432" y="568"/>
                </a:lnTo>
                <a:lnTo>
                  <a:pt x="444" y="566"/>
                </a:lnTo>
                <a:lnTo>
                  <a:pt x="454" y="560"/>
                </a:lnTo>
                <a:lnTo>
                  <a:pt x="456" y="558"/>
                </a:lnTo>
                <a:lnTo>
                  <a:pt x="456" y="554"/>
                </a:lnTo>
                <a:lnTo>
                  <a:pt x="458" y="534"/>
                </a:lnTo>
                <a:lnTo>
                  <a:pt x="460" y="510"/>
                </a:lnTo>
                <a:lnTo>
                  <a:pt x="458" y="492"/>
                </a:lnTo>
                <a:lnTo>
                  <a:pt x="456" y="474"/>
                </a:lnTo>
                <a:lnTo>
                  <a:pt x="456" y="466"/>
                </a:lnTo>
                <a:lnTo>
                  <a:pt x="458" y="458"/>
                </a:lnTo>
                <a:lnTo>
                  <a:pt x="464" y="450"/>
                </a:lnTo>
                <a:lnTo>
                  <a:pt x="470" y="442"/>
                </a:lnTo>
                <a:lnTo>
                  <a:pt x="492" y="430"/>
                </a:lnTo>
                <a:lnTo>
                  <a:pt x="516" y="418"/>
                </a:lnTo>
                <a:lnTo>
                  <a:pt x="540" y="406"/>
                </a:lnTo>
                <a:lnTo>
                  <a:pt x="548" y="400"/>
                </a:lnTo>
                <a:lnTo>
                  <a:pt x="554" y="394"/>
                </a:lnTo>
                <a:lnTo>
                  <a:pt x="564" y="384"/>
                </a:lnTo>
                <a:lnTo>
                  <a:pt x="572" y="376"/>
                </a:lnTo>
                <a:lnTo>
                  <a:pt x="576" y="370"/>
                </a:lnTo>
                <a:lnTo>
                  <a:pt x="580" y="364"/>
                </a:lnTo>
                <a:lnTo>
                  <a:pt x="582" y="352"/>
                </a:lnTo>
                <a:lnTo>
                  <a:pt x="586" y="338"/>
                </a:lnTo>
                <a:lnTo>
                  <a:pt x="590" y="304"/>
                </a:lnTo>
                <a:lnTo>
                  <a:pt x="598" y="274"/>
                </a:lnTo>
                <a:lnTo>
                  <a:pt x="608" y="226"/>
                </a:lnTo>
                <a:lnTo>
                  <a:pt x="608" y="210"/>
                </a:lnTo>
                <a:lnTo>
                  <a:pt x="608" y="198"/>
                </a:lnTo>
                <a:lnTo>
                  <a:pt x="608" y="192"/>
                </a:lnTo>
                <a:lnTo>
                  <a:pt x="608" y="188"/>
                </a:lnTo>
                <a:lnTo>
                  <a:pt x="612" y="186"/>
                </a:lnTo>
                <a:lnTo>
                  <a:pt x="616" y="184"/>
                </a:lnTo>
                <a:lnTo>
                  <a:pt x="626" y="184"/>
                </a:lnTo>
                <a:lnTo>
                  <a:pt x="636" y="180"/>
                </a:lnTo>
                <a:lnTo>
                  <a:pt x="646" y="178"/>
                </a:lnTo>
                <a:lnTo>
                  <a:pt x="660" y="176"/>
                </a:lnTo>
                <a:lnTo>
                  <a:pt x="676" y="176"/>
                </a:lnTo>
                <a:lnTo>
                  <a:pt x="694" y="174"/>
                </a:lnTo>
                <a:lnTo>
                  <a:pt x="712" y="172"/>
                </a:lnTo>
                <a:lnTo>
                  <a:pt x="730" y="170"/>
                </a:lnTo>
                <a:lnTo>
                  <a:pt x="744" y="172"/>
                </a:lnTo>
                <a:lnTo>
                  <a:pt x="758" y="176"/>
                </a:lnTo>
                <a:lnTo>
                  <a:pt x="768" y="178"/>
                </a:lnTo>
                <a:lnTo>
                  <a:pt x="772" y="176"/>
                </a:lnTo>
                <a:lnTo>
                  <a:pt x="776" y="174"/>
                </a:lnTo>
                <a:lnTo>
                  <a:pt x="788" y="160"/>
                </a:lnTo>
                <a:lnTo>
                  <a:pt x="792" y="152"/>
                </a:lnTo>
                <a:lnTo>
                  <a:pt x="782" y="126"/>
                </a:lnTo>
                <a:close/>
              </a:path>
            </a:pathLst>
          </a:custGeom>
          <a:solidFill>
            <a:srgbClr val="5A3D1B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z="3600" smtClean="0"/>
              <a:t>Tennis Clip Art</a:t>
            </a:r>
            <a:br>
              <a:rPr lang="en-GB" altLang="en-US" sz="3600" smtClean="0"/>
            </a:br>
            <a:r>
              <a:rPr lang="en-GB" altLang="en-US" sz="3600" smtClean="0"/>
              <a:t>- Tennis players</a:t>
            </a:r>
            <a:endParaRPr lang="en-US" altLang="en-US" sz="3600" smtClean="0"/>
          </a:p>
        </p:txBody>
      </p:sp>
      <p:grpSp>
        <p:nvGrpSpPr>
          <p:cNvPr id="11267" name="Group 11"/>
          <p:cNvGrpSpPr>
            <a:grpSpLocks/>
          </p:cNvGrpSpPr>
          <p:nvPr/>
        </p:nvGrpSpPr>
        <p:grpSpPr bwMode="auto">
          <a:xfrm>
            <a:off x="6083300" y="2452688"/>
            <a:ext cx="2173288" cy="2171700"/>
            <a:chOff x="650" y="1289"/>
            <a:chExt cx="1844" cy="1842"/>
          </a:xfrm>
        </p:grpSpPr>
        <p:sp>
          <p:nvSpPr>
            <p:cNvPr id="11268" name="Freeform 12"/>
            <p:cNvSpPr>
              <a:spLocks/>
            </p:cNvSpPr>
            <p:nvPr/>
          </p:nvSpPr>
          <p:spPr bwMode="auto">
            <a:xfrm>
              <a:off x="650" y="1289"/>
              <a:ext cx="1844" cy="1842"/>
            </a:xfrm>
            <a:custGeom>
              <a:avLst/>
              <a:gdLst>
                <a:gd name="T0" fmla="*/ 1842 w 1844"/>
                <a:gd name="T1" fmla="*/ 968 h 1842"/>
                <a:gd name="T2" fmla="*/ 1824 w 1844"/>
                <a:gd name="T3" fmla="*/ 1106 h 1842"/>
                <a:gd name="T4" fmla="*/ 1788 w 1844"/>
                <a:gd name="T5" fmla="*/ 1238 h 1842"/>
                <a:gd name="T6" fmla="*/ 1732 w 1844"/>
                <a:gd name="T7" fmla="*/ 1360 h 1842"/>
                <a:gd name="T8" fmla="*/ 1660 w 1844"/>
                <a:gd name="T9" fmla="*/ 1472 h 1842"/>
                <a:gd name="T10" fmla="*/ 1574 w 1844"/>
                <a:gd name="T11" fmla="*/ 1572 h 1842"/>
                <a:gd name="T12" fmla="*/ 1474 w 1844"/>
                <a:gd name="T13" fmla="*/ 1660 h 1842"/>
                <a:gd name="T14" fmla="*/ 1360 w 1844"/>
                <a:gd name="T15" fmla="*/ 1732 h 1842"/>
                <a:gd name="T16" fmla="*/ 1238 w 1844"/>
                <a:gd name="T17" fmla="*/ 1786 h 1842"/>
                <a:gd name="T18" fmla="*/ 1108 w 1844"/>
                <a:gd name="T19" fmla="*/ 1824 h 1842"/>
                <a:gd name="T20" fmla="*/ 970 w 1844"/>
                <a:gd name="T21" fmla="*/ 1842 h 1842"/>
                <a:gd name="T22" fmla="*/ 874 w 1844"/>
                <a:gd name="T23" fmla="*/ 1842 h 1842"/>
                <a:gd name="T24" fmla="*/ 736 w 1844"/>
                <a:gd name="T25" fmla="*/ 1824 h 1842"/>
                <a:gd name="T26" fmla="*/ 604 w 1844"/>
                <a:gd name="T27" fmla="*/ 1786 h 1842"/>
                <a:gd name="T28" fmla="*/ 482 w 1844"/>
                <a:gd name="T29" fmla="*/ 1732 h 1842"/>
                <a:gd name="T30" fmla="*/ 370 w 1844"/>
                <a:gd name="T31" fmla="*/ 1660 h 1842"/>
                <a:gd name="T32" fmla="*/ 270 w 1844"/>
                <a:gd name="T33" fmla="*/ 1572 h 1842"/>
                <a:gd name="T34" fmla="*/ 184 w 1844"/>
                <a:gd name="T35" fmla="*/ 1472 h 1842"/>
                <a:gd name="T36" fmla="*/ 112 w 1844"/>
                <a:gd name="T37" fmla="*/ 1360 h 1842"/>
                <a:gd name="T38" fmla="*/ 56 w 1844"/>
                <a:gd name="T39" fmla="*/ 1238 h 1842"/>
                <a:gd name="T40" fmla="*/ 18 w 1844"/>
                <a:gd name="T41" fmla="*/ 1106 h 1842"/>
                <a:gd name="T42" fmla="*/ 2 w 1844"/>
                <a:gd name="T43" fmla="*/ 968 h 1842"/>
                <a:gd name="T44" fmla="*/ 2 w 1844"/>
                <a:gd name="T45" fmla="*/ 874 h 1842"/>
                <a:gd name="T46" fmla="*/ 18 w 1844"/>
                <a:gd name="T47" fmla="*/ 736 h 1842"/>
                <a:gd name="T48" fmla="*/ 56 w 1844"/>
                <a:gd name="T49" fmla="*/ 604 h 1842"/>
                <a:gd name="T50" fmla="*/ 112 w 1844"/>
                <a:gd name="T51" fmla="*/ 482 h 1842"/>
                <a:gd name="T52" fmla="*/ 184 w 1844"/>
                <a:gd name="T53" fmla="*/ 370 h 1842"/>
                <a:gd name="T54" fmla="*/ 270 w 1844"/>
                <a:gd name="T55" fmla="*/ 270 h 1842"/>
                <a:gd name="T56" fmla="*/ 370 w 1844"/>
                <a:gd name="T57" fmla="*/ 182 h 1842"/>
                <a:gd name="T58" fmla="*/ 482 w 1844"/>
                <a:gd name="T59" fmla="*/ 110 h 1842"/>
                <a:gd name="T60" fmla="*/ 604 w 1844"/>
                <a:gd name="T61" fmla="*/ 56 h 1842"/>
                <a:gd name="T62" fmla="*/ 736 w 1844"/>
                <a:gd name="T63" fmla="*/ 18 h 1842"/>
                <a:gd name="T64" fmla="*/ 874 w 1844"/>
                <a:gd name="T65" fmla="*/ 0 h 1842"/>
                <a:gd name="T66" fmla="*/ 970 w 1844"/>
                <a:gd name="T67" fmla="*/ 0 h 1842"/>
                <a:gd name="T68" fmla="*/ 1108 w 1844"/>
                <a:gd name="T69" fmla="*/ 18 h 1842"/>
                <a:gd name="T70" fmla="*/ 1238 w 1844"/>
                <a:gd name="T71" fmla="*/ 56 h 1842"/>
                <a:gd name="T72" fmla="*/ 1360 w 1844"/>
                <a:gd name="T73" fmla="*/ 110 h 1842"/>
                <a:gd name="T74" fmla="*/ 1474 w 1844"/>
                <a:gd name="T75" fmla="*/ 182 h 1842"/>
                <a:gd name="T76" fmla="*/ 1574 w 1844"/>
                <a:gd name="T77" fmla="*/ 270 h 1842"/>
                <a:gd name="T78" fmla="*/ 1660 w 1844"/>
                <a:gd name="T79" fmla="*/ 370 h 1842"/>
                <a:gd name="T80" fmla="*/ 1732 w 1844"/>
                <a:gd name="T81" fmla="*/ 482 h 1842"/>
                <a:gd name="T82" fmla="*/ 1788 w 1844"/>
                <a:gd name="T83" fmla="*/ 604 h 1842"/>
                <a:gd name="T84" fmla="*/ 1824 w 1844"/>
                <a:gd name="T85" fmla="*/ 736 h 1842"/>
                <a:gd name="T86" fmla="*/ 1842 w 1844"/>
                <a:gd name="T87" fmla="*/ 874 h 184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844" h="1842">
                  <a:moveTo>
                    <a:pt x="1844" y="920"/>
                  </a:moveTo>
                  <a:lnTo>
                    <a:pt x="1844" y="920"/>
                  </a:lnTo>
                  <a:lnTo>
                    <a:pt x="1842" y="968"/>
                  </a:lnTo>
                  <a:lnTo>
                    <a:pt x="1838" y="1016"/>
                  </a:lnTo>
                  <a:lnTo>
                    <a:pt x="1832" y="1062"/>
                  </a:lnTo>
                  <a:lnTo>
                    <a:pt x="1824" y="1106"/>
                  </a:lnTo>
                  <a:lnTo>
                    <a:pt x="1814" y="1152"/>
                  </a:lnTo>
                  <a:lnTo>
                    <a:pt x="1802" y="1194"/>
                  </a:lnTo>
                  <a:lnTo>
                    <a:pt x="1788" y="1238"/>
                  </a:lnTo>
                  <a:lnTo>
                    <a:pt x="1770" y="1280"/>
                  </a:lnTo>
                  <a:lnTo>
                    <a:pt x="1752" y="1320"/>
                  </a:lnTo>
                  <a:lnTo>
                    <a:pt x="1732" y="1360"/>
                  </a:lnTo>
                  <a:lnTo>
                    <a:pt x="1710" y="1398"/>
                  </a:lnTo>
                  <a:lnTo>
                    <a:pt x="1686" y="1436"/>
                  </a:lnTo>
                  <a:lnTo>
                    <a:pt x="1660" y="1472"/>
                  </a:lnTo>
                  <a:lnTo>
                    <a:pt x="1632" y="1508"/>
                  </a:lnTo>
                  <a:lnTo>
                    <a:pt x="1604" y="1540"/>
                  </a:lnTo>
                  <a:lnTo>
                    <a:pt x="1574" y="1572"/>
                  </a:lnTo>
                  <a:lnTo>
                    <a:pt x="1542" y="1602"/>
                  </a:lnTo>
                  <a:lnTo>
                    <a:pt x="1508" y="1632"/>
                  </a:lnTo>
                  <a:lnTo>
                    <a:pt x="1474" y="1660"/>
                  </a:lnTo>
                  <a:lnTo>
                    <a:pt x="1436" y="1686"/>
                  </a:lnTo>
                  <a:lnTo>
                    <a:pt x="1400" y="1708"/>
                  </a:lnTo>
                  <a:lnTo>
                    <a:pt x="1360" y="1732"/>
                  </a:lnTo>
                  <a:lnTo>
                    <a:pt x="1322" y="1752"/>
                  </a:lnTo>
                  <a:lnTo>
                    <a:pt x="1280" y="1770"/>
                  </a:lnTo>
                  <a:lnTo>
                    <a:pt x="1238" y="1786"/>
                  </a:lnTo>
                  <a:lnTo>
                    <a:pt x="1196" y="1800"/>
                  </a:lnTo>
                  <a:lnTo>
                    <a:pt x="1152" y="1814"/>
                  </a:lnTo>
                  <a:lnTo>
                    <a:pt x="1108" y="1824"/>
                  </a:lnTo>
                  <a:lnTo>
                    <a:pt x="1062" y="1832"/>
                  </a:lnTo>
                  <a:lnTo>
                    <a:pt x="1016" y="1838"/>
                  </a:lnTo>
                  <a:lnTo>
                    <a:pt x="970" y="1842"/>
                  </a:lnTo>
                  <a:lnTo>
                    <a:pt x="922" y="1842"/>
                  </a:lnTo>
                  <a:lnTo>
                    <a:pt x="874" y="1842"/>
                  </a:lnTo>
                  <a:lnTo>
                    <a:pt x="828" y="1838"/>
                  </a:lnTo>
                  <a:lnTo>
                    <a:pt x="782" y="1832"/>
                  </a:lnTo>
                  <a:lnTo>
                    <a:pt x="736" y="1824"/>
                  </a:lnTo>
                  <a:lnTo>
                    <a:pt x="692" y="1814"/>
                  </a:lnTo>
                  <a:lnTo>
                    <a:pt x="648" y="1800"/>
                  </a:lnTo>
                  <a:lnTo>
                    <a:pt x="604" y="1786"/>
                  </a:lnTo>
                  <a:lnTo>
                    <a:pt x="562" y="1770"/>
                  </a:lnTo>
                  <a:lnTo>
                    <a:pt x="522" y="1752"/>
                  </a:lnTo>
                  <a:lnTo>
                    <a:pt x="482" y="1732"/>
                  </a:lnTo>
                  <a:lnTo>
                    <a:pt x="444" y="1708"/>
                  </a:lnTo>
                  <a:lnTo>
                    <a:pt x="406" y="1686"/>
                  </a:lnTo>
                  <a:lnTo>
                    <a:pt x="370" y="1660"/>
                  </a:lnTo>
                  <a:lnTo>
                    <a:pt x="336" y="1632"/>
                  </a:lnTo>
                  <a:lnTo>
                    <a:pt x="302" y="1602"/>
                  </a:lnTo>
                  <a:lnTo>
                    <a:pt x="270" y="1572"/>
                  </a:lnTo>
                  <a:lnTo>
                    <a:pt x="240" y="1540"/>
                  </a:lnTo>
                  <a:lnTo>
                    <a:pt x="210" y="1508"/>
                  </a:lnTo>
                  <a:lnTo>
                    <a:pt x="184" y="1472"/>
                  </a:lnTo>
                  <a:lnTo>
                    <a:pt x="158" y="1436"/>
                  </a:lnTo>
                  <a:lnTo>
                    <a:pt x="134" y="1398"/>
                  </a:lnTo>
                  <a:lnTo>
                    <a:pt x="112" y="1360"/>
                  </a:lnTo>
                  <a:lnTo>
                    <a:pt x="90" y="1320"/>
                  </a:lnTo>
                  <a:lnTo>
                    <a:pt x="72" y="1280"/>
                  </a:lnTo>
                  <a:lnTo>
                    <a:pt x="56" y="1238"/>
                  </a:lnTo>
                  <a:lnTo>
                    <a:pt x="42" y="1194"/>
                  </a:lnTo>
                  <a:lnTo>
                    <a:pt x="30" y="1152"/>
                  </a:lnTo>
                  <a:lnTo>
                    <a:pt x="18" y="1106"/>
                  </a:lnTo>
                  <a:lnTo>
                    <a:pt x="10" y="1062"/>
                  </a:lnTo>
                  <a:lnTo>
                    <a:pt x="4" y="1016"/>
                  </a:lnTo>
                  <a:lnTo>
                    <a:pt x="2" y="968"/>
                  </a:lnTo>
                  <a:lnTo>
                    <a:pt x="0" y="920"/>
                  </a:lnTo>
                  <a:lnTo>
                    <a:pt x="2" y="874"/>
                  </a:lnTo>
                  <a:lnTo>
                    <a:pt x="4" y="826"/>
                  </a:lnTo>
                  <a:lnTo>
                    <a:pt x="10" y="780"/>
                  </a:lnTo>
                  <a:lnTo>
                    <a:pt x="18" y="736"/>
                  </a:lnTo>
                  <a:lnTo>
                    <a:pt x="30" y="690"/>
                  </a:lnTo>
                  <a:lnTo>
                    <a:pt x="42" y="646"/>
                  </a:lnTo>
                  <a:lnTo>
                    <a:pt x="56" y="604"/>
                  </a:lnTo>
                  <a:lnTo>
                    <a:pt x="72" y="562"/>
                  </a:lnTo>
                  <a:lnTo>
                    <a:pt x="90" y="522"/>
                  </a:lnTo>
                  <a:lnTo>
                    <a:pt x="112" y="482"/>
                  </a:lnTo>
                  <a:lnTo>
                    <a:pt x="134" y="442"/>
                  </a:lnTo>
                  <a:lnTo>
                    <a:pt x="158" y="406"/>
                  </a:lnTo>
                  <a:lnTo>
                    <a:pt x="184" y="370"/>
                  </a:lnTo>
                  <a:lnTo>
                    <a:pt x="210" y="334"/>
                  </a:lnTo>
                  <a:lnTo>
                    <a:pt x="240" y="302"/>
                  </a:lnTo>
                  <a:lnTo>
                    <a:pt x="270" y="270"/>
                  </a:lnTo>
                  <a:lnTo>
                    <a:pt x="302" y="238"/>
                  </a:lnTo>
                  <a:lnTo>
                    <a:pt x="336" y="210"/>
                  </a:lnTo>
                  <a:lnTo>
                    <a:pt x="370" y="182"/>
                  </a:lnTo>
                  <a:lnTo>
                    <a:pt x="406" y="156"/>
                  </a:lnTo>
                  <a:lnTo>
                    <a:pt x="444" y="132"/>
                  </a:lnTo>
                  <a:lnTo>
                    <a:pt x="482" y="110"/>
                  </a:lnTo>
                  <a:lnTo>
                    <a:pt x="522" y="90"/>
                  </a:lnTo>
                  <a:lnTo>
                    <a:pt x="562" y="72"/>
                  </a:lnTo>
                  <a:lnTo>
                    <a:pt x="604" y="56"/>
                  </a:lnTo>
                  <a:lnTo>
                    <a:pt x="648" y="40"/>
                  </a:lnTo>
                  <a:lnTo>
                    <a:pt x="692" y="28"/>
                  </a:lnTo>
                  <a:lnTo>
                    <a:pt x="736" y="18"/>
                  </a:lnTo>
                  <a:lnTo>
                    <a:pt x="782" y="10"/>
                  </a:lnTo>
                  <a:lnTo>
                    <a:pt x="828" y="4"/>
                  </a:lnTo>
                  <a:lnTo>
                    <a:pt x="874" y="0"/>
                  </a:lnTo>
                  <a:lnTo>
                    <a:pt x="922" y="0"/>
                  </a:lnTo>
                  <a:lnTo>
                    <a:pt x="970" y="0"/>
                  </a:lnTo>
                  <a:lnTo>
                    <a:pt x="1016" y="4"/>
                  </a:lnTo>
                  <a:lnTo>
                    <a:pt x="1062" y="10"/>
                  </a:lnTo>
                  <a:lnTo>
                    <a:pt x="1108" y="18"/>
                  </a:lnTo>
                  <a:lnTo>
                    <a:pt x="1152" y="28"/>
                  </a:lnTo>
                  <a:lnTo>
                    <a:pt x="1196" y="40"/>
                  </a:lnTo>
                  <a:lnTo>
                    <a:pt x="1238" y="56"/>
                  </a:lnTo>
                  <a:lnTo>
                    <a:pt x="1280" y="72"/>
                  </a:lnTo>
                  <a:lnTo>
                    <a:pt x="1322" y="90"/>
                  </a:lnTo>
                  <a:lnTo>
                    <a:pt x="1360" y="110"/>
                  </a:lnTo>
                  <a:lnTo>
                    <a:pt x="1400" y="132"/>
                  </a:lnTo>
                  <a:lnTo>
                    <a:pt x="1436" y="156"/>
                  </a:lnTo>
                  <a:lnTo>
                    <a:pt x="1474" y="182"/>
                  </a:lnTo>
                  <a:lnTo>
                    <a:pt x="1508" y="210"/>
                  </a:lnTo>
                  <a:lnTo>
                    <a:pt x="1542" y="238"/>
                  </a:lnTo>
                  <a:lnTo>
                    <a:pt x="1574" y="270"/>
                  </a:lnTo>
                  <a:lnTo>
                    <a:pt x="1604" y="302"/>
                  </a:lnTo>
                  <a:lnTo>
                    <a:pt x="1632" y="334"/>
                  </a:lnTo>
                  <a:lnTo>
                    <a:pt x="1660" y="370"/>
                  </a:lnTo>
                  <a:lnTo>
                    <a:pt x="1686" y="406"/>
                  </a:lnTo>
                  <a:lnTo>
                    <a:pt x="1710" y="442"/>
                  </a:lnTo>
                  <a:lnTo>
                    <a:pt x="1732" y="482"/>
                  </a:lnTo>
                  <a:lnTo>
                    <a:pt x="1752" y="522"/>
                  </a:lnTo>
                  <a:lnTo>
                    <a:pt x="1770" y="562"/>
                  </a:lnTo>
                  <a:lnTo>
                    <a:pt x="1788" y="604"/>
                  </a:lnTo>
                  <a:lnTo>
                    <a:pt x="1802" y="646"/>
                  </a:lnTo>
                  <a:lnTo>
                    <a:pt x="1814" y="690"/>
                  </a:lnTo>
                  <a:lnTo>
                    <a:pt x="1824" y="736"/>
                  </a:lnTo>
                  <a:lnTo>
                    <a:pt x="1832" y="780"/>
                  </a:lnTo>
                  <a:lnTo>
                    <a:pt x="1838" y="826"/>
                  </a:lnTo>
                  <a:lnTo>
                    <a:pt x="1842" y="874"/>
                  </a:lnTo>
                  <a:lnTo>
                    <a:pt x="1844" y="920"/>
                  </a:lnTo>
                  <a:close/>
                </a:path>
              </a:pathLst>
            </a:custGeom>
            <a:solidFill>
              <a:srgbClr val="F0F0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69" name="Freeform 13"/>
            <p:cNvSpPr>
              <a:spLocks/>
            </p:cNvSpPr>
            <p:nvPr/>
          </p:nvSpPr>
          <p:spPr bwMode="auto">
            <a:xfrm>
              <a:off x="888" y="1289"/>
              <a:ext cx="1540" cy="1500"/>
            </a:xfrm>
            <a:custGeom>
              <a:avLst/>
              <a:gdLst>
                <a:gd name="T0" fmla="*/ 1460 w 1540"/>
                <a:gd name="T1" fmla="*/ 676 h 1500"/>
                <a:gd name="T2" fmla="*/ 1504 w 1540"/>
                <a:gd name="T3" fmla="*/ 586 h 1500"/>
                <a:gd name="T4" fmla="*/ 1530 w 1540"/>
                <a:gd name="T5" fmla="*/ 576 h 1500"/>
                <a:gd name="T6" fmla="*/ 1512 w 1540"/>
                <a:gd name="T7" fmla="*/ 518 h 1500"/>
                <a:gd name="T8" fmla="*/ 1482 w 1540"/>
                <a:gd name="T9" fmla="*/ 470 h 1500"/>
                <a:gd name="T10" fmla="*/ 1470 w 1540"/>
                <a:gd name="T11" fmla="*/ 524 h 1500"/>
                <a:gd name="T12" fmla="*/ 1394 w 1540"/>
                <a:gd name="T13" fmla="*/ 710 h 1500"/>
                <a:gd name="T14" fmla="*/ 1278 w 1540"/>
                <a:gd name="T15" fmla="*/ 1014 h 1500"/>
                <a:gd name="T16" fmla="*/ 1180 w 1540"/>
                <a:gd name="T17" fmla="*/ 1230 h 1500"/>
                <a:gd name="T18" fmla="*/ 1138 w 1540"/>
                <a:gd name="T19" fmla="*/ 1288 h 1500"/>
                <a:gd name="T20" fmla="*/ 1054 w 1540"/>
                <a:gd name="T21" fmla="*/ 1360 h 1500"/>
                <a:gd name="T22" fmla="*/ 918 w 1540"/>
                <a:gd name="T23" fmla="*/ 1420 h 1500"/>
                <a:gd name="T24" fmla="*/ 782 w 1540"/>
                <a:gd name="T25" fmla="*/ 1446 h 1500"/>
                <a:gd name="T26" fmla="*/ 636 w 1540"/>
                <a:gd name="T27" fmla="*/ 1450 h 1500"/>
                <a:gd name="T28" fmla="*/ 480 w 1540"/>
                <a:gd name="T29" fmla="*/ 1414 h 1500"/>
                <a:gd name="T30" fmla="*/ 370 w 1540"/>
                <a:gd name="T31" fmla="*/ 1350 h 1500"/>
                <a:gd name="T32" fmla="*/ 216 w 1540"/>
                <a:gd name="T33" fmla="*/ 1206 h 1500"/>
                <a:gd name="T34" fmla="*/ 122 w 1540"/>
                <a:gd name="T35" fmla="*/ 1084 h 1500"/>
                <a:gd name="T36" fmla="*/ 58 w 1540"/>
                <a:gd name="T37" fmla="*/ 926 h 1500"/>
                <a:gd name="T38" fmla="*/ 50 w 1540"/>
                <a:gd name="T39" fmla="*/ 838 h 1500"/>
                <a:gd name="T40" fmla="*/ 76 w 1540"/>
                <a:gd name="T41" fmla="*/ 696 h 1500"/>
                <a:gd name="T42" fmla="*/ 154 w 1540"/>
                <a:gd name="T43" fmla="*/ 538 h 1500"/>
                <a:gd name="T44" fmla="*/ 258 w 1540"/>
                <a:gd name="T45" fmla="*/ 400 h 1500"/>
                <a:gd name="T46" fmla="*/ 444 w 1540"/>
                <a:gd name="T47" fmla="*/ 202 h 1500"/>
                <a:gd name="T48" fmla="*/ 590 w 1540"/>
                <a:gd name="T49" fmla="*/ 66 h 1500"/>
                <a:gd name="T50" fmla="*/ 632 w 1540"/>
                <a:gd name="T51" fmla="*/ 30 h 1500"/>
                <a:gd name="T52" fmla="*/ 694 w 1540"/>
                <a:gd name="T53" fmla="*/ 0 h 1500"/>
                <a:gd name="T54" fmla="*/ 582 w 1540"/>
                <a:gd name="T55" fmla="*/ 4 h 1500"/>
                <a:gd name="T56" fmla="*/ 526 w 1540"/>
                <a:gd name="T57" fmla="*/ 32 h 1500"/>
                <a:gd name="T58" fmla="*/ 542 w 1540"/>
                <a:gd name="T59" fmla="*/ 40 h 1500"/>
                <a:gd name="T60" fmla="*/ 408 w 1540"/>
                <a:gd name="T61" fmla="*/ 168 h 1500"/>
                <a:gd name="T62" fmla="*/ 254 w 1540"/>
                <a:gd name="T63" fmla="*/ 328 h 1500"/>
                <a:gd name="T64" fmla="*/ 114 w 1540"/>
                <a:gd name="T65" fmla="*/ 510 h 1500"/>
                <a:gd name="T66" fmla="*/ 46 w 1540"/>
                <a:gd name="T67" fmla="*/ 634 h 1500"/>
                <a:gd name="T68" fmla="*/ 4 w 1540"/>
                <a:gd name="T69" fmla="*/ 786 h 1500"/>
                <a:gd name="T70" fmla="*/ 2 w 1540"/>
                <a:gd name="T71" fmla="*/ 892 h 1500"/>
                <a:gd name="T72" fmla="*/ 34 w 1540"/>
                <a:gd name="T73" fmla="*/ 1022 h 1500"/>
                <a:gd name="T74" fmla="*/ 142 w 1540"/>
                <a:gd name="T75" fmla="*/ 1196 h 1500"/>
                <a:gd name="T76" fmla="*/ 260 w 1540"/>
                <a:gd name="T77" fmla="*/ 1318 h 1500"/>
                <a:gd name="T78" fmla="*/ 366 w 1540"/>
                <a:gd name="T79" fmla="*/ 1410 h 1500"/>
                <a:gd name="T80" fmla="*/ 492 w 1540"/>
                <a:gd name="T81" fmla="*/ 1470 h 1500"/>
                <a:gd name="T82" fmla="*/ 638 w 1540"/>
                <a:gd name="T83" fmla="*/ 1500 h 1500"/>
                <a:gd name="T84" fmla="*/ 802 w 1540"/>
                <a:gd name="T85" fmla="*/ 1494 h 1500"/>
                <a:gd name="T86" fmla="*/ 930 w 1540"/>
                <a:gd name="T87" fmla="*/ 1466 h 1500"/>
                <a:gd name="T88" fmla="*/ 1102 w 1540"/>
                <a:gd name="T89" fmla="*/ 1386 h 1500"/>
                <a:gd name="T90" fmla="*/ 1222 w 1540"/>
                <a:gd name="T91" fmla="*/ 1256 h 1500"/>
                <a:gd name="T92" fmla="*/ 1278 w 1540"/>
                <a:gd name="T93" fmla="*/ 1146 h 1500"/>
                <a:gd name="T94" fmla="*/ 1376 w 1540"/>
                <a:gd name="T95" fmla="*/ 892 h 150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540" h="1500">
                  <a:moveTo>
                    <a:pt x="1376" y="892"/>
                  </a:moveTo>
                  <a:lnTo>
                    <a:pt x="1376" y="892"/>
                  </a:lnTo>
                  <a:lnTo>
                    <a:pt x="1430" y="748"/>
                  </a:lnTo>
                  <a:lnTo>
                    <a:pt x="1460" y="676"/>
                  </a:lnTo>
                  <a:lnTo>
                    <a:pt x="1492" y="602"/>
                  </a:lnTo>
                  <a:lnTo>
                    <a:pt x="1498" y="592"/>
                  </a:lnTo>
                  <a:lnTo>
                    <a:pt x="1504" y="586"/>
                  </a:lnTo>
                  <a:lnTo>
                    <a:pt x="1510" y="582"/>
                  </a:lnTo>
                  <a:lnTo>
                    <a:pt x="1516" y="578"/>
                  </a:lnTo>
                  <a:lnTo>
                    <a:pt x="1522" y="576"/>
                  </a:lnTo>
                  <a:lnTo>
                    <a:pt x="1530" y="576"/>
                  </a:lnTo>
                  <a:lnTo>
                    <a:pt x="1540" y="580"/>
                  </a:lnTo>
                  <a:lnTo>
                    <a:pt x="1526" y="548"/>
                  </a:lnTo>
                  <a:lnTo>
                    <a:pt x="1512" y="518"/>
                  </a:lnTo>
                  <a:lnTo>
                    <a:pt x="1498" y="488"/>
                  </a:lnTo>
                  <a:lnTo>
                    <a:pt x="1480" y="458"/>
                  </a:lnTo>
                  <a:lnTo>
                    <a:pt x="1482" y="470"/>
                  </a:lnTo>
                  <a:lnTo>
                    <a:pt x="1480" y="492"/>
                  </a:lnTo>
                  <a:lnTo>
                    <a:pt x="1476" y="510"/>
                  </a:lnTo>
                  <a:lnTo>
                    <a:pt x="1470" y="524"/>
                  </a:lnTo>
                  <a:lnTo>
                    <a:pt x="1464" y="540"/>
                  </a:lnTo>
                  <a:lnTo>
                    <a:pt x="1428" y="624"/>
                  </a:lnTo>
                  <a:lnTo>
                    <a:pt x="1394" y="710"/>
                  </a:lnTo>
                  <a:lnTo>
                    <a:pt x="1330" y="874"/>
                  </a:lnTo>
                  <a:lnTo>
                    <a:pt x="1304" y="940"/>
                  </a:lnTo>
                  <a:lnTo>
                    <a:pt x="1278" y="1014"/>
                  </a:lnTo>
                  <a:lnTo>
                    <a:pt x="1248" y="1088"/>
                  </a:lnTo>
                  <a:lnTo>
                    <a:pt x="1216" y="1162"/>
                  </a:lnTo>
                  <a:lnTo>
                    <a:pt x="1198" y="1196"/>
                  </a:lnTo>
                  <a:lnTo>
                    <a:pt x="1180" y="1230"/>
                  </a:lnTo>
                  <a:lnTo>
                    <a:pt x="1166" y="1252"/>
                  </a:lnTo>
                  <a:lnTo>
                    <a:pt x="1152" y="1270"/>
                  </a:lnTo>
                  <a:lnTo>
                    <a:pt x="1138" y="1288"/>
                  </a:lnTo>
                  <a:lnTo>
                    <a:pt x="1122" y="1306"/>
                  </a:lnTo>
                  <a:lnTo>
                    <a:pt x="1106" y="1320"/>
                  </a:lnTo>
                  <a:lnTo>
                    <a:pt x="1088" y="1334"/>
                  </a:lnTo>
                  <a:lnTo>
                    <a:pt x="1054" y="1360"/>
                  </a:lnTo>
                  <a:lnTo>
                    <a:pt x="1018" y="1380"/>
                  </a:lnTo>
                  <a:lnTo>
                    <a:pt x="984" y="1396"/>
                  </a:lnTo>
                  <a:lnTo>
                    <a:pt x="950" y="1410"/>
                  </a:lnTo>
                  <a:lnTo>
                    <a:pt x="918" y="1420"/>
                  </a:lnTo>
                  <a:lnTo>
                    <a:pt x="872" y="1430"/>
                  </a:lnTo>
                  <a:lnTo>
                    <a:pt x="814" y="1442"/>
                  </a:lnTo>
                  <a:lnTo>
                    <a:pt x="782" y="1446"/>
                  </a:lnTo>
                  <a:lnTo>
                    <a:pt x="748" y="1450"/>
                  </a:lnTo>
                  <a:lnTo>
                    <a:pt x="712" y="1450"/>
                  </a:lnTo>
                  <a:lnTo>
                    <a:pt x="674" y="1452"/>
                  </a:lnTo>
                  <a:lnTo>
                    <a:pt x="636" y="1450"/>
                  </a:lnTo>
                  <a:lnTo>
                    <a:pt x="596" y="1444"/>
                  </a:lnTo>
                  <a:lnTo>
                    <a:pt x="558" y="1438"/>
                  </a:lnTo>
                  <a:lnTo>
                    <a:pt x="518" y="1428"/>
                  </a:lnTo>
                  <a:lnTo>
                    <a:pt x="480" y="1414"/>
                  </a:lnTo>
                  <a:lnTo>
                    <a:pt x="442" y="1396"/>
                  </a:lnTo>
                  <a:lnTo>
                    <a:pt x="406" y="1376"/>
                  </a:lnTo>
                  <a:lnTo>
                    <a:pt x="370" y="1350"/>
                  </a:lnTo>
                  <a:lnTo>
                    <a:pt x="332" y="1318"/>
                  </a:lnTo>
                  <a:lnTo>
                    <a:pt x="292" y="1282"/>
                  </a:lnTo>
                  <a:lnTo>
                    <a:pt x="254" y="1244"/>
                  </a:lnTo>
                  <a:lnTo>
                    <a:pt x="216" y="1206"/>
                  </a:lnTo>
                  <a:lnTo>
                    <a:pt x="182" y="1164"/>
                  </a:lnTo>
                  <a:lnTo>
                    <a:pt x="150" y="1124"/>
                  </a:lnTo>
                  <a:lnTo>
                    <a:pt x="122" y="1084"/>
                  </a:lnTo>
                  <a:lnTo>
                    <a:pt x="100" y="1044"/>
                  </a:lnTo>
                  <a:lnTo>
                    <a:pt x="82" y="1006"/>
                  </a:lnTo>
                  <a:lnTo>
                    <a:pt x="68" y="966"/>
                  </a:lnTo>
                  <a:lnTo>
                    <a:pt x="58" y="926"/>
                  </a:lnTo>
                  <a:lnTo>
                    <a:pt x="52" y="886"/>
                  </a:lnTo>
                  <a:lnTo>
                    <a:pt x="50" y="862"/>
                  </a:lnTo>
                  <a:lnTo>
                    <a:pt x="50" y="838"/>
                  </a:lnTo>
                  <a:lnTo>
                    <a:pt x="50" y="814"/>
                  </a:lnTo>
                  <a:lnTo>
                    <a:pt x="54" y="790"/>
                  </a:lnTo>
                  <a:lnTo>
                    <a:pt x="62" y="742"/>
                  </a:lnTo>
                  <a:lnTo>
                    <a:pt x="76" y="696"/>
                  </a:lnTo>
                  <a:lnTo>
                    <a:pt x="92" y="652"/>
                  </a:lnTo>
                  <a:lnTo>
                    <a:pt x="112" y="610"/>
                  </a:lnTo>
                  <a:lnTo>
                    <a:pt x="132" y="572"/>
                  </a:lnTo>
                  <a:lnTo>
                    <a:pt x="154" y="538"/>
                  </a:lnTo>
                  <a:lnTo>
                    <a:pt x="190" y="488"/>
                  </a:lnTo>
                  <a:lnTo>
                    <a:pt x="224" y="442"/>
                  </a:lnTo>
                  <a:lnTo>
                    <a:pt x="258" y="400"/>
                  </a:lnTo>
                  <a:lnTo>
                    <a:pt x="290" y="362"/>
                  </a:lnTo>
                  <a:lnTo>
                    <a:pt x="352" y="296"/>
                  </a:lnTo>
                  <a:lnTo>
                    <a:pt x="406" y="240"/>
                  </a:lnTo>
                  <a:lnTo>
                    <a:pt x="444" y="202"/>
                  </a:lnTo>
                  <a:lnTo>
                    <a:pt x="494" y="150"/>
                  </a:lnTo>
                  <a:lnTo>
                    <a:pt x="544" y="106"/>
                  </a:lnTo>
                  <a:lnTo>
                    <a:pt x="590" y="66"/>
                  </a:lnTo>
                  <a:lnTo>
                    <a:pt x="632" y="30"/>
                  </a:lnTo>
                  <a:lnTo>
                    <a:pt x="644" y="22"/>
                  </a:lnTo>
                  <a:lnTo>
                    <a:pt x="658" y="14"/>
                  </a:lnTo>
                  <a:lnTo>
                    <a:pt x="694" y="0"/>
                  </a:lnTo>
                  <a:lnTo>
                    <a:pt x="684" y="0"/>
                  </a:lnTo>
                  <a:lnTo>
                    <a:pt x="632" y="0"/>
                  </a:lnTo>
                  <a:lnTo>
                    <a:pt x="582" y="4"/>
                  </a:lnTo>
                  <a:lnTo>
                    <a:pt x="534" y="12"/>
                  </a:lnTo>
                  <a:lnTo>
                    <a:pt x="486" y="20"/>
                  </a:lnTo>
                  <a:lnTo>
                    <a:pt x="526" y="32"/>
                  </a:lnTo>
                  <a:lnTo>
                    <a:pt x="544" y="40"/>
                  </a:lnTo>
                  <a:lnTo>
                    <a:pt x="542" y="40"/>
                  </a:lnTo>
                  <a:lnTo>
                    <a:pt x="478" y="98"/>
                  </a:lnTo>
                  <a:lnTo>
                    <a:pt x="444" y="132"/>
                  </a:lnTo>
                  <a:lnTo>
                    <a:pt x="408" y="168"/>
                  </a:lnTo>
                  <a:lnTo>
                    <a:pt x="372" y="204"/>
                  </a:lnTo>
                  <a:lnTo>
                    <a:pt x="318" y="260"/>
                  </a:lnTo>
                  <a:lnTo>
                    <a:pt x="254" y="328"/>
                  </a:lnTo>
                  <a:lnTo>
                    <a:pt x="220" y="368"/>
                  </a:lnTo>
                  <a:lnTo>
                    <a:pt x="186" y="412"/>
                  </a:lnTo>
                  <a:lnTo>
                    <a:pt x="150" y="458"/>
                  </a:lnTo>
                  <a:lnTo>
                    <a:pt x="114" y="510"/>
                  </a:lnTo>
                  <a:lnTo>
                    <a:pt x="90" y="546"/>
                  </a:lnTo>
                  <a:lnTo>
                    <a:pt x="68" y="588"/>
                  </a:lnTo>
                  <a:lnTo>
                    <a:pt x="46" y="634"/>
                  </a:lnTo>
                  <a:lnTo>
                    <a:pt x="28" y="682"/>
                  </a:lnTo>
                  <a:lnTo>
                    <a:pt x="14" y="734"/>
                  </a:lnTo>
                  <a:lnTo>
                    <a:pt x="8" y="760"/>
                  </a:lnTo>
                  <a:lnTo>
                    <a:pt x="4" y="786"/>
                  </a:lnTo>
                  <a:lnTo>
                    <a:pt x="2" y="812"/>
                  </a:lnTo>
                  <a:lnTo>
                    <a:pt x="0" y="838"/>
                  </a:lnTo>
                  <a:lnTo>
                    <a:pt x="0" y="866"/>
                  </a:lnTo>
                  <a:lnTo>
                    <a:pt x="2" y="892"/>
                  </a:lnTo>
                  <a:lnTo>
                    <a:pt x="8" y="936"/>
                  </a:lnTo>
                  <a:lnTo>
                    <a:pt x="20" y="978"/>
                  </a:lnTo>
                  <a:lnTo>
                    <a:pt x="34" y="1022"/>
                  </a:lnTo>
                  <a:lnTo>
                    <a:pt x="54" y="1066"/>
                  </a:lnTo>
                  <a:lnTo>
                    <a:pt x="80" y="1108"/>
                  </a:lnTo>
                  <a:lnTo>
                    <a:pt x="108" y="1152"/>
                  </a:lnTo>
                  <a:lnTo>
                    <a:pt x="142" y="1196"/>
                  </a:lnTo>
                  <a:lnTo>
                    <a:pt x="180" y="1240"/>
                  </a:lnTo>
                  <a:lnTo>
                    <a:pt x="220" y="1280"/>
                  </a:lnTo>
                  <a:lnTo>
                    <a:pt x="260" y="1318"/>
                  </a:lnTo>
                  <a:lnTo>
                    <a:pt x="300" y="1354"/>
                  </a:lnTo>
                  <a:lnTo>
                    <a:pt x="340" y="1388"/>
                  </a:lnTo>
                  <a:lnTo>
                    <a:pt x="366" y="1410"/>
                  </a:lnTo>
                  <a:lnTo>
                    <a:pt x="396" y="1428"/>
                  </a:lnTo>
                  <a:lnTo>
                    <a:pt x="426" y="1444"/>
                  </a:lnTo>
                  <a:lnTo>
                    <a:pt x="458" y="1458"/>
                  </a:lnTo>
                  <a:lnTo>
                    <a:pt x="492" y="1470"/>
                  </a:lnTo>
                  <a:lnTo>
                    <a:pt x="526" y="1480"/>
                  </a:lnTo>
                  <a:lnTo>
                    <a:pt x="562" y="1490"/>
                  </a:lnTo>
                  <a:lnTo>
                    <a:pt x="600" y="1496"/>
                  </a:lnTo>
                  <a:lnTo>
                    <a:pt x="638" y="1500"/>
                  </a:lnTo>
                  <a:lnTo>
                    <a:pt x="678" y="1500"/>
                  </a:lnTo>
                  <a:lnTo>
                    <a:pt x="718" y="1500"/>
                  </a:lnTo>
                  <a:lnTo>
                    <a:pt x="760" y="1498"/>
                  </a:lnTo>
                  <a:lnTo>
                    <a:pt x="802" y="1494"/>
                  </a:lnTo>
                  <a:lnTo>
                    <a:pt x="844" y="1486"/>
                  </a:lnTo>
                  <a:lnTo>
                    <a:pt x="888" y="1478"/>
                  </a:lnTo>
                  <a:lnTo>
                    <a:pt x="930" y="1466"/>
                  </a:lnTo>
                  <a:lnTo>
                    <a:pt x="978" y="1452"/>
                  </a:lnTo>
                  <a:lnTo>
                    <a:pt x="1024" y="1434"/>
                  </a:lnTo>
                  <a:lnTo>
                    <a:pt x="1064" y="1412"/>
                  </a:lnTo>
                  <a:lnTo>
                    <a:pt x="1102" y="1386"/>
                  </a:lnTo>
                  <a:lnTo>
                    <a:pt x="1138" y="1358"/>
                  </a:lnTo>
                  <a:lnTo>
                    <a:pt x="1170" y="1326"/>
                  </a:lnTo>
                  <a:lnTo>
                    <a:pt x="1198" y="1292"/>
                  </a:lnTo>
                  <a:lnTo>
                    <a:pt x="1222" y="1256"/>
                  </a:lnTo>
                  <a:lnTo>
                    <a:pt x="1242" y="1220"/>
                  </a:lnTo>
                  <a:lnTo>
                    <a:pt x="1260" y="1184"/>
                  </a:lnTo>
                  <a:lnTo>
                    <a:pt x="1278" y="1146"/>
                  </a:lnTo>
                  <a:lnTo>
                    <a:pt x="1294" y="1110"/>
                  </a:lnTo>
                  <a:lnTo>
                    <a:pt x="1324" y="1034"/>
                  </a:lnTo>
                  <a:lnTo>
                    <a:pt x="1352" y="958"/>
                  </a:lnTo>
                  <a:lnTo>
                    <a:pt x="1376" y="892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25888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 baseline="0"/>
              <a:t>You are free to use these templates for your personal and business presentations.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25888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 baseline="0"/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 baseline="0"/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 baseline="0"/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 baseline="0"/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 baseline="0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60375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 baseline="0"/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aseline="0"/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aseline="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 baseline="0"/>
              <a:t>Pass off any of our created content as your own work</a:t>
            </a:r>
            <a:endParaRPr lang="en-US" altLang="en-US" sz="1400" baseline="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15093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 baseline="0"/>
              <a:t>You can find many more free PowerPoint templates on the Presentation Magazine website </a:t>
            </a:r>
            <a:r>
              <a:rPr lang="en-GB" altLang="en-US" sz="2000" b="1" baseline="0">
                <a:hlinkClick r:id="rId3"/>
              </a:rPr>
              <a:t>www.presentationmagazine.com</a:t>
            </a:r>
            <a:r>
              <a:rPr lang="en-GB" altLang="en-US" sz="2000" b="1" baseline="0"/>
              <a:t>  </a:t>
            </a:r>
            <a:endParaRPr lang="en-US" altLang="en-US" sz="2000" b="1" baseline="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25888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baseline="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 baseline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005A50"/>
      </a:dk1>
      <a:lt1>
        <a:srgbClr val="FFFFFF"/>
      </a:lt1>
      <a:dk2>
        <a:srgbClr val="FFFFFF"/>
      </a:dk2>
      <a:lt2>
        <a:srgbClr val="00BCB8"/>
      </a:lt2>
      <a:accent1>
        <a:srgbClr val="006462"/>
      </a:accent1>
      <a:accent2>
        <a:srgbClr val="008080"/>
      </a:accent2>
      <a:accent3>
        <a:srgbClr val="FFFFFF"/>
      </a:accent3>
      <a:accent4>
        <a:srgbClr val="004C43"/>
      </a:accent4>
      <a:accent5>
        <a:srgbClr val="AAB8B7"/>
      </a:accent5>
      <a:accent6>
        <a:srgbClr val="007373"/>
      </a:accent6>
      <a:hlink>
        <a:srgbClr val="00ACA8"/>
      </a:hlink>
      <a:folHlink>
        <a:srgbClr val="004444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5A58"/>
        </a:dk1>
        <a:lt1>
          <a:srgbClr val="FFFFFF"/>
        </a:lt1>
        <a:dk2>
          <a:srgbClr val="008080"/>
        </a:dk2>
        <a:lt2>
          <a:srgbClr val="FFFFFF"/>
        </a:lt2>
        <a:accent1>
          <a:srgbClr val="006462"/>
        </a:accent1>
        <a:accent2>
          <a:srgbClr val="008080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007373"/>
        </a:accent6>
        <a:hlink>
          <a:srgbClr val="00ACA8"/>
        </a:hlink>
        <a:folHlink>
          <a:srgbClr val="00444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DBA6"/>
        </a:lt1>
        <a:dk2>
          <a:srgbClr val="000000"/>
        </a:dk2>
        <a:lt2>
          <a:srgbClr val="CC7A00"/>
        </a:lt2>
        <a:accent1>
          <a:srgbClr val="FF9900"/>
        </a:accent1>
        <a:accent2>
          <a:srgbClr val="FFCC80"/>
        </a:accent2>
        <a:accent3>
          <a:srgbClr val="FFEAD0"/>
        </a:accent3>
        <a:accent4>
          <a:srgbClr val="000000"/>
        </a:accent4>
        <a:accent5>
          <a:srgbClr val="FFCAAA"/>
        </a:accent5>
        <a:accent6>
          <a:srgbClr val="E7B973"/>
        </a:accent6>
        <a:hlink>
          <a:srgbClr val="E68A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342F61"/>
        </a:dk1>
        <a:lt1>
          <a:srgbClr val="FFFFFF"/>
        </a:lt1>
        <a:dk2>
          <a:srgbClr val="8794D5"/>
        </a:dk2>
        <a:lt2>
          <a:srgbClr val="FFFFFF"/>
        </a:lt2>
        <a:accent1>
          <a:srgbClr val="504D80"/>
        </a:accent1>
        <a:accent2>
          <a:srgbClr val="9791CA"/>
        </a:accent2>
        <a:accent3>
          <a:srgbClr val="C3C8E7"/>
        </a:accent3>
        <a:accent4>
          <a:srgbClr val="DADADA"/>
        </a:accent4>
        <a:accent5>
          <a:srgbClr val="B3B2C0"/>
        </a:accent5>
        <a:accent6>
          <a:srgbClr val="8883B7"/>
        </a:accent6>
        <a:hlink>
          <a:srgbClr val="322D5A"/>
        </a:hlink>
        <a:folHlink>
          <a:srgbClr val="544C9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66CCCC"/>
        </a:dk1>
        <a:lt1>
          <a:srgbClr val="FFFFFF"/>
        </a:lt1>
        <a:dk2>
          <a:srgbClr val="2E6B6B"/>
        </a:dk2>
        <a:lt2>
          <a:srgbClr val="2E6B6B"/>
        </a:lt2>
        <a:accent1>
          <a:srgbClr val="45A3A1"/>
        </a:accent1>
        <a:accent2>
          <a:srgbClr val="9ADEDC"/>
        </a:accent2>
        <a:accent3>
          <a:srgbClr val="ADBABA"/>
        </a:accent3>
        <a:accent4>
          <a:srgbClr val="DADADA"/>
        </a:accent4>
        <a:accent5>
          <a:srgbClr val="B0CECD"/>
        </a:accent5>
        <a:accent6>
          <a:srgbClr val="8BC9C7"/>
        </a:accent6>
        <a:hlink>
          <a:srgbClr val="B3E6E6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B3CCE6"/>
        </a:dk1>
        <a:lt1>
          <a:srgbClr val="FFFFFF"/>
        </a:lt1>
        <a:dk2>
          <a:srgbClr val="6698CC"/>
        </a:dk2>
        <a:lt2>
          <a:srgbClr val="FFFFFF"/>
        </a:lt2>
        <a:accent1>
          <a:srgbClr val="336599"/>
        </a:accent1>
        <a:accent2>
          <a:srgbClr val="2E4C6B"/>
        </a:accent2>
        <a:accent3>
          <a:srgbClr val="B8CAE2"/>
        </a:accent3>
        <a:accent4>
          <a:srgbClr val="DADADA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496B2E"/>
        </a:dk1>
        <a:lt1>
          <a:srgbClr val="CCE3B5"/>
        </a:lt1>
        <a:dk2>
          <a:srgbClr val="619933"/>
        </a:dk2>
        <a:lt2>
          <a:srgbClr val="F2F8ED"/>
        </a:lt2>
        <a:accent1>
          <a:srgbClr val="94CC66"/>
        </a:accent1>
        <a:accent2>
          <a:srgbClr val="FFFFFF"/>
        </a:accent2>
        <a:accent3>
          <a:srgbClr val="E2EFD7"/>
        </a:accent3>
        <a:accent4>
          <a:srgbClr val="3D5A26"/>
        </a:accent4>
        <a:accent5>
          <a:srgbClr val="C8E2B8"/>
        </a:accent5>
        <a:accent6>
          <a:srgbClr val="E7E7E7"/>
        </a:accent6>
        <a:hlink>
          <a:srgbClr val="4891EA"/>
        </a:hlink>
        <a:folHlink>
          <a:srgbClr val="7AAFF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CC"/>
        </a:dk1>
        <a:lt1>
          <a:srgbClr val="FFFFFF"/>
        </a:lt1>
        <a:dk2>
          <a:srgbClr val="3366CC"/>
        </a:dk2>
        <a:lt2>
          <a:srgbClr val="B3CCE6"/>
        </a:lt2>
        <a:accent1>
          <a:srgbClr val="336599"/>
        </a:accent1>
        <a:accent2>
          <a:srgbClr val="2E4C6B"/>
        </a:accent2>
        <a:accent3>
          <a:srgbClr val="FFFFFF"/>
        </a:accent3>
        <a:accent4>
          <a:srgbClr val="2A56AE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3366CC"/>
        </a:dk1>
        <a:lt1>
          <a:srgbClr val="FFFFFF"/>
        </a:lt1>
        <a:dk2>
          <a:srgbClr val="FFFFFF"/>
        </a:dk2>
        <a:lt2>
          <a:srgbClr val="B3CCE6"/>
        </a:lt2>
        <a:accent1>
          <a:srgbClr val="336599"/>
        </a:accent1>
        <a:accent2>
          <a:srgbClr val="2E4C6B"/>
        </a:accent2>
        <a:accent3>
          <a:srgbClr val="FFFFFF"/>
        </a:accent3>
        <a:accent4>
          <a:srgbClr val="2A56AE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5A50"/>
        </a:dk1>
        <a:lt1>
          <a:srgbClr val="FFFFFF"/>
        </a:lt1>
        <a:dk2>
          <a:srgbClr val="FFFFFF"/>
        </a:dk2>
        <a:lt2>
          <a:srgbClr val="00BCB8"/>
        </a:lt2>
        <a:accent1>
          <a:srgbClr val="006462"/>
        </a:accent1>
        <a:accent2>
          <a:srgbClr val="008080"/>
        </a:accent2>
        <a:accent3>
          <a:srgbClr val="FFFFFF"/>
        </a:accent3>
        <a:accent4>
          <a:srgbClr val="004C43"/>
        </a:accent4>
        <a:accent5>
          <a:srgbClr val="AAB8B7"/>
        </a:accent5>
        <a:accent6>
          <a:srgbClr val="007373"/>
        </a:accent6>
        <a:hlink>
          <a:srgbClr val="00ACA8"/>
        </a:hlink>
        <a:folHlink>
          <a:srgbClr val="00444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1788</TotalTime>
  <Words>170</Words>
  <Application>Microsoft Office PowerPoint</Application>
  <PresentationFormat>On-screen Show (4:3)</PresentationFormat>
  <Paragraphs>21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Wingdings</vt:lpstr>
      <vt:lpstr>Default Design</vt:lpstr>
      <vt:lpstr>Preparing to serve</vt:lpstr>
      <vt:lpstr>Serve</vt:lpstr>
      <vt:lpstr>Tennis Player</vt:lpstr>
      <vt:lpstr>Tennis Clip Art - Tennis players</vt:lpstr>
      <vt:lpstr>Use of templates</vt:lpstr>
    </vt:vector>
  </TitlesOfParts>
  <Company>Presentation Helper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Presentation Helper</dc:creator>
  <cp:lastModifiedBy>Jonty Pearce</cp:lastModifiedBy>
  <cp:revision>56</cp:revision>
  <dcterms:created xsi:type="dcterms:W3CDTF">2005-03-15T10:04:38Z</dcterms:created>
  <dcterms:modified xsi:type="dcterms:W3CDTF">2015-02-22T11:11:17Z</dcterms:modified>
</cp:coreProperties>
</file>